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4" r:id="rId2"/>
    <p:sldId id="265" r:id="rId3"/>
    <p:sldId id="266" r:id="rId4"/>
    <p:sldId id="267" r:id="rId5"/>
    <p:sldId id="26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 userDrawn="1">
          <p15:clr>
            <a:srgbClr val="A4A3A4"/>
          </p15:clr>
        </p15:guide>
        <p15:guide id="2" pos="5472" userDrawn="1">
          <p15:clr>
            <a:srgbClr val="A4A3A4"/>
          </p15:clr>
        </p15:guide>
        <p15:guide id="3" orient="horz" pos="21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390"/>
    <a:srgbClr val="C7474C"/>
    <a:srgbClr val="975A47"/>
    <a:srgbClr val="61953D"/>
    <a:srgbClr val="EA6B14"/>
    <a:srgbClr val="44AFC8"/>
    <a:srgbClr val="2E899E"/>
    <a:srgbClr val="3078BA"/>
    <a:srgbClr val="F2B318"/>
    <a:srgbClr val="3041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27" autoAdjust="0"/>
    <p:restoredTop sz="94660"/>
  </p:normalViewPr>
  <p:slideViewPr>
    <p:cSldViewPr snapToGrid="0">
      <p:cViewPr varScale="1">
        <p:scale>
          <a:sx n="72" d="100"/>
          <a:sy n="72" d="100"/>
        </p:scale>
        <p:origin x="1110" y="96"/>
      </p:cViewPr>
      <p:guideLst>
        <p:guide pos="288"/>
        <p:guide pos="5472"/>
        <p:guide orient="horz" pos="21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24C12D-FB2E-4B65-98A8-803C666AC529}"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C24F9-2B76-4815-822E-4D2632658A88}" type="slidenum">
              <a:rPr lang="en-US" smtClean="0"/>
              <a:t>‹#›</a:t>
            </a:fld>
            <a:endParaRPr lang="en-US"/>
          </a:p>
        </p:txBody>
      </p:sp>
    </p:spTree>
    <p:extLst>
      <p:ext uri="{BB962C8B-B14F-4D97-AF65-F5344CB8AC3E}">
        <p14:creationId xmlns:p14="http://schemas.microsoft.com/office/powerpoint/2010/main" val="43130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4103" y="1"/>
            <a:ext cx="8219135" cy="50227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4C12D-FB2E-4B65-98A8-803C666AC529}"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C24F9-2B76-4815-822E-4D2632658A88}" type="slidenum">
              <a:rPr lang="en-US" smtClean="0"/>
              <a:t>‹#›</a:t>
            </a:fld>
            <a:endParaRPr lang="en-US"/>
          </a:p>
        </p:txBody>
      </p:sp>
    </p:spTree>
    <p:extLst>
      <p:ext uri="{BB962C8B-B14F-4D97-AF65-F5344CB8AC3E}">
        <p14:creationId xmlns:p14="http://schemas.microsoft.com/office/powerpoint/2010/main" val="106424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4C12D-FB2E-4B65-98A8-803C666AC529}"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C24F9-2B76-4815-822E-4D2632658A88}" type="slidenum">
              <a:rPr lang="en-US" smtClean="0"/>
              <a:t>‹#›</a:t>
            </a:fld>
            <a:endParaRPr lang="en-US"/>
          </a:p>
        </p:txBody>
      </p:sp>
    </p:spTree>
    <p:extLst>
      <p:ext uri="{BB962C8B-B14F-4D97-AF65-F5344CB8AC3E}">
        <p14:creationId xmlns:p14="http://schemas.microsoft.com/office/powerpoint/2010/main" val="123993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4103" y="1"/>
            <a:ext cx="8219135" cy="50227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4C12D-FB2E-4B65-98A8-803C666AC529}"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C24F9-2B76-4815-822E-4D2632658A88}" type="slidenum">
              <a:rPr lang="en-US" smtClean="0"/>
              <a:t>‹#›</a:t>
            </a:fld>
            <a:endParaRPr lang="en-US"/>
          </a:p>
        </p:txBody>
      </p:sp>
    </p:spTree>
    <p:extLst>
      <p:ext uri="{BB962C8B-B14F-4D97-AF65-F5344CB8AC3E}">
        <p14:creationId xmlns:p14="http://schemas.microsoft.com/office/powerpoint/2010/main" val="366250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24C12D-FB2E-4B65-98A8-803C666AC529}"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C24F9-2B76-4815-822E-4D2632658A88}" type="slidenum">
              <a:rPr lang="en-US" smtClean="0"/>
              <a:t>‹#›</a:t>
            </a:fld>
            <a:endParaRPr lang="en-US"/>
          </a:p>
        </p:txBody>
      </p:sp>
    </p:spTree>
    <p:extLst>
      <p:ext uri="{BB962C8B-B14F-4D97-AF65-F5344CB8AC3E}">
        <p14:creationId xmlns:p14="http://schemas.microsoft.com/office/powerpoint/2010/main" val="218441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4103" y="1"/>
            <a:ext cx="8219135" cy="50227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24C12D-FB2E-4B65-98A8-803C666AC529}"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C24F9-2B76-4815-822E-4D2632658A88}" type="slidenum">
              <a:rPr lang="en-US" smtClean="0"/>
              <a:t>‹#›</a:t>
            </a:fld>
            <a:endParaRPr lang="en-US"/>
          </a:p>
        </p:txBody>
      </p:sp>
    </p:spTree>
    <p:extLst>
      <p:ext uri="{BB962C8B-B14F-4D97-AF65-F5344CB8AC3E}">
        <p14:creationId xmlns:p14="http://schemas.microsoft.com/office/powerpoint/2010/main" val="12243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24C12D-FB2E-4B65-98A8-803C666AC529}" type="datetimeFigureOut">
              <a:rPr lang="en-US" smtClean="0"/>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C24F9-2B76-4815-822E-4D2632658A88}" type="slidenum">
              <a:rPr lang="en-US" smtClean="0"/>
              <a:t>‹#›</a:t>
            </a:fld>
            <a:endParaRPr lang="en-US"/>
          </a:p>
        </p:txBody>
      </p:sp>
    </p:spTree>
    <p:extLst>
      <p:ext uri="{BB962C8B-B14F-4D97-AF65-F5344CB8AC3E}">
        <p14:creationId xmlns:p14="http://schemas.microsoft.com/office/powerpoint/2010/main" val="409636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4103" y="1"/>
            <a:ext cx="8219135" cy="50227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24C12D-FB2E-4B65-98A8-803C666AC529}" type="datetimeFigureOut">
              <a:rPr lang="en-US" smtClean="0"/>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C24F9-2B76-4815-822E-4D2632658A88}" type="slidenum">
              <a:rPr lang="en-US" smtClean="0"/>
              <a:t>‹#›</a:t>
            </a:fld>
            <a:endParaRPr lang="en-US"/>
          </a:p>
        </p:txBody>
      </p:sp>
    </p:spTree>
    <p:extLst>
      <p:ext uri="{BB962C8B-B14F-4D97-AF65-F5344CB8AC3E}">
        <p14:creationId xmlns:p14="http://schemas.microsoft.com/office/powerpoint/2010/main" val="124999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4C12D-FB2E-4B65-98A8-803C666AC529}" type="datetimeFigureOut">
              <a:rPr lang="en-US" smtClean="0"/>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C24F9-2B76-4815-822E-4D2632658A88}" type="slidenum">
              <a:rPr lang="en-US" smtClean="0"/>
              <a:t>‹#›</a:t>
            </a:fld>
            <a:endParaRPr lang="en-US"/>
          </a:p>
        </p:txBody>
      </p:sp>
    </p:spTree>
    <p:extLst>
      <p:ext uri="{BB962C8B-B14F-4D97-AF65-F5344CB8AC3E}">
        <p14:creationId xmlns:p14="http://schemas.microsoft.com/office/powerpoint/2010/main" val="364600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24C12D-FB2E-4B65-98A8-803C666AC529}"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C24F9-2B76-4815-822E-4D2632658A88}" type="slidenum">
              <a:rPr lang="en-US" smtClean="0"/>
              <a:t>‹#›</a:t>
            </a:fld>
            <a:endParaRPr lang="en-US"/>
          </a:p>
        </p:txBody>
      </p:sp>
    </p:spTree>
    <p:extLst>
      <p:ext uri="{BB962C8B-B14F-4D97-AF65-F5344CB8AC3E}">
        <p14:creationId xmlns:p14="http://schemas.microsoft.com/office/powerpoint/2010/main" val="304537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24C12D-FB2E-4B65-98A8-803C666AC529}"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C24F9-2B76-4815-822E-4D2632658A88}" type="slidenum">
              <a:rPr lang="en-US" smtClean="0"/>
              <a:t>‹#›</a:t>
            </a:fld>
            <a:endParaRPr lang="en-US"/>
          </a:p>
        </p:txBody>
      </p:sp>
    </p:spTree>
    <p:extLst>
      <p:ext uri="{BB962C8B-B14F-4D97-AF65-F5344CB8AC3E}">
        <p14:creationId xmlns:p14="http://schemas.microsoft.com/office/powerpoint/2010/main" val="313969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7881" y="695459"/>
            <a:ext cx="8216721" cy="548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4C12D-FB2E-4B65-98A8-803C666AC529}" type="datetimeFigureOut">
              <a:rPr lang="en-US" smtClean="0"/>
              <a:t>9/26/2018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C24F9-2B76-4815-822E-4D2632658A88}" type="slidenum">
              <a:rPr lang="en-US" smtClean="0"/>
              <a:t>‹#›</a:t>
            </a:fld>
            <a:endParaRPr lang="en-US"/>
          </a:p>
        </p:txBody>
      </p:sp>
      <p:sp>
        <p:nvSpPr>
          <p:cNvPr id="8" name="Title Placeholder 1"/>
          <p:cNvSpPr>
            <a:spLocks noGrp="1"/>
          </p:cNvSpPr>
          <p:nvPr>
            <p:ph type="title"/>
          </p:nvPr>
        </p:nvSpPr>
        <p:spPr>
          <a:xfrm>
            <a:off x="474103" y="12880"/>
            <a:ext cx="8219135" cy="50227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461186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6" y="1"/>
            <a:ext cx="9156125" cy="502276"/>
          </a:xfrm>
        </p:spPr>
        <p:txBody>
          <a:bodyPr>
            <a:normAutofit/>
          </a:bodyPr>
          <a:lstStyle/>
          <a:p>
            <a:pPr algn="ctr">
              <a:defRPr/>
            </a:pPr>
            <a:r>
              <a:rPr lang="en-US" kern="0" dirty="0">
                <a:solidFill>
                  <a:schemeClr val="bg2">
                    <a:lumMod val="50000"/>
                  </a:schemeClr>
                </a:solidFill>
              </a:rPr>
              <a:t>Calendar For 2019 PPT Slide</a:t>
            </a:r>
            <a:endParaRPr lang="en-US" sz="2400" kern="0" dirty="0">
              <a:solidFill>
                <a:schemeClr val="bg2">
                  <a:lumMod val="50000"/>
                </a:schemeClr>
              </a:solidFill>
            </a:endParaRPr>
          </a:p>
        </p:txBody>
      </p:sp>
      <p:grpSp>
        <p:nvGrpSpPr>
          <p:cNvPr id="40" name="Group 39"/>
          <p:cNvGrpSpPr/>
          <p:nvPr/>
        </p:nvGrpSpPr>
        <p:grpSpPr>
          <a:xfrm>
            <a:off x="0" y="411148"/>
            <a:ext cx="7296665" cy="114300"/>
            <a:chOff x="0" y="457200"/>
            <a:chExt cx="9728886" cy="152400"/>
          </a:xfrm>
          <a:solidFill>
            <a:schemeClr val="bg2">
              <a:lumMod val="75000"/>
            </a:schemeClr>
          </a:solidFill>
        </p:grpSpPr>
        <p:cxnSp>
          <p:nvCxnSpPr>
            <p:cNvPr id="41" name="Straight Connector 40"/>
            <p:cNvCxnSpPr/>
            <p:nvPr/>
          </p:nvCxnSpPr>
          <p:spPr>
            <a:xfrm>
              <a:off x="0" y="542441"/>
              <a:ext cx="9235440" cy="0"/>
            </a:xfrm>
            <a:prstGeom prst="line">
              <a:avLst/>
            </a:prstGeom>
            <a:grpFill/>
            <a:ln>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Diamond 41"/>
            <p:cNvSpPr/>
            <p:nvPr/>
          </p:nvSpPr>
          <p:spPr>
            <a:xfrm>
              <a:off x="9251607" y="457200"/>
              <a:ext cx="152400" cy="152400"/>
            </a:xfrm>
            <a:prstGeom prst="diamond">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Diamond 42"/>
            <p:cNvSpPr/>
            <p:nvPr/>
          </p:nvSpPr>
          <p:spPr>
            <a:xfrm>
              <a:off x="9411987" y="457200"/>
              <a:ext cx="152400" cy="152400"/>
            </a:xfrm>
            <a:prstGeom prst="diamond">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Diamond 43"/>
            <p:cNvSpPr/>
            <p:nvPr/>
          </p:nvSpPr>
          <p:spPr>
            <a:xfrm>
              <a:off x="9576486" y="457200"/>
              <a:ext cx="152400" cy="152400"/>
            </a:xfrm>
            <a:prstGeom prst="diamond">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aphicFrame>
        <p:nvGraphicFramePr>
          <p:cNvPr id="45" name="Table 44"/>
          <p:cNvGraphicFramePr>
            <a:graphicFrameLocks noGrp="1"/>
          </p:cNvGraphicFramePr>
          <p:nvPr>
            <p:extLst>
              <p:ext uri="{D42A27DB-BD31-4B8C-83A1-F6EECF244321}">
                <p14:modId xmlns:p14="http://schemas.microsoft.com/office/powerpoint/2010/main" val="3900291301"/>
              </p:ext>
            </p:extLst>
          </p:nvPr>
        </p:nvGraphicFramePr>
        <p:xfrm>
          <a:off x="474304" y="791810"/>
          <a:ext cx="1948060" cy="1693392"/>
        </p:xfrm>
        <a:graphic>
          <a:graphicData uri="http://schemas.openxmlformats.org/drawingml/2006/table">
            <a:tbl>
              <a:tblPr firstRow="1" bandRow="1">
                <a:effectLst>
                  <a:outerShdw blurRad="63500" sx="101000" sy="101000" algn="ctr" rotWithShape="0">
                    <a:prstClr val="black">
                      <a:alpha val="25000"/>
                    </a:prstClr>
                  </a:outerShdw>
                </a:effectLst>
                <a:tableStyleId>{5C22544A-7EE6-4342-B048-85BDC9FD1C3A}</a:tableStyleId>
              </a:tblPr>
              <a:tblGrid>
                <a:gridCol w="278294">
                  <a:extLst>
                    <a:ext uri="{9D8B030D-6E8A-4147-A177-3AD203B41FA5}">
                      <a16:colId xmlns:a16="http://schemas.microsoft.com/office/drawing/2014/main" val="1538416284"/>
                    </a:ext>
                  </a:extLst>
                </a:gridCol>
                <a:gridCol w="278294">
                  <a:extLst>
                    <a:ext uri="{9D8B030D-6E8A-4147-A177-3AD203B41FA5}">
                      <a16:colId xmlns:a16="http://schemas.microsoft.com/office/drawing/2014/main" val="3199654662"/>
                    </a:ext>
                  </a:extLst>
                </a:gridCol>
                <a:gridCol w="278294">
                  <a:extLst>
                    <a:ext uri="{9D8B030D-6E8A-4147-A177-3AD203B41FA5}">
                      <a16:colId xmlns:a16="http://schemas.microsoft.com/office/drawing/2014/main" val="3007723743"/>
                    </a:ext>
                  </a:extLst>
                </a:gridCol>
                <a:gridCol w="278296">
                  <a:extLst>
                    <a:ext uri="{9D8B030D-6E8A-4147-A177-3AD203B41FA5}">
                      <a16:colId xmlns:a16="http://schemas.microsoft.com/office/drawing/2014/main" val="635490025"/>
                    </a:ext>
                  </a:extLst>
                </a:gridCol>
                <a:gridCol w="278294">
                  <a:extLst>
                    <a:ext uri="{9D8B030D-6E8A-4147-A177-3AD203B41FA5}">
                      <a16:colId xmlns:a16="http://schemas.microsoft.com/office/drawing/2014/main" val="1934662272"/>
                    </a:ext>
                  </a:extLst>
                </a:gridCol>
                <a:gridCol w="278294">
                  <a:extLst>
                    <a:ext uri="{9D8B030D-6E8A-4147-A177-3AD203B41FA5}">
                      <a16:colId xmlns:a16="http://schemas.microsoft.com/office/drawing/2014/main" val="1380016709"/>
                    </a:ext>
                  </a:extLst>
                </a:gridCol>
                <a:gridCol w="278294">
                  <a:extLst>
                    <a:ext uri="{9D8B030D-6E8A-4147-A177-3AD203B41FA5}">
                      <a16:colId xmlns:a16="http://schemas.microsoft.com/office/drawing/2014/main" val="4291607647"/>
                    </a:ext>
                  </a:extLst>
                </a:gridCol>
              </a:tblGrid>
              <a:tr h="415369">
                <a:tc gridSpan="7">
                  <a:txBody>
                    <a:bodyPr/>
                    <a:lstStyle/>
                    <a:p>
                      <a:pPr algn="ctr"/>
                      <a:endParaRPr lang="en-US" sz="500" b="0" dirty="0">
                        <a:solidFill>
                          <a:srgbClr val="C00000"/>
                        </a:solidFill>
                        <a:latin typeface="Arial" panose="020B0604020202020204" pitchFamily="34" charset="0"/>
                        <a:cs typeface="Arial" panose="020B0604020202020204" pitchFamily="34" charset="0"/>
                      </a:endParaRP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1C450"/>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383162"/>
                  </a:ext>
                </a:extLst>
              </a:tr>
              <a:tr h="249221">
                <a:tc>
                  <a:txBody>
                    <a:bodyPr/>
                    <a:lstStyle/>
                    <a:p>
                      <a:pPr algn="ctr"/>
                      <a:r>
                        <a:rPr lang="en-US" sz="500" b="0" dirty="0">
                          <a:solidFill>
                            <a:srgbClr val="C00000"/>
                          </a:solidFill>
                          <a:latin typeface="Arial" panose="020B0604020202020204" pitchFamily="34" charset="0"/>
                          <a:cs typeface="Arial" panose="020B0604020202020204" pitchFamily="34" charset="0"/>
                        </a:rPr>
                        <a:t>SUN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MON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TUE</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WED</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THU</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FRI</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SAT</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832160"/>
                  </a:ext>
                </a:extLst>
              </a:tr>
              <a:tr h="171467">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1041446"/>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5131901"/>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13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835362"/>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20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486689"/>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27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8159024"/>
                  </a:ext>
                </a:extLst>
              </a:tr>
              <a:tr h="171467">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0335500"/>
                  </a:ext>
                </a:extLst>
              </a:tr>
            </a:tbl>
          </a:graphicData>
        </a:graphic>
      </p:graphicFrame>
      <p:sp>
        <p:nvSpPr>
          <p:cNvPr id="46" name="Rectangle 6"/>
          <p:cNvSpPr/>
          <p:nvPr/>
        </p:nvSpPr>
        <p:spPr>
          <a:xfrm>
            <a:off x="474304" y="791810"/>
            <a:ext cx="1923281" cy="327994"/>
          </a:xfrm>
          <a:custGeom>
            <a:avLst/>
            <a:gdLst>
              <a:gd name="connsiteX0" fmla="*/ 0 w 1981200"/>
              <a:gd name="connsiteY0" fmla="*/ 0 h 290007"/>
              <a:gd name="connsiteX1" fmla="*/ 1981200 w 1981200"/>
              <a:gd name="connsiteY1" fmla="*/ 0 h 290007"/>
              <a:gd name="connsiteX2" fmla="*/ 1981200 w 1981200"/>
              <a:gd name="connsiteY2" fmla="*/ 290007 h 290007"/>
              <a:gd name="connsiteX3" fmla="*/ 0 w 1981200"/>
              <a:gd name="connsiteY3" fmla="*/ 290007 h 290007"/>
              <a:gd name="connsiteX4" fmla="*/ 0 w 1981200"/>
              <a:gd name="connsiteY4"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Lst>
            <a:ahLst/>
            <a:cxnLst>
              <a:cxn ang="0">
                <a:pos x="connsiteX0" y="connsiteY0"/>
              </a:cxn>
              <a:cxn ang="0">
                <a:pos x="connsiteX1" y="connsiteY1"/>
              </a:cxn>
              <a:cxn ang="0">
                <a:pos x="connsiteX2" y="connsiteY2"/>
              </a:cxn>
              <a:cxn ang="0">
                <a:pos x="connsiteX3" y="connsiteY3"/>
              </a:cxn>
            </a:cxnLst>
            <a:rect l="l" t="t" r="r" b="b"/>
            <a:pathLst>
              <a:path w="1981200" h="290007">
                <a:moveTo>
                  <a:pt x="0" y="0"/>
                </a:moveTo>
                <a:lnTo>
                  <a:pt x="1981200" y="0"/>
                </a:lnTo>
                <a:cubicBezTo>
                  <a:pt x="1418336" y="279549"/>
                  <a:pt x="233680" y="71418"/>
                  <a:pt x="0" y="290007"/>
                </a:cubicBezTo>
                <a:lnTo>
                  <a:pt x="0" y="0"/>
                </a:lnTo>
                <a:close/>
              </a:path>
            </a:pathLst>
          </a:custGeom>
          <a:gradFill flip="none" rotWithShape="1">
            <a:gsLst>
              <a:gs pos="100000">
                <a:sysClr val="window" lastClr="FFFFFF">
                  <a:alpha val="0"/>
                </a:sysClr>
              </a:gs>
              <a:gs pos="0">
                <a:sysClr val="window" lastClr="FFFFFF">
                  <a:alpha val="50000"/>
                </a:sysClr>
              </a:gs>
            </a:gsLst>
            <a:lin ang="16200000" scaled="1"/>
            <a:tileRect/>
          </a:gradFill>
          <a:ln w="25400" cap="flat" cmpd="sng" algn="ctr">
            <a:noFill/>
            <a:prstDash val="solid"/>
          </a:ln>
          <a:effectLst/>
        </p:spPr>
        <p:txBody>
          <a:bodyPr rtlCol="0" anchor="ctr"/>
          <a:lstStyle/>
          <a:p>
            <a:pPr algn="ctr" defTabSz="685800">
              <a:defRPr/>
            </a:pPr>
            <a:endParaRPr lang="en-US" sz="1050" kern="0">
              <a:solidFill>
                <a:prstClr val="white"/>
              </a:solidFill>
              <a:latin typeface="Arial" panose="020B0604020202020204" pitchFamily="34" charset="0"/>
              <a:cs typeface="Arial" panose="020B0604020202020204" pitchFamily="34" charset="0"/>
            </a:endParaRPr>
          </a:p>
        </p:txBody>
      </p:sp>
      <p:sp>
        <p:nvSpPr>
          <p:cNvPr id="47" name="TextBox 46"/>
          <p:cNvSpPr txBox="1"/>
          <p:nvPr/>
        </p:nvSpPr>
        <p:spPr>
          <a:xfrm>
            <a:off x="813909" y="863228"/>
            <a:ext cx="1268851" cy="276999"/>
          </a:xfrm>
          <a:prstGeom prst="rect">
            <a:avLst/>
          </a:prstGeom>
          <a:noFill/>
        </p:spPr>
        <p:txBody>
          <a:bodyPr wrap="square" rtlCol="0">
            <a:spAutoFit/>
          </a:bodyPr>
          <a:lstStyle/>
          <a:p>
            <a:pPr algn="ctr" defTabSz="685800">
              <a:defRPr/>
            </a:pPr>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JANUARY</a:t>
            </a:r>
          </a:p>
        </p:txBody>
      </p:sp>
      <p:graphicFrame>
        <p:nvGraphicFramePr>
          <p:cNvPr id="48" name="Table 47"/>
          <p:cNvGraphicFramePr>
            <a:graphicFrameLocks noGrp="1"/>
          </p:cNvGraphicFramePr>
          <p:nvPr>
            <p:extLst>
              <p:ext uri="{D42A27DB-BD31-4B8C-83A1-F6EECF244321}">
                <p14:modId xmlns:p14="http://schemas.microsoft.com/office/powerpoint/2010/main" val="580355382"/>
              </p:ext>
            </p:extLst>
          </p:nvPr>
        </p:nvGraphicFramePr>
        <p:xfrm>
          <a:off x="2562597" y="813435"/>
          <a:ext cx="1948060" cy="1693392"/>
        </p:xfrm>
        <a:graphic>
          <a:graphicData uri="http://schemas.openxmlformats.org/drawingml/2006/table">
            <a:tbl>
              <a:tblPr firstRow="1" bandRow="1">
                <a:effectLst>
                  <a:outerShdw blurRad="63500" sx="101000" sy="101000" algn="ctr" rotWithShape="0">
                    <a:prstClr val="black">
                      <a:alpha val="25000"/>
                    </a:prstClr>
                  </a:outerShdw>
                </a:effectLst>
                <a:tableStyleId>{5C22544A-7EE6-4342-B048-85BDC9FD1C3A}</a:tableStyleId>
              </a:tblPr>
              <a:tblGrid>
                <a:gridCol w="278294">
                  <a:extLst>
                    <a:ext uri="{9D8B030D-6E8A-4147-A177-3AD203B41FA5}">
                      <a16:colId xmlns:a16="http://schemas.microsoft.com/office/drawing/2014/main" val="1538416284"/>
                    </a:ext>
                  </a:extLst>
                </a:gridCol>
                <a:gridCol w="278294">
                  <a:extLst>
                    <a:ext uri="{9D8B030D-6E8A-4147-A177-3AD203B41FA5}">
                      <a16:colId xmlns:a16="http://schemas.microsoft.com/office/drawing/2014/main" val="3199654662"/>
                    </a:ext>
                  </a:extLst>
                </a:gridCol>
                <a:gridCol w="278294">
                  <a:extLst>
                    <a:ext uri="{9D8B030D-6E8A-4147-A177-3AD203B41FA5}">
                      <a16:colId xmlns:a16="http://schemas.microsoft.com/office/drawing/2014/main" val="3007723743"/>
                    </a:ext>
                  </a:extLst>
                </a:gridCol>
                <a:gridCol w="278296">
                  <a:extLst>
                    <a:ext uri="{9D8B030D-6E8A-4147-A177-3AD203B41FA5}">
                      <a16:colId xmlns:a16="http://schemas.microsoft.com/office/drawing/2014/main" val="635490025"/>
                    </a:ext>
                  </a:extLst>
                </a:gridCol>
                <a:gridCol w="278294">
                  <a:extLst>
                    <a:ext uri="{9D8B030D-6E8A-4147-A177-3AD203B41FA5}">
                      <a16:colId xmlns:a16="http://schemas.microsoft.com/office/drawing/2014/main" val="1934662272"/>
                    </a:ext>
                  </a:extLst>
                </a:gridCol>
                <a:gridCol w="278294">
                  <a:extLst>
                    <a:ext uri="{9D8B030D-6E8A-4147-A177-3AD203B41FA5}">
                      <a16:colId xmlns:a16="http://schemas.microsoft.com/office/drawing/2014/main" val="1380016709"/>
                    </a:ext>
                  </a:extLst>
                </a:gridCol>
                <a:gridCol w="278294">
                  <a:extLst>
                    <a:ext uri="{9D8B030D-6E8A-4147-A177-3AD203B41FA5}">
                      <a16:colId xmlns:a16="http://schemas.microsoft.com/office/drawing/2014/main" val="4291607647"/>
                    </a:ext>
                  </a:extLst>
                </a:gridCol>
              </a:tblGrid>
              <a:tr h="415369">
                <a:tc gridSpan="7">
                  <a:txBody>
                    <a:bodyPr/>
                    <a:lstStyle/>
                    <a:p>
                      <a:pPr algn="ctr"/>
                      <a:endParaRPr lang="en-US" sz="500" b="0" dirty="0">
                        <a:solidFill>
                          <a:srgbClr val="C00000"/>
                        </a:solidFill>
                        <a:latin typeface="Arial" panose="020B0604020202020204" pitchFamily="34" charset="0"/>
                        <a:cs typeface="Arial" panose="020B0604020202020204" pitchFamily="34" charset="0"/>
                      </a:endParaRP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586E"/>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383162"/>
                  </a:ext>
                </a:extLst>
              </a:tr>
              <a:tr h="249221">
                <a:tc>
                  <a:txBody>
                    <a:bodyPr/>
                    <a:lstStyle/>
                    <a:p>
                      <a:pPr algn="ctr"/>
                      <a:r>
                        <a:rPr lang="en-US" sz="500" b="0" dirty="0">
                          <a:solidFill>
                            <a:srgbClr val="C00000"/>
                          </a:solidFill>
                          <a:latin typeface="Arial" panose="020B0604020202020204" pitchFamily="34" charset="0"/>
                          <a:cs typeface="Arial" panose="020B0604020202020204" pitchFamily="34" charset="0"/>
                        </a:rPr>
                        <a:t>SUN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MON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TUE</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WED</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THU</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FRI</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SAT</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832160"/>
                  </a:ext>
                </a:extLst>
              </a:tr>
              <a:tr h="171467">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1041446"/>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5131901"/>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10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835362"/>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17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486689"/>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24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8159024"/>
                  </a:ext>
                </a:extLst>
              </a:tr>
              <a:tr h="171467">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0335500"/>
                  </a:ext>
                </a:extLst>
              </a:tr>
            </a:tbl>
          </a:graphicData>
        </a:graphic>
      </p:graphicFrame>
      <p:sp>
        <p:nvSpPr>
          <p:cNvPr id="49" name="Rectangle 6"/>
          <p:cNvSpPr/>
          <p:nvPr/>
        </p:nvSpPr>
        <p:spPr>
          <a:xfrm>
            <a:off x="2562597" y="813435"/>
            <a:ext cx="1923281" cy="327994"/>
          </a:xfrm>
          <a:custGeom>
            <a:avLst/>
            <a:gdLst>
              <a:gd name="connsiteX0" fmla="*/ 0 w 1981200"/>
              <a:gd name="connsiteY0" fmla="*/ 0 h 290007"/>
              <a:gd name="connsiteX1" fmla="*/ 1981200 w 1981200"/>
              <a:gd name="connsiteY1" fmla="*/ 0 h 290007"/>
              <a:gd name="connsiteX2" fmla="*/ 1981200 w 1981200"/>
              <a:gd name="connsiteY2" fmla="*/ 290007 h 290007"/>
              <a:gd name="connsiteX3" fmla="*/ 0 w 1981200"/>
              <a:gd name="connsiteY3" fmla="*/ 290007 h 290007"/>
              <a:gd name="connsiteX4" fmla="*/ 0 w 1981200"/>
              <a:gd name="connsiteY4"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Lst>
            <a:ahLst/>
            <a:cxnLst>
              <a:cxn ang="0">
                <a:pos x="connsiteX0" y="connsiteY0"/>
              </a:cxn>
              <a:cxn ang="0">
                <a:pos x="connsiteX1" y="connsiteY1"/>
              </a:cxn>
              <a:cxn ang="0">
                <a:pos x="connsiteX2" y="connsiteY2"/>
              </a:cxn>
              <a:cxn ang="0">
                <a:pos x="connsiteX3" y="connsiteY3"/>
              </a:cxn>
            </a:cxnLst>
            <a:rect l="l" t="t" r="r" b="b"/>
            <a:pathLst>
              <a:path w="1981200" h="290007">
                <a:moveTo>
                  <a:pt x="0" y="0"/>
                </a:moveTo>
                <a:lnTo>
                  <a:pt x="1981200" y="0"/>
                </a:lnTo>
                <a:cubicBezTo>
                  <a:pt x="1418336" y="279549"/>
                  <a:pt x="233680" y="71418"/>
                  <a:pt x="0" y="290007"/>
                </a:cubicBezTo>
                <a:lnTo>
                  <a:pt x="0" y="0"/>
                </a:lnTo>
                <a:close/>
              </a:path>
            </a:pathLst>
          </a:custGeom>
          <a:gradFill flip="none" rotWithShape="1">
            <a:gsLst>
              <a:gs pos="100000">
                <a:sysClr val="window" lastClr="FFFFFF">
                  <a:alpha val="0"/>
                </a:sysClr>
              </a:gs>
              <a:gs pos="0">
                <a:sysClr val="window" lastClr="FFFFFF">
                  <a:alpha val="50000"/>
                </a:sysClr>
              </a:gs>
            </a:gsLst>
            <a:lin ang="16200000" scaled="1"/>
            <a:tileRect/>
          </a:gradFill>
          <a:ln w="25400" cap="flat" cmpd="sng" algn="ctr">
            <a:noFill/>
            <a:prstDash val="solid"/>
          </a:ln>
          <a:effectLst/>
        </p:spPr>
        <p:txBody>
          <a:bodyPr rtlCol="0" anchor="ctr"/>
          <a:lstStyle/>
          <a:p>
            <a:pPr algn="ctr" defTabSz="685800">
              <a:defRPr/>
            </a:pPr>
            <a:endParaRPr lang="en-US" sz="1050" kern="0">
              <a:solidFill>
                <a:prstClr val="white"/>
              </a:solidFill>
              <a:latin typeface="Arial" panose="020B0604020202020204" pitchFamily="34" charset="0"/>
              <a:cs typeface="Arial" panose="020B0604020202020204" pitchFamily="34" charset="0"/>
            </a:endParaRPr>
          </a:p>
        </p:txBody>
      </p:sp>
      <p:sp>
        <p:nvSpPr>
          <p:cNvPr id="50" name="TextBox 49"/>
          <p:cNvSpPr txBox="1"/>
          <p:nvPr/>
        </p:nvSpPr>
        <p:spPr>
          <a:xfrm>
            <a:off x="2970214" y="863227"/>
            <a:ext cx="1132826" cy="276999"/>
          </a:xfrm>
          <a:prstGeom prst="rect">
            <a:avLst/>
          </a:prstGeom>
          <a:noFill/>
        </p:spPr>
        <p:txBody>
          <a:bodyPr wrap="square" rtlCol="0">
            <a:spAutoFit/>
          </a:bodyPr>
          <a:lstStyle/>
          <a:p>
            <a:pPr algn="ctr">
              <a:defRPr/>
            </a:pPr>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FEBRUARY</a:t>
            </a:r>
          </a:p>
        </p:txBody>
      </p:sp>
      <p:graphicFrame>
        <p:nvGraphicFramePr>
          <p:cNvPr id="51" name="Table 50"/>
          <p:cNvGraphicFramePr>
            <a:graphicFrameLocks noGrp="1"/>
          </p:cNvGraphicFramePr>
          <p:nvPr>
            <p:extLst>
              <p:ext uri="{D42A27DB-BD31-4B8C-83A1-F6EECF244321}">
                <p14:modId xmlns:p14="http://schemas.microsoft.com/office/powerpoint/2010/main" val="416041264"/>
              </p:ext>
            </p:extLst>
          </p:nvPr>
        </p:nvGraphicFramePr>
        <p:xfrm>
          <a:off x="4650889" y="824247"/>
          <a:ext cx="1948060" cy="1693392"/>
        </p:xfrm>
        <a:graphic>
          <a:graphicData uri="http://schemas.openxmlformats.org/drawingml/2006/table">
            <a:tbl>
              <a:tblPr firstRow="1" bandRow="1">
                <a:effectLst>
                  <a:outerShdw blurRad="63500" sx="101000" sy="101000" algn="ctr" rotWithShape="0">
                    <a:prstClr val="black">
                      <a:alpha val="25000"/>
                    </a:prstClr>
                  </a:outerShdw>
                </a:effectLst>
                <a:tableStyleId>{5C22544A-7EE6-4342-B048-85BDC9FD1C3A}</a:tableStyleId>
              </a:tblPr>
              <a:tblGrid>
                <a:gridCol w="278294">
                  <a:extLst>
                    <a:ext uri="{9D8B030D-6E8A-4147-A177-3AD203B41FA5}">
                      <a16:colId xmlns:a16="http://schemas.microsoft.com/office/drawing/2014/main" val="1538416284"/>
                    </a:ext>
                  </a:extLst>
                </a:gridCol>
                <a:gridCol w="278294">
                  <a:extLst>
                    <a:ext uri="{9D8B030D-6E8A-4147-A177-3AD203B41FA5}">
                      <a16:colId xmlns:a16="http://schemas.microsoft.com/office/drawing/2014/main" val="3199654662"/>
                    </a:ext>
                  </a:extLst>
                </a:gridCol>
                <a:gridCol w="278294">
                  <a:extLst>
                    <a:ext uri="{9D8B030D-6E8A-4147-A177-3AD203B41FA5}">
                      <a16:colId xmlns:a16="http://schemas.microsoft.com/office/drawing/2014/main" val="3007723743"/>
                    </a:ext>
                  </a:extLst>
                </a:gridCol>
                <a:gridCol w="278296">
                  <a:extLst>
                    <a:ext uri="{9D8B030D-6E8A-4147-A177-3AD203B41FA5}">
                      <a16:colId xmlns:a16="http://schemas.microsoft.com/office/drawing/2014/main" val="635490025"/>
                    </a:ext>
                  </a:extLst>
                </a:gridCol>
                <a:gridCol w="278294">
                  <a:extLst>
                    <a:ext uri="{9D8B030D-6E8A-4147-A177-3AD203B41FA5}">
                      <a16:colId xmlns:a16="http://schemas.microsoft.com/office/drawing/2014/main" val="1934662272"/>
                    </a:ext>
                  </a:extLst>
                </a:gridCol>
                <a:gridCol w="278294">
                  <a:extLst>
                    <a:ext uri="{9D8B030D-6E8A-4147-A177-3AD203B41FA5}">
                      <a16:colId xmlns:a16="http://schemas.microsoft.com/office/drawing/2014/main" val="1380016709"/>
                    </a:ext>
                  </a:extLst>
                </a:gridCol>
                <a:gridCol w="278294">
                  <a:extLst>
                    <a:ext uri="{9D8B030D-6E8A-4147-A177-3AD203B41FA5}">
                      <a16:colId xmlns:a16="http://schemas.microsoft.com/office/drawing/2014/main" val="4291607647"/>
                    </a:ext>
                  </a:extLst>
                </a:gridCol>
              </a:tblGrid>
              <a:tr h="415369">
                <a:tc gridSpan="7">
                  <a:txBody>
                    <a:bodyPr/>
                    <a:lstStyle/>
                    <a:p>
                      <a:pPr algn="ctr"/>
                      <a:endParaRPr lang="en-US" sz="500" b="0" dirty="0">
                        <a:solidFill>
                          <a:srgbClr val="C00000"/>
                        </a:solidFill>
                        <a:latin typeface="Arial" panose="020B0604020202020204" pitchFamily="34" charset="0"/>
                        <a:cs typeface="Arial" panose="020B0604020202020204" pitchFamily="34" charset="0"/>
                      </a:endParaRP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1C450"/>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383162"/>
                  </a:ext>
                </a:extLst>
              </a:tr>
              <a:tr h="249221">
                <a:tc>
                  <a:txBody>
                    <a:bodyPr/>
                    <a:lstStyle/>
                    <a:p>
                      <a:pPr algn="ctr"/>
                      <a:r>
                        <a:rPr lang="en-US" sz="500" b="0" dirty="0">
                          <a:solidFill>
                            <a:srgbClr val="C00000"/>
                          </a:solidFill>
                          <a:latin typeface="Arial" panose="020B0604020202020204" pitchFamily="34" charset="0"/>
                          <a:cs typeface="Arial" panose="020B0604020202020204" pitchFamily="34" charset="0"/>
                        </a:rPr>
                        <a:t>SUN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MON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TUE</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WED</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THU</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FRI</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SAT</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832160"/>
                  </a:ext>
                </a:extLst>
              </a:tr>
              <a:tr h="171467">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1041446"/>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5131901"/>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10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835362"/>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17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486689"/>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24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8159024"/>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31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0335500"/>
                  </a:ext>
                </a:extLst>
              </a:tr>
            </a:tbl>
          </a:graphicData>
        </a:graphic>
      </p:graphicFrame>
      <p:sp>
        <p:nvSpPr>
          <p:cNvPr id="52" name="Rectangle 6"/>
          <p:cNvSpPr/>
          <p:nvPr/>
        </p:nvSpPr>
        <p:spPr>
          <a:xfrm>
            <a:off x="4650889" y="824247"/>
            <a:ext cx="1923281" cy="327994"/>
          </a:xfrm>
          <a:custGeom>
            <a:avLst/>
            <a:gdLst>
              <a:gd name="connsiteX0" fmla="*/ 0 w 1981200"/>
              <a:gd name="connsiteY0" fmla="*/ 0 h 290007"/>
              <a:gd name="connsiteX1" fmla="*/ 1981200 w 1981200"/>
              <a:gd name="connsiteY1" fmla="*/ 0 h 290007"/>
              <a:gd name="connsiteX2" fmla="*/ 1981200 w 1981200"/>
              <a:gd name="connsiteY2" fmla="*/ 290007 h 290007"/>
              <a:gd name="connsiteX3" fmla="*/ 0 w 1981200"/>
              <a:gd name="connsiteY3" fmla="*/ 290007 h 290007"/>
              <a:gd name="connsiteX4" fmla="*/ 0 w 1981200"/>
              <a:gd name="connsiteY4"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Lst>
            <a:ahLst/>
            <a:cxnLst>
              <a:cxn ang="0">
                <a:pos x="connsiteX0" y="connsiteY0"/>
              </a:cxn>
              <a:cxn ang="0">
                <a:pos x="connsiteX1" y="connsiteY1"/>
              </a:cxn>
              <a:cxn ang="0">
                <a:pos x="connsiteX2" y="connsiteY2"/>
              </a:cxn>
              <a:cxn ang="0">
                <a:pos x="connsiteX3" y="connsiteY3"/>
              </a:cxn>
            </a:cxnLst>
            <a:rect l="l" t="t" r="r" b="b"/>
            <a:pathLst>
              <a:path w="1981200" h="290007">
                <a:moveTo>
                  <a:pt x="0" y="0"/>
                </a:moveTo>
                <a:lnTo>
                  <a:pt x="1981200" y="0"/>
                </a:lnTo>
                <a:cubicBezTo>
                  <a:pt x="1418336" y="279549"/>
                  <a:pt x="233680" y="71418"/>
                  <a:pt x="0" y="290007"/>
                </a:cubicBezTo>
                <a:lnTo>
                  <a:pt x="0" y="0"/>
                </a:lnTo>
                <a:close/>
              </a:path>
            </a:pathLst>
          </a:custGeom>
          <a:gradFill flip="none" rotWithShape="1">
            <a:gsLst>
              <a:gs pos="100000">
                <a:sysClr val="window" lastClr="FFFFFF">
                  <a:alpha val="0"/>
                </a:sysClr>
              </a:gs>
              <a:gs pos="0">
                <a:sysClr val="window" lastClr="FFFFFF">
                  <a:alpha val="50000"/>
                </a:sysClr>
              </a:gs>
            </a:gsLst>
            <a:lin ang="16200000" scaled="1"/>
            <a:tileRect/>
          </a:gradFill>
          <a:ln w="25400" cap="flat" cmpd="sng" algn="ctr">
            <a:noFill/>
            <a:prstDash val="solid"/>
          </a:ln>
          <a:effectLst/>
        </p:spPr>
        <p:txBody>
          <a:bodyPr rtlCol="0" anchor="ctr"/>
          <a:lstStyle/>
          <a:p>
            <a:pPr algn="ctr" defTabSz="685800">
              <a:defRPr/>
            </a:pPr>
            <a:endParaRPr lang="en-US" sz="1050" kern="0">
              <a:solidFill>
                <a:prstClr val="white"/>
              </a:solidFill>
              <a:latin typeface="Arial" panose="020B0604020202020204" pitchFamily="34" charset="0"/>
              <a:cs typeface="Arial" panose="020B0604020202020204" pitchFamily="34" charset="0"/>
            </a:endParaRPr>
          </a:p>
        </p:txBody>
      </p:sp>
      <p:sp>
        <p:nvSpPr>
          <p:cNvPr id="53" name="TextBox 52"/>
          <p:cNvSpPr txBox="1"/>
          <p:nvPr/>
        </p:nvSpPr>
        <p:spPr>
          <a:xfrm>
            <a:off x="5058506" y="863227"/>
            <a:ext cx="1132826" cy="276999"/>
          </a:xfrm>
          <a:prstGeom prst="rect">
            <a:avLst/>
          </a:prstGeom>
          <a:noFill/>
        </p:spPr>
        <p:txBody>
          <a:bodyPr wrap="square" rtlCol="0">
            <a:spAutoFit/>
          </a:bodyPr>
          <a:lstStyle/>
          <a:p>
            <a:pPr algn="ctr">
              <a:defRPr/>
            </a:pPr>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MARCH</a:t>
            </a:r>
          </a:p>
        </p:txBody>
      </p:sp>
      <p:graphicFrame>
        <p:nvGraphicFramePr>
          <p:cNvPr id="54" name="Table 53"/>
          <p:cNvGraphicFramePr>
            <a:graphicFrameLocks noGrp="1"/>
          </p:cNvGraphicFramePr>
          <p:nvPr>
            <p:extLst>
              <p:ext uri="{D42A27DB-BD31-4B8C-83A1-F6EECF244321}">
                <p14:modId xmlns:p14="http://schemas.microsoft.com/office/powerpoint/2010/main" val="3361986322"/>
              </p:ext>
            </p:extLst>
          </p:nvPr>
        </p:nvGraphicFramePr>
        <p:xfrm>
          <a:off x="6739181" y="824247"/>
          <a:ext cx="1948060" cy="1693392"/>
        </p:xfrm>
        <a:graphic>
          <a:graphicData uri="http://schemas.openxmlformats.org/drawingml/2006/table">
            <a:tbl>
              <a:tblPr firstRow="1" bandRow="1">
                <a:effectLst>
                  <a:outerShdw blurRad="63500" sx="101000" sy="101000" algn="ctr" rotWithShape="0">
                    <a:prstClr val="black">
                      <a:alpha val="25000"/>
                    </a:prstClr>
                  </a:outerShdw>
                </a:effectLst>
                <a:tableStyleId>{5C22544A-7EE6-4342-B048-85BDC9FD1C3A}</a:tableStyleId>
              </a:tblPr>
              <a:tblGrid>
                <a:gridCol w="278294">
                  <a:extLst>
                    <a:ext uri="{9D8B030D-6E8A-4147-A177-3AD203B41FA5}">
                      <a16:colId xmlns:a16="http://schemas.microsoft.com/office/drawing/2014/main" val="1538416284"/>
                    </a:ext>
                  </a:extLst>
                </a:gridCol>
                <a:gridCol w="278294">
                  <a:extLst>
                    <a:ext uri="{9D8B030D-6E8A-4147-A177-3AD203B41FA5}">
                      <a16:colId xmlns:a16="http://schemas.microsoft.com/office/drawing/2014/main" val="3199654662"/>
                    </a:ext>
                  </a:extLst>
                </a:gridCol>
                <a:gridCol w="278294">
                  <a:extLst>
                    <a:ext uri="{9D8B030D-6E8A-4147-A177-3AD203B41FA5}">
                      <a16:colId xmlns:a16="http://schemas.microsoft.com/office/drawing/2014/main" val="3007723743"/>
                    </a:ext>
                  </a:extLst>
                </a:gridCol>
                <a:gridCol w="278296">
                  <a:extLst>
                    <a:ext uri="{9D8B030D-6E8A-4147-A177-3AD203B41FA5}">
                      <a16:colId xmlns:a16="http://schemas.microsoft.com/office/drawing/2014/main" val="635490025"/>
                    </a:ext>
                  </a:extLst>
                </a:gridCol>
                <a:gridCol w="278294">
                  <a:extLst>
                    <a:ext uri="{9D8B030D-6E8A-4147-A177-3AD203B41FA5}">
                      <a16:colId xmlns:a16="http://schemas.microsoft.com/office/drawing/2014/main" val="1934662272"/>
                    </a:ext>
                  </a:extLst>
                </a:gridCol>
                <a:gridCol w="278294">
                  <a:extLst>
                    <a:ext uri="{9D8B030D-6E8A-4147-A177-3AD203B41FA5}">
                      <a16:colId xmlns:a16="http://schemas.microsoft.com/office/drawing/2014/main" val="1380016709"/>
                    </a:ext>
                  </a:extLst>
                </a:gridCol>
                <a:gridCol w="278294">
                  <a:extLst>
                    <a:ext uri="{9D8B030D-6E8A-4147-A177-3AD203B41FA5}">
                      <a16:colId xmlns:a16="http://schemas.microsoft.com/office/drawing/2014/main" val="4291607647"/>
                    </a:ext>
                  </a:extLst>
                </a:gridCol>
              </a:tblGrid>
              <a:tr h="415369">
                <a:tc gridSpan="7">
                  <a:txBody>
                    <a:bodyPr/>
                    <a:lstStyle/>
                    <a:p>
                      <a:pPr algn="ctr"/>
                      <a:endParaRPr lang="en-US" sz="500" b="0" dirty="0">
                        <a:solidFill>
                          <a:srgbClr val="C00000"/>
                        </a:solidFill>
                        <a:latin typeface="Arial" panose="020B0604020202020204" pitchFamily="34" charset="0"/>
                        <a:cs typeface="Arial" panose="020B0604020202020204" pitchFamily="34" charset="0"/>
                      </a:endParaRP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586E"/>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383162"/>
                  </a:ext>
                </a:extLst>
              </a:tr>
              <a:tr h="249221">
                <a:tc>
                  <a:txBody>
                    <a:bodyPr/>
                    <a:lstStyle/>
                    <a:p>
                      <a:pPr algn="ctr"/>
                      <a:r>
                        <a:rPr lang="en-US" sz="500" b="0" dirty="0">
                          <a:solidFill>
                            <a:srgbClr val="C00000"/>
                          </a:solidFill>
                          <a:latin typeface="Arial" panose="020B0604020202020204" pitchFamily="34" charset="0"/>
                          <a:cs typeface="Arial" panose="020B0604020202020204" pitchFamily="34" charset="0"/>
                        </a:rPr>
                        <a:t>SUN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MON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TUE</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WED</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THU</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FRI</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SAT</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832160"/>
                  </a:ext>
                </a:extLst>
              </a:tr>
              <a:tr h="171467">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1041446"/>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5131901"/>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14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835362"/>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21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486689"/>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28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8159024"/>
                  </a:ext>
                </a:extLst>
              </a:tr>
              <a:tr h="171467">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0335500"/>
                  </a:ext>
                </a:extLst>
              </a:tr>
            </a:tbl>
          </a:graphicData>
        </a:graphic>
      </p:graphicFrame>
      <p:sp>
        <p:nvSpPr>
          <p:cNvPr id="55" name="Rectangle 6"/>
          <p:cNvSpPr/>
          <p:nvPr/>
        </p:nvSpPr>
        <p:spPr>
          <a:xfrm>
            <a:off x="6739181" y="824247"/>
            <a:ext cx="1923281" cy="327994"/>
          </a:xfrm>
          <a:custGeom>
            <a:avLst/>
            <a:gdLst>
              <a:gd name="connsiteX0" fmla="*/ 0 w 1981200"/>
              <a:gd name="connsiteY0" fmla="*/ 0 h 290007"/>
              <a:gd name="connsiteX1" fmla="*/ 1981200 w 1981200"/>
              <a:gd name="connsiteY1" fmla="*/ 0 h 290007"/>
              <a:gd name="connsiteX2" fmla="*/ 1981200 w 1981200"/>
              <a:gd name="connsiteY2" fmla="*/ 290007 h 290007"/>
              <a:gd name="connsiteX3" fmla="*/ 0 w 1981200"/>
              <a:gd name="connsiteY3" fmla="*/ 290007 h 290007"/>
              <a:gd name="connsiteX4" fmla="*/ 0 w 1981200"/>
              <a:gd name="connsiteY4"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Lst>
            <a:ahLst/>
            <a:cxnLst>
              <a:cxn ang="0">
                <a:pos x="connsiteX0" y="connsiteY0"/>
              </a:cxn>
              <a:cxn ang="0">
                <a:pos x="connsiteX1" y="connsiteY1"/>
              </a:cxn>
              <a:cxn ang="0">
                <a:pos x="connsiteX2" y="connsiteY2"/>
              </a:cxn>
              <a:cxn ang="0">
                <a:pos x="connsiteX3" y="connsiteY3"/>
              </a:cxn>
            </a:cxnLst>
            <a:rect l="l" t="t" r="r" b="b"/>
            <a:pathLst>
              <a:path w="1981200" h="290007">
                <a:moveTo>
                  <a:pt x="0" y="0"/>
                </a:moveTo>
                <a:lnTo>
                  <a:pt x="1981200" y="0"/>
                </a:lnTo>
                <a:cubicBezTo>
                  <a:pt x="1418336" y="279549"/>
                  <a:pt x="233680" y="71418"/>
                  <a:pt x="0" y="290007"/>
                </a:cubicBezTo>
                <a:lnTo>
                  <a:pt x="0" y="0"/>
                </a:lnTo>
                <a:close/>
              </a:path>
            </a:pathLst>
          </a:custGeom>
          <a:gradFill flip="none" rotWithShape="1">
            <a:gsLst>
              <a:gs pos="100000">
                <a:sysClr val="window" lastClr="FFFFFF">
                  <a:alpha val="0"/>
                </a:sysClr>
              </a:gs>
              <a:gs pos="0">
                <a:sysClr val="window" lastClr="FFFFFF">
                  <a:alpha val="50000"/>
                </a:sysClr>
              </a:gs>
            </a:gsLst>
            <a:lin ang="16200000" scaled="1"/>
            <a:tileRect/>
          </a:gradFill>
          <a:ln w="25400" cap="flat" cmpd="sng" algn="ctr">
            <a:noFill/>
            <a:prstDash val="solid"/>
          </a:ln>
          <a:effectLst/>
        </p:spPr>
        <p:txBody>
          <a:bodyPr rtlCol="0" anchor="ctr"/>
          <a:lstStyle/>
          <a:p>
            <a:pPr algn="ctr" defTabSz="685800">
              <a:defRPr/>
            </a:pPr>
            <a:endParaRPr lang="en-US" sz="1050" kern="0">
              <a:solidFill>
                <a:prstClr val="white"/>
              </a:solidFill>
              <a:latin typeface="Arial" panose="020B0604020202020204" pitchFamily="34" charset="0"/>
              <a:cs typeface="Arial" panose="020B0604020202020204" pitchFamily="34" charset="0"/>
            </a:endParaRPr>
          </a:p>
        </p:txBody>
      </p:sp>
      <p:sp>
        <p:nvSpPr>
          <p:cNvPr id="56" name="TextBox 55"/>
          <p:cNvSpPr txBox="1"/>
          <p:nvPr/>
        </p:nvSpPr>
        <p:spPr>
          <a:xfrm>
            <a:off x="7146798" y="863227"/>
            <a:ext cx="1132826" cy="276999"/>
          </a:xfrm>
          <a:prstGeom prst="rect">
            <a:avLst/>
          </a:prstGeom>
          <a:noFill/>
        </p:spPr>
        <p:txBody>
          <a:bodyPr wrap="square" rtlCol="0">
            <a:spAutoFit/>
          </a:bodyPr>
          <a:lstStyle/>
          <a:p>
            <a:pPr algn="ctr">
              <a:defRPr/>
            </a:pPr>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APRIL</a:t>
            </a:r>
          </a:p>
        </p:txBody>
      </p:sp>
      <p:graphicFrame>
        <p:nvGraphicFramePr>
          <p:cNvPr id="57" name="Table 56"/>
          <p:cNvGraphicFramePr>
            <a:graphicFrameLocks noGrp="1"/>
          </p:cNvGraphicFramePr>
          <p:nvPr>
            <p:extLst>
              <p:ext uri="{D42A27DB-BD31-4B8C-83A1-F6EECF244321}">
                <p14:modId xmlns:p14="http://schemas.microsoft.com/office/powerpoint/2010/main" val="1882828040"/>
              </p:ext>
            </p:extLst>
          </p:nvPr>
        </p:nvGraphicFramePr>
        <p:xfrm>
          <a:off x="464594" y="2747488"/>
          <a:ext cx="1948060" cy="1693392"/>
        </p:xfrm>
        <a:graphic>
          <a:graphicData uri="http://schemas.openxmlformats.org/drawingml/2006/table">
            <a:tbl>
              <a:tblPr firstRow="1" bandRow="1">
                <a:effectLst>
                  <a:outerShdw blurRad="63500" sx="101000" sy="101000" algn="ctr" rotWithShape="0">
                    <a:prstClr val="black">
                      <a:alpha val="25000"/>
                    </a:prstClr>
                  </a:outerShdw>
                </a:effectLst>
                <a:tableStyleId>{5C22544A-7EE6-4342-B048-85BDC9FD1C3A}</a:tableStyleId>
              </a:tblPr>
              <a:tblGrid>
                <a:gridCol w="278294">
                  <a:extLst>
                    <a:ext uri="{9D8B030D-6E8A-4147-A177-3AD203B41FA5}">
                      <a16:colId xmlns:a16="http://schemas.microsoft.com/office/drawing/2014/main" val="1538416284"/>
                    </a:ext>
                  </a:extLst>
                </a:gridCol>
                <a:gridCol w="278294">
                  <a:extLst>
                    <a:ext uri="{9D8B030D-6E8A-4147-A177-3AD203B41FA5}">
                      <a16:colId xmlns:a16="http://schemas.microsoft.com/office/drawing/2014/main" val="3199654662"/>
                    </a:ext>
                  </a:extLst>
                </a:gridCol>
                <a:gridCol w="278294">
                  <a:extLst>
                    <a:ext uri="{9D8B030D-6E8A-4147-A177-3AD203B41FA5}">
                      <a16:colId xmlns:a16="http://schemas.microsoft.com/office/drawing/2014/main" val="3007723743"/>
                    </a:ext>
                  </a:extLst>
                </a:gridCol>
                <a:gridCol w="278296">
                  <a:extLst>
                    <a:ext uri="{9D8B030D-6E8A-4147-A177-3AD203B41FA5}">
                      <a16:colId xmlns:a16="http://schemas.microsoft.com/office/drawing/2014/main" val="635490025"/>
                    </a:ext>
                  </a:extLst>
                </a:gridCol>
                <a:gridCol w="278294">
                  <a:extLst>
                    <a:ext uri="{9D8B030D-6E8A-4147-A177-3AD203B41FA5}">
                      <a16:colId xmlns:a16="http://schemas.microsoft.com/office/drawing/2014/main" val="1934662272"/>
                    </a:ext>
                  </a:extLst>
                </a:gridCol>
                <a:gridCol w="278294">
                  <a:extLst>
                    <a:ext uri="{9D8B030D-6E8A-4147-A177-3AD203B41FA5}">
                      <a16:colId xmlns:a16="http://schemas.microsoft.com/office/drawing/2014/main" val="1380016709"/>
                    </a:ext>
                  </a:extLst>
                </a:gridCol>
                <a:gridCol w="278294">
                  <a:extLst>
                    <a:ext uri="{9D8B030D-6E8A-4147-A177-3AD203B41FA5}">
                      <a16:colId xmlns:a16="http://schemas.microsoft.com/office/drawing/2014/main" val="4291607647"/>
                    </a:ext>
                  </a:extLst>
                </a:gridCol>
              </a:tblGrid>
              <a:tr h="415369">
                <a:tc gridSpan="7">
                  <a:txBody>
                    <a:bodyPr/>
                    <a:lstStyle/>
                    <a:p>
                      <a:pPr algn="ctr"/>
                      <a:endParaRPr lang="en-US" sz="500" b="0" dirty="0">
                        <a:solidFill>
                          <a:srgbClr val="C00000"/>
                        </a:solidFill>
                        <a:latin typeface="Arial" panose="020B0604020202020204" pitchFamily="34" charset="0"/>
                        <a:cs typeface="Arial" panose="020B0604020202020204" pitchFamily="34" charset="0"/>
                      </a:endParaRP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586E"/>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383162"/>
                  </a:ext>
                </a:extLst>
              </a:tr>
              <a:tr h="249221">
                <a:tc>
                  <a:txBody>
                    <a:bodyPr/>
                    <a:lstStyle/>
                    <a:p>
                      <a:pPr algn="ctr"/>
                      <a:r>
                        <a:rPr lang="en-US" sz="500" b="0" dirty="0">
                          <a:solidFill>
                            <a:srgbClr val="C00000"/>
                          </a:solidFill>
                          <a:latin typeface="Arial" panose="020B0604020202020204" pitchFamily="34" charset="0"/>
                          <a:cs typeface="Arial" panose="020B0604020202020204" pitchFamily="34" charset="0"/>
                        </a:rPr>
                        <a:t>SUN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MON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TUE</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WED</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THU</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FRI</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SAT</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832160"/>
                  </a:ext>
                </a:extLst>
              </a:tr>
              <a:tr h="171467">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1041446"/>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5131901"/>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12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835362"/>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19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486689"/>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26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8159024"/>
                  </a:ext>
                </a:extLst>
              </a:tr>
              <a:tr h="171467">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0335500"/>
                  </a:ext>
                </a:extLst>
              </a:tr>
            </a:tbl>
          </a:graphicData>
        </a:graphic>
      </p:graphicFrame>
      <p:sp>
        <p:nvSpPr>
          <p:cNvPr id="58" name="Rectangle 6"/>
          <p:cNvSpPr/>
          <p:nvPr/>
        </p:nvSpPr>
        <p:spPr>
          <a:xfrm>
            <a:off x="464594" y="2747488"/>
            <a:ext cx="1923281" cy="327994"/>
          </a:xfrm>
          <a:custGeom>
            <a:avLst/>
            <a:gdLst>
              <a:gd name="connsiteX0" fmla="*/ 0 w 1981200"/>
              <a:gd name="connsiteY0" fmla="*/ 0 h 290007"/>
              <a:gd name="connsiteX1" fmla="*/ 1981200 w 1981200"/>
              <a:gd name="connsiteY1" fmla="*/ 0 h 290007"/>
              <a:gd name="connsiteX2" fmla="*/ 1981200 w 1981200"/>
              <a:gd name="connsiteY2" fmla="*/ 290007 h 290007"/>
              <a:gd name="connsiteX3" fmla="*/ 0 w 1981200"/>
              <a:gd name="connsiteY3" fmla="*/ 290007 h 290007"/>
              <a:gd name="connsiteX4" fmla="*/ 0 w 1981200"/>
              <a:gd name="connsiteY4"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Lst>
            <a:ahLst/>
            <a:cxnLst>
              <a:cxn ang="0">
                <a:pos x="connsiteX0" y="connsiteY0"/>
              </a:cxn>
              <a:cxn ang="0">
                <a:pos x="connsiteX1" y="connsiteY1"/>
              </a:cxn>
              <a:cxn ang="0">
                <a:pos x="connsiteX2" y="connsiteY2"/>
              </a:cxn>
              <a:cxn ang="0">
                <a:pos x="connsiteX3" y="connsiteY3"/>
              </a:cxn>
            </a:cxnLst>
            <a:rect l="l" t="t" r="r" b="b"/>
            <a:pathLst>
              <a:path w="1981200" h="290007">
                <a:moveTo>
                  <a:pt x="0" y="0"/>
                </a:moveTo>
                <a:lnTo>
                  <a:pt x="1981200" y="0"/>
                </a:lnTo>
                <a:cubicBezTo>
                  <a:pt x="1418336" y="279549"/>
                  <a:pt x="233680" y="71418"/>
                  <a:pt x="0" y="290007"/>
                </a:cubicBezTo>
                <a:lnTo>
                  <a:pt x="0" y="0"/>
                </a:lnTo>
                <a:close/>
              </a:path>
            </a:pathLst>
          </a:custGeom>
          <a:gradFill flip="none" rotWithShape="1">
            <a:gsLst>
              <a:gs pos="100000">
                <a:sysClr val="window" lastClr="FFFFFF">
                  <a:alpha val="0"/>
                </a:sysClr>
              </a:gs>
              <a:gs pos="0">
                <a:sysClr val="window" lastClr="FFFFFF">
                  <a:alpha val="50000"/>
                </a:sysClr>
              </a:gs>
            </a:gsLst>
            <a:lin ang="16200000" scaled="1"/>
            <a:tileRect/>
          </a:gradFill>
          <a:ln w="25400" cap="flat" cmpd="sng" algn="ctr">
            <a:noFill/>
            <a:prstDash val="solid"/>
          </a:ln>
          <a:effectLst/>
        </p:spPr>
        <p:txBody>
          <a:bodyPr rtlCol="0" anchor="ctr"/>
          <a:lstStyle/>
          <a:p>
            <a:pPr algn="ctr" defTabSz="685800">
              <a:defRPr/>
            </a:pPr>
            <a:endParaRPr lang="en-US" sz="1050" kern="0">
              <a:solidFill>
                <a:prstClr val="white"/>
              </a:solidFill>
              <a:latin typeface="Arial" panose="020B0604020202020204" pitchFamily="34" charset="0"/>
              <a:cs typeface="Arial" panose="020B0604020202020204" pitchFamily="34" charset="0"/>
            </a:endParaRPr>
          </a:p>
        </p:txBody>
      </p:sp>
      <p:sp>
        <p:nvSpPr>
          <p:cNvPr id="59" name="TextBox 58"/>
          <p:cNvSpPr txBox="1"/>
          <p:nvPr/>
        </p:nvSpPr>
        <p:spPr>
          <a:xfrm>
            <a:off x="872211" y="2840247"/>
            <a:ext cx="1132826" cy="276999"/>
          </a:xfrm>
          <a:prstGeom prst="rect">
            <a:avLst/>
          </a:prstGeom>
          <a:noFill/>
        </p:spPr>
        <p:txBody>
          <a:bodyPr wrap="square" rtlCol="0">
            <a:spAutoFit/>
          </a:bodyPr>
          <a:lstStyle/>
          <a:p>
            <a:pPr algn="ctr">
              <a:defRPr/>
            </a:pPr>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MAY</a:t>
            </a:r>
          </a:p>
        </p:txBody>
      </p:sp>
      <p:graphicFrame>
        <p:nvGraphicFramePr>
          <p:cNvPr id="60" name="Table 59"/>
          <p:cNvGraphicFramePr>
            <a:graphicFrameLocks noGrp="1"/>
          </p:cNvGraphicFramePr>
          <p:nvPr>
            <p:extLst>
              <p:ext uri="{D42A27DB-BD31-4B8C-83A1-F6EECF244321}">
                <p14:modId xmlns:p14="http://schemas.microsoft.com/office/powerpoint/2010/main" val="3220003433"/>
              </p:ext>
            </p:extLst>
          </p:nvPr>
        </p:nvGraphicFramePr>
        <p:xfrm>
          <a:off x="2552887" y="2769113"/>
          <a:ext cx="1948060" cy="1693392"/>
        </p:xfrm>
        <a:graphic>
          <a:graphicData uri="http://schemas.openxmlformats.org/drawingml/2006/table">
            <a:tbl>
              <a:tblPr firstRow="1" bandRow="1">
                <a:effectLst>
                  <a:outerShdw blurRad="63500" sx="101000" sy="101000" algn="ctr" rotWithShape="0">
                    <a:prstClr val="black">
                      <a:alpha val="25000"/>
                    </a:prstClr>
                  </a:outerShdw>
                </a:effectLst>
                <a:tableStyleId>{5C22544A-7EE6-4342-B048-85BDC9FD1C3A}</a:tableStyleId>
              </a:tblPr>
              <a:tblGrid>
                <a:gridCol w="278294">
                  <a:extLst>
                    <a:ext uri="{9D8B030D-6E8A-4147-A177-3AD203B41FA5}">
                      <a16:colId xmlns:a16="http://schemas.microsoft.com/office/drawing/2014/main" val="1538416284"/>
                    </a:ext>
                  </a:extLst>
                </a:gridCol>
                <a:gridCol w="278294">
                  <a:extLst>
                    <a:ext uri="{9D8B030D-6E8A-4147-A177-3AD203B41FA5}">
                      <a16:colId xmlns:a16="http://schemas.microsoft.com/office/drawing/2014/main" val="3199654662"/>
                    </a:ext>
                  </a:extLst>
                </a:gridCol>
                <a:gridCol w="278294">
                  <a:extLst>
                    <a:ext uri="{9D8B030D-6E8A-4147-A177-3AD203B41FA5}">
                      <a16:colId xmlns:a16="http://schemas.microsoft.com/office/drawing/2014/main" val="3007723743"/>
                    </a:ext>
                  </a:extLst>
                </a:gridCol>
                <a:gridCol w="278296">
                  <a:extLst>
                    <a:ext uri="{9D8B030D-6E8A-4147-A177-3AD203B41FA5}">
                      <a16:colId xmlns:a16="http://schemas.microsoft.com/office/drawing/2014/main" val="635490025"/>
                    </a:ext>
                  </a:extLst>
                </a:gridCol>
                <a:gridCol w="278294">
                  <a:extLst>
                    <a:ext uri="{9D8B030D-6E8A-4147-A177-3AD203B41FA5}">
                      <a16:colId xmlns:a16="http://schemas.microsoft.com/office/drawing/2014/main" val="1934662272"/>
                    </a:ext>
                  </a:extLst>
                </a:gridCol>
                <a:gridCol w="278294">
                  <a:extLst>
                    <a:ext uri="{9D8B030D-6E8A-4147-A177-3AD203B41FA5}">
                      <a16:colId xmlns:a16="http://schemas.microsoft.com/office/drawing/2014/main" val="1380016709"/>
                    </a:ext>
                  </a:extLst>
                </a:gridCol>
                <a:gridCol w="278294">
                  <a:extLst>
                    <a:ext uri="{9D8B030D-6E8A-4147-A177-3AD203B41FA5}">
                      <a16:colId xmlns:a16="http://schemas.microsoft.com/office/drawing/2014/main" val="4291607647"/>
                    </a:ext>
                  </a:extLst>
                </a:gridCol>
              </a:tblGrid>
              <a:tr h="415369">
                <a:tc gridSpan="7">
                  <a:txBody>
                    <a:bodyPr/>
                    <a:lstStyle/>
                    <a:p>
                      <a:pPr algn="ctr"/>
                      <a:endParaRPr lang="en-US" sz="500" b="0" dirty="0">
                        <a:solidFill>
                          <a:srgbClr val="C00000"/>
                        </a:solidFill>
                        <a:latin typeface="Arial" panose="020B0604020202020204" pitchFamily="34" charset="0"/>
                        <a:cs typeface="Arial" panose="020B0604020202020204" pitchFamily="34" charset="0"/>
                      </a:endParaRP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1C450"/>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383162"/>
                  </a:ext>
                </a:extLst>
              </a:tr>
              <a:tr h="249221">
                <a:tc>
                  <a:txBody>
                    <a:bodyPr/>
                    <a:lstStyle/>
                    <a:p>
                      <a:pPr algn="ctr"/>
                      <a:r>
                        <a:rPr lang="en-US" sz="500" b="0" dirty="0">
                          <a:solidFill>
                            <a:srgbClr val="C00000"/>
                          </a:solidFill>
                          <a:latin typeface="Arial" panose="020B0604020202020204" pitchFamily="34" charset="0"/>
                          <a:cs typeface="Arial" panose="020B0604020202020204" pitchFamily="34" charset="0"/>
                        </a:rPr>
                        <a:t>SUN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MON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TUE</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WED</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THU</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FRI</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SAT</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832160"/>
                  </a:ext>
                </a:extLst>
              </a:tr>
              <a:tr h="171467">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1041446"/>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5131901"/>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835362"/>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16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486689"/>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23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8159024"/>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30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0335500"/>
                  </a:ext>
                </a:extLst>
              </a:tr>
            </a:tbl>
          </a:graphicData>
        </a:graphic>
      </p:graphicFrame>
      <p:sp>
        <p:nvSpPr>
          <p:cNvPr id="61" name="Rectangle 6"/>
          <p:cNvSpPr/>
          <p:nvPr/>
        </p:nvSpPr>
        <p:spPr>
          <a:xfrm>
            <a:off x="2552887" y="2769113"/>
            <a:ext cx="1923281" cy="327994"/>
          </a:xfrm>
          <a:custGeom>
            <a:avLst/>
            <a:gdLst>
              <a:gd name="connsiteX0" fmla="*/ 0 w 1981200"/>
              <a:gd name="connsiteY0" fmla="*/ 0 h 290007"/>
              <a:gd name="connsiteX1" fmla="*/ 1981200 w 1981200"/>
              <a:gd name="connsiteY1" fmla="*/ 0 h 290007"/>
              <a:gd name="connsiteX2" fmla="*/ 1981200 w 1981200"/>
              <a:gd name="connsiteY2" fmla="*/ 290007 h 290007"/>
              <a:gd name="connsiteX3" fmla="*/ 0 w 1981200"/>
              <a:gd name="connsiteY3" fmla="*/ 290007 h 290007"/>
              <a:gd name="connsiteX4" fmla="*/ 0 w 1981200"/>
              <a:gd name="connsiteY4"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Lst>
            <a:ahLst/>
            <a:cxnLst>
              <a:cxn ang="0">
                <a:pos x="connsiteX0" y="connsiteY0"/>
              </a:cxn>
              <a:cxn ang="0">
                <a:pos x="connsiteX1" y="connsiteY1"/>
              </a:cxn>
              <a:cxn ang="0">
                <a:pos x="connsiteX2" y="connsiteY2"/>
              </a:cxn>
              <a:cxn ang="0">
                <a:pos x="connsiteX3" y="connsiteY3"/>
              </a:cxn>
            </a:cxnLst>
            <a:rect l="l" t="t" r="r" b="b"/>
            <a:pathLst>
              <a:path w="1981200" h="290007">
                <a:moveTo>
                  <a:pt x="0" y="0"/>
                </a:moveTo>
                <a:lnTo>
                  <a:pt x="1981200" y="0"/>
                </a:lnTo>
                <a:cubicBezTo>
                  <a:pt x="1418336" y="279549"/>
                  <a:pt x="233680" y="71418"/>
                  <a:pt x="0" y="290007"/>
                </a:cubicBezTo>
                <a:lnTo>
                  <a:pt x="0" y="0"/>
                </a:lnTo>
                <a:close/>
              </a:path>
            </a:pathLst>
          </a:custGeom>
          <a:gradFill flip="none" rotWithShape="1">
            <a:gsLst>
              <a:gs pos="100000">
                <a:sysClr val="window" lastClr="FFFFFF">
                  <a:alpha val="0"/>
                </a:sysClr>
              </a:gs>
              <a:gs pos="0">
                <a:sysClr val="window" lastClr="FFFFFF">
                  <a:alpha val="50000"/>
                </a:sysClr>
              </a:gs>
            </a:gsLst>
            <a:lin ang="16200000" scaled="1"/>
            <a:tileRect/>
          </a:gradFill>
          <a:ln w="25400" cap="flat" cmpd="sng" algn="ctr">
            <a:noFill/>
            <a:prstDash val="solid"/>
          </a:ln>
          <a:effectLst/>
        </p:spPr>
        <p:txBody>
          <a:bodyPr rtlCol="0" anchor="ctr"/>
          <a:lstStyle/>
          <a:p>
            <a:pPr algn="ctr" defTabSz="685800">
              <a:defRPr/>
            </a:pPr>
            <a:endParaRPr lang="en-US" sz="1050" kern="0">
              <a:solidFill>
                <a:prstClr val="white"/>
              </a:solidFill>
              <a:latin typeface="Arial" panose="020B0604020202020204" pitchFamily="34" charset="0"/>
              <a:cs typeface="Arial" panose="020B0604020202020204" pitchFamily="34" charset="0"/>
            </a:endParaRPr>
          </a:p>
        </p:txBody>
      </p:sp>
      <p:sp>
        <p:nvSpPr>
          <p:cNvPr id="62" name="TextBox 61"/>
          <p:cNvSpPr txBox="1"/>
          <p:nvPr/>
        </p:nvSpPr>
        <p:spPr>
          <a:xfrm>
            <a:off x="2960504" y="2840247"/>
            <a:ext cx="1132826" cy="276999"/>
          </a:xfrm>
          <a:prstGeom prst="rect">
            <a:avLst/>
          </a:prstGeom>
          <a:noFill/>
        </p:spPr>
        <p:txBody>
          <a:bodyPr wrap="square" rtlCol="0">
            <a:spAutoFit/>
          </a:bodyPr>
          <a:lstStyle/>
          <a:p>
            <a:pPr algn="ctr">
              <a:defRPr/>
            </a:pPr>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JUNE</a:t>
            </a:r>
          </a:p>
        </p:txBody>
      </p:sp>
      <p:graphicFrame>
        <p:nvGraphicFramePr>
          <p:cNvPr id="63" name="Table 62"/>
          <p:cNvGraphicFramePr>
            <a:graphicFrameLocks noGrp="1"/>
          </p:cNvGraphicFramePr>
          <p:nvPr>
            <p:extLst>
              <p:ext uri="{D42A27DB-BD31-4B8C-83A1-F6EECF244321}">
                <p14:modId xmlns:p14="http://schemas.microsoft.com/office/powerpoint/2010/main" val="4118290912"/>
              </p:ext>
            </p:extLst>
          </p:nvPr>
        </p:nvGraphicFramePr>
        <p:xfrm>
          <a:off x="4641179" y="2779925"/>
          <a:ext cx="1948060" cy="1693392"/>
        </p:xfrm>
        <a:graphic>
          <a:graphicData uri="http://schemas.openxmlformats.org/drawingml/2006/table">
            <a:tbl>
              <a:tblPr firstRow="1" bandRow="1">
                <a:effectLst>
                  <a:outerShdw blurRad="63500" sx="101000" sy="101000" algn="ctr" rotWithShape="0">
                    <a:prstClr val="black">
                      <a:alpha val="25000"/>
                    </a:prstClr>
                  </a:outerShdw>
                </a:effectLst>
                <a:tableStyleId>{5C22544A-7EE6-4342-B048-85BDC9FD1C3A}</a:tableStyleId>
              </a:tblPr>
              <a:tblGrid>
                <a:gridCol w="278294">
                  <a:extLst>
                    <a:ext uri="{9D8B030D-6E8A-4147-A177-3AD203B41FA5}">
                      <a16:colId xmlns:a16="http://schemas.microsoft.com/office/drawing/2014/main" val="1538416284"/>
                    </a:ext>
                  </a:extLst>
                </a:gridCol>
                <a:gridCol w="278294">
                  <a:extLst>
                    <a:ext uri="{9D8B030D-6E8A-4147-A177-3AD203B41FA5}">
                      <a16:colId xmlns:a16="http://schemas.microsoft.com/office/drawing/2014/main" val="3199654662"/>
                    </a:ext>
                  </a:extLst>
                </a:gridCol>
                <a:gridCol w="278294">
                  <a:extLst>
                    <a:ext uri="{9D8B030D-6E8A-4147-A177-3AD203B41FA5}">
                      <a16:colId xmlns:a16="http://schemas.microsoft.com/office/drawing/2014/main" val="3007723743"/>
                    </a:ext>
                  </a:extLst>
                </a:gridCol>
                <a:gridCol w="278296">
                  <a:extLst>
                    <a:ext uri="{9D8B030D-6E8A-4147-A177-3AD203B41FA5}">
                      <a16:colId xmlns:a16="http://schemas.microsoft.com/office/drawing/2014/main" val="635490025"/>
                    </a:ext>
                  </a:extLst>
                </a:gridCol>
                <a:gridCol w="278294">
                  <a:extLst>
                    <a:ext uri="{9D8B030D-6E8A-4147-A177-3AD203B41FA5}">
                      <a16:colId xmlns:a16="http://schemas.microsoft.com/office/drawing/2014/main" val="1934662272"/>
                    </a:ext>
                  </a:extLst>
                </a:gridCol>
                <a:gridCol w="278294">
                  <a:extLst>
                    <a:ext uri="{9D8B030D-6E8A-4147-A177-3AD203B41FA5}">
                      <a16:colId xmlns:a16="http://schemas.microsoft.com/office/drawing/2014/main" val="1380016709"/>
                    </a:ext>
                  </a:extLst>
                </a:gridCol>
                <a:gridCol w="278294">
                  <a:extLst>
                    <a:ext uri="{9D8B030D-6E8A-4147-A177-3AD203B41FA5}">
                      <a16:colId xmlns:a16="http://schemas.microsoft.com/office/drawing/2014/main" val="4291607647"/>
                    </a:ext>
                  </a:extLst>
                </a:gridCol>
              </a:tblGrid>
              <a:tr h="415369">
                <a:tc gridSpan="7">
                  <a:txBody>
                    <a:bodyPr/>
                    <a:lstStyle/>
                    <a:p>
                      <a:pPr algn="ctr"/>
                      <a:endParaRPr lang="en-US" sz="500" b="0" dirty="0">
                        <a:solidFill>
                          <a:srgbClr val="C00000"/>
                        </a:solidFill>
                        <a:latin typeface="Arial" panose="020B0604020202020204" pitchFamily="34" charset="0"/>
                        <a:cs typeface="Arial" panose="020B0604020202020204" pitchFamily="34" charset="0"/>
                      </a:endParaRP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586E"/>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383162"/>
                  </a:ext>
                </a:extLst>
              </a:tr>
              <a:tr h="249221">
                <a:tc>
                  <a:txBody>
                    <a:bodyPr/>
                    <a:lstStyle/>
                    <a:p>
                      <a:pPr algn="ctr"/>
                      <a:r>
                        <a:rPr lang="en-US" sz="500" b="0" dirty="0">
                          <a:solidFill>
                            <a:srgbClr val="C00000"/>
                          </a:solidFill>
                          <a:latin typeface="Arial" panose="020B0604020202020204" pitchFamily="34" charset="0"/>
                          <a:cs typeface="Arial" panose="020B0604020202020204" pitchFamily="34" charset="0"/>
                        </a:rPr>
                        <a:t>SUN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MON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TUE</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WED</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THU</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FRI</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SAT</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832160"/>
                  </a:ext>
                </a:extLst>
              </a:tr>
              <a:tr h="171467">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1041446"/>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5131901"/>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14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835362"/>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21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486689"/>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28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8159024"/>
                  </a:ext>
                </a:extLst>
              </a:tr>
              <a:tr h="171467">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0335500"/>
                  </a:ext>
                </a:extLst>
              </a:tr>
            </a:tbl>
          </a:graphicData>
        </a:graphic>
      </p:graphicFrame>
      <p:sp>
        <p:nvSpPr>
          <p:cNvPr id="64" name="Rectangle 6"/>
          <p:cNvSpPr/>
          <p:nvPr/>
        </p:nvSpPr>
        <p:spPr>
          <a:xfrm>
            <a:off x="4641179" y="2779925"/>
            <a:ext cx="1923281" cy="327994"/>
          </a:xfrm>
          <a:custGeom>
            <a:avLst/>
            <a:gdLst>
              <a:gd name="connsiteX0" fmla="*/ 0 w 1981200"/>
              <a:gd name="connsiteY0" fmla="*/ 0 h 290007"/>
              <a:gd name="connsiteX1" fmla="*/ 1981200 w 1981200"/>
              <a:gd name="connsiteY1" fmla="*/ 0 h 290007"/>
              <a:gd name="connsiteX2" fmla="*/ 1981200 w 1981200"/>
              <a:gd name="connsiteY2" fmla="*/ 290007 h 290007"/>
              <a:gd name="connsiteX3" fmla="*/ 0 w 1981200"/>
              <a:gd name="connsiteY3" fmla="*/ 290007 h 290007"/>
              <a:gd name="connsiteX4" fmla="*/ 0 w 1981200"/>
              <a:gd name="connsiteY4"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Lst>
            <a:ahLst/>
            <a:cxnLst>
              <a:cxn ang="0">
                <a:pos x="connsiteX0" y="connsiteY0"/>
              </a:cxn>
              <a:cxn ang="0">
                <a:pos x="connsiteX1" y="connsiteY1"/>
              </a:cxn>
              <a:cxn ang="0">
                <a:pos x="connsiteX2" y="connsiteY2"/>
              </a:cxn>
              <a:cxn ang="0">
                <a:pos x="connsiteX3" y="connsiteY3"/>
              </a:cxn>
            </a:cxnLst>
            <a:rect l="l" t="t" r="r" b="b"/>
            <a:pathLst>
              <a:path w="1981200" h="290007">
                <a:moveTo>
                  <a:pt x="0" y="0"/>
                </a:moveTo>
                <a:lnTo>
                  <a:pt x="1981200" y="0"/>
                </a:lnTo>
                <a:cubicBezTo>
                  <a:pt x="1418336" y="279549"/>
                  <a:pt x="233680" y="71418"/>
                  <a:pt x="0" y="290007"/>
                </a:cubicBezTo>
                <a:lnTo>
                  <a:pt x="0" y="0"/>
                </a:lnTo>
                <a:close/>
              </a:path>
            </a:pathLst>
          </a:custGeom>
          <a:gradFill flip="none" rotWithShape="1">
            <a:gsLst>
              <a:gs pos="100000">
                <a:sysClr val="window" lastClr="FFFFFF">
                  <a:alpha val="0"/>
                </a:sysClr>
              </a:gs>
              <a:gs pos="0">
                <a:sysClr val="window" lastClr="FFFFFF">
                  <a:alpha val="50000"/>
                </a:sysClr>
              </a:gs>
            </a:gsLst>
            <a:lin ang="16200000" scaled="1"/>
            <a:tileRect/>
          </a:gradFill>
          <a:ln w="25400" cap="flat" cmpd="sng" algn="ctr">
            <a:noFill/>
            <a:prstDash val="solid"/>
          </a:ln>
          <a:effectLst/>
        </p:spPr>
        <p:txBody>
          <a:bodyPr rtlCol="0" anchor="ctr"/>
          <a:lstStyle/>
          <a:p>
            <a:pPr algn="ctr" defTabSz="685800">
              <a:defRPr/>
            </a:pPr>
            <a:endParaRPr lang="en-US" sz="1050" kern="0">
              <a:solidFill>
                <a:prstClr val="white"/>
              </a:solidFill>
              <a:latin typeface="Arial" panose="020B0604020202020204" pitchFamily="34" charset="0"/>
              <a:cs typeface="Arial" panose="020B0604020202020204" pitchFamily="34" charset="0"/>
            </a:endParaRPr>
          </a:p>
        </p:txBody>
      </p:sp>
      <p:sp>
        <p:nvSpPr>
          <p:cNvPr id="65" name="TextBox 64"/>
          <p:cNvSpPr txBox="1"/>
          <p:nvPr/>
        </p:nvSpPr>
        <p:spPr>
          <a:xfrm>
            <a:off x="5048796" y="2840247"/>
            <a:ext cx="1132826" cy="276999"/>
          </a:xfrm>
          <a:prstGeom prst="rect">
            <a:avLst/>
          </a:prstGeom>
          <a:noFill/>
        </p:spPr>
        <p:txBody>
          <a:bodyPr wrap="square" rtlCol="0">
            <a:spAutoFit/>
          </a:bodyPr>
          <a:lstStyle/>
          <a:p>
            <a:pPr algn="ctr">
              <a:defRPr/>
            </a:pPr>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JULY</a:t>
            </a:r>
          </a:p>
        </p:txBody>
      </p:sp>
      <p:graphicFrame>
        <p:nvGraphicFramePr>
          <p:cNvPr id="66" name="Table 65"/>
          <p:cNvGraphicFramePr>
            <a:graphicFrameLocks noGrp="1"/>
          </p:cNvGraphicFramePr>
          <p:nvPr>
            <p:extLst>
              <p:ext uri="{D42A27DB-BD31-4B8C-83A1-F6EECF244321}">
                <p14:modId xmlns:p14="http://schemas.microsoft.com/office/powerpoint/2010/main" val="1931404222"/>
              </p:ext>
            </p:extLst>
          </p:nvPr>
        </p:nvGraphicFramePr>
        <p:xfrm>
          <a:off x="6729471" y="2779925"/>
          <a:ext cx="1948060" cy="1693392"/>
        </p:xfrm>
        <a:graphic>
          <a:graphicData uri="http://schemas.openxmlformats.org/drawingml/2006/table">
            <a:tbl>
              <a:tblPr firstRow="1" bandRow="1">
                <a:effectLst>
                  <a:outerShdw blurRad="63500" sx="101000" sy="101000" algn="ctr" rotWithShape="0">
                    <a:prstClr val="black">
                      <a:alpha val="25000"/>
                    </a:prstClr>
                  </a:outerShdw>
                </a:effectLst>
                <a:tableStyleId>{5C22544A-7EE6-4342-B048-85BDC9FD1C3A}</a:tableStyleId>
              </a:tblPr>
              <a:tblGrid>
                <a:gridCol w="278294">
                  <a:extLst>
                    <a:ext uri="{9D8B030D-6E8A-4147-A177-3AD203B41FA5}">
                      <a16:colId xmlns:a16="http://schemas.microsoft.com/office/drawing/2014/main" val="1538416284"/>
                    </a:ext>
                  </a:extLst>
                </a:gridCol>
                <a:gridCol w="278294">
                  <a:extLst>
                    <a:ext uri="{9D8B030D-6E8A-4147-A177-3AD203B41FA5}">
                      <a16:colId xmlns:a16="http://schemas.microsoft.com/office/drawing/2014/main" val="3199654662"/>
                    </a:ext>
                  </a:extLst>
                </a:gridCol>
                <a:gridCol w="278294">
                  <a:extLst>
                    <a:ext uri="{9D8B030D-6E8A-4147-A177-3AD203B41FA5}">
                      <a16:colId xmlns:a16="http://schemas.microsoft.com/office/drawing/2014/main" val="3007723743"/>
                    </a:ext>
                  </a:extLst>
                </a:gridCol>
                <a:gridCol w="278296">
                  <a:extLst>
                    <a:ext uri="{9D8B030D-6E8A-4147-A177-3AD203B41FA5}">
                      <a16:colId xmlns:a16="http://schemas.microsoft.com/office/drawing/2014/main" val="635490025"/>
                    </a:ext>
                  </a:extLst>
                </a:gridCol>
                <a:gridCol w="278294">
                  <a:extLst>
                    <a:ext uri="{9D8B030D-6E8A-4147-A177-3AD203B41FA5}">
                      <a16:colId xmlns:a16="http://schemas.microsoft.com/office/drawing/2014/main" val="1934662272"/>
                    </a:ext>
                  </a:extLst>
                </a:gridCol>
                <a:gridCol w="278294">
                  <a:extLst>
                    <a:ext uri="{9D8B030D-6E8A-4147-A177-3AD203B41FA5}">
                      <a16:colId xmlns:a16="http://schemas.microsoft.com/office/drawing/2014/main" val="1380016709"/>
                    </a:ext>
                  </a:extLst>
                </a:gridCol>
                <a:gridCol w="278294">
                  <a:extLst>
                    <a:ext uri="{9D8B030D-6E8A-4147-A177-3AD203B41FA5}">
                      <a16:colId xmlns:a16="http://schemas.microsoft.com/office/drawing/2014/main" val="4291607647"/>
                    </a:ext>
                  </a:extLst>
                </a:gridCol>
              </a:tblGrid>
              <a:tr h="415369">
                <a:tc gridSpan="7">
                  <a:txBody>
                    <a:bodyPr/>
                    <a:lstStyle/>
                    <a:p>
                      <a:pPr algn="ctr"/>
                      <a:endParaRPr lang="en-US" sz="500" b="0" dirty="0">
                        <a:solidFill>
                          <a:srgbClr val="C00000"/>
                        </a:solidFill>
                        <a:latin typeface="Arial" panose="020B0604020202020204" pitchFamily="34" charset="0"/>
                        <a:cs typeface="Arial" panose="020B0604020202020204" pitchFamily="34" charset="0"/>
                      </a:endParaRP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1C450"/>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383162"/>
                  </a:ext>
                </a:extLst>
              </a:tr>
              <a:tr h="249221">
                <a:tc>
                  <a:txBody>
                    <a:bodyPr/>
                    <a:lstStyle/>
                    <a:p>
                      <a:pPr algn="ctr"/>
                      <a:r>
                        <a:rPr lang="en-US" sz="500" b="0" dirty="0">
                          <a:solidFill>
                            <a:srgbClr val="C00000"/>
                          </a:solidFill>
                          <a:latin typeface="Arial" panose="020B0604020202020204" pitchFamily="34" charset="0"/>
                          <a:cs typeface="Arial" panose="020B0604020202020204" pitchFamily="34" charset="0"/>
                        </a:rPr>
                        <a:t>SUN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MON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TUE</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WED</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THU</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FRI</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SAT</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832160"/>
                  </a:ext>
                </a:extLst>
              </a:tr>
              <a:tr h="171467">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1041446"/>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5131901"/>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11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835362"/>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18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486689"/>
                  </a:ext>
                </a:extLst>
              </a:tr>
              <a:tr h="171467">
                <a:tc>
                  <a:txBody>
                    <a:bodyPr/>
                    <a:lstStyle/>
                    <a:p>
                      <a:pPr algn="ctr"/>
                      <a:r>
                        <a:rPr lang="en-US" sz="600" dirty="0">
                          <a:solidFill>
                            <a:srgbClr val="C00000"/>
                          </a:solidFill>
                          <a:latin typeface="Arial" panose="020B0604020202020204" pitchFamily="34" charset="0"/>
                          <a:cs typeface="Arial" panose="020B0604020202020204" pitchFamily="34" charset="0"/>
                        </a:rPr>
                        <a:t>25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8159024"/>
                  </a:ext>
                </a:extLst>
              </a:tr>
              <a:tr h="171467">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0335500"/>
                  </a:ext>
                </a:extLst>
              </a:tr>
            </a:tbl>
          </a:graphicData>
        </a:graphic>
      </p:graphicFrame>
      <p:sp>
        <p:nvSpPr>
          <p:cNvPr id="67" name="Rectangle 6"/>
          <p:cNvSpPr/>
          <p:nvPr/>
        </p:nvSpPr>
        <p:spPr>
          <a:xfrm>
            <a:off x="6729471" y="2779925"/>
            <a:ext cx="1923281" cy="327994"/>
          </a:xfrm>
          <a:custGeom>
            <a:avLst/>
            <a:gdLst>
              <a:gd name="connsiteX0" fmla="*/ 0 w 1981200"/>
              <a:gd name="connsiteY0" fmla="*/ 0 h 290007"/>
              <a:gd name="connsiteX1" fmla="*/ 1981200 w 1981200"/>
              <a:gd name="connsiteY1" fmla="*/ 0 h 290007"/>
              <a:gd name="connsiteX2" fmla="*/ 1981200 w 1981200"/>
              <a:gd name="connsiteY2" fmla="*/ 290007 h 290007"/>
              <a:gd name="connsiteX3" fmla="*/ 0 w 1981200"/>
              <a:gd name="connsiteY3" fmla="*/ 290007 h 290007"/>
              <a:gd name="connsiteX4" fmla="*/ 0 w 1981200"/>
              <a:gd name="connsiteY4"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Lst>
            <a:ahLst/>
            <a:cxnLst>
              <a:cxn ang="0">
                <a:pos x="connsiteX0" y="connsiteY0"/>
              </a:cxn>
              <a:cxn ang="0">
                <a:pos x="connsiteX1" y="connsiteY1"/>
              </a:cxn>
              <a:cxn ang="0">
                <a:pos x="connsiteX2" y="connsiteY2"/>
              </a:cxn>
              <a:cxn ang="0">
                <a:pos x="connsiteX3" y="connsiteY3"/>
              </a:cxn>
            </a:cxnLst>
            <a:rect l="l" t="t" r="r" b="b"/>
            <a:pathLst>
              <a:path w="1981200" h="290007">
                <a:moveTo>
                  <a:pt x="0" y="0"/>
                </a:moveTo>
                <a:lnTo>
                  <a:pt x="1981200" y="0"/>
                </a:lnTo>
                <a:cubicBezTo>
                  <a:pt x="1418336" y="279549"/>
                  <a:pt x="233680" y="71418"/>
                  <a:pt x="0" y="290007"/>
                </a:cubicBezTo>
                <a:lnTo>
                  <a:pt x="0" y="0"/>
                </a:lnTo>
                <a:close/>
              </a:path>
            </a:pathLst>
          </a:custGeom>
          <a:gradFill flip="none" rotWithShape="1">
            <a:gsLst>
              <a:gs pos="100000">
                <a:sysClr val="window" lastClr="FFFFFF">
                  <a:alpha val="0"/>
                </a:sysClr>
              </a:gs>
              <a:gs pos="0">
                <a:sysClr val="window" lastClr="FFFFFF">
                  <a:alpha val="50000"/>
                </a:sysClr>
              </a:gs>
            </a:gsLst>
            <a:lin ang="16200000" scaled="1"/>
            <a:tileRect/>
          </a:gradFill>
          <a:ln w="25400" cap="flat" cmpd="sng" algn="ctr">
            <a:noFill/>
            <a:prstDash val="solid"/>
          </a:ln>
          <a:effectLst/>
        </p:spPr>
        <p:txBody>
          <a:bodyPr rtlCol="0" anchor="ctr"/>
          <a:lstStyle/>
          <a:p>
            <a:pPr algn="ctr" defTabSz="685800">
              <a:defRPr/>
            </a:pPr>
            <a:endParaRPr lang="en-US" sz="1050" kern="0">
              <a:solidFill>
                <a:prstClr val="white"/>
              </a:solidFill>
              <a:latin typeface="Arial" panose="020B0604020202020204" pitchFamily="34" charset="0"/>
              <a:cs typeface="Arial" panose="020B0604020202020204" pitchFamily="34" charset="0"/>
            </a:endParaRPr>
          </a:p>
        </p:txBody>
      </p:sp>
      <p:sp>
        <p:nvSpPr>
          <p:cNvPr id="68" name="TextBox 67"/>
          <p:cNvSpPr txBox="1"/>
          <p:nvPr/>
        </p:nvSpPr>
        <p:spPr>
          <a:xfrm>
            <a:off x="7137088" y="2840247"/>
            <a:ext cx="1132826" cy="276999"/>
          </a:xfrm>
          <a:prstGeom prst="rect">
            <a:avLst/>
          </a:prstGeom>
          <a:noFill/>
        </p:spPr>
        <p:txBody>
          <a:bodyPr wrap="square" rtlCol="0">
            <a:spAutoFit/>
          </a:bodyPr>
          <a:lstStyle/>
          <a:p>
            <a:pPr algn="ctr">
              <a:defRPr/>
            </a:pPr>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AUGUST</a:t>
            </a:r>
          </a:p>
        </p:txBody>
      </p:sp>
      <p:graphicFrame>
        <p:nvGraphicFramePr>
          <p:cNvPr id="69" name="Table 68"/>
          <p:cNvGraphicFramePr>
            <a:graphicFrameLocks noGrp="1"/>
          </p:cNvGraphicFramePr>
          <p:nvPr>
            <p:extLst>
              <p:ext uri="{D42A27DB-BD31-4B8C-83A1-F6EECF244321}">
                <p14:modId xmlns:p14="http://schemas.microsoft.com/office/powerpoint/2010/main" val="833456699"/>
              </p:ext>
            </p:extLst>
          </p:nvPr>
        </p:nvGraphicFramePr>
        <p:xfrm>
          <a:off x="454884" y="4735917"/>
          <a:ext cx="1948060" cy="1767911"/>
        </p:xfrm>
        <a:graphic>
          <a:graphicData uri="http://schemas.openxmlformats.org/drawingml/2006/table">
            <a:tbl>
              <a:tblPr firstRow="1" bandRow="1">
                <a:effectLst>
                  <a:outerShdw blurRad="63500" sx="101000" sy="101000" algn="ctr" rotWithShape="0">
                    <a:prstClr val="black">
                      <a:alpha val="25000"/>
                    </a:prstClr>
                  </a:outerShdw>
                </a:effectLst>
                <a:tableStyleId>{5C22544A-7EE6-4342-B048-85BDC9FD1C3A}</a:tableStyleId>
              </a:tblPr>
              <a:tblGrid>
                <a:gridCol w="278294">
                  <a:extLst>
                    <a:ext uri="{9D8B030D-6E8A-4147-A177-3AD203B41FA5}">
                      <a16:colId xmlns:a16="http://schemas.microsoft.com/office/drawing/2014/main" val="1538416284"/>
                    </a:ext>
                  </a:extLst>
                </a:gridCol>
                <a:gridCol w="278294">
                  <a:extLst>
                    <a:ext uri="{9D8B030D-6E8A-4147-A177-3AD203B41FA5}">
                      <a16:colId xmlns:a16="http://schemas.microsoft.com/office/drawing/2014/main" val="3199654662"/>
                    </a:ext>
                  </a:extLst>
                </a:gridCol>
                <a:gridCol w="278294">
                  <a:extLst>
                    <a:ext uri="{9D8B030D-6E8A-4147-A177-3AD203B41FA5}">
                      <a16:colId xmlns:a16="http://schemas.microsoft.com/office/drawing/2014/main" val="3007723743"/>
                    </a:ext>
                  </a:extLst>
                </a:gridCol>
                <a:gridCol w="278296">
                  <a:extLst>
                    <a:ext uri="{9D8B030D-6E8A-4147-A177-3AD203B41FA5}">
                      <a16:colId xmlns:a16="http://schemas.microsoft.com/office/drawing/2014/main" val="635490025"/>
                    </a:ext>
                  </a:extLst>
                </a:gridCol>
                <a:gridCol w="278294">
                  <a:extLst>
                    <a:ext uri="{9D8B030D-6E8A-4147-A177-3AD203B41FA5}">
                      <a16:colId xmlns:a16="http://schemas.microsoft.com/office/drawing/2014/main" val="1934662272"/>
                    </a:ext>
                  </a:extLst>
                </a:gridCol>
                <a:gridCol w="278294">
                  <a:extLst>
                    <a:ext uri="{9D8B030D-6E8A-4147-A177-3AD203B41FA5}">
                      <a16:colId xmlns:a16="http://schemas.microsoft.com/office/drawing/2014/main" val="1380016709"/>
                    </a:ext>
                  </a:extLst>
                </a:gridCol>
                <a:gridCol w="278294">
                  <a:extLst>
                    <a:ext uri="{9D8B030D-6E8A-4147-A177-3AD203B41FA5}">
                      <a16:colId xmlns:a16="http://schemas.microsoft.com/office/drawing/2014/main" val="4291607647"/>
                    </a:ext>
                  </a:extLst>
                </a:gridCol>
              </a:tblGrid>
              <a:tr h="433649">
                <a:tc gridSpan="7">
                  <a:txBody>
                    <a:bodyPr/>
                    <a:lstStyle/>
                    <a:p>
                      <a:pPr algn="ctr"/>
                      <a:endParaRPr lang="en-US" sz="500" b="0" dirty="0">
                        <a:solidFill>
                          <a:srgbClr val="C00000"/>
                        </a:solidFill>
                        <a:latin typeface="Arial" panose="020B0604020202020204" pitchFamily="34" charset="0"/>
                        <a:cs typeface="Arial" panose="020B0604020202020204" pitchFamily="34" charset="0"/>
                      </a:endParaRP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1C450"/>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383162"/>
                  </a:ext>
                </a:extLst>
              </a:tr>
              <a:tr h="260190">
                <a:tc>
                  <a:txBody>
                    <a:bodyPr/>
                    <a:lstStyle/>
                    <a:p>
                      <a:pPr algn="ctr"/>
                      <a:r>
                        <a:rPr lang="en-US" sz="500" b="0" dirty="0">
                          <a:solidFill>
                            <a:srgbClr val="C00000"/>
                          </a:solidFill>
                          <a:latin typeface="Arial" panose="020B0604020202020204" pitchFamily="34" charset="0"/>
                          <a:cs typeface="Arial" panose="020B0604020202020204" pitchFamily="34" charset="0"/>
                        </a:rPr>
                        <a:t>SUN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MON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TUE</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WED</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THU</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FRI</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SAT</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832160"/>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1041446"/>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5131901"/>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15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835362"/>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22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486689"/>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29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8159024"/>
                  </a:ext>
                </a:extLst>
              </a:tr>
              <a:tr h="179012">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0335500"/>
                  </a:ext>
                </a:extLst>
              </a:tr>
            </a:tbl>
          </a:graphicData>
        </a:graphic>
      </p:graphicFrame>
      <p:sp>
        <p:nvSpPr>
          <p:cNvPr id="70" name="Rectangle 6"/>
          <p:cNvSpPr/>
          <p:nvPr/>
        </p:nvSpPr>
        <p:spPr>
          <a:xfrm>
            <a:off x="454884" y="4735917"/>
            <a:ext cx="1923281" cy="327994"/>
          </a:xfrm>
          <a:custGeom>
            <a:avLst/>
            <a:gdLst>
              <a:gd name="connsiteX0" fmla="*/ 0 w 1981200"/>
              <a:gd name="connsiteY0" fmla="*/ 0 h 290007"/>
              <a:gd name="connsiteX1" fmla="*/ 1981200 w 1981200"/>
              <a:gd name="connsiteY1" fmla="*/ 0 h 290007"/>
              <a:gd name="connsiteX2" fmla="*/ 1981200 w 1981200"/>
              <a:gd name="connsiteY2" fmla="*/ 290007 h 290007"/>
              <a:gd name="connsiteX3" fmla="*/ 0 w 1981200"/>
              <a:gd name="connsiteY3" fmla="*/ 290007 h 290007"/>
              <a:gd name="connsiteX4" fmla="*/ 0 w 1981200"/>
              <a:gd name="connsiteY4"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Lst>
            <a:ahLst/>
            <a:cxnLst>
              <a:cxn ang="0">
                <a:pos x="connsiteX0" y="connsiteY0"/>
              </a:cxn>
              <a:cxn ang="0">
                <a:pos x="connsiteX1" y="connsiteY1"/>
              </a:cxn>
              <a:cxn ang="0">
                <a:pos x="connsiteX2" y="connsiteY2"/>
              </a:cxn>
              <a:cxn ang="0">
                <a:pos x="connsiteX3" y="connsiteY3"/>
              </a:cxn>
            </a:cxnLst>
            <a:rect l="l" t="t" r="r" b="b"/>
            <a:pathLst>
              <a:path w="1981200" h="290007">
                <a:moveTo>
                  <a:pt x="0" y="0"/>
                </a:moveTo>
                <a:lnTo>
                  <a:pt x="1981200" y="0"/>
                </a:lnTo>
                <a:cubicBezTo>
                  <a:pt x="1418336" y="279549"/>
                  <a:pt x="233680" y="71418"/>
                  <a:pt x="0" y="290007"/>
                </a:cubicBezTo>
                <a:lnTo>
                  <a:pt x="0" y="0"/>
                </a:lnTo>
                <a:close/>
              </a:path>
            </a:pathLst>
          </a:custGeom>
          <a:gradFill flip="none" rotWithShape="1">
            <a:gsLst>
              <a:gs pos="100000">
                <a:sysClr val="window" lastClr="FFFFFF">
                  <a:alpha val="0"/>
                </a:sysClr>
              </a:gs>
              <a:gs pos="0">
                <a:sysClr val="window" lastClr="FFFFFF">
                  <a:alpha val="50000"/>
                </a:sysClr>
              </a:gs>
            </a:gsLst>
            <a:lin ang="16200000" scaled="1"/>
            <a:tileRect/>
          </a:gradFill>
          <a:ln w="25400" cap="flat" cmpd="sng" algn="ctr">
            <a:noFill/>
            <a:prstDash val="solid"/>
          </a:ln>
          <a:effectLst/>
        </p:spPr>
        <p:txBody>
          <a:bodyPr rtlCol="0" anchor="ctr"/>
          <a:lstStyle/>
          <a:p>
            <a:pPr algn="ctr" defTabSz="685800">
              <a:defRPr/>
            </a:pPr>
            <a:endParaRPr lang="en-US" sz="1050" kern="0">
              <a:solidFill>
                <a:prstClr val="white"/>
              </a:solidFill>
              <a:latin typeface="Arial" panose="020B0604020202020204" pitchFamily="34" charset="0"/>
              <a:cs typeface="Arial" panose="020B0604020202020204" pitchFamily="34" charset="0"/>
            </a:endParaRPr>
          </a:p>
        </p:txBody>
      </p:sp>
      <p:sp>
        <p:nvSpPr>
          <p:cNvPr id="71" name="TextBox 70"/>
          <p:cNvSpPr txBox="1"/>
          <p:nvPr/>
        </p:nvSpPr>
        <p:spPr>
          <a:xfrm>
            <a:off x="861623" y="4845004"/>
            <a:ext cx="1132826" cy="276999"/>
          </a:xfrm>
          <a:prstGeom prst="rect">
            <a:avLst/>
          </a:prstGeom>
          <a:noFill/>
        </p:spPr>
        <p:txBody>
          <a:bodyPr wrap="square" rtlCol="0">
            <a:spAutoFit/>
          </a:bodyPr>
          <a:lstStyle/>
          <a:p>
            <a:pPr algn="ctr">
              <a:defRPr/>
            </a:pPr>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SEPTEMBER</a:t>
            </a:r>
          </a:p>
        </p:txBody>
      </p:sp>
      <p:graphicFrame>
        <p:nvGraphicFramePr>
          <p:cNvPr id="72" name="Table 71"/>
          <p:cNvGraphicFramePr>
            <a:graphicFrameLocks noGrp="1"/>
          </p:cNvGraphicFramePr>
          <p:nvPr>
            <p:extLst>
              <p:ext uri="{D42A27DB-BD31-4B8C-83A1-F6EECF244321}">
                <p14:modId xmlns:p14="http://schemas.microsoft.com/office/powerpoint/2010/main" val="3189562609"/>
              </p:ext>
            </p:extLst>
          </p:nvPr>
        </p:nvGraphicFramePr>
        <p:xfrm>
          <a:off x="2543176" y="4757541"/>
          <a:ext cx="1948060" cy="1767911"/>
        </p:xfrm>
        <a:graphic>
          <a:graphicData uri="http://schemas.openxmlformats.org/drawingml/2006/table">
            <a:tbl>
              <a:tblPr firstRow="1" bandRow="1">
                <a:effectLst>
                  <a:outerShdw blurRad="63500" sx="101000" sy="101000" algn="ctr" rotWithShape="0">
                    <a:prstClr val="black">
                      <a:alpha val="25000"/>
                    </a:prstClr>
                  </a:outerShdw>
                </a:effectLst>
                <a:tableStyleId>{5C22544A-7EE6-4342-B048-85BDC9FD1C3A}</a:tableStyleId>
              </a:tblPr>
              <a:tblGrid>
                <a:gridCol w="278294">
                  <a:extLst>
                    <a:ext uri="{9D8B030D-6E8A-4147-A177-3AD203B41FA5}">
                      <a16:colId xmlns:a16="http://schemas.microsoft.com/office/drawing/2014/main" val="1538416284"/>
                    </a:ext>
                  </a:extLst>
                </a:gridCol>
                <a:gridCol w="278294">
                  <a:extLst>
                    <a:ext uri="{9D8B030D-6E8A-4147-A177-3AD203B41FA5}">
                      <a16:colId xmlns:a16="http://schemas.microsoft.com/office/drawing/2014/main" val="3199654662"/>
                    </a:ext>
                  </a:extLst>
                </a:gridCol>
                <a:gridCol w="278294">
                  <a:extLst>
                    <a:ext uri="{9D8B030D-6E8A-4147-A177-3AD203B41FA5}">
                      <a16:colId xmlns:a16="http://schemas.microsoft.com/office/drawing/2014/main" val="3007723743"/>
                    </a:ext>
                  </a:extLst>
                </a:gridCol>
                <a:gridCol w="278296">
                  <a:extLst>
                    <a:ext uri="{9D8B030D-6E8A-4147-A177-3AD203B41FA5}">
                      <a16:colId xmlns:a16="http://schemas.microsoft.com/office/drawing/2014/main" val="635490025"/>
                    </a:ext>
                  </a:extLst>
                </a:gridCol>
                <a:gridCol w="278294">
                  <a:extLst>
                    <a:ext uri="{9D8B030D-6E8A-4147-A177-3AD203B41FA5}">
                      <a16:colId xmlns:a16="http://schemas.microsoft.com/office/drawing/2014/main" val="1934662272"/>
                    </a:ext>
                  </a:extLst>
                </a:gridCol>
                <a:gridCol w="278294">
                  <a:extLst>
                    <a:ext uri="{9D8B030D-6E8A-4147-A177-3AD203B41FA5}">
                      <a16:colId xmlns:a16="http://schemas.microsoft.com/office/drawing/2014/main" val="1380016709"/>
                    </a:ext>
                  </a:extLst>
                </a:gridCol>
                <a:gridCol w="278294">
                  <a:extLst>
                    <a:ext uri="{9D8B030D-6E8A-4147-A177-3AD203B41FA5}">
                      <a16:colId xmlns:a16="http://schemas.microsoft.com/office/drawing/2014/main" val="4291607647"/>
                    </a:ext>
                  </a:extLst>
                </a:gridCol>
              </a:tblGrid>
              <a:tr h="433649">
                <a:tc gridSpan="7">
                  <a:txBody>
                    <a:bodyPr/>
                    <a:lstStyle/>
                    <a:p>
                      <a:pPr algn="ctr"/>
                      <a:endParaRPr lang="en-US" sz="500" b="0" dirty="0">
                        <a:solidFill>
                          <a:srgbClr val="C00000"/>
                        </a:solidFill>
                        <a:latin typeface="Arial" panose="020B0604020202020204" pitchFamily="34" charset="0"/>
                        <a:cs typeface="Arial" panose="020B0604020202020204" pitchFamily="34" charset="0"/>
                      </a:endParaRP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586E"/>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383162"/>
                  </a:ext>
                </a:extLst>
              </a:tr>
              <a:tr h="260190">
                <a:tc>
                  <a:txBody>
                    <a:bodyPr/>
                    <a:lstStyle/>
                    <a:p>
                      <a:pPr algn="ctr"/>
                      <a:r>
                        <a:rPr lang="en-US" sz="500" b="0" dirty="0">
                          <a:solidFill>
                            <a:srgbClr val="C00000"/>
                          </a:solidFill>
                          <a:latin typeface="Arial" panose="020B0604020202020204" pitchFamily="34" charset="0"/>
                          <a:cs typeface="Arial" panose="020B0604020202020204" pitchFamily="34" charset="0"/>
                        </a:rPr>
                        <a:t>SUN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MON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TUE</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WED</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THU</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FRI</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SAT</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832160"/>
                  </a:ext>
                </a:extLst>
              </a:tr>
              <a:tr h="179012">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1041446"/>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5131901"/>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13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835362"/>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20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486689"/>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27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8159024"/>
                  </a:ext>
                </a:extLst>
              </a:tr>
              <a:tr h="179012">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0335500"/>
                  </a:ext>
                </a:extLst>
              </a:tr>
            </a:tbl>
          </a:graphicData>
        </a:graphic>
      </p:graphicFrame>
      <p:sp>
        <p:nvSpPr>
          <p:cNvPr id="73" name="Rectangle 6"/>
          <p:cNvSpPr/>
          <p:nvPr/>
        </p:nvSpPr>
        <p:spPr>
          <a:xfrm>
            <a:off x="2543176" y="4757541"/>
            <a:ext cx="1923281" cy="327994"/>
          </a:xfrm>
          <a:custGeom>
            <a:avLst/>
            <a:gdLst>
              <a:gd name="connsiteX0" fmla="*/ 0 w 1981200"/>
              <a:gd name="connsiteY0" fmla="*/ 0 h 290007"/>
              <a:gd name="connsiteX1" fmla="*/ 1981200 w 1981200"/>
              <a:gd name="connsiteY1" fmla="*/ 0 h 290007"/>
              <a:gd name="connsiteX2" fmla="*/ 1981200 w 1981200"/>
              <a:gd name="connsiteY2" fmla="*/ 290007 h 290007"/>
              <a:gd name="connsiteX3" fmla="*/ 0 w 1981200"/>
              <a:gd name="connsiteY3" fmla="*/ 290007 h 290007"/>
              <a:gd name="connsiteX4" fmla="*/ 0 w 1981200"/>
              <a:gd name="connsiteY4"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Lst>
            <a:ahLst/>
            <a:cxnLst>
              <a:cxn ang="0">
                <a:pos x="connsiteX0" y="connsiteY0"/>
              </a:cxn>
              <a:cxn ang="0">
                <a:pos x="connsiteX1" y="connsiteY1"/>
              </a:cxn>
              <a:cxn ang="0">
                <a:pos x="connsiteX2" y="connsiteY2"/>
              </a:cxn>
              <a:cxn ang="0">
                <a:pos x="connsiteX3" y="connsiteY3"/>
              </a:cxn>
            </a:cxnLst>
            <a:rect l="l" t="t" r="r" b="b"/>
            <a:pathLst>
              <a:path w="1981200" h="290007">
                <a:moveTo>
                  <a:pt x="0" y="0"/>
                </a:moveTo>
                <a:lnTo>
                  <a:pt x="1981200" y="0"/>
                </a:lnTo>
                <a:cubicBezTo>
                  <a:pt x="1418336" y="279549"/>
                  <a:pt x="233680" y="71418"/>
                  <a:pt x="0" y="290007"/>
                </a:cubicBezTo>
                <a:lnTo>
                  <a:pt x="0" y="0"/>
                </a:lnTo>
                <a:close/>
              </a:path>
            </a:pathLst>
          </a:custGeom>
          <a:gradFill flip="none" rotWithShape="1">
            <a:gsLst>
              <a:gs pos="100000">
                <a:sysClr val="window" lastClr="FFFFFF">
                  <a:alpha val="0"/>
                </a:sysClr>
              </a:gs>
              <a:gs pos="0">
                <a:sysClr val="window" lastClr="FFFFFF">
                  <a:alpha val="50000"/>
                </a:sysClr>
              </a:gs>
            </a:gsLst>
            <a:lin ang="16200000" scaled="1"/>
            <a:tileRect/>
          </a:gradFill>
          <a:ln w="25400" cap="flat" cmpd="sng" algn="ctr">
            <a:noFill/>
            <a:prstDash val="solid"/>
          </a:ln>
          <a:effectLst/>
        </p:spPr>
        <p:txBody>
          <a:bodyPr rtlCol="0" anchor="ctr"/>
          <a:lstStyle/>
          <a:p>
            <a:pPr algn="ctr" defTabSz="685800">
              <a:defRPr/>
            </a:pPr>
            <a:endParaRPr lang="en-US" sz="1050" kern="0">
              <a:solidFill>
                <a:prstClr val="white"/>
              </a:solidFill>
              <a:latin typeface="Arial" panose="020B0604020202020204" pitchFamily="34" charset="0"/>
              <a:cs typeface="Arial" panose="020B0604020202020204" pitchFamily="34" charset="0"/>
            </a:endParaRPr>
          </a:p>
        </p:txBody>
      </p:sp>
      <p:sp>
        <p:nvSpPr>
          <p:cNvPr id="74" name="TextBox 73"/>
          <p:cNvSpPr txBox="1"/>
          <p:nvPr/>
        </p:nvSpPr>
        <p:spPr>
          <a:xfrm>
            <a:off x="2968450" y="4845004"/>
            <a:ext cx="1132826" cy="276999"/>
          </a:xfrm>
          <a:prstGeom prst="rect">
            <a:avLst/>
          </a:prstGeom>
          <a:noFill/>
        </p:spPr>
        <p:txBody>
          <a:bodyPr wrap="square" rtlCol="0">
            <a:spAutoFit/>
          </a:bodyPr>
          <a:lstStyle/>
          <a:p>
            <a:pPr algn="ctr">
              <a:defRPr/>
            </a:pPr>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OCTOBER</a:t>
            </a:r>
          </a:p>
        </p:txBody>
      </p:sp>
      <p:graphicFrame>
        <p:nvGraphicFramePr>
          <p:cNvPr id="75" name="Table 74"/>
          <p:cNvGraphicFramePr>
            <a:graphicFrameLocks noGrp="1"/>
          </p:cNvGraphicFramePr>
          <p:nvPr>
            <p:extLst>
              <p:ext uri="{D42A27DB-BD31-4B8C-83A1-F6EECF244321}">
                <p14:modId xmlns:p14="http://schemas.microsoft.com/office/powerpoint/2010/main" val="3185735324"/>
              </p:ext>
            </p:extLst>
          </p:nvPr>
        </p:nvGraphicFramePr>
        <p:xfrm>
          <a:off x="4631469" y="4768353"/>
          <a:ext cx="1948060" cy="1767911"/>
        </p:xfrm>
        <a:graphic>
          <a:graphicData uri="http://schemas.openxmlformats.org/drawingml/2006/table">
            <a:tbl>
              <a:tblPr firstRow="1" bandRow="1">
                <a:effectLst>
                  <a:outerShdw blurRad="63500" sx="101000" sy="101000" algn="ctr" rotWithShape="0">
                    <a:prstClr val="black">
                      <a:alpha val="25000"/>
                    </a:prstClr>
                  </a:outerShdw>
                </a:effectLst>
                <a:tableStyleId>{5C22544A-7EE6-4342-B048-85BDC9FD1C3A}</a:tableStyleId>
              </a:tblPr>
              <a:tblGrid>
                <a:gridCol w="278294">
                  <a:extLst>
                    <a:ext uri="{9D8B030D-6E8A-4147-A177-3AD203B41FA5}">
                      <a16:colId xmlns:a16="http://schemas.microsoft.com/office/drawing/2014/main" val="1538416284"/>
                    </a:ext>
                  </a:extLst>
                </a:gridCol>
                <a:gridCol w="278294">
                  <a:extLst>
                    <a:ext uri="{9D8B030D-6E8A-4147-A177-3AD203B41FA5}">
                      <a16:colId xmlns:a16="http://schemas.microsoft.com/office/drawing/2014/main" val="3199654662"/>
                    </a:ext>
                  </a:extLst>
                </a:gridCol>
                <a:gridCol w="278294">
                  <a:extLst>
                    <a:ext uri="{9D8B030D-6E8A-4147-A177-3AD203B41FA5}">
                      <a16:colId xmlns:a16="http://schemas.microsoft.com/office/drawing/2014/main" val="3007723743"/>
                    </a:ext>
                  </a:extLst>
                </a:gridCol>
                <a:gridCol w="278296">
                  <a:extLst>
                    <a:ext uri="{9D8B030D-6E8A-4147-A177-3AD203B41FA5}">
                      <a16:colId xmlns:a16="http://schemas.microsoft.com/office/drawing/2014/main" val="635490025"/>
                    </a:ext>
                  </a:extLst>
                </a:gridCol>
                <a:gridCol w="278294">
                  <a:extLst>
                    <a:ext uri="{9D8B030D-6E8A-4147-A177-3AD203B41FA5}">
                      <a16:colId xmlns:a16="http://schemas.microsoft.com/office/drawing/2014/main" val="1934662272"/>
                    </a:ext>
                  </a:extLst>
                </a:gridCol>
                <a:gridCol w="278294">
                  <a:extLst>
                    <a:ext uri="{9D8B030D-6E8A-4147-A177-3AD203B41FA5}">
                      <a16:colId xmlns:a16="http://schemas.microsoft.com/office/drawing/2014/main" val="1380016709"/>
                    </a:ext>
                  </a:extLst>
                </a:gridCol>
                <a:gridCol w="278294">
                  <a:extLst>
                    <a:ext uri="{9D8B030D-6E8A-4147-A177-3AD203B41FA5}">
                      <a16:colId xmlns:a16="http://schemas.microsoft.com/office/drawing/2014/main" val="4291607647"/>
                    </a:ext>
                  </a:extLst>
                </a:gridCol>
              </a:tblGrid>
              <a:tr h="433649">
                <a:tc gridSpan="7">
                  <a:txBody>
                    <a:bodyPr/>
                    <a:lstStyle/>
                    <a:p>
                      <a:pPr algn="ctr"/>
                      <a:endParaRPr lang="en-US" sz="500" b="0" dirty="0">
                        <a:solidFill>
                          <a:srgbClr val="C00000"/>
                        </a:solidFill>
                        <a:latin typeface="Arial" panose="020B0604020202020204" pitchFamily="34" charset="0"/>
                        <a:cs typeface="Arial" panose="020B0604020202020204" pitchFamily="34" charset="0"/>
                      </a:endParaRP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1C450"/>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383162"/>
                  </a:ext>
                </a:extLst>
              </a:tr>
              <a:tr h="260190">
                <a:tc>
                  <a:txBody>
                    <a:bodyPr/>
                    <a:lstStyle/>
                    <a:p>
                      <a:pPr algn="ctr"/>
                      <a:r>
                        <a:rPr lang="en-US" sz="500" b="0" dirty="0">
                          <a:solidFill>
                            <a:srgbClr val="C00000"/>
                          </a:solidFill>
                          <a:latin typeface="Arial" panose="020B0604020202020204" pitchFamily="34" charset="0"/>
                          <a:cs typeface="Arial" panose="020B0604020202020204" pitchFamily="34" charset="0"/>
                        </a:rPr>
                        <a:t>SUN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MON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TUE</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WED</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THU</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FRI</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SAT</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832160"/>
                  </a:ext>
                </a:extLst>
              </a:tr>
              <a:tr h="179012">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1041446"/>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5131901"/>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10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835362"/>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17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486689"/>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24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8159024"/>
                  </a:ext>
                </a:extLst>
              </a:tr>
              <a:tr h="179012">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0335500"/>
                  </a:ext>
                </a:extLst>
              </a:tr>
            </a:tbl>
          </a:graphicData>
        </a:graphic>
      </p:graphicFrame>
      <p:sp>
        <p:nvSpPr>
          <p:cNvPr id="76" name="Rectangle 6"/>
          <p:cNvSpPr/>
          <p:nvPr/>
        </p:nvSpPr>
        <p:spPr>
          <a:xfrm>
            <a:off x="4631469" y="4768353"/>
            <a:ext cx="1923281" cy="327994"/>
          </a:xfrm>
          <a:custGeom>
            <a:avLst/>
            <a:gdLst>
              <a:gd name="connsiteX0" fmla="*/ 0 w 1981200"/>
              <a:gd name="connsiteY0" fmla="*/ 0 h 290007"/>
              <a:gd name="connsiteX1" fmla="*/ 1981200 w 1981200"/>
              <a:gd name="connsiteY1" fmla="*/ 0 h 290007"/>
              <a:gd name="connsiteX2" fmla="*/ 1981200 w 1981200"/>
              <a:gd name="connsiteY2" fmla="*/ 290007 h 290007"/>
              <a:gd name="connsiteX3" fmla="*/ 0 w 1981200"/>
              <a:gd name="connsiteY3" fmla="*/ 290007 h 290007"/>
              <a:gd name="connsiteX4" fmla="*/ 0 w 1981200"/>
              <a:gd name="connsiteY4"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Lst>
            <a:ahLst/>
            <a:cxnLst>
              <a:cxn ang="0">
                <a:pos x="connsiteX0" y="connsiteY0"/>
              </a:cxn>
              <a:cxn ang="0">
                <a:pos x="connsiteX1" y="connsiteY1"/>
              </a:cxn>
              <a:cxn ang="0">
                <a:pos x="connsiteX2" y="connsiteY2"/>
              </a:cxn>
              <a:cxn ang="0">
                <a:pos x="connsiteX3" y="connsiteY3"/>
              </a:cxn>
            </a:cxnLst>
            <a:rect l="l" t="t" r="r" b="b"/>
            <a:pathLst>
              <a:path w="1981200" h="290007">
                <a:moveTo>
                  <a:pt x="0" y="0"/>
                </a:moveTo>
                <a:lnTo>
                  <a:pt x="1981200" y="0"/>
                </a:lnTo>
                <a:cubicBezTo>
                  <a:pt x="1418336" y="279549"/>
                  <a:pt x="233680" y="71418"/>
                  <a:pt x="0" y="290007"/>
                </a:cubicBezTo>
                <a:lnTo>
                  <a:pt x="0" y="0"/>
                </a:lnTo>
                <a:close/>
              </a:path>
            </a:pathLst>
          </a:custGeom>
          <a:gradFill flip="none" rotWithShape="1">
            <a:gsLst>
              <a:gs pos="100000">
                <a:sysClr val="window" lastClr="FFFFFF">
                  <a:alpha val="0"/>
                </a:sysClr>
              </a:gs>
              <a:gs pos="0">
                <a:sysClr val="window" lastClr="FFFFFF">
                  <a:alpha val="50000"/>
                </a:sysClr>
              </a:gs>
            </a:gsLst>
            <a:lin ang="16200000" scaled="1"/>
            <a:tileRect/>
          </a:gradFill>
          <a:ln w="25400" cap="flat" cmpd="sng" algn="ctr">
            <a:noFill/>
            <a:prstDash val="solid"/>
          </a:ln>
          <a:effectLst/>
        </p:spPr>
        <p:txBody>
          <a:bodyPr rtlCol="0" anchor="ctr"/>
          <a:lstStyle/>
          <a:p>
            <a:pPr algn="ctr" defTabSz="685800">
              <a:defRPr/>
            </a:pPr>
            <a:endParaRPr lang="en-US" sz="1050" kern="0">
              <a:solidFill>
                <a:prstClr val="white"/>
              </a:solidFill>
              <a:latin typeface="Arial" panose="020B0604020202020204" pitchFamily="34" charset="0"/>
              <a:cs typeface="Arial" panose="020B0604020202020204" pitchFamily="34" charset="0"/>
            </a:endParaRPr>
          </a:p>
        </p:txBody>
      </p:sp>
      <p:sp>
        <p:nvSpPr>
          <p:cNvPr id="77" name="TextBox 76"/>
          <p:cNvSpPr txBox="1"/>
          <p:nvPr/>
        </p:nvSpPr>
        <p:spPr>
          <a:xfrm>
            <a:off x="5075278" y="4845004"/>
            <a:ext cx="1132826" cy="276999"/>
          </a:xfrm>
          <a:prstGeom prst="rect">
            <a:avLst/>
          </a:prstGeom>
          <a:noFill/>
        </p:spPr>
        <p:txBody>
          <a:bodyPr wrap="square" rtlCol="0">
            <a:spAutoFit/>
          </a:bodyPr>
          <a:lstStyle/>
          <a:p>
            <a:pPr algn="ctr">
              <a:defRPr/>
            </a:pPr>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NOVEMBER</a:t>
            </a:r>
          </a:p>
        </p:txBody>
      </p:sp>
      <p:graphicFrame>
        <p:nvGraphicFramePr>
          <p:cNvPr id="78" name="Table 77"/>
          <p:cNvGraphicFramePr>
            <a:graphicFrameLocks noGrp="1"/>
          </p:cNvGraphicFramePr>
          <p:nvPr>
            <p:extLst>
              <p:ext uri="{D42A27DB-BD31-4B8C-83A1-F6EECF244321}">
                <p14:modId xmlns:p14="http://schemas.microsoft.com/office/powerpoint/2010/main" val="175706735"/>
              </p:ext>
            </p:extLst>
          </p:nvPr>
        </p:nvGraphicFramePr>
        <p:xfrm>
          <a:off x="6719761" y="4768353"/>
          <a:ext cx="1948060" cy="1767911"/>
        </p:xfrm>
        <a:graphic>
          <a:graphicData uri="http://schemas.openxmlformats.org/drawingml/2006/table">
            <a:tbl>
              <a:tblPr firstRow="1" bandRow="1">
                <a:effectLst>
                  <a:outerShdw blurRad="63500" sx="101000" sy="101000" algn="ctr" rotWithShape="0">
                    <a:prstClr val="black">
                      <a:alpha val="25000"/>
                    </a:prstClr>
                  </a:outerShdw>
                </a:effectLst>
                <a:tableStyleId>{5C22544A-7EE6-4342-B048-85BDC9FD1C3A}</a:tableStyleId>
              </a:tblPr>
              <a:tblGrid>
                <a:gridCol w="278294">
                  <a:extLst>
                    <a:ext uri="{9D8B030D-6E8A-4147-A177-3AD203B41FA5}">
                      <a16:colId xmlns:a16="http://schemas.microsoft.com/office/drawing/2014/main" val="1538416284"/>
                    </a:ext>
                  </a:extLst>
                </a:gridCol>
                <a:gridCol w="278294">
                  <a:extLst>
                    <a:ext uri="{9D8B030D-6E8A-4147-A177-3AD203B41FA5}">
                      <a16:colId xmlns:a16="http://schemas.microsoft.com/office/drawing/2014/main" val="3199654662"/>
                    </a:ext>
                  </a:extLst>
                </a:gridCol>
                <a:gridCol w="278294">
                  <a:extLst>
                    <a:ext uri="{9D8B030D-6E8A-4147-A177-3AD203B41FA5}">
                      <a16:colId xmlns:a16="http://schemas.microsoft.com/office/drawing/2014/main" val="3007723743"/>
                    </a:ext>
                  </a:extLst>
                </a:gridCol>
                <a:gridCol w="278296">
                  <a:extLst>
                    <a:ext uri="{9D8B030D-6E8A-4147-A177-3AD203B41FA5}">
                      <a16:colId xmlns:a16="http://schemas.microsoft.com/office/drawing/2014/main" val="635490025"/>
                    </a:ext>
                  </a:extLst>
                </a:gridCol>
                <a:gridCol w="278294">
                  <a:extLst>
                    <a:ext uri="{9D8B030D-6E8A-4147-A177-3AD203B41FA5}">
                      <a16:colId xmlns:a16="http://schemas.microsoft.com/office/drawing/2014/main" val="1934662272"/>
                    </a:ext>
                  </a:extLst>
                </a:gridCol>
                <a:gridCol w="278294">
                  <a:extLst>
                    <a:ext uri="{9D8B030D-6E8A-4147-A177-3AD203B41FA5}">
                      <a16:colId xmlns:a16="http://schemas.microsoft.com/office/drawing/2014/main" val="1380016709"/>
                    </a:ext>
                  </a:extLst>
                </a:gridCol>
                <a:gridCol w="278294">
                  <a:extLst>
                    <a:ext uri="{9D8B030D-6E8A-4147-A177-3AD203B41FA5}">
                      <a16:colId xmlns:a16="http://schemas.microsoft.com/office/drawing/2014/main" val="4291607647"/>
                    </a:ext>
                  </a:extLst>
                </a:gridCol>
              </a:tblGrid>
              <a:tr h="433649">
                <a:tc gridSpan="7">
                  <a:txBody>
                    <a:bodyPr/>
                    <a:lstStyle/>
                    <a:p>
                      <a:pPr algn="ctr"/>
                      <a:endParaRPr lang="en-US" sz="500" b="0" dirty="0">
                        <a:solidFill>
                          <a:srgbClr val="C00000"/>
                        </a:solidFill>
                        <a:latin typeface="Arial" panose="020B0604020202020204" pitchFamily="34" charset="0"/>
                        <a:cs typeface="Arial" panose="020B0604020202020204" pitchFamily="34" charset="0"/>
                      </a:endParaRP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586E"/>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700" b="0" dirty="0">
                        <a:solidFill>
                          <a:schemeClr val="tx1"/>
                        </a:solidFill>
                        <a:latin typeface="Arial" panose="020B0604020202020204" pitchFamily="34" charset="0"/>
                        <a:cs typeface="Arial" panose="020B0604020202020204" pitchFamily="34" charset="0"/>
                      </a:endParaRPr>
                    </a:p>
                  </a:txBody>
                  <a:tcPr marL="78059" marR="78059" marT="39029" marB="3902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383162"/>
                  </a:ext>
                </a:extLst>
              </a:tr>
              <a:tr h="260190">
                <a:tc>
                  <a:txBody>
                    <a:bodyPr/>
                    <a:lstStyle/>
                    <a:p>
                      <a:pPr algn="ctr"/>
                      <a:r>
                        <a:rPr lang="en-US" sz="500" b="0" dirty="0">
                          <a:solidFill>
                            <a:srgbClr val="C00000"/>
                          </a:solidFill>
                          <a:latin typeface="Arial" panose="020B0604020202020204" pitchFamily="34" charset="0"/>
                          <a:cs typeface="Arial" panose="020B0604020202020204" pitchFamily="34" charset="0"/>
                        </a:rPr>
                        <a:t>SUN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MON</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TUE</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WED</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THU</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FRI</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500" b="0" dirty="0">
                          <a:solidFill>
                            <a:schemeClr val="tx1"/>
                          </a:solidFill>
                          <a:latin typeface="Arial" panose="020B0604020202020204" pitchFamily="34" charset="0"/>
                          <a:cs typeface="Arial" panose="020B0604020202020204" pitchFamily="34" charset="0"/>
                        </a:rPr>
                        <a:t>SAT</a:t>
                      </a:r>
                    </a:p>
                  </a:txBody>
                  <a:tcPr marL="58544" marR="58544" marT="29272" marB="2927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832160"/>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1041446"/>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5131901"/>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15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19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835362"/>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22</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23</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24</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25</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26</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27</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28</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486689"/>
                  </a:ext>
                </a:extLst>
              </a:tr>
              <a:tr h="179012">
                <a:tc>
                  <a:txBody>
                    <a:bodyPr/>
                    <a:lstStyle/>
                    <a:p>
                      <a:pPr algn="ctr"/>
                      <a:r>
                        <a:rPr lang="en-US" sz="600" dirty="0">
                          <a:solidFill>
                            <a:srgbClr val="C00000"/>
                          </a:solidFill>
                          <a:latin typeface="Arial" panose="020B0604020202020204" pitchFamily="34" charset="0"/>
                          <a:cs typeface="Arial" panose="020B0604020202020204" pitchFamily="34" charset="0"/>
                        </a:rPr>
                        <a:t>29</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30</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600" b="0" dirty="0">
                          <a:solidFill>
                            <a:schemeClr val="tx1"/>
                          </a:solidFill>
                          <a:latin typeface="Arial" panose="020B0604020202020204" pitchFamily="34" charset="0"/>
                          <a:cs typeface="Arial" panose="020B0604020202020204" pitchFamily="34" charset="0"/>
                        </a:rPr>
                        <a:t>31</a:t>
                      </a: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8159024"/>
                  </a:ext>
                </a:extLst>
              </a:tr>
              <a:tr h="179012">
                <a:tc>
                  <a:txBody>
                    <a:bodyPr/>
                    <a:lstStyle/>
                    <a:p>
                      <a:pPr algn="ctr"/>
                      <a:endParaRPr lang="en-US" sz="600" dirty="0">
                        <a:solidFill>
                          <a:srgbClr val="C00000"/>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600" b="0" dirty="0">
                        <a:solidFill>
                          <a:schemeClr val="tx1"/>
                        </a:solidFill>
                        <a:latin typeface="Arial" panose="020B0604020202020204" pitchFamily="34" charset="0"/>
                        <a:cs typeface="Arial" panose="020B0604020202020204" pitchFamily="34" charset="0"/>
                      </a:endParaRPr>
                    </a:p>
                  </a:txBody>
                  <a:tcPr marL="58544" marR="58544" marT="29272" marB="2927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0335500"/>
                  </a:ext>
                </a:extLst>
              </a:tr>
            </a:tbl>
          </a:graphicData>
        </a:graphic>
      </p:graphicFrame>
      <p:sp>
        <p:nvSpPr>
          <p:cNvPr id="79" name="Rectangle 6"/>
          <p:cNvSpPr/>
          <p:nvPr/>
        </p:nvSpPr>
        <p:spPr>
          <a:xfrm>
            <a:off x="6719761" y="4768353"/>
            <a:ext cx="1923281" cy="327994"/>
          </a:xfrm>
          <a:custGeom>
            <a:avLst/>
            <a:gdLst>
              <a:gd name="connsiteX0" fmla="*/ 0 w 1981200"/>
              <a:gd name="connsiteY0" fmla="*/ 0 h 290007"/>
              <a:gd name="connsiteX1" fmla="*/ 1981200 w 1981200"/>
              <a:gd name="connsiteY1" fmla="*/ 0 h 290007"/>
              <a:gd name="connsiteX2" fmla="*/ 1981200 w 1981200"/>
              <a:gd name="connsiteY2" fmla="*/ 290007 h 290007"/>
              <a:gd name="connsiteX3" fmla="*/ 0 w 1981200"/>
              <a:gd name="connsiteY3" fmla="*/ 290007 h 290007"/>
              <a:gd name="connsiteX4" fmla="*/ 0 w 1981200"/>
              <a:gd name="connsiteY4"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 name="connsiteX0" fmla="*/ 0 w 1981200"/>
              <a:gd name="connsiteY0" fmla="*/ 0 h 290007"/>
              <a:gd name="connsiteX1" fmla="*/ 1981200 w 1981200"/>
              <a:gd name="connsiteY1" fmla="*/ 0 h 290007"/>
              <a:gd name="connsiteX2" fmla="*/ 0 w 1981200"/>
              <a:gd name="connsiteY2" fmla="*/ 290007 h 290007"/>
              <a:gd name="connsiteX3" fmla="*/ 0 w 1981200"/>
              <a:gd name="connsiteY3" fmla="*/ 0 h 290007"/>
            </a:gdLst>
            <a:ahLst/>
            <a:cxnLst>
              <a:cxn ang="0">
                <a:pos x="connsiteX0" y="connsiteY0"/>
              </a:cxn>
              <a:cxn ang="0">
                <a:pos x="connsiteX1" y="connsiteY1"/>
              </a:cxn>
              <a:cxn ang="0">
                <a:pos x="connsiteX2" y="connsiteY2"/>
              </a:cxn>
              <a:cxn ang="0">
                <a:pos x="connsiteX3" y="connsiteY3"/>
              </a:cxn>
            </a:cxnLst>
            <a:rect l="l" t="t" r="r" b="b"/>
            <a:pathLst>
              <a:path w="1981200" h="290007">
                <a:moveTo>
                  <a:pt x="0" y="0"/>
                </a:moveTo>
                <a:lnTo>
                  <a:pt x="1981200" y="0"/>
                </a:lnTo>
                <a:cubicBezTo>
                  <a:pt x="1418336" y="279549"/>
                  <a:pt x="233680" y="71418"/>
                  <a:pt x="0" y="290007"/>
                </a:cubicBezTo>
                <a:lnTo>
                  <a:pt x="0" y="0"/>
                </a:lnTo>
                <a:close/>
              </a:path>
            </a:pathLst>
          </a:custGeom>
          <a:gradFill flip="none" rotWithShape="1">
            <a:gsLst>
              <a:gs pos="100000">
                <a:sysClr val="window" lastClr="FFFFFF">
                  <a:alpha val="0"/>
                </a:sysClr>
              </a:gs>
              <a:gs pos="0">
                <a:sysClr val="window" lastClr="FFFFFF">
                  <a:alpha val="50000"/>
                </a:sysClr>
              </a:gs>
            </a:gsLst>
            <a:lin ang="16200000" scaled="1"/>
            <a:tileRect/>
          </a:gradFill>
          <a:ln w="25400" cap="flat" cmpd="sng" algn="ctr">
            <a:noFill/>
            <a:prstDash val="solid"/>
          </a:ln>
          <a:effectLst/>
        </p:spPr>
        <p:txBody>
          <a:bodyPr rtlCol="0" anchor="ctr"/>
          <a:lstStyle/>
          <a:p>
            <a:pPr algn="ctr" defTabSz="685800">
              <a:defRPr/>
            </a:pPr>
            <a:endParaRPr lang="en-US" sz="1050" kern="0">
              <a:solidFill>
                <a:prstClr val="white"/>
              </a:solidFill>
              <a:latin typeface="Arial" panose="020B0604020202020204" pitchFamily="34" charset="0"/>
              <a:cs typeface="Arial" panose="020B0604020202020204" pitchFamily="34" charset="0"/>
            </a:endParaRPr>
          </a:p>
        </p:txBody>
      </p:sp>
      <p:sp>
        <p:nvSpPr>
          <p:cNvPr id="80" name="TextBox 79"/>
          <p:cNvSpPr txBox="1"/>
          <p:nvPr/>
        </p:nvSpPr>
        <p:spPr>
          <a:xfrm>
            <a:off x="7126500" y="4845004"/>
            <a:ext cx="1132826" cy="276999"/>
          </a:xfrm>
          <a:prstGeom prst="rect">
            <a:avLst/>
          </a:prstGeom>
          <a:noFill/>
        </p:spPr>
        <p:txBody>
          <a:bodyPr wrap="square" rtlCol="0">
            <a:spAutoFit/>
          </a:bodyPr>
          <a:lstStyle/>
          <a:p>
            <a:pPr algn="ctr">
              <a:defRPr/>
            </a:pPr>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DECEMBER</a:t>
            </a:r>
          </a:p>
        </p:txBody>
      </p:sp>
    </p:spTree>
    <p:extLst>
      <p:ext uri="{BB962C8B-B14F-4D97-AF65-F5344CB8AC3E}">
        <p14:creationId xmlns:p14="http://schemas.microsoft.com/office/powerpoint/2010/main" val="9286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071" y="0"/>
            <a:ext cx="7916752" cy="172354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Instructions To Edit This Slide</a:t>
            </a:r>
          </a:p>
          <a:p>
            <a:endParaRPr lang="en-US" dirty="0">
              <a:solidFill>
                <a:schemeClr val="bg1">
                  <a:lumMod val="50000"/>
                </a:schemeClr>
              </a:solidFill>
              <a:latin typeface="Arial" panose="020B0604020202020204" pitchFamily="34" charset="0"/>
              <a:cs typeface="Arial" panose="020B0604020202020204" pitchFamily="34" charset="0"/>
            </a:endParaRPr>
          </a:p>
          <a:p>
            <a:pPr algn="just"/>
            <a:r>
              <a:rPr lang="en-US" sz="1600" dirty="0">
                <a:solidFill>
                  <a:schemeClr val="bg1">
                    <a:lumMod val="50000"/>
                  </a:schemeClr>
                </a:solidFill>
                <a:latin typeface="Arial" panose="020B0604020202020204" pitchFamily="34" charset="0"/>
                <a:cs typeface="Arial" panose="020B0604020202020204" pitchFamily="34" charset="0"/>
              </a:rPr>
              <a:t>This slide has been made in PowerPoint using basic PowerPoint shapes, and all graphics are 100% editable in PowerPoint.</a:t>
            </a:r>
          </a:p>
          <a:p>
            <a:pPr algn="just"/>
            <a:r>
              <a:rPr lang="en-US" sz="1600" dirty="0">
                <a:solidFill>
                  <a:schemeClr val="bg1">
                    <a:lumMod val="50000"/>
                  </a:schemeClr>
                </a:solidFill>
                <a:latin typeface="Arial" panose="020B0604020202020204" pitchFamily="34" charset="0"/>
                <a:cs typeface="Arial" panose="020B0604020202020204" pitchFamily="34" charset="0"/>
              </a:rPr>
              <a:t>You can change color, size and orientation of any element to your liking, and add/edit any piece of text anywhere.</a:t>
            </a:r>
          </a:p>
        </p:txBody>
      </p:sp>
      <p:grpSp>
        <p:nvGrpSpPr>
          <p:cNvPr id="6" name="Group 5"/>
          <p:cNvGrpSpPr/>
          <p:nvPr/>
        </p:nvGrpSpPr>
        <p:grpSpPr>
          <a:xfrm>
            <a:off x="732559" y="2337548"/>
            <a:ext cx="7678882" cy="3810001"/>
            <a:chOff x="571499" y="2324101"/>
            <a:chExt cx="7678882" cy="3810001"/>
          </a:xfrm>
        </p:grpSpPr>
        <p:grpSp>
          <p:nvGrpSpPr>
            <p:cNvPr id="3" name="Group 2"/>
            <p:cNvGrpSpPr/>
            <p:nvPr/>
          </p:nvGrpSpPr>
          <p:grpSpPr>
            <a:xfrm>
              <a:off x="571499" y="2324101"/>
              <a:ext cx="7678882" cy="1423555"/>
              <a:chOff x="571499" y="2324101"/>
              <a:chExt cx="7678882" cy="1423555"/>
            </a:xfrm>
          </p:grpSpPr>
          <p:sp>
            <p:nvSpPr>
              <p:cNvPr id="2" name="Oval 1"/>
              <p:cNvSpPr/>
              <p:nvPr/>
            </p:nvSpPr>
            <p:spPr>
              <a:xfrm>
                <a:off x="571499" y="2324101"/>
                <a:ext cx="1423555" cy="14235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56608" y="2324101"/>
                <a:ext cx="1423555" cy="1423555"/>
              </a:xfrm>
              <a:prstGeom prst="rect">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4741717" y="2324101"/>
                <a:ext cx="1423555" cy="142355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6826826" y="2324101"/>
                <a:ext cx="1423555" cy="1423555"/>
              </a:xfrm>
              <a:prstGeom prst="diamond">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71499" y="4710547"/>
              <a:ext cx="7678882" cy="1423555"/>
              <a:chOff x="571499" y="4710547"/>
              <a:chExt cx="7678882" cy="1423555"/>
            </a:xfrm>
          </p:grpSpPr>
          <p:sp>
            <p:nvSpPr>
              <p:cNvPr id="14" name="Regular Pentagon 13"/>
              <p:cNvSpPr/>
              <p:nvPr/>
            </p:nvSpPr>
            <p:spPr>
              <a:xfrm>
                <a:off x="571499" y="4710547"/>
                <a:ext cx="1423555" cy="1423555"/>
              </a:xfrm>
              <a:prstGeom prst="pent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evron 14"/>
              <p:cNvSpPr/>
              <p:nvPr/>
            </p:nvSpPr>
            <p:spPr>
              <a:xfrm>
                <a:off x="2656608" y="4710547"/>
                <a:ext cx="1423555" cy="1423555"/>
              </a:xfrm>
              <a:prstGeom prst="chevron">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4741717" y="4710547"/>
                <a:ext cx="1423555" cy="1423555"/>
              </a:xfrm>
              <a:prstGeom prst="lef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6826826" y="4859484"/>
                <a:ext cx="1423555" cy="1125681"/>
              </a:xfrm>
              <a:prstGeom prst="wedgeEllipseCallout">
                <a:avLst>
                  <a:gd name="adj1" fmla="val -42731"/>
                  <a:gd name="adj2" fmla="val 70850"/>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3537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srcRect l="41333" t="35284" r="36666" b="24024"/>
          <a:stretch/>
        </p:blipFill>
        <p:spPr>
          <a:xfrm>
            <a:off x="280598" y="2059925"/>
            <a:ext cx="3031644" cy="3154135"/>
          </a:xfrm>
          <a:prstGeom prst="rect">
            <a:avLst/>
          </a:prstGeom>
        </p:spPr>
      </p:pic>
      <p:sp>
        <p:nvSpPr>
          <p:cNvPr id="4" name="Rectangle 3"/>
          <p:cNvSpPr/>
          <p:nvPr/>
        </p:nvSpPr>
        <p:spPr>
          <a:xfrm>
            <a:off x="280597" y="0"/>
            <a:ext cx="7999225" cy="14465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Resize Any Shape And Edit Color</a:t>
            </a:r>
            <a:endParaRPr lang="en-US" sz="3600" b="1" i="1" u="sng" dirty="0">
              <a:solidFill>
                <a:schemeClr val="tx1">
                  <a:lumMod val="65000"/>
                  <a:lumOff val="35000"/>
                </a:schemeClr>
              </a:solidFill>
              <a:latin typeface="Arial" panose="020B0604020202020204" pitchFamily="34" charset="0"/>
              <a:cs typeface="Arial" panose="020B0604020202020204" pitchFamily="34" charset="0"/>
            </a:endParaRPr>
          </a:p>
          <a:p>
            <a:pPr algn="just"/>
            <a:endParaRPr lang="en-US" sz="1600" dirty="0">
              <a:solidFill>
                <a:schemeClr val="bg1">
                  <a:lumMod val="65000"/>
                </a:schemeClr>
              </a:solidFill>
              <a:latin typeface="Arial" panose="020B0604020202020204" pitchFamily="34" charset="0"/>
              <a:cs typeface="Arial" panose="020B0604020202020204" pitchFamily="34" charset="0"/>
            </a:endParaRPr>
          </a:p>
          <a:p>
            <a:pPr algn="just"/>
            <a:r>
              <a:rPr lang="en-US" sz="1600" dirty="0">
                <a:solidFill>
                  <a:schemeClr val="bg1">
                    <a:lumMod val="50000"/>
                  </a:schemeClr>
                </a:solidFill>
                <a:latin typeface="Arial" panose="020B0604020202020204" pitchFamily="34" charset="0"/>
                <a:cs typeface="Arial" panose="020B0604020202020204" pitchFamily="34" charset="0"/>
              </a:rPr>
              <a:t>The entire slide has been made in PowerPoint itself, and you can edit the color of any component in this graphic. To change the color, just right click the object to highlight it, and then follow instructions.</a:t>
            </a:r>
          </a:p>
        </p:txBody>
      </p:sp>
      <p:pic>
        <p:nvPicPr>
          <p:cNvPr id="34" name="Picture 33"/>
          <p:cNvPicPr>
            <a:picLocks noChangeAspect="1"/>
          </p:cNvPicPr>
          <p:nvPr/>
        </p:nvPicPr>
        <p:blipFill rotWithShape="1">
          <a:blip r:embed="rId3"/>
          <a:srcRect l="48788" t="31142" r="24676" b="20367"/>
          <a:stretch/>
        </p:blipFill>
        <p:spPr>
          <a:xfrm>
            <a:off x="5920868" y="2016999"/>
            <a:ext cx="2831498" cy="2909074"/>
          </a:xfrm>
          <a:prstGeom prst="rect">
            <a:avLst/>
          </a:prstGeom>
        </p:spPr>
      </p:pic>
      <p:pic>
        <p:nvPicPr>
          <p:cNvPr id="35" name="Picture 34"/>
          <p:cNvPicPr>
            <a:picLocks noChangeAspect="1"/>
          </p:cNvPicPr>
          <p:nvPr/>
        </p:nvPicPr>
        <p:blipFill rotWithShape="1">
          <a:blip r:embed="rId4"/>
          <a:srcRect l="34498" t="33273" r="53564" b="20036"/>
          <a:stretch/>
        </p:blipFill>
        <p:spPr>
          <a:xfrm>
            <a:off x="3711074" y="2099009"/>
            <a:ext cx="1321088" cy="2917880"/>
          </a:xfrm>
          <a:prstGeom prst="rect">
            <a:avLst/>
          </a:prstGeom>
        </p:spPr>
      </p:pic>
      <p:grpSp>
        <p:nvGrpSpPr>
          <p:cNvPr id="2" name="Group 1"/>
          <p:cNvGrpSpPr/>
          <p:nvPr/>
        </p:nvGrpSpPr>
        <p:grpSpPr>
          <a:xfrm>
            <a:off x="1571645" y="1613728"/>
            <a:ext cx="519914" cy="459783"/>
            <a:chOff x="1571645" y="1613728"/>
            <a:chExt cx="519914" cy="459783"/>
          </a:xfrm>
        </p:grpSpPr>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4135324" y="1618592"/>
            <a:ext cx="545457" cy="459783"/>
            <a:chOff x="4135324" y="1618592"/>
            <a:chExt cx="545457" cy="459783"/>
          </a:xfrm>
        </p:grpSpPr>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2</a:t>
              </a: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944575" y="1618592"/>
            <a:ext cx="519914" cy="459783"/>
            <a:chOff x="6944575" y="1618592"/>
            <a:chExt cx="519914" cy="459783"/>
          </a:xfrm>
        </p:grpSpPr>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3</a:t>
              </a: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280597" y="5653945"/>
            <a:ext cx="8664112" cy="954107"/>
          </a:xfrm>
          <a:prstGeom prst="rect">
            <a:avLst/>
          </a:prstGeom>
          <a:noFill/>
        </p:spPr>
        <p:txBody>
          <a:bodyPr wrap="square" rtlCol="0">
            <a:spAutoFit/>
          </a:bodyPr>
          <a:lstStyle/>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Right click on the object or shape that you want to change the color of.</a:t>
            </a:r>
          </a:p>
          <a:p>
            <a:pPr marL="342900" indent="-342900" algn="just">
              <a:buFont typeface="+mj-lt"/>
              <a:buAutoNum type="arabicPeriod"/>
            </a:pPr>
            <a:r>
              <a:rPr lang="en-GB" sz="1400" dirty="0">
                <a:solidFill>
                  <a:schemeClr val="bg1">
                    <a:lumMod val="50000"/>
                  </a:schemeClr>
                </a:solidFill>
                <a:latin typeface="Arial" panose="020B0604020202020204" pitchFamily="34" charset="0"/>
                <a:cs typeface="Arial" panose="020B0604020202020204" pitchFamily="34" charset="0"/>
              </a:rPr>
              <a:t>Choose Format Shape in the dialog box.</a:t>
            </a:r>
          </a:p>
          <a:p>
            <a:pPr marL="342900" indent="-342900" algn="just">
              <a:buFont typeface="+mj-lt"/>
              <a:buAutoNum type="arabicPeriod"/>
            </a:pPr>
            <a:r>
              <a:rPr lang="en-GB" sz="1400" dirty="0">
                <a:solidFill>
                  <a:schemeClr val="bg1">
                    <a:lumMod val="50000"/>
                  </a:schemeClr>
                </a:solidFill>
                <a:latin typeface="Arial" panose="020B0604020202020204" pitchFamily="34" charset="0"/>
                <a:cs typeface="Arial" panose="020B0604020202020204" pitchFamily="34" charset="0"/>
              </a:rPr>
              <a:t>Choose “Fill” in the Format Shape box then “Solid” or “Gradient” depending on the appearance of the object. Change colour as shown in the picture.</a:t>
            </a:r>
          </a:p>
        </p:txBody>
      </p:sp>
    </p:spTree>
    <p:extLst>
      <p:ext uri="{BB962C8B-B14F-4D97-AF65-F5344CB8AC3E}">
        <p14:creationId xmlns:p14="http://schemas.microsoft.com/office/powerpoint/2010/main" val="255787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40445" t="37259" r="36222" b="28568"/>
          <a:stretch/>
        </p:blipFill>
        <p:spPr>
          <a:xfrm>
            <a:off x="924576" y="2089792"/>
            <a:ext cx="2071430" cy="1706464"/>
          </a:xfrm>
          <a:prstGeom prst="rect">
            <a:avLst/>
          </a:prstGeom>
        </p:spPr>
      </p:pic>
      <p:pic>
        <p:nvPicPr>
          <p:cNvPr id="20" name="Picture 19"/>
          <p:cNvPicPr>
            <a:picLocks noChangeAspect="1"/>
          </p:cNvPicPr>
          <p:nvPr/>
        </p:nvPicPr>
        <p:blipFill rotWithShape="1">
          <a:blip r:embed="rId3"/>
          <a:srcRect l="41779" t="37852" r="37555" b="29753"/>
          <a:stretch/>
        </p:blipFill>
        <p:spPr>
          <a:xfrm>
            <a:off x="6331401" y="2142158"/>
            <a:ext cx="2266176" cy="1998134"/>
          </a:xfrm>
          <a:prstGeom prst="rect">
            <a:avLst/>
          </a:prstGeom>
        </p:spPr>
      </p:pic>
      <p:sp>
        <p:nvSpPr>
          <p:cNvPr id="4" name="Rectangle 3"/>
          <p:cNvSpPr/>
          <p:nvPr/>
        </p:nvSpPr>
        <p:spPr>
          <a:xfrm>
            <a:off x="351467" y="0"/>
            <a:ext cx="7928356" cy="132343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Use Your Own Icons In Any Slide</a:t>
            </a:r>
          </a:p>
          <a:p>
            <a:endParaRPr lang="en-US" sz="2400" dirty="0">
              <a:solidFill>
                <a:schemeClr val="bg1">
                  <a:lumMod val="50000"/>
                </a:schemeClr>
              </a:solidFill>
              <a:latin typeface="Arial" panose="020B0604020202020204" pitchFamily="34" charset="0"/>
              <a:cs typeface="Arial" panose="020B0604020202020204" pitchFamily="34" charset="0"/>
            </a:endParaRPr>
          </a:p>
          <a:p>
            <a:r>
              <a:rPr lang="en-US" sz="1600" dirty="0">
                <a:solidFill>
                  <a:schemeClr val="bg1">
                    <a:lumMod val="50000"/>
                  </a:schemeClr>
                </a:solidFill>
                <a:latin typeface="Arial" panose="020B0604020202020204" pitchFamily="34" charset="0"/>
                <a:cs typeface="Arial" panose="020B0604020202020204" pitchFamily="34" charset="0"/>
              </a:rPr>
              <a:t>You can replace the icons in this slide with any icons you like from our site, or completely remove them if required.</a:t>
            </a:r>
          </a:p>
        </p:txBody>
      </p:sp>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2</a:t>
            </a:r>
          </a:p>
        </p:txBody>
      </p:sp>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3</a:t>
            </a:r>
          </a:p>
        </p:txBody>
      </p:sp>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63071" y="5653945"/>
            <a:ext cx="8546468" cy="954107"/>
          </a:xfrm>
          <a:prstGeom prst="rect">
            <a:avLst/>
          </a:prstGeom>
          <a:noFill/>
        </p:spPr>
        <p:txBody>
          <a:bodyPr wrap="square" rtlCol="0">
            <a:spAutoFit/>
          </a:bodyPr>
          <a:lstStyle/>
          <a:p>
            <a:pPr algn="just"/>
            <a:r>
              <a:rPr lang="en-US" sz="1400" dirty="0">
                <a:solidFill>
                  <a:schemeClr val="bg1">
                    <a:lumMod val="50000"/>
                  </a:schemeClr>
                </a:solidFill>
                <a:latin typeface="Arial" panose="020B0604020202020204" pitchFamily="34" charset="0"/>
                <a:cs typeface="Arial" panose="020B0604020202020204" pitchFamily="34" charset="0"/>
              </a:rPr>
              <a:t>The icons we have shown are just for demo purposes. You can replace these icons with the correct icons to suit your message. We have a large collection of icons to choose from.</a:t>
            </a:r>
          </a:p>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To replace any icon, double click on it and select it, and then right click it to ungroup it.</a:t>
            </a:r>
          </a:p>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Delete the icon and replace it with any icon or graphic from our site.</a:t>
            </a:r>
            <a:endParaRPr lang="en-GB" sz="1400" dirty="0">
              <a:solidFill>
                <a:schemeClr val="bg1">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4"/>
          <a:srcRect l="37611" t="35478" r="43495" b="28493"/>
          <a:stretch/>
        </p:blipFill>
        <p:spPr>
          <a:xfrm>
            <a:off x="3264626" y="2095096"/>
            <a:ext cx="2614748" cy="2635624"/>
          </a:xfrm>
          <a:prstGeom prst="rect">
            <a:avLst/>
          </a:prstGeom>
        </p:spPr>
      </p:pic>
    </p:spTree>
    <p:extLst>
      <p:ext uri="{BB962C8B-B14F-4D97-AF65-F5344CB8AC3E}">
        <p14:creationId xmlns:p14="http://schemas.microsoft.com/office/powerpoint/2010/main" val="264285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9411" y="1815217"/>
            <a:ext cx="8645179" cy="4092484"/>
            <a:chOff x="292308" y="1815217"/>
            <a:chExt cx="8645179" cy="4092484"/>
          </a:xfrm>
        </p:grpSpPr>
        <p:grpSp>
          <p:nvGrpSpPr>
            <p:cNvPr id="6" name="Group 5"/>
            <p:cNvGrpSpPr/>
            <p:nvPr/>
          </p:nvGrpSpPr>
          <p:grpSpPr>
            <a:xfrm>
              <a:off x="293903" y="2917469"/>
              <a:ext cx="8610497" cy="781064"/>
              <a:chOff x="293903" y="3049733"/>
              <a:chExt cx="8610497" cy="781064"/>
            </a:xfrm>
          </p:grpSpPr>
          <p:grpSp>
            <p:nvGrpSpPr>
              <p:cNvPr id="212" name="Group 211"/>
              <p:cNvGrpSpPr/>
              <p:nvPr/>
            </p:nvGrpSpPr>
            <p:grpSpPr>
              <a:xfrm>
                <a:off x="5151505" y="3049733"/>
                <a:ext cx="698692" cy="781064"/>
                <a:chOff x="7370624" y="1776206"/>
                <a:chExt cx="1057188" cy="1181826"/>
              </a:xfrm>
              <a:solidFill>
                <a:srgbClr val="2688AA"/>
              </a:solidFill>
            </p:grpSpPr>
            <p:sp>
              <p:nvSpPr>
                <p:cNvPr id="399" name="Freeform 398"/>
                <p:cNvSpPr/>
                <p:nvPr/>
              </p:nvSpPr>
              <p:spPr>
                <a:xfrm>
                  <a:off x="7370624" y="1776206"/>
                  <a:ext cx="443492" cy="442504"/>
                </a:xfrm>
                <a:custGeom>
                  <a:avLst/>
                  <a:gdLst>
                    <a:gd name="connsiteX0" fmla="*/ 376894 w 753616"/>
                    <a:gd name="connsiteY0" fmla="*/ 193502 h 751936"/>
                    <a:gd name="connsiteX1" fmla="*/ 193903 w 753616"/>
                    <a:gd name="connsiteY1" fmla="*/ 376493 h 751936"/>
                    <a:gd name="connsiteX2" fmla="*/ 376894 w 753616"/>
                    <a:gd name="connsiteY2" fmla="*/ 559484 h 751936"/>
                    <a:gd name="connsiteX3" fmla="*/ 559886 w 753616"/>
                    <a:gd name="connsiteY3" fmla="*/ 376493 h 751936"/>
                    <a:gd name="connsiteX4" fmla="*/ 376894 w 753616"/>
                    <a:gd name="connsiteY4" fmla="*/ 193502 h 751936"/>
                    <a:gd name="connsiteX5" fmla="*/ 407828 w 753616"/>
                    <a:gd name="connsiteY5" fmla="*/ 142 h 751936"/>
                    <a:gd name="connsiteX6" fmla="*/ 469168 w 753616"/>
                    <a:gd name="connsiteY6" fmla="*/ 153363 h 751936"/>
                    <a:gd name="connsiteX7" fmla="*/ 469366 w 753616"/>
                    <a:gd name="connsiteY7" fmla="*/ 154920 h 751936"/>
                    <a:gd name="connsiteX8" fmla="*/ 470093 w 753616"/>
                    <a:gd name="connsiteY8" fmla="*/ 155145 h 751936"/>
                    <a:gd name="connsiteX9" fmla="*/ 493743 w 753616"/>
                    <a:gd name="connsiteY9" fmla="*/ 167982 h 751936"/>
                    <a:gd name="connsiteX10" fmla="*/ 499500 w 753616"/>
                    <a:gd name="connsiteY10" fmla="*/ 165840 h 751936"/>
                    <a:gd name="connsiteX11" fmla="*/ 666522 w 753616"/>
                    <a:gd name="connsiteY11" fmla="*/ 133871 h 751936"/>
                    <a:gd name="connsiteX12" fmla="*/ 624756 w 753616"/>
                    <a:gd name="connsiteY12" fmla="*/ 248148 h 751936"/>
                    <a:gd name="connsiteX13" fmla="*/ 597175 w 753616"/>
                    <a:gd name="connsiteY13" fmla="*/ 281844 h 751936"/>
                    <a:gd name="connsiteX14" fmla="*/ 597631 w 753616"/>
                    <a:gd name="connsiteY14" fmla="*/ 282683 h 751936"/>
                    <a:gd name="connsiteX15" fmla="*/ 607528 w 753616"/>
                    <a:gd name="connsiteY15" fmla="*/ 314565 h 751936"/>
                    <a:gd name="connsiteX16" fmla="*/ 609411 w 753616"/>
                    <a:gd name="connsiteY16" fmla="*/ 315346 h 751936"/>
                    <a:gd name="connsiteX17" fmla="*/ 753478 w 753616"/>
                    <a:gd name="connsiteY17" fmla="*/ 405696 h 751936"/>
                    <a:gd name="connsiteX18" fmla="*/ 600257 w 753616"/>
                    <a:gd name="connsiteY18" fmla="*/ 467036 h 751936"/>
                    <a:gd name="connsiteX19" fmla="*/ 598240 w 753616"/>
                    <a:gd name="connsiteY19" fmla="*/ 467292 h 751936"/>
                    <a:gd name="connsiteX20" fmla="*/ 597631 w 753616"/>
                    <a:gd name="connsiteY20" fmla="*/ 469253 h 751936"/>
                    <a:gd name="connsiteX21" fmla="*/ 583909 w 753616"/>
                    <a:gd name="connsiteY21" fmla="*/ 494534 h 751936"/>
                    <a:gd name="connsiteX22" fmla="*/ 585011 w 753616"/>
                    <a:gd name="connsiteY22" fmla="*/ 497347 h 751936"/>
                    <a:gd name="connsiteX23" fmla="*/ 619868 w 753616"/>
                    <a:gd name="connsiteY23" fmla="*/ 663790 h 751936"/>
                    <a:gd name="connsiteX24" fmla="*/ 504885 w 753616"/>
                    <a:gd name="connsiteY24" fmla="*/ 624009 h 751936"/>
                    <a:gd name="connsiteX25" fmla="*/ 470294 w 753616"/>
                    <a:gd name="connsiteY25" fmla="*/ 596682 h 751936"/>
                    <a:gd name="connsiteX26" fmla="*/ 470093 w 753616"/>
                    <a:gd name="connsiteY26" fmla="*/ 596791 h 751936"/>
                    <a:gd name="connsiteX27" fmla="*/ 437239 w 753616"/>
                    <a:gd name="connsiteY27" fmla="*/ 606989 h 751936"/>
                    <a:gd name="connsiteX28" fmla="*/ 436893 w 753616"/>
                    <a:gd name="connsiteY28" fmla="*/ 608285 h 751936"/>
                    <a:gd name="connsiteX29" fmla="*/ 355495 w 753616"/>
                    <a:gd name="connsiteY29" fmla="*/ 751860 h 751936"/>
                    <a:gd name="connsiteX30" fmla="*/ 283704 w 753616"/>
                    <a:gd name="connsiteY30" fmla="*/ 600013 h 751936"/>
                    <a:gd name="connsiteX31" fmla="*/ 282716 w 753616"/>
                    <a:gd name="connsiteY31" fmla="*/ 596352 h 751936"/>
                    <a:gd name="connsiteX32" fmla="*/ 256946 w 753616"/>
                    <a:gd name="connsiteY32" fmla="*/ 582365 h 751936"/>
                    <a:gd name="connsiteX33" fmla="*/ 255114 w 753616"/>
                    <a:gd name="connsiteY33" fmla="*/ 583083 h 751936"/>
                    <a:gd name="connsiteX34" fmla="*/ 88671 w 753616"/>
                    <a:gd name="connsiteY34" fmla="*/ 617940 h 751936"/>
                    <a:gd name="connsiteX35" fmla="*/ 128451 w 753616"/>
                    <a:gd name="connsiteY35" fmla="*/ 502956 h 751936"/>
                    <a:gd name="connsiteX36" fmla="*/ 155730 w 753616"/>
                    <a:gd name="connsiteY36" fmla="*/ 468428 h 751936"/>
                    <a:gd name="connsiteX37" fmla="*/ 145990 w 753616"/>
                    <a:gd name="connsiteY37" fmla="*/ 437051 h 751936"/>
                    <a:gd name="connsiteX38" fmla="*/ 142009 w 753616"/>
                    <a:gd name="connsiteY38" fmla="*/ 435901 h 751936"/>
                    <a:gd name="connsiteX39" fmla="*/ 123 w 753616"/>
                    <a:gd name="connsiteY39" fmla="*/ 351592 h 751936"/>
                    <a:gd name="connsiteX40" fmla="*/ 110972 w 753616"/>
                    <a:gd name="connsiteY40" fmla="*/ 291048 h 751936"/>
                    <a:gd name="connsiteX41" fmla="*/ 155336 w 753616"/>
                    <a:gd name="connsiteY41" fmla="*/ 284776 h 751936"/>
                    <a:gd name="connsiteX42" fmla="*/ 155986 w 753616"/>
                    <a:gd name="connsiteY42" fmla="*/ 282683 h 751936"/>
                    <a:gd name="connsiteX43" fmla="*/ 170353 w 753616"/>
                    <a:gd name="connsiteY43" fmla="*/ 256214 h 751936"/>
                    <a:gd name="connsiteX44" fmla="*/ 167122 w 753616"/>
                    <a:gd name="connsiteY44" fmla="*/ 250243 h 751936"/>
                    <a:gd name="connsiteX45" fmla="*/ 127696 w 753616"/>
                    <a:gd name="connsiteY45" fmla="*/ 89977 h 751936"/>
                    <a:gd name="connsiteX46" fmla="*/ 147691 w 753616"/>
                    <a:gd name="connsiteY46" fmla="*/ 80594 h 751936"/>
                    <a:gd name="connsiteX47" fmla="*/ 285068 w 753616"/>
                    <a:gd name="connsiteY47" fmla="*/ 154417 h 751936"/>
                    <a:gd name="connsiteX48" fmla="*/ 285335 w 753616"/>
                    <a:gd name="connsiteY48" fmla="*/ 154583 h 751936"/>
                    <a:gd name="connsiteX49" fmla="*/ 314304 w 753616"/>
                    <a:gd name="connsiteY49" fmla="*/ 145591 h 751936"/>
                    <a:gd name="connsiteX50" fmla="*/ 316259 w 753616"/>
                    <a:gd name="connsiteY50" fmla="*/ 140949 h 751936"/>
                    <a:gd name="connsiteX51" fmla="*/ 407828 w 753616"/>
                    <a:gd name="connsiteY51" fmla="*/ 142 h 75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616" h="751936">
                      <a:moveTo>
                        <a:pt x="376894" y="193502"/>
                      </a:moveTo>
                      <a:cubicBezTo>
                        <a:pt x="275831" y="193502"/>
                        <a:pt x="193903" y="275429"/>
                        <a:pt x="193903" y="376493"/>
                      </a:cubicBezTo>
                      <a:cubicBezTo>
                        <a:pt x="193903" y="477556"/>
                        <a:pt x="275831" y="559484"/>
                        <a:pt x="376894" y="559484"/>
                      </a:cubicBezTo>
                      <a:cubicBezTo>
                        <a:pt x="477958" y="559484"/>
                        <a:pt x="559886" y="477556"/>
                        <a:pt x="559886" y="376493"/>
                      </a:cubicBezTo>
                      <a:cubicBezTo>
                        <a:pt x="559886" y="275429"/>
                        <a:pt x="477958" y="193502"/>
                        <a:pt x="376894" y="193502"/>
                      </a:cubicBezTo>
                      <a:close/>
                      <a:moveTo>
                        <a:pt x="407828" y="142"/>
                      </a:moveTo>
                      <a:cubicBezTo>
                        <a:pt x="450746" y="2751"/>
                        <a:pt x="463091" y="103033"/>
                        <a:pt x="469168" y="153363"/>
                      </a:cubicBezTo>
                      <a:lnTo>
                        <a:pt x="469366" y="154920"/>
                      </a:lnTo>
                      <a:lnTo>
                        <a:pt x="470093" y="155145"/>
                      </a:lnTo>
                      <a:lnTo>
                        <a:pt x="493743" y="167982"/>
                      </a:lnTo>
                      <a:lnTo>
                        <a:pt x="499500" y="165840"/>
                      </a:lnTo>
                      <a:cubicBezTo>
                        <a:pt x="547104" y="144632"/>
                        <a:pt x="631638" y="89985"/>
                        <a:pt x="666522" y="133871"/>
                      </a:cubicBezTo>
                      <a:cubicBezTo>
                        <a:pt x="687013" y="158772"/>
                        <a:pt x="655563" y="208501"/>
                        <a:pt x="624756" y="248148"/>
                      </a:cubicBezTo>
                      <a:lnTo>
                        <a:pt x="597175" y="281844"/>
                      </a:lnTo>
                      <a:lnTo>
                        <a:pt x="597631" y="282683"/>
                      </a:lnTo>
                      <a:lnTo>
                        <a:pt x="607528" y="314565"/>
                      </a:lnTo>
                      <a:lnTo>
                        <a:pt x="609411" y="315346"/>
                      </a:lnTo>
                      <a:cubicBezTo>
                        <a:pt x="658711" y="332240"/>
                        <a:pt x="757826" y="349804"/>
                        <a:pt x="753478" y="405696"/>
                      </a:cubicBezTo>
                      <a:cubicBezTo>
                        <a:pt x="750869" y="448614"/>
                        <a:pt x="650587" y="460959"/>
                        <a:pt x="600257" y="467036"/>
                      </a:cubicBezTo>
                      <a:lnTo>
                        <a:pt x="598240" y="467292"/>
                      </a:lnTo>
                      <a:lnTo>
                        <a:pt x="597631" y="469253"/>
                      </a:lnTo>
                      <a:lnTo>
                        <a:pt x="583909" y="494534"/>
                      </a:lnTo>
                      <a:lnTo>
                        <a:pt x="585011" y="497347"/>
                      </a:lnTo>
                      <a:cubicBezTo>
                        <a:pt x="607041" y="544575"/>
                        <a:pt x="663144" y="628150"/>
                        <a:pt x="619868" y="663790"/>
                      </a:cubicBezTo>
                      <a:cubicBezTo>
                        <a:pt x="595326" y="684709"/>
                        <a:pt x="545060" y="654124"/>
                        <a:pt x="504885" y="624009"/>
                      </a:cubicBezTo>
                      <a:lnTo>
                        <a:pt x="470294" y="596682"/>
                      </a:lnTo>
                      <a:lnTo>
                        <a:pt x="470093" y="596791"/>
                      </a:lnTo>
                      <a:lnTo>
                        <a:pt x="437239" y="606989"/>
                      </a:lnTo>
                      <a:lnTo>
                        <a:pt x="436893" y="608285"/>
                      </a:lnTo>
                      <a:cubicBezTo>
                        <a:pt x="424099" y="657340"/>
                        <a:pt x="398374" y="755049"/>
                        <a:pt x="355495" y="751860"/>
                      </a:cubicBezTo>
                      <a:cubicBezTo>
                        <a:pt x="299525" y="748648"/>
                        <a:pt x="294141" y="650525"/>
                        <a:pt x="283704" y="600013"/>
                      </a:cubicBezTo>
                      <a:lnTo>
                        <a:pt x="282716" y="596352"/>
                      </a:lnTo>
                      <a:lnTo>
                        <a:pt x="256946" y="582365"/>
                      </a:lnTo>
                      <a:lnTo>
                        <a:pt x="255114" y="583083"/>
                      </a:lnTo>
                      <a:cubicBezTo>
                        <a:pt x="207885" y="605112"/>
                        <a:pt x="124310" y="661215"/>
                        <a:pt x="88671" y="617940"/>
                      </a:cubicBezTo>
                      <a:cubicBezTo>
                        <a:pt x="67752" y="593398"/>
                        <a:pt x="98336" y="543131"/>
                        <a:pt x="128451" y="502956"/>
                      </a:cubicBezTo>
                      <a:lnTo>
                        <a:pt x="155730" y="468428"/>
                      </a:lnTo>
                      <a:lnTo>
                        <a:pt x="145990" y="437051"/>
                      </a:lnTo>
                      <a:lnTo>
                        <a:pt x="142009" y="435901"/>
                      </a:lnTo>
                      <a:cubicBezTo>
                        <a:pt x="93225" y="422109"/>
                        <a:pt x="-3940" y="394397"/>
                        <a:pt x="123" y="351592"/>
                      </a:cubicBezTo>
                      <a:cubicBezTo>
                        <a:pt x="3388" y="309673"/>
                        <a:pt x="60813" y="298059"/>
                        <a:pt x="110972" y="291048"/>
                      </a:cubicBezTo>
                      <a:lnTo>
                        <a:pt x="155336" y="284776"/>
                      </a:lnTo>
                      <a:lnTo>
                        <a:pt x="155986" y="282683"/>
                      </a:lnTo>
                      <a:lnTo>
                        <a:pt x="170353" y="256214"/>
                      </a:lnTo>
                      <a:lnTo>
                        <a:pt x="167122" y="250243"/>
                      </a:lnTo>
                      <a:cubicBezTo>
                        <a:pt x="142735" y="205798"/>
                        <a:pt x="94336" y="117105"/>
                        <a:pt x="127696" y="89977"/>
                      </a:cubicBezTo>
                      <a:cubicBezTo>
                        <a:pt x="133823" y="84820"/>
                        <a:pt x="140546" y="81834"/>
                        <a:pt x="147691" y="80594"/>
                      </a:cubicBezTo>
                      <a:cubicBezTo>
                        <a:pt x="190563" y="73149"/>
                        <a:pt x="248678" y="128512"/>
                        <a:pt x="285068" y="154417"/>
                      </a:cubicBezTo>
                      <a:lnTo>
                        <a:pt x="285335" y="154583"/>
                      </a:lnTo>
                      <a:lnTo>
                        <a:pt x="314304" y="145591"/>
                      </a:lnTo>
                      <a:lnTo>
                        <a:pt x="316259" y="140949"/>
                      </a:lnTo>
                      <a:cubicBezTo>
                        <a:pt x="333397" y="92301"/>
                        <a:pt x="351935" y="-4206"/>
                        <a:pt x="407828" y="142"/>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400" name="Group 399"/>
                <p:cNvGrpSpPr/>
                <p:nvPr/>
              </p:nvGrpSpPr>
              <p:grpSpPr>
                <a:xfrm>
                  <a:off x="7597717" y="2122992"/>
                  <a:ext cx="830095" cy="835040"/>
                  <a:chOff x="7597717" y="2122992"/>
                  <a:chExt cx="830095" cy="835040"/>
                </a:xfrm>
                <a:grpFill/>
              </p:grpSpPr>
              <p:grpSp>
                <p:nvGrpSpPr>
                  <p:cNvPr id="401" name="Group 400"/>
                  <p:cNvGrpSpPr/>
                  <p:nvPr/>
                </p:nvGrpSpPr>
                <p:grpSpPr>
                  <a:xfrm>
                    <a:off x="7901236" y="2378063"/>
                    <a:ext cx="227537" cy="332238"/>
                    <a:chOff x="4498602" y="3473431"/>
                    <a:chExt cx="1252030" cy="1828156"/>
                  </a:xfrm>
                  <a:grpFill/>
                </p:grpSpPr>
                <p:sp>
                  <p:nvSpPr>
                    <p:cNvPr id="403" name="Freeform 110"/>
                    <p:cNvSpPr>
                      <a:spLocks/>
                    </p:cNvSpPr>
                    <p:nvPr/>
                  </p:nvSpPr>
                  <p:spPr bwMode="auto">
                    <a:xfrm>
                      <a:off x="5418238" y="3473431"/>
                      <a:ext cx="332394" cy="323649"/>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04" name="Freeform 403"/>
                    <p:cNvSpPr>
                      <a:spLocks/>
                    </p:cNvSpPr>
                    <p:nvPr/>
                  </p:nvSpPr>
                  <p:spPr bwMode="auto">
                    <a:xfrm>
                      <a:off x="4498602" y="3768532"/>
                      <a:ext cx="1225650" cy="1533055"/>
                    </a:xfrm>
                    <a:custGeom>
                      <a:avLst/>
                      <a:gdLst>
                        <a:gd name="T0" fmla="*/ 90 w 140"/>
                        <a:gd name="T1" fmla="*/ 0 h 176"/>
                        <a:gd name="T2" fmla="*/ 93 w 140"/>
                        <a:gd name="T3" fmla="*/ 2 h 176"/>
                        <a:gd name="T4" fmla="*/ 116 w 140"/>
                        <a:gd name="T5" fmla="*/ 15 h 176"/>
                        <a:gd name="T6" fmla="*/ 122 w 140"/>
                        <a:gd name="T7" fmla="*/ 21 h 176"/>
                        <a:gd name="T8" fmla="*/ 124 w 140"/>
                        <a:gd name="T9" fmla="*/ 25 h 176"/>
                        <a:gd name="T10" fmla="*/ 139 w 140"/>
                        <a:gd name="T11" fmla="*/ 81 h 176"/>
                        <a:gd name="T12" fmla="*/ 140 w 140"/>
                        <a:gd name="T13" fmla="*/ 88 h 176"/>
                        <a:gd name="T14" fmla="*/ 136 w 140"/>
                        <a:gd name="T15" fmla="*/ 92 h 176"/>
                        <a:gd name="T16" fmla="*/ 129 w 140"/>
                        <a:gd name="T17" fmla="*/ 93 h 176"/>
                        <a:gd name="T18" fmla="*/ 124 w 140"/>
                        <a:gd name="T19" fmla="*/ 89 h 176"/>
                        <a:gd name="T20" fmla="*/ 109 w 140"/>
                        <a:gd name="T21" fmla="*/ 62 h 176"/>
                        <a:gd name="T22" fmla="*/ 106 w 140"/>
                        <a:gd name="T23" fmla="*/ 57 h 176"/>
                        <a:gd name="T24" fmla="*/ 82 w 140"/>
                        <a:gd name="T25" fmla="*/ 83 h 176"/>
                        <a:gd name="T26" fmla="*/ 104 w 140"/>
                        <a:gd name="T27" fmla="*/ 120 h 176"/>
                        <a:gd name="T28" fmla="*/ 105 w 140"/>
                        <a:gd name="T29" fmla="*/ 163 h 176"/>
                        <a:gd name="T30" fmla="*/ 101 w 140"/>
                        <a:gd name="T31" fmla="*/ 173 h 176"/>
                        <a:gd name="T32" fmla="*/ 93 w 140"/>
                        <a:gd name="T33" fmla="*/ 176 h 176"/>
                        <a:gd name="T34" fmla="*/ 85 w 140"/>
                        <a:gd name="T35" fmla="*/ 173 h 176"/>
                        <a:gd name="T36" fmla="*/ 82 w 140"/>
                        <a:gd name="T37" fmla="*/ 163 h 176"/>
                        <a:gd name="T38" fmla="*/ 64 w 140"/>
                        <a:gd name="T39" fmla="*/ 97 h 176"/>
                        <a:gd name="T40" fmla="*/ 20 w 140"/>
                        <a:gd name="T41" fmla="*/ 173 h 176"/>
                        <a:gd name="T42" fmla="*/ 13 w 140"/>
                        <a:gd name="T43" fmla="*/ 176 h 176"/>
                        <a:gd name="T44" fmla="*/ 6 w 140"/>
                        <a:gd name="T45" fmla="*/ 174 h 176"/>
                        <a:gd name="T46" fmla="*/ 1 w 140"/>
                        <a:gd name="T47" fmla="*/ 169 h 176"/>
                        <a:gd name="T48" fmla="*/ 1 w 140"/>
                        <a:gd name="T49" fmla="*/ 162 h 176"/>
                        <a:gd name="T50" fmla="*/ 71 w 140"/>
                        <a:gd name="T51" fmla="*/ 38 h 176"/>
                        <a:gd name="T52" fmla="*/ 60 w 140"/>
                        <a:gd name="T53" fmla="*/ 35 h 176"/>
                        <a:gd name="T54" fmla="*/ 43 w 140"/>
                        <a:gd name="T55" fmla="*/ 64 h 176"/>
                        <a:gd name="T56" fmla="*/ 37 w 140"/>
                        <a:gd name="T57" fmla="*/ 65 h 176"/>
                        <a:gd name="T58" fmla="*/ 31 w 140"/>
                        <a:gd name="T59" fmla="*/ 62 h 176"/>
                        <a:gd name="T60" fmla="*/ 29 w 140"/>
                        <a:gd name="T61" fmla="*/ 56 h 176"/>
                        <a:gd name="T62" fmla="*/ 47 w 140"/>
                        <a:gd name="T63" fmla="*/ 25 h 176"/>
                        <a:gd name="T64" fmla="*/ 50 w 140"/>
                        <a:gd name="T65" fmla="*/ 22 h 176"/>
                        <a:gd name="T66" fmla="*/ 83 w 140"/>
                        <a:gd name="T67" fmla="*/ 2 h 176"/>
                        <a:gd name="connsiteX0" fmla="*/ 5929 w 10000"/>
                        <a:gd name="connsiteY0" fmla="*/ 114 h 10000"/>
                        <a:gd name="connsiteX1" fmla="*/ 6429 w 10000"/>
                        <a:gd name="connsiteY1" fmla="*/ 0 h 10000"/>
                        <a:gd name="connsiteX2" fmla="*/ 6643 w 10000"/>
                        <a:gd name="connsiteY2" fmla="*/ 114 h 10000"/>
                        <a:gd name="connsiteX3" fmla="*/ 6643 w 10000"/>
                        <a:gd name="connsiteY3" fmla="*/ 114 h 10000"/>
                        <a:gd name="connsiteX4" fmla="*/ 7571 w 10000"/>
                        <a:gd name="connsiteY4" fmla="*/ 568 h 10000"/>
                        <a:gd name="connsiteX5" fmla="*/ 8286 w 10000"/>
                        <a:gd name="connsiteY5" fmla="*/ 852 h 10000"/>
                        <a:gd name="connsiteX6" fmla="*/ 8643 w 10000"/>
                        <a:gd name="connsiteY6" fmla="*/ 1023 h 10000"/>
                        <a:gd name="connsiteX7" fmla="*/ 8714 w 10000"/>
                        <a:gd name="connsiteY7" fmla="*/ 1193 h 10000"/>
                        <a:gd name="connsiteX8" fmla="*/ 8857 w 10000"/>
                        <a:gd name="connsiteY8" fmla="*/ 1250 h 10000"/>
                        <a:gd name="connsiteX9" fmla="*/ 8857 w 10000"/>
                        <a:gd name="connsiteY9" fmla="*/ 1420 h 10000"/>
                        <a:gd name="connsiteX10" fmla="*/ 8857 w 10000"/>
                        <a:gd name="connsiteY10" fmla="*/ 3068 h 10000"/>
                        <a:gd name="connsiteX11" fmla="*/ 9929 w 10000"/>
                        <a:gd name="connsiteY11" fmla="*/ 4602 h 10000"/>
                        <a:gd name="connsiteX12" fmla="*/ 10000 w 10000"/>
                        <a:gd name="connsiteY12" fmla="*/ 4773 h 10000"/>
                        <a:gd name="connsiteX13" fmla="*/ 10000 w 10000"/>
                        <a:gd name="connsiteY13" fmla="*/ 5000 h 10000"/>
                        <a:gd name="connsiteX14" fmla="*/ 9929 w 10000"/>
                        <a:gd name="connsiteY14" fmla="*/ 5170 h 10000"/>
                        <a:gd name="connsiteX15" fmla="*/ 9714 w 10000"/>
                        <a:gd name="connsiteY15" fmla="*/ 5227 h 10000"/>
                        <a:gd name="connsiteX16" fmla="*/ 9429 w 10000"/>
                        <a:gd name="connsiteY16" fmla="*/ 5284 h 10000"/>
                        <a:gd name="connsiteX17" fmla="*/ 9214 w 10000"/>
                        <a:gd name="connsiteY17" fmla="*/ 5284 h 10000"/>
                        <a:gd name="connsiteX18" fmla="*/ 9000 w 10000"/>
                        <a:gd name="connsiteY18" fmla="*/ 5227 h 10000"/>
                        <a:gd name="connsiteX19" fmla="*/ 8857 w 10000"/>
                        <a:gd name="connsiteY19" fmla="*/ 5057 h 10000"/>
                        <a:gd name="connsiteX20" fmla="*/ 7786 w 10000"/>
                        <a:gd name="connsiteY20" fmla="*/ 3636 h 10000"/>
                        <a:gd name="connsiteX21" fmla="*/ 7786 w 10000"/>
                        <a:gd name="connsiteY21" fmla="*/ 3523 h 10000"/>
                        <a:gd name="connsiteX22" fmla="*/ 7714 w 10000"/>
                        <a:gd name="connsiteY22" fmla="*/ 3409 h 10000"/>
                        <a:gd name="connsiteX23" fmla="*/ 7571 w 10000"/>
                        <a:gd name="connsiteY23" fmla="*/ 3239 h 10000"/>
                        <a:gd name="connsiteX24" fmla="*/ 7571 w 10000"/>
                        <a:gd name="connsiteY24" fmla="*/ 2330 h 10000"/>
                        <a:gd name="connsiteX25" fmla="*/ 5857 w 10000"/>
                        <a:gd name="connsiteY25" fmla="*/ 4716 h 10000"/>
                        <a:gd name="connsiteX26" fmla="*/ 7286 w 10000"/>
                        <a:gd name="connsiteY26" fmla="*/ 6705 h 10000"/>
                        <a:gd name="connsiteX27" fmla="*/ 7429 w 10000"/>
                        <a:gd name="connsiteY27" fmla="*/ 6818 h 10000"/>
                        <a:gd name="connsiteX28" fmla="*/ 7500 w 10000"/>
                        <a:gd name="connsiteY28" fmla="*/ 7045 h 10000"/>
                        <a:gd name="connsiteX29" fmla="*/ 7500 w 10000"/>
                        <a:gd name="connsiteY29" fmla="*/ 9261 h 10000"/>
                        <a:gd name="connsiteX30" fmla="*/ 7429 w 10000"/>
                        <a:gd name="connsiteY30" fmla="*/ 9602 h 10000"/>
                        <a:gd name="connsiteX31" fmla="*/ 7214 w 10000"/>
                        <a:gd name="connsiteY31" fmla="*/ 9830 h 10000"/>
                        <a:gd name="connsiteX32" fmla="*/ 7000 w 10000"/>
                        <a:gd name="connsiteY32" fmla="*/ 9886 h 10000"/>
                        <a:gd name="connsiteX33" fmla="*/ 6643 w 10000"/>
                        <a:gd name="connsiteY33" fmla="*/ 10000 h 10000"/>
                        <a:gd name="connsiteX34" fmla="*/ 6357 w 10000"/>
                        <a:gd name="connsiteY34" fmla="*/ 9886 h 10000"/>
                        <a:gd name="connsiteX35" fmla="*/ 6071 w 10000"/>
                        <a:gd name="connsiteY35" fmla="*/ 9830 h 10000"/>
                        <a:gd name="connsiteX36" fmla="*/ 5857 w 10000"/>
                        <a:gd name="connsiteY36" fmla="*/ 9602 h 10000"/>
                        <a:gd name="connsiteX37" fmla="*/ 5857 w 10000"/>
                        <a:gd name="connsiteY37" fmla="*/ 9261 h 10000"/>
                        <a:gd name="connsiteX38" fmla="*/ 5857 w 10000"/>
                        <a:gd name="connsiteY38" fmla="*/ 7216 h 10000"/>
                        <a:gd name="connsiteX39" fmla="*/ 4571 w 10000"/>
                        <a:gd name="connsiteY39" fmla="*/ 5511 h 10000"/>
                        <a:gd name="connsiteX40" fmla="*/ 1643 w 10000"/>
                        <a:gd name="connsiteY40" fmla="*/ 9659 h 10000"/>
                        <a:gd name="connsiteX41" fmla="*/ 1429 w 10000"/>
                        <a:gd name="connsiteY41" fmla="*/ 9830 h 10000"/>
                        <a:gd name="connsiteX42" fmla="*/ 1214 w 10000"/>
                        <a:gd name="connsiteY42" fmla="*/ 9886 h 10000"/>
                        <a:gd name="connsiteX43" fmla="*/ 929 w 10000"/>
                        <a:gd name="connsiteY43" fmla="*/ 10000 h 10000"/>
                        <a:gd name="connsiteX44" fmla="*/ 643 w 10000"/>
                        <a:gd name="connsiteY44" fmla="*/ 10000 h 10000"/>
                        <a:gd name="connsiteX45" fmla="*/ 429 w 10000"/>
                        <a:gd name="connsiteY45" fmla="*/ 9886 h 10000"/>
                        <a:gd name="connsiteX46" fmla="*/ 286 w 10000"/>
                        <a:gd name="connsiteY46" fmla="*/ 9773 h 10000"/>
                        <a:gd name="connsiteX47" fmla="*/ 71 w 10000"/>
                        <a:gd name="connsiteY47" fmla="*/ 9602 h 10000"/>
                        <a:gd name="connsiteX48" fmla="*/ 0 w 10000"/>
                        <a:gd name="connsiteY48" fmla="*/ 9375 h 10000"/>
                        <a:gd name="connsiteX49" fmla="*/ 71 w 10000"/>
                        <a:gd name="connsiteY49" fmla="*/ 9205 h 10000"/>
                        <a:gd name="connsiteX50" fmla="*/ 71 w 10000"/>
                        <a:gd name="connsiteY50" fmla="*/ 8977 h 10000"/>
                        <a:gd name="connsiteX51" fmla="*/ 5071 w 10000"/>
                        <a:gd name="connsiteY51" fmla="*/ 2159 h 10000"/>
                        <a:gd name="connsiteX52" fmla="*/ 5786 w 10000"/>
                        <a:gd name="connsiteY52" fmla="*/ 1307 h 10000"/>
                        <a:gd name="connsiteX53" fmla="*/ 4286 w 10000"/>
                        <a:gd name="connsiteY53" fmla="*/ 1989 h 10000"/>
                        <a:gd name="connsiteX54" fmla="*/ 3286 w 10000"/>
                        <a:gd name="connsiteY54" fmla="*/ 3466 h 10000"/>
                        <a:gd name="connsiteX55" fmla="*/ 3071 w 10000"/>
                        <a:gd name="connsiteY55" fmla="*/ 3636 h 10000"/>
                        <a:gd name="connsiteX56" fmla="*/ 2857 w 10000"/>
                        <a:gd name="connsiteY56" fmla="*/ 3693 h 10000"/>
                        <a:gd name="connsiteX57" fmla="*/ 2643 w 10000"/>
                        <a:gd name="connsiteY57" fmla="*/ 3693 h 10000"/>
                        <a:gd name="connsiteX58" fmla="*/ 2357 w 10000"/>
                        <a:gd name="connsiteY58" fmla="*/ 3693 h 10000"/>
                        <a:gd name="connsiteX59" fmla="*/ 2214 w 10000"/>
                        <a:gd name="connsiteY59" fmla="*/ 3523 h 10000"/>
                        <a:gd name="connsiteX60" fmla="*/ 2071 w 10000"/>
                        <a:gd name="connsiteY60" fmla="*/ 3409 h 10000"/>
                        <a:gd name="connsiteX61" fmla="*/ 2071 w 10000"/>
                        <a:gd name="connsiteY61" fmla="*/ 3182 h 10000"/>
                        <a:gd name="connsiteX62" fmla="*/ 2214 w 10000"/>
                        <a:gd name="connsiteY62" fmla="*/ 3011 h 10000"/>
                        <a:gd name="connsiteX63" fmla="*/ 3357 w 10000"/>
                        <a:gd name="connsiteY63" fmla="*/ 1420 h 10000"/>
                        <a:gd name="connsiteX64" fmla="*/ 3429 w 10000"/>
                        <a:gd name="connsiteY64" fmla="*/ 1307 h 10000"/>
                        <a:gd name="connsiteX65" fmla="*/ 3571 w 10000"/>
                        <a:gd name="connsiteY65" fmla="*/ 1250 h 10000"/>
                        <a:gd name="connsiteX66" fmla="*/ 3643 w 10000"/>
                        <a:gd name="connsiteY66" fmla="*/ 1193 h 10000"/>
                        <a:gd name="connsiteX67" fmla="*/ 5929 w 10000"/>
                        <a:gd name="connsiteY67" fmla="*/ 114 h 10000"/>
                        <a:gd name="connsiteX0" fmla="*/ 5929 w 10000"/>
                        <a:gd name="connsiteY0" fmla="*/ 0 h 9886"/>
                        <a:gd name="connsiteX1" fmla="*/ 6643 w 10000"/>
                        <a:gd name="connsiteY1" fmla="*/ 0 h 9886"/>
                        <a:gd name="connsiteX2" fmla="*/ 6643 w 10000"/>
                        <a:gd name="connsiteY2" fmla="*/ 0 h 9886"/>
                        <a:gd name="connsiteX3" fmla="*/ 7571 w 10000"/>
                        <a:gd name="connsiteY3" fmla="*/ 454 h 9886"/>
                        <a:gd name="connsiteX4" fmla="*/ 8286 w 10000"/>
                        <a:gd name="connsiteY4" fmla="*/ 738 h 9886"/>
                        <a:gd name="connsiteX5" fmla="*/ 8643 w 10000"/>
                        <a:gd name="connsiteY5" fmla="*/ 909 h 9886"/>
                        <a:gd name="connsiteX6" fmla="*/ 8714 w 10000"/>
                        <a:gd name="connsiteY6" fmla="*/ 1079 h 9886"/>
                        <a:gd name="connsiteX7" fmla="*/ 8857 w 10000"/>
                        <a:gd name="connsiteY7" fmla="*/ 1136 h 9886"/>
                        <a:gd name="connsiteX8" fmla="*/ 8857 w 10000"/>
                        <a:gd name="connsiteY8" fmla="*/ 1306 h 9886"/>
                        <a:gd name="connsiteX9" fmla="*/ 8857 w 10000"/>
                        <a:gd name="connsiteY9" fmla="*/ 2954 h 9886"/>
                        <a:gd name="connsiteX10" fmla="*/ 9929 w 10000"/>
                        <a:gd name="connsiteY10" fmla="*/ 4488 h 9886"/>
                        <a:gd name="connsiteX11" fmla="*/ 10000 w 10000"/>
                        <a:gd name="connsiteY11" fmla="*/ 4659 h 9886"/>
                        <a:gd name="connsiteX12" fmla="*/ 10000 w 10000"/>
                        <a:gd name="connsiteY12" fmla="*/ 4886 h 9886"/>
                        <a:gd name="connsiteX13" fmla="*/ 9929 w 10000"/>
                        <a:gd name="connsiteY13" fmla="*/ 5056 h 9886"/>
                        <a:gd name="connsiteX14" fmla="*/ 9714 w 10000"/>
                        <a:gd name="connsiteY14" fmla="*/ 5113 h 9886"/>
                        <a:gd name="connsiteX15" fmla="*/ 9429 w 10000"/>
                        <a:gd name="connsiteY15" fmla="*/ 5170 h 9886"/>
                        <a:gd name="connsiteX16" fmla="*/ 9214 w 10000"/>
                        <a:gd name="connsiteY16" fmla="*/ 5170 h 9886"/>
                        <a:gd name="connsiteX17" fmla="*/ 9000 w 10000"/>
                        <a:gd name="connsiteY17" fmla="*/ 5113 h 9886"/>
                        <a:gd name="connsiteX18" fmla="*/ 8857 w 10000"/>
                        <a:gd name="connsiteY18" fmla="*/ 4943 h 9886"/>
                        <a:gd name="connsiteX19" fmla="*/ 7786 w 10000"/>
                        <a:gd name="connsiteY19" fmla="*/ 3522 h 9886"/>
                        <a:gd name="connsiteX20" fmla="*/ 7786 w 10000"/>
                        <a:gd name="connsiteY20" fmla="*/ 3409 h 9886"/>
                        <a:gd name="connsiteX21" fmla="*/ 7714 w 10000"/>
                        <a:gd name="connsiteY21" fmla="*/ 3295 h 9886"/>
                        <a:gd name="connsiteX22" fmla="*/ 7571 w 10000"/>
                        <a:gd name="connsiteY22" fmla="*/ 3125 h 9886"/>
                        <a:gd name="connsiteX23" fmla="*/ 7571 w 10000"/>
                        <a:gd name="connsiteY23" fmla="*/ 2216 h 9886"/>
                        <a:gd name="connsiteX24" fmla="*/ 5857 w 10000"/>
                        <a:gd name="connsiteY24" fmla="*/ 4602 h 9886"/>
                        <a:gd name="connsiteX25" fmla="*/ 7286 w 10000"/>
                        <a:gd name="connsiteY25" fmla="*/ 6591 h 9886"/>
                        <a:gd name="connsiteX26" fmla="*/ 7429 w 10000"/>
                        <a:gd name="connsiteY26" fmla="*/ 6704 h 9886"/>
                        <a:gd name="connsiteX27" fmla="*/ 7500 w 10000"/>
                        <a:gd name="connsiteY27" fmla="*/ 6931 h 9886"/>
                        <a:gd name="connsiteX28" fmla="*/ 7500 w 10000"/>
                        <a:gd name="connsiteY28" fmla="*/ 9147 h 9886"/>
                        <a:gd name="connsiteX29" fmla="*/ 7429 w 10000"/>
                        <a:gd name="connsiteY29" fmla="*/ 9488 h 9886"/>
                        <a:gd name="connsiteX30" fmla="*/ 7214 w 10000"/>
                        <a:gd name="connsiteY30" fmla="*/ 9716 h 9886"/>
                        <a:gd name="connsiteX31" fmla="*/ 7000 w 10000"/>
                        <a:gd name="connsiteY31" fmla="*/ 9772 h 9886"/>
                        <a:gd name="connsiteX32" fmla="*/ 6643 w 10000"/>
                        <a:gd name="connsiteY32" fmla="*/ 9886 h 9886"/>
                        <a:gd name="connsiteX33" fmla="*/ 6357 w 10000"/>
                        <a:gd name="connsiteY33" fmla="*/ 9772 h 9886"/>
                        <a:gd name="connsiteX34" fmla="*/ 6071 w 10000"/>
                        <a:gd name="connsiteY34" fmla="*/ 9716 h 9886"/>
                        <a:gd name="connsiteX35" fmla="*/ 5857 w 10000"/>
                        <a:gd name="connsiteY35" fmla="*/ 9488 h 9886"/>
                        <a:gd name="connsiteX36" fmla="*/ 5857 w 10000"/>
                        <a:gd name="connsiteY36" fmla="*/ 9147 h 9886"/>
                        <a:gd name="connsiteX37" fmla="*/ 5857 w 10000"/>
                        <a:gd name="connsiteY37" fmla="*/ 7102 h 9886"/>
                        <a:gd name="connsiteX38" fmla="*/ 4571 w 10000"/>
                        <a:gd name="connsiteY38" fmla="*/ 5397 h 9886"/>
                        <a:gd name="connsiteX39" fmla="*/ 1643 w 10000"/>
                        <a:gd name="connsiteY39" fmla="*/ 9545 h 9886"/>
                        <a:gd name="connsiteX40" fmla="*/ 1429 w 10000"/>
                        <a:gd name="connsiteY40" fmla="*/ 9716 h 9886"/>
                        <a:gd name="connsiteX41" fmla="*/ 1214 w 10000"/>
                        <a:gd name="connsiteY41" fmla="*/ 9772 h 9886"/>
                        <a:gd name="connsiteX42" fmla="*/ 929 w 10000"/>
                        <a:gd name="connsiteY42" fmla="*/ 9886 h 9886"/>
                        <a:gd name="connsiteX43" fmla="*/ 643 w 10000"/>
                        <a:gd name="connsiteY43" fmla="*/ 9886 h 9886"/>
                        <a:gd name="connsiteX44" fmla="*/ 429 w 10000"/>
                        <a:gd name="connsiteY44" fmla="*/ 9772 h 9886"/>
                        <a:gd name="connsiteX45" fmla="*/ 286 w 10000"/>
                        <a:gd name="connsiteY45" fmla="*/ 9659 h 9886"/>
                        <a:gd name="connsiteX46" fmla="*/ 71 w 10000"/>
                        <a:gd name="connsiteY46" fmla="*/ 9488 h 9886"/>
                        <a:gd name="connsiteX47" fmla="*/ 0 w 10000"/>
                        <a:gd name="connsiteY47" fmla="*/ 9261 h 9886"/>
                        <a:gd name="connsiteX48" fmla="*/ 71 w 10000"/>
                        <a:gd name="connsiteY48" fmla="*/ 9091 h 9886"/>
                        <a:gd name="connsiteX49" fmla="*/ 71 w 10000"/>
                        <a:gd name="connsiteY49" fmla="*/ 8863 h 9886"/>
                        <a:gd name="connsiteX50" fmla="*/ 5071 w 10000"/>
                        <a:gd name="connsiteY50" fmla="*/ 2045 h 9886"/>
                        <a:gd name="connsiteX51" fmla="*/ 5786 w 10000"/>
                        <a:gd name="connsiteY51" fmla="*/ 1193 h 9886"/>
                        <a:gd name="connsiteX52" fmla="*/ 4286 w 10000"/>
                        <a:gd name="connsiteY52" fmla="*/ 1875 h 9886"/>
                        <a:gd name="connsiteX53" fmla="*/ 3286 w 10000"/>
                        <a:gd name="connsiteY53" fmla="*/ 3352 h 9886"/>
                        <a:gd name="connsiteX54" fmla="*/ 3071 w 10000"/>
                        <a:gd name="connsiteY54" fmla="*/ 3522 h 9886"/>
                        <a:gd name="connsiteX55" fmla="*/ 2857 w 10000"/>
                        <a:gd name="connsiteY55" fmla="*/ 3579 h 9886"/>
                        <a:gd name="connsiteX56" fmla="*/ 2643 w 10000"/>
                        <a:gd name="connsiteY56" fmla="*/ 3579 h 9886"/>
                        <a:gd name="connsiteX57" fmla="*/ 2357 w 10000"/>
                        <a:gd name="connsiteY57" fmla="*/ 3579 h 9886"/>
                        <a:gd name="connsiteX58" fmla="*/ 2214 w 10000"/>
                        <a:gd name="connsiteY58" fmla="*/ 3409 h 9886"/>
                        <a:gd name="connsiteX59" fmla="*/ 2071 w 10000"/>
                        <a:gd name="connsiteY59" fmla="*/ 3295 h 9886"/>
                        <a:gd name="connsiteX60" fmla="*/ 2071 w 10000"/>
                        <a:gd name="connsiteY60" fmla="*/ 3068 h 9886"/>
                        <a:gd name="connsiteX61" fmla="*/ 2214 w 10000"/>
                        <a:gd name="connsiteY61" fmla="*/ 2897 h 9886"/>
                        <a:gd name="connsiteX62" fmla="*/ 3357 w 10000"/>
                        <a:gd name="connsiteY62" fmla="*/ 1306 h 9886"/>
                        <a:gd name="connsiteX63" fmla="*/ 3429 w 10000"/>
                        <a:gd name="connsiteY63" fmla="*/ 1193 h 9886"/>
                        <a:gd name="connsiteX64" fmla="*/ 3571 w 10000"/>
                        <a:gd name="connsiteY64" fmla="*/ 1136 h 9886"/>
                        <a:gd name="connsiteX65" fmla="*/ 3643 w 10000"/>
                        <a:gd name="connsiteY65" fmla="*/ 1079 h 9886"/>
                        <a:gd name="connsiteX66" fmla="*/ 5929 w 10000"/>
                        <a:gd name="connsiteY66" fmla="*/ 0 h 9886"/>
                        <a:gd name="connsiteX0" fmla="*/ 5929 w 10000"/>
                        <a:gd name="connsiteY0" fmla="*/ 57 h 10057"/>
                        <a:gd name="connsiteX1" fmla="*/ 6643 w 10000"/>
                        <a:gd name="connsiteY1" fmla="*/ 57 h 10057"/>
                        <a:gd name="connsiteX2" fmla="*/ 6643 w 10000"/>
                        <a:gd name="connsiteY2" fmla="*/ 57 h 10057"/>
                        <a:gd name="connsiteX3" fmla="*/ 7571 w 10000"/>
                        <a:gd name="connsiteY3" fmla="*/ 516 h 10057"/>
                        <a:gd name="connsiteX4" fmla="*/ 8286 w 10000"/>
                        <a:gd name="connsiteY4" fmla="*/ 804 h 10057"/>
                        <a:gd name="connsiteX5" fmla="*/ 8643 w 10000"/>
                        <a:gd name="connsiteY5" fmla="*/ 976 h 10057"/>
                        <a:gd name="connsiteX6" fmla="*/ 8714 w 10000"/>
                        <a:gd name="connsiteY6" fmla="*/ 1148 h 10057"/>
                        <a:gd name="connsiteX7" fmla="*/ 8857 w 10000"/>
                        <a:gd name="connsiteY7" fmla="*/ 1206 h 10057"/>
                        <a:gd name="connsiteX8" fmla="*/ 8857 w 10000"/>
                        <a:gd name="connsiteY8" fmla="*/ 1378 h 10057"/>
                        <a:gd name="connsiteX9" fmla="*/ 8857 w 10000"/>
                        <a:gd name="connsiteY9" fmla="*/ 3045 h 10057"/>
                        <a:gd name="connsiteX10" fmla="*/ 9929 w 10000"/>
                        <a:gd name="connsiteY10" fmla="*/ 4597 h 10057"/>
                        <a:gd name="connsiteX11" fmla="*/ 10000 w 10000"/>
                        <a:gd name="connsiteY11" fmla="*/ 4770 h 10057"/>
                        <a:gd name="connsiteX12" fmla="*/ 10000 w 10000"/>
                        <a:gd name="connsiteY12" fmla="*/ 4999 h 10057"/>
                        <a:gd name="connsiteX13" fmla="*/ 9929 w 10000"/>
                        <a:gd name="connsiteY13" fmla="*/ 5171 h 10057"/>
                        <a:gd name="connsiteX14" fmla="*/ 9714 w 10000"/>
                        <a:gd name="connsiteY14" fmla="*/ 5229 h 10057"/>
                        <a:gd name="connsiteX15" fmla="*/ 9429 w 10000"/>
                        <a:gd name="connsiteY15" fmla="*/ 5287 h 10057"/>
                        <a:gd name="connsiteX16" fmla="*/ 9214 w 10000"/>
                        <a:gd name="connsiteY16" fmla="*/ 5287 h 10057"/>
                        <a:gd name="connsiteX17" fmla="*/ 9000 w 10000"/>
                        <a:gd name="connsiteY17" fmla="*/ 5229 h 10057"/>
                        <a:gd name="connsiteX18" fmla="*/ 8857 w 10000"/>
                        <a:gd name="connsiteY18" fmla="*/ 5057 h 10057"/>
                        <a:gd name="connsiteX19" fmla="*/ 7786 w 10000"/>
                        <a:gd name="connsiteY19" fmla="*/ 3620 h 10057"/>
                        <a:gd name="connsiteX20" fmla="*/ 7786 w 10000"/>
                        <a:gd name="connsiteY20" fmla="*/ 3505 h 10057"/>
                        <a:gd name="connsiteX21" fmla="*/ 7714 w 10000"/>
                        <a:gd name="connsiteY21" fmla="*/ 3390 h 10057"/>
                        <a:gd name="connsiteX22" fmla="*/ 7571 w 10000"/>
                        <a:gd name="connsiteY22" fmla="*/ 3218 h 10057"/>
                        <a:gd name="connsiteX23" fmla="*/ 7571 w 10000"/>
                        <a:gd name="connsiteY23" fmla="*/ 2299 h 10057"/>
                        <a:gd name="connsiteX24" fmla="*/ 5857 w 10000"/>
                        <a:gd name="connsiteY24" fmla="*/ 4712 h 10057"/>
                        <a:gd name="connsiteX25" fmla="*/ 7286 w 10000"/>
                        <a:gd name="connsiteY25" fmla="*/ 6724 h 10057"/>
                        <a:gd name="connsiteX26" fmla="*/ 7429 w 10000"/>
                        <a:gd name="connsiteY26" fmla="*/ 6838 h 10057"/>
                        <a:gd name="connsiteX27" fmla="*/ 7500 w 10000"/>
                        <a:gd name="connsiteY27" fmla="*/ 7068 h 10057"/>
                        <a:gd name="connsiteX28" fmla="*/ 7500 w 10000"/>
                        <a:gd name="connsiteY28" fmla="*/ 9309 h 10057"/>
                        <a:gd name="connsiteX29" fmla="*/ 7429 w 10000"/>
                        <a:gd name="connsiteY29" fmla="*/ 9654 h 10057"/>
                        <a:gd name="connsiteX30" fmla="*/ 7214 w 10000"/>
                        <a:gd name="connsiteY30" fmla="*/ 9885 h 10057"/>
                        <a:gd name="connsiteX31" fmla="*/ 7000 w 10000"/>
                        <a:gd name="connsiteY31" fmla="*/ 9942 h 10057"/>
                        <a:gd name="connsiteX32" fmla="*/ 6643 w 10000"/>
                        <a:gd name="connsiteY32" fmla="*/ 10057 h 10057"/>
                        <a:gd name="connsiteX33" fmla="*/ 6357 w 10000"/>
                        <a:gd name="connsiteY33" fmla="*/ 9942 h 10057"/>
                        <a:gd name="connsiteX34" fmla="*/ 6071 w 10000"/>
                        <a:gd name="connsiteY34" fmla="*/ 9885 h 10057"/>
                        <a:gd name="connsiteX35" fmla="*/ 5857 w 10000"/>
                        <a:gd name="connsiteY35" fmla="*/ 9654 h 10057"/>
                        <a:gd name="connsiteX36" fmla="*/ 5857 w 10000"/>
                        <a:gd name="connsiteY36" fmla="*/ 9309 h 10057"/>
                        <a:gd name="connsiteX37" fmla="*/ 5857 w 10000"/>
                        <a:gd name="connsiteY37" fmla="*/ 7241 h 10057"/>
                        <a:gd name="connsiteX38" fmla="*/ 4571 w 10000"/>
                        <a:gd name="connsiteY38" fmla="*/ 5516 h 10057"/>
                        <a:gd name="connsiteX39" fmla="*/ 1643 w 10000"/>
                        <a:gd name="connsiteY39" fmla="*/ 9712 h 10057"/>
                        <a:gd name="connsiteX40" fmla="*/ 1429 w 10000"/>
                        <a:gd name="connsiteY40" fmla="*/ 9885 h 10057"/>
                        <a:gd name="connsiteX41" fmla="*/ 1214 w 10000"/>
                        <a:gd name="connsiteY41" fmla="*/ 9942 h 10057"/>
                        <a:gd name="connsiteX42" fmla="*/ 929 w 10000"/>
                        <a:gd name="connsiteY42" fmla="*/ 10057 h 10057"/>
                        <a:gd name="connsiteX43" fmla="*/ 643 w 10000"/>
                        <a:gd name="connsiteY43" fmla="*/ 10057 h 10057"/>
                        <a:gd name="connsiteX44" fmla="*/ 429 w 10000"/>
                        <a:gd name="connsiteY44" fmla="*/ 9942 h 10057"/>
                        <a:gd name="connsiteX45" fmla="*/ 286 w 10000"/>
                        <a:gd name="connsiteY45" fmla="*/ 9827 h 10057"/>
                        <a:gd name="connsiteX46" fmla="*/ 71 w 10000"/>
                        <a:gd name="connsiteY46" fmla="*/ 9654 h 10057"/>
                        <a:gd name="connsiteX47" fmla="*/ 0 w 10000"/>
                        <a:gd name="connsiteY47" fmla="*/ 9425 h 10057"/>
                        <a:gd name="connsiteX48" fmla="*/ 71 w 10000"/>
                        <a:gd name="connsiteY48" fmla="*/ 9253 h 10057"/>
                        <a:gd name="connsiteX49" fmla="*/ 71 w 10000"/>
                        <a:gd name="connsiteY49" fmla="*/ 9022 h 10057"/>
                        <a:gd name="connsiteX50" fmla="*/ 5071 w 10000"/>
                        <a:gd name="connsiteY50" fmla="*/ 2126 h 10057"/>
                        <a:gd name="connsiteX51" fmla="*/ 5786 w 10000"/>
                        <a:gd name="connsiteY51" fmla="*/ 1264 h 10057"/>
                        <a:gd name="connsiteX52" fmla="*/ 4286 w 10000"/>
                        <a:gd name="connsiteY52" fmla="*/ 1954 h 10057"/>
                        <a:gd name="connsiteX53" fmla="*/ 3286 w 10000"/>
                        <a:gd name="connsiteY53" fmla="*/ 3448 h 10057"/>
                        <a:gd name="connsiteX54" fmla="*/ 3071 w 10000"/>
                        <a:gd name="connsiteY54" fmla="*/ 3620 h 10057"/>
                        <a:gd name="connsiteX55" fmla="*/ 2857 w 10000"/>
                        <a:gd name="connsiteY55" fmla="*/ 3677 h 10057"/>
                        <a:gd name="connsiteX56" fmla="*/ 2643 w 10000"/>
                        <a:gd name="connsiteY56" fmla="*/ 3677 h 10057"/>
                        <a:gd name="connsiteX57" fmla="*/ 2357 w 10000"/>
                        <a:gd name="connsiteY57" fmla="*/ 3677 h 10057"/>
                        <a:gd name="connsiteX58" fmla="*/ 2214 w 10000"/>
                        <a:gd name="connsiteY58" fmla="*/ 3505 h 10057"/>
                        <a:gd name="connsiteX59" fmla="*/ 2071 w 10000"/>
                        <a:gd name="connsiteY59" fmla="*/ 3390 h 10057"/>
                        <a:gd name="connsiteX60" fmla="*/ 2071 w 10000"/>
                        <a:gd name="connsiteY60" fmla="*/ 3160 h 10057"/>
                        <a:gd name="connsiteX61" fmla="*/ 2214 w 10000"/>
                        <a:gd name="connsiteY61" fmla="*/ 2987 h 10057"/>
                        <a:gd name="connsiteX62" fmla="*/ 3357 w 10000"/>
                        <a:gd name="connsiteY62" fmla="*/ 1378 h 10057"/>
                        <a:gd name="connsiteX63" fmla="*/ 3429 w 10000"/>
                        <a:gd name="connsiteY63" fmla="*/ 1264 h 10057"/>
                        <a:gd name="connsiteX64" fmla="*/ 3571 w 10000"/>
                        <a:gd name="connsiteY64" fmla="*/ 1206 h 10057"/>
                        <a:gd name="connsiteX65" fmla="*/ 3643 w 10000"/>
                        <a:gd name="connsiteY65" fmla="*/ 1148 h 10057"/>
                        <a:gd name="connsiteX66" fmla="*/ 5929 w 10000"/>
                        <a:gd name="connsiteY66" fmla="*/ 57 h 10057"/>
                        <a:gd name="connsiteX0" fmla="*/ 5929 w 10000"/>
                        <a:gd name="connsiteY0" fmla="*/ 94 h 10094"/>
                        <a:gd name="connsiteX1" fmla="*/ 6643 w 10000"/>
                        <a:gd name="connsiteY1" fmla="*/ 94 h 10094"/>
                        <a:gd name="connsiteX2" fmla="*/ 6643 w 10000"/>
                        <a:gd name="connsiteY2" fmla="*/ 94 h 10094"/>
                        <a:gd name="connsiteX3" fmla="*/ 7571 w 10000"/>
                        <a:gd name="connsiteY3" fmla="*/ 553 h 10094"/>
                        <a:gd name="connsiteX4" fmla="*/ 8286 w 10000"/>
                        <a:gd name="connsiteY4" fmla="*/ 841 h 10094"/>
                        <a:gd name="connsiteX5" fmla="*/ 8643 w 10000"/>
                        <a:gd name="connsiteY5" fmla="*/ 1013 h 10094"/>
                        <a:gd name="connsiteX6" fmla="*/ 8714 w 10000"/>
                        <a:gd name="connsiteY6" fmla="*/ 1185 h 10094"/>
                        <a:gd name="connsiteX7" fmla="*/ 8857 w 10000"/>
                        <a:gd name="connsiteY7" fmla="*/ 1243 h 10094"/>
                        <a:gd name="connsiteX8" fmla="*/ 8857 w 10000"/>
                        <a:gd name="connsiteY8" fmla="*/ 1415 h 10094"/>
                        <a:gd name="connsiteX9" fmla="*/ 8857 w 10000"/>
                        <a:gd name="connsiteY9" fmla="*/ 3082 h 10094"/>
                        <a:gd name="connsiteX10" fmla="*/ 9929 w 10000"/>
                        <a:gd name="connsiteY10" fmla="*/ 4634 h 10094"/>
                        <a:gd name="connsiteX11" fmla="*/ 10000 w 10000"/>
                        <a:gd name="connsiteY11" fmla="*/ 4807 h 10094"/>
                        <a:gd name="connsiteX12" fmla="*/ 10000 w 10000"/>
                        <a:gd name="connsiteY12" fmla="*/ 5036 h 10094"/>
                        <a:gd name="connsiteX13" fmla="*/ 9929 w 10000"/>
                        <a:gd name="connsiteY13" fmla="*/ 5208 h 10094"/>
                        <a:gd name="connsiteX14" fmla="*/ 9714 w 10000"/>
                        <a:gd name="connsiteY14" fmla="*/ 5266 h 10094"/>
                        <a:gd name="connsiteX15" fmla="*/ 9429 w 10000"/>
                        <a:gd name="connsiteY15" fmla="*/ 5324 h 10094"/>
                        <a:gd name="connsiteX16" fmla="*/ 9214 w 10000"/>
                        <a:gd name="connsiteY16" fmla="*/ 5324 h 10094"/>
                        <a:gd name="connsiteX17" fmla="*/ 9000 w 10000"/>
                        <a:gd name="connsiteY17" fmla="*/ 5266 h 10094"/>
                        <a:gd name="connsiteX18" fmla="*/ 8857 w 10000"/>
                        <a:gd name="connsiteY18" fmla="*/ 5094 h 10094"/>
                        <a:gd name="connsiteX19" fmla="*/ 7786 w 10000"/>
                        <a:gd name="connsiteY19" fmla="*/ 3657 h 10094"/>
                        <a:gd name="connsiteX20" fmla="*/ 7786 w 10000"/>
                        <a:gd name="connsiteY20" fmla="*/ 3542 h 10094"/>
                        <a:gd name="connsiteX21" fmla="*/ 7714 w 10000"/>
                        <a:gd name="connsiteY21" fmla="*/ 3427 h 10094"/>
                        <a:gd name="connsiteX22" fmla="*/ 7571 w 10000"/>
                        <a:gd name="connsiteY22" fmla="*/ 3255 h 10094"/>
                        <a:gd name="connsiteX23" fmla="*/ 7571 w 10000"/>
                        <a:gd name="connsiteY23" fmla="*/ 2336 h 10094"/>
                        <a:gd name="connsiteX24" fmla="*/ 5857 w 10000"/>
                        <a:gd name="connsiteY24" fmla="*/ 4749 h 10094"/>
                        <a:gd name="connsiteX25" fmla="*/ 7286 w 10000"/>
                        <a:gd name="connsiteY25" fmla="*/ 6761 h 10094"/>
                        <a:gd name="connsiteX26" fmla="*/ 7429 w 10000"/>
                        <a:gd name="connsiteY26" fmla="*/ 6875 h 10094"/>
                        <a:gd name="connsiteX27" fmla="*/ 7500 w 10000"/>
                        <a:gd name="connsiteY27" fmla="*/ 7105 h 10094"/>
                        <a:gd name="connsiteX28" fmla="*/ 7500 w 10000"/>
                        <a:gd name="connsiteY28" fmla="*/ 9346 h 10094"/>
                        <a:gd name="connsiteX29" fmla="*/ 7429 w 10000"/>
                        <a:gd name="connsiteY29" fmla="*/ 9691 h 10094"/>
                        <a:gd name="connsiteX30" fmla="*/ 7214 w 10000"/>
                        <a:gd name="connsiteY30" fmla="*/ 9922 h 10094"/>
                        <a:gd name="connsiteX31" fmla="*/ 7000 w 10000"/>
                        <a:gd name="connsiteY31" fmla="*/ 9979 h 10094"/>
                        <a:gd name="connsiteX32" fmla="*/ 6643 w 10000"/>
                        <a:gd name="connsiteY32" fmla="*/ 10094 h 10094"/>
                        <a:gd name="connsiteX33" fmla="*/ 6357 w 10000"/>
                        <a:gd name="connsiteY33" fmla="*/ 9979 h 10094"/>
                        <a:gd name="connsiteX34" fmla="*/ 6071 w 10000"/>
                        <a:gd name="connsiteY34" fmla="*/ 9922 h 10094"/>
                        <a:gd name="connsiteX35" fmla="*/ 5857 w 10000"/>
                        <a:gd name="connsiteY35" fmla="*/ 9691 h 10094"/>
                        <a:gd name="connsiteX36" fmla="*/ 5857 w 10000"/>
                        <a:gd name="connsiteY36" fmla="*/ 9346 h 10094"/>
                        <a:gd name="connsiteX37" fmla="*/ 5857 w 10000"/>
                        <a:gd name="connsiteY37" fmla="*/ 7278 h 10094"/>
                        <a:gd name="connsiteX38" fmla="*/ 4571 w 10000"/>
                        <a:gd name="connsiteY38" fmla="*/ 5553 h 10094"/>
                        <a:gd name="connsiteX39" fmla="*/ 1643 w 10000"/>
                        <a:gd name="connsiteY39" fmla="*/ 9749 h 10094"/>
                        <a:gd name="connsiteX40" fmla="*/ 1429 w 10000"/>
                        <a:gd name="connsiteY40" fmla="*/ 9922 h 10094"/>
                        <a:gd name="connsiteX41" fmla="*/ 1214 w 10000"/>
                        <a:gd name="connsiteY41" fmla="*/ 9979 h 10094"/>
                        <a:gd name="connsiteX42" fmla="*/ 929 w 10000"/>
                        <a:gd name="connsiteY42" fmla="*/ 10094 h 10094"/>
                        <a:gd name="connsiteX43" fmla="*/ 643 w 10000"/>
                        <a:gd name="connsiteY43" fmla="*/ 10094 h 10094"/>
                        <a:gd name="connsiteX44" fmla="*/ 429 w 10000"/>
                        <a:gd name="connsiteY44" fmla="*/ 9979 h 10094"/>
                        <a:gd name="connsiteX45" fmla="*/ 286 w 10000"/>
                        <a:gd name="connsiteY45" fmla="*/ 9864 h 10094"/>
                        <a:gd name="connsiteX46" fmla="*/ 71 w 10000"/>
                        <a:gd name="connsiteY46" fmla="*/ 9691 h 10094"/>
                        <a:gd name="connsiteX47" fmla="*/ 0 w 10000"/>
                        <a:gd name="connsiteY47" fmla="*/ 9462 h 10094"/>
                        <a:gd name="connsiteX48" fmla="*/ 71 w 10000"/>
                        <a:gd name="connsiteY48" fmla="*/ 9290 h 10094"/>
                        <a:gd name="connsiteX49" fmla="*/ 71 w 10000"/>
                        <a:gd name="connsiteY49" fmla="*/ 9059 h 10094"/>
                        <a:gd name="connsiteX50" fmla="*/ 5071 w 10000"/>
                        <a:gd name="connsiteY50" fmla="*/ 2163 h 10094"/>
                        <a:gd name="connsiteX51" fmla="*/ 5786 w 10000"/>
                        <a:gd name="connsiteY51" fmla="*/ 1301 h 10094"/>
                        <a:gd name="connsiteX52" fmla="*/ 4286 w 10000"/>
                        <a:gd name="connsiteY52" fmla="*/ 1991 h 10094"/>
                        <a:gd name="connsiteX53" fmla="*/ 3286 w 10000"/>
                        <a:gd name="connsiteY53" fmla="*/ 3485 h 10094"/>
                        <a:gd name="connsiteX54" fmla="*/ 3071 w 10000"/>
                        <a:gd name="connsiteY54" fmla="*/ 3657 h 10094"/>
                        <a:gd name="connsiteX55" fmla="*/ 2857 w 10000"/>
                        <a:gd name="connsiteY55" fmla="*/ 3714 h 10094"/>
                        <a:gd name="connsiteX56" fmla="*/ 2643 w 10000"/>
                        <a:gd name="connsiteY56" fmla="*/ 3714 h 10094"/>
                        <a:gd name="connsiteX57" fmla="*/ 2357 w 10000"/>
                        <a:gd name="connsiteY57" fmla="*/ 3714 h 10094"/>
                        <a:gd name="connsiteX58" fmla="*/ 2214 w 10000"/>
                        <a:gd name="connsiteY58" fmla="*/ 3542 h 10094"/>
                        <a:gd name="connsiteX59" fmla="*/ 2071 w 10000"/>
                        <a:gd name="connsiteY59" fmla="*/ 3427 h 10094"/>
                        <a:gd name="connsiteX60" fmla="*/ 2071 w 10000"/>
                        <a:gd name="connsiteY60" fmla="*/ 3197 h 10094"/>
                        <a:gd name="connsiteX61" fmla="*/ 2214 w 10000"/>
                        <a:gd name="connsiteY61" fmla="*/ 3024 h 10094"/>
                        <a:gd name="connsiteX62" fmla="*/ 3357 w 10000"/>
                        <a:gd name="connsiteY62" fmla="*/ 1415 h 10094"/>
                        <a:gd name="connsiteX63" fmla="*/ 3429 w 10000"/>
                        <a:gd name="connsiteY63" fmla="*/ 1301 h 10094"/>
                        <a:gd name="connsiteX64" fmla="*/ 3571 w 10000"/>
                        <a:gd name="connsiteY64" fmla="*/ 1243 h 10094"/>
                        <a:gd name="connsiteX65" fmla="*/ 3643 w 10000"/>
                        <a:gd name="connsiteY65" fmla="*/ 1185 h 10094"/>
                        <a:gd name="connsiteX66" fmla="*/ 5929 w 10000"/>
                        <a:gd name="connsiteY66" fmla="*/ 94 h 10094"/>
                        <a:gd name="connsiteX0" fmla="*/ 5929 w 10000"/>
                        <a:gd name="connsiteY0" fmla="*/ 92 h 10092"/>
                        <a:gd name="connsiteX1" fmla="*/ 6643 w 10000"/>
                        <a:gd name="connsiteY1" fmla="*/ 92 h 10092"/>
                        <a:gd name="connsiteX2" fmla="*/ 6643 w 10000"/>
                        <a:gd name="connsiteY2" fmla="*/ 92 h 10092"/>
                        <a:gd name="connsiteX3" fmla="*/ 7571 w 10000"/>
                        <a:gd name="connsiteY3" fmla="*/ 551 h 10092"/>
                        <a:gd name="connsiteX4" fmla="*/ 8286 w 10000"/>
                        <a:gd name="connsiteY4" fmla="*/ 839 h 10092"/>
                        <a:gd name="connsiteX5" fmla="*/ 8643 w 10000"/>
                        <a:gd name="connsiteY5" fmla="*/ 1011 h 10092"/>
                        <a:gd name="connsiteX6" fmla="*/ 8714 w 10000"/>
                        <a:gd name="connsiteY6" fmla="*/ 1183 h 10092"/>
                        <a:gd name="connsiteX7" fmla="*/ 8857 w 10000"/>
                        <a:gd name="connsiteY7" fmla="*/ 1241 h 10092"/>
                        <a:gd name="connsiteX8" fmla="*/ 8857 w 10000"/>
                        <a:gd name="connsiteY8" fmla="*/ 1413 h 10092"/>
                        <a:gd name="connsiteX9" fmla="*/ 8857 w 10000"/>
                        <a:gd name="connsiteY9" fmla="*/ 3080 h 10092"/>
                        <a:gd name="connsiteX10" fmla="*/ 9929 w 10000"/>
                        <a:gd name="connsiteY10" fmla="*/ 4632 h 10092"/>
                        <a:gd name="connsiteX11" fmla="*/ 10000 w 10000"/>
                        <a:gd name="connsiteY11" fmla="*/ 4805 h 10092"/>
                        <a:gd name="connsiteX12" fmla="*/ 10000 w 10000"/>
                        <a:gd name="connsiteY12" fmla="*/ 5034 h 10092"/>
                        <a:gd name="connsiteX13" fmla="*/ 9929 w 10000"/>
                        <a:gd name="connsiteY13" fmla="*/ 5206 h 10092"/>
                        <a:gd name="connsiteX14" fmla="*/ 9714 w 10000"/>
                        <a:gd name="connsiteY14" fmla="*/ 5264 h 10092"/>
                        <a:gd name="connsiteX15" fmla="*/ 9429 w 10000"/>
                        <a:gd name="connsiteY15" fmla="*/ 5322 h 10092"/>
                        <a:gd name="connsiteX16" fmla="*/ 9214 w 10000"/>
                        <a:gd name="connsiteY16" fmla="*/ 5322 h 10092"/>
                        <a:gd name="connsiteX17" fmla="*/ 9000 w 10000"/>
                        <a:gd name="connsiteY17" fmla="*/ 5264 h 10092"/>
                        <a:gd name="connsiteX18" fmla="*/ 8857 w 10000"/>
                        <a:gd name="connsiteY18" fmla="*/ 5092 h 10092"/>
                        <a:gd name="connsiteX19" fmla="*/ 7786 w 10000"/>
                        <a:gd name="connsiteY19" fmla="*/ 3655 h 10092"/>
                        <a:gd name="connsiteX20" fmla="*/ 7786 w 10000"/>
                        <a:gd name="connsiteY20" fmla="*/ 3540 h 10092"/>
                        <a:gd name="connsiteX21" fmla="*/ 7714 w 10000"/>
                        <a:gd name="connsiteY21" fmla="*/ 3425 h 10092"/>
                        <a:gd name="connsiteX22" fmla="*/ 7571 w 10000"/>
                        <a:gd name="connsiteY22" fmla="*/ 3253 h 10092"/>
                        <a:gd name="connsiteX23" fmla="*/ 7571 w 10000"/>
                        <a:gd name="connsiteY23" fmla="*/ 2334 h 10092"/>
                        <a:gd name="connsiteX24" fmla="*/ 5857 w 10000"/>
                        <a:gd name="connsiteY24" fmla="*/ 4747 h 10092"/>
                        <a:gd name="connsiteX25" fmla="*/ 7286 w 10000"/>
                        <a:gd name="connsiteY25" fmla="*/ 6759 h 10092"/>
                        <a:gd name="connsiteX26" fmla="*/ 7429 w 10000"/>
                        <a:gd name="connsiteY26" fmla="*/ 6873 h 10092"/>
                        <a:gd name="connsiteX27" fmla="*/ 7500 w 10000"/>
                        <a:gd name="connsiteY27" fmla="*/ 7103 h 10092"/>
                        <a:gd name="connsiteX28" fmla="*/ 7500 w 10000"/>
                        <a:gd name="connsiteY28" fmla="*/ 9344 h 10092"/>
                        <a:gd name="connsiteX29" fmla="*/ 7429 w 10000"/>
                        <a:gd name="connsiteY29" fmla="*/ 9689 h 10092"/>
                        <a:gd name="connsiteX30" fmla="*/ 7214 w 10000"/>
                        <a:gd name="connsiteY30" fmla="*/ 9920 h 10092"/>
                        <a:gd name="connsiteX31" fmla="*/ 7000 w 10000"/>
                        <a:gd name="connsiteY31" fmla="*/ 9977 h 10092"/>
                        <a:gd name="connsiteX32" fmla="*/ 6643 w 10000"/>
                        <a:gd name="connsiteY32" fmla="*/ 10092 h 10092"/>
                        <a:gd name="connsiteX33" fmla="*/ 6357 w 10000"/>
                        <a:gd name="connsiteY33" fmla="*/ 9977 h 10092"/>
                        <a:gd name="connsiteX34" fmla="*/ 6071 w 10000"/>
                        <a:gd name="connsiteY34" fmla="*/ 9920 h 10092"/>
                        <a:gd name="connsiteX35" fmla="*/ 5857 w 10000"/>
                        <a:gd name="connsiteY35" fmla="*/ 9689 h 10092"/>
                        <a:gd name="connsiteX36" fmla="*/ 5857 w 10000"/>
                        <a:gd name="connsiteY36" fmla="*/ 9344 h 10092"/>
                        <a:gd name="connsiteX37" fmla="*/ 5857 w 10000"/>
                        <a:gd name="connsiteY37" fmla="*/ 7276 h 10092"/>
                        <a:gd name="connsiteX38" fmla="*/ 4571 w 10000"/>
                        <a:gd name="connsiteY38" fmla="*/ 5551 h 10092"/>
                        <a:gd name="connsiteX39" fmla="*/ 1643 w 10000"/>
                        <a:gd name="connsiteY39" fmla="*/ 9747 h 10092"/>
                        <a:gd name="connsiteX40" fmla="*/ 1429 w 10000"/>
                        <a:gd name="connsiteY40" fmla="*/ 9920 h 10092"/>
                        <a:gd name="connsiteX41" fmla="*/ 1214 w 10000"/>
                        <a:gd name="connsiteY41" fmla="*/ 9977 h 10092"/>
                        <a:gd name="connsiteX42" fmla="*/ 929 w 10000"/>
                        <a:gd name="connsiteY42" fmla="*/ 10092 h 10092"/>
                        <a:gd name="connsiteX43" fmla="*/ 643 w 10000"/>
                        <a:gd name="connsiteY43" fmla="*/ 10092 h 10092"/>
                        <a:gd name="connsiteX44" fmla="*/ 429 w 10000"/>
                        <a:gd name="connsiteY44" fmla="*/ 9977 h 10092"/>
                        <a:gd name="connsiteX45" fmla="*/ 286 w 10000"/>
                        <a:gd name="connsiteY45" fmla="*/ 9862 h 10092"/>
                        <a:gd name="connsiteX46" fmla="*/ 71 w 10000"/>
                        <a:gd name="connsiteY46" fmla="*/ 9689 h 10092"/>
                        <a:gd name="connsiteX47" fmla="*/ 0 w 10000"/>
                        <a:gd name="connsiteY47" fmla="*/ 9460 h 10092"/>
                        <a:gd name="connsiteX48" fmla="*/ 71 w 10000"/>
                        <a:gd name="connsiteY48" fmla="*/ 9288 h 10092"/>
                        <a:gd name="connsiteX49" fmla="*/ 71 w 10000"/>
                        <a:gd name="connsiteY49" fmla="*/ 9057 h 10092"/>
                        <a:gd name="connsiteX50" fmla="*/ 5071 w 10000"/>
                        <a:gd name="connsiteY50" fmla="*/ 2161 h 10092"/>
                        <a:gd name="connsiteX51" fmla="*/ 5786 w 10000"/>
                        <a:gd name="connsiteY51" fmla="*/ 1299 h 10092"/>
                        <a:gd name="connsiteX52" fmla="*/ 4286 w 10000"/>
                        <a:gd name="connsiteY52" fmla="*/ 1989 h 10092"/>
                        <a:gd name="connsiteX53" fmla="*/ 3286 w 10000"/>
                        <a:gd name="connsiteY53" fmla="*/ 3483 h 10092"/>
                        <a:gd name="connsiteX54" fmla="*/ 3071 w 10000"/>
                        <a:gd name="connsiteY54" fmla="*/ 3655 h 10092"/>
                        <a:gd name="connsiteX55" fmla="*/ 2857 w 10000"/>
                        <a:gd name="connsiteY55" fmla="*/ 3712 h 10092"/>
                        <a:gd name="connsiteX56" fmla="*/ 2643 w 10000"/>
                        <a:gd name="connsiteY56" fmla="*/ 3712 h 10092"/>
                        <a:gd name="connsiteX57" fmla="*/ 2357 w 10000"/>
                        <a:gd name="connsiteY57" fmla="*/ 3712 h 10092"/>
                        <a:gd name="connsiteX58" fmla="*/ 2214 w 10000"/>
                        <a:gd name="connsiteY58" fmla="*/ 3540 h 10092"/>
                        <a:gd name="connsiteX59" fmla="*/ 2071 w 10000"/>
                        <a:gd name="connsiteY59" fmla="*/ 3425 h 10092"/>
                        <a:gd name="connsiteX60" fmla="*/ 2071 w 10000"/>
                        <a:gd name="connsiteY60" fmla="*/ 3195 h 10092"/>
                        <a:gd name="connsiteX61" fmla="*/ 2214 w 10000"/>
                        <a:gd name="connsiteY61" fmla="*/ 3022 h 10092"/>
                        <a:gd name="connsiteX62" fmla="*/ 3357 w 10000"/>
                        <a:gd name="connsiteY62" fmla="*/ 1413 h 10092"/>
                        <a:gd name="connsiteX63" fmla="*/ 3429 w 10000"/>
                        <a:gd name="connsiteY63" fmla="*/ 1299 h 10092"/>
                        <a:gd name="connsiteX64" fmla="*/ 3571 w 10000"/>
                        <a:gd name="connsiteY64" fmla="*/ 1241 h 10092"/>
                        <a:gd name="connsiteX65" fmla="*/ 3643 w 10000"/>
                        <a:gd name="connsiteY65" fmla="*/ 1183 h 10092"/>
                        <a:gd name="connsiteX66" fmla="*/ 5929 w 10000"/>
                        <a:gd name="connsiteY66" fmla="*/ 92 h 10092"/>
                        <a:gd name="connsiteX0" fmla="*/ 5929 w 10000"/>
                        <a:gd name="connsiteY0" fmla="*/ 79 h 10079"/>
                        <a:gd name="connsiteX1" fmla="*/ 6643 w 10000"/>
                        <a:gd name="connsiteY1" fmla="*/ 79 h 10079"/>
                        <a:gd name="connsiteX2" fmla="*/ 6643 w 10000"/>
                        <a:gd name="connsiteY2" fmla="*/ 79 h 10079"/>
                        <a:gd name="connsiteX3" fmla="*/ 7571 w 10000"/>
                        <a:gd name="connsiteY3" fmla="*/ 538 h 10079"/>
                        <a:gd name="connsiteX4" fmla="*/ 8286 w 10000"/>
                        <a:gd name="connsiteY4" fmla="*/ 826 h 10079"/>
                        <a:gd name="connsiteX5" fmla="*/ 8643 w 10000"/>
                        <a:gd name="connsiteY5" fmla="*/ 998 h 10079"/>
                        <a:gd name="connsiteX6" fmla="*/ 8714 w 10000"/>
                        <a:gd name="connsiteY6" fmla="*/ 1170 h 10079"/>
                        <a:gd name="connsiteX7" fmla="*/ 8857 w 10000"/>
                        <a:gd name="connsiteY7" fmla="*/ 1228 h 10079"/>
                        <a:gd name="connsiteX8" fmla="*/ 8857 w 10000"/>
                        <a:gd name="connsiteY8" fmla="*/ 1400 h 10079"/>
                        <a:gd name="connsiteX9" fmla="*/ 8857 w 10000"/>
                        <a:gd name="connsiteY9" fmla="*/ 3067 h 10079"/>
                        <a:gd name="connsiteX10" fmla="*/ 9929 w 10000"/>
                        <a:gd name="connsiteY10" fmla="*/ 4619 h 10079"/>
                        <a:gd name="connsiteX11" fmla="*/ 10000 w 10000"/>
                        <a:gd name="connsiteY11" fmla="*/ 4792 h 10079"/>
                        <a:gd name="connsiteX12" fmla="*/ 10000 w 10000"/>
                        <a:gd name="connsiteY12" fmla="*/ 5021 h 10079"/>
                        <a:gd name="connsiteX13" fmla="*/ 9929 w 10000"/>
                        <a:gd name="connsiteY13" fmla="*/ 5193 h 10079"/>
                        <a:gd name="connsiteX14" fmla="*/ 9714 w 10000"/>
                        <a:gd name="connsiteY14" fmla="*/ 5251 h 10079"/>
                        <a:gd name="connsiteX15" fmla="*/ 9429 w 10000"/>
                        <a:gd name="connsiteY15" fmla="*/ 5309 h 10079"/>
                        <a:gd name="connsiteX16" fmla="*/ 9214 w 10000"/>
                        <a:gd name="connsiteY16" fmla="*/ 5309 h 10079"/>
                        <a:gd name="connsiteX17" fmla="*/ 9000 w 10000"/>
                        <a:gd name="connsiteY17" fmla="*/ 5251 h 10079"/>
                        <a:gd name="connsiteX18" fmla="*/ 8857 w 10000"/>
                        <a:gd name="connsiteY18" fmla="*/ 5079 h 10079"/>
                        <a:gd name="connsiteX19" fmla="*/ 7786 w 10000"/>
                        <a:gd name="connsiteY19" fmla="*/ 3642 h 10079"/>
                        <a:gd name="connsiteX20" fmla="*/ 7786 w 10000"/>
                        <a:gd name="connsiteY20" fmla="*/ 3527 h 10079"/>
                        <a:gd name="connsiteX21" fmla="*/ 7714 w 10000"/>
                        <a:gd name="connsiteY21" fmla="*/ 3412 h 10079"/>
                        <a:gd name="connsiteX22" fmla="*/ 7571 w 10000"/>
                        <a:gd name="connsiteY22" fmla="*/ 3240 h 10079"/>
                        <a:gd name="connsiteX23" fmla="*/ 7571 w 10000"/>
                        <a:gd name="connsiteY23" fmla="*/ 2321 h 10079"/>
                        <a:gd name="connsiteX24" fmla="*/ 5857 w 10000"/>
                        <a:gd name="connsiteY24" fmla="*/ 4734 h 10079"/>
                        <a:gd name="connsiteX25" fmla="*/ 7286 w 10000"/>
                        <a:gd name="connsiteY25" fmla="*/ 6746 h 10079"/>
                        <a:gd name="connsiteX26" fmla="*/ 7429 w 10000"/>
                        <a:gd name="connsiteY26" fmla="*/ 6860 h 10079"/>
                        <a:gd name="connsiteX27" fmla="*/ 7500 w 10000"/>
                        <a:gd name="connsiteY27" fmla="*/ 7090 h 10079"/>
                        <a:gd name="connsiteX28" fmla="*/ 7500 w 10000"/>
                        <a:gd name="connsiteY28" fmla="*/ 9331 h 10079"/>
                        <a:gd name="connsiteX29" fmla="*/ 7429 w 10000"/>
                        <a:gd name="connsiteY29" fmla="*/ 9676 h 10079"/>
                        <a:gd name="connsiteX30" fmla="*/ 7214 w 10000"/>
                        <a:gd name="connsiteY30" fmla="*/ 9907 h 10079"/>
                        <a:gd name="connsiteX31" fmla="*/ 7000 w 10000"/>
                        <a:gd name="connsiteY31" fmla="*/ 9964 h 10079"/>
                        <a:gd name="connsiteX32" fmla="*/ 6643 w 10000"/>
                        <a:gd name="connsiteY32" fmla="*/ 10079 h 10079"/>
                        <a:gd name="connsiteX33" fmla="*/ 6357 w 10000"/>
                        <a:gd name="connsiteY33" fmla="*/ 9964 h 10079"/>
                        <a:gd name="connsiteX34" fmla="*/ 6071 w 10000"/>
                        <a:gd name="connsiteY34" fmla="*/ 9907 h 10079"/>
                        <a:gd name="connsiteX35" fmla="*/ 5857 w 10000"/>
                        <a:gd name="connsiteY35" fmla="*/ 9676 h 10079"/>
                        <a:gd name="connsiteX36" fmla="*/ 5857 w 10000"/>
                        <a:gd name="connsiteY36" fmla="*/ 9331 h 10079"/>
                        <a:gd name="connsiteX37" fmla="*/ 5857 w 10000"/>
                        <a:gd name="connsiteY37" fmla="*/ 7263 h 10079"/>
                        <a:gd name="connsiteX38" fmla="*/ 4571 w 10000"/>
                        <a:gd name="connsiteY38" fmla="*/ 5538 h 10079"/>
                        <a:gd name="connsiteX39" fmla="*/ 1643 w 10000"/>
                        <a:gd name="connsiteY39" fmla="*/ 9734 h 10079"/>
                        <a:gd name="connsiteX40" fmla="*/ 1429 w 10000"/>
                        <a:gd name="connsiteY40" fmla="*/ 9907 h 10079"/>
                        <a:gd name="connsiteX41" fmla="*/ 1214 w 10000"/>
                        <a:gd name="connsiteY41" fmla="*/ 9964 h 10079"/>
                        <a:gd name="connsiteX42" fmla="*/ 929 w 10000"/>
                        <a:gd name="connsiteY42" fmla="*/ 10079 h 10079"/>
                        <a:gd name="connsiteX43" fmla="*/ 643 w 10000"/>
                        <a:gd name="connsiteY43" fmla="*/ 10079 h 10079"/>
                        <a:gd name="connsiteX44" fmla="*/ 429 w 10000"/>
                        <a:gd name="connsiteY44" fmla="*/ 9964 h 10079"/>
                        <a:gd name="connsiteX45" fmla="*/ 286 w 10000"/>
                        <a:gd name="connsiteY45" fmla="*/ 9849 h 10079"/>
                        <a:gd name="connsiteX46" fmla="*/ 71 w 10000"/>
                        <a:gd name="connsiteY46" fmla="*/ 9676 h 10079"/>
                        <a:gd name="connsiteX47" fmla="*/ 0 w 10000"/>
                        <a:gd name="connsiteY47" fmla="*/ 9447 h 10079"/>
                        <a:gd name="connsiteX48" fmla="*/ 71 w 10000"/>
                        <a:gd name="connsiteY48" fmla="*/ 9275 h 10079"/>
                        <a:gd name="connsiteX49" fmla="*/ 71 w 10000"/>
                        <a:gd name="connsiteY49" fmla="*/ 9044 h 10079"/>
                        <a:gd name="connsiteX50" fmla="*/ 5071 w 10000"/>
                        <a:gd name="connsiteY50" fmla="*/ 2148 h 10079"/>
                        <a:gd name="connsiteX51" fmla="*/ 5786 w 10000"/>
                        <a:gd name="connsiteY51" fmla="*/ 1286 h 10079"/>
                        <a:gd name="connsiteX52" fmla="*/ 4286 w 10000"/>
                        <a:gd name="connsiteY52" fmla="*/ 1976 h 10079"/>
                        <a:gd name="connsiteX53" fmla="*/ 3286 w 10000"/>
                        <a:gd name="connsiteY53" fmla="*/ 3470 h 10079"/>
                        <a:gd name="connsiteX54" fmla="*/ 3071 w 10000"/>
                        <a:gd name="connsiteY54" fmla="*/ 3642 h 10079"/>
                        <a:gd name="connsiteX55" fmla="*/ 2857 w 10000"/>
                        <a:gd name="connsiteY55" fmla="*/ 3699 h 10079"/>
                        <a:gd name="connsiteX56" fmla="*/ 2643 w 10000"/>
                        <a:gd name="connsiteY56" fmla="*/ 3699 h 10079"/>
                        <a:gd name="connsiteX57" fmla="*/ 2357 w 10000"/>
                        <a:gd name="connsiteY57" fmla="*/ 3699 h 10079"/>
                        <a:gd name="connsiteX58" fmla="*/ 2214 w 10000"/>
                        <a:gd name="connsiteY58" fmla="*/ 3527 h 10079"/>
                        <a:gd name="connsiteX59" fmla="*/ 2071 w 10000"/>
                        <a:gd name="connsiteY59" fmla="*/ 3412 h 10079"/>
                        <a:gd name="connsiteX60" fmla="*/ 2071 w 10000"/>
                        <a:gd name="connsiteY60" fmla="*/ 3182 h 10079"/>
                        <a:gd name="connsiteX61" fmla="*/ 2214 w 10000"/>
                        <a:gd name="connsiteY61" fmla="*/ 3009 h 10079"/>
                        <a:gd name="connsiteX62" fmla="*/ 3357 w 10000"/>
                        <a:gd name="connsiteY62" fmla="*/ 1400 h 10079"/>
                        <a:gd name="connsiteX63" fmla="*/ 3429 w 10000"/>
                        <a:gd name="connsiteY63" fmla="*/ 1286 h 10079"/>
                        <a:gd name="connsiteX64" fmla="*/ 3571 w 10000"/>
                        <a:gd name="connsiteY64" fmla="*/ 1228 h 10079"/>
                        <a:gd name="connsiteX65" fmla="*/ 3643 w 10000"/>
                        <a:gd name="connsiteY65" fmla="*/ 1170 h 10079"/>
                        <a:gd name="connsiteX66" fmla="*/ 5929 w 10000"/>
                        <a:gd name="connsiteY66" fmla="*/ 79 h 10079"/>
                        <a:gd name="connsiteX0" fmla="*/ 5929 w 10000"/>
                        <a:gd name="connsiteY0" fmla="*/ 73 h 10073"/>
                        <a:gd name="connsiteX1" fmla="*/ 6643 w 10000"/>
                        <a:gd name="connsiteY1" fmla="*/ 73 h 10073"/>
                        <a:gd name="connsiteX2" fmla="*/ 6643 w 10000"/>
                        <a:gd name="connsiteY2" fmla="*/ 73 h 10073"/>
                        <a:gd name="connsiteX3" fmla="*/ 7571 w 10000"/>
                        <a:gd name="connsiteY3" fmla="*/ 532 h 10073"/>
                        <a:gd name="connsiteX4" fmla="*/ 8286 w 10000"/>
                        <a:gd name="connsiteY4" fmla="*/ 820 h 10073"/>
                        <a:gd name="connsiteX5" fmla="*/ 8643 w 10000"/>
                        <a:gd name="connsiteY5" fmla="*/ 992 h 10073"/>
                        <a:gd name="connsiteX6" fmla="*/ 8714 w 10000"/>
                        <a:gd name="connsiteY6" fmla="*/ 1164 h 10073"/>
                        <a:gd name="connsiteX7" fmla="*/ 8857 w 10000"/>
                        <a:gd name="connsiteY7" fmla="*/ 1222 h 10073"/>
                        <a:gd name="connsiteX8" fmla="*/ 8857 w 10000"/>
                        <a:gd name="connsiteY8" fmla="*/ 1394 h 10073"/>
                        <a:gd name="connsiteX9" fmla="*/ 8857 w 10000"/>
                        <a:gd name="connsiteY9" fmla="*/ 3061 h 10073"/>
                        <a:gd name="connsiteX10" fmla="*/ 9929 w 10000"/>
                        <a:gd name="connsiteY10" fmla="*/ 4613 h 10073"/>
                        <a:gd name="connsiteX11" fmla="*/ 10000 w 10000"/>
                        <a:gd name="connsiteY11" fmla="*/ 4786 h 10073"/>
                        <a:gd name="connsiteX12" fmla="*/ 10000 w 10000"/>
                        <a:gd name="connsiteY12" fmla="*/ 5015 h 10073"/>
                        <a:gd name="connsiteX13" fmla="*/ 9929 w 10000"/>
                        <a:gd name="connsiteY13" fmla="*/ 5187 h 10073"/>
                        <a:gd name="connsiteX14" fmla="*/ 9714 w 10000"/>
                        <a:gd name="connsiteY14" fmla="*/ 5245 h 10073"/>
                        <a:gd name="connsiteX15" fmla="*/ 9429 w 10000"/>
                        <a:gd name="connsiteY15" fmla="*/ 5303 h 10073"/>
                        <a:gd name="connsiteX16" fmla="*/ 9214 w 10000"/>
                        <a:gd name="connsiteY16" fmla="*/ 5303 h 10073"/>
                        <a:gd name="connsiteX17" fmla="*/ 9000 w 10000"/>
                        <a:gd name="connsiteY17" fmla="*/ 5245 h 10073"/>
                        <a:gd name="connsiteX18" fmla="*/ 8857 w 10000"/>
                        <a:gd name="connsiteY18" fmla="*/ 5073 h 10073"/>
                        <a:gd name="connsiteX19" fmla="*/ 7786 w 10000"/>
                        <a:gd name="connsiteY19" fmla="*/ 3636 h 10073"/>
                        <a:gd name="connsiteX20" fmla="*/ 7786 w 10000"/>
                        <a:gd name="connsiteY20" fmla="*/ 3521 h 10073"/>
                        <a:gd name="connsiteX21" fmla="*/ 7714 w 10000"/>
                        <a:gd name="connsiteY21" fmla="*/ 3406 h 10073"/>
                        <a:gd name="connsiteX22" fmla="*/ 7571 w 10000"/>
                        <a:gd name="connsiteY22" fmla="*/ 3234 h 10073"/>
                        <a:gd name="connsiteX23" fmla="*/ 7571 w 10000"/>
                        <a:gd name="connsiteY23" fmla="*/ 2315 h 10073"/>
                        <a:gd name="connsiteX24" fmla="*/ 5857 w 10000"/>
                        <a:gd name="connsiteY24" fmla="*/ 4728 h 10073"/>
                        <a:gd name="connsiteX25" fmla="*/ 7286 w 10000"/>
                        <a:gd name="connsiteY25" fmla="*/ 6740 h 10073"/>
                        <a:gd name="connsiteX26" fmla="*/ 7429 w 10000"/>
                        <a:gd name="connsiteY26" fmla="*/ 6854 h 10073"/>
                        <a:gd name="connsiteX27" fmla="*/ 7500 w 10000"/>
                        <a:gd name="connsiteY27" fmla="*/ 7084 h 10073"/>
                        <a:gd name="connsiteX28" fmla="*/ 7500 w 10000"/>
                        <a:gd name="connsiteY28" fmla="*/ 9325 h 10073"/>
                        <a:gd name="connsiteX29" fmla="*/ 7429 w 10000"/>
                        <a:gd name="connsiteY29" fmla="*/ 9670 h 10073"/>
                        <a:gd name="connsiteX30" fmla="*/ 7214 w 10000"/>
                        <a:gd name="connsiteY30" fmla="*/ 9901 h 10073"/>
                        <a:gd name="connsiteX31" fmla="*/ 7000 w 10000"/>
                        <a:gd name="connsiteY31" fmla="*/ 9958 h 10073"/>
                        <a:gd name="connsiteX32" fmla="*/ 6643 w 10000"/>
                        <a:gd name="connsiteY32" fmla="*/ 10073 h 10073"/>
                        <a:gd name="connsiteX33" fmla="*/ 6357 w 10000"/>
                        <a:gd name="connsiteY33" fmla="*/ 9958 h 10073"/>
                        <a:gd name="connsiteX34" fmla="*/ 6071 w 10000"/>
                        <a:gd name="connsiteY34" fmla="*/ 9901 h 10073"/>
                        <a:gd name="connsiteX35" fmla="*/ 5857 w 10000"/>
                        <a:gd name="connsiteY35" fmla="*/ 9670 h 10073"/>
                        <a:gd name="connsiteX36" fmla="*/ 5857 w 10000"/>
                        <a:gd name="connsiteY36" fmla="*/ 9325 h 10073"/>
                        <a:gd name="connsiteX37" fmla="*/ 5857 w 10000"/>
                        <a:gd name="connsiteY37" fmla="*/ 7257 h 10073"/>
                        <a:gd name="connsiteX38" fmla="*/ 4571 w 10000"/>
                        <a:gd name="connsiteY38" fmla="*/ 5532 h 10073"/>
                        <a:gd name="connsiteX39" fmla="*/ 1643 w 10000"/>
                        <a:gd name="connsiteY39" fmla="*/ 9728 h 10073"/>
                        <a:gd name="connsiteX40" fmla="*/ 1429 w 10000"/>
                        <a:gd name="connsiteY40" fmla="*/ 9901 h 10073"/>
                        <a:gd name="connsiteX41" fmla="*/ 1214 w 10000"/>
                        <a:gd name="connsiteY41" fmla="*/ 9958 h 10073"/>
                        <a:gd name="connsiteX42" fmla="*/ 929 w 10000"/>
                        <a:gd name="connsiteY42" fmla="*/ 10073 h 10073"/>
                        <a:gd name="connsiteX43" fmla="*/ 643 w 10000"/>
                        <a:gd name="connsiteY43" fmla="*/ 10073 h 10073"/>
                        <a:gd name="connsiteX44" fmla="*/ 429 w 10000"/>
                        <a:gd name="connsiteY44" fmla="*/ 9958 h 10073"/>
                        <a:gd name="connsiteX45" fmla="*/ 286 w 10000"/>
                        <a:gd name="connsiteY45" fmla="*/ 9843 h 10073"/>
                        <a:gd name="connsiteX46" fmla="*/ 71 w 10000"/>
                        <a:gd name="connsiteY46" fmla="*/ 9670 h 10073"/>
                        <a:gd name="connsiteX47" fmla="*/ 0 w 10000"/>
                        <a:gd name="connsiteY47" fmla="*/ 9441 h 10073"/>
                        <a:gd name="connsiteX48" fmla="*/ 71 w 10000"/>
                        <a:gd name="connsiteY48" fmla="*/ 9269 h 10073"/>
                        <a:gd name="connsiteX49" fmla="*/ 71 w 10000"/>
                        <a:gd name="connsiteY49" fmla="*/ 9038 h 10073"/>
                        <a:gd name="connsiteX50" fmla="*/ 5071 w 10000"/>
                        <a:gd name="connsiteY50" fmla="*/ 2142 h 10073"/>
                        <a:gd name="connsiteX51" fmla="*/ 5786 w 10000"/>
                        <a:gd name="connsiteY51" fmla="*/ 1280 h 10073"/>
                        <a:gd name="connsiteX52" fmla="*/ 4286 w 10000"/>
                        <a:gd name="connsiteY52" fmla="*/ 1970 h 10073"/>
                        <a:gd name="connsiteX53" fmla="*/ 3286 w 10000"/>
                        <a:gd name="connsiteY53" fmla="*/ 3464 h 10073"/>
                        <a:gd name="connsiteX54" fmla="*/ 3071 w 10000"/>
                        <a:gd name="connsiteY54" fmla="*/ 3636 h 10073"/>
                        <a:gd name="connsiteX55" fmla="*/ 2857 w 10000"/>
                        <a:gd name="connsiteY55" fmla="*/ 3693 h 10073"/>
                        <a:gd name="connsiteX56" fmla="*/ 2643 w 10000"/>
                        <a:gd name="connsiteY56" fmla="*/ 3693 h 10073"/>
                        <a:gd name="connsiteX57" fmla="*/ 2357 w 10000"/>
                        <a:gd name="connsiteY57" fmla="*/ 3693 h 10073"/>
                        <a:gd name="connsiteX58" fmla="*/ 2214 w 10000"/>
                        <a:gd name="connsiteY58" fmla="*/ 3521 h 10073"/>
                        <a:gd name="connsiteX59" fmla="*/ 2071 w 10000"/>
                        <a:gd name="connsiteY59" fmla="*/ 3406 h 10073"/>
                        <a:gd name="connsiteX60" fmla="*/ 2071 w 10000"/>
                        <a:gd name="connsiteY60" fmla="*/ 3176 h 10073"/>
                        <a:gd name="connsiteX61" fmla="*/ 2214 w 10000"/>
                        <a:gd name="connsiteY61" fmla="*/ 3003 h 10073"/>
                        <a:gd name="connsiteX62" fmla="*/ 3357 w 10000"/>
                        <a:gd name="connsiteY62" fmla="*/ 1394 h 10073"/>
                        <a:gd name="connsiteX63" fmla="*/ 3429 w 10000"/>
                        <a:gd name="connsiteY63" fmla="*/ 1280 h 10073"/>
                        <a:gd name="connsiteX64" fmla="*/ 3571 w 10000"/>
                        <a:gd name="connsiteY64" fmla="*/ 1222 h 10073"/>
                        <a:gd name="connsiteX65" fmla="*/ 3643 w 10000"/>
                        <a:gd name="connsiteY65" fmla="*/ 1164 h 10073"/>
                        <a:gd name="connsiteX66" fmla="*/ 5929 w 10000"/>
                        <a:gd name="connsiteY66"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714 w 10000"/>
                        <a:gd name="connsiteY5" fmla="*/ 1164 h 10073"/>
                        <a:gd name="connsiteX6" fmla="*/ 8857 w 10000"/>
                        <a:gd name="connsiteY6" fmla="*/ 1222 h 10073"/>
                        <a:gd name="connsiteX7" fmla="*/ 8857 w 10000"/>
                        <a:gd name="connsiteY7" fmla="*/ 1394 h 10073"/>
                        <a:gd name="connsiteX8" fmla="*/ 8857 w 10000"/>
                        <a:gd name="connsiteY8" fmla="*/ 3061 h 10073"/>
                        <a:gd name="connsiteX9" fmla="*/ 9929 w 10000"/>
                        <a:gd name="connsiteY9" fmla="*/ 4613 h 10073"/>
                        <a:gd name="connsiteX10" fmla="*/ 10000 w 10000"/>
                        <a:gd name="connsiteY10" fmla="*/ 4786 h 10073"/>
                        <a:gd name="connsiteX11" fmla="*/ 10000 w 10000"/>
                        <a:gd name="connsiteY11" fmla="*/ 5015 h 10073"/>
                        <a:gd name="connsiteX12" fmla="*/ 9929 w 10000"/>
                        <a:gd name="connsiteY12" fmla="*/ 5187 h 10073"/>
                        <a:gd name="connsiteX13" fmla="*/ 9714 w 10000"/>
                        <a:gd name="connsiteY13" fmla="*/ 5245 h 10073"/>
                        <a:gd name="connsiteX14" fmla="*/ 9429 w 10000"/>
                        <a:gd name="connsiteY14" fmla="*/ 5303 h 10073"/>
                        <a:gd name="connsiteX15" fmla="*/ 9214 w 10000"/>
                        <a:gd name="connsiteY15" fmla="*/ 5303 h 10073"/>
                        <a:gd name="connsiteX16" fmla="*/ 9000 w 10000"/>
                        <a:gd name="connsiteY16" fmla="*/ 5245 h 10073"/>
                        <a:gd name="connsiteX17" fmla="*/ 8857 w 10000"/>
                        <a:gd name="connsiteY17" fmla="*/ 5073 h 10073"/>
                        <a:gd name="connsiteX18" fmla="*/ 7786 w 10000"/>
                        <a:gd name="connsiteY18" fmla="*/ 3636 h 10073"/>
                        <a:gd name="connsiteX19" fmla="*/ 7786 w 10000"/>
                        <a:gd name="connsiteY19" fmla="*/ 3521 h 10073"/>
                        <a:gd name="connsiteX20" fmla="*/ 7714 w 10000"/>
                        <a:gd name="connsiteY20" fmla="*/ 3406 h 10073"/>
                        <a:gd name="connsiteX21" fmla="*/ 7571 w 10000"/>
                        <a:gd name="connsiteY21" fmla="*/ 3234 h 10073"/>
                        <a:gd name="connsiteX22" fmla="*/ 7571 w 10000"/>
                        <a:gd name="connsiteY22" fmla="*/ 2315 h 10073"/>
                        <a:gd name="connsiteX23" fmla="*/ 5857 w 10000"/>
                        <a:gd name="connsiteY23" fmla="*/ 4728 h 10073"/>
                        <a:gd name="connsiteX24" fmla="*/ 7286 w 10000"/>
                        <a:gd name="connsiteY24" fmla="*/ 6740 h 10073"/>
                        <a:gd name="connsiteX25" fmla="*/ 7429 w 10000"/>
                        <a:gd name="connsiteY25" fmla="*/ 6854 h 10073"/>
                        <a:gd name="connsiteX26" fmla="*/ 7500 w 10000"/>
                        <a:gd name="connsiteY26" fmla="*/ 7084 h 10073"/>
                        <a:gd name="connsiteX27" fmla="*/ 7500 w 10000"/>
                        <a:gd name="connsiteY27" fmla="*/ 9325 h 10073"/>
                        <a:gd name="connsiteX28" fmla="*/ 7429 w 10000"/>
                        <a:gd name="connsiteY28" fmla="*/ 9670 h 10073"/>
                        <a:gd name="connsiteX29" fmla="*/ 7214 w 10000"/>
                        <a:gd name="connsiteY29" fmla="*/ 9901 h 10073"/>
                        <a:gd name="connsiteX30" fmla="*/ 7000 w 10000"/>
                        <a:gd name="connsiteY30" fmla="*/ 9958 h 10073"/>
                        <a:gd name="connsiteX31" fmla="*/ 6643 w 10000"/>
                        <a:gd name="connsiteY31" fmla="*/ 10073 h 10073"/>
                        <a:gd name="connsiteX32" fmla="*/ 6357 w 10000"/>
                        <a:gd name="connsiteY32" fmla="*/ 9958 h 10073"/>
                        <a:gd name="connsiteX33" fmla="*/ 6071 w 10000"/>
                        <a:gd name="connsiteY33" fmla="*/ 9901 h 10073"/>
                        <a:gd name="connsiteX34" fmla="*/ 5857 w 10000"/>
                        <a:gd name="connsiteY34" fmla="*/ 9670 h 10073"/>
                        <a:gd name="connsiteX35" fmla="*/ 5857 w 10000"/>
                        <a:gd name="connsiteY35" fmla="*/ 9325 h 10073"/>
                        <a:gd name="connsiteX36" fmla="*/ 5857 w 10000"/>
                        <a:gd name="connsiteY36" fmla="*/ 7257 h 10073"/>
                        <a:gd name="connsiteX37" fmla="*/ 4571 w 10000"/>
                        <a:gd name="connsiteY37" fmla="*/ 5532 h 10073"/>
                        <a:gd name="connsiteX38" fmla="*/ 1643 w 10000"/>
                        <a:gd name="connsiteY38" fmla="*/ 9728 h 10073"/>
                        <a:gd name="connsiteX39" fmla="*/ 1429 w 10000"/>
                        <a:gd name="connsiteY39" fmla="*/ 9901 h 10073"/>
                        <a:gd name="connsiteX40" fmla="*/ 1214 w 10000"/>
                        <a:gd name="connsiteY40" fmla="*/ 9958 h 10073"/>
                        <a:gd name="connsiteX41" fmla="*/ 929 w 10000"/>
                        <a:gd name="connsiteY41" fmla="*/ 10073 h 10073"/>
                        <a:gd name="connsiteX42" fmla="*/ 643 w 10000"/>
                        <a:gd name="connsiteY42" fmla="*/ 10073 h 10073"/>
                        <a:gd name="connsiteX43" fmla="*/ 429 w 10000"/>
                        <a:gd name="connsiteY43" fmla="*/ 9958 h 10073"/>
                        <a:gd name="connsiteX44" fmla="*/ 286 w 10000"/>
                        <a:gd name="connsiteY44" fmla="*/ 9843 h 10073"/>
                        <a:gd name="connsiteX45" fmla="*/ 71 w 10000"/>
                        <a:gd name="connsiteY45" fmla="*/ 9670 h 10073"/>
                        <a:gd name="connsiteX46" fmla="*/ 0 w 10000"/>
                        <a:gd name="connsiteY46" fmla="*/ 9441 h 10073"/>
                        <a:gd name="connsiteX47" fmla="*/ 71 w 10000"/>
                        <a:gd name="connsiteY47" fmla="*/ 9269 h 10073"/>
                        <a:gd name="connsiteX48" fmla="*/ 71 w 10000"/>
                        <a:gd name="connsiteY48" fmla="*/ 9038 h 10073"/>
                        <a:gd name="connsiteX49" fmla="*/ 5071 w 10000"/>
                        <a:gd name="connsiteY49" fmla="*/ 2142 h 10073"/>
                        <a:gd name="connsiteX50" fmla="*/ 5786 w 10000"/>
                        <a:gd name="connsiteY50" fmla="*/ 1280 h 10073"/>
                        <a:gd name="connsiteX51" fmla="*/ 4286 w 10000"/>
                        <a:gd name="connsiteY51" fmla="*/ 1970 h 10073"/>
                        <a:gd name="connsiteX52" fmla="*/ 3286 w 10000"/>
                        <a:gd name="connsiteY52" fmla="*/ 3464 h 10073"/>
                        <a:gd name="connsiteX53" fmla="*/ 3071 w 10000"/>
                        <a:gd name="connsiteY53" fmla="*/ 3636 h 10073"/>
                        <a:gd name="connsiteX54" fmla="*/ 2857 w 10000"/>
                        <a:gd name="connsiteY54" fmla="*/ 3693 h 10073"/>
                        <a:gd name="connsiteX55" fmla="*/ 2643 w 10000"/>
                        <a:gd name="connsiteY55" fmla="*/ 3693 h 10073"/>
                        <a:gd name="connsiteX56" fmla="*/ 2357 w 10000"/>
                        <a:gd name="connsiteY56" fmla="*/ 3693 h 10073"/>
                        <a:gd name="connsiteX57" fmla="*/ 2214 w 10000"/>
                        <a:gd name="connsiteY57" fmla="*/ 3521 h 10073"/>
                        <a:gd name="connsiteX58" fmla="*/ 2071 w 10000"/>
                        <a:gd name="connsiteY58" fmla="*/ 3406 h 10073"/>
                        <a:gd name="connsiteX59" fmla="*/ 2071 w 10000"/>
                        <a:gd name="connsiteY59" fmla="*/ 3176 h 10073"/>
                        <a:gd name="connsiteX60" fmla="*/ 2214 w 10000"/>
                        <a:gd name="connsiteY60" fmla="*/ 3003 h 10073"/>
                        <a:gd name="connsiteX61" fmla="*/ 3357 w 10000"/>
                        <a:gd name="connsiteY61" fmla="*/ 1394 h 10073"/>
                        <a:gd name="connsiteX62" fmla="*/ 3429 w 10000"/>
                        <a:gd name="connsiteY62" fmla="*/ 1280 h 10073"/>
                        <a:gd name="connsiteX63" fmla="*/ 3571 w 10000"/>
                        <a:gd name="connsiteY63" fmla="*/ 1222 h 10073"/>
                        <a:gd name="connsiteX64" fmla="*/ 3643 w 10000"/>
                        <a:gd name="connsiteY64" fmla="*/ 1164 h 10073"/>
                        <a:gd name="connsiteX65" fmla="*/ 5929 w 10000"/>
                        <a:gd name="connsiteY65"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222 h 10073"/>
                        <a:gd name="connsiteX6" fmla="*/ 8857 w 10000"/>
                        <a:gd name="connsiteY6" fmla="*/ 1394 h 10073"/>
                        <a:gd name="connsiteX7" fmla="*/ 8857 w 10000"/>
                        <a:gd name="connsiteY7" fmla="*/ 3061 h 10073"/>
                        <a:gd name="connsiteX8" fmla="*/ 9929 w 10000"/>
                        <a:gd name="connsiteY8" fmla="*/ 4613 h 10073"/>
                        <a:gd name="connsiteX9" fmla="*/ 10000 w 10000"/>
                        <a:gd name="connsiteY9" fmla="*/ 4786 h 10073"/>
                        <a:gd name="connsiteX10" fmla="*/ 10000 w 10000"/>
                        <a:gd name="connsiteY10" fmla="*/ 5015 h 10073"/>
                        <a:gd name="connsiteX11" fmla="*/ 9929 w 10000"/>
                        <a:gd name="connsiteY11" fmla="*/ 5187 h 10073"/>
                        <a:gd name="connsiteX12" fmla="*/ 9714 w 10000"/>
                        <a:gd name="connsiteY12" fmla="*/ 5245 h 10073"/>
                        <a:gd name="connsiteX13" fmla="*/ 9429 w 10000"/>
                        <a:gd name="connsiteY13" fmla="*/ 5303 h 10073"/>
                        <a:gd name="connsiteX14" fmla="*/ 9214 w 10000"/>
                        <a:gd name="connsiteY14" fmla="*/ 5303 h 10073"/>
                        <a:gd name="connsiteX15" fmla="*/ 9000 w 10000"/>
                        <a:gd name="connsiteY15" fmla="*/ 5245 h 10073"/>
                        <a:gd name="connsiteX16" fmla="*/ 8857 w 10000"/>
                        <a:gd name="connsiteY16" fmla="*/ 5073 h 10073"/>
                        <a:gd name="connsiteX17" fmla="*/ 7786 w 10000"/>
                        <a:gd name="connsiteY17" fmla="*/ 3636 h 10073"/>
                        <a:gd name="connsiteX18" fmla="*/ 7786 w 10000"/>
                        <a:gd name="connsiteY18" fmla="*/ 3521 h 10073"/>
                        <a:gd name="connsiteX19" fmla="*/ 7714 w 10000"/>
                        <a:gd name="connsiteY19" fmla="*/ 3406 h 10073"/>
                        <a:gd name="connsiteX20" fmla="*/ 7571 w 10000"/>
                        <a:gd name="connsiteY20" fmla="*/ 3234 h 10073"/>
                        <a:gd name="connsiteX21" fmla="*/ 7571 w 10000"/>
                        <a:gd name="connsiteY21" fmla="*/ 2315 h 10073"/>
                        <a:gd name="connsiteX22" fmla="*/ 5857 w 10000"/>
                        <a:gd name="connsiteY22" fmla="*/ 4728 h 10073"/>
                        <a:gd name="connsiteX23" fmla="*/ 7286 w 10000"/>
                        <a:gd name="connsiteY23" fmla="*/ 6740 h 10073"/>
                        <a:gd name="connsiteX24" fmla="*/ 7429 w 10000"/>
                        <a:gd name="connsiteY24" fmla="*/ 6854 h 10073"/>
                        <a:gd name="connsiteX25" fmla="*/ 7500 w 10000"/>
                        <a:gd name="connsiteY25" fmla="*/ 7084 h 10073"/>
                        <a:gd name="connsiteX26" fmla="*/ 7500 w 10000"/>
                        <a:gd name="connsiteY26" fmla="*/ 9325 h 10073"/>
                        <a:gd name="connsiteX27" fmla="*/ 7429 w 10000"/>
                        <a:gd name="connsiteY27" fmla="*/ 9670 h 10073"/>
                        <a:gd name="connsiteX28" fmla="*/ 7214 w 10000"/>
                        <a:gd name="connsiteY28" fmla="*/ 9901 h 10073"/>
                        <a:gd name="connsiteX29" fmla="*/ 7000 w 10000"/>
                        <a:gd name="connsiteY29" fmla="*/ 9958 h 10073"/>
                        <a:gd name="connsiteX30" fmla="*/ 6643 w 10000"/>
                        <a:gd name="connsiteY30" fmla="*/ 10073 h 10073"/>
                        <a:gd name="connsiteX31" fmla="*/ 6357 w 10000"/>
                        <a:gd name="connsiteY31" fmla="*/ 9958 h 10073"/>
                        <a:gd name="connsiteX32" fmla="*/ 6071 w 10000"/>
                        <a:gd name="connsiteY32" fmla="*/ 9901 h 10073"/>
                        <a:gd name="connsiteX33" fmla="*/ 5857 w 10000"/>
                        <a:gd name="connsiteY33" fmla="*/ 9670 h 10073"/>
                        <a:gd name="connsiteX34" fmla="*/ 5857 w 10000"/>
                        <a:gd name="connsiteY34" fmla="*/ 9325 h 10073"/>
                        <a:gd name="connsiteX35" fmla="*/ 5857 w 10000"/>
                        <a:gd name="connsiteY35" fmla="*/ 7257 h 10073"/>
                        <a:gd name="connsiteX36" fmla="*/ 4571 w 10000"/>
                        <a:gd name="connsiteY36" fmla="*/ 5532 h 10073"/>
                        <a:gd name="connsiteX37" fmla="*/ 1643 w 10000"/>
                        <a:gd name="connsiteY37" fmla="*/ 9728 h 10073"/>
                        <a:gd name="connsiteX38" fmla="*/ 1429 w 10000"/>
                        <a:gd name="connsiteY38" fmla="*/ 9901 h 10073"/>
                        <a:gd name="connsiteX39" fmla="*/ 1214 w 10000"/>
                        <a:gd name="connsiteY39" fmla="*/ 9958 h 10073"/>
                        <a:gd name="connsiteX40" fmla="*/ 929 w 10000"/>
                        <a:gd name="connsiteY40" fmla="*/ 10073 h 10073"/>
                        <a:gd name="connsiteX41" fmla="*/ 643 w 10000"/>
                        <a:gd name="connsiteY41" fmla="*/ 10073 h 10073"/>
                        <a:gd name="connsiteX42" fmla="*/ 429 w 10000"/>
                        <a:gd name="connsiteY42" fmla="*/ 9958 h 10073"/>
                        <a:gd name="connsiteX43" fmla="*/ 286 w 10000"/>
                        <a:gd name="connsiteY43" fmla="*/ 9843 h 10073"/>
                        <a:gd name="connsiteX44" fmla="*/ 71 w 10000"/>
                        <a:gd name="connsiteY44" fmla="*/ 9670 h 10073"/>
                        <a:gd name="connsiteX45" fmla="*/ 0 w 10000"/>
                        <a:gd name="connsiteY45" fmla="*/ 9441 h 10073"/>
                        <a:gd name="connsiteX46" fmla="*/ 71 w 10000"/>
                        <a:gd name="connsiteY46" fmla="*/ 9269 h 10073"/>
                        <a:gd name="connsiteX47" fmla="*/ 71 w 10000"/>
                        <a:gd name="connsiteY47" fmla="*/ 9038 h 10073"/>
                        <a:gd name="connsiteX48" fmla="*/ 5071 w 10000"/>
                        <a:gd name="connsiteY48" fmla="*/ 2142 h 10073"/>
                        <a:gd name="connsiteX49" fmla="*/ 5786 w 10000"/>
                        <a:gd name="connsiteY49" fmla="*/ 1280 h 10073"/>
                        <a:gd name="connsiteX50" fmla="*/ 4286 w 10000"/>
                        <a:gd name="connsiteY50" fmla="*/ 1970 h 10073"/>
                        <a:gd name="connsiteX51" fmla="*/ 3286 w 10000"/>
                        <a:gd name="connsiteY51" fmla="*/ 3464 h 10073"/>
                        <a:gd name="connsiteX52" fmla="*/ 3071 w 10000"/>
                        <a:gd name="connsiteY52" fmla="*/ 3636 h 10073"/>
                        <a:gd name="connsiteX53" fmla="*/ 2857 w 10000"/>
                        <a:gd name="connsiteY53" fmla="*/ 3693 h 10073"/>
                        <a:gd name="connsiteX54" fmla="*/ 2643 w 10000"/>
                        <a:gd name="connsiteY54" fmla="*/ 3693 h 10073"/>
                        <a:gd name="connsiteX55" fmla="*/ 2357 w 10000"/>
                        <a:gd name="connsiteY55" fmla="*/ 3693 h 10073"/>
                        <a:gd name="connsiteX56" fmla="*/ 2214 w 10000"/>
                        <a:gd name="connsiteY56" fmla="*/ 3521 h 10073"/>
                        <a:gd name="connsiteX57" fmla="*/ 2071 w 10000"/>
                        <a:gd name="connsiteY57" fmla="*/ 3406 h 10073"/>
                        <a:gd name="connsiteX58" fmla="*/ 2071 w 10000"/>
                        <a:gd name="connsiteY58" fmla="*/ 3176 h 10073"/>
                        <a:gd name="connsiteX59" fmla="*/ 2214 w 10000"/>
                        <a:gd name="connsiteY59" fmla="*/ 3003 h 10073"/>
                        <a:gd name="connsiteX60" fmla="*/ 3357 w 10000"/>
                        <a:gd name="connsiteY60" fmla="*/ 1394 h 10073"/>
                        <a:gd name="connsiteX61" fmla="*/ 3429 w 10000"/>
                        <a:gd name="connsiteY61" fmla="*/ 1280 h 10073"/>
                        <a:gd name="connsiteX62" fmla="*/ 3571 w 10000"/>
                        <a:gd name="connsiteY62" fmla="*/ 1222 h 10073"/>
                        <a:gd name="connsiteX63" fmla="*/ 3643 w 10000"/>
                        <a:gd name="connsiteY63" fmla="*/ 1164 h 10073"/>
                        <a:gd name="connsiteX64" fmla="*/ 5929 w 10000"/>
                        <a:gd name="connsiteY64"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394 h 10073"/>
                        <a:gd name="connsiteX6" fmla="*/ 8857 w 10000"/>
                        <a:gd name="connsiteY6" fmla="*/ 3061 h 10073"/>
                        <a:gd name="connsiteX7" fmla="*/ 9929 w 10000"/>
                        <a:gd name="connsiteY7" fmla="*/ 4613 h 10073"/>
                        <a:gd name="connsiteX8" fmla="*/ 10000 w 10000"/>
                        <a:gd name="connsiteY8" fmla="*/ 4786 h 10073"/>
                        <a:gd name="connsiteX9" fmla="*/ 10000 w 10000"/>
                        <a:gd name="connsiteY9" fmla="*/ 5015 h 10073"/>
                        <a:gd name="connsiteX10" fmla="*/ 9929 w 10000"/>
                        <a:gd name="connsiteY10" fmla="*/ 5187 h 10073"/>
                        <a:gd name="connsiteX11" fmla="*/ 9714 w 10000"/>
                        <a:gd name="connsiteY11" fmla="*/ 5245 h 10073"/>
                        <a:gd name="connsiteX12" fmla="*/ 9429 w 10000"/>
                        <a:gd name="connsiteY12" fmla="*/ 5303 h 10073"/>
                        <a:gd name="connsiteX13" fmla="*/ 9214 w 10000"/>
                        <a:gd name="connsiteY13" fmla="*/ 5303 h 10073"/>
                        <a:gd name="connsiteX14" fmla="*/ 9000 w 10000"/>
                        <a:gd name="connsiteY14" fmla="*/ 5245 h 10073"/>
                        <a:gd name="connsiteX15" fmla="*/ 8857 w 10000"/>
                        <a:gd name="connsiteY15" fmla="*/ 5073 h 10073"/>
                        <a:gd name="connsiteX16" fmla="*/ 7786 w 10000"/>
                        <a:gd name="connsiteY16" fmla="*/ 3636 h 10073"/>
                        <a:gd name="connsiteX17" fmla="*/ 7786 w 10000"/>
                        <a:gd name="connsiteY17" fmla="*/ 3521 h 10073"/>
                        <a:gd name="connsiteX18" fmla="*/ 7714 w 10000"/>
                        <a:gd name="connsiteY18" fmla="*/ 3406 h 10073"/>
                        <a:gd name="connsiteX19" fmla="*/ 7571 w 10000"/>
                        <a:gd name="connsiteY19" fmla="*/ 3234 h 10073"/>
                        <a:gd name="connsiteX20" fmla="*/ 7571 w 10000"/>
                        <a:gd name="connsiteY20" fmla="*/ 2315 h 10073"/>
                        <a:gd name="connsiteX21" fmla="*/ 5857 w 10000"/>
                        <a:gd name="connsiteY21" fmla="*/ 4728 h 10073"/>
                        <a:gd name="connsiteX22" fmla="*/ 7286 w 10000"/>
                        <a:gd name="connsiteY22" fmla="*/ 6740 h 10073"/>
                        <a:gd name="connsiteX23" fmla="*/ 7429 w 10000"/>
                        <a:gd name="connsiteY23" fmla="*/ 6854 h 10073"/>
                        <a:gd name="connsiteX24" fmla="*/ 7500 w 10000"/>
                        <a:gd name="connsiteY24" fmla="*/ 7084 h 10073"/>
                        <a:gd name="connsiteX25" fmla="*/ 7500 w 10000"/>
                        <a:gd name="connsiteY25" fmla="*/ 9325 h 10073"/>
                        <a:gd name="connsiteX26" fmla="*/ 7429 w 10000"/>
                        <a:gd name="connsiteY26" fmla="*/ 9670 h 10073"/>
                        <a:gd name="connsiteX27" fmla="*/ 7214 w 10000"/>
                        <a:gd name="connsiteY27" fmla="*/ 9901 h 10073"/>
                        <a:gd name="connsiteX28" fmla="*/ 7000 w 10000"/>
                        <a:gd name="connsiteY28" fmla="*/ 9958 h 10073"/>
                        <a:gd name="connsiteX29" fmla="*/ 6643 w 10000"/>
                        <a:gd name="connsiteY29" fmla="*/ 10073 h 10073"/>
                        <a:gd name="connsiteX30" fmla="*/ 6357 w 10000"/>
                        <a:gd name="connsiteY30" fmla="*/ 9958 h 10073"/>
                        <a:gd name="connsiteX31" fmla="*/ 6071 w 10000"/>
                        <a:gd name="connsiteY31" fmla="*/ 9901 h 10073"/>
                        <a:gd name="connsiteX32" fmla="*/ 5857 w 10000"/>
                        <a:gd name="connsiteY32" fmla="*/ 9670 h 10073"/>
                        <a:gd name="connsiteX33" fmla="*/ 5857 w 10000"/>
                        <a:gd name="connsiteY33" fmla="*/ 9325 h 10073"/>
                        <a:gd name="connsiteX34" fmla="*/ 5857 w 10000"/>
                        <a:gd name="connsiteY34" fmla="*/ 7257 h 10073"/>
                        <a:gd name="connsiteX35" fmla="*/ 4571 w 10000"/>
                        <a:gd name="connsiteY35" fmla="*/ 5532 h 10073"/>
                        <a:gd name="connsiteX36" fmla="*/ 1643 w 10000"/>
                        <a:gd name="connsiteY36" fmla="*/ 9728 h 10073"/>
                        <a:gd name="connsiteX37" fmla="*/ 1429 w 10000"/>
                        <a:gd name="connsiteY37" fmla="*/ 9901 h 10073"/>
                        <a:gd name="connsiteX38" fmla="*/ 1214 w 10000"/>
                        <a:gd name="connsiteY38" fmla="*/ 9958 h 10073"/>
                        <a:gd name="connsiteX39" fmla="*/ 929 w 10000"/>
                        <a:gd name="connsiteY39" fmla="*/ 10073 h 10073"/>
                        <a:gd name="connsiteX40" fmla="*/ 643 w 10000"/>
                        <a:gd name="connsiteY40" fmla="*/ 10073 h 10073"/>
                        <a:gd name="connsiteX41" fmla="*/ 429 w 10000"/>
                        <a:gd name="connsiteY41" fmla="*/ 9958 h 10073"/>
                        <a:gd name="connsiteX42" fmla="*/ 286 w 10000"/>
                        <a:gd name="connsiteY42" fmla="*/ 9843 h 10073"/>
                        <a:gd name="connsiteX43" fmla="*/ 71 w 10000"/>
                        <a:gd name="connsiteY43" fmla="*/ 9670 h 10073"/>
                        <a:gd name="connsiteX44" fmla="*/ 0 w 10000"/>
                        <a:gd name="connsiteY44" fmla="*/ 9441 h 10073"/>
                        <a:gd name="connsiteX45" fmla="*/ 71 w 10000"/>
                        <a:gd name="connsiteY45" fmla="*/ 9269 h 10073"/>
                        <a:gd name="connsiteX46" fmla="*/ 71 w 10000"/>
                        <a:gd name="connsiteY46" fmla="*/ 9038 h 10073"/>
                        <a:gd name="connsiteX47" fmla="*/ 5071 w 10000"/>
                        <a:gd name="connsiteY47" fmla="*/ 2142 h 10073"/>
                        <a:gd name="connsiteX48" fmla="*/ 5786 w 10000"/>
                        <a:gd name="connsiteY48" fmla="*/ 1280 h 10073"/>
                        <a:gd name="connsiteX49" fmla="*/ 4286 w 10000"/>
                        <a:gd name="connsiteY49" fmla="*/ 1970 h 10073"/>
                        <a:gd name="connsiteX50" fmla="*/ 3286 w 10000"/>
                        <a:gd name="connsiteY50" fmla="*/ 3464 h 10073"/>
                        <a:gd name="connsiteX51" fmla="*/ 3071 w 10000"/>
                        <a:gd name="connsiteY51" fmla="*/ 3636 h 10073"/>
                        <a:gd name="connsiteX52" fmla="*/ 2857 w 10000"/>
                        <a:gd name="connsiteY52" fmla="*/ 3693 h 10073"/>
                        <a:gd name="connsiteX53" fmla="*/ 2643 w 10000"/>
                        <a:gd name="connsiteY53" fmla="*/ 3693 h 10073"/>
                        <a:gd name="connsiteX54" fmla="*/ 2357 w 10000"/>
                        <a:gd name="connsiteY54" fmla="*/ 3693 h 10073"/>
                        <a:gd name="connsiteX55" fmla="*/ 2214 w 10000"/>
                        <a:gd name="connsiteY55" fmla="*/ 3521 h 10073"/>
                        <a:gd name="connsiteX56" fmla="*/ 2071 w 10000"/>
                        <a:gd name="connsiteY56" fmla="*/ 3406 h 10073"/>
                        <a:gd name="connsiteX57" fmla="*/ 2071 w 10000"/>
                        <a:gd name="connsiteY57" fmla="*/ 3176 h 10073"/>
                        <a:gd name="connsiteX58" fmla="*/ 2214 w 10000"/>
                        <a:gd name="connsiteY58" fmla="*/ 3003 h 10073"/>
                        <a:gd name="connsiteX59" fmla="*/ 3357 w 10000"/>
                        <a:gd name="connsiteY59" fmla="*/ 1394 h 10073"/>
                        <a:gd name="connsiteX60" fmla="*/ 3429 w 10000"/>
                        <a:gd name="connsiteY60" fmla="*/ 1280 h 10073"/>
                        <a:gd name="connsiteX61" fmla="*/ 3571 w 10000"/>
                        <a:gd name="connsiteY61" fmla="*/ 1222 h 10073"/>
                        <a:gd name="connsiteX62" fmla="*/ 3643 w 10000"/>
                        <a:gd name="connsiteY62" fmla="*/ 1164 h 10073"/>
                        <a:gd name="connsiteX63" fmla="*/ 5929 w 10000"/>
                        <a:gd name="connsiteY6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571 w 10000"/>
                        <a:gd name="connsiteY59" fmla="*/ 1222 h 10073"/>
                        <a:gd name="connsiteX60" fmla="*/ 3643 w 10000"/>
                        <a:gd name="connsiteY60" fmla="*/ 1164 h 10073"/>
                        <a:gd name="connsiteX61" fmla="*/ 5929 w 10000"/>
                        <a:gd name="connsiteY6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5929 w 10000"/>
                        <a:gd name="connsiteY5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406 h 10073"/>
                        <a:gd name="connsiteX55" fmla="*/ 2071 w 10000"/>
                        <a:gd name="connsiteY55" fmla="*/ 3176 h 10073"/>
                        <a:gd name="connsiteX56" fmla="*/ 2214 w 10000"/>
                        <a:gd name="connsiteY56" fmla="*/ 3003 h 10073"/>
                        <a:gd name="connsiteX57" fmla="*/ 3411 w 10000"/>
                        <a:gd name="connsiteY57" fmla="*/ 1315 h 10073"/>
                        <a:gd name="connsiteX58" fmla="*/ 5929 w 10000"/>
                        <a:gd name="connsiteY5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176 h 10073"/>
                        <a:gd name="connsiteX55" fmla="*/ 2214 w 10000"/>
                        <a:gd name="connsiteY55" fmla="*/ 3003 h 10073"/>
                        <a:gd name="connsiteX56" fmla="*/ 3411 w 10000"/>
                        <a:gd name="connsiteY56" fmla="*/ 1315 h 10073"/>
                        <a:gd name="connsiteX57" fmla="*/ 5929 w 10000"/>
                        <a:gd name="connsiteY57"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003 h 10073"/>
                        <a:gd name="connsiteX55" fmla="*/ 3411 w 10000"/>
                        <a:gd name="connsiteY55" fmla="*/ 1315 h 10073"/>
                        <a:gd name="connsiteX56" fmla="*/ 5929 w 10000"/>
                        <a:gd name="connsiteY56"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357 w 10000"/>
                        <a:gd name="connsiteY52" fmla="*/ 3693 h 10073"/>
                        <a:gd name="connsiteX53" fmla="*/ 2214 w 10000"/>
                        <a:gd name="connsiteY53" fmla="*/ 3003 h 10073"/>
                        <a:gd name="connsiteX54" fmla="*/ 3411 w 10000"/>
                        <a:gd name="connsiteY54" fmla="*/ 1315 h 10073"/>
                        <a:gd name="connsiteX55" fmla="*/ 5929 w 10000"/>
                        <a:gd name="connsiteY55"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357 w 10000"/>
                        <a:gd name="connsiteY51" fmla="*/ 3693 h 10073"/>
                        <a:gd name="connsiteX52" fmla="*/ 2214 w 10000"/>
                        <a:gd name="connsiteY52" fmla="*/ 3003 h 10073"/>
                        <a:gd name="connsiteX53" fmla="*/ 3411 w 10000"/>
                        <a:gd name="connsiteY53" fmla="*/ 1315 h 10073"/>
                        <a:gd name="connsiteX54" fmla="*/ 5929 w 10000"/>
                        <a:gd name="connsiteY54"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571 w 10000"/>
                        <a:gd name="connsiteY17" fmla="*/ 3234 h 10073"/>
                        <a:gd name="connsiteX18" fmla="*/ 7571 w 10000"/>
                        <a:gd name="connsiteY18" fmla="*/ 2315 h 10073"/>
                        <a:gd name="connsiteX19" fmla="*/ 5857 w 10000"/>
                        <a:gd name="connsiteY19" fmla="*/ 4728 h 10073"/>
                        <a:gd name="connsiteX20" fmla="*/ 7286 w 10000"/>
                        <a:gd name="connsiteY20" fmla="*/ 6740 h 10073"/>
                        <a:gd name="connsiteX21" fmla="*/ 7429 w 10000"/>
                        <a:gd name="connsiteY21" fmla="*/ 6854 h 10073"/>
                        <a:gd name="connsiteX22" fmla="*/ 7500 w 10000"/>
                        <a:gd name="connsiteY22" fmla="*/ 7084 h 10073"/>
                        <a:gd name="connsiteX23" fmla="*/ 7500 w 10000"/>
                        <a:gd name="connsiteY23" fmla="*/ 9325 h 10073"/>
                        <a:gd name="connsiteX24" fmla="*/ 7429 w 10000"/>
                        <a:gd name="connsiteY24" fmla="*/ 9670 h 10073"/>
                        <a:gd name="connsiteX25" fmla="*/ 7214 w 10000"/>
                        <a:gd name="connsiteY25" fmla="*/ 9901 h 10073"/>
                        <a:gd name="connsiteX26" fmla="*/ 7000 w 10000"/>
                        <a:gd name="connsiteY26" fmla="*/ 9958 h 10073"/>
                        <a:gd name="connsiteX27" fmla="*/ 6643 w 10000"/>
                        <a:gd name="connsiteY27" fmla="*/ 10073 h 10073"/>
                        <a:gd name="connsiteX28" fmla="*/ 6357 w 10000"/>
                        <a:gd name="connsiteY28" fmla="*/ 9958 h 10073"/>
                        <a:gd name="connsiteX29" fmla="*/ 6071 w 10000"/>
                        <a:gd name="connsiteY29" fmla="*/ 9901 h 10073"/>
                        <a:gd name="connsiteX30" fmla="*/ 5857 w 10000"/>
                        <a:gd name="connsiteY30" fmla="*/ 9670 h 10073"/>
                        <a:gd name="connsiteX31" fmla="*/ 5857 w 10000"/>
                        <a:gd name="connsiteY31" fmla="*/ 9325 h 10073"/>
                        <a:gd name="connsiteX32" fmla="*/ 5857 w 10000"/>
                        <a:gd name="connsiteY32" fmla="*/ 7257 h 10073"/>
                        <a:gd name="connsiteX33" fmla="*/ 4571 w 10000"/>
                        <a:gd name="connsiteY33" fmla="*/ 5532 h 10073"/>
                        <a:gd name="connsiteX34" fmla="*/ 1643 w 10000"/>
                        <a:gd name="connsiteY34" fmla="*/ 9728 h 10073"/>
                        <a:gd name="connsiteX35" fmla="*/ 1429 w 10000"/>
                        <a:gd name="connsiteY35" fmla="*/ 9901 h 10073"/>
                        <a:gd name="connsiteX36" fmla="*/ 1214 w 10000"/>
                        <a:gd name="connsiteY36" fmla="*/ 9958 h 10073"/>
                        <a:gd name="connsiteX37" fmla="*/ 929 w 10000"/>
                        <a:gd name="connsiteY37" fmla="*/ 10073 h 10073"/>
                        <a:gd name="connsiteX38" fmla="*/ 643 w 10000"/>
                        <a:gd name="connsiteY38" fmla="*/ 10073 h 10073"/>
                        <a:gd name="connsiteX39" fmla="*/ 429 w 10000"/>
                        <a:gd name="connsiteY39" fmla="*/ 9958 h 10073"/>
                        <a:gd name="connsiteX40" fmla="*/ 286 w 10000"/>
                        <a:gd name="connsiteY40" fmla="*/ 9843 h 10073"/>
                        <a:gd name="connsiteX41" fmla="*/ 71 w 10000"/>
                        <a:gd name="connsiteY41" fmla="*/ 9670 h 10073"/>
                        <a:gd name="connsiteX42" fmla="*/ 0 w 10000"/>
                        <a:gd name="connsiteY42" fmla="*/ 9441 h 10073"/>
                        <a:gd name="connsiteX43" fmla="*/ 71 w 10000"/>
                        <a:gd name="connsiteY43" fmla="*/ 9269 h 10073"/>
                        <a:gd name="connsiteX44" fmla="*/ 71 w 10000"/>
                        <a:gd name="connsiteY44" fmla="*/ 9038 h 10073"/>
                        <a:gd name="connsiteX45" fmla="*/ 5071 w 10000"/>
                        <a:gd name="connsiteY45" fmla="*/ 2142 h 10073"/>
                        <a:gd name="connsiteX46" fmla="*/ 5786 w 10000"/>
                        <a:gd name="connsiteY46" fmla="*/ 1280 h 10073"/>
                        <a:gd name="connsiteX47" fmla="*/ 4286 w 10000"/>
                        <a:gd name="connsiteY47" fmla="*/ 1970 h 10073"/>
                        <a:gd name="connsiteX48" fmla="*/ 3286 w 10000"/>
                        <a:gd name="connsiteY48" fmla="*/ 3464 h 10073"/>
                        <a:gd name="connsiteX49" fmla="*/ 2357 w 10000"/>
                        <a:gd name="connsiteY49" fmla="*/ 3693 h 10073"/>
                        <a:gd name="connsiteX50" fmla="*/ 2214 w 10000"/>
                        <a:gd name="connsiteY50" fmla="*/ 3003 h 10073"/>
                        <a:gd name="connsiteX51" fmla="*/ 3411 w 10000"/>
                        <a:gd name="connsiteY51" fmla="*/ 1315 h 10073"/>
                        <a:gd name="connsiteX52" fmla="*/ 5929 w 10000"/>
                        <a:gd name="connsiteY5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571 w 10000"/>
                        <a:gd name="connsiteY16" fmla="*/ 3234 h 10073"/>
                        <a:gd name="connsiteX17" fmla="*/ 7571 w 10000"/>
                        <a:gd name="connsiteY17" fmla="*/ 2315 h 10073"/>
                        <a:gd name="connsiteX18" fmla="*/ 5857 w 10000"/>
                        <a:gd name="connsiteY18" fmla="*/ 4728 h 10073"/>
                        <a:gd name="connsiteX19" fmla="*/ 7286 w 10000"/>
                        <a:gd name="connsiteY19" fmla="*/ 6740 h 10073"/>
                        <a:gd name="connsiteX20" fmla="*/ 7429 w 10000"/>
                        <a:gd name="connsiteY20" fmla="*/ 6854 h 10073"/>
                        <a:gd name="connsiteX21" fmla="*/ 7500 w 10000"/>
                        <a:gd name="connsiteY21" fmla="*/ 7084 h 10073"/>
                        <a:gd name="connsiteX22" fmla="*/ 7500 w 10000"/>
                        <a:gd name="connsiteY22" fmla="*/ 9325 h 10073"/>
                        <a:gd name="connsiteX23" fmla="*/ 7429 w 10000"/>
                        <a:gd name="connsiteY23" fmla="*/ 9670 h 10073"/>
                        <a:gd name="connsiteX24" fmla="*/ 7214 w 10000"/>
                        <a:gd name="connsiteY24" fmla="*/ 9901 h 10073"/>
                        <a:gd name="connsiteX25" fmla="*/ 7000 w 10000"/>
                        <a:gd name="connsiteY25" fmla="*/ 9958 h 10073"/>
                        <a:gd name="connsiteX26" fmla="*/ 6643 w 10000"/>
                        <a:gd name="connsiteY26" fmla="*/ 10073 h 10073"/>
                        <a:gd name="connsiteX27" fmla="*/ 6357 w 10000"/>
                        <a:gd name="connsiteY27" fmla="*/ 9958 h 10073"/>
                        <a:gd name="connsiteX28" fmla="*/ 6071 w 10000"/>
                        <a:gd name="connsiteY28" fmla="*/ 9901 h 10073"/>
                        <a:gd name="connsiteX29" fmla="*/ 5857 w 10000"/>
                        <a:gd name="connsiteY29" fmla="*/ 9670 h 10073"/>
                        <a:gd name="connsiteX30" fmla="*/ 5857 w 10000"/>
                        <a:gd name="connsiteY30" fmla="*/ 9325 h 10073"/>
                        <a:gd name="connsiteX31" fmla="*/ 5857 w 10000"/>
                        <a:gd name="connsiteY31" fmla="*/ 7257 h 10073"/>
                        <a:gd name="connsiteX32" fmla="*/ 4571 w 10000"/>
                        <a:gd name="connsiteY32" fmla="*/ 5532 h 10073"/>
                        <a:gd name="connsiteX33" fmla="*/ 1643 w 10000"/>
                        <a:gd name="connsiteY33" fmla="*/ 9728 h 10073"/>
                        <a:gd name="connsiteX34" fmla="*/ 1429 w 10000"/>
                        <a:gd name="connsiteY34" fmla="*/ 9901 h 10073"/>
                        <a:gd name="connsiteX35" fmla="*/ 1214 w 10000"/>
                        <a:gd name="connsiteY35" fmla="*/ 9958 h 10073"/>
                        <a:gd name="connsiteX36" fmla="*/ 929 w 10000"/>
                        <a:gd name="connsiteY36" fmla="*/ 10073 h 10073"/>
                        <a:gd name="connsiteX37" fmla="*/ 643 w 10000"/>
                        <a:gd name="connsiteY37" fmla="*/ 10073 h 10073"/>
                        <a:gd name="connsiteX38" fmla="*/ 429 w 10000"/>
                        <a:gd name="connsiteY38" fmla="*/ 9958 h 10073"/>
                        <a:gd name="connsiteX39" fmla="*/ 286 w 10000"/>
                        <a:gd name="connsiteY39" fmla="*/ 9843 h 10073"/>
                        <a:gd name="connsiteX40" fmla="*/ 71 w 10000"/>
                        <a:gd name="connsiteY40" fmla="*/ 9670 h 10073"/>
                        <a:gd name="connsiteX41" fmla="*/ 0 w 10000"/>
                        <a:gd name="connsiteY41" fmla="*/ 9441 h 10073"/>
                        <a:gd name="connsiteX42" fmla="*/ 71 w 10000"/>
                        <a:gd name="connsiteY42" fmla="*/ 9269 h 10073"/>
                        <a:gd name="connsiteX43" fmla="*/ 71 w 10000"/>
                        <a:gd name="connsiteY43" fmla="*/ 9038 h 10073"/>
                        <a:gd name="connsiteX44" fmla="*/ 5071 w 10000"/>
                        <a:gd name="connsiteY44" fmla="*/ 2142 h 10073"/>
                        <a:gd name="connsiteX45" fmla="*/ 5786 w 10000"/>
                        <a:gd name="connsiteY45" fmla="*/ 1280 h 10073"/>
                        <a:gd name="connsiteX46" fmla="*/ 4286 w 10000"/>
                        <a:gd name="connsiteY46" fmla="*/ 1970 h 10073"/>
                        <a:gd name="connsiteX47" fmla="*/ 3286 w 10000"/>
                        <a:gd name="connsiteY47" fmla="*/ 3464 h 10073"/>
                        <a:gd name="connsiteX48" fmla="*/ 2357 w 10000"/>
                        <a:gd name="connsiteY48" fmla="*/ 3693 h 10073"/>
                        <a:gd name="connsiteX49" fmla="*/ 2214 w 10000"/>
                        <a:gd name="connsiteY49" fmla="*/ 3003 h 10073"/>
                        <a:gd name="connsiteX50" fmla="*/ 3411 w 10000"/>
                        <a:gd name="connsiteY50" fmla="*/ 1315 h 10073"/>
                        <a:gd name="connsiteX51" fmla="*/ 5929 w 10000"/>
                        <a:gd name="connsiteY5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571 w 10000"/>
                        <a:gd name="connsiteY15" fmla="*/ 3234 h 10073"/>
                        <a:gd name="connsiteX16" fmla="*/ 7571 w 10000"/>
                        <a:gd name="connsiteY16" fmla="*/ 2315 h 10073"/>
                        <a:gd name="connsiteX17" fmla="*/ 5857 w 10000"/>
                        <a:gd name="connsiteY17" fmla="*/ 4728 h 10073"/>
                        <a:gd name="connsiteX18" fmla="*/ 7286 w 10000"/>
                        <a:gd name="connsiteY18" fmla="*/ 6740 h 10073"/>
                        <a:gd name="connsiteX19" fmla="*/ 7429 w 10000"/>
                        <a:gd name="connsiteY19" fmla="*/ 6854 h 10073"/>
                        <a:gd name="connsiteX20" fmla="*/ 7500 w 10000"/>
                        <a:gd name="connsiteY20" fmla="*/ 7084 h 10073"/>
                        <a:gd name="connsiteX21" fmla="*/ 7500 w 10000"/>
                        <a:gd name="connsiteY21" fmla="*/ 9325 h 10073"/>
                        <a:gd name="connsiteX22" fmla="*/ 7429 w 10000"/>
                        <a:gd name="connsiteY22" fmla="*/ 9670 h 10073"/>
                        <a:gd name="connsiteX23" fmla="*/ 7214 w 10000"/>
                        <a:gd name="connsiteY23" fmla="*/ 9901 h 10073"/>
                        <a:gd name="connsiteX24" fmla="*/ 7000 w 10000"/>
                        <a:gd name="connsiteY24" fmla="*/ 9958 h 10073"/>
                        <a:gd name="connsiteX25" fmla="*/ 6643 w 10000"/>
                        <a:gd name="connsiteY25" fmla="*/ 10073 h 10073"/>
                        <a:gd name="connsiteX26" fmla="*/ 6357 w 10000"/>
                        <a:gd name="connsiteY26" fmla="*/ 9958 h 10073"/>
                        <a:gd name="connsiteX27" fmla="*/ 6071 w 10000"/>
                        <a:gd name="connsiteY27" fmla="*/ 9901 h 10073"/>
                        <a:gd name="connsiteX28" fmla="*/ 5857 w 10000"/>
                        <a:gd name="connsiteY28" fmla="*/ 9670 h 10073"/>
                        <a:gd name="connsiteX29" fmla="*/ 5857 w 10000"/>
                        <a:gd name="connsiteY29" fmla="*/ 9325 h 10073"/>
                        <a:gd name="connsiteX30" fmla="*/ 5857 w 10000"/>
                        <a:gd name="connsiteY30" fmla="*/ 7257 h 10073"/>
                        <a:gd name="connsiteX31" fmla="*/ 4571 w 10000"/>
                        <a:gd name="connsiteY31" fmla="*/ 5532 h 10073"/>
                        <a:gd name="connsiteX32" fmla="*/ 1643 w 10000"/>
                        <a:gd name="connsiteY32" fmla="*/ 9728 h 10073"/>
                        <a:gd name="connsiteX33" fmla="*/ 1429 w 10000"/>
                        <a:gd name="connsiteY33" fmla="*/ 9901 h 10073"/>
                        <a:gd name="connsiteX34" fmla="*/ 1214 w 10000"/>
                        <a:gd name="connsiteY34" fmla="*/ 9958 h 10073"/>
                        <a:gd name="connsiteX35" fmla="*/ 929 w 10000"/>
                        <a:gd name="connsiteY35" fmla="*/ 10073 h 10073"/>
                        <a:gd name="connsiteX36" fmla="*/ 643 w 10000"/>
                        <a:gd name="connsiteY36" fmla="*/ 10073 h 10073"/>
                        <a:gd name="connsiteX37" fmla="*/ 429 w 10000"/>
                        <a:gd name="connsiteY37" fmla="*/ 9958 h 10073"/>
                        <a:gd name="connsiteX38" fmla="*/ 286 w 10000"/>
                        <a:gd name="connsiteY38" fmla="*/ 9843 h 10073"/>
                        <a:gd name="connsiteX39" fmla="*/ 71 w 10000"/>
                        <a:gd name="connsiteY39" fmla="*/ 9670 h 10073"/>
                        <a:gd name="connsiteX40" fmla="*/ 0 w 10000"/>
                        <a:gd name="connsiteY40" fmla="*/ 9441 h 10073"/>
                        <a:gd name="connsiteX41" fmla="*/ 71 w 10000"/>
                        <a:gd name="connsiteY41" fmla="*/ 9269 h 10073"/>
                        <a:gd name="connsiteX42" fmla="*/ 71 w 10000"/>
                        <a:gd name="connsiteY42" fmla="*/ 9038 h 10073"/>
                        <a:gd name="connsiteX43" fmla="*/ 5071 w 10000"/>
                        <a:gd name="connsiteY43" fmla="*/ 2142 h 10073"/>
                        <a:gd name="connsiteX44" fmla="*/ 5786 w 10000"/>
                        <a:gd name="connsiteY44" fmla="*/ 1280 h 10073"/>
                        <a:gd name="connsiteX45" fmla="*/ 4286 w 10000"/>
                        <a:gd name="connsiteY45" fmla="*/ 1970 h 10073"/>
                        <a:gd name="connsiteX46" fmla="*/ 3286 w 10000"/>
                        <a:gd name="connsiteY46" fmla="*/ 3464 h 10073"/>
                        <a:gd name="connsiteX47" fmla="*/ 2357 w 10000"/>
                        <a:gd name="connsiteY47" fmla="*/ 3693 h 10073"/>
                        <a:gd name="connsiteX48" fmla="*/ 2214 w 10000"/>
                        <a:gd name="connsiteY48" fmla="*/ 3003 h 10073"/>
                        <a:gd name="connsiteX49" fmla="*/ 3411 w 10000"/>
                        <a:gd name="connsiteY49" fmla="*/ 1315 h 10073"/>
                        <a:gd name="connsiteX50" fmla="*/ 5929 w 10000"/>
                        <a:gd name="connsiteY5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214 w 10000"/>
                        <a:gd name="connsiteY11" fmla="*/ 5303 h 10073"/>
                        <a:gd name="connsiteX12" fmla="*/ 9000 w 10000"/>
                        <a:gd name="connsiteY12" fmla="*/ 5245 h 10073"/>
                        <a:gd name="connsiteX13" fmla="*/ 8857 w 10000"/>
                        <a:gd name="connsiteY13" fmla="*/ 5073 h 10073"/>
                        <a:gd name="connsiteX14" fmla="*/ 7571 w 10000"/>
                        <a:gd name="connsiteY14" fmla="*/ 3234 h 10073"/>
                        <a:gd name="connsiteX15" fmla="*/ 7571 w 10000"/>
                        <a:gd name="connsiteY15" fmla="*/ 2315 h 10073"/>
                        <a:gd name="connsiteX16" fmla="*/ 5857 w 10000"/>
                        <a:gd name="connsiteY16" fmla="*/ 4728 h 10073"/>
                        <a:gd name="connsiteX17" fmla="*/ 7286 w 10000"/>
                        <a:gd name="connsiteY17" fmla="*/ 6740 h 10073"/>
                        <a:gd name="connsiteX18" fmla="*/ 7429 w 10000"/>
                        <a:gd name="connsiteY18" fmla="*/ 6854 h 10073"/>
                        <a:gd name="connsiteX19" fmla="*/ 7500 w 10000"/>
                        <a:gd name="connsiteY19" fmla="*/ 7084 h 10073"/>
                        <a:gd name="connsiteX20" fmla="*/ 7500 w 10000"/>
                        <a:gd name="connsiteY20" fmla="*/ 9325 h 10073"/>
                        <a:gd name="connsiteX21" fmla="*/ 7429 w 10000"/>
                        <a:gd name="connsiteY21" fmla="*/ 9670 h 10073"/>
                        <a:gd name="connsiteX22" fmla="*/ 7214 w 10000"/>
                        <a:gd name="connsiteY22" fmla="*/ 9901 h 10073"/>
                        <a:gd name="connsiteX23" fmla="*/ 7000 w 10000"/>
                        <a:gd name="connsiteY23" fmla="*/ 9958 h 10073"/>
                        <a:gd name="connsiteX24" fmla="*/ 6643 w 10000"/>
                        <a:gd name="connsiteY24" fmla="*/ 10073 h 10073"/>
                        <a:gd name="connsiteX25" fmla="*/ 6357 w 10000"/>
                        <a:gd name="connsiteY25" fmla="*/ 9958 h 10073"/>
                        <a:gd name="connsiteX26" fmla="*/ 6071 w 10000"/>
                        <a:gd name="connsiteY26" fmla="*/ 9901 h 10073"/>
                        <a:gd name="connsiteX27" fmla="*/ 5857 w 10000"/>
                        <a:gd name="connsiteY27" fmla="*/ 9670 h 10073"/>
                        <a:gd name="connsiteX28" fmla="*/ 5857 w 10000"/>
                        <a:gd name="connsiteY28" fmla="*/ 9325 h 10073"/>
                        <a:gd name="connsiteX29" fmla="*/ 5857 w 10000"/>
                        <a:gd name="connsiteY29" fmla="*/ 7257 h 10073"/>
                        <a:gd name="connsiteX30" fmla="*/ 4571 w 10000"/>
                        <a:gd name="connsiteY30" fmla="*/ 5532 h 10073"/>
                        <a:gd name="connsiteX31" fmla="*/ 1643 w 10000"/>
                        <a:gd name="connsiteY31" fmla="*/ 9728 h 10073"/>
                        <a:gd name="connsiteX32" fmla="*/ 1429 w 10000"/>
                        <a:gd name="connsiteY32" fmla="*/ 9901 h 10073"/>
                        <a:gd name="connsiteX33" fmla="*/ 1214 w 10000"/>
                        <a:gd name="connsiteY33" fmla="*/ 9958 h 10073"/>
                        <a:gd name="connsiteX34" fmla="*/ 929 w 10000"/>
                        <a:gd name="connsiteY34" fmla="*/ 10073 h 10073"/>
                        <a:gd name="connsiteX35" fmla="*/ 643 w 10000"/>
                        <a:gd name="connsiteY35" fmla="*/ 10073 h 10073"/>
                        <a:gd name="connsiteX36" fmla="*/ 429 w 10000"/>
                        <a:gd name="connsiteY36" fmla="*/ 9958 h 10073"/>
                        <a:gd name="connsiteX37" fmla="*/ 286 w 10000"/>
                        <a:gd name="connsiteY37" fmla="*/ 9843 h 10073"/>
                        <a:gd name="connsiteX38" fmla="*/ 71 w 10000"/>
                        <a:gd name="connsiteY38" fmla="*/ 9670 h 10073"/>
                        <a:gd name="connsiteX39" fmla="*/ 0 w 10000"/>
                        <a:gd name="connsiteY39" fmla="*/ 9441 h 10073"/>
                        <a:gd name="connsiteX40" fmla="*/ 71 w 10000"/>
                        <a:gd name="connsiteY40" fmla="*/ 9269 h 10073"/>
                        <a:gd name="connsiteX41" fmla="*/ 71 w 10000"/>
                        <a:gd name="connsiteY41" fmla="*/ 9038 h 10073"/>
                        <a:gd name="connsiteX42" fmla="*/ 5071 w 10000"/>
                        <a:gd name="connsiteY42" fmla="*/ 2142 h 10073"/>
                        <a:gd name="connsiteX43" fmla="*/ 5786 w 10000"/>
                        <a:gd name="connsiteY43" fmla="*/ 1280 h 10073"/>
                        <a:gd name="connsiteX44" fmla="*/ 4286 w 10000"/>
                        <a:gd name="connsiteY44" fmla="*/ 1970 h 10073"/>
                        <a:gd name="connsiteX45" fmla="*/ 3286 w 10000"/>
                        <a:gd name="connsiteY45" fmla="*/ 3464 h 10073"/>
                        <a:gd name="connsiteX46" fmla="*/ 2357 w 10000"/>
                        <a:gd name="connsiteY46" fmla="*/ 3693 h 10073"/>
                        <a:gd name="connsiteX47" fmla="*/ 2214 w 10000"/>
                        <a:gd name="connsiteY47" fmla="*/ 3003 h 10073"/>
                        <a:gd name="connsiteX48" fmla="*/ 3411 w 10000"/>
                        <a:gd name="connsiteY48" fmla="*/ 1315 h 10073"/>
                        <a:gd name="connsiteX49" fmla="*/ 5929 w 10000"/>
                        <a:gd name="connsiteY4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714 w 10000"/>
                        <a:gd name="connsiteY9" fmla="*/ 5245 h 10073"/>
                        <a:gd name="connsiteX10" fmla="*/ 9214 w 10000"/>
                        <a:gd name="connsiteY10" fmla="*/ 5303 h 10073"/>
                        <a:gd name="connsiteX11" fmla="*/ 9000 w 10000"/>
                        <a:gd name="connsiteY11" fmla="*/ 5245 h 10073"/>
                        <a:gd name="connsiteX12" fmla="*/ 8857 w 10000"/>
                        <a:gd name="connsiteY12" fmla="*/ 5073 h 10073"/>
                        <a:gd name="connsiteX13" fmla="*/ 7571 w 10000"/>
                        <a:gd name="connsiteY13" fmla="*/ 3234 h 10073"/>
                        <a:gd name="connsiteX14" fmla="*/ 7571 w 10000"/>
                        <a:gd name="connsiteY14" fmla="*/ 2315 h 10073"/>
                        <a:gd name="connsiteX15" fmla="*/ 5857 w 10000"/>
                        <a:gd name="connsiteY15" fmla="*/ 4728 h 10073"/>
                        <a:gd name="connsiteX16" fmla="*/ 7286 w 10000"/>
                        <a:gd name="connsiteY16" fmla="*/ 6740 h 10073"/>
                        <a:gd name="connsiteX17" fmla="*/ 7429 w 10000"/>
                        <a:gd name="connsiteY17" fmla="*/ 6854 h 10073"/>
                        <a:gd name="connsiteX18" fmla="*/ 7500 w 10000"/>
                        <a:gd name="connsiteY18" fmla="*/ 7084 h 10073"/>
                        <a:gd name="connsiteX19" fmla="*/ 7500 w 10000"/>
                        <a:gd name="connsiteY19" fmla="*/ 9325 h 10073"/>
                        <a:gd name="connsiteX20" fmla="*/ 7429 w 10000"/>
                        <a:gd name="connsiteY20" fmla="*/ 9670 h 10073"/>
                        <a:gd name="connsiteX21" fmla="*/ 7214 w 10000"/>
                        <a:gd name="connsiteY21" fmla="*/ 9901 h 10073"/>
                        <a:gd name="connsiteX22" fmla="*/ 7000 w 10000"/>
                        <a:gd name="connsiteY22" fmla="*/ 9958 h 10073"/>
                        <a:gd name="connsiteX23" fmla="*/ 6643 w 10000"/>
                        <a:gd name="connsiteY23" fmla="*/ 10073 h 10073"/>
                        <a:gd name="connsiteX24" fmla="*/ 6357 w 10000"/>
                        <a:gd name="connsiteY24" fmla="*/ 9958 h 10073"/>
                        <a:gd name="connsiteX25" fmla="*/ 6071 w 10000"/>
                        <a:gd name="connsiteY25" fmla="*/ 9901 h 10073"/>
                        <a:gd name="connsiteX26" fmla="*/ 5857 w 10000"/>
                        <a:gd name="connsiteY26" fmla="*/ 9670 h 10073"/>
                        <a:gd name="connsiteX27" fmla="*/ 5857 w 10000"/>
                        <a:gd name="connsiteY27" fmla="*/ 9325 h 10073"/>
                        <a:gd name="connsiteX28" fmla="*/ 5857 w 10000"/>
                        <a:gd name="connsiteY28" fmla="*/ 7257 h 10073"/>
                        <a:gd name="connsiteX29" fmla="*/ 4571 w 10000"/>
                        <a:gd name="connsiteY29" fmla="*/ 5532 h 10073"/>
                        <a:gd name="connsiteX30" fmla="*/ 1643 w 10000"/>
                        <a:gd name="connsiteY30" fmla="*/ 9728 h 10073"/>
                        <a:gd name="connsiteX31" fmla="*/ 1429 w 10000"/>
                        <a:gd name="connsiteY31" fmla="*/ 9901 h 10073"/>
                        <a:gd name="connsiteX32" fmla="*/ 1214 w 10000"/>
                        <a:gd name="connsiteY32" fmla="*/ 9958 h 10073"/>
                        <a:gd name="connsiteX33" fmla="*/ 929 w 10000"/>
                        <a:gd name="connsiteY33" fmla="*/ 10073 h 10073"/>
                        <a:gd name="connsiteX34" fmla="*/ 643 w 10000"/>
                        <a:gd name="connsiteY34" fmla="*/ 10073 h 10073"/>
                        <a:gd name="connsiteX35" fmla="*/ 429 w 10000"/>
                        <a:gd name="connsiteY35" fmla="*/ 9958 h 10073"/>
                        <a:gd name="connsiteX36" fmla="*/ 286 w 10000"/>
                        <a:gd name="connsiteY36" fmla="*/ 9843 h 10073"/>
                        <a:gd name="connsiteX37" fmla="*/ 71 w 10000"/>
                        <a:gd name="connsiteY37" fmla="*/ 9670 h 10073"/>
                        <a:gd name="connsiteX38" fmla="*/ 0 w 10000"/>
                        <a:gd name="connsiteY38" fmla="*/ 9441 h 10073"/>
                        <a:gd name="connsiteX39" fmla="*/ 71 w 10000"/>
                        <a:gd name="connsiteY39" fmla="*/ 9269 h 10073"/>
                        <a:gd name="connsiteX40" fmla="*/ 71 w 10000"/>
                        <a:gd name="connsiteY40" fmla="*/ 9038 h 10073"/>
                        <a:gd name="connsiteX41" fmla="*/ 5071 w 10000"/>
                        <a:gd name="connsiteY41" fmla="*/ 2142 h 10073"/>
                        <a:gd name="connsiteX42" fmla="*/ 5786 w 10000"/>
                        <a:gd name="connsiteY42" fmla="*/ 1280 h 10073"/>
                        <a:gd name="connsiteX43" fmla="*/ 4286 w 10000"/>
                        <a:gd name="connsiteY43" fmla="*/ 1970 h 10073"/>
                        <a:gd name="connsiteX44" fmla="*/ 3286 w 10000"/>
                        <a:gd name="connsiteY44" fmla="*/ 3464 h 10073"/>
                        <a:gd name="connsiteX45" fmla="*/ 2357 w 10000"/>
                        <a:gd name="connsiteY45" fmla="*/ 3693 h 10073"/>
                        <a:gd name="connsiteX46" fmla="*/ 2214 w 10000"/>
                        <a:gd name="connsiteY46" fmla="*/ 3003 h 10073"/>
                        <a:gd name="connsiteX47" fmla="*/ 3411 w 10000"/>
                        <a:gd name="connsiteY47" fmla="*/ 1315 h 10073"/>
                        <a:gd name="connsiteX48" fmla="*/ 5929 w 10000"/>
                        <a:gd name="connsiteY4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9714 w 10000"/>
                        <a:gd name="connsiteY8" fmla="*/ 5245 h 10073"/>
                        <a:gd name="connsiteX9" fmla="*/ 9214 w 10000"/>
                        <a:gd name="connsiteY9" fmla="*/ 5303 h 10073"/>
                        <a:gd name="connsiteX10" fmla="*/ 9000 w 10000"/>
                        <a:gd name="connsiteY10" fmla="*/ 5245 h 10073"/>
                        <a:gd name="connsiteX11" fmla="*/ 8857 w 10000"/>
                        <a:gd name="connsiteY11" fmla="*/ 5073 h 10073"/>
                        <a:gd name="connsiteX12" fmla="*/ 7571 w 10000"/>
                        <a:gd name="connsiteY12" fmla="*/ 3234 h 10073"/>
                        <a:gd name="connsiteX13" fmla="*/ 7571 w 10000"/>
                        <a:gd name="connsiteY13" fmla="*/ 2315 h 10073"/>
                        <a:gd name="connsiteX14" fmla="*/ 5857 w 10000"/>
                        <a:gd name="connsiteY14" fmla="*/ 4728 h 10073"/>
                        <a:gd name="connsiteX15" fmla="*/ 7286 w 10000"/>
                        <a:gd name="connsiteY15" fmla="*/ 6740 h 10073"/>
                        <a:gd name="connsiteX16" fmla="*/ 7429 w 10000"/>
                        <a:gd name="connsiteY16" fmla="*/ 6854 h 10073"/>
                        <a:gd name="connsiteX17" fmla="*/ 7500 w 10000"/>
                        <a:gd name="connsiteY17" fmla="*/ 7084 h 10073"/>
                        <a:gd name="connsiteX18" fmla="*/ 7500 w 10000"/>
                        <a:gd name="connsiteY18" fmla="*/ 9325 h 10073"/>
                        <a:gd name="connsiteX19" fmla="*/ 7429 w 10000"/>
                        <a:gd name="connsiteY19" fmla="*/ 9670 h 10073"/>
                        <a:gd name="connsiteX20" fmla="*/ 7214 w 10000"/>
                        <a:gd name="connsiteY20" fmla="*/ 9901 h 10073"/>
                        <a:gd name="connsiteX21" fmla="*/ 7000 w 10000"/>
                        <a:gd name="connsiteY21" fmla="*/ 9958 h 10073"/>
                        <a:gd name="connsiteX22" fmla="*/ 6643 w 10000"/>
                        <a:gd name="connsiteY22" fmla="*/ 10073 h 10073"/>
                        <a:gd name="connsiteX23" fmla="*/ 6357 w 10000"/>
                        <a:gd name="connsiteY23" fmla="*/ 9958 h 10073"/>
                        <a:gd name="connsiteX24" fmla="*/ 6071 w 10000"/>
                        <a:gd name="connsiteY24" fmla="*/ 9901 h 10073"/>
                        <a:gd name="connsiteX25" fmla="*/ 5857 w 10000"/>
                        <a:gd name="connsiteY25" fmla="*/ 9670 h 10073"/>
                        <a:gd name="connsiteX26" fmla="*/ 5857 w 10000"/>
                        <a:gd name="connsiteY26" fmla="*/ 9325 h 10073"/>
                        <a:gd name="connsiteX27" fmla="*/ 5857 w 10000"/>
                        <a:gd name="connsiteY27" fmla="*/ 7257 h 10073"/>
                        <a:gd name="connsiteX28" fmla="*/ 4571 w 10000"/>
                        <a:gd name="connsiteY28" fmla="*/ 5532 h 10073"/>
                        <a:gd name="connsiteX29" fmla="*/ 1643 w 10000"/>
                        <a:gd name="connsiteY29" fmla="*/ 9728 h 10073"/>
                        <a:gd name="connsiteX30" fmla="*/ 1429 w 10000"/>
                        <a:gd name="connsiteY30" fmla="*/ 9901 h 10073"/>
                        <a:gd name="connsiteX31" fmla="*/ 1214 w 10000"/>
                        <a:gd name="connsiteY31" fmla="*/ 9958 h 10073"/>
                        <a:gd name="connsiteX32" fmla="*/ 929 w 10000"/>
                        <a:gd name="connsiteY32" fmla="*/ 10073 h 10073"/>
                        <a:gd name="connsiteX33" fmla="*/ 643 w 10000"/>
                        <a:gd name="connsiteY33" fmla="*/ 10073 h 10073"/>
                        <a:gd name="connsiteX34" fmla="*/ 429 w 10000"/>
                        <a:gd name="connsiteY34" fmla="*/ 9958 h 10073"/>
                        <a:gd name="connsiteX35" fmla="*/ 286 w 10000"/>
                        <a:gd name="connsiteY35" fmla="*/ 9843 h 10073"/>
                        <a:gd name="connsiteX36" fmla="*/ 71 w 10000"/>
                        <a:gd name="connsiteY36" fmla="*/ 9670 h 10073"/>
                        <a:gd name="connsiteX37" fmla="*/ 0 w 10000"/>
                        <a:gd name="connsiteY37" fmla="*/ 9441 h 10073"/>
                        <a:gd name="connsiteX38" fmla="*/ 71 w 10000"/>
                        <a:gd name="connsiteY38" fmla="*/ 9269 h 10073"/>
                        <a:gd name="connsiteX39" fmla="*/ 71 w 10000"/>
                        <a:gd name="connsiteY39" fmla="*/ 9038 h 10073"/>
                        <a:gd name="connsiteX40" fmla="*/ 5071 w 10000"/>
                        <a:gd name="connsiteY40" fmla="*/ 2142 h 10073"/>
                        <a:gd name="connsiteX41" fmla="*/ 5786 w 10000"/>
                        <a:gd name="connsiteY41" fmla="*/ 1280 h 10073"/>
                        <a:gd name="connsiteX42" fmla="*/ 4286 w 10000"/>
                        <a:gd name="connsiteY42" fmla="*/ 1970 h 10073"/>
                        <a:gd name="connsiteX43" fmla="*/ 3286 w 10000"/>
                        <a:gd name="connsiteY43" fmla="*/ 3464 h 10073"/>
                        <a:gd name="connsiteX44" fmla="*/ 2357 w 10000"/>
                        <a:gd name="connsiteY44" fmla="*/ 3693 h 10073"/>
                        <a:gd name="connsiteX45" fmla="*/ 2214 w 10000"/>
                        <a:gd name="connsiteY45" fmla="*/ 3003 h 10073"/>
                        <a:gd name="connsiteX46" fmla="*/ 3411 w 10000"/>
                        <a:gd name="connsiteY46" fmla="*/ 1315 h 10073"/>
                        <a:gd name="connsiteX47" fmla="*/ 5929 w 10000"/>
                        <a:gd name="connsiteY47" fmla="*/ 73 h 10073"/>
                        <a:gd name="connsiteX0" fmla="*/ 5929 w 9973"/>
                        <a:gd name="connsiteY0" fmla="*/ 73 h 10073"/>
                        <a:gd name="connsiteX1" fmla="*/ 6643 w 9973"/>
                        <a:gd name="connsiteY1" fmla="*/ 73 h 10073"/>
                        <a:gd name="connsiteX2" fmla="*/ 6643 w 9973"/>
                        <a:gd name="connsiteY2" fmla="*/ 73 h 10073"/>
                        <a:gd name="connsiteX3" fmla="*/ 8643 w 9973"/>
                        <a:gd name="connsiteY3" fmla="*/ 992 h 10073"/>
                        <a:gd name="connsiteX4" fmla="*/ 8857 w 9973"/>
                        <a:gd name="connsiteY4" fmla="*/ 1394 h 10073"/>
                        <a:gd name="connsiteX5" fmla="*/ 8857 w 9973"/>
                        <a:gd name="connsiteY5" fmla="*/ 3061 h 10073"/>
                        <a:gd name="connsiteX6" fmla="*/ 9929 w 9973"/>
                        <a:gd name="connsiteY6" fmla="*/ 4613 h 10073"/>
                        <a:gd name="connsiteX7" fmla="*/ 9714 w 9973"/>
                        <a:gd name="connsiteY7" fmla="*/ 5245 h 10073"/>
                        <a:gd name="connsiteX8" fmla="*/ 9214 w 9973"/>
                        <a:gd name="connsiteY8" fmla="*/ 5303 h 10073"/>
                        <a:gd name="connsiteX9" fmla="*/ 9000 w 9973"/>
                        <a:gd name="connsiteY9" fmla="*/ 5245 h 10073"/>
                        <a:gd name="connsiteX10" fmla="*/ 8857 w 9973"/>
                        <a:gd name="connsiteY10" fmla="*/ 5073 h 10073"/>
                        <a:gd name="connsiteX11" fmla="*/ 7571 w 9973"/>
                        <a:gd name="connsiteY11" fmla="*/ 3234 h 10073"/>
                        <a:gd name="connsiteX12" fmla="*/ 7571 w 9973"/>
                        <a:gd name="connsiteY12" fmla="*/ 2315 h 10073"/>
                        <a:gd name="connsiteX13" fmla="*/ 5857 w 9973"/>
                        <a:gd name="connsiteY13" fmla="*/ 4728 h 10073"/>
                        <a:gd name="connsiteX14" fmla="*/ 7286 w 9973"/>
                        <a:gd name="connsiteY14" fmla="*/ 6740 h 10073"/>
                        <a:gd name="connsiteX15" fmla="*/ 7429 w 9973"/>
                        <a:gd name="connsiteY15" fmla="*/ 6854 h 10073"/>
                        <a:gd name="connsiteX16" fmla="*/ 7500 w 9973"/>
                        <a:gd name="connsiteY16" fmla="*/ 7084 h 10073"/>
                        <a:gd name="connsiteX17" fmla="*/ 7500 w 9973"/>
                        <a:gd name="connsiteY17" fmla="*/ 9325 h 10073"/>
                        <a:gd name="connsiteX18" fmla="*/ 7429 w 9973"/>
                        <a:gd name="connsiteY18" fmla="*/ 9670 h 10073"/>
                        <a:gd name="connsiteX19" fmla="*/ 7214 w 9973"/>
                        <a:gd name="connsiteY19" fmla="*/ 9901 h 10073"/>
                        <a:gd name="connsiteX20" fmla="*/ 7000 w 9973"/>
                        <a:gd name="connsiteY20" fmla="*/ 9958 h 10073"/>
                        <a:gd name="connsiteX21" fmla="*/ 6643 w 9973"/>
                        <a:gd name="connsiteY21" fmla="*/ 10073 h 10073"/>
                        <a:gd name="connsiteX22" fmla="*/ 6357 w 9973"/>
                        <a:gd name="connsiteY22" fmla="*/ 9958 h 10073"/>
                        <a:gd name="connsiteX23" fmla="*/ 6071 w 9973"/>
                        <a:gd name="connsiteY23" fmla="*/ 9901 h 10073"/>
                        <a:gd name="connsiteX24" fmla="*/ 5857 w 9973"/>
                        <a:gd name="connsiteY24" fmla="*/ 9670 h 10073"/>
                        <a:gd name="connsiteX25" fmla="*/ 5857 w 9973"/>
                        <a:gd name="connsiteY25" fmla="*/ 9325 h 10073"/>
                        <a:gd name="connsiteX26" fmla="*/ 5857 w 9973"/>
                        <a:gd name="connsiteY26" fmla="*/ 7257 h 10073"/>
                        <a:gd name="connsiteX27" fmla="*/ 4571 w 9973"/>
                        <a:gd name="connsiteY27" fmla="*/ 5532 h 10073"/>
                        <a:gd name="connsiteX28" fmla="*/ 1643 w 9973"/>
                        <a:gd name="connsiteY28" fmla="*/ 9728 h 10073"/>
                        <a:gd name="connsiteX29" fmla="*/ 1429 w 9973"/>
                        <a:gd name="connsiteY29" fmla="*/ 9901 h 10073"/>
                        <a:gd name="connsiteX30" fmla="*/ 1214 w 9973"/>
                        <a:gd name="connsiteY30" fmla="*/ 9958 h 10073"/>
                        <a:gd name="connsiteX31" fmla="*/ 929 w 9973"/>
                        <a:gd name="connsiteY31" fmla="*/ 10073 h 10073"/>
                        <a:gd name="connsiteX32" fmla="*/ 643 w 9973"/>
                        <a:gd name="connsiteY32" fmla="*/ 10073 h 10073"/>
                        <a:gd name="connsiteX33" fmla="*/ 429 w 9973"/>
                        <a:gd name="connsiteY33" fmla="*/ 9958 h 10073"/>
                        <a:gd name="connsiteX34" fmla="*/ 286 w 9973"/>
                        <a:gd name="connsiteY34" fmla="*/ 9843 h 10073"/>
                        <a:gd name="connsiteX35" fmla="*/ 71 w 9973"/>
                        <a:gd name="connsiteY35" fmla="*/ 9670 h 10073"/>
                        <a:gd name="connsiteX36" fmla="*/ 0 w 9973"/>
                        <a:gd name="connsiteY36" fmla="*/ 9441 h 10073"/>
                        <a:gd name="connsiteX37" fmla="*/ 71 w 9973"/>
                        <a:gd name="connsiteY37" fmla="*/ 9269 h 10073"/>
                        <a:gd name="connsiteX38" fmla="*/ 71 w 9973"/>
                        <a:gd name="connsiteY38" fmla="*/ 9038 h 10073"/>
                        <a:gd name="connsiteX39" fmla="*/ 5071 w 9973"/>
                        <a:gd name="connsiteY39" fmla="*/ 2142 h 10073"/>
                        <a:gd name="connsiteX40" fmla="*/ 5786 w 9973"/>
                        <a:gd name="connsiteY40" fmla="*/ 1280 h 10073"/>
                        <a:gd name="connsiteX41" fmla="*/ 4286 w 9973"/>
                        <a:gd name="connsiteY41" fmla="*/ 1970 h 10073"/>
                        <a:gd name="connsiteX42" fmla="*/ 3286 w 9973"/>
                        <a:gd name="connsiteY42" fmla="*/ 3464 h 10073"/>
                        <a:gd name="connsiteX43" fmla="*/ 2357 w 9973"/>
                        <a:gd name="connsiteY43" fmla="*/ 3693 h 10073"/>
                        <a:gd name="connsiteX44" fmla="*/ 2214 w 9973"/>
                        <a:gd name="connsiteY44" fmla="*/ 3003 h 10073"/>
                        <a:gd name="connsiteX45" fmla="*/ 3411 w 9973"/>
                        <a:gd name="connsiteY45" fmla="*/ 1315 h 10073"/>
                        <a:gd name="connsiteX46" fmla="*/ 5929 w 9973"/>
                        <a:gd name="connsiteY46" fmla="*/ 73 h 10073"/>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9024 w 10000"/>
                        <a:gd name="connsiteY8" fmla="*/ 5207 h 10000"/>
                        <a:gd name="connsiteX9" fmla="*/ 8881 w 10000"/>
                        <a:gd name="connsiteY9" fmla="*/ 5036 h 10000"/>
                        <a:gd name="connsiteX10" fmla="*/ 7591 w 10000"/>
                        <a:gd name="connsiteY10" fmla="*/ 3211 h 10000"/>
                        <a:gd name="connsiteX11" fmla="*/ 7591 w 10000"/>
                        <a:gd name="connsiteY11" fmla="*/ 2298 h 10000"/>
                        <a:gd name="connsiteX12" fmla="*/ 5873 w 10000"/>
                        <a:gd name="connsiteY12" fmla="*/ 4694 h 10000"/>
                        <a:gd name="connsiteX13" fmla="*/ 7306 w 10000"/>
                        <a:gd name="connsiteY13" fmla="*/ 6691 h 10000"/>
                        <a:gd name="connsiteX14" fmla="*/ 7449 w 10000"/>
                        <a:gd name="connsiteY14" fmla="*/ 6804 h 10000"/>
                        <a:gd name="connsiteX15" fmla="*/ 7520 w 10000"/>
                        <a:gd name="connsiteY15" fmla="*/ 7033 h 10000"/>
                        <a:gd name="connsiteX16" fmla="*/ 7520 w 10000"/>
                        <a:gd name="connsiteY16" fmla="*/ 9257 h 10000"/>
                        <a:gd name="connsiteX17" fmla="*/ 7449 w 10000"/>
                        <a:gd name="connsiteY17" fmla="*/ 9600 h 10000"/>
                        <a:gd name="connsiteX18" fmla="*/ 7234 w 10000"/>
                        <a:gd name="connsiteY18" fmla="*/ 9829 h 10000"/>
                        <a:gd name="connsiteX19" fmla="*/ 7019 w 10000"/>
                        <a:gd name="connsiteY19" fmla="*/ 9886 h 10000"/>
                        <a:gd name="connsiteX20" fmla="*/ 6661 w 10000"/>
                        <a:gd name="connsiteY20" fmla="*/ 10000 h 10000"/>
                        <a:gd name="connsiteX21" fmla="*/ 6374 w 10000"/>
                        <a:gd name="connsiteY21" fmla="*/ 9886 h 10000"/>
                        <a:gd name="connsiteX22" fmla="*/ 6087 w 10000"/>
                        <a:gd name="connsiteY22" fmla="*/ 9829 h 10000"/>
                        <a:gd name="connsiteX23" fmla="*/ 5873 w 10000"/>
                        <a:gd name="connsiteY23" fmla="*/ 9600 h 10000"/>
                        <a:gd name="connsiteX24" fmla="*/ 5873 w 10000"/>
                        <a:gd name="connsiteY24" fmla="*/ 9257 h 10000"/>
                        <a:gd name="connsiteX25" fmla="*/ 5873 w 10000"/>
                        <a:gd name="connsiteY25" fmla="*/ 7204 h 10000"/>
                        <a:gd name="connsiteX26" fmla="*/ 4583 w 10000"/>
                        <a:gd name="connsiteY26" fmla="*/ 5492 h 10000"/>
                        <a:gd name="connsiteX27" fmla="*/ 1647 w 10000"/>
                        <a:gd name="connsiteY27" fmla="*/ 9658 h 10000"/>
                        <a:gd name="connsiteX28" fmla="*/ 1433 w 10000"/>
                        <a:gd name="connsiteY28" fmla="*/ 9829 h 10000"/>
                        <a:gd name="connsiteX29" fmla="*/ 1217 w 10000"/>
                        <a:gd name="connsiteY29" fmla="*/ 9886 h 10000"/>
                        <a:gd name="connsiteX30" fmla="*/ 932 w 10000"/>
                        <a:gd name="connsiteY30" fmla="*/ 10000 h 10000"/>
                        <a:gd name="connsiteX31" fmla="*/ 645 w 10000"/>
                        <a:gd name="connsiteY31" fmla="*/ 10000 h 10000"/>
                        <a:gd name="connsiteX32" fmla="*/ 430 w 10000"/>
                        <a:gd name="connsiteY32" fmla="*/ 9886 h 10000"/>
                        <a:gd name="connsiteX33" fmla="*/ 287 w 10000"/>
                        <a:gd name="connsiteY33" fmla="*/ 9772 h 10000"/>
                        <a:gd name="connsiteX34" fmla="*/ 71 w 10000"/>
                        <a:gd name="connsiteY34" fmla="*/ 9600 h 10000"/>
                        <a:gd name="connsiteX35" fmla="*/ 0 w 10000"/>
                        <a:gd name="connsiteY35" fmla="*/ 9373 h 10000"/>
                        <a:gd name="connsiteX36" fmla="*/ 71 w 10000"/>
                        <a:gd name="connsiteY36" fmla="*/ 9202 h 10000"/>
                        <a:gd name="connsiteX37" fmla="*/ 71 w 10000"/>
                        <a:gd name="connsiteY37" fmla="*/ 8973 h 10000"/>
                        <a:gd name="connsiteX38" fmla="*/ 5085 w 10000"/>
                        <a:gd name="connsiteY38" fmla="*/ 2126 h 10000"/>
                        <a:gd name="connsiteX39" fmla="*/ 5802 w 10000"/>
                        <a:gd name="connsiteY39" fmla="*/ 1271 h 10000"/>
                        <a:gd name="connsiteX40" fmla="*/ 4298 w 10000"/>
                        <a:gd name="connsiteY40" fmla="*/ 1956 h 10000"/>
                        <a:gd name="connsiteX41" fmla="*/ 3295 w 10000"/>
                        <a:gd name="connsiteY41" fmla="*/ 3439 h 10000"/>
                        <a:gd name="connsiteX42" fmla="*/ 2363 w 10000"/>
                        <a:gd name="connsiteY42" fmla="*/ 3666 h 10000"/>
                        <a:gd name="connsiteX43" fmla="*/ 2220 w 10000"/>
                        <a:gd name="connsiteY43" fmla="*/ 2981 h 10000"/>
                        <a:gd name="connsiteX44" fmla="*/ 3420 w 10000"/>
                        <a:gd name="connsiteY44" fmla="*/ 1305 h 10000"/>
                        <a:gd name="connsiteX45" fmla="*/ 5945 w 10000"/>
                        <a:gd name="connsiteY45"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7"/>
                        <a:gd name="connsiteY0" fmla="*/ 72 h 10000"/>
                        <a:gd name="connsiteX1" fmla="*/ 6661 w 10007"/>
                        <a:gd name="connsiteY1" fmla="*/ 72 h 10000"/>
                        <a:gd name="connsiteX2" fmla="*/ 6661 w 10007"/>
                        <a:gd name="connsiteY2" fmla="*/ 72 h 10000"/>
                        <a:gd name="connsiteX3" fmla="*/ 8666 w 10007"/>
                        <a:gd name="connsiteY3" fmla="*/ 985 h 10000"/>
                        <a:gd name="connsiteX4" fmla="*/ 8881 w 10007"/>
                        <a:gd name="connsiteY4" fmla="*/ 1384 h 10000"/>
                        <a:gd name="connsiteX5" fmla="*/ 8881 w 10007"/>
                        <a:gd name="connsiteY5" fmla="*/ 3039 h 10000"/>
                        <a:gd name="connsiteX6" fmla="*/ 9956 w 10007"/>
                        <a:gd name="connsiteY6" fmla="*/ 4580 h 10000"/>
                        <a:gd name="connsiteX7" fmla="*/ 9740 w 10007"/>
                        <a:gd name="connsiteY7" fmla="*/ 5207 h 10000"/>
                        <a:gd name="connsiteX8" fmla="*/ 8881 w 10007"/>
                        <a:gd name="connsiteY8" fmla="*/ 5036 h 10000"/>
                        <a:gd name="connsiteX9" fmla="*/ 7591 w 10007"/>
                        <a:gd name="connsiteY9" fmla="*/ 3211 h 10000"/>
                        <a:gd name="connsiteX10" fmla="*/ 7591 w 10007"/>
                        <a:gd name="connsiteY10" fmla="*/ 2298 h 10000"/>
                        <a:gd name="connsiteX11" fmla="*/ 5873 w 10007"/>
                        <a:gd name="connsiteY11" fmla="*/ 4694 h 10000"/>
                        <a:gd name="connsiteX12" fmla="*/ 7306 w 10007"/>
                        <a:gd name="connsiteY12" fmla="*/ 6691 h 10000"/>
                        <a:gd name="connsiteX13" fmla="*/ 7449 w 10007"/>
                        <a:gd name="connsiteY13" fmla="*/ 6804 h 10000"/>
                        <a:gd name="connsiteX14" fmla="*/ 7520 w 10007"/>
                        <a:gd name="connsiteY14" fmla="*/ 7033 h 10000"/>
                        <a:gd name="connsiteX15" fmla="*/ 7520 w 10007"/>
                        <a:gd name="connsiteY15" fmla="*/ 9257 h 10000"/>
                        <a:gd name="connsiteX16" fmla="*/ 7449 w 10007"/>
                        <a:gd name="connsiteY16" fmla="*/ 9600 h 10000"/>
                        <a:gd name="connsiteX17" fmla="*/ 7234 w 10007"/>
                        <a:gd name="connsiteY17" fmla="*/ 9829 h 10000"/>
                        <a:gd name="connsiteX18" fmla="*/ 7019 w 10007"/>
                        <a:gd name="connsiteY18" fmla="*/ 9886 h 10000"/>
                        <a:gd name="connsiteX19" fmla="*/ 6661 w 10007"/>
                        <a:gd name="connsiteY19" fmla="*/ 10000 h 10000"/>
                        <a:gd name="connsiteX20" fmla="*/ 6374 w 10007"/>
                        <a:gd name="connsiteY20" fmla="*/ 9886 h 10000"/>
                        <a:gd name="connsiteX21" fmla="*/ 6087 w 10007"/>
                        <a:gd name="connsiteY21" fmla="*/ 9829 h 10000"/>
                        <a:gd name="connsiteX22" fmla="*/ 5873 w 10007"/>
                        <a:gd name="connsiteY22" fmla="*/ 9600 h 10000"/>
                        <a:gd name="connsiteX23" fmla="*/ 5873 w 10007"/>
                        <a:gd name="connsiteY23" fmla="*/ 9257 h 10000"/>
                        <a:gd name="connsiteX24" fmla="*/ 5873 w 10007"/>
                        <a:gd name="connsiteY24" fmla="*/ 7204 h 10000"/>
                        <a:gd name="connsiteX25" fmla="*/ 4583 w 10007"/>
                        <a:gd name="connsiteY25" fmla="*/ 5492 h 10000"/>
                        <a:gd name="connsiteX26" fmla="*/ 1647 w 10007"/>
                        <a:gd name="connsiteY26" fmla="*/ 9658 h 10000"/>
                        <a:gd name="connsiteX27" fmla="*/ 1433 w 10007"/>
                        <a:gd name="connsiteY27" fmla="*/ 9829 h 10000"/>
                        <a:gd name="connsiteX28" fmla="*/ 1217 w 10007"/>
                        <a:gd name="connsiteY28" fmla="*/ 9886 h 10000"/>
                        <a:gd name="connsiteX29" fmla="*/ 932 w 10007"/>
                        <a:gd name="connsiteY29" fmla="*/ 10000 h 10000"/>
                        <a:gd name="connsiteX30" fmla="*/ 645 w 10007"/>
                        <a:gd name="connsiteY30" fmla="*/ 10000 h 10000"/>
                        <a:gd name="connsiteX31" fmla="*/ 430 w 10007"/>
                        <a:gd name="connsiteY31" fmla="*/ 9886 h 10000"/>
                        <a:gd name="connsiteX32" fmla="*/ 287 w 10007"/>
                        <a:gd name="connsiteY32" fmla="*/ 9772 h 10000"/>
                        <a:gd name="connsiteX33" fmla="*/ 71 w 10007"/>
                        <a:gd name="connsiteY33" fmla="*/ 9600 h 10000"/>
                        <a:gd name="connsiteX34" fmla="*/ 0 w 10007"/>
                        <a:gd name="connsiteY34" fmla="*/ 9373 h 10000"/>
                        <a:gd name="connsiteX35" fmla="*/ 71 w 10007"/>
                        <a:gd name="connsiteY35" fmla="*/ 9202 h 10000"/>
                        <a:gd name="connsiteX36" fmla="*/ 71 w 10007"/>
                        <a:gd name="connsiteY36" fmla="*/ 8973 h 10000"/>
                        <a:gd name="connsiteX37" fmla="*/ 5085 w 10007"/>
                        <a:gd name="connsiteY37" fmla="*/ 2126 h 10000"/>
                        <a:gd name="connsiteX38" fmla="*/ 5802 w 10007"/>
                        <a:gd name="connsiteY38" fmla="*/ 1271 h 10000"/>
                        <a:gd name="connsiteX39" fmla="*/ 4298 w 10007"/>
                        <a:gd name="connsiteY39" fmla="*/ 1956 h 10000"/>
                        <a:gd name="connsiteX40" fmla="*/ 3295 w 10007"/>
                        <a:gd name="connsiteY40" fmla="*/ 3439 h 10000"/>
                        <a:gd name="connsiteX41" fmla="*/ 2363 w 10007"/>
                        <a:gd name="connsiteY41" fmla="*/ 3666 h 10000"/>
                        <a:gd name="connsiteX42" fmla="*/ 2220 w 10007"/>
                        <a:gd name="connsiteY42" fmla="*/ 2981 h 10000"/>
                        <a:gd name="connsiteX43" fmla="*/ 3420 w 10007"/>
                        <a:gd name="connsiteY43" fmla="*/ 1305 h 10000"/>
                        <a:gd name="connsiteX44" fmla="*/ 5945 w 10007"/>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520 w 10026"/>
                        <a:gd name="connsiteY13" fmla="*/ 7033 h 10000"/>
                        <a:gd name="connsiteX14" fmla="*/ 7520 w 10026"/>
                        <a:gd name="connsiteY14" fmla="*/ 9257 h 10000"/>
                        <a:gd name="connsiteX15" fmla="*/ 7449 w 10026"/>
                        <a:gd name="connsiteY15" fmla="*/ 9600 h 10000"/>
                        <a:gd name="connsiteX16" fmla="*/ 7234 w 10026"/>
                        <a:gd name="connsiteY16" fmla="*/ 9829 h 10000"/>
                        <a:gd name="connsiteX17" fmla="*/ 7019 w 10026"/>
                        <a:gd name="connsiteY17" fmla="*/ 9886 h 10000"/>
                        <a:gd name="connsiteX18" fmla="*/ 6661 w 10026"/>
                        <a:gd name="connsiteY18" fmla="*/ 10000 h 10000"/>
                        <a:gd name="connsiteX19" fmla="*/ 6374 w 10026"/>
                        <a:gd name="connsiteY19" fmla="*/ 9886 h 10000"/>
                        <a:gd name="connsiteX20" fmla="*/ 6087 w 10026"/>
                        <a:gd name="connsiteY20" fmla="*/ 9829 h 10000"/>
                        <a:gd name="connsiteX21" fmla="*/ 5873 w 10026"/>
                        <a:gd name="connsiteY21" fmla="*/ 9600 h 10000"/>
                        <a:gd name="connsiteX22" fmla="*/ 5873 w 10026"/>
                        <a:gd name="connsiteY22" fmla="*/ 9257 h 10000"/>
                        <a:gd name="connsiteX23" fmla="*/ 5873 w 10026"/>
                        <a:gd name="connsiteY23" fmla="*/ 7204 h 10000"/>
                        <a:gd name="connsiteX24" fmla="*/ 4583 w 10026"/>
                        <a:gd name="connsiteY24" fmla="*/ 5492 h 10000"/>
                        <a:gd name="connsiteX25" fmla="*/ 1647 w 10026"/>
                        <a:gd name="connsiteY25" fmla="*/ 9658 h 10000"/>
                        <a:gd name="connsiteX26" fmla="*/ 1433 w 10026"/>
                        <a:gd name="connsiteY26" fmla="*/ 9829 h 10000"/>
                        <a:gd name="connsiteX27" fmla="*/ 1217 w 10026"/>
                        <a:gd name="connsiteY27" fmla="*/ 9886 h 10000"/>
                        <a:gd name="connsiteX28" fmla="*/ 932 w 10026"/>
                        <a:gd name="connsiteY28" fmla="*/ 10000 h 10000"/>
                        <a:gd name="connsiteX29" fmla="*/ 645 w 10026"/>
                        <a:gd name="connsiteY29" fmla="*/ 10000 h 10000"/>
                        <a:gd name="connsiteX30" fmla="*/ 430 w 10026"/>
                        <a:gd name="connsiteY30" fmla="*/ 9886 h 10000"/>
                        <a:gd name="connsiteX31" fmla="*/ 287 w 10026"/>
                        <a:gd name="connsiteY31" fmla="*/ 9772 h 10000"/>
                        <a:gd name="connsiteX32" fmla="*/ 71 w 10026"/>
                        <a:gd name="connsiteY32" fmla="*/ 9600 h 10000"/>
                        <a:gd name="connsiteX33" fmla="*/ 0 w 10026"/>
                        <a:gd name="connsiteY33" fmla="*/ 9373 h 10000"/>
                        <a:gd name="connsiteX34" fmla="*/ 71 w 10026"/>
                        <a:gd name="connsiteY34" fmla="*/ 9202 h 10000"/>
                        <a:gd name="connsiteX35" fmla="*/ 71 w 10026"/>
                        <a:gd name="connsiteY35" fmla="*/ 8973 h 10000"/>
                        <a:gd name="connsiteX36" fmla="*/ 5085 w 10026"/>
                        <a:gd name="connsiteY36" fmla="*/ 2126 h 10000"/>
                        <a:gd name="connsiteX37" fmla="*/ 5802 w 10026"/>
                        <a:gd name="connsiteY37" fmla="*/ 1271 h 10000"/>
                        <a:gd name="connsiteX38" fmla="*/ 4298 w 10026"/>
                        <a:gd name="connsiteY38" fmla="*/ 1956 h 10000"/>
                        <a:gd name="connsiteX39" fmla="*/ 3295 w 10026"/>
                        <a:gd name="connsiteY39" fmla="*/ 3439 h 10000"/>
                        <a:gd name="connsiteX40" fmla="*/ 2363 w 10026"/>
                        <a:gd name="connsiteY40" fmla="*/ 3666 h 10000"/>
                        <a:gd name="connsiteX41" fmla="*/ 2220 w 10026"/>
                        <a:gd name="connsiteY41" fmla="*/ 2981 h 10000"/>
                        <a:gd name="connsiteX42" fmla="*/ 3420 w 10026"/>
                        <a:gd name="connsiteY42" fmla="*/ 1305 h 10000"/>
                        <a:gd name="connsiteX43" fmla="*/ 5945 w 10026"/>
                        <a:gd name="connsiteY43"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374 w 10026"/>
                        <a:gd name="connsiteY18" fmla="*/ 9886 h 10000"/>
                        <a:gd name="connsiteX19" fmla="*/ 6087 w 10026"/>
                        <a:gd name="connsiteY19" fmla="*/ 9829 h 10000"/>
                        <a:gd name="connsiteX20" fmla="*/ 5873 w 10026"/>
                        <a:gd name="connsiteY20" fmla="*/ 9600 h 10000"/>
                        <a:gd name="connsiteX21" fmla="*/ 5873 w 10026"/>
                        <a:gd name="connsiteY21" fmla="*/ 9257 h 10000"/>
                        <a:gd name="connsiteX22" fmla="*/ 5873 w 10026"/>
                        <a:gd name="connsiteY22" fmla="*/ 7204 h 10000"/>
                        <a:gd name="connsiteX23" fmla="*/ 4583 w 10026"/>
                        <a:gd name="connsiteY23" fmla="*/ 5492 h 10000"/>
                        <a:gd name="connsiteX24" fmla="*/ 1647 w 10026"/>
                        <a:gd name="connsiteY24" fmla="*/ 9658 h 10000"/>
                        <a:gd name="connsiteX25" fmla="*/ 1433 w 10026"/>
                        <a:gd name="connsiteY25" fmla="*/ 9829 h 10000"/>
                        <a:gd name="connsiteX26" fmla="*/ 1217 w 10026"/>
                        <a:gd name="connsiteY26" fmla="*/ 9886 h 10000"/>
                        <a:gd name="connsiteX27" fmla="*/ 932 w 10026"/>
                        <a:gd name="connsiteY27" fmla="*/ 10000 h 10000"/>
                        <a:gd name="connsiteX28" fmla="*/ 645 w 10026"/>
                        <a:gd name="connsiteY28" fmla="*/ 10000 h 10000"/>
                        <a:gd name="connsiteX29" fmla="*/ 430 w 10026"/>
                        <a:gd name="connsiteY29" fmla="*/ 9886 h 10000"/>
                        <a:gd name="connsiteX30" fmla="*/ 287 w 10026"/>
                        <a:gd name="connsiteY30" fmla="*/ 9772 h 10000"/>
                        <a:gd name="connsiteX31" fmla="*/ 71 w 10026"/>
                        <a:gd name="connsiteY31" fmla="*/ 9600 h 10000"/>
                        <a:gd name="connsiteX32" fmla="*/ 0 w 10026"/>
                        <a:gd name="connsiteY32" fmla="*/ 9373 h 10000"/>
                        <a:gd name="connsiteX33" fmla="*/ 71 w 10026"/>
                        <a:gd name="connsiteY33" fmla="*/ 9202 h 10000"/>
                        <a:gd name="connsiteX34" fmla="*/ 71 w 10026"/>
                        <a:gd name="connsiteY34" fmla="*/ 8973 h 10000"/>
                        <a:gd name="connsiteX35" fmla="*/ 5085 w 10026"/>
                        <a:gd name="connsiteY35" fmla="*/ 2126 h 10000"/>
                        <a:gd name="connsiteX36" fmla="*/ 5802 w 10026"/>
                        <a:gd name="connsiteY36" fmla="*/ 1271 h 10000"/>
                        <a:gd name="connsiteX37" fmla="*/ 4298 w 10026"/>
                        <a:gd name="connsiteY37" fmla="*/ 1956 h 10000"/>
                        <a:gd name="connsiteX38" fmla="*/ 3295 w 10026"/>
                        <a:gd name="connsiteY38" fmla="*/ 3439 h 10000"/>
                        <a:gd name="connsiteX39" fmla="*/ 2363 w 10026"/>
                        <a:gd name="connsiteY39" fmla="*/ 3666 h 10000"/>
                        <a:gd name="connsiteX40" fmla="*/ 2220 w 10026"/>
                        <a:gd name="connsiteY40" fmla="*/ 2981 h 10000"/>
                        <a:gd name="connsiteX41" fmla="*/ 3420 w 10026"/>
                        <a:gd name="connsiteY41" fmla="*/ 1305 h 10000"/>
                        <a:gd name="connsiteX42" fmla="*/ 5945 w 10026"/>
                        <a:gd name="connsiteY42"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087 w 10026"/>
                        <a:gd name="connsiteY18" fmla="*/ 9829 h 10000"/>
                        <a:gd name="connsiteX19" fmla="*/ 5873 w 10026"/>
                        <a:gd name="connsiteY19" fmla="*/ 9600 h 10000"/>
                        <a:gd name="connsiteX20" fmla="*/ 5873 w 10026"/>
                        <a:gd name="connsiteY20" fmla="*/ 9257 h 10000"/>
                        <a:gd name="connsiteX21" fmla="*/ 5873 w 10026"/>
                        <a:gd name="connsiteY21" fmla="*/ 7204 h 10000"/>
                        <a:gd name="connsiteX22" fmla="*/ 4583 w 10026"/>
                        <a:gd name="connsiteY22" fmla="*/ 5492 h 10000"/>
                        <a:gd name="connsiteX23" fmla="*/ 1647 w 10026"/>
                        <a:gd name="connsiteY23" fmla="*/ 9658 h 10000"/>
                        <a:gd name="connsiteX24" fmla="*/ 1433 w 10026"/>
                        <a:gd name="connsiteY24" fmla="*/ 9829 h 10000"/>
                        <a:gd name="connsiteX25" fmla="*/ 1217 w 10026"/>
                        <a:gd name="connsiteY25" fmla="*/ 9886 h 10000"/>
                        <a:gd name="connsiteX26" fmla="*/ 932 w 10026"/>
                        <a:gd name="connsiteY26" fmla="*/ 10000 h 10000"/>
                        <a:gd name="connsiteX27" fmla="*/ 645 w 10026"/>
                        <a:gd name="connsiteY27" fmla="*/ 10000 h 10000"/>
                        <a:gd name="connsiteX28" fmla="*/ 430 w 10026"/>
                        <a:gd name="connsiteY28" fmla="*/ 9886 h 10000"/>
                        <a:gd name="connsiteX29" fmla="*/ 287 w 10026"/>
                        <a:gd name="connsiteY29" fmla="*/ 9772 h 10000"/>
                        <a:gd name="connsiteX30" fmla="*/ 71 w 10026"/>
                        <a:gd name="connsiteY30" fmla="*/ 9600 h 10000"/>
                        <a:gd name="connsiteX31" fmla="*/ 0 w 10026"/>
                        <a:gd name="connsiteY31" fmla="*/ 9373 h 10000"/>
                        <a:gd name="connsiteX32" fmla="*/ 71 w 10026"/>
                        <a:gd name="connsiteY32" fmla="*/ 9202 h 10000"/>
                        <a:gd name="connsiteX33" fmla="*/ 71 w 10026"/>
                        <a:gd name="connsiteY33" fmla="*/ 8973 h 10000"/>
                        <a:gd name="connsiteX34" fmla="*/ 5085 w 10026"/>
                        <a:gd name="connsiteY34" fmla="*/ 2126 h 10000"/>
                        <a:gd name="connsiteX35" fmla="*/ 5802 w 10026"/>
                        <a:gd name="connsiteY35" fmla="*/ 1271 h 10000"/>
                        <a:gd name="connsiteX36" fmla="*/ 4298 w 10026"/>
                        <a:gd name="connsiteY36" fmla="*/ 1956 h 10000"/>
                        <a:gd name="connsiteX37" fmla="*/ 3295 w 10026"/>
                        <a:gd name="connsiteY37" fmla="*/ 3439 h 10000"/>
                        <a:gd name="connsiteX38" fmla="*/ 2363 w 10026"/>
                        <a:gd name="connsiteY38" fmla="*/ 3666 h 10000"/>
                        <a:gd name="connsiteX39" fmla="*/ 2220 w 10026"/>
                        <a:gd name="connsiteY39" fmla="*/ 2981 h 10000"/>
                        <a:gd name="connsiteX40" fmla="*/ 3420 w 10026"/>
                        <a:gd name="connsiteY40" fmla="*/ 1305 h 10000"/>
                        <a:gd name="connsiteX41" fmla="*/ 5945 w 10026"/>
                        <a:gd name="connsiteY41"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5873 w 10026"/>
                        <a:gd name="connsiteY18" fmla="*/ 9600 h 10000"/>
                        <a:gd name="connsiteX19" fmla="*/ 5873 w 10026"/>
                        <a:gd name="connsiteY19" fmla="*/ 9257 h 10000"/>
                        <a:gd name="connsiteX20" fmla="*/ 5873 w 10026"/>
                        <a:gd name="connsiteY20" fmla="*/ 7204 h 10000"/>
                        <a:gd name="connsiteX21" fmla="*/ 4583 w 10026"/>
                        <a:gd name="connsiteY21" fmla="*/ 5492 h 10000"/>
                        <a:gd name="connsiteX22" fmla="*/ 1647 w 10026"/>
                        <a:gd name="connsiteY22" fmla="*/ 9658 h 10000"/>
                        <a:gd name="connsiteX23" fmla="*/ 1433 w 10026"/>
                        <a:gd name="connsiteY23" fmla="*/ 9829 h 10000"/>
                        <a:gd name="connsiteX24" fmla="*/ 1217 w 10026"/>
                        <a:gd name="connsiteY24" fmla="*/ 9886 h 10000"/>
                        <a:gd name="connsiteX25" fmla="*/ 932 w 10026"/>
                        <a:gd name="connsiteY25" fmla="*/ 10000 h 10000"/>
                        <a:gd name="connsiteX26" fmla="*/ 645 w 10026"/>
                        <a:gd name="connsiteY26" fmla="*/ 10000 h 10000"/>
                        <a:gd name="connsiteX27" fmla="*/ 430 w 10026"/>
                        <a:gd name="connsiteY27" fmla="*/ 9886 h 10000"/>
                        <a:gd name="connsiteX28" fmla="*/ 287 w 10026"/>
                        <a:gd name="connsiteY28" fmla="*/ 9772 h 10000"/>
                        <a:gd name="connsiteX29" fmla="*/ 71 w 10026"/>
                        <a:gd name="connsiteY29" fmla="*/ 9600 h 10000"/>
                        <a:gd name="connsiteX30" fmla="*/ 0 w 10026"/>
                        <a:gd name="connsiteY30" fmla="*/ 9373 h 10000"/>
                        <a:gd name="connsiteX31" fmla="*/ 71 w 10026"/>
                        <a:gd name="connsiteY31" fmla="*/ 9202 h 10000"/>
                        <a:gd name="connsiteX32" fmla="*/ 71 w 10026"/>
                        <a:gd name="connsiteY32" fmla="*/ 8973 h 10000"/>
                        <a:gd name="connsiteX33" fmla="*/ 5085 w 10026"/>
                        <a:gd name="connsiteY33" fmla="*/ 2126 h 10000"/>
                        <a:gd name="connsiteX34" fmla="*/ 5802 w 10026"/>
                        <a:gd name="connsiteY34" fmla="*/ 1271 h 10000"/>
                        <a:gd name="connsiteX35" fmla="*/ 4298 w 10026"/>
                        <a:gd name="connsiteY35" fmla="*/ 1956 h 10000"/>
                        <a:gd name="connsiteX36" fmla="*/ 3295 w 10026"/>
                        <a:gd name="connsiteY36" fmla="*/ 3439 h 10000"/>
                        <a:gd name="connsiteX37" fmla="*/ 2363 w 10026"/>
                        <a:gd name="connsiteY37" fmla="*/ 3666 h 10000"/>
                        <a:gd name="connsiteX38" fmla="*/ 2220 w 10026"/>
                        <a:gd name="connsiteY38" fmla="*/ 2981 h 10000"/>
                        <a:gd name="connsiteX39" fmla="*/ 3420 w 10026"/>
                        <a:gd name="connsiteY39" fmla="*/ 1305 h 10000"/>
                        <a:gd name="connsiteX40" fmla="*/ 5945 w 10026"/>
                        <a:gd name="connsiteY40"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6661 w 10026"/>
                        <a:gd name="connsiteY16" fmla="*/ 10000 h 10000"/>
                        <a:gd name="connsiteX17" fmla="*/ 5873 w 10026"/>
                        <a:gd name="connsiteY17" fmla="*/ 9600 h 10000"/>
                        <a:gd name="connsiteX18" fmla="*/ 5873 w 10026"/>
                        <a:gd name="connsiteY18" fmla="*/ 9257 h 10000"/>
                        <a:gd name="connsiteX19" fmla="*/ 5873 w 10026"/>
                        <a:gd name="connsiteY19" fmla="*/ 7204 h 10000"/>
                        <a:gd name="connsiteX20" fmla="*/ 4583 w 10026"/>
                        <a:gd name="connsiteY20" fmla="*/ 5492 h 10000"/>
                        <a:gd name="connsiteX21" fmla="*/ 1647 w 10026"/>
                        <a:gd name="connsiteY21" fmla="*/ 9658 h 10000"/>
                        <a:gd name="connsiteX22" fmla="*/ 1433 w 10026"/>
                        <a:gd name="connsiteY22" fmla="*/ 9829 h 10000"/>
                        <a:gd name="connsiteX23" fmla="*/ 1217 w 10026"/>
                        <a:gd name="connsiteY23" fmla="*/ 9886 h 10000"/>
                        <a:gd name="connsiteX24" fmla="*/ 932 w 10026"/>
                        <a:gd name="connsiteY24" fmla="*/ 10000 h 10000"/>
                        <a:gd name="connsiteX25" fmla="*/ 645 w 10026"/>
                        <a:gd name="connsiteY25" fmla="*/ 10000 h 10000"/>
                        <a:gd name="connsiteX26" fmla="*/ 430 w 10026"/>
                        <a:gd name="connsiteY26" fmla="*/ 9886 h 10000"/>
                        <a:gd name="connsiteX27" fmla="*/ 287 w 10026"/>
                        <a:gd name="connsiteY27" fmla="*/ 9772 h 10000"/>
                        <a:gd name="connsiteX28" fmla="*/ 71 w 10026"/>
                        <a:gd name="connsiteY28" fmla="*/ 9600 h 10000"/>
                        <a:gd name="connsiteX29" fmla="*/ 0 w 10026"/>
                        <a:gd name="connsiteY29" fmla="*/ 9373 h 10000"/>
                        <a:gd name="connsiteX30" fmla="*/ 71 w 10026"/>
                        <a:gd name="connsiteY30" fmla="*/ 9202 h 10000"/>
                        <a:gd name="connsiteX31" fmla="*/ 71 w 10026"/>
                        <a:gd name="connsiteY31" fmla="*/ 8973 h 10000"/>
                        <a:gd name="connsiteX32" fmla="*/ 5085 w 10026"/>
                        <a:gd name="connsiteY32" fmla="*/ 2126 h 10000"/>
                        <a:gd name="connsiteX33" fmla="*/ 5802 w 10026"/>
                        <a:gd name="connsiteY33" fmla="*/ 1271 h 10000"/>
                        <a:gd name="connsiteX34" fmla="*/ 4298 w 10026"/>
                        <a:gd name="connsiteY34" fmla="*/ 1956 h 10000"/>
                        <a:gd name="connsiteX35" fmla="*/ 3295 w 10026"/>
                        <a:gd name="connsiteY35" fmla="*/ 3439 h 10000"/>
                        <a:gd name="connsiteX36" fmla="*/ 2363 w 10026"/>
                        <a:gd name="connsiteY36" fmla="*/ 3666 h 10000"/>
                        <a:gd name="connsiteX37" fmla="*/ 2220 w 10026"/>
                        <a:gd name="connsiteY37" fmla="*/ 2981 h 10000"/>
                        <a:gd name="connsiteX38" fmla="*/ 3420 w 10026"/>
                        <a:gd name="connsiteY38" fmla="*/ 1305 h 10000"/>
                        <a:gd name="connsiteX39" fmla="*/ 5945 w 10026"/>
                        <a:gd name="connsiteY39"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6661 w 10026"/>
                        <a:gd name="connsiteY15" fmla="*/ 10000 h 10000"/>
                        <a:gd name="connsiteX16" fmla="*/ 5873 w 10026"/>
                        <a:gd name="connsiteY16" fmla="*/ 9600 h 10000"/>
                        <a:gd name="connsiteX17" fmla="*/ 5873 w 10026"/>
                        <a:gd name="connsiteY17" fmla="*/ 9257 h 10000"/>
                        <a:gd name="connsiteX18" fmla="*/ 5873 w 10026"/>
                        <a:gd name="connsiteY18" fmla="*/ 7204 h 10000"/>
                        <a:gd name="connsiteX19" fmla="*/ 4583 w 10026"/>
                        <a:gd name="connsiteY19" fmla="*/ 5492 h 10000"/>
                        <a:gd name="connsiteX20" fmla="*/ 1647 w 10026"/>
                        <a:gd name="connsiteY20" fmla="*/ 9658 h 10000"/>
                        <a:gd name="connsiteX21" fmla="*/ 1433 w 10026"/>
                        <a:gd name="connsiteY21" fmla="*/ 9829 h 10000"/>
                        <a:gd name="connsiteX22" fmla="*/ 1217 w 10026"/>
                        <a:gd name="connsiteY22" fmla="*/ 9886 h 10000"/>
                        <a:gd name="connsiteX23" fmla="*/ 932 w 10026"/>
                        <a:gd name="connsiteY23" fmla="*/ 10000 h 10000"/>
                        <a:gd name="connsiteX24" fmla="*/ 645 w 10026"/>
                        <a:gd name="connsiteY24" fmla="*/ 10000 h 10000"/>
                        <a:gd name="connsiteX25" fmla="*/ 430 w 10026"/>
                        <a:gd name="connsiteY25" fmla="*/ 9886 h 10000"/>
                        <a:gd name="connsiteX26" fmla="*/ 287 w 10026"/>
                        <a:gd name="connsiteY26" fmla="*/ 9772 h 10000"/>
                        <a:gd name="connsiteX27" fmla="*/ 71 w 10026"/>
                        <a:gd name="connsiteY27" fmla="*/ 9600 h 10000"/>
                        <a:gd name="connsiteX28" fmla="*/ 0 w 10026"/>
                        <a:gd name="connsiteY28" fmla="*/ 9373 h 10000"/>
                        <a:gd name="connsiteX29" fmla="*/ 71 w 10026"/>
                        <a:gd name="connsiteY29" fmla="*/ 9202 h 10000"/>
                        <a:gd name="connsiteX30" fmla="*/ 71 w 10026"/>
                        <a:gd name="connsiteY30" fmla="*/ 8973 h 10000"/>
                        <a:gd name="connsiteX31" fmla="*/ 5085 w 10026"/>
                        <a:gd name="connsiteY31" fmla="*/ 2126 h 10000"/>
                        <a:gd name="connsiteX32" fmla="*/ 5802 w 10026"/>
                        <a:gd name="connsiteY32" fmla="*/ 1271 h 10000"/>
                        <a:gd name="connsiteX33" fmla="*/ 4298 w 10026"/>
                        <a:gd name="connsiteY33" fmla="*/ 1956 h 10000"/>
                        <a:gd name="connsiteX34" fmla="*/ 3295 w 10026"/>
                        <a:gd name="connsiteY34" fmla="*/ 3439 h 10000"/>
                        <a:gd name="connsiteX35" fmla="*/ 2363 w 10026"/>
                        <a:gd name="connsiteY35" fmla="*/ 3666 h 10000"/>
                        <a:gd name="connsiteX36" fmla="*/ 2220 w 10026"/>
                        <a:gd name="connsiteY36" fmla="*/ 2981 h 10000"/>
                        <a:gd name="connsiteX37" fmla="*/ 3420 w 10026"/>
                        <a:gd name="connsiteY37" fmla="*/ 1305 h 10000"/>
                        <a:gd name="connsiteX38" fmla="*/ 5945 w 10026"/>
                        <a:gd name="connsiteY38"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600 h 10000"/>
                        <a:gd name="connsiteX16" fmla="*/ 5873 w 10026"/>
                        <a:gd name="connsiteY16" fmla="*/ 9257 h 10000"/>
                        <a:gd name="connsiteX17" fmla="*/ 5873 w 10026"/>
                        <a:gd name="connsiteY17" fmla="*/ 7204 h 10000"/>
                        <a:gd name="connsiteX18" fmla="*/ 4583 w 10026"/>
                        <a:gd name="connsiteY18" fmla="*/ 5492 h 10000"/>
                        <a:gd name="connsiteX19" fmla="*/ 1647 w 10026"/>
                        <a:gd name="connsiteY19" fmla="*/ 9658 h 10000"/>
                        <a:gd name="connsiteX20" fmla="*/ 1433 w 10026"/>
                        <a:gd name="connsiteY20" fmla="*/ 9829 h 10000"/>
                        <a:gd name="connsiteX21" fmla="*/ 1217 w 10026"/>
                        <a:gd name="connsiteY21" fmla="*/ 9886 h 10000"/>
                        <a:gd name="connsiteX22" fmla="*/ 932 w 10026"/>
                        <a:gd name="connsiteY22" fmla="*/ 10000 h 10000"/>
                        <a:gd name="connsiteX23" fmla="*/ 645 w 10026"/>
                        <a:gd name="connsiteY23" fmla="*/ 10000 h 10000"/>
                        <a:gd name="connsiteX24" fmla="*/ 430 w 10026"/>
                        <a:gd name="connsiteY24" fmla="*/ 9886 h 10000"/>
                        <a:gd name="connsiteX25" fmla="*/ 287 w 10026"/>
                        <a:gd name="connsiteY25" fmla="*/ 9772 h 10000"/>
                        <a:gd name="connsiteX26" fmla="*/ 71 w 10026"/>
                        <a:gd name="connsiteY26" fmla="*/ 9600 h 10000"/>
                        <a:gd name="connsiteX27" fmla="*/ 0 w 10026"/>
                        <a:gd name="connsiteY27" fmla="*/ 9373 h 10000"/>
                        <a:gd name="connsiteX28" fmla="*/ 71 w 10026"/>
                        <a:gd name="connsiteY28" fmla="*/ 9202 h 10000"/>
                        <a:gd name="connsiteX29" fmla="*/ 71 w 10026"/>
                        <a:gd name="connsiteY29" fmla="*/ 8973 h 10000"/>
                        <a:gd name="connsiteX30" fmla="*/ 5085 w 10026"/>
                        <a:gd name="connsiteY30" fmla="*/ 2126 h 10000"/>
                        <a:gd name="connsiteX31" fmla="*/ 5802 w 10026"/>
                        <a:gd name="connsiteY31" fmla="*/ 1271 h 10000"/>
                        <a:gd name="connsiteX32" fmla="*/ 4298 w 10026"/>
                        <a:gd name="connsiteY32" fmla="*/ 1956 h 10000"/>
                        <a:gd name="connsiteX33" fmla="*/ 3295 w 10026"/>
                        <a:gd name="connsiteY33" fmla="*/ 3439 h 10000"/>
                        <a:gd name="connsiteX34" fmla="*/ 2363 w 10026"/>
                        <a:gd name="connsiteY34" fmla="*/ 3666 h 10000"/>
                        <a:gd name="connsiteX35" fmla="*/ 2220 w 10026"/>
                        <a:gd name="connsiteY35" fmla="*/ 2981 h 10000"/>
                        <a:gd name="connsiteX36" fmla="*/ 3420 w 10026"/>
                        <a:gd name="connsiteY36" fmla="*/ 1305 h 10000"/>
                        <a:gd name="connsiteX37" fmla="*/ 5945 w 10026"/>
                        <a:gd name="connsiteY37"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14"/>
                        <a:gd name="connsiteX1" fmla="*/ 6661 w 10026"/>
                        <a:gd name="connsiteY1" fmla="*/ 72 h 10014"/>
                        <a:gd name="connsiteX2" fmla="*/ 6661 w 10026"/>
                        <a:gd name="connsiteY2" fmla="*/ 72 h 10014"/>
                        <a:gd name="connsiteX3" fmla="*/ 8666 w 10026"/>
                        <a:gd name="connsiteY3" fmla="*/ 985 h 10014"/>
                        <a:gd name="connsiteX4" fmla="*/ 8881 w 10026"/>
                        <a:gd name="connsiteY4" fmla="*/ 1384 h 10014"/>
                        <a:gd name="connsiteX5" fmla="*/ 8881 w 10026"/>
                        <a:gd name="connsiteY5" fmla="*/ 3039 h 10014"/>
                        <a:gd name="connsiteX6" fmla="*/ 9956 w 10026"/>
                        <a:gd name="connsiteY6" fmla="*/ 4580 h 10014"/>
                        <a:gd name="connsiteX7" fmla="*/ 9740 w 10026"/>
                        <a:gd name="connsiteY7" fmla="*/ 5207 h 10014"/>
                        <a:gd name="connsiteX8" fmla="*/ 8881 w 10026"/>
                        <a:gd name="connsiteY8" fmla="*/ 5036 h 10014"/>
                        <a:gd name="connsiteX9" fmla="*/ 7591 w 10026"/>
                        <a:gd name="connsiteY9" fmla="*/ 3211 h 10014"/>
                        <a:gd name="connsiteX10" fmla="*/ 7591 w 10026"/>
                        <a:gd name="connsiteY10" fmla="*/ 2298 h 10014"/>
                        <a:gd name="connsiteX11" fmla="*/ 5873 w 10026"/>
                        <a:gd name="connsiteY11" fmla="*/ 4694 h 10014"/>
                        <a:gd name="connsiteX12" fmla="*/ 7520 w 10026"/>
                        <a:gd name="connsiteY12" fmla="*/ 7033 h 10014"/>
                        <a:gd name="connsiteX13" fmla="*/ 7520 w 10026"/>
                        <a:gd name="connsiteY13" fmla="*/ 9257 h 10014"/>
                        <a:gd name="connsiteX14" fmla="*/ 6661 w 10026"/>
                        <a:gd name="connsiteY14" fmla="*/ 10000 h 10014"/>
                        <a:gd name="connsiteX15" fmla="*/ 5873 w 10026"/>
                        <a:gd name="connsiteY15" fmla="*/ 9257 h 10014"/>
                        <a:gd name="connsiteX16" fmla="*/ 5873 w 10026"/>
                        <a:gd name="connsiteY16" fmla="*/ 7204 h 10014"/>
                        <a:gd name="connsiteX17" fmla="*/ 4583 w 10026"/>
                        <a:gd name="connsiteY17" fmla="*/ 5492 h 10014"/>
                        <a:gd name="connsiteX18" fmla="*/ 1647 w 10026"/>
                        <a:gd name="connsiteY18" fmla="*/ 9658 h 10014"/>
                        <a:gd name="connsiteX19" fmla="*/ 1433 w 10026"/>
                        <a:gd name="connsiteY19" fmla="*/ 9829 h 10014"/>
                        <a:gd name="connsiteX20" fmla="*/ 1217 w 10026"/>
                        <a:gd name="connsiteY20" fmla="*/ 9886 h 10014"/>
                        <a:gd name="connsiteX21" fmla="*/ 932 w 10026"/>
                        <a:gd name="connsiteY21" fmla="*/ 10000 h 10014"/>
                        <a:gd name="connsiteX22" fmla="*/ 645 w 10026"/>
                        <a:gd name="connsiteY22" fmla="*/ 10000 h 10014"/>
                        <a:gd name="connsiteX23" fmla="*/ 430 w 10026"/>
                        <a:gd name="connsiteY23" fmla="*/ 9886 h 10014"/>
                        <a:gd name="connsiteX24" fmla="*/ 287 w 10026"/>
                        <a:gd name="connsiteY24" fmla="*/ 9772 h 10014"/>
                        <a:gd name="connsiteX25" fmla="*/ 71 w 10026"/>
                        <a:gd name="connsiteY25" fmla="*/ 9600 h 10014"/>
                        <a:gd name="connsiteX26" fmla="*/ 0 w 10026"/>
                        <a:gd name="connsiteY26" fmla="*/ 9373 h 10014"/>
                        <a:gd name="connsiteX27" fmla="*/ 71 w 10026"/>
                        <a:gd name="connsiteY27" fmla="*/ 9202 h 10014"/>
                        <a:gd name="connsiteX28" fmla="*/ 71 w 10026"/>
                        <a:gd name="connsiteY28" fmla="*/ 8973 h 10014"/>
                        <a:gd name="connsiteX29" fmla="*/ 5085 w 10026"/>
                        <a:gd name="connsiteY29" fmla="*/ 2126 h 10014"/>
                        <a:gd name="connsiteX30" fmla="*/ 5802 w 10026"/>
                        <a:gd name="connsiteY30" fmla="*/ 1271 h 10014"/>
                        <a:gd name="connsiteX31" fmla="*/ 4298 w 10026"/>
                        <a:gd name="connsiteY31" fmla="*/ 1956 h 10014"/>
                        <a:gd name="connsiteX32" fmla="*/ 3295 w 10026"/>
                        <a:gd name="connsiteY32" fmla="*/ 3439 h 10014"/>
                        <a:gd name="connsiteX33" fmla="*/ 2363 w 10026"/>
                        <a:gd name="connsiteY33" fmla="*/ 3666 h 10014"/>
                        <a:gd name="connsiteX34" fmla="*/ 2220 w 10026"/>
                        <a:gd name="connsiteY34" fmla="*/ 2981 h 10014"/>
                        <a:gd name="connsiteX35" fmla="*/ 3420 w 10026"/>
                        <a:gd name="connsiteY35" fmla="*/ 1305 h 10014"/>
                        <a:gd name="connsiteX36" fmla="*/ 5945 w 10026"/>
                        <a:gd name="connsiteY36" fmla="*/ 72 h 10014"/>
                        <a:gd name="connsiteX0" fmla="*/ 5945 w 10026"/>
                        <a:gd name="connsiteY0" fmla="*/ 72 h 10016"/>
                        <a:gd name="connsiteX1" fmla="*/ 6661 w 10026"/>
                        <a:gd name="connsiteY1" fmla="*/ 72 h 10016"/>
                        <a:gd name="connsiteX2" fmla="*/ 6661 w 10026"/>
                        <a:gd name="connsiteY2" fmla="*/ 72 h 10016"/>
                        <a:gd name="connsiteX3" fmla="*/ 8666 w 10026"/>
                        <a:gd name="connsiteY3" fmla="*/ 985 h 10016"/>
                        <a:gd name="connsiteX4" fmla="*/ 8881 w 10026"/>
                        <a:gd name="connsiteY4" fmla="*/ 1384 h 10016"/>
                        <a:gd name="connsiteX5" fmla="*/ 8881 w 10026"/>
                        <a:gd name="connsiteY5" fmla="*/ 3039 h 10016"/>
                        <a:gd name="connsiteX6" fmla="*/ 9956 w 10026"/>
                        <a:gd name="connsiteY6" fmla="*/ 4580 h 10016"/>
                        <a:gd name="connsiteX7" fmla="*/ 9740 w 10026"/>
                        <a:gd name="connsiteY7" fmla="*/ 5207 h 10016"/>
                        <a:gd name="connsiteX8" fmla="*/ 8881 w 10026"/>
                        <a:gd name="connsiteY8" fmla="*/ 5036 h 10016"/>
                        <a:gd name="connsiteX9" fmla="*/ 7591 w 10026"/>
                        <a:gd name="connsiteY9" fmla="*/ 3211 h 10016"/>
                        <a:gd name="connsiteX10" fmla="*/ 7591 w 10026"/>
                        <a:gd name="connsiteY10" fmla="*/ 2298 h 10016"/>
                        <a:gd name="connsiteX11" fmla="*/ 5873 w 10026"/>
                        <a:gd name="connsiteY11" fmla="*/ 4694 h 10016"/>
                        <a:gd name="connsiteX12" fmla="*/ 7520 w 10026"/>
                        <a:gd name="connsiteY12" fmla="*/ 7033 h 10016"/>
                        <a:gd name="connsiteX13" fmla="*/ 7520 w 10026"/>
                        <a:gd name="connsiteY13" fmla="*/ 9257 h 10016"/>
                        <a:gd name="connsiteX14" fmla="*/ 6661 w 10026"/>
                        <a:gd name="connsiteY14" fmla="*/ 10000 h 10016"/>
                        <a:gd name="connsiteX15" fmla="*/ 5873 w 10026"/>
                        <a:gd name="connsiteY15" fmla="*/ 9257 h 10016"/>
                        <a:gd name="connsiteX16" fmla="*/ 5873 w 10026"/>
                        <a:gd name="connsiteY16" fmla="*/ 7204 h 10016"/>
                        <a:gd name="connsiteX17" fmla="*/ 4583 w 10026"/>
                        <a:gd name="connsiteY17" fmla="*/ 5492 h 10016"/>
                        <a:gd name="connsiteX18" fmla="*/ 1647 w 10026"/>
                        <a:gd name="connsiteY18" fmla="*/ 9658 h 10016"/>
                        <a:gd name="connsiteX19" fmla="*/ 1433 w 10026"/>
                        <a:gd name="connsiteY19" fmla="*/ 9829 h 10016"/>
                        <a:gd name="connsiteX20" fmla="*/ 1217 w 10026"/>
                        <a:gd name="connsiteY20" fmla="*/ 9886 h 10016"/>
                        <a:gd name="connsiteX21" fmla="*/ 932 w 10026"/>
                        <a:gd name="connsiteY21" fmla="*/ 10000 h 10016"/>
                        <a:gd name="connsiteX22" fmla="*/ 645 w 10026"/>
                        <a:gd name="connsiteY22" fmla="*/ 10000 h 10016"/>
                        <a:gd name="connsiteX23" fmla="*/ 430 w 10026"/>
                        <a:gd name="connsiteY23" fmla="*/ 9886 h 10016"/>
                        <a:gd name="connsiteX24" fmla="*/ 287 w 10026"/>
                        <a:gd name="connsiteY24" fmla="*/ 9772 h 10016"/>
                        <a:gd name="connsiteX25" fmla="*/ 71 w 10026"/>
                        <a:gd name="connsiteY25" fmla="*/ 9600 h 10016"/>
                        <a:gd name="connsiteX26" fmla="*/ 0 w 10026"/>
                        <a:gd name="connsiteY26" fmla="*/ 9373 h 10016"/>
                        <a:gd name="connsiteX27" fmla="*/ 71 w 10026"/>
                        <a:gd name="connsiteY27" fmla="*/ 9202 h 10016"/>
                        <a:gd name="connsiteX28" fmla="*/ 71 w 10026"/>
                        <a:gd name="connsiteY28" fmla="*/ 8973 h 10016"/>
                        <a:gd name="connsiteX29" fmla="*/ 5085 w 10026"/>
                        <a:gd name="connsiteY29" fmla="*/ 2126 h 10016"/>
                        <a:gd name="connsiteX30" fmla="*/ 5802 w 10026"/>
                        <a:gd name="connsiteY30" fmla="*/ 1271 h 10016"/>
                        <a:gd name="connsiteX31" fmla="*/ 4298 w 10026"/>
                        <a:gd name="connsiteY31" fmla="*/ 1956 h 10016"/>
                        <a:gd name="connsiteX32" fmla="*/ 3295 w 10026"/>
                        <a:gd name="connsiteY32" fmla="*/ 3439 h 10016"/>
                        <a:gd name="connsiteX33" fmla="*/ 2363 w 10026"/>
                        <a:gd name="connsiteY33" fmla="*/ 3666 h 10016"/>
                        <a:gd name="connsiteX34" fmla="*/ 2220 w 10026"/>
                        <a:gd name="connsiteY34" fmla="*/ 2981 h 10016"/>
                        <a:gd name="connsiteX35" fmla="*/ 3420 w 10026"/>
                        <a:gd name="connsiteY35" fmla="*/ 1305 h 10016"/>
                        <a:gd name="connsiteX36" fmla="*/ 5945 w 10026"/>
                        <a:gd name="connsiteY36" fmla="*/ 72 h 10016"/>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6269 w 10350"/>
                        <a:gd name="connsiteY0" fmla="*/ 72 h 10000"/>
                        <a:gd name="connsiteX1" fmla="*/ 6985 w 10350"/>
                        <a:gd name="connsiteY1" fmla="*/ 72 h 10000"/>
                        <a:gd name="connsiteX2" fmla="*/ 6985 w 10350"/>
                        <a:gd name="connsiteY2" fmla="*/ 72 h 10000"/>
                        <a:gd name="connsiteX3" fmla="*/ 8990 w 10350"/>
                        <a:gd name="connsiteY3" fmla="*/ 985 h 10000"/>
                        <a:gd name="connsiteX4" fmla="*/ 9205 w 10350"/>
                        <a:gd name="connsiteY4" fmla="*/ 1384 h 10000"/>
                        <a:gd name="connsiteX5" fmla="*/ 9205 w 10350"/>
                        <a:gd name="connsiteY5" fmla="*/ 3039 h 10000"/>
                        <a:gd name="connsiteX6" fmla="*/ 10280 w 10350"/>
                        <a:gd name="connsiteY6" fmla="*/ 4580 h 10000"/>
                        <a:gd name="connsiteX7" fmla="*/ 10064 w 10350"/>
                        <a:gd name="connsiteY7" fmla="*/ 5207 h 10000"/>
                        <a:gd name="connsiteX8" fmla="*/ 9205 w 10350"/>
                        <a:gd name="connsiteY8" fmla="*/ 5036 h 10000"/>
                        <a:gd name="connsiteX9" fmla="*/ 7915 w 10350"/>
                        <a:gd name="connsiteY9" fmla="*/ 3211 h 10000"/>
                        <a:gd name="connsiteX10" fmla="*/ 7915 w 10350"/>
                        <a:gd name="connsiteY10" fmla="*/ 2298 h 10000"/>
                        <a:gd name="connsiteX11" fmla="*/ 6197 w 10350"/>
                        <a:gd name="connsiteY11" fmla="*/ 4694 h 10000"/>
                        <a:gd name="connsiteX12" fmla="*/ 7844 w 10350"/>
                        <a:gd name="connsiteY12" fmla="*/ 7033 h 10000"/>
                        <a:gd name="connsiteX13" fmla="*/ 7844 w 10350"/>
                        <a:gd name="connsiteY13" fmla="*/ 9257 h 10000"/>
                        <a:gd name="connsiteX14" fmla="*/ 6985 w 10350"/>
                        <a:gd name="connsiteY14" fmla="*/ 10000 h 10000"/>
                        <a:gd name="connsiteX15" fmla="*/ 6197 w 10350"/>
                        <a:gd name="connsiteY15" fmla="*/ 9257 h 10000"/>
                        <a:gd name="connsiteX16" fmla="*/ 6197 w 10350"/>
                        <a:gd name="connsiteY16" fmla="*/ 7204 h 10000"/>
                        <a:gd name="connsiteX17" fmla="*/ 4907 w 10350"/>
                        <a:gd name="connsiteY17" fmla="*/ 5492 h 10000"/>
                        <a:gd name="connsiteX18" fmla="*/ 1971 w 10350"/>
                        <a:gd name="connsiteY18" fmla="*/ 9658 h 10000"/>
                        <a:gd name="connsiteX19" fmla="*/ 1757 w 10350"/>
                        <a:gd name="connsiteY19" fmla="*/ 9829 h 10000"/>
                        <a:gd name="connsiteX20" fmla="*/ 1541 w 10350"/>
                        <a:gd name="connsiteY20" fmla="*/ 9886 h 10000"/>
                        <a:gd name="connsiteX21" fmla="*/ 1256 w 10350"/>
                        <a:gd name="connsiteY21" fmla="*/ 10000 h 10000"/>
                        <a:gd name="connsiteX22" fmla="*/ 969 w 10350"/>
                        <a:gd name="connsiteY22" fmla="*/ 10000 h 10000"/>
                        <a:gd name="connsiteX23" fmla="*/ 754 w 10350"/>
                        <a:gd name="connsiteY23" fmla="*/ 9886 h 10000"/>
                        <a:gd name="connsiteX24" fmla="*/ 611 w 10350"/>
                        <a:gd name="connsiteY24" fmla="*/ 9772 h 10000"/>
                        <a:gd name="connsiteX25" fmla="*/ 395 w 10350"/>
                        <a:gd name="connsiteY25" fmla="*/ 9600 h 10000"/>
                        <a:gd name="connsiteX26" fmla="*/ 324 w 10350"/>
                        <a:gd name="connsiteY26" fmla="*/ 9373 h 10000"/>
                        <a:gd name="connsiteX27" fmla="*/ 395 w 10350"/>
                        <a:gd name="connsiteY27" fmla="*/ 8973 h 10000"/>
                        <a:gd name="connsiteX28" fmla="*/ 5409 w 10350"/>
                        <a:gd name="connsiteY28" fmla="*/ 2126 h 10000"/>
                        <a:gd name="connsiteX29" fmla="*/ 6126 w 10350"/>
                        <a:gd name="connsiteY29" fmla="*/ 1271 h 10000"/>
                        <a:gd name="connsiteX30" fmla="*/ 4622 w 10350"/>
                        <a:gd name="connsiteY30" fmla="*/ 1956 h 10000"/>
                        <a:gd name="connsiteX31" fmla="*/ 3619 w 10350"/>
                        <a:gd name="connsiteY31" fmla="*/ 3439 h 10000"/>
                        <a:gd name="connsiteX32" fmla="*/ 2687 w 10350"/>
                        <a:gd name="connsiteY32" fmla="*/ 3666 h 10000"/>
                        <a:gd name="connsiteX33" fmla="*/ 2544 w 10350"/>
                        <a:gd name="connsiteY33" fmla="*/ 2981 h 10000"/>
                        <a:gd name="connsiteX34" fmla="*/ 3744 w 10350"/>
                        <a:gd name="connsiteY34" fmla="*/ 1305 h 10000"/>
                        <a:gd name="connsiteX35" fmla="*/ 6269 w 10350"/>
                        <a:gd name="connsiteY35" fmla="*/ 72 h 10000"/>
                        <a:gd name="connsiteX0" fmla="*/ 6254 w 10335"/>
                        <a:gd name="connsiteY0" fmla="*/ 72 h 10000"/>
                        <a:gd name="connsiteX1" fmla="*/ 6970 w 10335"/>
                        <a:gd name="connsiteY1" fmla="*/ 72 h 10000"/>
                        <a:gd name="connsiteX2" fmla="*/ 6970 w 10335"/>
                        <a:gd name="connsiteY2" fmla="*/ 72 h 10000"/>
                        <a:gd name="connsiteX3" fmla="*/ 8975 w 10335"/>
                        <a:gd name="connsiteY3" fmla="*/ 985 h 10000"/>
                        <a:gd name="connsiteX4" fmla="*/ 9190 w 10335"/>
                        <a:gd name="connsiteY4" fmla="*/ 1384 h 10000"/>
                        <a:gd name="connsiteX5" fmla="*/ 9190 w 10335"/>
                        <a:gd name="connsiteY5" fmla="*/ 3039 h 10000"/>
                        <a:gd name="connsiteX6" fmla="*/ 10265 w 10335"/>
                        <a:gd name="connsiteY6" fmla="*/ 4580 h 10000"/>
                        <a:gd name="connsiteX7" fmla="*/ 10049 w 10335"/>
                        <a:gd name="connsiteY7" fmla="*/ 5207 h 10000"/>
                        <a:gd name="connsiteX8" fmla="*/ 9190 w 10335"/>
                        <a:gd name="connsiteY8" fmla="*/ 5036 h 10000"/>
                        <a:gd name="connsiteX9" fmla="*/ 7900 w 10335"/>
                        <a:gd name="connsiteY9" fmla="*/ 3211 h 10000"/>
                        <a:gd name="connsiteX10" fmla="*/ 7900 w 10335"/>
                        <a:gd name="connsiteY10" fmla="*/ 2298 h 10000"/>
                        <a:gd name="connsiteX11" fmla="*/ 6182 w 10335"/>
                        <a:gd name="connsiteY11" fmla="*/ 4694 h 10000"/>
                        <a:gd name="connsiteX12" fmla="*/ 7829 w 10335"/>
                        <a:gd name="connsiteY12" fmla="*/ 7033 h 10000"/>
                        <a:gd name="connsiteX13" fmla="*/ 7829 w 10335"/>
                        <a:gd name="connsiteY13" fmla="*/ 9257 h 10000"/>
                        <a:gd name="connsiteX14" fmla="*/ 6970 w 10335"/>
                        <a:gd name="connsiteY14" fmla="*/ 10000 h 10000"/>
                        <a:gd name="connsiteX15" fmla="*/ 6182 w 10335"/>
                        <a:gd name="connsiteY15" fmla="*/ 9257 h 10000"/>
                        <a:gd name="connsiteX16" fmla="*/ 6182 w 10335"/>
                        <a:gd name="connsiteY16" fmla="*/ 7204 h 10000"/>
                        <a:gd name="connsiteX17" fmla="*/ 4892 w 10335"/>
                        <a:gd name="connsiteY17" fmla="*/ 5492 h 10000"/>
                        <a:gd name="connsiteX18" fmla="*/ 1956 w 10335"/>
                        <a:gd name="connsiteY18" fmla="*/ 9658 h 10000"/>
                        <a:gd name="connsiteX19" fmla="*/ 1742 w 10335"/>
                        <a:gd name="connsiteY19" fmla="*/ 9829 h 10000"/>
                        <a:gd name="connsiteX20" fmla="*/ 1526 w 10335"/>
                        <a:gd name="connsiteY20" fmla="*/ 9886 h 10000"/>
                        <a:gd name="connsiteX21" fmla="*/ 1241 w 10335"/>
                        <a:gd name="connsiteY21" fmla="*/ 10000 h 10000"/>
                        <a:gd name="connsiteX22" fmla="*/ 954 w 10335"/>
                        <a:gd name="connsiteY22" fmla="*/ 10000 h 10000"/>
                        <a:gd name="connsiteX23" fmla="*/ 739 w 10335"/>
                        <a:gd name="connsiteY23" fmla="*/ 9886 h 10000"/>
                        <a:gd name="connsiteX24" fmla="*/ 596 w 10335"/>
                        <a:gd name="connsiteY24" fmla="*/ 9772 h 10000"/>
                        <a:gd name="connsiteX25" fmla="*/ 380 w 10335"/>
                        <a:gd name="connsiteY25" fmla="*/ 9600 h 10000"/>
                        <a:gd name="connsiteX26" fmla="*/ 380 w 10335"/>
                        <a:gd name="connsiteY26" fmla="*/ 8973 h 10000"/>
                        <a:gd name="connsiteX27" fmla="*/ 5394 w 10335"/>
                        <a:gd name="connsiteY27" fmla="*/ 2126 h 10000"/>
                        <a:gd name="connsiteX28" fmla="*/ 6111 w 10335"/>
                        <a:gd name="connsiteY28" fmla="*/ 1271 h 10000"/>
                        <a:gd name="connsiteX29" fmla="*/ 4607 w 10335"/>
                        <a:gd name="connsiteY29" fmla="*/ 1956 h 10000"/>
                        <a:gd name="connsiteX30" fmla="*/ 3604 w 10335"/>
                        <a:gd name="connsiteY30" fmla="*/ 3439 h 10000"/>
                        <a:gd name="connsiteX31" fmla="*/ 2672 w 10335"/>
                        <a:gd name="connsiteY31" fmla="*/ 3666 h 10000"/>
                        <a:gd name="connsiteX32" fmla="*/ 2529 w 10335"/>
                        <a:gd name="connsiteY32" fmla="*/ 2981 h 10000"/>
                        <a:gd name="connsiteX33" fmla="*/ 3729 w 10335"/>
                        <a:gd name="connsiteY33" fmla="*/ 1305 h 10000"/>
                        <a:gd name="connsiteX34" fmla="*/ 6254 w 10335"/>
                        <a:gd name="connsiteY34" fmla="*/ 72 h 10000"/>
                        <a:gd name="connsiteX0" fmla="*/ 5874 w 9955"/>
                        <a:gd name="connsiteY0" fmla="*/ 72 h 10000"/>
                        <a:gd name="connsiteX1" fmla="*/ 6590 w 9955"/>
                        <a:gd name="connsiteY1" fmla="*/ 72 h 10000"/>
                        <a:gd name="connsiteX2" fmla="*/ 6590 w 9955"/>
                        <a:gd name="connsiteY2" fmla="*/ 72 h 10000"/>
                        <a:gd name="connsiteX3" fmla="*/ 8595 w 9955"/>
                        <a:gd name="connsiteY3" fmla="*/ 985 h 10000"/>
                        <a:gd name="connsiteX4" fmla="*/ 8810 w 9955"/>
                        <a:gd name="connsiteY4" fmla="*/ 1384 h 10000"/>
                        <a:gd name="connsiteX5" fmla="*/ 8810 w 9955"/>
                        <a:gd name="connsiteY5" fmla="*/ 3039 h 10000"/>
                        <a:gd name="connsiteX6" fmla="*/ 9885 w 9955"/>
                        <a:gd name="connsiteY6" fmla="*/ 4580 h 10000"/>
                        <a:gd name="connsiteX7" fmla="*/ 9669 w 9955"/>
                        <a:gd name="connsiteY7" fmla="*/ 5207 h 10000"/>
                        <a:gd name="connsiteX8" fmla="*/ 8810 w 9955"/>
                        <a:gd name="connsiteY8" fmla="*/ 5036 h 10000"/>
                        <a:gd name="connsiteX9" fmla="*/ 7520 w 9955"/>
                        <a:gd name="connsiteY9" fmla="*/ 3211 h 10000"/>
                        <a:gd name="connsiteX10" fmla="*/ 7520 w 9955"/>
                        <a:gd name="connsiteY10" fmla="*/ 2298 h 10000"/>
                        <a:gd name="connsiteX11" fmla="*/ 5802 w 9955"/>
                        <a:gd name="connsiteY11" fmla="*/ 4694 h 10000"/>
                        <a:gd name="connsiteX12" fmla="*/ 7449 w 9955"/>
                        <a:gd name="connsiteY12" fmla="*/ 7033 h 10000"/>
                        <a:gd name="connsiteX13" fmla="*/ 7449 w 9955"/>
                        <a:gd name="connsiteY13" fmla="*/ 9257 h 10000"/>
                        <a:gd name="connsiteX14" fmla="*/ 6590 w 9955"/>
                        <a:gd name="connsiteY14" fmla="*/ 10000 h 10000"/>
                        <a:gd name="connsiteX15" fmla="*/ 5802 w 9955"/>
                        <a:gd name="connsiteY15" fmla="*/ 9257 h 10000"/>
                        <a:gd name="connsiteX16" fmla="*/ 5802 w 9955"/>
                        <a:gd name="connsiteY16" fmla="*/ 7204 h 10000"/>
                        <a:gd name="connsiteX17" fmla="*/ 4512 w 9955"/>
                        <a:gd name="connsiteY17" fmla="*/ 5492 h 10000"/>
                        <a:gd name="connsiteX18" fmla="*/ 1576 w 9955"/>
                        <a:gd name="connsiteY18" fmla="*/ 9658 h 10000"/>
                        <a:gd name="connsiteX19" fmla="*/ 1362 w 9955"/>
                        <a:gd name="connsiteY19" fmla="*/ 9829 h 10000"/>
                        <a:gd name="connsiteX20" fmla="*/ 1146 w 9955"/>
                        <a:gd name="connsiteY20" fmla="*/ 9886 h 10000"/>
                        <a:gd name="connsiteX21" fmla="*/ 861 w 9955"/>
                        <a:gd name="connsiteY21" fmla="*/ 10000 h 10000"/>
                        <a:gd name="connsiteX22" fmla="*/ 574 w 9955"/>
                        <a:gd name="connsiteY22" fmla="*/ 10000 h 10000"/>
                        <a:gd name="connsiteX23" fmla="*/ 359 w 9955"/>
                        <a:gd name="connsiteY23" fmla="*/ 9886 h 10000"/>
                        <a:gd name="connsiteX24" fmla="*/ 216 w 9955"/>
                        <a:gd name="connsiteY24" fmla="*/ 9772 h 10000"/>
                        <a:gd name="connsiteX25" fmla="*/ 0 w 9955"/>
                        <a:gd name="connsiteY25" fmla="*/ 8973 h 10000"/>
                        <a:gd name="connsiteX26" fmla="*/ 5014 w 9955"/>
                        <a:gd name="connsiteY26" fmla="*/ 2126 h 10000"/>
                        <a:gd name="connsiteX27" fmla="*/ 5731 w 9955"/>
                        <a:gd name="connsiteY27" fmla="*/ 1271 h 10000"/>
                        <a:gd name="connsiteX28" fmla="*/ 4227 w 9955"/>
                        <a:gd name="connsiteY28" fmla="*/ 1956 h 10000"/>
                        <a:gd name="connsiteX29" fmla="*/ 3224 w 9955"/>
                        <a:gd name="connsiteY29" fmla="*/ 3439 h 10000"/>
                        <a:gd name="connsiteX30" fmla="*/ 2292 w 9955"/>
                        <a:gd name="connsiteY30" fmla="*/ 3666 h 10000"/>
                        <a:gd name="connsiteX31" fmla="*/ 2149 w 9955"/>
                        <a:gd name="connsiteY31" fmla="*/ 2981 h 10000"/>
                        <a:gd name="connsiteX32" fmla="*/ 3349 w 9955"/>
                        <a:gd name="connsiteY32" fmla="*/ 1305 h 10000"/>
                        <a:gd name="connsiteX33" fmla="*/ 5874 w 9955"/>
                        <a:gd name="connsiteY33"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863 w 10286"/>
                        <a:gd name="connsiteY22" fmla="*/ 10000 h 10000"/>
                        <a:gd name="connsiteX23" fmla="*/ 647 w 10286"/>
                        <a:gd name="connsiteY23" fmla="*/ 9886 h 10000"/>
                        <a:gd name="connsiteX24" fmla="*/ 286 w 10286"/>
                        <a:gd name="connsiteY24" fmla="*/ 8973 h 10000"/>
                        <a:gd name="connsiteX25" fmla="*/ 5323 w 10286"/>
                        <a:gd name="connsiteY25" fmla="*/ 2126 h 10000"/>
                        <a:gd name="connsiteX26" fmla="*/ 6043 w 10286"/>
                        <a:gd name="connsiteY26" fmla="*/ 1271 h 10000"/>
                        <a:gd name="connsiteX27" fmla="*/ 4532 w 10286"/>
                        <a:gd name="connsiteY27" fmla="*/ 1956 h 10000"/>
                        <a:gd name="connsiteX28" fmla="*/ 3525 w 10286"/>
                        <a:gd name="connsiteY28" fmla="*/ 3439 h 10000"/>
                        <a:gd name="connsiteX29" fmla="*/ 2588 w 10286"/>
                        <a:gd name="connsiteY29" fmla="*/ 3666 h 10000"/>
                        <a:gd name="connsiteX30" fmla="*/ 2445 w 10286"/>
                        <a:gd name="connsiteY30" fmla="*/ 2981 h 10000"/>
                        <a:gd name="connsiteX31" fmla="*/ 3650 w 10286"/>
                        <a:gd name="connsiteY31" fmla="*/ 1305 h 10000"/>
                        <a:gd name="connsiteX32" fmla="*/ 6187 w 10286"/>
                        <a:gd name="connsiteY32"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647 w 10286"/>
                        <a:gd name="connsiteY22" fmla="*/ 9886 h 10000"/>
                        <a:gd name="connsiteX23" fmla="*/ 286 w 10286"/>
                        <a:gd name="connsiteY23" fmla="*/ 8973 h 10000"/>
                        <a:gd name="connsiteX24" fmla="*/ 5323 w 10286"/>
                        <a:gd name="connsiteY24" fmla="*/ 2126 h 10000"/>
                        <a:gd name="connsiteX25" fmla="*/ 6043 w 10286"/>
                        <a:gd name="connsiteY25" fmla="*/ 1271 h 10000"/>
                        <a:gd name="connsiteX26" fmla="*/ 4532 w 10286"/>
                        <a:gd name="connsiteY26" fmla="*/ 1956 h 10000"/>
                        <a:gd name="connsiteX27" fmla="*/ 3525 w 10286"/>
                        <a:gd name="connsiteY27" fmla="*/ 3439 h 10000"/>
                        <a:gd name="connsiteX28" fmla="*/ 2588 w 10286"/>
                        <a:gd name="connsiteY28" fmla="*/ 3666 h 10000"/>
                        <a:gd name="connsiteX29" fmla="*/ 2445 w 10286"/>
                        <a:gd name="connsiteY29" fmla="*/ 2981 h 10000"/>
                        <a:gd name="connsiteX30" fmla="*/ 3650 w 10286"/>
                        <a:gd name="connsiteY30" fmla="*/ 1305 h 10000"/>
                        <a:gd name="connsiteX31" fmla="*/ 6187 w 10286"/>
                        <a:gd name="connsiteY31"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647 w 10286"/>
                        <a:gd name="connsiteY21" fmla="*/ 9886 h 10000"/>
                        <a:gd name="connsiteX22" fmla="*/ 286 w 10286"/>
                        <a:gd name="connsiteY22" fmla="*/ 8973 h 10000"/>
                        <a:gd name="connsiteX23" fmla="*/ 5323 w 10286"/>
                        <a:gd name="connsiteY23" fmla="*/ 2126 h 10000"/>
                        <a:gd name="connsiteX24" fmla="*/ 6043 w 10286"/>
                        <a:gd name="connsiteY24" fmla="*/ 1271 h 10000"/>
                        <a:gd name="connsiteX25" fmla="*/ 4532 w 10286"/>
                        <a:gd name="connsiteY25" fmla="*/ 1956 h 10000"/>
                        <a:gd name="connsiteX26" fmla="*/ 3525 w 10286"/>
                        <a:gd name="connsiteY26" fmla="*/ 3439 h 10000"/>
                        <a:gd name="connsiteX27" fmla="*/ 2588 w 10286"/>
                        <a:gd name="connsiteY27" fmla="*/ 3666 h 10000"/>
                        <a:gd name="connsiteX28" fmla="*/ 2445 w 10286"/>
                        <a:gd name="connsiteY28" fmla="*/ 2981 h 10000"/>
                        <a:gd name="connsiteX29" fmla="*/ 3650 w 10286"/>
                        <a:gd name="connsiteY29" fmla="*/ 1305 h 10000"/>
                        <a:gd name="connsiteX30" fmla="*/ 6187 w 10286"/>
                        <a:gd name="connsiteY30"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647 w 10286"/>
                        <a:gd name="connsiteY20" fmla="*/ 9886 h 10000"/>
                        <a:gd name="connsiteX21" fmla="*/ 286 w 10286"/>
                        <a:gd name="connsiteY21" fmla="*/ 8973 h 10000"/>
                        <a:gd name="connsiteX22" fmla="*/ 5323 w 10286"/>
                        <a:gd name="connsiteY22" fmla="*/ 2126 h 10000"/>
                        <a:gd name="connsiteX23" fmla="*/ 6043 w 10286"/>
                        <a:gd name="connsiteY23" fmla="*/ 1271 h 10000"/>
                        <a:gd name="connsiteX24" fmla="*/ 4532 w 10286"/>
                        <a:gd name="connsiteY24" fmla="*/ 1956 h 10000"/>
                        <a:gd name="connsiteX25" fmla="*/ 3525 w 10286"/>
                        <a:gd name="connsiteY25" fmla="*/ 3439 h 10000"/>
                        <a:gd name="connsiteX26" fmla="*/ 2588 w 10286"/>
                        <a:gd name="connsiteY26" fmla="*/ 3666 h 10000"/>
                        <a:gd name="connsiteX27" fmla="*/ 2445 w 10286"/>
                        <a:gd name="connsiteY27" fmla="*/ 2981 h 10000"/>
                        <a:gd name="connsiteX28" fmla="*/ 3650 w 10286"/>
                        <a:gd name="connsiteY28" fmla="*/ 1305 h 10000"/>
                        <a:gd name="connsiteX29" fmla="*/ 6187 w 10286"/>
                        <a:gd name="connsiteY29"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647 w 10286"/>
                        <a:gd name="connsiteY19" fmla="*/ 9886 h 10000"/>
                        <a:gd name="connsiteX20" fmla="*/ 286 w 10286"/>
                        <a:gd name="connsiteY20" fmla="*/ 8973 h 10000"/>
                        <a:gd name="connsiteX21" fmla="*/ 5323 w 10286"/>
                        <a:gd name="connsiteY21" fmla="*/ 2126 h 10000"/>
                        <a:gd name="connsiteX22" fmla="*/ 6043 w 10286"/>
                        <a:gd name="connsiteY22" fmla="*/ 1271 h 10000"/>
                        <a:gd name="connsiteX23" fmla="*/ 4532 w 10286"/>
                        <a:gd name="connsiteY23" fmla="*/ 1956 h 10000"/>
                        <a:gd name="connsiteX24" fmla="*/ 3525 w 10286"/>
                        <a:gd name="connsiteY24" fmla="*/ 3439 h 10000"/>
                        <a:gd name="connsiteX25" fmla="*/ 2588 w 10286"/>
                        <a:gd name="connsiteY25" fmla="*/ 3666 h 10000"/>
                        <a:gd name="connsiteX26" fmla="*/ 2445 w 10286"/>
                        <a:gd name="connsiteY26" fmla="*/ 2981 h 10000"/>
                        <a:gd name="connsiteX27" fmla="*/ 3650 w 10286"/>
                        <a:gd name="connsiteY27" fmla="*/ 1305 h 10000"/>
                        <a:gd name="connsiteX28" fmla="*/ 6187 w 10286"/>
                        <a:gd name="connsiteY28" fmla="*/ 72 h 10000"/>
                        <a:gd name="connsiteX0" fmla="*/ 5913 w 10012"/>
                        <a:gd name="connsiteY0" fmla="*/ 72 h 10000"/>
                        <a:gd name="connsiteX1" fmla="*/ 6632 w 10012"/>
                        <a:gd name="connsiteY1" fmla="*/ 72 h 10000"/>
                        <a:gd name="connsiteX2" fmla="*/ 6632 w 10012"/>
                        <a:gd name="connsiteY2" fmla="*/ 72 h 10000"/>
                        <a:gd name="connsiteX3" fmla="*/ 8646 w 10012"/>
                        <a:gd name="connsiteY3" fmla="*/ 985 h 10000"/>
                        <a:gd name="connsiteX4" fmla="*/ 8862 w 10012"/>
                        <a:gd name="connsiteY4" fmla="*/ 1384 h 10000"/>
                        <a:gd name="connsiteX5" fmla="*/ 8862 w 10012"/>
                        <a:gd name="connsiteY5" fmla="*/ 3039 h 10000"/>
                        <a:gd name="connsiteX6" fmla="*/ 9942 w 10012"/>
                        <a:gd name="connsiteY6" fmla="*/ 4580 h 10000"/>
                        <a:gd name="connsiteX7" fmla="*/ 9725 w 10012"/>
                        <a:gd name="connsiteY7" fmla="*/ 5207 h 10000"/>
                        <a:gd name="connsiteX8" fmla="*/ 8862 w 10012"/>
                        <a:gd name="connsiteY8" fmla="*/ 5036 h 10000"/>
                        <a:gd name="connsiteX9" fmla="*/ 7566 w 10012"/>
                        <a:gd name="connsiteY9" fmla="*/ 3211 h 10000"/>
                        <a:gd name="connsiteX10" fmla="*/ 7566 w 10012"/>
                        <a:gd name="connsiteY10" fmla="*/ 2298 h 10000"/>
                        <a:gd name="connsiteX11" fmla="*/ 5840 w 10012"/>
                        <a:gd name="connsiteY11" fmla="*/ 4694 h 10000"/>
                        <a:gd name="connsiteX12" fmla="*/ 7495 w 10012"/>
                        <a:gd name="connsiteY12" fmla="*/ 7033 h 10000"/>
                        <a:gd name="connsiteX13" fmla="*/ 7495 w 10012"/>
                        <a:gd name="connsiteY13" fmla="*/ 9257 h 10000"/>
                        <a:gd name="connsiteX14" fmla="*/ 6632 w 10012"/>
                        <a:gd name="connsiteY14" fmla="*/ 10000 h 10000"/>
                        <a:gd name="connsiteX15" fmla="*/ 5840 w 10012"/>
                        <a:gd name="connsiteY15" fmla="*/ 9257 h 10000"/>
                        <a:gd name="connsiteX16" fmla="*/ 5840 w 10012"/>
                        <a:gd name="connsiteY16" fmla="*/ 7204 h 10000"/>
                        <a:gd name="connsiteX17" fmla="*/ 4544 w 10012"/>
                        <a:gd name="connsiteY17" fmla="*/ 5492 h 10000"/>
                        <a:gd name="connsiteX18" fmla="*/ 1595 w 10012"/>
                        <a:gd name="connsiteY18" fmla="*/ 9658 h 10000"/>
                        <a:gd name="connsiteX19" fmla="*/ 373 w 10012"/>
                        <a:gd name="connsiteY19" fmla="*/ 9886 h 10000"/>
                        <a:gd name="connsiteX20" fmla="*/ 12 w 10012"/>
                        <a:gd name="connsiteY20" fmla="*/ 8973 h 10000"/>
                        <a:gd name="connsiteX21" fmla="*/ 5049 w 10012"/>
                        <a:gd name="connsiteY21" fmla="*/ 2126 h 10000"/>
                        <a:gd name="connsiteX22" fmla="*/ 5769 w 10012"/>
                        <a:gd name="connsiteY22" fmla="*/ 1271 h 10000"/>
                        <a:gd name="connsiteX23" fmla="*/ 4258 w 10012"/>
                        <a:gd name="connsiteY23" fmla="*/ 1956 h 10000"/>
                        <a:gd name="connsiteX24" fmla="*/ 3251 w 10012"/>
                        <a:gd name="connsiteY24" fmla="*/ 3439 h 10000"/>
                        <a:gd name="connsiteX25" fmla="*/ 2314 w 10012"/>
                        <a:gd name="connsiteY25" fmla="*/ 3666 h 10000"/>
                        <a:gd name="connsiteX26" fmla="*/ 2171 w 10012"/>
                        <a:gd name="connsiteY26" fmla="*/ 2981 h 10000"/>
                        <a:gd name="connsiteX27" fmla="*/ 3376 w 10012"/>
                        <a:gd name="connsiteY27" fmla="*/ 1305 h 10000"/>
                        <a:gd name="connsiteX28" fmla="*/ 5913 w 10012"/>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67 w 10066"/>
                        <a:gd name="connsiteY0" fmla="*/ 72 h 10000"/>
                        <a:gd name="connsiteX1" fmla="*/ 6686 w 10066"/>
                        <a:gd name="connsiteY1" fmla="*/ 72 h 10000"/>
                        <a:gd name="connsiteX2" fmla="*/ 6686 w 10066"/>
                        <a:gd name="connsiteY2" fmla="*/ 72 h 10000"/>
                        <a:gd name="connsiteX3" fmla="*/ 8700 w 10066"/>
                        <a:gd name="connsiteY3" fmla="*/ 985 h 10000"/>
                        <a:gd name="connsiteX4" fmla="*/ 8916 w 10066"/>
                        <a:gd name="connsiteY4" fmla="*/ 1384 h 10000"/>
                        <a:gd name="connsiteX5" fmla="*/ 8916 w 10066"/>
                        <a:gd name="connsiteY5" fmla="*/ 3039 h 10000"/>
                        <a:gd name="connsiteX6" fmla="*/ 9996 w 10066"/>
                        <a:gd name="connsiteY6" fmla="*/ 4580 h 10000"/>
                        <a:gd name="connsiteX7" fmla="*/ 9779 w 10066"/>
                        <a:gd name="connsiteY7" fmla="*/ 5207 h 10000"/>
                        <a:gd name="connsiteX8" fmla="*/ 8916 w 10066"/>
                        <a:gd name="connsiteY8" fmla="*/ 5036 h 10000"/>
                        <a:gd name="connsiteX9" fmla="*/ 7620 w 10066"/>
                        <a:gd name="connsiteY9" fmla="*/ 3211 h 10000"/>
                        <a:gd name="connsiteX10" fmla="*/ 7620 w 10066"/>
                        <a:gd name="connsiteY10" fmla="*/ 2298 h 10000"/>
                        <a:gd name="connsiteX11" fmla="*/ 5894 w 10066"/>
                        <a:gd name="connsiteY11" fmla="*/ 4694 h 10000"/>
                        <a:gd name="connsiteX12" fmla="*/ 7549 w 10066"/>
                        <a:gd name="connsiteY12" fmla="*/ 7033 h 10000"/>
                        <a:gd name="connsiteX13" fmla="*/ 7549 w 10066"/>
                        <a:gd name="connsiteY13" fmla="*/ 9257 h 10000"/>
                        <a:gd name="connsiteX14" fmla="*/ 6686 w 10066"/>
                        <a:gd name="connsiteY14" fmla="*/ 10000 h 10000"/>
                        <a:gd name="connsiteX15" fmla="*/ 5894 w 10066"/>
                        <a:gd name="connsiteY15" fmla="*/ 9257 h 10000"/>
                        <a:gd name="connsiteX16" fmla="*/ 5894 w 10066"/>
                        <a:gd name="connsiteY16" fmla="*/ 7204 h 10000"/>
                        <a:gd name="connsiteX17" fmla="*/ 4598 w 10066"/>
                        <a:gd name="connsiteY17" fmla="*/ 5492 h 10000"/>
                        <a:gd name="connsiteX18" fmla="*/ 1649 w 10066"/>
                        <a:gd name="connsiteY18" fmla="*/ 9658 h 10000"/>
                        <a:gd name="connsiteX19" fmla="*/ 427 w 10066"/>
                        <a:gd name="connsiteY19" fmla="*/ 9886 h 10000"/>
                        <a:gd name="connsiteX20" fmla="*/ 66 w 10066"/>
                        <a:gd name="connsiteY20" fmla="*/ 8973 h 10000"/>
                        <a:gd name="connsiteX21" fmla="*/ 5103 w 10066"/>
                        <a:gd name="connsiteY21" fmla="*/ 2126 h 10000"/>
                        <a:gd name="connsiteX22" fmla="*/ 5823 w 10066"/>
                        <a:gd name="connsiteY22" fmla="*/ 1271 h 10000"/>
                        <a:gd name="connsiteX23" fmla="*/ 4312 w 10066"/>
                        <a:gd name="connsiteY23" fmla="*/ 1956 h 10000"/>
                        <a:gd name="connsiteX24" fmla="*/ 3305 w 10066"/>
                        <a:gd name="connsiteY24" fmla="*/ 3439 h 10000"/>
                        <a:gd name="connsiteX25" fmla="*/ 2368 w 10066"/>
                        <a:gd name="connsiteY25" fmla="*/ 3666 h 10000"/>
                        <a:gd name="connsiteX26" fmla="*/ 2225 w 10066"/>
                        <a:gd name="connsiteY26" fmla="*/ 2981 h 10000"/>
                        <a:gd name="connsiteX27" fmla="*/ 3430 w 10066"/>
                        <a:gd name="connsiteY27" fmla="*/ 1305 h 10000"/>
                        <a:gd name="connsiteX28" fmla="*/ 5967 w 10066"/>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83 w 10082"/>
                        <a:gd name="connsiteY0" fmla="*/ 72 h 10000"/>
                        <a:gd name="connsiteX1" fmla="*/ 6702 w 10082"/>
                        <a:gd name="connsiteY1" fmla="*/ 72 h 10000"/>
                        <a:gd name="connsiteX2" fmla="*/ 6702 w 10082"/>
                        <a:gd name="connsiteY2" fmla="*/ 72 h 10000"/>
                        <a:gd name="connsiteX3" fmla="*/ 8716 w 10082"/>
                        <a:gd name="connsiteY3" fmla="*/ 985 h 10000"/>
                        <a:gd name="connsiteX4" fmla="*/ 8932 w 10082"/>
                        <a:gd name="connsiteY4" fmla="*/ 1384 h 10000"/>
                        <a:gd name="connsiteX5" fmla="*/ 8932 w 10082"/>
                        <a:gd name="connsiteY5" fmla="*/ 3039 h 10000"/>
                        <a:gd name="connsiteX6" fmla="*/ 10012 w 10082"/>
                        <a:gd name="connsiteY6" fmla="*/ 4580 h 10000"/>
                        <a:gd name="connsiteX7" fmla="*/ 9795 w 10082"/>
                        <a:gd name="connsiteY7" fmla="*/ 5207 h 10000"/>
                        <a:gd name="connsiteX8" fmla="*/ 8932 w 10082"/>
                        <a:gd name="connsiteY8" fmla="*/ 5036 h 10000"/>
                        <a:gd name="connsiteX9" fmla="*/ 7636 w 10082"/>
                        <a:gd name="connsiteY9" fmla="*/ 3211 h 10000"/>
                        <a:gd name="connsiteX10" fmla="*/ 7636 w 10082"/>
                        <a:gd name="connsiteY10" fmla="*/ 2298 h 10000"/>
                        <a:gd name="connsiteX11" fmla="*/ 5910 w 10082"/>
                        <a:gd name="connsiteY11" fmla="*/ 4694 h 10000"/>
                        <a:gd name="connsiteX12" fmla="*/ 7565 w 10082"/>
                        <a:gd name="connsiteY12" fmla="*/ 7033 h 10000"/>
                        <a:gd name="connsiteX13" fmla="*/ 7565 w 10082"/>
                        <a:gd name="connsiteY13" fmla="*/ 9257 h 10000"/>
                        <a:gd name="connsiteX14" fmla="*/ 6702 w 10082"/>
                        <a:gd name="connsiteY14" fmla="*/ 10000 h 10000"/>
                        <a:gd name="connsiteX15" fmla="*/ 5910 w 10082"/>
                        <a:gd name="connsiteY15" fmla="*/ 9257 h 10000"/>
                        <a:gd name="connsiteX16" fmla="*/ 5910 w 10082"/>
                        <a:gd name="connsiteY16" fmla="*/ 7204 h 10000"/>
                        <a:gd name="connsiteX17" fmla="*/ 4614 w 10082"/>
                        <a:gd name="connsiteY17" fmla="*/ 5492 h 10000"/>
                        <a:gd name="connsiteX18" fmla="*/ 1665 w 10082"/>
                        <a:gd name="connsiteY18" fmla="*/ 9658 h 10000"/>
                        <a:gd name="connsiteX19" fmla="*/ 407 w 10082"/>
                        <a:gd name="connsiteY19" fmla="*/ 9865 h 10000"/>
                        <a:gd name="connsiteX20" fmla="*/ 82 w 10082"/>
                        <a:gd name="connsiteY20" fmla="*/ 8973 h 10000"/>
                        <a:gd name="connsiteX21" fmla="*/ 5119 w 10082"/>
                        <a:gd name="connsiteY21" fmla="*/ 2126 h 10000"/>
                        <a:gd name="connsiteX22" fmla="*/ 5839 w 10082"/>
                        <a:gd name="connsiteY22" fmla="*/ 1271 h 10000"/>
                        <a:gd name="connsiteX23" fmla="*/ 4328 w 10082"/>
                        <a:gd name="connsiteY23" fmla="*/ 1956 h 10000"/>
                        <a:gd name="connsiteX24" fmla="*/ 3321 w 10082"/>
                        <a:gd name="connsiteY24" fmla="*/ 3439 h 10000"/>
                        <a:gd name="connsiteX25" fmla="*/ 2384 w 10082"/>
                        <a:gd name="connsiteY25" fmla="*/ 3666 h 10000"/>
                        <a:gd name="connsiteX26" fmla="*/ 2241 w 10082"/>
                        <a:gd name="connsiteY26" fmla="*/ 2981 h 10000"/>
                        <a:gd name="connsiteX27" fmla="*/ 3446 w 10082"/>
                        <a:gd name="connsiteY27" fmla="*/ 1305 h 10000"/>
                        <a:gd name="connsiteX28" fmla="*/ 5983 w 10082"/>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81" h="10000">
                          <a:moveTo>
                            <a:pt x="5982" y="72"/>
                          </a:moveTo>
                          <a:cubicBezTo>
                            <a:pt x="6231" y="-28"/>
                            <a:pt x="6551" y="-20"/>
                            <a:pt x="6701" y="72"/>
                          </a:cubicBezTo>
                          <a:lnTo>
                            <a:pt x="6701" y="72"/>
                          </a:lnTo>
                          <a:lnTo>
                            <a:pt x="8715" y="985"/>
                          </a:lnTo>
                          <a:cubicBezTo>
                            <a:pt x="8838" y="1051"/>
                            <a:pt x="8958" y="1091"/>
                            <a:pt x="8931" y="1384"/>
                          </a:cubicBezTo>
                          <a:lnTo>
                            <a:pt x="8931" y="3039"/>
                          </a:lnTo>
                          <a:lnTo>
                            <a:pt x="10011" y="4580"/>
                          </a:lnTo>
                          <a:cubicBezTo>
                            <a:pt x="10190" y="4905"/>
                            <a:pt x="9996" y="5135"/>
                            <a:pt x="9794" y="5207"/>
                          </a:cubicBezTo>
                          <a:cubicBezTo>
                            <a:pt x="9552" y="5322"/>
                            <a:pt x="9137" y="5307"/>
                            <a:pt x="8931" y="5036"/>
                          </a:cubicBezTo>
                          <a:lnTo>
                            <a:pt x="7635" y="3211"/>
                          </a:lnTo>
                          <a:lnTo>
                            <a:pt x="7635" y="2298"/>
                          </a:lnTo>
                          <a:lnTo>
                            <a:pt x="5909" y="4694"/>
                          </a:lnTo>
                          <a:lnTo>
                            <a:pt x="7564" y="7033"/>
                          </a:lnTo>
                          <a:lnTo>
                            <a:pt x="7564" y="9257"/>
                          </a:lnTo>
                          <a:cubicBezTo>
                            <a:pt x="7564" y="9829"/>
                            <a:pt x="7166" y="10007"/>
                            <a:pt x="6701" y="10000"/>
                          </a:cubicBezTo>
                          <a:cubicBezTo>
                            <a:pt x="6194" y="9995"/>
                            <a:pt x="5921" y="9762"/>
                            <a:pt x="5909" y="9257"/>
                          </a:cubicBezTo>
                          <a:lnTo>
                            <a:pt x="5909" y="7204"/>
                          </a:lnTo>
                          <a:lnTo>
                            <a:pt x="4613" y="5492"/>
                          </a:lnTo>
                          <a:lnTo>
                            <a:pt x="1664" y="9658"/>
                          </a:lnTo>
                          <a:cubicBezTo>
                            <a:pt x="1401" y="9998"/>
                            <a:pt x="642" y="9995"/>
                            <a:pt x="406" y="9865"/>
                          </a:cubicBezTo>
                          <a:cubicBezTo>
                            <a:pt x="193" y="9766"/>
                            <a:pt x="-158" y="9446"/>
                            <a:pt x="81" y="8973"/>
                          </a:cubicBezTo>
                          <a:lnTo>
                            <a:pt x="5118" y="2126"/>
                          </a:lnTo>
                          <a:lnTo>
                            <a:pt x="5838" y="1271"/>
                          </a:lnTo>
                          <a:lnTo>
                            <a:pt x="4327" y="1956"/>
                          </a:lnTo>
                          <a:lnTo>
                            <a:pt x="3320" y="3439"/>
                          </a:lnTo>
                          <a:cubicBezTo>
                            <a:pt x="3106" y="3700"/>
                            <a:pt x="2723" y="3812"/>
                            <a:pt x="2383" y="3666"/>
                          </a:cubicBezTo>
                          <a:cubicBezTo>
                            <a:pt x="2214" y="3581"/>
                            <a:pt x="2026" y="3346"/>
                            <a:pt x="2240" y="2981"/>
                          </a:cubicBezTo>
                          <a:lnTo>
                            <a:pt x="3445" y="1305"/>
                          </a:lnTo>
                          <a:lnTo>
                            <a:pt x="5982" y="72"/>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sp>
                <p:nvSpPr>
                  <p:cNvPr id="402" name="Freeform 401"/>
                  <p:cNvSpPr/>
                  <p:nvPr/>
                </p:nvSpPr>
                <p:spPr>
                  <a:xfrm>
                    <a:off x="7597717" y="2122992"/>
                    <a:ext cx="830095" cy="835040"/>
                  </a:xfrm>
                  <a:custGeom>
                    <a:avLst/>
                    <a:gdLst>
                      <a:gd name="connsiteX0" fmla="*/ 2427477 w 4854956"/>
                      <a:gd name="connsiteY0" fmla="*/ 960431 h 4835512"/>
                      <a:gd name="connsiteX1" fmla="*/ 970152 w 4854956"/>
                      <a:gd name="connsiteY1" fmla="*/ 2417756 h 4835512"/>
                      <a:gd name="connsiteX2" fmla="*/ 2427477 w 4854956"/>
                      <a:gd name="connsiteY2" fmla="*/ 3875081 h 4835512"/>
                      <a:gd name="connsiteX3" fmla="*/ 3884802 w 4854956"/>
                      <a:gd name="connsiteY3" fmla="*/ 2417756 h 4835512"/>
                      <a:gd name="connsiteX4" fmla="*/ 2427477 w 4854956"/>
                      <a:gd name="connsiteY4" fmla="*/ 960431 h 4835512"/>
                      <a:gd name="connsiteX5" fmla="*/ 2159575 w 4854956"/>
                      <a:gd name="connsiteY5" fmla="*/ 1696 h 4835512"/>
                      <a:gd name="connsiteX6" fmla="*/ 2331230 w 4854956"/>
                      <a:gd name="connsiteY6" fmla="*/ 131237 h 4835512"/>
                      <a:gd name="connsiteX7" fmla="*/ 2536244 w 4854956"/>
                      <a:gd name="connsiteY7" fmla="*/ 436366 h 4835512"/>
                      <a:gd name="connsiteX8" fmla="*/ 2582796 w 4854956"/>
                      <a:gd name="connsiteY8" fmla="*/ 503111 h 4835512"/>
                      <a:gd name="connsiteX9" fmla="*/ 2812724 w 4854956"/>
                      <a:gd name="connsiteY9" fmla="*/ 526292 h 4835512"/>
                      <a:gd name="connsiteX10" fmla="*/ 3193578 w 4854956"/>
                      <a:gd name="connsiteY10" fmla="*/ 193918 h 4835512"/>
                      <a:gd name="connsiteX11" fmla="*/ 3324058 w 4854956"/>
                      <a:gd name="connsiteY11" fmla="*/ 154717 h 4835512"/>
                      <a:gd name="connsiteX12" fmla="*/ 3438622 w 4854956"/>
                      <a:gd name="connsiteY12" fmla="*/ 198633 h 4835512"/>
                      <a:gd name="connsiteX13" fmla="*/ 3903151 w 4854956"/>
                      <a:gd name="connsiteY13" fmla="*/ 465090 h 4835512"/>
                      <a:gd name="connsiteX14" fmla="*/ 3978324 w 4854956"/>
                      <a:gd name="connsiteY14" fmla="*/ 714566 h 4835512"/>
                      <a:gd name="connsiteX15" fmla="*/ 3882227 w 4854956"/>
                      <a:gd name="connsiteY15" fmla="*/ 1107410 h 4835512"/>
                      <a:gd name="connsiteX16" fmla="*/ 3874663 w 4854956"/>
                      <a:gd name="connsiteY16" fmla="*/ 1149634 h 4835512"/>
                      <a:gd name="connsiteX17" fmla="*/ 4028946 w 4854956"/>
                      <a:gd name="connsiteY17" fmla="*/ 1336630 h 4835512"/>
                      <a:gd name="connsiteX18" fmla="*/ 4032198 w 4854956"/>
                      <a:gd name="connsiteY18" fmla="*/ 1342616 h 4835512"/>
                      <a:gd name="connsiteX19" fmla="*/ 4541892 w 4854956"/>
                      <a:gd name="connsiteY19" fmla="*/ 1386002 h 4835512"/>
                      <a:gd name="connsiteX20" fmla="*/ 4711308 w 4854956"/>
                      <a:gd name="connsiteY20" fmla="*/ 1563103 h 4835512"/>
                      <a:gd name="connsiteX21" fmla="*/ 4849859 w 4854956"/>
                      <a:gd name="connsiteY21" fmla="*/ 2080395 h 4835512"/>
                      <a:gd name="connsiteX22" fmla="*/ 4725935 w 4854956"/>
                      <a:gd name="connsiteY22" fmla="*/ 2309597 h 4835512"/>
                      <a:gd name="connsiteX23" fmla="*/ 4349663 w 4854956"/>
                      <a:gd name="connsiteY23" fmla="*/ 2555866 h 4835512"/>
                      <a:gd name="connsiteX24" fmla="*/ 4342847 w 4854956"/>
                      <a:gd name="connsiteY24" fmla="*/ 2559942 h 4835512"/>
                      <a:gd name="connsiteX25" fmla="*/ 4319925 w 4854956"/>
                      <a:gd name="connsiteY25" fmla="*/ 2787325 h 4835512"/>
                      <a:gd name="connsiteX26" fmla="*/ 4649087 w 4854956"/>
                      <a:gd name="connsiteY26" fmla="*/ 3178707 h 4835512"/>
                      <a:gd name="connsiteX27" fmla="*/ 4644367 w 4854956"/>
                      <a:gd name="connsiteY27" fmla="*/ 3423750 h 4835512"/>
                      <a:gd name="connsiteX28" fmla="*/ 4377915 w 4854956"/>
                      <a:gd name="connsiteY28" fmla="*/ 3888279 h 4835512"/>
                      <a:gd name="connsiteX29" fmla="*/ 4128439 w 4854956"/>
                      <a:gd name="connsiteY29" fmla="*/ 3963452 h 4835512"/>
                      <a:gd name="connsiteX30" fmla="*/ 3770910 w 4854956"/>
                      <a:gd name="connsiteY30" fmla="*/ 3890795 h 4835512"/>
                      <a:gd name="connsiteX31" fmla="*/ 3677374 w 4854956"/>
                      <a:gd name="connsiteY31" fmla="*/ 3870031 h 4835512"/>
                      <a:gd name="connsiteX32" fmla="*/ 3509040 w 4854956"/>
                      <a:gd name="connsiteY32" fmla="*/ 4008915 h 4835512"/>
                      <a:gd name="connsiteX33" fmla="*/ 3498402 w 4854956"/>
                      <a:gd name="connsiteY33" fmla="*/ 4014689 h 4835512"/>
                      <a:gd name="connsiteX34" fmla="*/ 3458136 w 4854956"/>
                      <a:gd name="connsiteY34" fmla="*/ 4515949 h 4835512"/>
                      <a:gd name="connsiteX35" fmla="*/ 3282549 w 4854956"/>
                      <a:gd name="connsiteY35" fmla="*/ 4686943 h 4835512"/>
                      <a:gd name="connsiteX36" fmla="*/ 2766511 w 4854956"/>
                      <a:gd name="connsiteY36" fmla="*/ 4830092 h 4835512"/>
                      <a:gd name="connsiteX37" fmla="*/ 2536215 w 4854956"/>
                      <a:gd name="connsiteY37" fmla="*/ 4708218 h 4835512"/>
                      <a:gd name="connsiteX38" fmla="*/ 2286601 w 4854956"/>
                      <a:gd name="connsiteY38" fmla="*/ 4334157 h 4835512"/>
                      <a:gd name="connsiteX39" fmla="*/ 2279290 w 4854956"/>
                      <a:gd name="connsiteY39" fmla="*/ 4322166 h 4835512"/>
                      <a:gd name="connsiteX40" fmla="*/ 2059926 w 4854956"/>
                      <a:gd name="connsiteY40" fmla="*/ 4300050 h 4835512"/>
                      <a:gd name="connsiteX41" fmla="*/ 1662447 w 4854956"/>
                      <a:gd name="connsiteY41" fmla="*/ 4621763 h 4835512"/>
                      <a:gd name="connsiteX42" fmla="*/ 1417403 w 4854956"/>
                      <a:gd name="connsiteY42" fmla="*/ 4617049 h 4835512"/>
                      <a:gd name="connsiteX43" fmla="*/ 952874 w 4854956"/>
                      <a:gd name="connsiteY43" fmla="*/ 4350597 h 4835512"/>
                      <a:gd name="connsiteX44" fmla="*/ 877701 w 4854956"/>
                      <a:gd name="connsiteY44" fmla="*/ 4101121 h 4835512"/>
                      <a:gd name="connsiteX45" fmla="*/ 950358 w 4854956"/>
                      <a:gd name="connsiteY45" fmla="*/ 3743587 h 4835512"/>
                      <a:gd name="connsiteX46" fmla="*/ 970805 w 4854956"/>
                      <a:gd name="connsiteY46" fmla="*/ 3651484 h 4835512"/>
                      <a:gd name="connsiteX47" fmla="*/ 856356 w 4854956"/>
                      <a:gd name="connsiteY47" fmla="*/ 3512773 h 4835512"/>
                      <a:gd name="connsiteX48" fmla="*/ 769446 w 4854956"/>
                      <a:gd name="connsiteY48" fmla="*/ 3487168 h 4835512"/>
                      <a:gd name="connsiteX49" fmla="*/ 302810 w 4854956"/>
                      <a:gd name="connsiteY49" fmla="*/ 3432558 h 4835512"/>
                      <a:gd name="connsiteX50" fmla="*/ 135887 w 4854956"/>
                      <a:gd name="connsiteY50" fmla="*/ 3253097 h 4835512"/>
                      <a:gd name="connsiteX51" fmla="*/ 4612 w 4854956"/>
                      <a:gd name="connsiteY51" fmla="*/ 2733911 h 4835512"/>
                      <a:gd name="connsiteX52" fmla="*/ 131742 w 4854956"/>
                      <a:gd name="connsiteY52" fmla="*/ 2506476 h 4835512"/>
                      <a:gd name="connsiteX53" fmla="*/ 511433 w 4854956"/>
                      <a:gd name="connsiteY53" fmla="*/ 2256131 h 4835512"/>
                      <a:gd name="connsiteX54" fmla="*/ 524621 w 4854956"/>
                      <a:gd name="connsiteY54" fmla="*/ 2248130 h 4835512"/>
                      <a:gd name="connsiteX55" fmla="*/ 543019 w 4854956"/>
                      <a:gd name="connsiteY55" fmla="*/ 2065630 h 4835512"/>
                      <a:gd name="connsiteX56" fmla="*/ 392616 w 4854956"/>
                      <a:gd name="connsiteY56" fmla="*/ 1862021 h 4835512"/>
                      <a:gd name="connsiteX57" fmla="*/ 209712 w 4854956"/>
                      <a:gd name="connsiteY57" fmla="*/ 1653651 h 4835512"/>
                      <a:gd name="connsiteX58" fmla="*/ 214427 w 4854956"/>
                      <a:gd name="connsiteY58" fmla="*/ 1408607 h 4835512"/>
                      <a:gd name="connsiteX59" fmla="*/ 480879 w 4854956"/>
                      <a:gd name="connsiteY59" fmla="*/ 944079 h 4835512"/>
                      <a:gd name="connsiteX60" fmla="*/ 648320 w 4854956"/>
                      <a:gd name="connsiteY60" fmla="*/ 859512 h 4835512"/>
                      <a:gd name="connsiteX61" fmla="*/ 730361 w 4854956"/>
                      <a:gd name="connsiteY61" fmla="*/ 868906 h 4835512"/>
                      <a:gd name="connsiteX62" fmla="*/ 1107548 w 4854956"/>
                      <a:gd name="connsiteY62" fmla="*/ 964733 h 4835512"/>
                      <a:gd name="connsiteX63" fmla="*/ 1163984 w 4854956"/>
                      <a:gd name="connsiteY63" fmla="*/ 975699 h 4835512"/>
                      <a:gd name="connsiteX64" fmla="*/ 1356656 w 4854956"/>
                      <a:gd name="connsiteY64" fmla="*/ 816725 h 4835512"/>
                      <a:gd name="connsiteX65" fmla="*/ 1394665 w 4854956"/>
                      <a:gd name="connsiteY65" fmla="*/ 796099 h 4835512"/>
                      <a:gd name="connsiteX66" fmla="*/ 1397837 w 4854956"/>
                      <a:gd name="connsiteY66" fmla="*/ 633510 h 4835512"/>
                      <a:gd name="connsiteX67" fmla="*/ 1405585 w 4854956"/>
                      <a:gd name="connsiteY67" fmla="*/ 304694 h 4835512"/>
                      <a:gd name="connsiteX68" fmla="*/ 1584615 w 4854956"/>
                      <a:gd name="connsiteY68" fmla="*/ 137310 h 4835512"/>
                      <a:gd name="connsiteX69" fmla="*/ 2103461 w 4854956"/>
                      <a:gd name="connsiteY69" fmla="*/ 4700 h 4835512"/>
                      <a:gd name="connsiteX70" fmla="*/ 2159575 w 4854956"/>
                      <a:gd name="connsiteY70" fmla="*/ 1696 h 48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54956" h="4835512">
                        <a:moveTo>
                          <a:pt x="2427477" y="960431"/>
                        </a:moveTo>
                        <a:cubicBezTo>
                          <a:pt x="1622619" y="960431"/>
                          <a:pt x="970152" y="1612898"/>
                          <a:pt x="970152" y="2417756"/>
                        </a:cubicBezTo>
                        <a:cubicBezTo>
                          <a:pt x="970152" y="3222614"/>
                          <a:pt x="1622619" y="3875081"/>
                          <a:pt x="2427477" y="3875081"/>
                        </a:cubicBezTo>
                        <a:cubicBezTo>
                          <a:pt x="3232335" y="3875081"/>
                          <a:pt x="3884802" y="3222614"/>
                          <a:pt x="3884802" y="2417756"/>
                        </a:cubicBezTo>
                        <a:cubicBezTo>
                          <a:pt x="3884802" y="1612898"/>
                          <a:pt x="3232335" y="960431"/>
                          <a:pt x="2427477" y="960431"/>
                        </a:cubicBezTo>
                        <a:close/>
                        <a:moveTo>
                          <a:pt x="2159575" y="1696"/>
                        </a:moveTo>
                        <a:cubicBezTo>
                          <a:pt x="2219631" y="10681"/>
                          <a:pt x="2287850" y="55195"/>
                          <a:pt x="2331230" y="131237"/>
                        </a:cubicBezTo>
                        <a:cubicBezTo>
                          <a:pt x="2352293" y="166875"/>
                          <a:pt x="2452598" y="315240"/>
                          <a:pt x="2536244" y="436366"/>
                        </a:cubicBezTo>
                        <a:lnTo>
                          <a:pt x="2582796" y="503111"/>
                        </a:lnTo>
                        <a:lnTo>
                          <a:pt x="2812724" y="526292"/>
                        </a:lnTo>
                        <a:lnTo>
                          <a:pt x="3193578" y="193918"/>
                        </a:lnTo>
                        <a:cubicBezTo>
                          <a:pt x="3238351" y="159334"/>
                          <a:pt x="3282532" y="150101"/>
                          <a:pt x="3324058" y="154717"/>
                        </a:cubicBezTo>
                        <a:cubicBezTo>
                          <a:pt x="3365585" y="159334"/>
                          <a:pt x="3404463" y="177806"/>
                          <a:pt x="3438622" y="198633"/>
                        </a:cubicBezTo>
                        <a:lnTo>
                          <a:pt x="3903151" y="465090"/>
                        </a:lnTo>
                        <a:cubicBezTo>
                          <a:pt x="3965936" y="497948"/>
                          <a:pt x="4007503" y="601539"/>
                          <a:pt x="3978324" y="714566"/>
                        </a:cubicBezTo>
                        <a:cubicBezTo>
                          <a:pt x="3973408" y="812839"/>
                          <a:pt x="3913374" y="984172"/>
                          <a:pt x="3882227" y="1107410"/>
                        </a:cubicBezTo>
                        <a:lnTo>
                          <a:pt x="3874663" y="1149634"/>
                        </a:lnTo>
                        <a:lnTo>
                          <a:pt x="4028946" y="1336630"/>
                        </a:lnTo>
                        <a:lnTo>
                          <a:pt x="4032198" y="1342616"/>
                        </a:lnTo>
                        <a:lnTo>
                          <a:pt x="4541892" y="1386002"/>
                        </a:lnTo>
                        <a:cubicBezTo>
                          <a:pt x="4654072" y="1400733"/>
                          <a:pt x="4692686" y="1485283"/>
                          <a:pt x="4711308" y="1563103"/>
                        </a:cubicBezTo>
                        <a:lnTo>
                          <a:pt x="4849859" y="2080395"/>
                        </a:lnTo>
                        <a:cubicBezTo>
                          <a:pt x="4870824" y="2148084"/>
                          <a:pt x="4826661" y="2250599"/>
                          <a:pt x="4725935" y="2309597"/>
                        </a:cubicBezTo>
                        <a:cubicBezTo>
                          <a:pt x="4678744" y="2338217"/>
                          <a:pt x="4459570" y="2487331"/>
                          <a:pt x="4349663" y="2555866"/>
                        </a:cubicBezTo>
                        <a:lnTo>
                          <a:pt x="4342847" y="2559942"/>
                        </a:lnTo>
                        <a:lnTo>
                          <a:pt x="4319925" y="2787325"/>
                        </a:lnTo>
                        <a:lnTo>
                          <a:pt x="4649087" y="3178707"/>
                        </a:lnTo>
                        <a:cubicBezTo>
                          <a:pt x="4718256" y="3268247"/>
                          <a:pt x="4686026" y="3355428"/>
                          <a:pt x="4644367" y="3423750"/>
                        </a:cubicBezTo>
                        <a:lnTo>
                          <a:pt x="4377915" y="3888279"/>
                        </a:lnTo>
                        <a:cubicBezTo>
                          <a:pt x="4345058" y="3951064"/>
                          <a:pt x="4241466" y="3992625"/>
                          <a:pt x="4128439" y="3963452"/>
                        </a:cubicBezTo>
                        <a:cubicBezTo>
                          <a:pt x="4084852" y="3952912"/>
                          <a:pt x="3904671" y="3918736"/>
                          <a:pt x="3770910" y="3890795"/>
                        </a:cubicBezTo>
                        <a:lnTo>
                          <a:pt x="3677374" y="3870031"/>
                        </a:lnTo>
                        <a:lnTo>
                          <a:pt x="3509040" y="4008915"/>
                        </a:lnTo>
                        <a:lnTo>
                          <a:pt x="3498402" y="4014689"/>
                        </a:lnTo>
                        <a:lnTo>
                          <a:pt x="3458136" y="4515949"/>
                        </a:lnTo>
                        <a:cubicBezTo>
                          <a:pt x="3444401" y="4628256"/>
                          <a:pt x="3360202" y="4667624"/>
                          <a:pt x="3282549" y="4686943"/>
                        </a:cubicBezTo>
                        <a:lnTo>
                          <a:pt x="2766511" y="4830092"/>
                        </a:lnTo>
                        <a:cubicBezTo>
                          <a:pt x="2699012" y="4851662"/>
                          <a:pt x="2596111" y="4808414"/>
                          <a:pt x="2536215" y="4708218"/>
                        </a:cubicBezTo>
                        <a:cubicBezTo>
                          <a:pt x="2507174" y="4661287"/>
                          <a:pt x="2356115" y="4443453"/>
                          <a:pt x="2286601" y="4334157"/>
                        </a:cubicBezTo>
                        <a:lnTo>
                          <a:pt x="2279290" y="4322166"/>
                        </a:lnTo>
                        <a:lnTo>
                          <a:pt x="2059926" y="4300050"/>
                        </a:lnTo>
                        <a:lnTo>
                          <a:pt x="1662447" y="4621763"/>
                        </a:lnTo>
                        <a:cubicBezTo>
                          <a:pt x="1572906" y="4690932"/>
                          <a:pt x="1485720" y="4658708"/>
                          <a:pt x="1417403" y="4617049"/>
                        </a:cubicBezTo>
                        <a:lnTo>
                          <a:pt x="952874" y="4350597"/>
                        </a:lnTo>
                        <a:cubicBezTo>
                          <a:pt x="890089" y="4317740"/>
                          <a:pt x="848522" y="4214148"/>
                          <a:pt x="877701" y="4101121"/>
                        </a:cubicBezTo>
                        <a:cubicBezTo>
                          <a:pt x="888241" y="4057534"/>
                          <a:pt x="922417" y="3877348"/>
                          <a:pt x="950358" y="3743587"/>
                        </a:cubicBezTo>
                        <a:lnTo>
                          <a:pt x="970805" y="3651484"/>
                        </a:lnTo>
                        <a:lnTo>
                          <a:pt x="856356" y="3512773"/>
                        </a:lnTo>
                        <a:lnTo>
                          <a:pt x="769446" y="3487168"/>
                        </a:lnTo>
                        <a:cubicBezTo>
                          <a:pt x="628254" y="3460217"/>
                          <a:pt x="439214" y="3455359"/>
                          <a:pt x="302810" y="3432558"/>
                        </a:cubicBezTo>
                        <a:cubicBezTo>
                          <a:pt x="190843" y="3416250"/>
                          <a:pt x="153420" y="3331170"/>
                          <a:pt x="135887" y="3253097"/>
                        </a:cubicBezTo>
                        <a:lnTo>
                          <a:pt x="4612" y="2733911"/>
                        </a:lnTo>
                        <a:cubicBezTo>
                          <a:pt x="-15397" y="2665934"/>
                          <a:pt x="30193" y="2564052"/>
                          <a:pt x="131742" y="2506476"/>
                        </a:cubicBezTo>
                        <a:cubicBezTo>
                          <a:pt x="179324" y="2478518"/>
                          <a:pt x="400571" y="2326244"/>
                          <a:pt x="511433" y="2256131"/>
                        </a:cubicBezTo>
                        <a:lnTo>
                          <a:pt x="524621" y="2248130"/>
                        </a:lnTo>
                        <a:lnTo>
                          <a:pt x="543019" y="2065630"/>
                        </a:lnTo>
                        <a:lnTo>
                          <a:pt x="392616" y="1862021"/>
                        </a:lnTo>
                        <a:cubicBezTo>
                          <a:pt x="330453" y="1793560"/>
                          <a:pt x="265296" y="1727592"/>
                          <a:pt x="209712" y="1653651"/>
                        </a:cubicBezTo>
                        <a:cubicBezTo>
                          <a:pt x="140543" y="1564110"/>
                          <a:pt x="172768" y="1476924"/>
                          <a:pt x="214427" y="1408607"/>
                        </a:cubicBezTo>
                        <a:lnTo>
                          <a:pt x="480879" y="944079"/>
                        </a:lnTo>
                        <a:cubicBezTo>
                          <a:pt x="505522" y="896986"/>
                          <a:pt x="569959" y="861837"/>
                          <a:pt x="648320" y="859512"/>
                        </a:cubicBezTo>
                        <a:cubicBezTo>
                          <a:pt x="674437" y="858740"/>
                          <a:pt x="702102" y="861613"/>
                          <a:pt x="730361" y="868906"/>
                        </a:cubicBezTo>
                        <a:cubicBezTo>
                          <a:pt x="770598" y="878634"/>
                          <a:pt x="953265" y="930074"/>
                          <a:pt x="1107548" y="964733"/>
                        </a:cubicBezTo>
                        <a:lnTo>
                          <a:pt x="1163984" y="975699"/>
                        </a:lnTo>
                        <a:lnTo>
                          <a:pt x="1356656" y="816725"/>
                        </a:lnTo>
                        <a:lnTo>
                          <a:pt x="1394665" y="796099"/>
                        </a:lnTo>
                        <a:lnTo>
                          <a:pt x="1397837" y="633510"/>
                        </a:lnTo>
                        <a:cubicBezTo>
                          <a:pt x="1395063" y="518273"/>
                          <a:pt x="1387476" y="400377"/>
                          <a:pt x="1405585" y="304694"/>
                        </a:cubicBezTo>
                        <a:cubicBezTo>
                          <a:pt x="1421605" y="192687"/>
                          <a:pt x="1506587" y="155046"/>
                          <a:pt x="1584615" y="137310"/>
                        </a:cubicBezTo>
                        <a:lnTo>
                          <a:pt x="2103461" y="4700"/>
                        </a:lnTo>
                        <a:cubicBezTo>
                          <a:pt x="2120443" y="-348"/>
                          <a:pt x="2139554" y="-1298"/>
                          <a:pt x="2159575" y="1696"/>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sp>
            <p:nvSpPr>
              <p:cNvPr id="216" name="Freeform 215"/>
              <p:cNvSpPr/>
              <p:nvPr/>
            </p:nvSpPr>
            <p:spPr>
              <a:xfrm>
                <a:off x="3583979" y="3123161"/>
                <a:ext cx="634780" cy="634208"/>
              </a:xfrm>
              <a:custGeom>
                <a:avLst/>
                <a:gdLst>
                  <a:gd name="connsiteX0" fmla="*/ 348856 w 705488"/>
                  <a:gd name="connsiteY0" fmla="*/ 190501 h 704852"/>
                  <a:gd name="connsiteX1" fmla="*/ 184551 w 705488"/>
                  <a:gd name="connsiteY1" fmla="*/ 354806 h 704852"/>
                  <a:gd name="connsiteX2" fmla="*/ 348856 w 705488"/>
                  <a:gd name="connsiteY2" fmla="*/ 519111 h 704852"/>
                  <a:gd name="connsiteX3" fmla="*/ 513161 w 705488"/>
                  <a:gd name="connsiteY3" fmla="*/ 354806 h 704852"/>
                  <a:gd name="connsiteX4" fmla="*/ 348856 w 705488"/>
                  <a:gd name="connsiteY4" fmla="*/ 190501 h 704852"/>
                  <a:gd name="connsiteX5" fmla="*/ 311946 w 705488"/>
                  <a:gd name="connsiteY5" fmla="*/ 0 h 704852"/>
                  <a:gd name="connsiteX6" fmla="*/ 385764 w 705488"/>
                  <a:gd name="connsiteY6" fmla="*/ 0 h 704852"/>
                  <a:gd name="connsiteX7" fmla="*/ 403624 w 705488"/>
                  <a:gd name="connsiteY7" fmla="*/ 17860 h 704852"/>
                  <a:gd name="connsiteX8" fmla="*/ 403624 w 705488"/>
                  <a:gd name="connsiteY8" fmla="*/ 84102 h 704852"/>
                  <a:gd name="connsiteX9" fmla="*/ 404525 w 705488"/>
                  <a:gd name="connsiteY9" fmla="*/ 84193 h 704852"/>
                  <a:gd name="connsiteX10" fmla="*/ 433461 w 705488"/>
                  <a:gd name="connsiteY10" fmla="*/ 95553 h 704852"/>
                  <a:gd name="connsiteX11" fmla="*/ 433499 w 705488"/>
                  <a:gd name="connsiteY11" fmla="*/ 95326 h 704852"/>
                  <a:gd name="connsiteX12" fmla="*/ 471354 w 705488"/>
                  <a:gd name="connsiteY12" fmla="*/ 34745 h 704852"/>
                  <a:gd name="connsiteX13" fmla="*/ 495965 w 705488"/>
                  <a:gd name="connsiteY13" fmla="*/ 29063 h 704852"/>
                  <a:gd name="connsiteX14" fmla="*/ 558566 w 705488"/>
                  <a:gd name="connsiteY14" fmla="*/ 68181 h 704852"/>
                  <a:gd name="connsiteX15" fmla="*/ 564248 w 705488"/>
                  <a:gd name="connsiteY15" fmla="*/ 92792 h 704852"/>
                  <a:gd name="connsiteX16" fmla="*/ 528462 w 705488"/>
                  <a:gd name="connsiteY16" fmla="*/ 150061 h 704852"/>
                  <a:gd name="connsiteX17" fmla="*/ 555371 w 705488"/>
                  <a:gd name="connsiteY17" fmla="*/ 173358 h 704852"/>
                  <a:gd name="connsiteX18" fmla="*/ 611957 w 705488"/>
                  <a:gd name="connsiteY18" fmla="*/ 140688 h 704852"/>
                  <a:gd name="connsiteX19" fmla="*/ 636355 w 705488"/>
                  <a:gd name="connsiteY19" fmla="*/ 147225 h 704852"/>
                  <a:gd name="connsiteX20" fmla="*/ 673264 w 705488"/>
                  <a:gd name="connsiteY20" fmla="*/ 211153 h 704852"/>
                  <a:gd name="connsiteX21" fmla="*/ 666726 w 705488"/>
                  <a:gd name="connsiteY21" fmla="*/ 235550 h 704852"/>
                  <a:gd name="connsiteX22" fmla="*/ 610526 w 705488"/>
                  <a:gd name="connsiteY22" fmla="*/ 267998 h 704852"/>
                  <a:gd name="connsiteX23" fmla="*/ 619349 w 705488"/>
                  <a:gd name="connsiteY23" fmla="*/ 300663 h 704852"/>
                  <a:gd name="connsiteX24" fmla="*/ 687941 w 705488"/>
                  <a:gd name="connsiteY24" fmla="*/ 301860 h 704852"/>
                  <a:gd name="connsiteX25" fmla="*/ 705486 w 705488"/>
                  <a:gd name="connsiteY25" fmla="*/ 320029 h 704852"/>
                  <a:gd name="connsiteX26" fmla="*/ 704198 w 705488"/>
                  <a:gd name="connsiteY26" fmla="*/ 393835 h 704852"/>
                  <a:gd name="connsiteX27" fmla="*/ 686029 w 705488"/>
                  <a:gd name="connsiteY27" fmla="*/ 411381 h 704852"/>
                  <a:gd name="connsiteX28" fmla="*/ 619495 w 705488"/>
                  <a:gd name="connsiteY28" fmla="*/ 410220 h 704852"/>
                  <a:gd name="connsiteX29" fmla="*/ 619469 w 705488"/>
                  <a:gd name="connsiteY29" fmla="*/ 410475 h 704852"/>
                  <a:gd name="connsiteX30" fmla="*/ 610419 w 705488"/>
                  <a:gd name="connsiteY30" fmla="*/ 440947 h 704852"/>
                  <a:gd name="connsiteX31" fmla="*/ 667233 w 705488"/>
                  <a:gd name="connsiteY31" fmla="*/ 475084 h 704852"/>
                  <a:gd name="connsiteX32" fmla="*/ 673343 w 705488"/>
                  <a:gd name="connsiteY32" fmla="*/ 499592 h 704852"/>
                  <a:gd name="connsiteX33" fmla="*/ 635324 w 705488"/>
                  <a:gd name="connsiteY33" fmla="*/ 562866 h 704852"/>
                  <a:gd name="connsiteX34" fmla="*/ 610816 w 705488"/>
                  <a:gd name="connsiteY34" fmla="*/ 568976 h 704852"/>
                  <a:gd name="connsiteX35" fmla="*/ 553495 w 705488"/>
                  <a:gd name="connsiteY35" fmla="*/ 534534 h 704852"/>
                  <a:gd name="connsiteX36" fmla="*/ 531207 w 705488"/>
                  <a:gd name="connsiteY36" fmla="*/ 560278 h 704852"/>
                  <a:gd name="connsiteX37" fmla="*/ 561694 w 705488"/>
                  <a:gd name="connsiteY37" fmla="*/ 615681 h 704852"/>
                  <a:gd name="connsiteX38" fmla="*/ 554657 w 705488"/>
                  <a:gd name="connsiteY38" fmla="*/ 639938 h 704852"/>
                  <a:gd name="connsiteX39" fmla="*/ 489984 w 705488"/>
                  <a:gd name="connsiteY39" fmla="*/ 675526 h 704852"/>
                  <a:gd name="connsiteX40" fmla="*/ 465726 w 705488"/>
                  <a:gd name="connsiteY40" fmla="*/ 668489 h 704852"/>
                  <a:gd name="connsiteX41" fmla="*/ 436918 w 705488"/>
                  <a:gd name="connsiteY41" fmla="*/ 616137 h 704852"/>
                  <a:gd name="connsiteX42" fmla="*/ 406002 w 705488"/>
                  <a:gd name="connsiteY42" fmla="*/ 624488 h 704852"/>
                  <a:gd name="connsiteX43" fmla="*/ 406002 w 705488"/>
                  <a:gd name="connsiteY43" fmla="*/ 686992 h 704852"/>
                  <a:gd name="connsiteX44" fmla="*/ 388142 w 705488"/>
                  <a:gd name="connsiteY44" fmla="*/ 704852 h 704852"/>
                  <a:gd name="connsiteX45" fmla="*/ 314324 w 705488"/>
                  <a:gd name="connsiteY45" fmla="*/ 704852 h 704852"/>
                  <a:gd name="connsiteX46" fmla="*/ 296464 w 705488"/>
                  <a:gd name="connsiteY46" fmla="*/ 686992 h 704852"/>
                  <a:gd name="connsiteX47" fmla="*/ 296464 w 705488"/>
                  <a:gd name="connsiteY47" fmla="*/ 625750 h 704852"/>
                  <a:gd name="connsiteX48" fmla="*/ 293187 w 705488"/>
                  <a:gd name="connsiteY48" fmla="*/ 625419 h 704852"/>
                  <a:gd name="connsiteX49" fmla="*/ 264996 w 705488"/>
                  <a:gd name="connsiteY49" fmla="*/ 614351 h 704852"/>
                  <a:gd name="connsiteX50" fmla="*/ 232777 w 705488"/>
                  <a:gd name="connsiteY50" fmla="*/ 669305 h 704852"/>
                  <a:gd name="connsiteX51" fmla="*/ 208337 w 705488"/>
                  <a:gd name="connsiteY51" fmla="*/ 675679 h 704852"/>
                  <a:gd name="connsiteX52" fmla="*/ 144657 w 705488"/>
                  <a:gd name="connsiteY52" fmla="*/ 638343 h 704852"/>
                  <a:gd name="connsiteX53" fmla="*/ 138283 w 705488"/>
                  <a:gd name="connsiteY53" fmla="*/ 613903 h 704852"/>
                  <a:gd name="connsiteX54" fmla="*/ 169846 w 705488"/>
                  <a:gd name="connsiteY54" fmla="*/ 560067 h 704852"/>
                  <a:gd name="connsiteX55" fmla="*/ 145858 w 705488"/>
                  <a:gd name="connsiteY55" fmla="*/ 539299 h 704852"/>
                  <a:gd name="connsiteX56" fmla="*/ 90616 w 705488"/>
                  <a:gd name="connsiteY56" fmla="*/ 571313 h 704852"/>
                  <a:gd name="connsiteX57" fmla="*/ 66208 w 705488"/>
                  <a:gd name="connsiteY57" fmla="*/ 564816 h 704852"/>
                  <a:gd name="connsiteX58" fmla="*/ 29195 w 705488"/>
                  <a:gd name="connsiteY58" fmla="*/ 500947 h 704852"/>
                  <a:gd name="connsiteX59" fmla="*/ 35693 w 705488"/>
                  <a:gd name="connsiteY59" fmla="*/ 476540 h 704852"/>
                  <a:gd name="connsiteX60" fmla="*/ 88374 w 705488"/>
                  <a:gd name="connsiteY60" fmla="*/ 446010 h 704852"/>
                  <a:gd name="connsiteX61" fmla="*/ 78211 w 705488"/>
                  <a:gd name="connsiteY61" fmla="*/ 408386 h 704852"/>
                  <a:gd name="connsiteX62" fmla="*/ 17860 w 705488"/>
                  <a:gd name="connsiteY62" fmla="*/ 408386 h 704852"/>
                  <a:gd name="connsiteX63" fmla="*/ 0 w 705488"/>
                  <a:gd name="connsiteY63" fmla="*/ 390526 h 704852"/>
                  <a:gd name="connsiteX64" fmla="*/ 0 w 705488"/>
                  <a:gd name="connsiteY64" fmla="*/ 316708 h 704852"/>
                  <a:gd name="connsiteX65" fmla="*/ 17860 w 705488"/>
                  <a:gd name="connsiteY65" fmla="*/ 298848 h 704852"/>
                  <a:gd name="connsiteX66" fmla="*/ 78853 w 705488"/>
                  <a:gd name="connsiteY66" fmla="*/ 298848 h 704852"/>
                  <a:gd name="connsiteX67" fmla="*/ 87657 w 705488"/>
                  <a:gd name="connsiteY67" fmla="*/ 266255 h 704852"/>
                  <a:gd name="connsiteX68" fmla="*/ 35022 w 705488"/>
                  <a:gd name="connsiteY68" fmla="*/ 234089 h 704852"/>
                  <a:gd name="connsiteX69" fmla="*/ 29095 w 705488"/>
                  <a:gd name="connsiteY69" fmla="*/ 209536 h 704852"/>
                  <a:gd name="connsiteX70" fmla="*/ 67588 w 705488"/>
                  <a:gd name="connsiteY70" fmla="*/ 146549 h 704852"/>
                  <a:gd name="connsiteX71" fmla="*/ 92141 w 705488"/>
                  <a:gd name="connsiteY71" fmla="*/ 140622 h 704852"/>
                  <a:gd name="connsiteX72" fmla="*/ 144263 w 705488"/>
                  <a:gd name="connsiteY72" fmla="*/ 172475 h 704852"/>
                  <a:gd name="connsiteX73" fmla="*/ 167420 w 705488"/>
                  <a:gd name="connsiteY73" fmla="*/ 146683 h 704852"/>
                  <a:gd name="connsiteX74" fmla="*/ 135881 w 705488"/>
                  <a:gd name="connsiteY74" fmla="*/ 93848 h 704852"/>
                  <a:gd name="connsiteX75" fmla="*/ 142062 w 705488"/>
                  <a:gd name="connsiteY75" fmla="*/ 69358 h 704852"/>
                  <a:gd name="connsiteX76" fmla="*/ 205446 w 705488"/>
                  <a:gd name="connsiteY76" fmla="*/ 31522 h 704852"/>
                  <a:gd name="connsiteX77" fmla="*/ 229936 w 705488"/>
                  <a:gd name="connsiteY77" fmla="*/ 37703 h 704852"/>
                  <a:gd name="connsiteX78" fmla="*/ 263739 w 705488"/>
                  <a:gd name="connsiteY78" fmla="*/ 94331 h 704852"/>
                  <a:gd name="connsiteX79" fmla="*/ 293187 w 705488"/>
                  <a:gd name="connsiteY79" fmla="*/ 84193 h 704852"/>
                  <a:gd name="connsiteX80" fmla="*/ 294086 w 705488"/>
                  <a:gd name="connsiteY80" fmla="*/ 84102 h 704852"/>
                  <a:gd name="connsiteX81" fmla="*/ 294086 w 705488"/>
                  <a:gd name="connsiteY81" fmla="*/ 17860 h 704852"/>
                  <a:gd name="connsiteX82" fmla="*/ 311946 w 705488"/>
                  <a:gd name="connsiteY82" fmla="*/ 0 h 70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5488" h="704852">
                    <a:moveTo>
                      <a:pt x="348856" y="190501"/>
                    </a:moveTo>
                    <a:cubicBezTo>
                      <a:pt x="258113" y="190501"/>
                      <a:pt x="184551" y="264063"/>
                      <a:pt x="184551" y="354806"/>
                    </a:cubicBezTo>
                    <a:cubicBezTo>
                      <a:pt x="184551" y="445549"/>
                      <a:pt x="258113" y="519111"/>
                      <a:pt x="348856" y="519111"/>
                    </a:cubicBezTo>
                    <a:cubicBezTo>
                      <a:pt x="439599" y="519111"/>
                      <a:pt x="513161" y="445549"/>
                      <a:pt x="513161" y="354806"/>
                    </a:cubicBezTo>
                    <a:cubicBezTo>
                      <a:pt x="513161" y="264063"/>
                      <a:pt x="439599" y="190501"/>
                      <a:pt x="348856" y="190501"/>
                    </a:cubicBezTo>
                    <a:close/>
                    <a:moveTo>
                      <a:pt x="311946" y="0"/>
                    </a:moveTo>
                    <a:lnTo>
                      <a:pt x="385764" y="0"/>
                    </a:lnTo>
                    <a:cubicBezTo>
                      <a:pt x="395628" y="0"/>
                      <a:pt x="403624" y="7996"/>
                      <a:pt x="403624" y="17860"/>
                    </a:cubicBezTo>
                    <a:lnTo>
                      <a:pt x="403624" y="84102"/>
                    </a:lnTo>
                    <a:lnTo>
                      <a:pt x="404525" y="84193"/>
                    </a:lnTo>
                    <a:lnTo>
                      <a:pt x="433461" y="95553"/>
                    </a:lnTo>
                    <a:lnTo>
                      <a:pt x="433499" y="95326"/>
                    </a:lnTo>
                    <a:lnTo>
                      <a:pt x="471354" y="34745"/>
                    </a:lnTo>
                    <a:cubicBezTo>
                      <a:pt x="476581" y="26380"/>
                      <a:pt x="487600" y="23836"/>
                      <a:pt x="495965" y="29063"/>
                    </a:cubicBezTo>
                    <a:lnTo>
                      <a:pt x="558566" y="68181"/>
                    </a:lnTo>
                    <a:cubicBezTo>
                      <a:pt x="566931" y="73408"/>
                      <a:pt x="569475" y="84426"/>
                      <a:pt x="564248" y="92792"/>
                    </a:cubicBezTo>
                    <a:lnTo>
                      <a:pt x="528462" y="150061"/>
                    </a:lnTo>
                    <a:lnTo>
                      <a:pt x="555371" y="173358"/>
                    </a:lnTo>
                    <a:lnTo>
                      <a:pt x="611957" y="140688"/>
                    </a:lnTo>
                    <a:cubicBezTo>
                      <a:pt x="620500" y="135756"/>
                      <a:pt x="631423" y="138682"/>
                      <a:pt x="636355" y="147225"/>
                    </a:cubicBezTo>
                    <a:lnTo>
                      <a:pt x="673264" y="211153"/>
                    </a:lnTo>
                    <a:cubicBezTo>
                      <a:pt x="678196" y="219696"/>
                      <a:pt x="675269" y="230618"/>
                      <a:pt x="666726" y="235550"/>
                    </a:cubicBezTo>
                    <a:lnTo>
                      <a:pt x="610526" y="267998"/>
                    </a:lnTo>
                    <a:lnTo>
                      <a:pt x="619349" y="300663"/>
                    </a:lnTo>
                    <a:lnTo>
                      <a:pt x="687941" y="301860"/>
                    </a:lnTo>
                    <a:cubicBezTo>
                      <a:pt x="697803" y="302032"/>
                      <a:pt x="705658" y="310166"/>
                      <a:pt x="705486" y="320029"/>
                    </a:cubicBezTo>
                    <a:lnTo>
                      <a:pt x="704198" y="393835"/>
                    </a:lnTo>
                    <a:cubicBezTo>
                      <a:pt x="704026" y="403698"/>
                      <a:pt x="695891" y="411553"/>
                      <a:pt x="686029" y="411381"/>
                    </a:cubicBezTo>
                    <a:lnTo>
                      <a:pt x="619495" y="410220"/>
                    </a:lnTo>
                    <a:lnTo>
                      <a:pt x="619469" y="410475"/>
                    </a:lnTo>
                    <a:lnTo>
                      <a:pt x="610419" y="440947"/>
                    </a:lnTo>
                    <a:lnTo>
                      <a:pt x="667233" y="475084"/>
                    </a:lnTo>
                    <a:cubicBezTo>
                      <a:pt x="675688" y="480164"/>
                      <a:pt x="678423" y="491136"/>
                      <a:pt x="673343" y="499592"/>
                    </a:cubicBezTo>
                    <a:lnTo>
                      <a:pt x="635324" y="562866"/>
                    </a:lnTo>
                    <a:cubicBezTo>
                      <a:pt x="630244" y="571321"/>
                      <a:pt x="619272" y="574057"/>
                      <a:pt x="610816" y="568976"/>
                    </a:cubicBezTo>
                    <a:lnTo>
                      <a:pt x="553495" y="534534"/>
                    </a:lnTo>
                    <a:lnTo>
                      <a:pt x="531207" y="560278"/>
                    </a:lnTo>
                    <a:lnTo>
                      <a:pt x="561694" y="615681"/>
                    </a:lnTo>
                    <a:cubicBezTo>
                      <a:pt x="566449" y="624323"/>
                      <a:pt x="563299" y="635183"/>
                      <a:pt x="554657" y="639938"/>
                    </a:cubicBezTo>
                    <a:lnTo>
                      <a:pt x="489984" y="675526"/>
                    </a:lnTo>
                    <a:cubicBezTo>
                      <a:pt x="481342" y="680282"/>
                      <a:pt x="470482" y="677131"/>
                      <a:pt x="465726" y="668489"/>
                    </a:cubicBezTo>
                    <a:lnTo>
                      <a:pt x="436918" y="616137"/>
                    </a:lnTo>
                    <a:lnTo>
                      <a:pt x="406002" y="624488"/>
                    </a:lnTo>
                    <a:lnTo>
                      <a:pt x="406002" y="686992"/>
                    </a:lnTo>
                    <a:cubicBezTo>
                      <a:pt x="406002" y="696856"/>
                      <a:pt x="398006" y="704852"/>
                      <a:pt x="388142" y="704852"/>
                    </a:cubicBezTo>
                    <a:lnTo>
                      <a:pt x="314324" y="704852"/>
                    </a:lnTo>
                    <a:cubicBezTo>
                      <a:pt x="304460" y="704852"/>
                      <a:pt x="296464" y="696856"/>
                      <a:pt x="296464" y="686992"/>
                    </a:cubicBezTo>
                    <a:lnTo>
                      <a:pt x="296464" y="625750"/>
                    </a:lnTo>
                    <a:lnTo>
                      <a:pt x="293187" y="625419"/>
                    </a:lnTo>
                    <a:lnTo>
                      <a:pt x="264996" y="614351"/>
                    </a:lnTo>
                    <a:lnTo>
                      <a:pt x="232777" y="669305"/>
                    </a:lnTo>
                    <a:cubicBezTo>
                      <a:pt x="227788" y="677814"/>
                      <a:pt x="216846" y="680668"/>
                      <a:pt x="208337" y="675679"/>
                    </a:cubicBezTo>
                    <a:lnTo>
                      <a:pt x="144657" y="638343"/>
                    </a:lnTo>
                    <a:cubicBezTo>
                      <a:pt x="136147" y="633354"/>
                      <a:pt x="133294" y="622412"/>
                      <a:pt x="138283" y="613903"/>
                    </a:cubicBezTo>
                    <a:lnTo>
                      <a:pt x="169846" y="560067"/>
                    </a:lnTo>
                    <a:lnTo>
                      <a:pt x="145858" y="539299"/>
                    </a:lnTo>
                    <a:lnTo>
                      <a:pt x="90616" y="571313"/>
                    </a:lnTo>
                    <a:cubicBezTo>
                      <a:pt x="82082" y="576259"/>
                      <a:pt x="71154" y="573350"/>
                      <a:pt x="66208" y="564816"/>
                    </a:cubicBezTo>
                    <a:lnTo>
                      <a:pt x="29195" y="500947"/>
                    </a:lnTo>
                    <a:cubicBezTo>
                      <a:pt x="24249" y="492413"/>
                      <a:pt x="27158" y="481485"/>
                      <a:pt x="35693" y="476540"/>
                    </a:cubicBezTo>
                    <a:lnTo>
                      <a:pt x="88374" y="446010"/>
                    </a:lnTo>
                    <a:lnTo>
                      <a:pt x="78211" y="408386"/>
                    </a:lnTo>
                    <a:lnTo>
                      <a:pt x="17860" y="408386"/>
                    </a:lnTo>
                    <a:cubicBezTo>
                      <a:pt x="7996" y="408386"/>
                      <a:pt x="0" y="400390"/>
                      <a:pt x="0" y="390526"/>
                    </a:cubicBezTo>
                    <a:lnTo>
                      <a:pt x="0" y="316708"/>
                    </a:lnTo>
                    <a:cubicBezTo>
                      <a:pt x="0" y="306844"/>
                      <a:pt x="7996" y="298848"/>
                      <a:pt x="17860" y="298848"/>
                    </a:cubicBezTo>
                    <a:lnTo>
                      <a:pt x="78853" y="298848"/>
                    </a:lnTo>
                    <a:lnTo>
                      <a:pt x="87657" y="266255"/>
                    </a:lnTo>
                    <a:lnTo>
                      <a:pt x="35022" y="234089"/>
                    </a:lnTo>
                    <a:cubicBezTo>
                      <a:pt x="26605" y="228945"/>
                      <a:pt x="23952" y="217953"/>
                      <a:pt x="29095" y="209536"/>
                    </a:cubicBezTo>
                    <a:lnTo>
                      <a:pt x="67588" y="146549"/>
                    </a:lnTo>
                    <a:cubicBezTo>
                      <a:pt x="72732" y="138132"/>
                      <a:pt x="83725" y="135479"/>
                      <a:pt x="92141" y="140622"/>
                    </a:cubicBezTo>
                    <a:lnTo>
                      <a:pt x="144263" y="172475"/>
                    </a:lnTo>
                    <a:lnTo>
                      <a:pt x="167420" y="146683"/>
                    </a:lnTo>
                    <a:lnTo>
                      <a:pt x="135881" y="93848"/>
                    </a:lnTo>
                    <a:cubicBezTo>
                      <a:pt x="130825" y="85378"/>
                      <a:pt x="133593" y="74414"/>
                      <a:pt x="142062" y="69358"/>
                    </a:cubicBezTo>
                    <a:lnTo>
                      <a:pt x="205446" y="31522"/>
                    </a:lnTo>
                    <a:cubicBezTo>
                      <a:pt x="213916" y="26466"/>
                      <a:pt x="224880" y="29233"/>
                      <a:pt x="229936" y="37703"/>
                    </a:cubicBezTo>
                    <a:lnTo>
                      <a:pt x="263739" y="94331"/>
                    </a:lnTo>
                    <a:lnTo>
                      <a:pt x="293187" y="84193"/>
                    </a:lnTo>
                    <a:lnTo>
                      <a:pt x="294086" y="84102"/>
                    </a:lnTo>
                    <a:lnTo>
                      <a:pt x="294086" y="17860"/>
                    </a:lnTo>
                    <a:cubicBezTo>
                      <a:pt x="294086" y="7996"/>
                      <a:pt x="302082" y="0"/>
                      <a:pt x="311946" y="0"/>
                    </a:cubicBezTo>
                    <a:close/>
                  </a:path>
                </a:pathLst>
              </a:custGeom>
              <a:solidFill>
                <a:srgbClr val="2688AA"/>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220" name="Freeform 219"/>
              <p:cNvSpPr/>
              <p:nvPr/>
            </p:nvSpPr>
            <p:spPr>
              <a:xfrm>
                <a:off x="1807668" y="3077514"/>
                <a:ext cx="725505" cy="725502"/>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black"/>
                  </a:solidFill>
                </a:endParaRPr>
              </a:p>
            </p:txBody>
          </p:sp>
          <p:sp>
            <p:nvSpPr>
              <p:cNvPr id="224" name="Freeform 223"/>
              <p:cNvSpPr/>
              <p:nvPr/>
            </p:nvSpPr>
            <p:spPr>
              <a:xfrm>
                <a:off x="293903" y="3121740"/>
                <a:ext cx="636965" cy="637051"/>
              </a:xfrm>
              <a:custGeom>
                <a:avLst/>
                <a:gdLst>
                  <a:gd name="connsiteX0" fmla="*/ 3397910 w 6777295"/>
                  <a:gd name="connsiteY0" fmla="*/ 2228671 h 6778210"/>
                  <a:gd name="connsiteX1" fmla="*/ 2218198 w 6777295"/>
                  <a:gd name="connsiteY1" fmla="*/ 3408383 h 6778210"/>
                  <a:gd name="connsiteX2" fmla="*/ 3397910 w 6777295"/>
                  <a:gd name="connsiteY2" fmla="*/ 4588095 h 6778210"/>
                  <a:gd name="connsiteX3" fmla="*/ 4577622 w 6777295"/>
                  <a:gd name="connsiteY3" fmla="*/ 3408383 h 6778210"/>
                  <a:gd name="connsiteX4" fmla="*/ 3397910 w 6777295"/>
                  <a:gd name="connsiteY4" fmla="*/ 2228671 h 6778210"/>
                  <a:gd name="connsiteX5" fmla="*/ 3671241 w 6777295"/>
                  <a:gd name="connsiteY5" fmla="*/ 0 h 6778210"/>
                  <a:gd name="connsiteX6" fmla="*/ 3916511 w 6777295"/>
                  <a:gd name="connsiteY6" fmla="*/ 177877 h 6778210"/>
                  <a:gd name="connsiteX7" fmla="*/ 4107225 w 6777295"/>
                  <a:gd name="connsiteY7" fmla="*/ 963843 h 6778210"/>
                  <a:gd name="connsiteX8" fmla="*/ 4152473 w 6777295"/>
                  <a:gd name="connsiteY8" fmla="*/ 975477 h 6778210"/>
                  <a:gd name="connsiteX9" fmla="*/ 4385604 w 6777295"/>
                  <a:gd name="connsiteY9" fmla="*/ 1060804 h 6778210"/>
                  <a:gd name="connsiteX10" fmla="*/ 4573155 w 6777295"/>
                  <a:gd name="connsiteY10" fmla="*/ 1151152 h 6778210"/>
                  <a:gd name="connsiteX11" fmla="*/ 5371449 w 6777295"/>
                  <a:gd name="connsiteY11" fmla="*/ 653195 h 6778210"/>
                  <a:gd name="connsiteX12" fmla="*/ 5529956 w 6777295"/>
                  <a:gd name="connsiteY12" fmla="*/ 621597 h 6778210"/>
                  <a:gd name="connsiteX13" fmla="*/ 5689521 w 6777295"/>
                  <a:gd name="connsiteY13" fmla="*/ 706202 h 6778210"/>
                  <a:gd name="connsiteX14" fmla="*/ 6100442 w 6777295"/>
                  <a:gd name="connsiteY14" fmla="*/ 1121544 h 6778210"/>
                  <a:gd name="connsiteX15" fmla="*/ 6134789 w 6777295"/>
                  <a:gd name="connsiteY15" fmla="*/ 1416570 h 6778210"/>
                  <a:gd name="connsiteX16" fmla="*/ 5633482 w 6777295"/>
                  <a:gd name="connsiteY16" fmla="*/ 2198425 h 6778210"/>
                  <a:gd name="connsiteX17" fmla="*/ 5735964 w 6777295"/>
                  <a:gd name="connsiteY17" fmla="*/ 2411164 h 6778210"/>
                  <a:gd name="connsiteX18" fmla="*/ 5821291 w 6777295"/>
                  <a:gd name="connsiteY18" fmla="*/ 2644295 h 6778210"/>
                  <a:gd name="connsiteX19" fmla="*/ 5826216 w 6777295"/>
                  <a:gd name="connsiteY19" fmla="*/ 2663448 h 6778210"/>
                  <a:gd name="connsiteX20" fmla="*/ 6585992 w 6777295"/>
                  <a:gd name="connsiteY20" fmla="*/ 2864858 h 6778210"/>
                  <a:gd name="connsiteX21" fmla="*/ 6777230 w 6777295"/>
                  <a:gd name="connsiteY21" fmla="*/ 3117758 h 6778210"/>
                  <a:gd name="connsiteX22" fmla="*/ 6777295 w 6777295"/>
                  <a:gd name="connsiteY22" fmla="*/ 3687150 h 6778210"/>
                  <a:gd name="connsiteX23" fmla="*/ 6538695 w 6777295"/>
                  <a:gd name="connsiteY23" fmla="*/ 3950713 h 6778210"/>
                  <a:gd name="connsiteX24" fmla="*/ 5824955 w 6777295"/>
                  <a:gd name="connsiteY24" fmla="*/ 4139172 h 6778210"/>
                  <a:gd name="connsiteX25" fmla="*/ 5821291 w 6777295"/>
                  <a:gd name="connsiteY25" fmla="*/ 4153421 h 6778210"/>
                  <a:gd name="connsiteX26" fmla="*/ 5735964 w 6777295"/>
                  <a:gd name="connsiteY26" fmla="*/ 4386552 h 6778210"/>
                  <a:gd name="connsiteX27" fmla="*/ 5636719 w 6777295"/>
                  <a:gd name="connsiteY27" fmla="*/ 4592572 h 6778210"/>
                  <a:gd name="connsiteX28" fmla="*/ 6144626 w 6777295"/>
                  <a:gd name="connsiteY28" fmla="*/ 5404429 h 6778210"/>
                  <a:gd name="connsiteX29" fmla="*/ 6091899 w 6777295"/>
                  <a:gd name="connsiteY29" fmla="*/ 5698548 h 6778210"/>
                  <a:gd name="connsiteX30" fmla="*/ 5688105 w 6777295"/>
                  <a:gd name="connsiteY30" fmla="*/ 6103031 h 6778210"/>
                  <a:gd name="connsiteX31" fmla="*/ 5332750 w 6777295"/>
                  <a:gd name="connsiteY31" fmla="*/ 6120292 h 6778210"/>
                  <a:gd name="connsiteX32" fmla="*/ 4567823 w 6777295"/>
                  <a:gd name="connsiteY32" fmla="*/ 5649133 h 6778210"/>
                  <a:gd name="connsiteX33" fmla="*/ 4385604 w 6777295"/>
                  <a:gd name="connsiteY33" fmla="*/ 5736912 h 6778210"/>
                  <a:gd name="connsiteX34" fmla="*/ 4152473 w 6777295"/>
                  <a:gd name="connsiteY34" fmla="*/ 5822239 h 6778210"/>
                  <a:gd name="connsiteX35" fmla="*/ 4117835 w 6777295"/>
                  <a:gd name="connsiteY35" fmla="*/ 5831145 h 6778210"/>
                  <a:gd name="connsiteX36" fmla="*/ 4113203 w 6777295"/>
                  <a:gd name="connsiteY36" fmla="*/ 5847639 h 6778210"/>
                  <a:gd name="connsiteX37" fmla="*/ 3914129 w 6777295"/>
                  <a:gd name="connsiteY37" fmla="*/ 6619874 h 6778210"/>
                  <a:gd name="connsiteX38" fmla="*/ 3793478 w 6777295"/>
                  <a:gd name="connsiteY38" fmla="*/ 6777831 h 6778210"/>
                  <a:gd name="connsiteX39" fmla="*/ 2972185 w 6777295"/>
                  <a:gd name="connsiteY39" fmla="*/ 6778209 h 6778210"/>
                  <a:gd name="connsiteX40" fmla="*/ 2839943 w 6777295"/>
                  <a:gd name="connsiteY40" fmla="*/ 6608136 h 6778210"/>
                  <a:gd name="connsiteX41" fmla="*/ 2654604 w 6777295"/>
                  <a:gd name="connsiteY41" fmla="*/ 5825133 h 6778210"/>
                  <a:gd name="connsiteX42" fmla="*/ 2643347 w 6777295"/>
                  <a:gd name="connsiteY42" fmla="*/ 5822239 h 6778210"/>
                  <a:gd name="connsiteX43" fmla="*/ 2410216 w 6777295"/>
                  <a:gd name="connsiteY43" fmla="*/ 5736912 h 6778210"/>
                  <a:gd name="connsiteX44" fmla="*/ 2214083 w 6777295"/>
                  <a:gd name="connsiteY44" fmla="*/ 5642430 h 6778210"/>
                  <a:gd name="connsiteX45" fmla="*/ 1398592 w 6777295"/>
                  <a:gd name="connsiteY45" fmla="*/ 6142368 h 6778210"/>
                  <a:gd name="connsiteX46" fmla="*/ 1087584 w 6777295"/>
                  <a:gd name="connsiteY46" fmla="*/ 6105525 h 6778210"/>
                  <a:gd name="connsiteX47" fmla="*/ 681185 w 6777295"/>
                  <a:gd name="connsiteY47" fmla="*/ 5683249 h 6778210"/>
                  <a:gd name="connsiteX48" fmla="*/ 626169 w 6777295"/>
                  <a:gd name="connsiteY48" fmla="*/ 5388005 h 6778210"/>
                  <a:gd name="connsiteX49" fmla="*/ 1150585 w 6777295"/>
                  <a:gd name="connsiteY49" fmla="*/ 4574893 h 6778210"/>
                  <a:gd name="connsiteX50" fmla="*/ 1059856 w 6777295"/>
                  <a:gd name="connsiteY50" fmla="*/ 4386552 h 6778210"/>
                  <a:gd name="connsiteX51" fmla="*/ 974529 w 6777295"/>
                  <a:gd name="connsiteY51" fmla="*/ 4153421 h 6778210"/>
                  <a:gd name="connsiteX52" fmla="*/ 970991 w 6777295"/>
                  <a:gd name="connsiteY52" fmla="*/ 4139661 h 6778210"/>
                  <a:gd name="connsiteX53" fmla="*/ 197582 w 6777295"/>
                  <a:gd name="connsiteY53" fmla="*/ 3949165 h 6778210"/>
                  <a:gd name="connsiteX54" fmla="*/ 1784 w 6777295"/>
                  <a:gd name="connsiteY54" fmla="*/ 3704733 h 6778210"/>
                  <a:gd name="connsiteX55" fmla="*/ 8386 w 6777295"/>
                  <a:gd name="connsiteY55" fmla="*/ 3118702 h 6778210"/>
                  <a:gd name="connsiteX56" fmla="*/ 176293 w 6777295"/>
                  <a:gd name="connsiteY56" fmla="*/ 2869698 h 6778210"/>
                  <a:gd name="connsiteX57" fmla="*/ 970155 w 6777295"/>
                  <a:gd name="connsiteY57" fmla="*/ 2661307 h 6778210"/>
                  <a:gd name="connsiteX58" fmla="*/ 974529 w 6777295"/>
                  <a:gd name="connsiteY58" fmla="*/ 2644295 h 6778210"/>
                  <a:gd name="connsiteX59" fmla="*/ 1059856 w 6777295"/>
                  <a:gd name="connsiteY59" fmla="*/ 2411164 h 6778210"/>
                  <a:gd name="connsiteX60" fmla="*/ 1152290 w 6777295"/>
                  <a:gd name="connsiteY60" fmla="*/ 2219284 h 6778210"/>
                  <a:gd name="connsiteX61" fmla="*/ 655372 w 6777295"/>
                  <a:gd name="connsiteY61" fmla="*/ 1445969 h 6778210"/>
                  <a:gd name="connsiteX62" fmla="*/ 665393 w 6777295"/>
                  <a:gd name="connsiteY62" fmla="*/ 1134138 h 6778210"/>
                  <a:gd name="connsiteX63" fmla="*/ 1096444 w 6777295"/>
                  <a:gd name="connsiteY63" fmla="*/ 701452 h 6778210"/>
                  <a:gd name="connsiteX64" fmla="*/ 1275555 w 6777295"/>
                  <a:gd name="connsiteY64" fmla="*/ 611422 h 6778210"/>
                  <a:gd name="connsiteX65" fmla="*/ 1390222 w 6777295"/>
                  <a:gd name="connsiteY65" fmla="*/ 642260 h 6778210"/>
                  <a:gd name="connsiteX66" fmla="*/ 2205035 w 6777295"/>
                  <a:gd name="connsiteY66" fmla="*/ 1159645 h 6778210"/>
                  <a:gd name="connsiteX67" fmla="*/ 2410216 w 6777295"/>
                  <a:gd name="connsiteY67" fmla="*/ 1060804 h 6778210"/>
                  <a:gd name="connsiteX68" fmla="*/ 2643347 w 6777295"/>
                  <a:gd name="connsiteY68" fmla="*/ 975477 h 6778210"/>
                  <a:gd name="connsiteX69" fmla="*/ 2652670 w 6777295"/>
                  <a:gd name="connsiteY69" fmla="*/ 973080 h 6778210"/>
                  <a:gd name="connsiteX70" fmla="*/ 2838710 w 6777295"/>
                  <a:gd name="connsiteY70" fmla="*/ 189783 h 6778210"/>
                  <a:gd name="connsiteX71" fmla="*/ 3102124 w 6777295"/>
                  <a:gd name="connsiteY71" fmla="*/ 2381 h 67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77295" h="6778210">
                    <a:moveTo>
                      <a:pt x="3397910" y="2228671"/>
                    </a:moveTo>
                    <a:cubicBezTo>
                      <a:pt x="2746373" y="2228671"/>
                      <a:pt x="2218198" y="2756846"/>
                      <a:pt x="2218198" y="3408383"/>
                    </a:cubicBezTo>
                    <a:cubicBezTo>
                      <a:pt x="2218198" y="4059920"/>
                      <a:pt x="2746373" y="4588095"/>
                      <a:pt x="3397910" y="4588095"/>
                    </a:cubicBezTo>
                    <a:cubicBezTo>
                      <a:pt x="4049447" y="4588095"/>
                      <a:pt x="4577622" y="4059920"/>
                      <a:pt x="4577622" y="3408383"/>
                    </a:cubicBezTo>
                    <a:cubicBezTo>
                      <a:pt x="4577622" y="2756846"/>
                      <a:pt x="4049447" y="2228671"/>
                      <a:pt x="3397910" y="2228671"/>
                    </a:cubicBezTo>
                    <a:close/>
                    <a:moveTo>
                      <a:pt x="3671241" y="0"/>
                    </a:moveTo>
                    <a:cubicBezTo>
                      <a:pt x="3833961" y="4522"/>
                      <a:pt x="3896666" y="80485"/>
                      <a:pt x="3916511" y="177877"/>
                    </a:cubicBezTo>
                    <a:lnTo>
                      <a:pt x="4107225" y="963843"/>
                    </a:lnTo>
                    <a:lnTo>
                      <a:pt x="4152473" y="975477"/>
                    </a:lnTo>
                    <a:cubicBezTo>
                      <a:pt x="4231928" y="1000191"/>
                      <a:pt x="4309710" y="1028704"/>
                      <a:pt x="4385604" y="1060804"/>
                    </a:cubicBezTo>
                    <a:lnTo>
                      <a:pt x="4573155" y="1151152"/>
                    </a:lnTo>
                    <a:lnTo>
                      <a:pt x="5371449" y="653195"/>
                    </a:lnTo>
                    <a:cubicBezTo>
                      <a:pt x="5420113" y="629371"/>
                      <a:pt x="5474946" y="615800"/>
                      <a:pt x="5529956" y="621597"/>
                    </a:cubicBezTo>
                    <a:cubicBezTo>
                      <a:pt x="5584966" y="627393"/>
                      <a:pt x="5640152" y="652557"/>
                      <a:pt x="5689521" y="706202"/>
                    </a:cubicBezTo>
                    <a:lnTo>
                      <a:pt x="6100442" y="1121544"/>
                    </a:lnTo>
                    <a:cubicBezTo>
                      <a:pt x="6220328" y="1241205"/>
                      <a:pt x="6178760" y="1331989"/>
                      <a:pt x="6134789" y="1416570"/>
                    </a:cubicBezTo>
                    <a:lnTo>
                      <a:pt x="5633482" y="2198425"/>
                    </a:lnTo>
                    <a:lnTo>
                      <a:pt x="5735964" y="2411164"/>
                    </a:lnTo>
                    <a:cubicBezTo>
                      <a:pt x="5768065" y="2487059"/>
                      <a:pt x="5796578" y="2564840"/>
                      <a:pt x="5821291" y="2644295"/>
                    </a:cubicBezTo>
                    <a:lnTo>
                      <a:pt x="5826216" y="2663448"/>
                    </a:lnTo>
                    <a:lnTo>
                      <a:pt x="6585992" y="2864858"/>
                    </a:lnTo>
                    <a:cubicBezTo>
                      <a:pt x="6710855" y="2899232"/>
                      <a:pt x="6772342" y="2993857"/>
                      <a:pt x="6777230" y="3117758"/>
                    </a:cubicBezTo>
                    <a:lnTo>
                      <a:pt x="6777295" y="3687150"/>
                    </a:lnTo>
                    <a:cubicBezTo>
                      <a:pt x="6758876" y="3882604"/>
                      <a:pt x="6656848" y="3927981"/>
                      <a:pt x="6538695" y="3950713"/>
                    </a:cubicBezTo>
                    <a:lnTo>
                      <a:pt x="5824955" y="4139172"/>
                    </a:lnTo>
                    <a:lnTo>
                      <a:pt x="5821291" y="4153421"/>
                    </a:lnTo>
                    <a:cubicBezTo>
                      <a:pt x="5796578" y="4232876"/>
                      <a:pt x="5768065" y="4310658"/>
                      <a:pt x="5735964" y="4386552"/>
                    </a:cubicBezTo>
                    <a:lnTo>
                      <a:pt x="5636719" y="4592572"/>
                    </a:lnTo>
                    <a:lnTo>
                      <a:pt x="6144626" y="5404429"/>
                    </a:lnTo>
                    <a:cubicBezTo>
                      <a:pt x="6196938" y="5524570"/>
                      <a:pt x="6190465" y="5602744"/>
                      <a:pt x="6091899" y="5698548"/>
                    </a:cubicBezTo>
                    <a:lnTo>
                      <a:pt x="5688105" y="6103031"/>
                    </a:lnTo>
                    <a:cubicBezTo>
                      <a:pt x="5534526" y="6225322"/>
                      <a:pt x="5443774" y="6183293"/>
                      <a:pt x="5332750" y="6120292"/>
                    </a:cubicBezTo>
                    <a:lnTo>
                      <a:pt x="4567823" y="5649133"/>
                    </a:lnTo>
                    <a:lnTo>
                      <a:pt x="4385604" y="5736912"/>
                    </a:lnTo>
                    <a:cubicBezTo>
                      <a:pt x="4309710" y="5769013"/>
                      <a:pt x="4231928" y="5797526"/>
                      <a:pt x="4152473" y="5822239"/>
                    </a:cubicBezTo>
                    <a:lnTo>
                      <a:pt x="4117835" y="5831145"/>
                    </a:lnTo>
                    <a:lnTo>
                      <a:pt x="4113203" y="5847639"/>
                    </a:lnTo>
                    <a:cubicBezTo>
                      <a:pt x="4047461" y="6092951"/>
                      <a:pt x="3964341" y="6470221"/>
                      <a:pt x="3914129" y="6619874"/>
                    </a:cubicBezTo>
                    <a:cubicBezTo>
                      <a:pt x="3887703" y="6712326"/>
                      <a:pt x="3854823" y="6764536"/>
                      <a:pt x="3793478" y="6777831"/>
                    </a:cubicBezTo>
                    <a:lnTo>
                      <a:pt x="2972185" y="6778209"/>
                    </a:lnTo>
                    <a:cubicBezTo>
                      <a:pt x="2913816" y="6778669"/>
                      <a:pt x="2860212" y="6698165"/>
                      <a:pt x="2839943" y="6608136"/>
                    </a:cubicBezTo>
                    <a:lnTo>
                      <a:pt x="2654604" y="5825133"/>
                    </a:lnTo>
                    <a:lnTo>
                      <a:pt x="2643347" y="5822239"/>
                    </a:lnTo>
                    <a:cubicBezTo>
                      <a:pt x="2563892" y="5797526"/>
                      <a:pt x="2486111" y="5769013"/>
                      <a:pt x="2410216" y="5736912"/>
                    </a:cubicBezTo>
                    <a:lnTo>
                      <a:pt x="2214083" y="5642430"/>
                    </a:lnTo>
                    <a:lnTo>
                      <a:pt x="1398592" y="6142368"/>
                    </a:lnTo>
                    <a:cubicBezTo>
                      <a:pt x="1254800" y="6204071"/>
                      <a:pt x="1194452" y="6210621"/>
                      <a:pt x="1087584" y="6105525"/>
                    </a:cubicBezTo>
                    <a:cubicBezTo>
                      <a:pt x="964840" y="5984554"/>
                      <a:pt x="775550" y="5793840"/>
                      <a:pt x="681185" y="5683249"/>
                    </a:cubicBezTo>
                    <a:cubicBezTo>
                      <a:pt x="596344" y="5591709"/>
                      <a:pt x="549201" y="5536805"/>
                      <a:pt x="626169" y="5388005"/>
                    </a:cubicBezTo>
                    <a:lnTo>
                      <a:pt x="1150585" y="4574893"/>
                    </a:lnTo>
                    <a:lnTo>
                      <a:pt x="1059856" y="4386552"/>
                    </a:lnTo>
                    <a:cubicBezTo>
                      <a:pt x="1027756" y="4310658"/>
                      <a:pt x="999242" y="4232876"/>
                      <a:pt x="974529" y="4153421"/>
                    </a:cubicBezTo>
                    <a:lnTo>
                      <a:pt x="970991" y="4139661"/>
                    </a:lnTo>
                    <a:lnTo>
                      <a:pt x="197582" y="3949165"/>
                    </a:lnTo>
                    <a:cubicBezTo>
                      <a:pt x="51821" y="3892266"/>
                      <a:pt x="4219" y="3854600"/>
                      <a:pt x="1784" y="3704733"/>
                    </a:cubicBezTo>
                    <a:cubicBezTo>
                      <a:pt x="-830" y="3532417"/>
                      <a:pt x="-1943" y="3263714"/>
                      <a:pt x="8386" y="3118702"/>
                    </a:cubicBezTo>
                    <a:cubicBezTo>
                      <a:pt x="12139" y="2993948"/>
                      <a:pt x="17057" y="2921749"/>
                      <a:pt x="176293" y="2869698"/>
                    </a:cubicBezTo>
                    <a:lnTo>
                      <a:pt x="970155" y="2661307"/>
                    </a:lnTo>
                    <a:lnTo>
                      <a:pt x="974529" y="2644295"/>
                    </a:lnTo>
                    <a:cubicBezTo>
                      <a:pt x="999242" y="2564840"/>
                      <a:pt x="1027756" y="2487059"/>
                      <a:pt x="1059856" y="2411164"/>
                    </a:cubicBezTo>
                    <a:lnTo>
                      <a:pt x="1152290" y="2219284"/>
                    </a:lnTo>
                    <a:lnTo>
                      <a:pt x="655372" y="1445969"/>
                    </a:lnTo>
                    <a:cubicBezTo>
                      <a:pt x="583750" y="1316460"/>
                      <a:pt x="562997" y="1253121"/>
                      <a:pt x="665393" y="1134138"/>
                    </a:cubicBezTo>
                    <a:cubicBezTo>
                      <a:pt x="783263" y="1008413"/>
                      <a:pt x="985068" y="811249"/>
                      <a:pt x="1096444" y="701452"/>
                    </a:cubicBezTo>
                    <a:cubicBezTo>
                      <a:pt x="1152316" y="647015"/>
                      <a:pt x="1212852" y="613857"/>
                      <a:pt x="1275555" y="611422"/>
                    </a:cubicBezTo>
                    <a:cubicBezTo>
                      <a:pt x="1313177" y="609961"/>
                      <a:pt x="1351579" y="619561"/>
                      <a:pt x="1390222" y="642260"/>
                    </a:cubicBezTo>
                    <a:lnTo>
                      <a:pt x="2205035" y="1159645"/>
                    </a:lnTo>
                    <a:lnTo>
                      <a:pt x="2410216" y="1060804"/>
                    </a:lnTo>
                    <a:cubicBezTo>
                      <a:pt x="2486111" y="1028704"/>
                      <a:pt x="2563892" y="1000191"/>
                      <a:pt x="2643347" y="975477"/>
                    </a:cubicBezTo>
                    <a:lnTo>
                      <a:pt x="2652670" y="973080"/>
                    </a:lnTo>
                    <a:lnTo>
                      <a:pt x="2838710" y="189783"/>
                    </a:lnTo>
                    <a:cubicBezTo>
                      <a:pt x="2872540" y="86835"/>
                      <a:pt x="2956376" y="-1827"/>
                      <a:pt x="3102124" y="2381"/>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28" name="Group 227"/>
              <p:cNvGrpSpPr/>
              <p:nvPr/>
            </p:nvGrpSpPr>
            <p:grpSpPr>
              <a:xfrm>
                <a:off x="8334078" y="3088653"/>
                <a:ext cx="570322" cy="703224"/>
                <a:chOff x="690622" y="3966187"/>
                <a:chExt cx="669174" cy="825115"/>
              </a:xfrm>
              <a:solidFill>
                <a:srgbClr val="2688AA"/>
              </a:solidFill>
              <a:effectLst/>
            </p:grpSpPr>
            <p:sp>
              <p:nvSpPr>
                <p:cNvPr id="292" name="Freeform 291"/>
                <p:cNvSpPr/>
                <p:nvPr/>
              </p:nvSpPr>
              <p:spPr>
                <a:xfrm>
                  <a:off x="890740" y="3966187"/>
                  <a:ext cx="268507" cy="171280"/>
                </a:xfrm>
                <a:custGeom>
                  <a:avLst/>
                  <a:gdLst>
                    <a:gd name="connsiteX0" fmla="*/ 742908 w 1483653"/>
                    <a:gd name="connsiteY0" fmla="*/ 129981 h 946421"/>
                    <a:gd name="connsiteX1" fmla="*/ 547400 w 1483653"/>
                    <a:gd name="connsiteY1" fmla="*/ 271991 h 946421"/>
                    <a:gd name="connsiteX2" fmla="*/ 540469 w 1483653"/>
                    <a:gd name="connsiteY2" fmla="*/ 328945 h 946421"/>
                    <a:gd name="connsiteX3" fmla="*/ 938498 w 1483653"/>
                    <a:gd name="connsiteY3" fmla="*/ 328945 h 946421"/>
                    <a:gd name="connsiteX4" fmla="*/ 937502 w 1483653"/>
                    <a:gd name="connsiteY4" fmla="*/ 305333 h 946421"/>
                    <a:gd name="connsiteX5" fmla="*/ 742908 w 1483653"/>
                    <a:gd name="connsiteY5" fmla="*/ 129981 h 946421"/>
                    <a:gd name="connsiteX6" fmla="*/ 746808 w 1483653"/>
                    <a:gd name="connsiteY6" fmla="*/ 8 h 946421"/>
                    <a:gd name="connsiteX7" fmla="*/ 1069432 w 1483653"/>
                    <a:gd name="connsiteY7" fmla="*/ 292330 h 946421"/>
                    <a:gd name="connsiteX8" fmla="*/ 1075222 w 1483653"/>
                    <a:gd name="connsiteY8" fmla="*/ 328945 h 946421"/>
                    <a:gd name="connsiteX9" fmla="*/ 1483653 w 1483653"/>
                    <a:gd name="connsiteY9" fmla="*/ 328945 h 946421"/>
                    <a:gd name="connsiteX10" fmla="*/ 1483653 w 1483653"/>
                    <a:gd name="connsiteY10" fmla="*/ 852948 h 946421"/>
                    <a:gd name="connsiteX11" fmla="*/ 1376396 w 1483653"/>
                    <a:gd name="connsiteY11" fmla="*/ 945518 h 946421"/>
                    <a:gd name="connsiteX12" fmla="*/ 90403 w 1483653"/>
                    <a:gd name="connsiteY12" fmla="*/ 941109 h 946421"/>
                    <a:gd name="connsiteX13" fmla="*/ 384 w 1483653"/>
                    <a:gd name="connsiteY13" fmla="*/ 901437 h 946421"/>
                    <a:gd name="connsiteX14" fmla="*/ 5908 w 1483653"/>
                    <a:gd name="connsiteY14" fmla="*/ 328945 h 946421"/>
                    <a:gd name="connsiteX15" fmla="*/ 400741 w 1483653"/>
                    <a:gd name="connsiteY15" fmla="*/ 328945 h 946421"/>
                    <a:gd name="connsiteX16" fmla="*/ 412500 w 1483653"/>
                    <a:gd name="connsiteY16" fmla="*/ 233264 h 946421"/>
                    <a:gd name="connsiteX17" fmla="*/ 746808 w 1483653"/>
                    <a:gd name="connsiteY17" fmla="*/ 8 h 9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653" h="946421">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solidFill>
                      <a:prstClr val="white"/>
                    </a:solidFill>
                  </a:endParaRPr>
                </a:p>
              </p:txBody>
            </p:sp>
            <p:sp>
              <p:nvSpPr>
                <p:cNvPr id="293" name="Freeform 218"/>
                <p:cNvSpPr>
                  <a:spLocks/>
                </p:cNvSpPr>
                <p:nvPr/>
              </p:nvSpPr>
              <p:spPr bwMode="auto">
                <a:xfrm>
                  <a:off x="900890" y="4275436"/>
                  <a:ext cx="363093" cy="36310"/>
                </a:xfrm>
                <a:prstGeom prst="roundRect">
                  <a:avLst>
                    <a:gd name="adj" fmla="val 47886"/>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4" name="Freeform 219"/>
                <p:cNvSpPr>
                  <a:spLocks/>
                </p:cNvSpPr>
                <p:nvPr/>
              </p:nvSpPr>
              <p:spPr bwMode="auto">
                <a:xfrm>
                  <a:off x="772740" y="4251942"/>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5" name="Freeform 220"/>
                <p:cNvSpPr>
                  <a:spLocks/>
                </p:cNvSpPr>
                <p:nvPr/>
              </p:nvSpPr>
              <p:spPr bwMode="auto">
                <a:xfrm>
                  <a:off x="900890" y="4424945"/>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6" name="Freeform 221"/>
                <p:cNvSpPr>
                  <a:spLocks/>
                </p:cNvSpPr>
                <p:nvPr/>
              </p:nvSpPr>
              <p:spPr bwMode="auto">
                <a:xfrm>
                  <a:off x="774877" y="4401451"/>
                  <a:ext cx="81162"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7" name="Freeform 222"/>
                <p:cNvSpPr>
                  <a:spLocks/>
                </p:cNvSpPr>
                <p:nvPr/>
              </p:nvSpPr>
              <p:spPr bwMode="auto">
                <a:xfrm>
                  <a:off x="898755" y="4574454"/>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8" name="Freeform 223"/>
                <p:cNvSpPr>
                  <a:spLocks/>
                </p:cNvSpPr>
                <p:nvPr/>
              </p:nvSpPr>
              <p:spPr bwMode="auto">
                <a:xfrm>
                  <a:off x="777012" y="4550960"/>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9" name="Freeform 298"/>
                <p:cNvSpPr/>
                <p:nvPr/>
              </p:nvSpPr>
              <p:spPr>
                <a:xfrm>
                  <a:off x="690622" y="4025696"/>
                  <a:ext cx="669174" cy="765606"/>
                </a:xfrm>
                <a:custGeom>
                  <a:avLst/>
                  <a:gdLst>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49627 w 3697427"/>
                    <a:gd name="connsiteY19" fmla="*/ 4143819 h 4227683"/>
                    <a:gd name="connsiteX20" fmla="*/ 0 w 3697427"/>
                    <a:gd name="connsiteY20" fmla="*/ 4068949 h 4227683"/>
                    <a:gd name="connsiteX21" fmla="*/ 0 w 3697427"/>
                    <a:gd name="connsiteY21" fmla="*/ 192859 h 4227683"/>
                    <a:gd name="connsiteX22" fmla="*/ 6385 w 3697427"/>
                    <a:gd name="connsiteY22" fmla="*/ 161231 h 4227683"/>
                    <a:gd name="connsiteX23" fmla="*/ 18535 w 3697427"/>
                    <a:gd name="connsiteY23" fmla="*/ 143212 h 4227683"/>
                    <a:gd name="connsiteX24" fmla="*/ 26619 w 3697427"/>
                    <a:gd name="connsiteY24" fmla="*/ 121193 h 4227683"/>
                    <a:gd name="connsiteX25" fmla="*/ 226457 w 3697427"/>
                    <a:gd name="connsiteY25" fmla="*/ 9200 h 4227683"/>
                    <a:gd name="connsiteX26" fmla="*/ 918130 w 3697427"/>
                    <a:gd name="connsiteY26" fmla="*/ 9200 h 4227683"/>
                    <a:gd name="connsiteX27" fmla="*/ 918129 w 3697427"/>
                    <a:gd name="connsiteY27" fmla="*/ 375936 h 4227683"/>
                    <a:gd name="connsiteX28" fmla="*/ 312521 w 3697427"/>
                    <a:gd name="connsiteY28" fmla="*/ 375936 h 4227683"/>
                    <a:gd name="connsiteX29" fmla="*/ 312521 w 3697427"/>
                    <a:gd name="connsiteY29" fmla="*/ 3850124 h 4227683"/>
                    <a:gd name="connsiteX30" fmla="*/ 3378573 w 3697427"/>
                    <a:gd name="connsiteY30" fmla="*/ 3850124 h 4227683"/>
                    <a:gd name="connsiteX31" fmla="*/ 3378573 w 3697427"/>
                    <a:gd name="connsiteY31" fmla="*/ 370402 h 4227683"/>
                    <a:gd name="connsiteX32" fmla="*/ 2776000 w 3697427"/>
                    <a:gd name="connsiteY32" fmla="*/ 370403 h 4227683"/>
                    <a:gd name="connsiteX33" fmla="*/ 2775999 w 3697427"/>
                    <a:gd name="connsiteY33"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0 w 3697427"/>
                    <a:gd name="connsiteY19" fmla="*/ 4068949 h 4227683"/>
                    <a:gd name="connsiteX20" fmla="*/ 0 w 3697427"/>
                    <a:gd name="connsiteY20" fmla="*/ 192859 h 4227683"/>
                    <a:gd name="connsiteX21" fmla="*/ 6385 w 3697427"/>
                    <a:gd name="connsiteY21" fmla="*/ 161231 h 4227683"/>
                    <a:gd name="connsiteX22" fmla="*/ 18535 w 3697427"/>
                    <a:gd name="connsiteY22" fmla="*/ 143212 h 4227683"/>
                    <a:gd name="connsiteX23" fmla="*/ 26619 w 3697427"/>
                    <a:gd name="connsiteY23" fmla="*/ 121193 h 4227683"/>
                    <a:gd name="connsiteX24" fmla="*/ 226457 w 3697427"/>
                    <a:gd name="connsiteY24" fmla="*/ 9200 h 4227683"/>
                    <a:gd name="connsiteX25" fmla="*/ 918130 w 3697427"/>
                    <a:gd name="connsiteY25" fmla="*/ 9200 h 4227683"/>
                    <a:gd name="connsiteX26" fmla="*/ 918129 w 3697427"/>
                    <a:gd name="connsiteY26" fmla="*/ 375936 h 4227683"/>
                    <a:gd name="connsiteX27" fmla="*/ 312521 w 3697427"/>
                    <a:gd name="connsiteY27" fmla="*/ 375936 h 4227683"/>
                    <a:gd name="connsiteX28" fmla="*/ 312521 w 3697427"/>
                    <a:gd name="connsiteY28" fmla="*/ 3850124 h 4227683"/>
                    <a:gd name="connsiteX29" fmla="*/ 3378573 w 3697427"/>
                    <a:gd name="connsiteY29" fmla="*/ 3850124 h 4227683"/>
                    <a:gd name="connsiteX30" fmla="*/ 3378573 w 3697427"/>
                    <a:gd name="connsiteY30" fmla="*/ 370402 h 4227683"/>
                    <a:gd name="connsiteX31" fmla="*/ 2776000 w 3697427"/>
                    <a:gd name="connsiteY31" fmla="*/ 370403 h 4227683"/>
                    <a:gd name="connsiteX32" fmla="*/ 2775999 w 3697427"/>
                    <a:gd name="connsiteY32"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0 w 3697427"/>
                    <a:gd name="connsiteY18" fmla="*/ 4068949 h 4227683"/>
                    <a:gd name="connsiteX19" fmla="*/ 0 w 3697427"/>
                    <a:gd name="connsiteY19" fmla="*/ 192859 h 4227683"/>
                    <a:gd name="connsiteX20" fmla="*/ 6385 w 3697427"/>
                    <a:gd name="connsiteY20" fmla="*/ 161231 h 4227683"/>
                    <a:gd name="connsiteX21" fmla="*/ 18535 w 3697427"/>
                    <a:gd name="connsiteY21" fmla="*/ 143212 h 4227683"/>
                    <a:gd name="connsiteX22" fmla="*/ 26619 w 3697427"/>
                    <a:gd name="connsiteY22" fmla="*/ 121193 h 4227683"/>
                    <a:gd name="connsiteX23" fmla="*/ 226457 w 3697427"/>
                    <a:gd name="connsiteY23" fmla="*/ 9200 h 4227683"/>
                    <a:gd name="connsiteX24" fmla="*/ 918130 w 3697427"/>
                    <a:gd name="connsiteY24" fmla="*/ 9200 h 4227683"/>
                    <a:gd name="connsiteX25" fmla="*/ 918129 w 3697427"/>
                    <a:gd name="connsiteY25" fmla="*/ 375936 h 4227683"/>
                    <a:gd name="connsiteX26" fmla="*/ 312521 w 3697427"/>
                    <a:gd name="connsiteY26" fmla="*/ 375936 h 4227683"/>
                    <a:gd name="connsiteX27" fmla="*/ 312521 w 3697427"/>
                    <a:gd name="connsiteY27" fmla="*/ 3850124 h 4227683"/>
                    <a:gd name="connsiteX28" fmla="*/ 3378573 w 3697427"/>
                    <a:gd name="connsiteY28" fmla="*/ 3850124 h 4227683"/>
                    <a:gd name="connsiteX29" fmla="*/ 3378573 w 3697427"/>
                    <a:gd name="connsiteY29" fmla="*/ 370402 h 4227683"/>
                    <a:gd name="connsiteX30" fmla="*/ 2776000 w 3697427"/>
                    <a:gd name="connsiteY30" fmla="*/ 370403 h 4227683"/>
                    <a:gd name="connsiteX31" fmla="*/ 2775999 w 3697427"/>
                    <a:gd name="connsiteY31" fmla="*/ 0 h 4227683"/>
                    <a:gd name="connsiteX0" fmla="*/ 3838563 w 3838563"/>
                    <a:gd name="connsiteY0" fmla="*/ 185201 h 4407959"/>
                    <a:gd name="connsiteX1" fmla="*/ 3838563 w 3838563"/>
                    <a:gd name="connsiteY1" fmla="*/ 185202 h 4407959"/>
                    <a:gd name="connsiteX2" fmla="*/ 3838563 w 3838563"/>
                    <a:gd name="connsiteY2" fmla="*/ 185201 h 4407959"/>
                    <a:gd name="connsiteX3" fmla="*/ 2917135 w 3838563"/>
                    <a:gd name="connsiteY3" fmla="*/ 0 h 4407959"/>
                    <a:gd name="connsiteX4" fmla="*/ 3618609 w 3838563"/>
                    <a:gd name="connsiteY4" fmla="*/ 0 h 4407959"/>
                    <a:gd name="connsiteX5" fmla="*/ 3834095 w 3838563"/>
                    <a:gd name="connsiteY5" fmla="*/ 147877 h 4407959"/>
                    <a:gd name="connsiteX6" fmla="*/ 3838563 w 3838563"/>
                    <a:gd name="connsiteY6" fmla="*/ 185201 h 4407959"/>
                    <a:gd name="connsiteX7" fmla="*/ 3834095 w 3838563"/>
                    <a:gd name="connsiteY7" fmla="*/ 222525 h 4407959"/>
                    <a:gd name="connsiteX8" fmla="*/ 3831655 w 3838563"/>
                    <a:gd name="connsiteY8" fmla="*/ 229143 h 4407959"/>
                    <a:gd name="connsiteX9" fmla="*/ 3831997 w 3838563"/>
                    <a:gd name="connsiteY9" fmla="*/ 229650 h 4407959"/>
                    <a:gd name="connsiteX10" fmla="*/ 3838511 w 3838563"/>
                    <a:gd name="connsiteY10" fmla="*/ 261914 h 4407959"/>
                    <a:gd name="connsiteX11" fmla="*/ 3838511 w 3838563"/>
                    <a:gd name="connsiteY11" fmla="*/ 4134736 h 4407959"/>
                    <a:gd name="connsiteX12" fmla="*/ 3755622 w 3838563"/>
                    <a:gd name="connsiteY12" fmla="*/ 4217625 h 4407959"/>
                    <a:gd name="connsiteX13" fmla="*/ 3672168 w 3838563"/>
                    <a:gd name="connsiteY13" fmla="*/ 4217625 h 4407959"/>
                    <a:gd name="connsiteX14" fmla="*/ 3668691 w 3838563"/>
                    <a:gd name="connsiteY14" fmla="*/ 4219969 h 4407959"/>
                    <a:gd name="connsiteX15" fmla="*/ 3630481 w 3838563"/>
                    <a:gd name="connsiteY15" fmla="*/ 4227683 h 4407959"/>
                    <a:gd name="connsiteX16" fmla="*/ 299334 w 3838563"/>
                    <a:gd name="connsiteY16" fmla="*/ 4227683 h 4407959"/>
                    <a:gd name="connsiteX17" fmla="*/ 141136 w 3838563"/>
                    <a:gd name="connsiteY17" fmla="*/ 4068949 h 4407959"/>
                    <a:gd name="connsiteX18" fmla="*/ 141136 w 3838563"/>
                    <a:gd name="connsiteY18" fmla="*/ 192859 h 4407959"/>
                    <a:gd name="connsiteX19" fmla="*/ 147521 w 3838563"/>
                    <a:gd name="connsiteY19" fmla="*/ 161231 h 4407959"/>
                    <a:gd name="connsiteX20" fmla="*/ 159671 w 3838563"/>
                    <a:gd name="connsiteY20" fmla="*/ 143212 h 4407959"/>
                    <a:gd name="connsiteX21" fmla="*/ 167755 w 3838563"/>
                    <a:gd name="connsiteY21" fmla="*/ 121193 h 4407959"/>
                    <a:gd name="connsiteX22" fmla="*/ 367593 w 3838563"/>
                    <a:gd name="connsiteY22" fmla="*/ 9200 h 4407959"/>
                    <a:gd name="connsiteX23" fmla="*/ 1059266 w 3838563"/>
                    <a:gd name="connsiteY23" fmla="*/ 9200 h 4407959"/>
                    <a:gd name="connsiteX24" fmla="*/ 1059265 w 3838563"/>
                    <a:gd name="connsiteY24" fmla="*/ 375936 h 4407959"/>
                    <a:gd name="connsiteX25" fmla="*/ 453657 w 3838563"/>
                    <a:gd name="connsiteY25" fmla="*/ 375936 h 4407959"/>
                    <a:gd name="connsiteX26" fmla="*/ 453657 w 3838563"/>
                    <a:gd name="connsiteY26" fmla="*/ 3850124 h 4407959"/>
                    <a:gd name="connsiteX27" fmla="*/ 3519709 w 3838563"/>
                    <a:gd name="connsiteY27" fmla="*/ 3850124 h 4407959"/>
                    <a:gd name="connsiteX28" fmla="*/ 3519709 w 3838563"/>
                    <a:gd name="connsiteY28" fmla="*/ 370402 h 4407959"/>
                    <a:gd name="connsiteX29" fmla="*/ 2917136 w 3838563"/>
                    <a:gd name="connsiteY29" fmla="*/ 370403 h 4407959"/>
                    <a:gd name="connsiteX30" fmla="*/ 2917135 w 3838563"/>
                    <a:gd name="connsiteY30" fmla="*/ 0 h 4407959"/>
                    <a:gd name="connsiteX0" fmla="*/ 3853930 w 3853930"/>
                    <a:gd name="connsiteY0" fmla="*/ 185201 h 4281041"/>
                    <a:gd name="connsiteX1" fmla="*/ 3853930 w 3853930"/>
                    <a:gd name="connsiteY1" fmla="*/ 185202 h 4281041"/>
                    <a:gd name="connsiteX2" fmla="*/ 3853930 w 3853930"/>
                    <a:gd name="connsiteY2" fmla="*/ 185201 h 4281041"/>
                    <a:gd name="connsiteX3" fmla="*/ 2932502 w 3853930"/>
                    <a:gd name="connsiteY3" fmla="*/ 0 h 4281041"/>
                    <a:gd name="connsiteX4" fmla="*/ 3633976 w 3853930"/>
                    <a:gd name="connsiteY4" fmla="*/ 0 h 4281041"/>
                    <a:gd name="connsiteX5" fmla="*/ 3849462 w 3853930"/>
                    <a:gd name="connsiteY5" fmla="*/ 147877 h 4281041"/>
                    <a:gd name="connsiteX6" fmla="*/ 3853930 w 3853930"/>
                    <a:gd name="connsiteY6" fmla="*/ 185201 h 4281041"/>
                    <a:gd name="connsiteX7" fmla="*/ 3849462 w 3853930"/>
                    <a:gd name="connsiteY7" fmla="*/ 222525 h 4281041"/>
                    <a:gd name="connsiteX8" fmla="*/ 3847022 w 3853930"/>
                    <a:gd name="connsiteY8" fmla="*/ 229143 h 4281041"/>
                    <a:gd name="connsiteX9" fmla="*/ 3847364 w 3853930"/>
                    <a:gd name="connsiteY9" fmla="*/ 229650 h 4281041"/>
                    <a:gd name="connsiteX10" fmla="*/ 3853878 w 3853930"/>
                    <a:gd name="connsiteY10" fmla="*/ 261914 h 4281041"/>
                    <a:gd name="connsiteX11" fmla="*/ 3853878 w 3853930"/>
                    <a:gd name="connsiteY11" fmla="*/ 4134736 h 4281041"/>
                    <a:gd name="connsiteX12" fmla="*/ 3770989 w 3853930"/>
                    <a:gd name="connsiteY12" fmla="*/ 4217625 h 4281041"/>
                    <a:gd name="connsiteX13" fmla="*/ 3687535 w 3853930"/>
                    <a:gd name="connsiteY13" fmla="*/ 4217625 h 4281041"/>
                    <a:gd name="connsiteX14" fmla="*/ 3684058 w 3853930"/>
                    <a:gd name="connsiteY14" fmla="*/ 4219969 h 4281041"/>
                    <a:gd name="connsiteX15" fmla="*/ 3645848 w 3853930"/>
                    <a:gd name="connsiteY15" fmla="*/ 4227683 h 4281041"/>
                    <a:gd name="connsiteX16" fmla="*/ 314701 w 3853930"/>
                    <a:gd name="connsiteY16" fmla="*/ 4227683 h 4281041"/>
                    <a:gd name="connsiteX17" fmla="*/ 156503 w 3853930"/>
                    <a:gd name="connsiteY17" fmla="*/ 4068949 h 4281041"/>
                    <a:gd name="connsiteX18" fmla="*/ 156503 w 3853930"/>
                    <a:gd name="connsiteY18" fmla="*/ 192859 h 4281041"/>
                    <a:gd name="connsiteX19" fmla="*/ 162888 w 3853930"/>
                    <a:gd name="connsiteY19" fmla="*/ 161231 h 4281041"/>
                    <a:gd name="connsiteX20" fmla="*/ 175038 w 3853930"/>
                    <a:gd name="connsiteY20" fmla="*/ 143212 h 4281041"/>
                    <a:gd name="connsiteX21" fmla="*/ 183122 w 3853930"/>
                    <a:gd name="connsiteY21" fmla="*/ 121193 h 4281041"/>
                    <a:gd name="connsiteX22" fmla="*/ 382960 w 3853930"/>
                    <a:gd name="connsiteY22" fmla="*/ 9200 h 4281041"/>
                    <a:gd name="connsiteX23" fmla="*/ 1074633 w 3853930"/>
                    <a:gd name="connsiteY23" fmla="*/ 9200 h 4281041"/>
                    <a:gd name="connsiteX24" fmla="*/ 1074632 w 3853930"/>
                    <a:gd name="connsiteY24" fmla="*/ 375936 h 4281041"/>
                    <a:gd name="connsiteX25" fmla="*/ 469024 w 3853930"/>
                    <a:gd name="connsiteY25" fmla="*/ 375936 h 4281041"/>
                    <a:gd name="connsiteX26" fmla="*/ 469024 w 3853930"/>
                    <a:gd name="connsiteY26" fmla="*/ 3850124 h 4281041"/>
                    <a:gd name="connsiteX27" fmla="*/ 3535076 w 3853930"/>
                    <a:gd name="connsiteY27" fmla="*/ 3850124 h 4281041"/>
                    <a:gd name="connsiteX28" fmla="*/ 3535076 w 3853930"/>
                    <a:gd name="connsiteY28" fmla="*/ 370402 h 4281041"/>
                    <a:gd name="connsiteX29" fmla="*/ 2932503 w 3853930"/>
                    <a:gd name="connsiteY29" fmla="*/ 370403 h 4281041"/>
                    <a:gd name="connsiteX30" fmla="*/ 2932502 w 3853930"/>
                    <a:gd name="connsiteY30" fmla="*/ 0 h 4281041"/>
                    <a:gd name="connsiteX0" fmla="*/ 3989281 w 3989281"/>
                    <a:gd name="connsiteY0" fmla="*/ 185201 h 4291961"/>
                    <a:gd name="connsiteX1" fmla="*/ 3989281 w 3989281"/>
                    <a:gd name="connsiteY1" fmla="*/ 185202 h 4291961"/>
                    <a:gd name="connsiteX2" fmla="*/ 3989281 w 3989281"/>
                    <a:gd name="connsiteY2" fmla="*/ 185201 h 4291961"/>
                    <a:gd name="connsiteX3" fmla="*/ 3067853 w 3989281"/>
                    <a:gd name="connsiteY3" fmla="*/ 0 h 4291961"/>
                    <a:gd name="connsiteX4" fmla="*/ 3769327 w 3989281"/>
                    <a:gd name="connsiteY4" fmla="*/ 0 h 4291961"/>
                    <a:gd name="connsiteX5" fmla="*/ 3984813 w 3989281"/>
                    <a:gd name="connsiteY5" fmla="*/ 147877 h 4291961"/>
                    <a:gd name="connsiteX6" fmla="*/ 3989281 w 3989281"/>
                    <a:gd name="connsiteY6" fmla="*/ 185201 h 4291961"/>
                    <a:gd name="connsiteX7" fmla="*/ 3984813 w 3989281"/>
                    <a:gd name="connsiteY7" fmla="*/ 222525 h 4291961"/>
                    <a:gd name="connsiteX8" fmla="*/ 3982373 w 3989281"/>
                    <a:gd name="connsiteY8" fmla="*/ 229143 h 4291961"/>
                    <a:gd name="connsiteX9" fmla="*/ 3982715 w 3989281"/>
                    <a:gd name="connsiteY9" fmla="*/ 229650 h 4291961"/>
                    <a:gd name="connsiteX10" fmla="*/ 3989229 w 3989281"/>
                    <a:gd name="connsiteY10" fmla="*/ 261914 h 4291961"/>
                    <a:gd name="connsiteX11" fmla="*/ 3989229 w 3989281"/>
                    <a:gd name="connsiteY11" fmla="*/ 4134736 h 4291961"/>
                    <a:gd name="connsiteX12" fmla="*/ 3906340 w 3989281"/>
                    <a:gd name="connsiteY12" fmla="*/ 4217625 h 4291961"/>
                    <a:gd name="connsiteX13" fmla="*/ 3822886 w 3989281"/>
                    <a:gd name="connsiteY13" fmla="*/ 4217625 h 4291961"/>
                    <a:gd name="connsiteX14" fmla="*/ 3819409 w 3989281"/>
                    <a:gd name="connsiteY14" fmla="*/ 4219969 h 4291961"/>
                    <a:gd name="connsiteX15" fmla="*/ 3781199 w 3989281"/>
                    <a:gd name="connsiteY15" fmla="*/ 4227683 h 4291961"/>
                    <a:gd name="connsiteX16" fmla="*/ 450052 w 3989281"/>
                    <a:gd name="connsiteY16" fmla="*/ 4227683 h 4291961"/>
                    <a:gd name="connsiteX17" fmla="*/ 291854 w 3989281"/>
                    <a:gd name="connsiteY17" fmla="*/ 4068949 h 4291961"/>
                    <a:gd name="connsiteX18" fmla="*/ 291854 w 3989281"/>
                    <a:gd name="connsiteY18" fmla="*/ 192859 h 4291961"/>
                    <a:gd name="connsiteX19" fmla="*/ 298239 w 3989281"/>
                    <a:gd name="connsiteY19" fmla="*/ 161231 h 4291961"/>
                    <a:gd name="connsiteX20" fmla="*/ 310389 w 3989281"/>
                    <a:gd name="connsiteY20" fmla="*/ 143212 h 4291961"/>
                    <a:gd name="connsiteX21" fmla="*/ 318473 w 3989281"/>
                    <a:gd name="connsiteY21" fmla="*/ 121193 h 4291961"/>
                    <a:gd name="connsiteX22" fmla="*/ 518311 w 3989281"/>
                    <a:gd name="connsiteY22" fmla="*/ 9200 h 4291961"/>
                    <a:gd name="connsiteX23" fmla="*/ 1209984 w 3989281"/>
                    <a:gd name="connsiteY23" fmla="*/ 9200 h 4291961"/>
                    <a:gd name="connsiteX24" fmla="*/ 1209983 w 3989281"/>
                    <a:gd name="connsiteY24" fmla="*/ 375936 h 4291961"/>
                    <a:gd name="connsiteX25" fmla="*/ 604375 w 3989281"/>
                    <a:gd name="connsiteY25" fmla="*/ 375936 h 4291961"/>
                    <a:gd name="connsiteX26" fmla="*/ 604375 w 3989281"/>
                    <a:gd name="connsiteY26" fmla="*/ 3850124 h 4291961"/>
                    <a:gd name="connsiteX27" fmla="*/ 3670427 w 3989281"/>
                    <a:gd name="connsiteY27" fmla="*/ 3850124 h 4291961"/>
                    <a:gd name="connsiteX28" fmla="*/ 3670427 w 3989281"/>
                    <a:gd name="connsiteY28" fmla="*/ 370402 h 4291961"/>
                    <a:gd name="connsiteX29" fmla="*/ 3067854 w 3989281"/>
                    <a:gd name="connsiteY29" fmla="*/ 370403 h 4291961"/>
                    <a:gd name="connsiteX30" fmla="*/ 3067853 w 3989281"/>
                    <a:gd name="connsiteY30" fmla="*/ 0 h 4291961"/>
                    <a:gd name="connsiteX0" fmla="*/ 3720039 w 3720039"/>
                    <a:gd name="connsiteY0" fmla="*/ 185201 h 4300519"/>
                    <a:gd name="connsiteX1" fmla="*/ 3720039 w 3720039"/>
                    <a:gd name="connsiteY1" fmla="*/ 185202 h 4300519"/>
                    <a:gd name="connsiteX2" fmla="*/ 3720039 w 3720039"/>
                    <a:gd name="connsiteY2" fmla="*/ 185201 h 4300519"/>
                    <a:gd name="connsiteX3" fmla="*/ 2798611 w 3720039"/>
                    <a:gd name="connsiteY3" fmla="*/ 0 h 4300519"/>
                    <a:gd name="connsiteX4" fmla="*/ 3500085 w 3720039"/>
                    <a:gd name="connsiteY4" fmla="*/ 0 h 4300519"/>
                    <a:gd name="connsiteX5" fmla="*/ 3715571 w 3720039"/>
                    <a:gd name="connsiteY5" fmla="*/ 147877 h 4300519"/>
                    <a:gd name="connsiteX6" fmla="*/ 3720039 w 3720039"/>
                    <a:gd name="connsiteY6" fmla="*/ 185201 h 4300519"/>
                    <a:gd name="connsiteX7" fmla="*/ 3715571 w 3720039"/>
                    <a:gd name="connsiteY7" fmla="*/ 222525 h 4300519"/>
                    <a:gd name="connsiteX8" fmla="*/ 3713131 w 3720039"/>
                    <a:gd name="connsiteY8" fmla="*/ 229143 h 4300519"/>
                    <a:gd name="connsiteX9" fmla="*/ 3713473 w 3720039"/>
                    <a:gd name="connsiteY9" fmla="*/ 229650 h 4300519"/>
                    <a:gd name="connsiteX10" fmla="*/ 3719987 w 3720039"/>
                    <a:gd name="connsiteY10" fmla="*/ 261914 h 4300519"/>
                    <a:gd name="connsiteX11" fmla="*/ 3719987 w 3720039"/>
                    <a:gd name="connsiteY11" fmla="*/ 4134736 h 4300519"/>
                    <a:gd name="connsiteX12" fmla="*/ 3637098 w 3720039"/>
                    <a:gd name="connsiteY12" fmla="*/ 4217625 h 4300519"/>
                    <a:gd name="connsiteX13" fmla="*/ 3553644 w 3720039"/>
                    <a:gd name="connsiteY13" fmla="*/ 4217625 h 4300519"/>
                    <a:gd name="connsiteX14" fmla="*/ 3550167 w 3720039"/>
                    <a:gd name="connsiteY14" fmla="*/ 4219969 h 4300519"/>
                    <a:gd name="connsiteX15" fmla="*/ 3511957 w 3720039"/>
                    <a:gd name="connsiteY15" fmla="*/ 4227683 h 4300519"/>
                    <a:gd name="connsiteX16" fmla="*/ 180810 w 3720039"/>
                    <a:gd name="connsiteY16" fmla="*/ 4227683 h 4300519"/>
                    <a:gd name="connsiteX17" fmla="*/ 22612 w 3720039"/>
                    <a:gd name="connsiteY17" fmla="*/ 4068949 h 4300519"/>
                    <a:gd name="connsiteX18" fmla="*/ 22612 w 3720039"/>
                    <a:gd name="connsiteY18" fmla="*/ 192859 h 4300519"/>
                    <a:gd name="connsiteX19" fmla="*/ 28997 w 3720039"/>
                    <a:gd name="connsiteY19" fmla="*/ 161231 h 4300519"/>
                    <a:gd name="connsiteX20" fmla="*/ 41147 w 3720039"/>
                    <a:gd name="connsiteY20" fmla="*/ 143212 h 4300519"/>
                    <a:gd name="connsiteX21" fmla="*/ 49231 w 3720039"/>
                    <a:gd name="connsiteY21" fmla="*/ 121193 h 4300519"/>
                    <a:gd name="connsiteX22" fmla="*/ 249069 w 3720039"/>
                    <a:gd name="connsiteY22" fmla="*/ 9200 h 4300519"/>
                    <a:gd name="connsiteX23" fmla="*/ 940742 w 3720039"/>
                    <a:gd name="connsiteY23" fmla="*/ 9200 h 4300519"/>
                    <a:gd name="connsiteX24" fmla="*/ 940741 w 3720039"/>
                    <a:gd name="connsiteY24" fmla="*/ 375936 h 4300519"/>
                    <a:gd name="connsiteX25" fmla="*/ 335133 w 3720039"/>
                    <a:gd name="connsiteY25" fmla="*/ 375936 h 4300519"/>
                    <a:gd name="connsiteX26" fmla="*/ 335133 w 3720039"/>
                    <a:gd name="connsiteY26" fmla="*/ 3850124 h 4300519"/>
                    <a:gd name="connsiteX27" fmla="*/ 3401185 w 3720039"/>
                    <a:gd name="connsiteY27" fmla="*/ 3850124 h 4300519"/>
                    <a:gd name="connsiteX28" fmla="*/ 3401185 w 3720039"/>
                    <a:gd name="connsiteY28" fmla="*/ 370402 h 4300519"/>
                    <a:gd name="connsiteX29" fmla="*/ 2798612 w 3720039"/>
                    <a:gd name="connsiteY29" fmla="*/ 370403 h 4300519"/>
                    <a:gd name="connsiteX30" fmla="*/ 2798611 w 3720039"/>
                    <a:gd name="connsiteY30" fmla="*/ 0 h 4300519"/>
                    <a:gd name="connsiteX0" fmla="*/ 3711257 w 3711257"/>
                    <a:gd name="connsiteY0" fmla="*/ 185201 h 4233117"/>
                    <a:gd name="connsiteX1" fmla="*/ 3711257 w 3711257"/>
                    <a:gd name="connsiteY1" fmla="*/ 185202 h 4233117"/>
                    <a:gd name="connsiteX2" fmla="*/ 3711257 w 3711257"/>
                    <a:gd name="connsiteY2" fmla="*/ 185201 h 4233117"/>
                    <a:gd name="connsiteX3" fmla="*/ 2789829 w 3711257"/>
                    <a:gd name="connsiteY3" fmla="*/ 0 h 4233117"/>
                    <a:gd name="connsiteX4" fmla="*/ 3491303 w 3711257"/>
                    <a:gd name="connsiteY4" fmla="*/ 0 h 4233117"/>
                    <a:gd name="connsiteX5" fmla="*/ 3706789 w 3711257"/>
                    <a:gd name="connsiteY5" fmla="*/ 147877 h 4233117"/>
                    <a:gd name="connsiteX6" fmla="*/ 3711257 w 3711257"/>
                    <a:gd name="connsiteY6" fmla="*/ 185201 h 4233117"/>
                    <a:gd name="connsiteX7" fmla="*/ 3706789 w 3711257"/>
                    <a:gd name="connsiteY7" fmla="*/ 222525 h 4233117"/>
                    <a:gd name="connsiteX8" fmla="*/ 3704349 w 3711257"/>
                    <a:gd name="connsiteY8" fmla="*/ 229143 h 4233117"/>
                    <a:gd name="connsiteX9" fmla="*/ 3704691 w 3711257"/>
                    <a:gd name="connsiteY9" fmla="*/ 229650 h 4233117"/>
                    <a:gd name="connsiteX10" fmla="*/ 3711205 w 3711257"/>
                    <a:gd name="connsiteY10" fmla="*/ 261914 h 4233117"/>
                    <a:gd name="connsiteX11" fmla="*/ 3711205 w 3711257"/>
                    <a:gd name="connsiteY11" fmla="*/ 4134736 h 4233117"/>
                    <a:gd name="connsiteX12" fmla="*/ 3628316 w 3711257"/>
                    <a:gd name="connsiteY12" fmla="*/ 4217625 h 4233117"/>
                    <a:gd name="connsiteX13" fmla="*/ 3544862 w 3711257"/>
                    <a:gd name="connsiteY13" fmla="*/ 4217625 h 4233117"/>
                    <a:gd name="connsiteX14" fmla="*/ 3541385 w 3711257"/>
                    <a:gd name="connsiteY14" fmla="*/ 4219969 h 4233117"/>
                    <a:gd name="connsiteX15" fmla="*/ 3503175 w 3711257"/>
                    <a:gd name="connsiteY15" fmla="*/ 4227683 h 4233117"/>
                    <a:gd name="connsiteX16" fmla="*/ 172028 w 3711257"/>
                    <a:gd name="connsiteY16" fmla="*/ 4227683 h 4233117"/>
                    <a:gd name="connsiteX17" fmla="*/ 13830 w 3711257"/>
                    <a:gd name="connsiteY17" fmla="*/ 4068949 h 4233117"/>
                    <a:gd name="connsiteX18" fmla="*/ 13830 w 3711257"/>
                    <a:gd name="connsiteY18" fmla="*/ 192859 h 4233117"/>
                    <a:gd name="connsiteX19" fmla="*/ 20215 w 3711257"/>
                    <a:gd name="connsiteY19" fmla="*/ 161231 h 4233117"/>
                    <a:gd name="connsiteX20" fmla="*/ 32365 w 3711257"/>
                    <a:gd name="connsiteY20" fmla="*/ 143212 h 4233117"/>
                    <a:gd name="connsiteX21" fmla="*/ 40449 w 3711257"/>
                    <a:gd name="connsiteY21" fmla="*/ 121193 h 4233117"/>
                    <a:gd name="connsiteX22" fmla="*/ 240287 w 3711257"/>
                    <a:gd name="connsiteY22" fmla="*/ 9200 h 4233117"/>
                    <a:gd name="connsiteX23" fmla="*/ 931960 w 3711257"/>
                    <a:gd name="connsiteY23" fmla="*/ 9200 h 4233117"/>
                    <a:gd name="connsiteX24" fmla="*/ 931959 w 3711257"/>
                    <a:gd name="connsiteY24" fmla="*/ 375936 h 4233117"/>
                    <a:gd name="connsiteX25" fmla="*/ 326351 w 3711257"/>
                    <a:gd name="connsiteY25" fmla="*/ 375936 h 4233117"/>
                    <a:gd name="connsiteX26" fmla="*/ 326351 w 3711257"/>
                    <a:gd name="connsiteY26" fmla="*/ 3850124 h 4233117"/>
                    <a:gd name="connsiteX27" fmla="*/ 3392403 w 3711257"/>
                    <a:gd name="connsiteY27" fmla="*/ 3850124 h 4233117"/>
                    <a:gd name="connsiteX28" fmla="*/ 3392403 w 3711257"/>
                    <a:gd name="connsiteY28" fmla="*/ 370402 h 4233117"/>
                    <a:gd name="connsiteX29" fmla="*/ 2789830 w 3711257"/>
                    <a:gd name="connsiteY29" fmla="*/ 370403 h 4233117"/>
                    <a:gd name="connsiteX30" fmla="*/ 2789829 w 3711257"/>
                    <a:gd name="connsiteY30" fmla="*/ 0 h 4233117"/>
                    <a:gd name="connsiteX0" fmla="*/ 3697855 w 3697855"/>
                    <a:gd name="connsiteY0" fmla="*/ 185201 h 4227683"/>
                    <a:gd name="connsiteX1" fmla="*/ 3697855 w 3697855"/>
                    <a:gd name="connsiteY1" fmla="*/ 185202 h 4227683"/>
                    <a:gd name="connsiteX2" fmla="*/ 3697855 w 3697855"/>
                    <a:gd name="connsiteY2" fmla="*/ 185201 h 4227683"/>
                    <a:gd name="connsiteX3" fmla="*/ 2776427 w 3697855"/>
                    <a:gd name="connsiteY3" fmla="*/ 0 h 4227683"/>
                    <a:gd name="connsiteX4" fmla="*/ 3477901 w 3697855"/>
                    <a:gd name="connsiteY4" fmla="*/ 0 h 4227683"/>
                    <a:gd name="connsiteX5" fmla="*/ 3693387 w 3697855"/>
                    <a:gd name="connsiteY5" fmla="*/ 147877 h 4227683"/>
                    <a:gd name="connsiteX6" fmla="*/ 3697855 w 3697855"/>
                    <a:gd name="connsiteY6" fmla="*/ 185201 h 4227683"/>
                    <a:gd name="connsiteX7" fmla="*/ 3693387 w 3697855"/>
                    <a:gd name="connsiteY7" fmla="*/ 222525 h 4227683"/>
                    <a:gd name="connsiteX8" fmla="*/ 3690947 w 3697855"/>
                    <a:gd name="connsiteY8" fmla="*/ 229143 h 4227683"/>
                    <a:gd name="connsiteX9" fmla="*/ 3691289 w 3697855"/>
                    <a:gd name="connsiteY9" fmla="*/ 229650 h 4227683"/>
                    <a:gd name="connsiteX10" fmla="*/ 3697803 w 3697855"/>
                    <a:gd name="connsiteY10" fmla="*/ 261914 h 4227683"/>
                    <a:gd name="connsiteX11" fmla="*/ 3697803 w 3697855"/>
                    <a:gd name="connsiteY11" fmla="*/ 4134736 h 4227683"/>
                    <a:gd name="connsiteX12" fmla="*/ 3614914 w 3697855"/>
                    <a:gd name="connsiteY12" fmla="*/ 4217625 h 4227683"/>
                    <a:gd name="connsiteX13" fmla="*/ 3531460 w 3697855"/>
                    <a:gd name="connsiteY13" fmla="*/ 4217625 h 4227683"/>
                    <a:gd name="connsiteX14" fmla="*/ 3527983 w 3697855"/>
                    <a:gd name="connsiteY14" fmla="*/ 4219969 h 4227683"/>
                    <a:gd name="connsiteX15" fmla="*/ 3489773 w 3697855"/>
                    <a:gd name="connsiteY15" fmla="*/ 4227683 h 4227683"/>
                    <a:gd name="connsiteX16" fmla="*/ 158626 w 3697855"/>
                    <a:gd name="connsiteY16" fmla="*/ 4227683 h 4227683"/>
                    <a:gd name="connsiteX17" fmla="*/ 428 w 3697855"/>
                    <a:gd name="connsiteY17" fmla="*/ 4068949 h 4227683"/>
                    <a:gd name="connsiteX18" fmla="*/ 428 w 3697855"/>
                    <a:gd name="connsiteY18" fmla="*/ 192859 h 4227683"/>
                    <a:gd name="connsiteX19" fmla="*/ 6813 w 3697855"/>
                    <a:gd name="connsiteY19" fmla="*/ 161231 h 4227683"/>
                    <a:gd name="connsiteX20" fmla="*/ 18963 w 3697855"/>
                    <a:gd name="connsiteY20" fmla="*/ 143212 h 4227683"/>
                    <a:gd name="connsiteX21" fmla="*/ 27047 w 3697855"/>
                    <a:gd name="connsiteY21" fmla="*/ 121193 h 4227683"/>
                    <a:gd name="connsiteX22" fmla="*/ 226885 w 3697855"/>
                    <a:gd name="connsiteY22" fmla="*/ 9200 h 4227683"/>
                    <a:gd name="connsiteX23" fmla="*/ 918558 w 3697855"/>
                    <a:gd name="connsiteY23" fmla="*/ 9200 h 4227683"/>
                    <a:gd name="connsiteX24" fmla="*/ 918557 w 3697855"/>
                    <a:gd name="connsiteY24" fmla="*/ 375936 h 4227683"/>
                    <a:gd name="connsiteX25" fmla="*/ 312949 w 3697855"/>
                    <a:gd name="connsiteY25" fmla="*/ 375936 h 4227683"/>
                    <a:gd name="connsiteX26" fmla="*/ 312949 w 3697855"/>
                    <a:gd name="connsiteY26" fmla="*/ 3850124 h 4227683"/>
                    <a:gd name="connsiteX27" fmla="*/ 3379001 w 3697855"/>
                    <a:gd name="connsiteY27" fmla="*/ 3850124 h 4227683"/>
                    <a:gd name="connsiteX28" fmla="*/ 3379001 w 3697855"/>
                    <a:gd name="connsiteY28" fmla="*/ 370402 h 4227683"/>
                    <a:gd name="connsiteX29" fmla="*/ 2776428 w 3697855"/>
                    <a:gd name="connsiteY29" fmla="*/ 370403 h 4227683"/>
                    <a:gd name="connsiteX30" fmla="*/ 2776427 w 3697855"/>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489345 w 3697427"/>
                    <a:gd name="connsiteY14" fmla="*/ 4227683 h 4227683"/>
                    <a:gd name="connsiteX15" fmla="*/ 158198 w 3697427"/>
                    <a:gd name="connsiteY15" fmla="*/ 4227683 h 4227683"/>
                    <a:gd name="connsiteX16" fmla="*/ 0 w 3697427"/>
                    <a:gd name="connsiteY16" fmla="*/ 4068949 h 4227683"/>
                    <a:gd name="connsiteX17" fmla="*/ 0 w 3697427"/>
                    <a:gd name="connsiteY17" fmla="*/ 192859 h 4227683"/>
                    <a:gd name="connsiteX18" fmla="*/ 6385 w 3697427"/>
                    <a:gd name="connsiteY18" fmla="*/ 161231 h 4227683"/>
                    <a:gd name="connsiteX19" fmla="*/ 18535 w 3697427"/>
                    <a:gd name="connsiteY19" fmla="*/ 143212 h 4227683"/>
                    <a:gd name="connsiteX20" fmla="*/ 26619 w 3697427"/>
                    <a:gd name="connsiteY20" fmla="*/ 121193 h 4227683"/>
                    <a:gd name="connsiteX21" fmla="*/ 226457 w 3697427"/>
                    <a:gd name="connsiteY21" fmla="*/ 9200 h 4227683"/>
                    <a:gd name="connsiteX22" fmla="*/ 918130 w 3697427"/>
                    <a:gd name="connsiteY22" fmla="*/ 9200 h 4227683"/>
                    <a:gd name="connsiteX23" fmla="*/ 918129 w 3697427"/>
                    <a:gd name="connsiteY23" fmla="*/ 375936 h 4227683"/>
                    <a:gd name="connsiteX24" fmla="*/ 312521 w 3697427"/>
                    <a:gd name="connsiteY24" fmla="*/ 375936 h 4227683"/>
                    <a:gd name="connsiteX25" fmla="*/ 312521 w 3697427"/>
                    <a:gd name="connsiteY25" fmla="*/ 3850124 h 4227683"/>
                    <a:gd name="connsiteX26" fmla="*/ 3378573 w 3697427"/>
                    <a:gd name="connsiteY26" fmla="*/ 3850124 h 4227683"/>
                    <a:gd name="connsiteX27" fmla="*/ 3378573 w 3697427"/>
                    <a:gd name="connsiteY27" fmla="*/ 370402 h 4227683"/>
                    <a:gd name="connsiteX28" fmla="*/ 2776000 w 3697427"/>
                    <a:gd name="connsiteY28" fmla="*/ 370403 h 4227683"/>
                    <a:gd name="connsiteX29" fmla="*/ 2775999 w 3697427"/>
                    <a:gd name="connsiteY29" fmla="*/ 0 h 4227683"/>
                    <a:gd name="connsiteX0" fmla="*/ 3697427 w 3697427"/>
                    <a:gd name="connsiteY0" fmla="*/ 185201 h 4447021"/>
                    <a:gd name="connsiteX1" fmla="*/ 3697427 w 3697427"/>
                    <a:gd name="connsiteY1" fmla="*/ 185202 h 4447021"/>
                    <a:gd name="connsiteX2" fmla="*/ 3697427 w 3697427"/>
                    <a:gd name="connsiteY2" fmla="*/ 185201 h 4447021"/>
                    <a:gd name="connsiteX3" fmla="*/ 2775999 w 3697427"/>
                    <a:gd name="connsiteY3" fmla="*/ 0 h 4447021"/>
                    <a:gd name="connsiteX4" fmla="*/ 3477473 w 3697427"/>
                    <a:gd name="connsiteY4" fmla="*/ 0 h 4447021"/>
                    <a:gd name="connsiteX5" fmla="*/ 3692959 w 3697427"/>
                    <a:gd name="connsiteY5" fmla="*/ 147877 h 4447021"/>
                    <a:gd name="connsiteX6" fmla="*/ 3697427 w 3697427"/>
                    <a:gd name="connsiteY6" fmla="*/ 185201 h 4447021"/>
                    <a:gd name="connsiteX7" fmla="*/ 3692959 w 3697427"/>
                    <a:gd name="connsiteY7" fmla="*/ 222525 h 4447021"/>
                    <a:gd name="connsiteX8" fmla="*/ 3690519 w 3697427"/>
                    <a:gd name="connsiteY8" fmla="*/ 229143 h 4447021"/>
                    <a:gd name="connsiteX9" fmla="*/ 3690861 w 3697427"/>
                    <a:gd name="connsiteY9" fmla="*/ 229650 h 4447021"/>
                    <a:gd name="connsiteX10" fmla="*/ 3697375 w 3697427"/>
                    <a:gd name="connsiteY10" fmla="*/ 261914 h 4447021"/>
                    <a:gd name="connsiteX11" fmla="*/ 3697375 w 3697427"/>
                    <a:gd name="connsiteY11" fmla="*/ 4134736 h 4447021"/>
                    <a:gd name="connsiteX12" fmla="*/ 3531032 w 3697427"/>
                    <a:gd name="connsiteY12" fmla="*/ 4217625 h 4447021"/>
                    <a:gd name="connsiteX13" fmla="*/ 3489345 w 3697427"/>
                    <a:gd name="connsiteY13" fmla="*/ 4227683 h 4447021"/>
                    <a:gd name="connsiteX14" fmla="*/ 158198 w 3697427"/>
                    <a:gd name="connsiteY14" fmla="*/ 4227683 h 4447021"/>
                    <a:gd name="connsiteX15" fmla="*/ 0 w 3697427"/>
                    <a:gd name="connsiteY15" fmla="*/ 4068949 h 4447021"/>
                    <a:gd name="connsiteX16" fmla="*/ 0 w 3697427"/>
                    <a:gd name="connsiteY16" fmla="*/ 192859 h 4447021"/>
                    <a:gd name="connsiteX17" fmla="*/ 6385 w 3697427"/>
                    <a:gd name="connsiteY17" fmla="*/ 161231 h 4447021"/>
                    <a:gd name="connsiteX18" fmla="*/ 18535 w 3697427"/>
                    <a:gd name="connsiteY18" fmla="*/ 143212 h 4447021"/>
                    <a:gd name="connsiteX19" fmla="*/ 26619 w 3697427"/>
                    <a:gd name="connsiteY19" fmla="*/ 121193 h 4447021"/>
                    <a:gd name="connsiteX20" fmla="*/ 226457 w 3697427"/>
                    <a:gd name="connsiteY20" fmla="*/ 9200 h 4447021"/>
                    <a:gd name="connsiteX21" fmla="*/ 918130 w 3697427"/>
                    <a:gd name="connsiteY21" fmla="*/ 9200 h 4447021"/>
                    <a:gd name="connsiteX22" fmla="*/ 918129 w 3697427"/>
                    <a:gd name="connsiteY22" fmla="*/ 375936 h 4447021"/>
                    <a:gd name="connsiteX23" fmla="*/ 312521 w 3697427"/>
                    <a:gd name="connsiteY23" fmla="*/ 375936 h 4447021"/>
                    <a:gd name="connsiteX24" fmla="*/ 312521 w 3697427"/>
                    <a:gd name="connsiteY24" fmla="*/ 3850124 h 4447021"/>
                    <a:gd name="connsiteX25" fmla="*/ 3378573 w 3697427"/>
                    <a:gd name="connsiteY25" fmla="*/ 3850124 h 4447021"/>
                    <a:gd name="connsiteX26" fmla="*/ 3378573 w 3697427"/>
                    <a:gd name="connsiteY26" fmla="*/ 370402 h 4447021"/>
                    <a:gd name="connsiteX27" fmla="*/ 2776000 w 3697427"/>
                    <a:gd name="connsiteY27" fmla="*/ 370403 h 4447021"/>
                    <a:gd name="connsiteX28" fmla="*/ 2775999 w 3697427"/>
                    <a:gd name="connsiteY28" fmla="*/ 0 h 4447021"/>
                    <a:gd name="connsiteX0" fmla="*/ 3697427 w 3807994"/>
                    <a:gd name="connsiteY0" fmla="*/ 185201 h 4450753"/>
                    <a:gd name="connsiteX1" fmla="*/ 3697427 w 3807994"/>
                    <a:gd name="connsiteY1" fmla="*/ 185202 h 4450753"/>
                    <a:gd name="connsiteX2" fmla="*/ 3697427 w 3807994"/>
                    <a:gd name="connsiteY2" fmla="*/ 185201 h 4450753"/>
                    <a:gd name="connsiteX3" fmla="*/ 2775999 w 3807994"/>
                    <a:gd name="connsiteY3" fmla="*/ 0 h 4450753"/>
                    <a:gd name="connsiteX4" fmla="*/ 3477473 w 3807994"/>
                    <a:gd name="connsiteY4" fmla="*/ 0 h 4450753"/>
                    <a:gd name="connsiteX5" fmla="*/ 3692959 w 3807994"/>
                    <a:gd name="connsiteY5" fmla="*/ 147877 h 4450753"/>
                    <a:gd name="connsiteX6" fmla="*/ 3697427 w 3807994"/>
                    <a:gd name="connsiteY6" fmla="*/ 185201 h 4450753"/>
                    <a:gd name="connsiteX7" fmla="*/ 3692959 w 3807994"/>
                    <a:gd name="connsiteY7" fmla="*/ 222525 h 4450753"/>
                    <a:gd name="connsiteX8" fmla="*/ 3690519 w 3807994"/>
                    <a:gd name="connsiteY8" fmla="*/ 229143 h 4450753"/>
                    <a:gd name="connsiteX9" fmla="*/ 3690861 w 3807994"/>
                    <a:gd name="connsiteY9" fmla="*/ 229650 h 4450753"/>
                    <a:gd name="connsiteX10" fmla="*/ 3697375 w 3807994"/>
                    <a:gd name="connsiteY10" fmla="*/ 261914 h 4450753"/>
                    <a:gd name="connsiteX11" fmla="*/ 3697375 w 3807994"/>
                    <a:gd name="connsiteY11" fmla="*/ 4134736 h 4450753"/>
                    <a:gd name="connsiteX12" fmla="*/ 3489345 w 3807994"/>
                    <a:gd name="connsiteY12" fmla="*/ 4227683 h 4450753"/>
                    <a:gd name="connsiteX13" fmla="*/ 158198 w 3807994"/>
                    <a:gd name="connsiteY13" fmla="*/ 4227683 h 4450753"/>
                    <a:gd name="connsiteX14" fmla="*/ 0 w 3807994"/>
                    <a:gd name="connsiteY14" fmla="*/ 4068949 h 4450753"/>
                    <a:gd name="connsiteX15" fmla="*/ 0 w 3807994"/>
                    <a:gd name="connsiteY15" fmla="*/ 192859 h 4450753"/>
                    <a:gd name="connsiteX16" fmla="*/ 6385 w 3807994"/>
                    <a:gd name="connsiteY16" fmla="*/ 161231 h 4450753"/>
                    <a:gd name="connsiteX17" fmla="*/ 18535 w 3807994"/>
                    <a:gd name="connsiteY17" fmla="*/ 143212 h 4450753"/>
                    <a:gd name="connsiteX18" fmla="*/ 26619 w 3807994"/>
                    <a:gd name="connsiteY18" fmla="*/ 121193 h 4450753"/>
                    <a:gd name="connsiteX19" fmla="*/ 226457 w 3807994"/>
                    <a:gd name="connsiteY19" fmla="*/ 9200 h 4450753"/>
                    <a:gd name="connsiteX20" fmla="*/ 918130 w 3807994"/>
                    <a:gd name="connsiteY20" fmla="*/ 9200 h 4450753"/>
                    <a:gd name="connsiteX21" fmla="*/ 918129 w 3807994"/>
                    <a:gd name="connsiteY21" fmla="*/ 375936 h 4450753"/>
                    <a:gd name="connsiteX22" fmla="*/ 312521 w 3807994"/>
                    <a:gd name="connsiteY22" fmla="*/ 375936 h 4450753"/>
                    <a:gd name="connsiteX23" fmla="*/ 312521 w 3807994"/>
                    <a:gd name="connsiteY23" fmla="*/ 3850124 h 4450753"/>
                    <a:gd name="connsiteX24" fmla="*/ 3378573 w 3807994"/>
                    <a:gd name="connsiteY24" fmla="*/ 3850124 h 4450753"/>
                    <a:gd name="connsiteX25" fmla="*/ 3378573 w 3807994"/>
                    <a:gd name="connsiteY25" fmla="*/ 370402 h 4450753"/>
                    <a:gd name="connsiteX26" fmla="*/ 2776000 w 3807994"/>
                    <a:gd name="connsiteY26" fmla="*/ 370403 h 4450753"/>
                    <a:gd name="connsiteX27" fmla="*/ 2775999 w 3807994"/>
                    <a:gd name="connsiteY27" fmla="*/ 0 h 4450753"/>
                    <a:gd name="connsiteX0" fmla="*/ 3697427 w 3697427"/>
                    <a:gd name="connsiteY0" fmla="*/ 185201 h 4456904"/>
                    <a:gd name="connsiteX1" fmla="*/ 3697427 w 3697427"/>
                    <a:gd name="connsiteY1" fmla="*/ 185202 h 4456904"/>
                    <a:gd name="connsiteX2" fmla="*/ 3697427 w 3697427"/>
                    <a:gd name="connsiteY2" fmla="*/ 185201 h 4456904"/>
                    <a:gd name="connsiteX3" fmla="*/ 2775999 w 3697427"/>
                    <a:gd name="connsiteY3" fmla="*/ 0 h 4456904"/>
                    <a:gd name="connsiteX4" fmla="*/ 3477473 w 3697427"/>
                    <a:gd name="connsiteY4" fmla="*/ 0 h 4456904"/>
                    <a:gd name="connsiteX5" fmla="*/ 3692959 w 3697427"/>
                    <a:gd name="connsiteY5" fmla="*/ 147877 h 4456904"/>
                    <a:gd name="connsiteX6" fmla="*/ 3697427 w 3697427"/>
                    <a:gd name="connsiteY6" fmla="*/ 185201 h 4456904"/>
                    <a:gd name="connsiteX7" fmla="*/ 3692959 w 3697427"/>
                    <a:gd name="connsiteY7" fmla="*/ 222525 h 4456904"/>
                    <a:gd name="connsiteX8" fmla="*/ 3690519 w 3697427"/>
                    <a:gd name="connsiteY8" fmla="*/ 229143 h 4456904"/>
                    <a:gd name="connsiteX9" fmla="*/ 3690861 w 3697427"/>
                    <a:gd name="connsiteY9" fmla="*/ 229650 h 4456904"/>
                    <a:gd name="connsiteX10" fmla="*/ 3697375 w 3697427"/>
                    <a:gd name="connsiteY10" fmla="*/ 261914 h 4456904"/>
                    <a:gd name="connsiteX11" fmla="*/ 3697375 w 3697427"/>
                    <a:gd name="connsiteY11" fmla="*/ 4134736 h 4456904"/>
                    <a:gd name="connsiteX12" fmla="*/ 3489345 w 3697427"/>
                    <a:gd name="connsiteY12" fmla="*/ 4227683 h 4456904"/>
                    <a:gd name="connsiteX13" fmla="*/ 158198 w 3697427"/>
                    <a:gd name="connsiteY13" fmla="*/ 4227683 h 4456904"/>
                    <a:gd name="connsiteX14" fmla="*/ 0 w 3697427"/>
                    <a:gd name="connsiteY14" fmla="*/ 4068949 h 4456904"/>
                    <a:gd name="connsiteX15" fmla="*/ 0 w 3697427"/>
                    <a:gd name="connsiteY15" fmla="*/ 192859 h 4456904"/>
                    <a:gd name="connsiteX16" fmla="*/ 6385 w 3697427"/>
                    <a:gd name="connsiteY16" fmla="*/ 161231 h 4456904"/>
                    <a:gd name="connsiteX17" fmla="*/ 18535 w 3697427"/>
                    <a:gd name="connsiteY17" fmla="*/ 143212 h 4456904"/>
                    <a:gd name="connsiteX18" fmla="*/ 26619 w 3697427"/>
                    <a:gd name="connsiteY18" fmla="*/ 121193 h 4456904"/>
                    <a:gd name="connsiteX19" fmla="*/ 226457 w 3697427"/>
                    <a:gd name="connsiteY19" fmla="*/ 9200 h 4456904"/>
                    <a:gd name="connsiteX20" fmla="*/ 918130 w 3697427"/>
                    <a:gd name="connsiteY20" fmla="*/ 9200 h 4456904"/>
                    <a:gd name="connsiteX21" fmla="*/ 918129 w 3697427"/>
                    <a:gd name="connsiteY21" fmla="*/ 375936 h 4456904"/>
                    <a:gd name="connsiteX22" fmla="*/ 312521 w 3697427"/>
                    <a:gd name="connsiteY22" fmla="*/ 375936 h 4456904"/>
                    <a:gd name="connsiteX23" fmla="*/ 312521 w 3697427"/>
                    <a:gd name="connsiteY23" fmla="*/ 3850124 h 4456904"/>
                    <a:gd name="connsiteX24" fmla="*/ 3378573 w 3697427"/>
                    <a:gd name="connsiteY24" fmla="*/ 3850124 h 4456904"/>
                    <a:gd name="connsiteX25" fmla="*/ 3378573 w 3697427"/>
                    <a:gd name="connsiteY25" fmla="*/ 370402 h 4456904"/>
                    <a:gd name="connsiteX26" fmla="*/ 2776000 w 3697427"/>
                    <a:gd name="connsiteY26" fmla="*/ 370403 h 4456904"/>
                    <a:gd name="connsiteX27" fmla="*/ 2775999 w 3697427"/>
                    <a:gd name="connsiteY27" fmla="*/ 0 h 4456904"/>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519"/>
                    <a:gd name="connsiteY0" fmla="*/ 185201 h 4228790"/>
                    <a:gd name="connsiteX1" fmla="*/ 3697427 w 3697519"/>
                    <a:gd name="connsiteY1" fmla="*/ 185202 h 4228790"/>
                    <a:gd name="connsiteX2" fmla="*/ 3697427 w 3697519"/>
                    <a:gd name="connsiteY2" fmla="*/ 185201 h 4228790"/>
                    <a:gd name="connsiteX3" fmla="*/ 2775999 w 3697519"/>
                    <a:gd name="connsiteY3" fmla="*/ 0 h 4228790"/>
                    <a:gd name="connsiteX4" fmla="*/ 3477473 w 3697519"/>
                    <a:gd name="connsiteY4" fmla="*/ 0 h 4228790"/>
                    <a:gd name="connsiteX5" fmla="*/ 3692959 w 3697519"/>
                    <a:gd name="connsiteY5" fmla="*/ 147877 h 4228790"/>
                    <a:gd name="connsiteX6" fmla="*/ 3697427 w 3697519"/>
                    <a:gd name="connsiteY6" fmla="*/ 185201 h 4228790"/>
                    <a:gd name="connsiteX7" fmla="*/ 3692959 w 3697519"/>
                    <a:gd name="connsiteY7" fmla="*/ 222525 h 4228790"/>
                    <a:gd name="connsiteX8" fmla="*/ 3690519 w 3697519"/>
                    <a:gd name="connsiteY8" fmla="*/ 229143 h 4228790"/>
                    <a:gd name="connsiteX9" fmla="*/ 3690861 w 3697519"/>
                    <a:gd name="connsiteY9" fmla="*/ 229650 h 4228790"/>
                    <a:gd name="connsiteX10" fmla="*/ 3697375 w 3697519"/>
                    <a:gd name="connsiteY10" fmla="*/ 261914 h 4228790"/>
                    <a:gd name="connsiteX11" fmla="*/ 3697375 w 3697519"/>
                    <a:gd name="connsiteY11" fmla="*/ 4134736 h 4228790"/>
                    <a:gd name="connsiteX12" fmla="*/ 3489345 w 3697519"/>
                    <a:gd name="connsiteY12" fmla="*/ 4227683 h 4228790"/>
                    <a:gd name="connsiteX13" fmla="*/ 158198 w 3697519"/>
                    <a:gd name="connsiteY13" fmla="*/ 4227683 h 4228790"/>
                    <a:gd name="connsiteX14" fmla="*/ 0 w 3697519"/>
                    <a:gd name="connsiteY14" fmla="*/ 4068949 h 4228790"/>
                    <a:gd name="connsiteX15" fmla="*/ 0 w 3697519"/>
                    <a:gd name="connsiteY15" fmla="*/ 192859 h 4228790"/>
                    <a:gd name="connsiteX16" fmla="*/ 6385 w 3697519"/>
                    <a:gd name="connsiteY16" fmla="*/ 161231 h 4228790"/>
                    <a:gd name="connsiteX17" fmla="*/ 18535 w 3697519"/>
                    <a:gd name="connsiteY17" fmla="*/ 143212 h 4228790"/>
                    <a:gd name="connsiteX18" fmla="*/ 26619 w 3697519"/>
                    <a:gd name="connsiteY18" fmla="*/ 121193 h 4228790"/>
                    <a:gd name="connsiteX19" fmla="*/ 226457 w 3697519"/>
                    <a:gd name="connsiteY19" fmla="*/ 9200 h 4228790"/>
                    <a:gd name="connsiteX20" fmla="*/ 918130 w 3697519"/>
                    <a:gd name="connsiteY20" fmla="*/ 9200 h 4228790"/>
                    <a:gd name="connsiteX21" fmla="*/ 918129 w 3697519"/>
                    <a:gd name="connsiteY21" fmla="*/ 375936 h 4228790"/>
                    <a:gd name="connsiteX22" fmla="*/ 312521 w 3697519"/>
                    <a:gd name="connsiteY22" fmla="*/ 375936 h 4228790"/>
                    <a:gd name="connsiteX23" fmla="*/ 312521 w 3697519"/>
                    <a:gd name="connsiteY23" fmla="*/ 3850124 h 4228790"/>
                    <a:gd name="connsiteX24" fmla="*/ 3378573 w 3697519"/>
                    <a:gd name="connsiteY24" fmla="*/ 3850124 h 4228790"/>
                    <a:gd name="connsiteX25" fmla="*/ 3378573 w 3697519"/>
                    <a:gd name="connsiteY25" fmla="*/ 370402 h 4228790"/>
                    <a:gd name="connsiteX26" fmla="*/ 2776000 w 3697519"/>
                    <a:gd name="connsiteY26" fmla="*/ 370403 h 4228790"/>
                    <a:gd name="connsiteX27" fmla="*/ 2775999 w 3697519"/>
                    <a:gd name="connsiteY27" fmla="*/ 0 h 4228790"/>
                    <a:gd name="connsiteX0" fmla="*/ 3697427 w 3697570"/>
                    <a:gd name="connsiteY0" fmla="*/ 185201 h 4227689"/>
                    <a:gd name="connsiteX1" fmla="*/ 3697427 w 3697570"/>
                    <a:gd name="connsiteY1" fmla="*/ 185202 h 4227689"/>
                    <a:gd name="connsiteX2" fmla="*/ 3697427 w 3697570"/>
                    <a:gd name="connsiteY2" fmla="*/ 185201 h 4227689"/>
                    <a:gd name="connsiteX3" fmla="*/ 2775999 w 3697570"/>
                    <a:gd name="connsiteY3" fmla="*/ 0 h 4227689"/>
                    <a:gd name="connsiteX4" fmla="*/ 3477473 w 3697570"/>
                    <a:gd name="connsiteY4" fmla="*/ 0 h 4227689"/>
                    <a:gd name="connsiteX5" fmla="*/ 3692959 w 3697570"/>
                    <a:gd name="connsiteY5" fmla="*/ 147877 h 4227689"/>
                    <a:gd name="connsiteX6" fmla="*/ 3697427 w 3697570"/>
                    <a:gd name="connsiteY6" fmla="*/ 185201 h 4227689"/>
                    <a:gd name="connsiteX7" fmla="*/ 3692959 w 3697570"/>
                    <a:gd name="connsiteY7" fmla="*/ 222525 h 4227689"/>
                    <a:gd name="connsiteX8" fmla="*/ 3690519 w 3697570"/>
                    <a:gd name="connsiteY8" fmla="*/ 229143 h 4227689"/>
                    <a:gd name="connsiteX9" fmla="*/ 3690861 w 3697570"/>
                    <a:gd name="connsiteY9" fmla="*/ 229650 h 4227689"/>
                    <a:gd name="connsiteX10" fmla="*/ 3697375 w 3697570"/>
                    <a:gd name="connsiteY10" fmla="*/ 261914 h 4227689"/>
                    <a:gd name="connsiteX11" fmla="*/ 3697375 w 3697570"/>
                    <a:gd name="connsiteY11" fmla="*/ 4134736 h 4227689"/>
                    <a:gd name="connsiteX12" fmla="*/ 3489345 w 3697570"/>
                    <a:gd name="connsiteY12" fmla="*/ 4227683 h 4227689"/>
                    <a:gd name="connsiteX13" fmla="*/ 158198 w 3697570"/>
                    <a:gd name="connsiteY13" fmla="*/ 4227683 h 4227689"/>
                    <a:gd name="connsiteX14" fmla="*/ 0 w 3697570"/>
                    <a:gd name="connsiteY14" fmla="*/ 4068949 h 4227689"/>
                    <a:gd name="connsiteX15" fmla="*/ 0 w 3697570"/>
                    <a:gd name="connsiteY15" fmla="*/ 192859 h 4227689"/>
                    <a:gd name="connsiteX16" fmla="*/ 6385 w 3697570"/>
                    <a:gd name="connsiteY16" fmla="*/ 161231 h 4227689"/>
                    <a:gd name="connsiteX17" fmla="*/ 18535 w 3697570"/>
                    <a:gd name="connsiteY17" fmla="*/ 143212 h 4227689"/>
                    <a:gd name="connsiteX18" fmla="*/ 26619 w 3697570"/>
                    <a:gd name="connsiteY18" fmla="*/ 121193 h 4227689"/>
                    <a:gd name="connsiteX19" fmla="*/ 226457 w 3697570"/>
                    <a:gd name="connsiteY19" fmla="*/ 9200 h 4227689"/>
                    <a:gd name="connsiteX20" fmla="*/ 918130 w 3697570"/>
                    <a:gd name="connsiteY20" fmla="*/ 9200 h 4227689"/>
                    <a:gd name="connsiteX21" fmla="*/ 918129 w 3697570"/>
                    <a:gd name="connsiteY21" fmla="*/ 375936 h 4227689"/>
                    <a:gd name="connsiteX22" fmla="*/ 312521 w 3697570"/>
                    <a:gd name="connsiteY22" fmla="*/ 375936 h 4227689"/>
                    <a:gd name="connsiteX23" fmla="*/ 312521 w 3697570"/>
                    <a:gd name="connsiteY23" fmla="*/ 3850124 h 4227689"/>
                    <a:gd name="connsiteX24" fmla="*/ 3378573 w 3697570"/>
                    <a:gd name="connsiteY24" fmla="*/ 3850124 h 4227689"/>
                    <a:gd name="connsiteX25" fmla="*/ 3378573 w 3697570"/>
                    <a:gd name="connsiteY25" fmla="*/ 370402 h 4227689"/>
                    <a:gd name="connsiteX26" fmla="*/ 2776000 w 3697570"/>
                    <a:gd name="connsiteY26" fmla="*/ 370403 h 4227689"/>
                    <a:gd name="connsiteX27" fmla="*/ 2775999 w 3697570"/>
                    <a:gd name="connsiteY27" fmla="*/ 0 h 4227689"/>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2959 w 3697570"/>
                    <a:gd name="connsiteY6" fmla="*/ 222525 h 4227703"/>
                    <a:gd name="connsiteX7" fmla="*/ 3690519 w 3697570"/>
                    <a:gd name="connsiteY7" fmla="*/ 229143 h 4227703"/>
                    <a:gd name="connsiteX8" fmla="*/ 3690861 w 3697570"/>
                    <a:gd name="connsiteY8" fmla="*/ 229650 h 4227703"/>
                    <a:gd name="connsiteX9" fmla="*/ 3697375 w 3697570"/>
                    <a:gd name="connsiteY9" fmla="*/ 261914 h 4227703"/>
                    <a:gd name="connsiteX10" fmla="*/ 3697375 w 3697570"/>
                    <a:gd name="connsiteY10" fmla="*/ 4134736 h 4227703"/>
                    <a:gd name="connsiteX11" fmla="*/ 3489345 w 3697570"/>
                    <a:gd name="connsiteY11" fmla="*/ 4227683 h 4227703"/>
                    <a:gd name="connsiteX12" fmla="*/ 158198 w 3697570"/>
                    <a:gd name="connsiteY12" fmla="*/ 4227683 h 4227703"/>
                    <a:gd name="connsiteX13" fmla="*/ 0 w 3697570"/>
                    <a:gd name="connsiteY13" fmla="*/ 4068949 h 4227703"/>
                    <a:gd name="connsiteX14" fmla="*/ 0 w 3697570"/>
                    <a:gd name="connsiteY14" fmla="*/ 192859 h 4227703"/>
                    <a:gd name="connsiteX15" fmla="*/ 6385 w 3697570"/>
                    <a:gd name="connsiteY15" fmla="*/ 161231 h 4227703"/>
                    <a:gd name="connsiteX16" fmla="*/ 18535 w 3697570"/>
                    <a:gd name="connsiteY16" fmla="*/ 143212 h 4227703"/>
                    <a:gd name="connsiteX17" fmla="*/ 26619 w 3697570"/>
                    <a:gd name="connsiteY17" fmla="*/ 121193 h 4227703"/>
                    <a:gd name="connsiteX18" fmla="*/ 226457 w 3697570"/>
                    <a:gd name="connsiteY18" fmla="*/ 9200 h 4227703"/>
                    <a:gd name="connsiteX19" fmla="*/ 918130 w 3697570"/>
                    <a:gd name="connsiteY19" fmla="*/ 9200 h 4227703"/>
                    <a:gd name="connsiteX20" fmla="*/ 918129 w 3697570"/>
                    <a:gd name="connsiteY20" fmla="*/ 375936 h 4227703"/>
                    <a:gd name="connsiteX21" fmla="*/ 312521 w 3697570"/>
                    <a:gd name="connsiteY21" fmla="*/ 375936 h 4227703"/>
                    <a:gd name="connsiteX22" fmla="*/ 312521 w 3697570"/>
                    <a:gd name="connsiteY22" fmla="*/ 3850124 h 4227703"/>
                    <a:gd name="connsiteX23" fmla="*/ 3378573 w 3697570"/>
                    <a:gd name="connsiteY23" fmla="*/ 3850124 h 4227703"/>
                    <a:gd name="connsiteX24" fmla="*/ 3378573 w 3697570"/>
                    <a:gd name="connsiteY24" fmla="*/ 370402 h 4227703"/>
                    <a:gd name="connsiteX25" fmla="*/ 2776000 w 3697570"/>
                    <a:gd name="connsiteY25" fmla="*/ 370403 h 4227703"/>
                    <a:gd name="connsiteX26" fmla="*/ 2775999 w 3697570"/>
                    <a:gd name="connsiteY26"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0861 w 3697570"/>
                    <a:gd name="connsiteY5" fmla="*/ 229650 h 4227703"/>
                    <a:gd name="connsiteX6" fmla="*/ 3697375 w 3697570"/>
                    <a:gd name="connsiteY6" fmla="*/ 261914 h 4227703"/>
                    <a:gd name="connsiteX7" fmla="*/ 3697375 w 3697570"/>
                    <a:gd name="connsiteY7" fmla="*/ 4134736 h 4227703"/>
                    <a:gd name="connsiteX8" fmla="*/ 3489345 w 3697570"/>
                    <a:gd name="connsiteY8" fmla="*/ 4227683 h 4227703"/>
                    <a:gd name="connsiteX9" fmla="*/ 158198 w 3697570"/>
                    <a:gd name="connsiteY9" fmla="*/ 4227683 h 4227703"/>
                    <a:gd name="connsiteX10" fmla="*/ 0 w 3697570"/>
                    <a:gd name="connsiteY10" fmla="*/ 4068949 h 4227703"/>
                    <a:gd name="connsiteX11" fmla="*/ 0 w 3697570"/>
                    <a:gd name="connsiteY11" fmla="*/ 192859 h 4227703"/>
                    <a:gd name="connsiteX12" fmla="*/ 6385 w 3697570"/>
                    <a:gd name="connsiteY12" fmla="*/ 161231 h 4227703"/>
                    <a:gd name="connsiteX13" fmla="*/ 18535 w 3697570"/>
                    <a:gd name="connsiteY13" fmla="*/ 143212 h 4227703"/>
                    <a:gd name="connsiteX14" fmla="*/ 26619 w 3697570"/>
                    <a:gd name="connsiteY14" fmla="*/ 121193 h 4227703"/>
                    <a:gd name="connsiteX15" fmla="*/ 226457 w 3697570"/>
                    <a:gd name="connsiteY15" fmla="*/ 9200 h 4227703"/>
                    <a:gd name="connsiteX16" fmla="*/ 918130 w 3697570"/>
                    <a:gd name="connsiteY16" fmla="*/ 9200 h 4227703"/>
                    <a:gd name="connsiteX17" fmla="*/ 918129 w 3697570"/>
                    <a:gd name="connsiteY17" fmla="*/ 375936 h 4227703"/>
                    <a:gd name="connsiteX18" fmla="*/ 312521 w 3697570"/>
                    <a:gd name="connsiteY18" fmla="*/ 375936 h 4227703"/>
                    <a:gd name="connsiteX19" fmla="*/ 312521 w 3697570"/>
                    <a:gd name="connsiteY19" fmla="*/ 3850124 h 4227703"/>
                    <a:gd name="connsiteX20" fmla="*/ 3378573 w 3697570"/>
                    <a:gd name="connsiteY20" fmla="*/ 3850124 h 4227703"/>
                    <a:gd name="connsiteX21" fmla="*/ 3378573 w 3697570"/>
                    <a:gd name="connsiteY21" fmla="*/ 370402 h 4227703"/>
                    <a:gd name="connsiteX22" fmla="*/ 2776000 w 3697570"/>
                    <a:gd name="connsiteY22" fmla="*/ 370403 h 4227703"/>
                    <a:gd name="connsiteX23" fmla="*/ 2775999 w 3697570"/>
                    <a:gd name="connsiteY23"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7375 w 3697570"/>
                    <a:gd name="connsiteY5" fmla="*/ 261914 h 4227703"/>
                    <a:gd name="connsiteX6" fmla="*/ 3697375 w 3697570"/>
                    <a:gd name="connsiteY6" fmla="*/ 4134736 h 4227703"/>
                    <a:gd name="connsiteX7" fmla="*/ 3489345 w 3697570"/>
                    <a:gd name="connsiteY7" fmla="*/ 4227683 h 4227703"/>
                    <a:gd name="connsiteX8" fmla="*/ 158198 w 3697570"/>
                    <a:gd name="connsiteY8" fmla="*/ 4227683 h 4227703"/>
                    <a:gd name="connsiteX9" fmla="*/ 0 w 3697570"/>
                    <a:gd name="connsiteY9" fmla="*/ 4068949 h 4227703"/>
                    <a:gd name="connsiteX10" fmla="*/ 0 w 3697570"/>
                    <a:gd name="connsiteY10" fmla="*/ 192859 h 4227703"/>
                    <a:gd name="connsiteX11" fmla="*/ 6385 w 3697570"/>
                    <a:gd name="connsiteY11" fmla="*/ 161231 h 4227703"/>
                    <a:gd name="connsiteX12" fmla="*/ 18535 w 3697570"/>
                    <a:gd name="connsiteY12" fmla="*/ 143212 h 4227703"/>
                    <a:gd name="connsiteX13" fmla="*/ 26619 w 3697570"/>
                    <a:gd name="connsiteY13" fmla="*/ 121193 h 4227703"/>
                    <a:gd name="connsiteX14" fmla="*/ 226457 w 3697570"/>
                    <a:gd name="connsiteY14" fmla="*/ 9200 h 4227703"/>
                    <a:gd name="connsiteX15" fmla="*/ 918130 w 3697570"/>
                    <a:gd name="connsiteY15" fmla="*/ 9200 h 4227703"/>
                    <a:gd name="connsiteX16" fmla="*/ 918129 w 3697570"/>
                    <a:gd name="connsiteY16" fmla="*/ 375936 h 4227703"/>
                    <a:gd name="connsiteX17" fmla="*/ 312521 w 3697570"/>
                    <a:gd name="connsiteY17" fmla="*/ 375936 h 4227703"/>
                    <a:gd name="connsiteX18" fmla="*/ 312521 w 3697570"/>
                    <a:gd name="connsiteY18" fmla="*/ 3850124 h 4227703"/>
                    <a:gd name="connsiteX19" fmla="*/ 3378573 w 3697570"/>
                    <a:gd name="connsiteY19" fmla="*/ 3850124 h 4227703"/>
                    <a:gd name="connsiteX20" fmla="*/ 3378573 w 3697570"/>
                    <a:gd name="connsiteY20" fmla="*/ 370402 h 4227703"/>
                    <a:gd name="connsiteX21" fmla="*/ 2776000 w 3697570"/>
                    <a:gd name="connsiteY21" fmla="*/ 370403 h 4227703"/>
                    <a:gd name="connsiteX22" fmla="*/ 2775999 w 3697570"/>
                    <a:gd name="connsiteY22"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7375 w 3697570"/>
                    <a:gd name="connsiteY4" fmla="*/ 261914 h 4227703"/>
                    <a:gd name="connsiteX5" fmla="*/ 3697375 w 3697570"/>
                    <a:gd name="connsiteY5" fmla="*/ 4134736 h 4227703"/>
                    <a:gd name="connsiteX6" fmla="*/ 3489345 w 3697570"/>
                    <a:gd name="connsiteY6" fmla="*/ 4227683 h 4227703"/>
                    <a:gd name="connsiteX7" fmla="*/ 158198 w 3697570"/>
                    <a:gd name="connsiteY7" fmla="*/ 4227683 h 4227703"/>
                    <a:gd name="connsiteX8" fmla="*/ 0 w 3697570"/>
                    <a:gd name="connsiteY8" fmla="*/ 4068949 h 4227703"/>
                    <a:gd name="connsiteX9" fmla="*/ 0 w 3697570"/>
                    <a:gd name="connsiteY9" fmla="*/ 192859 h 4227703"/>
                    <a:gd name="connsiteX10" fmla="*/ 6385 w 3697570"/>
                    <a:gd name="connsiteY10" fmla="*/ 161231 h 4227703"/>
                    <a:gd name="connsiteX11" fmla="*/ 18535 w 3697570"/>
                    <a:gd name="connsiteY11" fmla="*/ 143212 h 4227703"/>
                    <a:gd name="connsiteX12" fmla="*/ 26619 w 3697570"/>
                    <a:gd name="connsiteY12" fmla="*/ 121193 h 4227703"/>
                    <a:gd name="connsiteX13" fmla="*/ 226457 w 3697570"/>
                    <a:gd name="connsiteY13" fmla="*/ 9200 h 4227703"/>
                    <a:gd name="connsiteX14" fmla="*/ 918130 w 3697570"/>
                    <a:gd name="connsiteY14" fmla="*/ 9200 h 4227703"/>
                    <a:gd name="connsiteX15" fmla="*/ 918129 w 3697570"/>
                    <a:gd name="connsiteY15" fmla="*/ 375936 h 4227703"/>
                    <a:gd name="connsiteX16" fmla="*/ 312521 w 3697570"/>
                    <a:gd name="connsiteY16" fmla="*/ 375936 h 4227703"/>
                    <a:gd name="connsiteX17" fmla="*/ 312521 w 3697570"/>
                    <a:gd name="connsiteY17" fmla="*/ 3850124 h 4227703"/>
                    <a:gd name="connsiteX18" fmla="*/ 3378573 w 3697570"/>
                    <a:gd name="connsiteY18" fmla="*/ 3850124 h 4227703"/>
                    <a:gd name="connsiteX19" fmla="*/ 3378573 w 3697570"/>
                    <a:gd name="connsiteY19" fmla="*/ 370402 h 4227703"/>
                    <a:gd name="connsiteX20" fmla="*/ 2776000 w 3697570"/>
                    <a:gd name="connsiteY20" fmla="*/ 370403 h 4227703"/>
                    <a:gd name="connsiteX21" fmla="*/ 2775999 w 3697570"/>
                    <a:gd name="connsiteY21"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7375 w 3697570"/>
                    <a:gd name="connsiteY3" fmla="*/ 261914 h 4227703"/>
                    <a:gd name="connsiteX4" fmla="*/ 3697375 w 3697570"/>
                    <a:gd name="connsiteY4" fmla="*/ 4134736 h 4227703"/>
                    <a:gd name="connsiteX5" fmla="*/ 3489345 w 3697570"/>
                    <a:gd name="connsiteY5" fmla="*/ 4227683 h 4227703"/>
                    <a:gd name="connsiteX6" fmla="*/ 158198 w 3697570"/>
                    <a:gd name="connsiteY6" fmla="*/ 4227683 h 4227703"/>
                    <a:gd name="connsiteX7" fmla="*/ 0 w 3697570"/>
                    <a:gd name="connsiteY7" fmla="*/ 4068949 h 4227703"/>
                    <a:gd name="connsiteX8" fmla="*/ 0 w 3697570"/>
                    <a:gd name="connsiteY8" fmla="*/ 192859 h 4227703"/>
                    <a:gd name="connsiteX9" fmla="*/ 6385 w 3697570"/>
                    <a:gd name="connsiteY9" fmla="*/ 161231 h 4227703"/>
                    <a:gd name="connsiteX10" fmla="*/ 18535 w 3697570"/>
                    <a:gd name="connsiteY10" fmla="*/ 143212 h 4227703"/>
                    <a:gd name="connsiteX11" fmla="*/ 26619 w 3697570"/>
                    <a:gd name="connsiteY11" fmla="*/ 121193 h 4227703"/>
                    <a:gd name="connsiteX12" fmla="*/ 226457 w 3697570"/>
                    <a:gd name="connsiteY12" fmla="*/ 9200 h 4227703"/>
                    <a:gd name="connsiteX13" fmla="*/ 918130 w 3697570"/>
                    <a:gd name="connsiteY13" fmla="*/ 9200 h 4227703"/>
                    <a:gd name="connsiteX14" fmla="*/ 918129 w 3697570"/>
                    <a:gd name="connsiteY14" fmla="*/ 375936 h 4227703"/>
                    <a:gd name="connsiteX15" fmla="*/ 312521 w 3697570"/>
                    <a:gd name="connsiteY15" fmla="*/ 375936 h 4227703"/>
                    <a:gd name="connsiteX16" fmla="*/ 312521 w 3697570"/>
                    <a:gd name="connsiteY16" fmla="*/ 3850124 h 4227703"/>
                    <a:gd name="connsiteX17" fmla="*/ 3378573 w 3697570"/>
                    <a:gd name="connsiteY17" fmla="*/ 3850124 h 4227703"/>
                    <a:gd name="connsiteX18" fmla="*/ 3378573 w 3697570"/>
                    <a:gd name="connsiteY18" fmla="*/ 370402 h 4227703"/>
                    <a:gd name="connsiteX19" fmla="*/ 2776000 w 3697570"/>
                    <a:gd name="connsiteY19" fmla="*/ 370403 h 4227703"/>
                    <a:gd name="connsiteX20" fmla="*/ 2775999 w 3697570"/>
                    <a:gd name="connsiteY20" fmla="*/ 0 h 4227703"/>
                    <a:gd name="connsiteX0" fmla="*/ 2775999 w 3697570"/>
                    <a:gd name="connsiteY0" fmla="*/ 116747 h 4344450"/>
                    <a:gd name="connsiteX1" fmla="*/ 3477473 w 3697570"/>
                    <a:gd name="connsiteY1" fmla="*/ 116747 h 4344450"/>
                    <a:gd name="connsiteX2" fmla="*/ 3697375 w 3697570"/>
                    <a:gd name="connsiteY2" fmla="*/ 378661 h 4344450"/>
                    <a:gd name="connsiteX3" fmla="*/ 3697375 w 3697570"/>
                    <a:gd name="connsiteY3" fmla="*/ 4251483 h 4344450"/>
                    <a:gd name="connsiteX4" fmla="*/ 3489345 w 3697570"/>
                    <a:gd name="connsiteY4" fmla="*/ 4344430 h 4344450"/>
                    <a:gd name="connsiteX5" fmla="*/ 158198 w 3697570"/>
                    <a:gd name="connsiteY5" fmla="*/ 4344430 h 4344450"/>
                    <a:gd name="connsiteX6" fmla="*/ 0 w 3697570"/>
                    <a:gd name="connsiteY6" fmla="*/ 4185696 h 4344450"/>
                    <a:gd name="connsiteX7" fmla="*/ 0 w 3697570"/>
                    <a:gd name="connsiteY7" fmla="*/ 309606 h 4344450"/>
                    <a:gd name="connsiteX8" fmla="*/ 6385 w 3697570"/>
                    <a:gd name="connsiteY8" fmla="*/ 277978 h 4344450"/>
                    <a:gd name="connsiteX9" fmla="*/ 18535 w 3697570"/>
                    <a:gd name="connsiteY9" fmla="*/ 259959 h 4344450"/>
                    <a:gd name="connsiteX10" fmla="*/ 26619 w 3697570"/>
                    <a:gd name="connsiteY10" fmla="*/ 237940 h 4344450"/>
                    <a:gd name="connsiteX11" fmla="*/ 226457 w 3697570"/>
                    <a:gd name="connsiteY11" fmla="*/ 125947 h 4344450"/>
                    <a:gd name="connsiteX12" fmla="*/ 918130 w 3697570"/>
                    <a:gd name="connsiteY12" fmla="*/ 125947 h 4344450"/>
                    <a:gd name="connsiteX13" fmla="*/ 918129 w 3697570"/>
                    <a:gd name="connsiteY13" fmla="*/ 492683 h 4344450"/>
                    <a:gd name="connsiteX14" fmla="*/ 312521 w 3697570"/>
                    <a:gd name="connsiteY14" fmla="*/ 492683 h 4344450"/>
                    <a:gd name="connsiteX15" fmla="*/ 312521 w 3697570"/>
                    <a:gd name="connsiteY15" fmla="*/ 3966871 h 4344450"/>
                    <a:gd name="connsiteX16" fmla="*/ 3378573 w 3697570"/>
                    <a:gd name="connsiteY16" fmla="*/ 3966871 h 4344450"/>
                    <a:gd name="connsiteX17" fmla="*/ 3378573 w 3697570"/>
                    <a:gd name="connsiteY17" fmla="*/ 487149 h 4344450"/>
                    <a:gd name="connsiteX18" fmla="*/ 2776000 w 3697570"/>
                    <a:gd name="connsiteY18" fmla="*/ 487150 h 4344450"/>
                    <a:gd name="connsiteX19" fmla="*/ 2775999 w 3697570"/>
                    <a:gd name="connsiteY19" fmla="*/ 116747 h 4344450"/>
                    <a:gd name="connsiteX0" fmla="*/ 2775999 w 3697570"/>
                    <a:gd name="connsiteY0" fmla="*/ 5955 h 4233658"/>
                    <a:gd name="connsiteX1" fmla="*/ 3477473 w 3697570"/>
                    <a:gd name="connsiteY1" fmla="*/ 5955 h 4233658"/>
                    <a:gd name="connsiteX2" fmla="*/ 3697375 w 3697570"/>
                    <a:gd name="connsiteY2" fmla="*/ 267869 h 4233658"/>
                    <a:gd name="connsiteX3" fmla="*/ 3697375 w 3697570"/>
                    <a:gd name="connsiteY3" fmla="*/ 4140691 h 4233658"/>
                    <a:gd name="connsiteX4" fmla="*/ 3489345 w 3697570"/>
                    <a:gd name="connsiteY4" fmla="*/ 4233638 h 4233658"/>
                    <a:gd name="connsiteX5" fmla="*/ 158198 w 3697570"/>
                    <a:gd name="connsiteY5" fmla="*/ 4233638 h 4233658"/>
                    <a:gd name="connsiteX6" fmla="*/ 0 w 3697570"/>
                    <a:gd name="connsiteY6" fmla="*/ 4074904 h 4233658"/>
                    <a:gd name="connsiteX7" fmla="*/ 0 w 3697570"/>
                    <a:gd name="connsiteY7" fmla="*/ 198814 h 4233658"/>
                    <a:gd name="connsiteX8" fmla="*/ 6385 w 3697570"/>
                    <a:gd name="connsiteY8" fmla="*/ 167186 h 4233658"/>
                    <a:gd name="connsiteX9" fmla="*/ 18535 w 3697570"/>
                    <a:gd name="connsiteY9" fmla="*/ 149167 h 4233658"/>
                    <a:gd name="connsiteX10" fmla="*/ 26619 w 3697570"/>
                    <a:gd name="connsiteY10" fmla="*/ 127148 h 4233658"/>
                    <a:gd name="connsiteX11" fmla="*/ 226457 w 3697570"/>
                    <a:gd name="connsiteY11" fmla="*/ 15155 h 4233658"/>
                    <a:gd name="connsiteX12" fmla="*/ 918130 w 3697570"/>
                    <a:gd name="connsiteY12" fmla="*/ 15155 h 4233658"/>
                    <a:gd name="connsiteX13" fmla="*/ 918129 w 3697570"/>
                    <a:gd name="connsiteY13" fmla="*/ 381891 h 4233658"/>
                    <a:gd name="connsiteX14" fmla="*/ 312521 w 3697570"/>
                    <a:gd name="connsiteY14" fmla="*/ 381891 h 4233658"/>
                    <a:gd name="connsiteX15" fmla="*/ 312521 w 3697570"/>
                    <a:gd name="connsiteY15" fmla="*/ 3856079 h 4233658"/>
                    <a:gd name="connsiteX16" fmla="*/ 3378573 w 3697570"/>
                    <a:gd name="connsiteY16" fmla="*/ 3856079 h 4233658"/>
                    <a:gd name="connsiteX17" fmla="*/ 3378573 w 3697570"/>
                    <a:gd name="connsiteY17" fmla="*/ 376357 h 4233658"/>
                    <a:gd name="connsiteX18" fmla="*/ 2776000 w 3697570"/>
                    <a:gd name="connsiteY18" fmla="*/ 376358 h 4233658"/>
                    <a:gd name="connsiteX19" fmla="*/ 2775999 w 3697570"/>
                    <a:gd name="connsiteY19" fmla="*/ 5955 h 4233658"/>
                    <a:gd name="connsiteX0" fmla="*/ 2775999 w 3697585"/>
                    <a:gd name="connsiteY0" fmla="*/ 36594 h 4264297"/>
                    <a:gd name="connsiteX1" fmla="*/ 3477473 w 3697585"/>
                    <a:gd name="connsiteY1" fmla="*/ 36594 h 4264297"/>
                    <a:gd name="connsiteX2" fmla="*/ 3697375 w 3697585"/>
                    <a:gd name="connsiteY2" fmla="*/ 298508 h 4264297"/>
                    <a:gd name="connsiteX3" fmla="*/ 3697375 w 3697585"/>
                    <a:gd name="connsiteY3" fmla="*/ 4171330 h 4264297"/>
                    <a:gd name="connsiteX4" fmla="*/ 3489345 w 3697585"/>
                    <a:gd name="connsiteY4" fmla="*/ 4264277 h 4264297"/>
                    <a:gd name="connsiteX5" fmla="*/ 158198 w 3697585"/>
                    <a:gd name="connsiteY5" fmla="*/ 4264277 h 4264297"/>
                    <a:gd name="connsiteX6" fmla="*/ 0 w 3697585"/>
                    <a:gd name="connsiteY6" fmla="*/ 4105543 h 4264297"/>
                    <a:gd name="connsiteX7" fmla="*/ 0 w 3697585"/>
                    <a:gd name="connsiteY7" fmla="*/ 229453 h 4264297"/>
                    <a:gd name="connsiteX8" fmla="*/ 6385 w 3697585"/>
                    <a:gd name="connsiteY8" fmla="*/ 197825 h 4264297"/>
                    <a:gd name="connsiteX9" fmla="*/ 18535 w 3697585"/>
                    <a:gd name="connsiteY9" fmla="*/ 179806 h 4264297"/>
                    <a:gd name="connsiteX10" fmla="*/ 26619 w 3697585"/>
                    <a:gd name="connsiteY10" fmla="*/ 157787 h 4264297"/>
                    <a:gd name="connsiteX11" fmla="*/ 226457 w 3697585"/>
                    <a:gd name="connsiteY11" fmla="*/ 45794 h 4264297"/>
                    <a:gd name="connsiteX12" fmla="*/ 918130 w 3697585"/>
                    <a:gd name="connsiteY12" fmla="*/ 45794 h 4264297"/>
                    <a:gd name="connsiteX13" fmla="*/ 918129 w 3697585"/>
                    <a:gd name="connsiteY13" fmla="*/ 412530 h 4264297"/>
                    <a:gd name="connsiteX14" fmla="*/ 312521 w 3697585"/>
                    <a:gd name="connsiteY14" fmla="*/ 412530 h 4264297"/>
                    <a:gd name="connsiteX15" fmla="*/ 312521 w 3697585"/>
                    <a:gd name="connsiteY15" fmla="*/ 3886718 h 4264297"/>
                    <a:gd name="connsiteX16" fmla="*/ 3378573 w 3697585"/>
                    <a:gd name="connsiteY16" fmla="*/ 3886718 h 4264297"/>
                    <a:gd name="connsiteX17" fmla="*/ 3378573 w 3697585"/>
                    <a:gd name="connsiteY17" fmla="*/ 406996 h 4264297"/>
                    <a:gd name="connsiteX18" fmla="*/ 2776000 w 3697585"/>
                    <a:gd name="connsiteY18" fmla="*/ 406997 h 4264297"/>
                    <a:gd name="connsiteX19" fmla="*/ 2775999 w 3697585"/>
                    <a:gd name="connsiteY19" fmla="*/ 36594 h 4264297"/>
                    <a:gd name="connsiteX0" fmla="*/ 2775999 w 3699026"/>
                    <a:gd name="connsiteY0" fmla="*/ 26872 h 4254575"/>
                    <a:gd name="connsiteX1" fmla="*/ 3477473 w 3699026"/>
                    <a:gd name="connsiteY1" fmla="*/ 26872 h 4254575"/>
                    <a:gd name="connsiteX2" fmla="*/ 3697375 w 3699026"/>
                    <a:gd name="connsiteY2" fmla="*/ 288786 h 4254575"/>
                    <a:gd name="connsiteX3" fmla="*/ 3697375 w 3699026"/>
                    <a:gd name="connsiteY3" fmla="*/ 4161608 h 4254575"/>
                    <a:gd name="connsiteX4" fmla="*/ 3489345 w 3699026"/>
                    <a:gd name="connsiteY4" fmla="*/ 4254555 h 4254575"/>
                    <a:gd name="connsiteX5" fmla="*/ 158198 w 3699026"/>
                    <a:gd name="connsiteY5" fmla="*/ 4254555 h 4254575"/>
                    <a:gd name="connsiteX6" fmla="*/ 0 w 3699026"/>
                    <a:gd name="connsiteY6" fmla="*/ 4095821 h 4254575"/>
                    <a:gd name="connsiteX7" fmla="*/ 0 w 3699026"/>
                    <a:gd name="connsiteY7" fmla="*/ 219731 h 4254575"/>
                    <a:gd name="connsiteX8" fmla="*/ 6385 w 3699026"/>
                    <a:gd name="connsiteY8" fmla="*/ 188103 h 4254575"/>
                    <a:gd name="connsiteX9" fmla="*/ 18535 w 3699026"/>
                    <a:gd name="connsiteY9" fmla="*/ 170084 h 4254575"/>
                    <a:gd name="connsiteX10" fmla="*/ 26619 w 3699026"/>
                    <a:gd name="connsiteY10" fmla="*/ 148065 h 4254575"/>
                    <a:gd name="connsiteX11" fmla="*/ 226457 w 3699026"/>
                    <a:gd name="connsiteY11" fmla="*/ 36072 h 4254575"/>
                    <a:gd name="connsiteX12" fmla="*/ 918130 w 3699026"/>
                    <a:gd name="connsiteY12" fmla="*/ 36072 h 4254575"/>
                    <a:gd name="connsiteX13" fmla="*/ 918129 w 3699026"/>
                    <a:gd name="connsiteY13" fmla="*/ 402808 h 4254575"/>
                    <a:gd name="connsiteX14" fmla="*/ 312521 w 3699026"/>
                    <a:gd name="connsiteY14" fmla="*/ 402808 h 4254575"/>
                    <a:gd name="connsiteX15" fmla="*/ 312521 w 3699026"/>
                    <a:gd name="connsiteY15" fmla="*/ 3876996 h 4254575"/>
                    <a:gd name="connsiteX16" fmla="*/ 3378573 w 3699026"/>
                    <a:gd name="connsiteY16" fmla="*/ 3876996 h 4254575"/>
                    <a:gd name="connsiteX17" fmla="*/ 3378573 w 3699026"/>
                    <a:gd name="connsiteY17" fmla="*/ 397274 h 4254575"/>
                    <a:gd name="connsiteX18" fmla="*/ 2776000 w 3699026"/>
                    <a:gd name="connsiteY18" fmla="*/ 397275 h 4254575"/>
                    <a:gd name="connsiteX19" fmla="*/ 2775999 w 3699026"/>
                    <a:gd name="connsiteY19" fmla="*/ 26872 h 4254575"/>
                    <a:gd name="connsiteX0" fmla="*/ 2775999 w 3702341"/>
                    <a:gd name="connsiteY0" fmla="*/ 4467 h 4232170"/>
                    <a:gd name="connsiteX1" fmla="*/ 3477473 w 3702341"/>
                    <a:gd name="connsiteY1" fmla="*/ 4467 h 4232170"/>
                    <a:gd name="connsiteX2" fmla="*/ 3697375 w 3702341"/>
                    <a:gd name="connsiteY2" fmla="*/ 266381 h 4232170"/>
                    <a:gd name="connsiteX3" fmla="*/ 3697375 w 3702341"/>
                    <a:gd name="connsiteY3" fmla="*/ 4139203 h 4232170"/>
                    <a:gd name="connsiteX4" fmla="*/ 3489345 w 3702341"/>
                    <a:gd name="connsiteY4" fmla="*/ 4232150 h 4232170"/>
                    <a:gd name="connsiteX5" fmla="*/ 158198 w 3702341"/>
                    <a:gd name="connsiteY5" fmla="*/ 4232150 h 4232170"/>
                    <a:gd name="connsiteX6" fmla="*/ 0 w 3702341"/>
                    <a:gd name="connsiteY6" fmla="*/ 4073416 h 4232170"/>
                    <a:gd name="connsiteX7" fmla="*/ 0 w 3702341"/>
                    <a:gd name="connsiteY7" fmla="*/ 197326 h 4232170"/>
                    <a:gd name="connsiteX8" fmla="*/ 6385 w 3702341"/>
                    <a:gd name="connsiteY8" fmla="*/ 165698 h 4232170"/>
                    <a:gd name="connsiteX9" fmla="*/ 18535 w 3702341"/>
                    <a:gd name="connsiteY9" fmla="*/ 147679 h 4232170"/>
                    <a:gd name="connsiteX10" fmla="*/ 26619 w 3702341"/>
                    <a:gd name="connsiteY10" fmla="*/ 125660 h 4232170"/>
                    <a:gd name="connsiteX11" fmla="*/ 226457 w 3702341"/>
                    <a:gd name="connsiteY11" fmla="*/ 13667 h 4232170"/>
                    <a:gd name="connsiteX12" fmla="*/ 918130 w 3702341"/>
                    <a:gd name="connsiteY12" fmla="*/ 13667 h 4232170"/>
                    <a:gd name="connsiteX13" fmla="*/ 918129 w 3702341"/>
                    <a:gd name="connsiteY13" fmla="*/ 380403 h 4232170"/>
                    <a:gd name="connsiteX14" fmla="*/ 312521 w 3702341"/>
                    <a:gd name="connsiteY14" fmla="*/ 380403 h 4232170"/>
                    <a:gd name="connsiteX15" fmla="*/ 312521 w 3702341"/>
                    <a:gd name="connsiteY15" fmla="*/ 3854591 h 4232170"/>
                    <a:gd name="connsiteX16" fmla="*/ 3378573 w 3702341"/>
                    <a:gd name="connsiteY16" fmla="*/ 3854591 h 4232170"/>
                    <a:gd name="connsiteX17" fmla="*/ 3378573 w 3702341"/>
                    <a:gd name="connsiteY17" fmla="*/ 374869 h 4232170"/>
                    <a:gd name="connsiteX18" fmla="*/ 2776000 w 3702341"/>
                    <a:gd name="connsiteY18" fmla="*/ 374870 h 4232170"/>
                    <a:gd name="connsiteX19" fmla="*/ 2775999 w 3702341"/>
                    <a:gd name="connsiteY19" fmla="*/ 4467 h 4232170"/>
                    <a:gd name="connsiteX0" fmla="*/ 2775999 w 3697570"/>
                    <a:gd name="connsiteY0" fmla="*/ 3510 h 4231213"/>
                    <a:gd name="connsiteX1" fmla="*/ 3477473 w 3697570"/>
                    <a:gd name="connsiteY1" fmla="*/ 3510 h 4231213"/>
                    <a:gd name="connsiteX2" fmla="*/ 3697375 w 3697570"/>
                    <a:gd name="connsiteY2" fmla="*/ 265424 h 4231213"/>
                    <a:gd name="connsiteX3" fmla="*/ 3697375 w 3697570"/>
                    <a:gd name="connsiteY3" fmla="*/ 4138246 h 4231213"/>
                    <a:gd name="connsiteX4" fmla="*/ 3489345 w 3697570"/>
                    <a:gd name="connsiteY4" fmla="*/ 4231193 h 4231213"/>
                    <a:gd name="connsiteX5" fmla="*/ 158198 w 3697570"/>
                    <a:gd name="connsiteY5" fmla="*/ 4231193 h 4231213"/>
                    <a:gd name="connsiteX6" fmla="*/ 0 w 3697570"/>
                    <a:gd name="connsiteY6" fmla="*/ 4072459 h 4231213"/>
                    <a:gd name="connsiteX7" fmla="*/ 0 w 3697570"/>
                    <a:gd name="connsiteY7" fmla="*/ 196369 h 4231213"/>
                    <a:gd name="connsiteX8" fmla="*/ 6385 w 3697570"/>
                    <a:gd name="connsiteY8" fmla="*/ 164741 h 4231213"/>
                    <a:gd name="connsiteX9" fmla="*/ 18535 w 3697570"/>
                    <a:gd name="connsiteY9" fmla="*/ 146722 h 4231213"/>
                    <a:gd name="connsiteX10" fmla="*/ 26619 w 3697570"/>
                    <a:gd name="connsiteY10" fmla="*/ 124703 h 4231213"/>
                    <a:gd name="connsiteX11" fmla="*/ 226457 w 3697570"/>
                    <a:gd name="connsiteY11" fmla="*/ 12710 h 4231213"/>
                    <a:gd name="connsiteX12" fmla="*/ 918130 w 3697570"/>
                    <a:gd name="connsiteY12" fmla="*/ 12710 h 4231213"/>
                    <a:gd name="connsiteX13" fmla="*/ 918129 w 3697570"/>
                    <a:gd name="connsiteY13" fmla="*/ 379446 h 4231213"/>
                    <a:gd name="connsiteX14" fmla="*/ 312521 w 3697570"/>
                    <a:gd name="connsiteY14" fmla="*/ 379446 h 4231213"/>
                    <a:gd name="connsiteX15" fmla="*/ 312521 w 3697570"/>
                    <a:gd name="connsiteY15" fmla="*/ 3853634 h 4231213"/>
                    <a:gd name="connsiteX16" fmla="*/ 3378573 w 3697570"/>
                    <a:gd name="connsiteY16" fmla="*/ 3853634 h 4231213"/>
                    <a:gd name="connsiteX17" fmla="*/ 3378573 w 3697570"/>
                    <a:gd name="connsiteY17" fmla="*/ 373912 h 4231213"/>
                    <a:gd name="connsiteX18" fmla="*/ 2776000 w 3697570"/>
                    <a:gd name="connsiteY18" fmla="*/ 373913 h 4231213"/>
                    <a:gd name="connsiteX19" fmla="*/ 2775999 w 3697570"/>
                    <a:gd name="connsiteY19" fmla="*/ 3510 h 4231213"/>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6619 w 3697570"/>
                    <a:gd name="connsiteY10" fmla="*/ 123897 h 4230407"/>
                    <a:gd name="connsiteX11" fmla="*/ 226457 w 3697570"/>
                    <a:gd name="connsiteY11" fmla="*/ 11904 h 4230407"/>
                    <a:gd name="connsiteX12" fmla="*/ 918130 w 3697570"/>
                    <a:gd name="connsiteY12" fmla="*/ 11904 h 4230407"/>
                    <a:gd name="connsiteX13" fmla="*/ 918129 w 3697570"/>
                    <a:gd name="connsiteY13" fmla="*/ 378640 h 4230407"/>
                    <a:gd name="connsiteX14" fmla="*/ 312521 w 3697570"/>
                    <a:gd name="connsiteY14" fmla="*/ 378640 h 4230407"/>
                    <a:gd name="connsiteX15" fmla="*/ 312521 w 3697570"/>
                    <a:gd name="connsiteY15" fmla="*/ 3852828 h 4230407"/>
                    <a:gd name="connsiteX16" fmla="*/ 3378573 w 3697570"/>
                    <a:gd name="connsiteY16" fmla="*/ 3852828 h 4230407"/>
                    <a:gd name="connsiteX17" fmla="*/ 3378573 w 3697570"/>
                    <a:gd name="connsiteY17" fmla="*/ 373106 h 4230407"/>
                    <a:gd name="connsiteX18" fmla="*/ 2776000 w 3697570"/>
                    <a:gd name="connsiteY18" fmla="*/ 373107 h 4230407"/>
                    <a:gd name="connsiteX19" fmla="*/ 2775999 w 3697570"/>
                    <a:gd name="connsiteY19"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26457 w 3697570"/>
                    <a:gd name="connsiteY10" fmla="*/ 11904 h 4230407"/>
                    <a:gd name="connsiteX11" fmla="*/ 918130 w 3697570"/>
                    <a:gd name="connsiteY11" fmla="*/ 11904 h 4230407"/>
                    <a:gd name="connsiteX12" fmla="*/ 918129 w 3697570"/>
                    <a:gd name="connsiteY12" fmla="*/ 378640 h 4230407"/>
                    <a:gd name="connsiteX13" fmla="*/ 312521 w 3697570"/>
                    <a:gd name="connsiteY13" fmla="*/ 378640 h 4230407"/>
                    <a:gd name="connsiteX14" fmla="*/ 312521 w 3697570"/>
                    <a:gd name="connsiteY14" fmla="*/ 3852828 h 4230407"/>
                    <a:gd name="connsiteX15" fmla="*/ 3378573 w 3697570"/>
                    <a:gd name="connsiteY15" fmla="*/ 3852828 h 4230407"/>
                    <a:gd name="connsiteX16" fmla="*/ 3378573 w 3697570"/>
                    <a:gd name="connsiteY16" fmla="*/ 373106 h 4230407"/>
                    <a:gd name="connsiteX17" fmla="*/ 2776000 w 3697570"/>
                    <a:gd name="connsiteY17" fmla="*/ 373107 h 4230407"/>
                    <a:gd name="connsiteX18" fmla="*/ 2775999 w 3697570"/>
                    <a:gd name="connsiteY18"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226457 w 3697570"/>
                    <a:gd name="connsiteY9" fmla="*/ 11904 h 4230407"/>
                    <a:gd name="connsiteX10" fmla="*/ 918130 w 3697570"/>
                    <a:gd name="connsiteY10" fmla="*/ 11904 h 4230407"/>
                    <a:gd name="connsiteX11" fmla="*/ 918129 w 3697570"/>
                    <a:gd name="connsiteY11" fmla="*/ 378640 h 4230407"/>
                    <a:gd name="connsiteX12" fmla="*/ 312521 w 3697570"/>
                    <a:gd name="connsiteY12" fmla="*/ 378640 h 4230407"/>
                    <a:gd name="connsiteX13" fmla="*/ 312521 w 3697570"/>
                    <a:gd name="connsiteY13" fmla="*/ 3852828 h 4230407"/>
                    <a:gd name="connsiteX14" fmla="*/ 3378573 w 3697570"/>
                    <a:gd name="connsiteY14" fmla="*/ 3852828 h 4230407"/>
                    <a:gd name="connsiteX15" fmla="*/ 3378573 w 3697570"/>
                    <a:gd name="connsiteY15" fmla="*/ 373106 h 4230407"/>
                    <a:gd name="connsiteX16" fmla="*/ 2776000 w 3697570"/>
                    <a:gd name="connsiteY16" fmla="*/ 373107 h 4230407"/>
                    <a:gd name="connsiteX17" fmla="*/ 2775999 w 3697570"/>
                    <a:gd name="connsiteY17" fmla="*/ 2704 h 4230407"/>
                    <a:gd name="connsiteX0" fmla="*/ 2775999 w 3697570"/>
                    <a:gd name="connsiteY0" fmla="*/ 155287 h 4382990"/>
                    <a:gd name="connsiteX1" fmla="*/ 3477473 w 3697570"/>
                    <a:gd name="connsiteY1" fmla="*/ 155287 h 4382990"/>
                    <a:gd name="connsiteX2" fmla="*/ 3697375 w 3697570"/>
                    <a:gd name="connsiteY2" fmla="*/ 417201 h 4382990"/>
                    <a:gd name="connsiteX3" fmla="*/ 3697375 w 3697570"/>
                    <a:gd name="connsiteY3" fmla="*/ 4290023 h 4382990"/>
                    <a:gd name="connsiteX4" fmla="*/ 3489345 w 3697570"/>
                    <a:gd name="connsiteY4" fmla="*/ 4382970 h 4382990"/>
                    <a:gd name="connsiteX5" fmla="*/ 158198 w 3697570"/>
                    <a:gd name="connsiteY5" fmla="*/ 4382970 h 4382990"/>
                    <a:gd name="connsiteX6" fmla="*/ 0 w 3697570"/>
                    <a:gd name="connsiteY6" fmla="*/ 4224236 h 4382990"/>
                    <a:gd name="connsiteX7" fmla="*/ 0 w 3697570"/>
                    <a:gd name="connsiteY7" fmla="*/ 348146 h 4382990"/>
                    <a:gd name="connsiteX8" fmla="*/ 226457 w 3697570"/>
                    <a:gd name="connsiteY8" fmla="*/ 164487 h 4382990"/>
                    <a:gd name="connsiteX9" fmla="*/ 918130 w 3697570"/>
                    <a:gd name="connsiteY9" fmla="*/ 164487 h 4382990"/>
                    <a:gd name="connsiteX10" fmla="*/ 918129 w 3697570"/>
                    <a:gd name="connsiteY10" fmla="*/ 531223 h 4382990"/>
                    <a:gd name="connsiteX11" fmla="*/ 312521 w 3697570"/>
                    <a:gd name="connsiteY11" fmla="*/ 531223 h 4382990"/>
                    <a:gd name="connsiteX12" fmla="*/ 312521 w 3697570"/>
                    <a:gd name="connsiteY12" fmla="*/ 4005411 h 4382990"/>
                    <a:gd name="connsiteX13" fmla="*/ 3378573 w 3697570"/>
                    <a:gd name="connsiteY13" fmla="*/ 4005411 h 4382990"/>
                    <a:gd name="connsiteX14" fmla="*/ 3378573 w 3697570"/>
                    <a:gd name="connsiteY14" fmla="*/ 525689 h 4382990"/>
                    <a:gd name="connsiteX15" fmla="*/ 2776000 w 3697570"/>
                    <a:gd name="connsiteY15" fmla="*/ 525690 h 4382990"/>
                    <a:gd name="connsiteX16" fmla="*/ 2775999 w 3697570"/>
                    <a:gd name="connsiteY16" fmla="*/ 155287 h 4382990"/>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570" h="4230407">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endParaRPr>
                </a:p>
              </p:txBody>
            </p:sp>
          </p:grpSp>
          <p:sp>
            <p:nvSpPr>
              <p:cNvPr id="232" name="Freeform 231"/>
              <p:cNvSpPr/>
              <p:nvPr/>
            </p:nvSpPr>
            <p:spPr>
              <a:xfrm flipV="1">
                <a:off x="6723956" y="3136126"/>
                <a:ext cx="685374" cy="608278"/>
              </a:xfrm>
              <a:custGeom>
                <a:avLst/>
                <a:gdLst>
                  <a:gd name="connsiteX0" fmla="*/ 1356363 w 3056554"/>
                  <a:gd name="connsiteY0" fmla="*/ 2712728 h 2712728"/>
                  <a:gd name="connsiteX1" fmla="*/ 2705723 w 3056554"/>
                  <a:gd name="connsiteY1" fmla="*/ 1495044 h 2712728"/>
                  <a:gd name="connsiteX2" fmla="*/ 2712682 w 3056554"/>
                  <a:gd name="connsiteY2" fmla="*/ 1357244 h 2712728"/>
                  <a:gd name="connsiteX3" fmla="*/ 3056554 w 3056554"/>
                  <a:gd name="connsiteY3" fmla="*/ 1357244 h 2712728"/>
                  <a:gd name="connsiteX4" fmla="*/ 2510720 w 3056554"/>
                  <a:gd name="connsiteY4" fmla="*/ 646797 h 2712728"/>
                  <a:gd name="connsiteX5" fmla="*/ 2497427 w 3056554"/>
                  <a:gd name="connsiteY5" fmla="*/ 624914 h 2712728"/>
                  <a:gd name="connsiteX6" fmla="*/ 2495733 w 3056554"/>
                  <a:gd name="connsiteY6" fmla="*/ 627290 h 2712728"/>
                  <a:gd name="connsiteX7" fmla="*/ 2453973 w 3056554"/>
                  <a:gd name="connsiteY7" fmla="*/ 572935 h 2712728"/>
                  <a:gd name="connsiteX8" fmla="*/ 1859652 w 3056554"/>
                  <a:gd name="connsiteY8" fmla="*/ 1357244 h 2712728"/>
                  <a:gd name="connsiteX9" fmla="*/ 2185066 w 3056554"/>
                  <a:gd name="connsiteY9" fmla="*/ 1357244 h 2712728"/>
                  <a:gd name="connsiteX10" fmla="*/ 2180832 w 3056554"/>
                  <a:gd name="connsiteY10" fmla="*/ 1441099 h 2712728"/>
                  <a:gd name="connsiteX11" fmla="*/ 1356363 w 3056554"/>
                  <a:gd name="connsiteY11" fmla="*/ 2185113 h 2712728"/>
                  <a:gd name="connsiteX12" fmla="*/ 527615 w 3056554"/>
                  <a:gd name="connsiteY12" fmla="*/ 1356364 h 2712728"/>
                  <a:gd name="connsiteX13" fmla="*/ 1356363 w 3056554"/>
                  <a:gd name="connsiteY13" fmla="*/ 527615 h 2712728"/>
                  <a:gd name="connsiteX14" fmla="*/ 1913595 w 3056554"/>
                  <a:gd name="connsiteY14" fmla="*/ 742909 h 2712728"/>
                  <a:gd name="connsiteX15" fmla="*/ 1975473 w 3056554"/>
                  <a:gd name="connsiteY15" fmla="*/ 806281 h 2712728"/>
                  <a:gd name="connsiteX16" fmla="*/ 2286122 w 3056554"/>
                  <a:gd name="connsiteY16" fmla="*/ 370559 h 2712728"/>
                  <a:gd name="connsiteX17" fmla="*/ 2268351 w 3056554"/>
                  <a:gd name="connsiteY17" fmla="*/ 352359 h 2712728"/>
                  <a:gd name="connsiteX18" fmla="*/ 1356363 w 3056554"/>
                  <a:gd name="connsiteY18" fmla="*/ 0 h 2712728"/>
                  <a:gd name="connsiteX19" fmla="*/ 0 w 3056554"/>
                  <a:gd name="connsiteY19" fmla="*/ 1356364 h 2712728"/>
                  <a:gd name="connsiteX20" fmla="*/ 1356363 w 3056554"/>
                  <a:gd name="connsiteY20" fmla="*/ 2712728 h 27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554" h="2712728">
                    <a:moveTo>
                      <a:pt x="1356363" y="2712728"/>
                    </a:moveTo>
                    <a:cubicBezTo>
                      <a:pt x="2058643" y="2712728"/>
                      <a:pt x="2636264" y="2178999"/>
                      <a:pt x="2705723" y="1495044"/>
                    </a:cubicBezTo>
                    <a:lnTo>
                      <a:pt x="2712682" y="1357244"/>
                    </a:lnTo>
                    <a:lnTo>
                      <a:pt x="3056554" y="1357244"/>
                    </a:lnTo>
                    <a:lnTo>
                      <a:pt x="2510720" y="646797"/>
                    </a:lnTo>
                    <a:lnTo>
                      <a:pt x="2497427" y="624914"/>
                    </a:lnTo>
                    <a:lnTo>
                      <a:pt x="2495733" y="627290"/>
                    </a:lnTo>
                    <a:lnTo>
                      <a:pt x="2453973" y="572935"/>
                    </a:lnTo>
                    <a:lnTo>
                      <a:pt x="1859652" y="1357244"/>
                    </a:lnTo>
                    <a:lnTo>
                      <a:pt x="2185066" y="1357244"/>
                    </a:lnTo>
                    <a:lnTo>
                      <a:pt x="2180832" y="1441099"/>
                    </a:lnTo>
                    <a:cubicBezTo>
                      <a:pt x="2138392" y="1859000"/>
                      <a:pt x="1785461" y="2185113"/>
                      <a:pt x="1356363" y="2185113"/>
                    </a:cubicBezTo>
                    <a:cubicBezTo>
                      <a:pt x="898658" y="2185113"/>
                      <a:pt x="527615" y="1814069"/>
                      <a:pt x="527615" y="1356364"/>
                    </a:cubicBezTo>
                    <a:cubicBezTo>
                      <a:pt x="527615" y="898659"/>
                      <a:pt x="898658" y="527615"/>
                      <a:pt x="1356363" y="527615"/>
                    </a:cubicBezTo>
                    <a:cubicBezTo>
                      <a:pt x="1570912" y="527615"/>
                      <a:pt x="1766420" y="609143"/>
                      <a:pt x="1913595" y="742909"/>
                    </a:cubicBezTo>
                    <a:lnTo>
                      <a:pt x="1975473" y="806281"/>
                    </a:lnTo>
                    <a:lnTo>
                      <a:pt x="2286122" y="370559"/>
                    </a:lnTo>
                    <a:lnTo>
                      <a:pt x="2268351" y="352359"/>
                    </a:lnTo>
                    <a:cubicBezTo>
                      <a:pt x="2027478" y="133432"/>
                      <a:pt x="1707503" y="0"/>
                      <a:pt x="1356363" y="0"/>
                    </a:cubicBezTo>
                    <a:cubicBezTo>
                      <a:pt x="607264" y="0"/>
                      <a:pt x="0" y="607265"/>
                      <a:pt x="0" y="1356364"/>
                    </a:cubicBezTo>
                    <a:cubicBezTo>
                      <a:pt x="0" y="2105463"/>
                      <a:pt x="607264" y="2712728"/>
                      <a:pt x="1356363" y="271272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5" name="Group 4"/>
            <p:cNvGrpSpPr/>
            <p:nvPr/>
          </p:nvGrpSpPr>
          <p:grpSpPr>
            <a:xfrm>
              <a:off x="292308" y="4079144"/>
              <a:ext cx="8530982" cy="812732"/>
              <a:chOff x="292308" y="4092625"/>
              <a:chExt cx="8530982" cy="812732"/>
            </a:xfrm>
          </p:grpSpPr>
          <p:grpSp>
            <p:nvGrpSpPr>
              <p:cNvPr id="213" name="Group 212"/>
              <p:cNvGrpSpPr/>
              <p:nvPr/>
            </p:nvGrpSpPr>
            <p:grpSpPr>
              <a:xfrm>
                <a:off x="5063420" y="4259074"/>
                <a:ext cx="874862" cy="479835"/>
                <a:chOff x="3485967" y="3223136"/>
                <a:chExt cx="884894" cy="485338"/>
              </a:xfrm>
              <a:solidFill>
                <a:schemeClr val="tx1">
                  <a:lumMod val="50000"/>
                  <a:lumOff val="50000"/>
                </a:schemeClr>
              </a:solidFill>
              <a:effectLst/>
            </p:grpSpPr>
            <p:grpSp>
              <p:nvGrpSpPr>
                <p:cNvPr id="384" name="Group 383"/>
                <p:cNvGrpSpPr/>
                <p:nvPr/>
              </p:nvGrpSpPr>
              <p:grpSpPr>
                <a:xfrm>
                  <a:off x="3681256" y="3223136"/>
                  <a:ext cx="494236" cy="485338"/>
                  <a:chOff x="-2429678" y="-3238500"/>
                  <a:chExt cx="13663209" cy="13417212"/>
                </a:xfrm>
                <a:grpFill/>
              </p:grpSpPr>
              <p:sp>
                <p:nvSpPr>
                  <p:cNvPr id="395" name="Freeform 394"/>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6" name="Rectangle 92"/>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7" name="Freeform 14"/>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Diamond 100"/>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5" name="Group 384"/>
                <p:cNvGrpSpPr/>
                <p:nvPr/>
              </p:nvGrpSpPr>
              <p:grpSpPr>
                <a:xfrm>
                  <a:off x="3485967" y="3257084"/>
                  <a:ext cx="318921" cy="343896"/>
                  <a:chOff x="-7791742" y="-2283273"/>
                  <a:chExt cx="8816598" cy="9507034"/>
                </a:xfrm>
                <a:grpFill/>
              </p:grpSpPr>
              <p:sp>
                <p:nvSpPr>
                  <p:cNvPr id="391" name="Freeform 390"/>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2"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3" name="Freeform 392"/>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6" name="Group 385"/>
                <p:cNvGrpSpPr/>
                <p:nvPr/>
              </p:nvGrpSpPr>
              <p:grpSpPr>
                <a:xfrm flipH="1">
                  <a:off x="4051940" y="3257084"/>
                  <a:ext cx="318921" cy="343896"/>
                  <a:chOff x="-7791742" y="-2283273"/>
                  <a:chExt cx="8816598" cy="9507034"/>
                </a:xfrm>
                <a:grpFill/>
              </p:grpSpPr>
              <p:sp>
                <p:nvSpPr>
                  <p:cNvPr id="387" name="Freeform 386"/>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9" name="Freeform 388"/>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17" name="Group 216"/>
              <p:cNvGrpSpPr/>
              <p:nvPr/>
            </p:nvGrpSpPr>
            <p:grpSpPr>
              <a:xfrm>
                <a:off x="3679944" y="4163715"/>
                <a:ext cx="442851" cy="670552"/>
                <a:chOff x="7162118" y="1922306"/>
                <a:chExt cx="717438" cy="1086322"/>
              </a:xfrm>
              <a:solidFill>
                <a:schemeClr val="tx1">
                  <a:lumMod val="50000"/>
                  <a:lumOff val="50000"/>
                </a:schemeClr>
              </a:solidFill>
            </p:grpSpPr>
            <p:grpSp>
              <p:nvGrpSpPr>
                <p:cNvPr id="359" name="Group 358"/>
                <p:cNvGrpSpPr/>
                <p:nvPr/>
              </p:nvGrpSpPr>
              <p:grpSpPr>
                <a:xfrm>
                  <a:off x="7469457" y="1932117"/>
                  <a:ext cx="410099" cy="738998"/>
                  <a:chOff x="4892575" y="253941"/>
                  <a:chExt cx="2464534" cy="4441085"/>
                </a:xfrm>
                <a:grpFill/>
              </p:grpSpPr>
              <p:grpSp>
                <p:nvGrpSpPr>
                  <p:cNvPr id="370" name="Group 369"/>
                  <p:cNvGrpSpPr/>
                  <p:nvPr/>
                </p:nvGrpSpPr>
                <p:grpSpPr>
                  <a:xfrm>
                    <a:off x="6044181" y="253941"/>
                    <a:ext cx="1312928" cy="3367024"/>
                    <a:chOff x="6901017" y="226358"/>
                    <a:chExt cx="2545655" cy="6528366"/>
                  </a:xfrm>
                  <a:grpFill/>
                </p:grpSpPr>
                <p:sp>
                  <p:nvSpPr>
                    <p:cNvPr id="374" name="Oval 373"/>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5" name="Freeform 374"/>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71" name="Group 370"/>
                  <p:cNvGrpSpPr/>
                  <p:nvPr/>
                </p:nvGrpSpPr>
                <p:grpSpPr>
                  <a:xfrm>
                    <a:off x="4892575" y="297484"/>
                    <a:ext cx="1714766" cy="4397542"/>
                    <a:chOff x="6901017" y="226358"/>
                    <a:chExt cx="2545655" cy="6528366"/>
                  </a:xfrm>
                  <a:grpFill/>
                </p:grpSpPr>
                <p:sp>
                  <p:nvSpPr>
                    <p:cNvPr id="372" name="Oval 371"/>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3" name="Freeform 372"/>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grpSp>
              <p:nvGrpSpPr>
                <p:cNvPr id="360" name="Group 359"/>
                <p:cNvGrpSpPr/>
                <p:nvPr/>
              </p:nvGrpSpPr>
              <p:grpSpPr>
                <a:xfrm>
                  <a:off x="7162118" y="1922306"/>
                  <a:ext cx="435632" cy="1086322"/>
                  <a:chOff x="7162118" y="1922306"/>
                  <a:chExt cx="435632" cy="1086322"/>
                </a:xfrm>
                <a:grpFill/>
              </p:grpSpPr>
              <p:sp>
                <p:nvSpPr>
                  <p:cNvPr id="361" name="Freeform 360"/>
                  <p:cNvSpPr>
                    <a:spLocks/>
                  </p:cNvSpPr>
                  <p:nvPr/>
                </p:nvSpPr>
                <p:spPr bwMode="auto">
                  <a:xfrm flipH="1">
                    <a:off x="7162118" y="2115765"/>
                    <a:ext cx="435632" cy="892863"/>
                  </a:xfrm>
                  <a:custGeom>
                    <a:avLst/>
                    <a:gdLst>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16923 w 2617974"/>
                      <a:gd name="connsiteY17" fmla="*/ 2552646 h 5262475"/>
                      <a:gd name="connsiteX18" fmla="*/ 1341728 w 2617974"/>
                      <a:gd name="connsiteY18" fmla="*/ 2562481 h 5262475"/>
                      <a:gd name="connsiteX19" fmla="*/ 1358098 w 2617974"/>
                      <a:gd name="connsiteY19" fmla="*/ 2594089 h 5262475"/>
                      <a:gd name="connsiteX20" fmla="*/ 1551742 w 2617974"/>
                      <a:gd name="connsiteY20" fmla="*/ 5259840 h 5262475"/>
                      <a:gd name="connsiteX21" fmla="*/ 1943797 w 2617974"/>
                      <a:gd name="connsiteY21" fmla="*/ 5262475 h 5262475"/>
                      <a:gd name="connsiteX22" fmla="*/ 1989625 w 2617974"/>
                      <a:gd name="connsiteY22" fmla="*/ 2743738 h 5262475"/>
                      <a:gd name="connsiteX23" fmla="*/ 2080487 w 2617974"/>
                      <a:gd name="connsiteY23" fmla="*/ 1018034 h 5262475"/>
                      <a:gd name="connsiteX24" fmla="*/ 2153335 w 2617974"/>
                      <a:gd name="connsiteY24" fmla="*/ 1029626 h 5262475"/>
                      <a:gd name="connsiteX25" fmla="*/ 2111745 w 2617974"/>
                      <a:gd name="connsiteY25" fmla="*/ 2618328 h 5262475"/>
                      <a:gd name="connsiteX26" fmla="*/ 2519960 w 2617974"/>
                      <a:gd name="connsiteY26" fmla="*/ 2626232 h 5262475"/>
                      <a:gd name="connsiteX27" fmla="*/ 2617974 w 2617974"/>
                      <a:gd name="connsiteY27" fmla="*/ 637062 h 5262475"/>
                      <a:gd name="connsiteX28" fmla="*/ 1833863 w 2617974"/>
                      <a:gd name="connsiteY28"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41728 w 2617974"/>
                      <a:gd name="connsiteY17" fmla="*/ 2562481 h 5262475"/>
                      <a:gd name="connsiteX18" fmla="*/ 1358098 w 2617974"/>
                      <a:gd name="connsiteY18" fmla="*/ 2594089 h 5262475"/>
                      <a:gd name="connsiteX19" fmla="*/ 1551742 w 2617974"/>
                      <a:gd name="connsiteY19" fmla="*/ 5259840 h 5262475"/>
                      <a:gd name="connsiteX20" fmla="*/ 1943797 w 2617974"/>
                      <a:gd name="connsiteY20" fmla="*/ 5262475 h 5262475"/>
                      <a:gd name="connsiteX21" fmla="*/ 1989625 w 2617974"/>
                      <a:gd name="connsiteY21" fmla="*/ 2743738 h 5262475"/>
                      <a:gd name="connsiteX22" fmla="*/ 2080487 w 2617974"/>
                      <a:gd name="connsiteY22" fmla="*/ 1018034 h 5262475"/>
                      <a:gd name="connsiteX23" fmla="*/ 2153335 w 2617974"/>
                      <a:gd name="connsiteY23" fmla="*/ 1029626 h 5262475"/>
                      <a:gd name="connsiteX24" fmla="*/ 2111745 w 2617974"/>
                      <a:gd name="connsiteY24" fmla="*/ 2618328 h 5262475"/>
                      <a:gd name="connsiteX25" fmla="*/ 2519960 w 2617974"/>
                      <a:gd name="connsiteY25" fmla="*/ 2626232 h 5262475"/>
                      <a:gd name="connsiteX26" fmla="*/ 2617974 w 2617974"/>
                      <a:gd name="connsiteY26" fmla="*/ 637062 h 5262475"/>
                      <a:gd name="connsiteX27" fmla="*/ 1833863 w 2617974"/>
                      <a:gd name="connsiteY27"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16923 w 2617974"/>
                      <a:gd name="connsiteY15" fmla="*/ 2553839 h 5262475"/>
                      <a:gd name="connsiteX16" fmla="*/ 1341728 w 2617974"/>
                      <a:gd name="connsiteY16" fmla="*/ 2562481 h 5262475"/>
                      <a:gd name="connsiteX17" fmla="*/ 1358098 w 2617974"/>
                      <a:gd name="connsiteY17" fmla="*/ 2594089 h 5262475"/>
                      <a:gd name="connsiteX18" fmla="*/ 1551742 w 2617974"/>
                      <a:gd name="connsiteY18" fmla="*/ 5259840 h 5262475"/>
                      <a:gd name="connsiteX19" fmla="*/ 1943797 w 2617974"/>
                      <a:gd name="connsiteY19" fmla="*/ 5262475 h 5262475"/>
                      <a:gd name="connsiteX20" fmla="*/ 1989625 w 2617974"/>
                      <a:gd name="connsiteY20" fmla="*/ 2743738 h 5262475"/>
                      <a:gd name="connsiteX21" fmla="*/ 2080487 w 2617974"/>
                      <a:gd name="connsiteY21" fmla="*/ 1018034 h 5262475"/>
                      <a:gd name="connsiteX22" fmla="*/ 2153335 w 2617974"/>
                      <a:gd name="connsiteY22" fmla="*/ 1029626 h 5262475"/>
                      <a:gd name="connsiteX23" fmla="*/ 2111745 w 2617974"/>
                      <a:gd name="connsiteY23" fmla="*/ 2618328 h 5262475"/>
                      <a:gd name="connsiteX24" fmla="*/ 2519960 w 2617974"/>
                      <a:gd name="connsiteY24" fmla="*/ 2626232 h 5262475"/>
                      <a:gd name="connsiteX25" fmla="*/ 2617974 w 2617974"/>
                      <a:gd name="connsiteY25" fmla="*/ 637062 h 5262475"/>
                      <a:gd name="connsiteX26" fmla="*/ 1833863 w 2617974"/>
                      <a:gd name="connsiteY26"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16923 w 2617974"/>
                      <a:gd name="connsiteY14" fmla="*/ 2553839 h 5262475"/>
                      <a:gd name="connsiteX15" fmla="*/ 1341728 w 2617974"/>
                      <a:gd name="connsiteY15" fmla="*/ 2562481 h 5262475"/>
                      <a:gd name="connsiteX16" fmla="*/ 1358098 w 2617974"/>
                      <a:gd name="connsiteY16" fmla="*/ 2594089 h 5262475"/>
                      <a:gd name="connsiteX17" fmla="*/ 1551742 w 2617974"/>
                      <a:gd name="connsiteY17" fmla="*/ 5259840 h 5262475"/>
                      <a:gd name="connsiteX18" fmla="*/ 1943797 w 2617974"/>
                      <a:gd name="connsiteY18" fmla="*/ 5262475 h 5262475"/>
                      <a:gd name="connsiteX19" fmla="*/ 1989625 w 2617974"/>
                      <a:gd name="connsiteY19" fmla="*/ 2743738 h 5262475"/>
                      <a:gd name="connsiteX20" fmla="*/ 2080487 w 2617974"/>
                      <a:gd name="connsiteY20" fmla="*/ 1018034 h 5262475"/>
                      <a:gd name="connsiteX21" fmla="*/ 2153335 w 2617974"/>
                      <a:gd name="connsiteY21" fmla="*/ 1029626 h 5262475"/>
                      <a:gd name="connsiteX22" fmla="*/ 2111745 w 2617974"/>
                      <a:gd name="connsiteY22" fmla="*/ 2618328 h 5262475"/>
                      <a:gd name="connsiteX23" fmla="*/ 2519960 w 2617974"/>
                      <a:gd name="connsiteY23" fmla="*/ 2626232 h 5262475"/>
                      <a:gd name="connsiteX24" fmla="*/ 2617974 w 2617974"/>
                      <a:gd name="connsiteY24" fmla="*/ 637062 h 5262475"/>
                      <a:gd name="connsiteX25" fmla="*/ 1833863 w 2617974"/>
                      <a:gd name="connsiteY25"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41728 w 2617974"/>
                      <a:gd name="connsiteY14" fmla="*/ 2562481 h 5262475"/>
                      <a:gd name="connsiteX15" fmla="*/ 1358098 w 2617974"/>
                      <a:gd name="connsiteY15" fmla="*/ 2594089 h 5262475"/>
                      <a:gd name="connsiteX16" fmla="*/ 1551742 w 2617974"/>
                      <a:gd name="connsiteY16" fmla="*/ 5259840 h 5262475"/>
                      <a:gd name="connsiteX17" fmla="*/ 1943797 w 2617974"/>
                      <a:gd name="connsiteY17" fmla="*/ 5262475 h 5262475"/>
                      <a:gd name="connsiteX18" fmla="*/ 1989625 w 2617974"/>
                      <a:gd name="connsiteY18" fmla="*/ 2743738 h 5262475"/>
                      <a:gd name="connsiteX19" fmla="*/ 2080487 w 2617974"/>
                      <a:gd name="connsiteY19" fmla="*/ 1018034 h 5262475"/>
                      <a:gd name="connsiteX20" fmla="*/ 2153335 w 2617974"/>
                      <a:gd name="connsiteY20" fmla="*/ 1029626 h 5262475"/>
                      <a:gd name="connsiteX21" fmla="*/ 2111745 w 2617974"/>
                      <a:gd name="connsiteY21" fmla="*/ 2618328 h 5262475"/>
                      <a:gd name="connsiteX22" fmla="*/ 2519960 w 2617974"/>
                      <a:gd name="connsiteY22" fmla="*/ 2626232 h 5262475"/>
                      <a:gd name="connsiteX23" fmla="*/ 2617974 w 2617974"/>
                      <a:gd name="connsiteY23" fmla="*/ 637062 h 5262475"/>
                      <a:gd name="connsiteX24" fmla="*/ 1833863 w 2617974"/>
                      <a:gd name="connsiteY24"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41728 w 2617974"/>
                      <a:gd name="connsiteY13" fmla="*/ 2562481 h 5262475"/>
                      <a:gd name="connsiteX14" fmla="*/ 1358098 w 2617974"/>
                      <a:gd name="connsiteY14" fmla="*/ 2594089 h 5262475"/>
                      <a:gd name="connsiteX15" fmla="*/ 1551742 w 2617974"/>
                      <a:gd name="connsiteY15" fmla="*/ 5259840 h 5262475"/>
                      <a:gd name="connsiteX16" fmla="*/ 1943797 w 2617974"/>
                      <a:gd name="connsiteY16" fmla="*/ 5262475 h 5262475"/>
                      <a:gd name="connsiteX17" fmla="*/ 1989625 w 2617974"/>
                      <a:gd name="connsiteY17" fmla="*/ 2743738 h 5262475"/>
                      <a:gd name="connsiteX18" fmla="*/ 2080487 w 2617974"/>
                      <a:gd name="connsiteY18" fmla="*/ 1018034 h 5262475"/>
                      <a:gd name="connsiteX19" fmla="*/ 2153335 w 2617974"/>
                      <a:gd name="connsiteY19" fmla="*/ 1029626 h 5262475"/>
                      <a:gd name="connsiteX20" fmla="*/ 2111745 w 2617974"/>
                      <a:gd name="connsiteY20" fmla="*/ 2618328 h 5262475"/>
                      <a:gd name="connsiteX21" fmla="*/ 2519960 w 2617974"/>
                      <a:gd name="connsiteY21" fmla="*/ 2626232 h 5262475"/>
                      <a:gd name="connsiteX22" fmla="*/ 2617974 w 2617974"/>
                      <a:gd name="connsiteY22" fmla="*/ 637062 h 5262475"/>
                      <a:gd name="connsiteX23" fmla="*/ 1833863 w 2617974"/>
                      <a:gd name="connsiteY23"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41728 w 2617974"/>
                      <a:gd name="connsiteY12" fmla="*/ 2562481 h 5262475"/>
                      <a:gd name="connsiteX13" fmla="*/ 1358098 w 2617974"/>
                      <a:gd name="connsiteY13" fmla="*/ 2594089 h 5262475"/>
                      <a:gd name="connsiteX14" fmla="*/ 1551742 w 2617974"/>
                      <a:gd name="connsiteY14" fmla="*/ 5259840 h 5262475"/>
                      <a:gd name="connsiteX15" fmla="*/ 1943797 w 2617974"/>
                      <a:gd name="connsiteY15" fmla="*/ 5262475 h 5262475"/>
                      <a:gd name="connsiteX16" fmla="*/ 1989625 w 2617974"/>
                      <a:gd name="connsiteY16" fmla="*/ 2743738 h 5262475"/>
                      <a:gd name="connsiteX17" fmla="*/ 2080487 w 2617974"/>
                      <a:gd name="connsiteY17" fmla="*/ 1018034 h 5262475"/>
                      <a:gd name="connsiteX18" fmla="*/ 2153335 w 2617974"/>
                      <a:gd name="connsiteY18" fmla="*/ 1029626 h 5262475"/>
                      <a:gd name="connsiteX19" fmla="*/ 2111745 w 2617974"/>
                      <a:gd name="connsiteY19" fmla="*/ 2618328 h 5262475"/>
                      <a:gd name="connsiteX20" fmla="*/ 2519960 w 2617974"/>
                      <a:gd name="connsiteY20" fmla="*/ 2626232 h 5262475"/>
                      <a:gd name="connsiteX21" fmla="*/ 2617974 w 2617974"/>
                      <a:gd name="connsiteY21" fmla="*/ 637062 h 5262475"/>
                      <a:gd name="connsiteX22" fmla="*/ 1833863 w 2617974"/>
                      <a:gd name="connsiteY22"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56439 w 2617974"/>
                      <a:gd name="connsiteY14" fmla="*/ 5258261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301864"/>
                      <a:gd name="connsiteX1" fmla="*/ 1308987 w 2617974"/>
                      <a:gd name="connsiteY1" fmla="*/ 1124129 h 5301864"/>
                      <a:gd name="connsiteX2" fmla="*/ 784111 w 2617974"/>
                      <a:gd name="connsiteY2" fmla="*/ 0 h 5301864"/>
                      <a:gd name="connsiteX3" fmla="*/ 0 w 2617974"/>
                      <a:gd name="connsiteY3" fmla="*/ 637062 h 5301864"/>
                      <a:gd name="connsiteX4" fmla="*/ 98014 w 2617974"/>
                      <a:gd name="connsiteY4" fmla="*/ 2626232 h 5301864"/>
                      <a:gd name="connsiteX5" fmla="*/ 506229 w 2617974"/>
                      <a:gd name="connsiteY5" fmla="*/ 2618328 h 5301864"/>
                      <a:gd name="connsiteX6" fmla="*/ 458942 w 2617974"/>
                      <a:gd name="connsiteY6" fmla="*/ 947017 h 5301864"/>
                      <a:gd name="connsiteX7" fmla="*/ 537487 w 2617974"/>
                      <a:gd name="connsiteY7" fmla="*/ 938273 h 5301864"/>
                      <a:gd name="connsiteX8" fmla="*/ 628349 w 2617974"/>
                      <a:gd name="connsiteY8" fmla="*/ 2743738 h 5301864"/>
                      <a:gd name="connsiteX9" fmla="*/ 674177 w 2617974"/>
                      <a:gd name="connsiteY9" fmla="*/ 5262475 h 5301864"/>
                      <a:gd name="connsiteX10" fmla="*/ 1066232 w 2617974"/>
                      <a:gd name="connsiteY10" fmla="*/ 5259840 h 5301864"/>
                      <a:gd name="connsiteX11" fmla="*/ 1259876 w 2617974"/>
                      <a:gd name="connsiteY11" fmla="*/ 2594089 h 5301864"/>
                      <a:gd name="connsiteX12" fmla="*/ 1358098 w 2617974"/>
                      <a:gd name="connsiteY12" fmla="*/ 2594089 h 5301864"/>
                      <a:gd name="connsiteX13" fmla="*/ 1551742 w 2617974"/>
                      <a:gd name="connsiteY13" fmla="*/ 5259840 h 5301864"/>
                      <a:gd name="connsiteX14" fmla="*/ 1956439 w 2617974"/>
                      <a:gd name="connsiteY14" fmla="*/ 5258261 h 5301864"/>
                      <a:gd name="connsiteX15" fmla="*/ 1989625 w 2617974"/>
                      <a:gd name="connsiteY15" fmla="*/ 2743738 h 5301864"/>
                      <a:gd name="connsiteX16" fmla="*/ 2086184 w 2617974"/>
                      <a:gd name="connsiteY16" fmla="*/ 926880 h 5301864"/>
                      <a:gd name="connsiteX17" fmla="*/ 2161881 w 2617974"/>
                      <a:gd name="connsiteY17" fmla="*/ 935622 h 5301864"/>
                      <a:gd name="connsiteX18" fmla="*/ 2111745 w 2617974"/>
                      <a:gd name="connsiteY18" fmla="*/ 2618328 h 5301864"/>
                      <a:gd name="connsiteX19" fmla="*/ 2519960 w 2617974"/>
                      <a:gd name="connsiteY19" fmla="*/ 2626232 h 5301864"/>
                      <a:gd name="connsiteX20" fmla="*/ 2617974 w 2617974"/>
                      <a:gd name="connsiteY20" fmla="*/ 637062 h 5301864"/>
                      <a:gd name="connsiteX21" fmla="*/ 1833863 w 2617974"/>
                      <a:gd name="connsiteY21" fmla="*/ 0 h 5301864"/>
                      <a:gd name="connsiteX0" fmla="*/ 1833863 w 2617974"/>
                      <a:gd name="connsiteY0" fmla="*/ 0 h 5324031"/>
                      <a:gd name="connsiteX1" fmla="*/ 1308987 w 2617974"/>
                      <a:gd name="connsiteY1" fmla="*/ 1124129 h 5324031"/>
                      <a:gd name="connsiteX2" fmla="*/ 784111 w 2617974"/>
                      <a:gd name="connsiteY2" fmla="*/ 0 h 5324031"/>
                      <a:gd name="connsiteX3" fmla="*/ 0 w 2617974"/>
                      <a:gd name="connsiteY3" fmla="*/ 637062 h 5324031"/>
                      <a:gd name="connsiteX4" fmla="*/ 98014 w 2617974"/>
                      <a:gd name="connsiteY4" fmla="*/ 2626232 h 5324031"/>
                      <a:gd name="connsiteX5" fmla="*/ 506229 w 2617974"/>
                      <a:gd name="connsiteY5" fmla="*/ 2618328 h 5324031"/>
                      <a:gd name="connsiteX6" fmla="*/ 458942 w 2617974"/>
                      <a:gd name="connsiteY6" fmla="*/ 947017 h 5324031"/>
                      <a:gd name="connsiteX7" fmla="*/ 537487 w 2617974"/>
                      <a:gd name="connsiteY7" fmla="*/ 938273 h 5324031"/>
                      <a:gd name="connsiteX8" fmla="*/ 628349 w 2617974"/>
                      <a:gd name="connsiteY8" fmla="*/ 2743738 h 5324031"/>
                      <a:gd name="connsiteX9" fmla="*/ 674177 w 2617974"/>
                      <a:gd name="connsiteY9" fmla="*/ 5262475 h 5324031"/>
                      <a:gd name="connsiteX10" fmla="*/ 1066232 w 2617974"/>
                      <a:gd name="connsiteY10" fmla="*/ 5259840 h 5324031"/>
                      <a:gd name="connsiteX11" fmla="*/ 1259876 w 2617974"/>
                      <a:gd name="connsiteY11" fmla="*/ 2594089 h 5324031"/>
                      <a:gd name="connsiteX12" fmla="*/ 1358098 w 2617974"/>
                      <a:gd name="connsiteY12" fmla="*/ 2594089 h 5324031"/>
                      <a:gd name="connsiteX13" fmla="*/ 1551742 w 2617974"/>
                      <a:gd name="connsiteY13" fmla="*/ 5259840 h 5324031"/>
                      <a:gd name="connsiteX14" fmla="*/ 1956439 w 2617974"/>
                      <a:gd name="connsiteY14" fmla="*/ 5258261 h 5324031"/>
                      <a:gd name="connsiteX15" fmla="*/ 1989625 w 2617974"/>
                      <a:gd name="connsiteY15" fmla="*/ 2743738 h 5324031"/>
                      <a:gd name="connsiteX16" fmla="*/ 2086184 w 2617974"/>
                      <a:gd name="connsiteY16" fmla="*/ 926880 h 5324031"/>
                      <a:gd name="connsiteX17" fmla="*/ 2161881 w 2617974"/>
                      <a:gd name="connsiteY17" fmla="*/ 935622 h 5324031"/>
                      <a:gd name="connsiteX18" fmla="*/ 2111745 w 2617974"/>
                      <a:gd name="connsiteY18" fmla="*/ 2618328 h 5324031"/>
                      <a:gd name="connsiteX19" fmla="*/ 2519960 w 2617974"/>
                      <a:gd name="connsiteY19" fmla="*/ 2626232 h 5324031"/>
                      <a:gd name="connsiteX20" fmla="*/ 2617974 w 2617974"/>
                      <a:gd name="connsiteY20" fmla="*/ 637062 h 5324031"/>
                      <a:gd name="connsiteX21" fmla="*/ 1833863 w 2617974"/>
                      <a:gd name="connsiteY21" fmla="*/ 0 h 5324031"/>
                      <a:gd name="connsiteX0" fmla="*/ 1833863 w 2617974"/>
                      <a:gd name="connsiteY0" fmla="*/ 0 h 5330781"/>
                      <a:gd name="connsiteX1" fmla="*/ 1308987 w 2617974"/>
                      <a:gd name="connsiteY1" fmla="*/ 1124129 h 5330781"/>
                      <a:gd name="connsiteX2" fmla="*/ 784111 w 2617974"/>
                      <a:gd name="connsiteY2" fmla="*/ 0 h 5330781"/>
                      <a:gd name="connsiteX3" fmla="*/ 0 w 2617974"/>
                      <a:gd name="connsiteY3" fmla="*/ 637062 h 5330781"/>
                      <a:gd name="connsiteX4" fmla="*/ 98014 w 2617974"/>
                      <a:gd name="connsiteY4" fmla="*/ 2626232 h 5330781"/>
                      <a:gd name="connsiteX5" fmla="*/ 506229 w 2617974"/>
                      <a:gd name="connsiteY5" fmla="*/ 2618328 h 5330781"/>
                      <a:gd name="connsiteX6" fmla="*/ 458942 w 2617974"/>
                      <a:gd name="connsiteY6" fmla="*/ 947017 h 5330781"/>
                      <a:gd name="connsiteX7" fmla="*/ 537487 w 2617974"/>
                      <a:gd name="connsiteY7" fmla="*/ 938273 h 5330781"/>
                      <a:gd name="connsiteX8" fmla="*/ 628349 w 2617974"/>
                      <a:gd name="connsiteY8" fmla="*/ 2743738 h 5330781"/>
                      <a:gd name="connsiteX9" fmla="*/ 674177 w 2617974"/>
                      <a:gd name="connsiteY9" fmla="*/ 5262475 h 5330781"/>
                      <a:gd name="connsiteX10" fmla="*/ 1066232 w 2617974"/>
                      <a:gd name="connsiteY10" fmla="*/ 5259840 h 5330781"/>
                      <a:gd name="connsiteX11" fmla="*/ 1259876 w 2617974"/>
                      <a:gd name="connsiteY11" fmla="*/ 2594089 h 5330781"/>
                      <a:gd name="connsiteX12" fmla="*/ 1358098 w 2617974"/>
                      <a:gd name="connsiteY12" fmla="*/ 2594089 h 5330781"/>
                      <a:gd name="connsiteX13" fmla="*/ 1551742 w 2617974"/>
                      <a:gd name="connsiteY13" fmla="*/ 5259840 h 5330781"/>
                      <a:gd name="connsiteX14" fmla="*/ 1956439 w 2617974"/>
                      <a:gd name="connsiteY14" fmla="*/ 5258261 h 5330781"/>
                      <a:gd name="connsiteX15" fmla="*/ 1989625 w 2617974"/>
                      <a:gd name="connsiteY15" fmla="*/ 2743738 h 5330781"/>
                      <a:gd name="connsiteX16" fmla="*/ 2086184 w 2617974"/>
                      <a:gd name="connsiteY16" fmla="*/ 926880 h 5330781"/>
                      <a:gd name="connsiteX17" fmla="*/ 2161881 w 2617974"/>
                      <a:gd name="connsiteY17" fmla="*/ 935622 h 5330781"/>
                      <a:gd name="connsiteX18" fmla="*/ 2111745 w 2617974"/>
                      <a:gd name="connsiteY18" fmla="*/ 2618328 h 5330781"/>
                      <a:gd name="connsiteX19" fmla="*/ 2519960 w 2617974"/>
                      <a:gd name="connsiteY19" fmla="*/ 2626232 h 5330781"/>
                      <a:gd name="connsiteX20" fmla="*/ 2617974 w 2617974"/>
                      <a:gd name="connsiteY20" fmla="*/ 637062 h 5330781"/>
                      <a:gd name="connsiteX21" fmla="*/ 1833863 w 2617974"/>
                      <a:gd name="connsiteY21" fmla="*/ 0 h 5330781"/>
                      <a:gd name="connsiteX0" fmla="*/ 1833863 w 2617974"/>
                      <a:gd name="connsiteY0" fmla="*/ 0 h 5335957"/>
                      <a:gd name="connsiteX1" fmla="*/ 1308987 w 2617974"/>
                      <a:gd name="connsiteY1" fmla="*/ 1124129 h 5335957"/>
                      <a:gd name="connsiteX2" fmla="*/ 784111 w 2617974"/>
                      <a:gd name="connsiteY2" fmla="*/ 0 h 5335957"/>
                      <a:gd name="connsiteX3" fmla="*/ 0 w 2617974"/>
                      <a:gd name="connsiteY3" fmla="*/ 637062 h 5335957"/>
                      <a:gd name="connsiteX4" fmla="*/ 98014 w 2617974"/>
                      <a:gd name="connsiteY4" fmla="*/ 2626232 h 5335957"/>
                      <a:gd name="connsiteX5" fmla="*/ 506229 w 2617974"/>
                      <a:gd name="connsiteY5" fmla="*/ 2618328 h 5335957"/>
                      <a:gd name="connsiteX6" fmla="*/ 458942 w 2617974"/>
                      <a:gd name="connsiteY6" fmla="*/ 947017 h 5335957"/>
                      <a:gd name="connsiteX7" fmla="*/ 537487 w 2617974"/>
                      <a:gd name="connsiteY7" fmla="*/ 938273 h 5335957"/>
                      <a:gd name="connsiteX8" fmla="*/ 628349 w 2617974"/>
                      <a:gd name="connsiteY8" fmla="*/ 2743738 h 5335957"/>
                      <a:gd name="connsiteX9" fmla="*/ 674177 w 2617974"/>
                      <a:gd name="connsiteY9" fmla="*/ 5262475 h 5335957"/>
                      <a:gd name="connsiteX10" fmla="*/ 1066232 w 2617974"/>
                      <a:gd name="connsiteY10" fmla="*/ 5259840 h 5335957"/>
                      <a:gd name="connsiteX11" fmla="*/ 1259876 w 2617974"/>
                      <a:gd name="connsiteY11" fmla="*/ 2594089 h 5335957"/>
                      <a:gd name="connsiteX12" fmla="*/ 1358098 w 2617974"/>
                      <a:gd name="connsiteY12" fmla="*/ 2594089 h 5335957"/>
                      <a:gd name="connsiteX13" fmla="*/ 1551742 w 2617974"/>
                      <a:gd name="connsiteY13" fmla="*/ 5259840 h 5335957"/>
                      <a:gd name="connsiteX14" fmla="*/ 1956439 w 2617974"/>
                      <a:gd name="connsiteY14" fmla="*/ 5258261 h 5335957"/>
                      <a:gd name="connsiteX15" fmla="*/ 1989625 w 2617974"/>
                      <a:gd name="connsiteY15" fmla="*/ 2743738 h 5335957"/>
                      <a:gd name="connsiteX16" fmla="*/ 2086184 w 2617974"/>
                      <a:gd name="connsiteY16" fmla="*/ 926880 h 5335957"/>
                      <a:gd name="connsiteX17" fmla="*/ 2161881 w 2617974"/>
                      <a:gd name="connsiteY17" fmla="*/ 935622 h 5335957"/>
                      <a:gd name="connsiteX18" fmla="*/ 2111745 w 2617974"/>
                      <a:gd name="connsiteY18" fmla="*/ 2618328 h 5335957"/>
                      <a:gd name="connsiteX19" fmla="*/ 2519960 w 2617974"/>
                      <a:gd name="connsiteY19" fmla="*/ 2626232 h 5335957"/>
                      <a:gd name="connsiteX20" fmla="*/ 2617974 w 2617974"/>
                      <a:gd name="connsiteY20" fmla="*/ 637062 h 5335957"/>
                      <a:gd name="connsiteX21" fmla="*/ 1833863 w 2617974"/>
                      <a:gd name="connsiteY21" fmla="*/ 0 h 5335957"/>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5763"/>
                      <a:gd name="connsiteX1" fmla="*/ 1308987 w 2617974"/>
                      <a:gd name="connsiteY1" fmla="*/ 1124129 h 5355763"/>
                      <a:gd name="connsiteX2" fmla="*/ 784111 w 2617974"/>
                      <a:gd name="connsiteY2" fmla="*/ 0 h 5355763"/>
                      <a:gd name="connsiteX3" fmla="*/ 0 w 2617974"/>
                      <a:gd name="connsiteY3" fmla="*/ 637062 h 5355763"/>
                      <a:gd name="connsiteX4" fmla="*/ 98014 w 2617974"/>
                      <a:gd name="connsiteY4" fmla="*/ 2626232 h 5355763"/>
                      <a:gd name="connsiteX5" fmla="*/ 506229 w 2617974"/>
                      <a:gd name="connsiteY5" fmla="*/ 2618328 h 5355763"/>
                      <a:gd name="connsiteX6" fmla="*/ 458942 w 2617974"/>
                      <a:gd name="connsiteY6" fmla="*/ 947017 h 5355763"/>
                      <a:gd name="connsiteX7" fmla="*/ 537487 w 2617974"/>
                      <a:gd name="connsiteY7" fmla="*/ 938273 h 5355763"/>
                      <a:gd name="connsiteX8" fmla="*/ 628349 w 2617974"/>
                      <a:gd name="connsiteY8" fmla="*/ 2743738 h 5355763"/>
                      <a:gd name="connsiteX9" fmla="*/ 674177 w 2617974"/>
                      <a:gd name="connsiteY9" fmla="*/ 5262475 h 5355763"/>
                      <a:gd name="connsiteX10" fmla="*/ 1078873 w 2617974"/>
                      <a:gd name="connsiteY10" fmla="*/ 5268268 h 5355763"/>
                      <a:gd name="connsiteX11" fmla="*/ 1259876 w 2617974"/>
                      <a:gd name="connsiteY11" fmla="*/ 2594089 h 5355763"/>
                      <a:gd name="connsiteX12" fmla="*/ 1358098 w 2617974"/>
                      <a:gd name="connsiteY12" fmla="*/ 2594089 h 5355763"/>
                      <a:gd name="connsiteX13" fmla="*/ 1551742 w 2617974"/>
                      <a:gd name="connsiteY13" fmla="*/ 5259840 h 5355763"/>
                      <a:gd name="connsiteX14" fmla="*/ 1956439 w 2617974"/>
                      <a:gd name="connsiteY14" fmla="*/ 5258261 h 5355763"/>
                      <a:gd name="connsiteX15" fmla="*/ 1989625 w 2617974"/>
                      <a:gd name="connsiteY15" fmla="*/ 2743738 h 5355763"/>
                      <a:gd name="connsiteX16" fmla="*/ 2086184 w 2617974"/>
                      <a:gd name="connsiteY16" fmla="*/ 926880 h 5355763"/>
                      <a:gd name="connsiteX17" fmla="*/ 2161881 w 2617974"/>
                      <a:gd name="connsiteY17" fmla="*/ 935622 h 5355763"/>
                      <a:gd name="connsiteX18" fmla="*/ 2111745 w 2617974"/>
                      <a:gd name="connsiteY18" fmla="*/ 2618328 h 5355763"/>
                      <a:gd name="connsiteX19" fmla="*/ 2519960 w 2617974"/>
                      <a:gd name="connsiteY19" fmla="*/ 2626232 h 5355763"/>
                      <a:gd name="connsiteX20" fmla="*/ 2617974 w 2617974"/>
                      <a:gd name="connsiteY20" fmla="*/ 637062 h 5355763"/>
                      <a:gd name="connsiteX21" fmla="*/ 1833863 w 2617974"/>
                      <a:gd name="connsiteY21" fmla="*/ 0 h 5355763"/>
                      <a:gd name="connsiteX0" fmla="*/ 1833863 w 2617974"/>
                      <a:gd name="connsiteY0" fmla="*/ 0 h 5360279"/>
                      <a:gd name="connsiteX1" fmla="*/ 1308987 w 2617974"/>
                      <a:gd name="connsiteY1" fmla="*/ 1124129 h 5360279"/>
                      <a:gd name="connsiteX2" fmla="*/ 784111 w 2617974"/>
                      <a:gd name="connsiteY2" fmla="*/ 0 h 5360279"/>
                      <a:gd name="connsiteX3" fmla="*/ 0 w 2617974"/>
                      <a:gd name="connsiteY3" fmla="*/ 637062 h 5360279"/>
                      <a:gd name="connsiteX4" fmla="*/ 98014 w 2617974"/>
                      <a:gd name="connsiteY4" fmla="*/ 2626232 h 5360279"/>
                      <a:gd name="connsiteX5" fmla="*/ 506229 w 2617974"/>
                      <a:gd name="connsiteY5" fmla="*/ 2618328 h 5360279"/>
                      <a:gd name="connsiteX6" fmla="*/ 458942 w 2617974"/>
                      <a:gd name="connsiteY6" fmla="*/ 947017 h 5360279"/>
                      <a:gd name="connsiteX7" fmla="*/ 537487 w 2617974"/>
                      <a:gd name="connsiteY7" fmla="*/ 938273 h 5360279"/>
                      <a:gd name="connsiteX8" fmla="*/ 628349 w 2617974"/>
                      <a:gd name="connsiteY8" fmla="*/ 2743738 h 5360279"/>
                      <a:gd name="connsiteX9" fmla="*/ 674177 w 2617974"/>
                      <a:gd name="connsiteY9" fmla="*/ 5262475 h 5360279"/>
                      <a:gd name="connsiteX10" fmla="*/ 1078873 w 2617974"/>
                      <a:gd name="connsiteY10" fmla="*/ 5268268 h 5360279"/>
                      <a:gd name="connsiteX11" fmla="*/ 1259876 w 2617974"/>
                      <a:gd name="connsiteY11" fmla="*/ 2594089 h 5360279"/>
                      <a:gd name="connsiteX12" fmla="*/ 1358098 w 2617974"/>
                      <a:gd name="connsiteY12" fmla="*/ 2594089 h 5360279"/>
                      <a:gd name="connsiteX13" fmla="*/ 1551742 w 2617974"/>
                      <a:gd name="connsiteY13" fmla="*/ 5259840 h 5360279"/>
                      <a:gd name="connsiteX14" fmla="*/ 1956439 w 2617974"/>
                      <a:gd name="connsiteY14" fmla="*/ 5258261 h 5360279"/>
                      <a:gd name="connsiteX15" fmla="*/ 1989625 w 2617974"/>
                      <a:gd name="connsiteY15" fmla="*/ 2743738 h 5360279"/>
                      <a:gd name="connsiteX16" fmla="*/ 2086184 w 2617974"/>
                      <a:gd name="connsiteY16" fmla="*/ 926880 h 5360279"/>
                      <a:gd name="connsiteX17" fmla="*/ 2161881 w 2617974"/>
                      <a:gd name="connsiteY17" fmla="*/ 935622 h 5360279"/>
                      <a:gd name="connsiteX18" fmla="*/ 2111745 w 2617974"/>
                      <a:gd name="connsiteY18" fmla="*/ 2618328 h 5360279"/>
                      <a:gd name="connsiteX19" fmla="*/ 2519960 w 2617974"/>
                      <a:gd name="connsiteY19" fmla="*/ 2626232 h 5360279"/>
                      <a:gd name="connsiteX20" fmla="*/ 2617974 w 2617974"/>
                      <a:gd name="connsiteY20" fmla="*/ 637062 h 5360279"/>
                      <a:gd name="connsiteX21" fmla="*/ 1833863 w 2617974"/>
                      <a:gd name="connsiteY21" fmla="*/ 0 h 5360279"/>
                      <a:gd name="connsiteX0" fmla="*/ 1833863 w 2617974"/>
                      <a:gd name="connsiteY0" fmla="*/ 0 h 5366503"/>
                      <a:gd name="connsiteX1" fmla="*/ 1308987 w 2617974"/>
                      <a:gd name="connsiteY1" fmla="*/ 1124129 h 5366503"/>
                      <a:gd name="connsiteX2" fmla="*/ 784111 w 2617974"/>
                      <a:gd name="connsiteY2" fmla="*/ 0 h 5366503"/>
                      <a:gd name="connsiteX3" fmla="*/ 0 w 2617974"/>
                      <a:gd name="connsiteY3" fmla="*/ 637062 h 5366503"/>
                      <a:gd name="connsiteX4" fmla="*/ 98014 w 2617974"/>
                      <a:gd name="connsiteY4" fmla="*/ 2626232 h 5366503"/>
                      <a:gd name="connsiteX5" fmla="*/ 506229 w 2617974"/>
                      <a:gd name="connsiteY5" fmla="*/ 2618328 h 5366503"/>
                      <a:gd name="connsiteX6" fmla="*/ 458942 w 2617974"/>
                      <a:gd name="connsiteY6" fmla="*/ 947017 h 5366503"/>
                      <a:gd name="connsiteX7" fmla="*/ 537487 w 2617974"/>
                      <a:gd name="connsiteY7" fmla="*/ 938273 h 5366503"/>
                      <a:gd name="connsiteX8" fmla="*/ 628349 w 2617974"/>
                      <a:gd name="connsiteY8" fmla="*/ 2743738 h 5366503"/>
                      <a:gd name="connsiteX9" fmla="*/ 674177 w 2617974"/>
                      <a:gd name="connsiteY9" fmla="*/ 5262475 h 5366503"/>
                      <a:gd name="connsiteX10" fmla="*/ 1078873 w 2617974"/>
                      <a:gd name="connsiteY10" fmla="*/ 5268268 h 5366503"/>
                      <a:gd name="connsiteX11" fmla="*/ 1259876 w 2617974"/>
                      <a:gd name="connsiteY11" fmla="*/ 2594089 h 5366503"/>
                      <a:gd name="connsiteX12" fmla="*/ 1358098 w 2617974"/>
                      <a:gd name="connsiteY12" fmla="*/ 2594089 h 5366503"/>
                      <a:gd name="connsiteX13" fmla="*/ 1551742 w 2617974"/>
                      <a:gd name="connsiteY13" fmla="*/ 5259840 h 5366503"/>
                      <a:gd name="connsiteX14" fmla="*/ 1956439 w 2617974"/>
                      <a:gd name="connsiteY14" fmla="*/ 5258261 h 5366503"/>
                      <a:gd name="connsiteX15" fmla="*/ 1989625 w 2617974"/>
                      <a:gd name="connsiteY15" fmla="*/ 2743738 h 5366503"/>
                      <a:gd name="connsiteX16" fmla="*/ 2086184 w 2617974"/>
                      <a:gd name="connsiteY16" fmla="*/ 926880 h 5366503"/>
                      <a:gd name="connsiteX17" fmla="*/ 2161881 w 2617974"/>
                      <a:gd name="connsiteY17" fmla="*/ 935622 h 5366503"/>
                      <a:gd name="connsiteX18" fmla="*/ 2111745 w 2617974"/>
                      <a:gd name="connsiteY18" fmla="*/ 2618328 h 5366503"/>
                      <a:gd name="connsiteX19" fmla="*/ 2519960 w 2617974"/>
                      <a:gd name="connsiteY19" fmla="*/ 2626232 h 5366503"/>
                      <a:gd name="connsiteX20" fmla="*/ 2617974 w 2617974"/>
                      <a:gd name="connsiteY20" fmla="*/ 637062 h 5366503"/>
                      <a:gd name="connsiteX21" fmla="*/ 1833863 w 2617974"/>
                      <a:gd name="connsiteY21" fmla="*/ 0 h 5366503"/>
                      <a:gd name="connsiteX0" fmla="*/ 1833863 w 2617974"/>
                      <a:gd name="connsiteY0" fmla="*/ 0 h 5355794"/>
                      <a:gd name="connsiteX1" fmla="*/ 1308987 w 2617974"/>
                      <a:gd name="connsiteY1" fmla="*/ 1124129 h 5355794"/>
                      <a:gd name="connsiteX2" fmla="*/ 784111 w 2617974"/>
                      <a:gd name="connsiteY2" fmla="*/ 0 h 5355794"/>
                      <a:gd name="connsiteX3" fmla="*/ 0 w 2617974"/>
                      <a:gd name="connsiteY3" fmla="*/ 637062 h 5355794"/>
                      <a:gd name="connsiteX4" fmla="*/ 98014 w 2617974"/>
                      <a:gd name="connsiteY4" fmla="*/ 2626232 h 5355794"/>
                      <a:gd name="connsiteX5" fmla="*/ 506229 w 2617974"/>
                      <a:gd name="connsiteY5" fmla="*/ 2618328 h 5355794"/>
                      <a:gd name="connsiteX6" fmla="*/ 458942 w 2617974"/>
                      <a:gd name="connsiteY6" fmla="*/ 947017 h 5355794"/>
                      <a:gd name="connsiteX7" fmla="*/ 537487 w 2617974"/>
                      <a:gd name="connsiteY7" fmla="*/ 938273 h 5355794"/>
                      <a:gd name="connsiteX8" fmla="*/ 628349 w 2617974"/>
                      <a:gd name="connsiteY8" fmla="*/ 2743738 h 5355794"/>
                      <a:gd name="connsiteX9" fmla="*/ 674177 w 2617974"/>
                      <a:gd name="connsiteY9" fmla="*/ 5262475 h 5355794"/>
                      <a:gd name="connsiteX10" fmla="*/ 1078873 w 2617974"/>
                      <a:gd name="connsiteY10" fmla="*/ 5268268 h 5355794"/>
                      <a:gd name="connsiteX11" fmla="*/ 1259876 w 2617974"/>
                      <a:gd name="connsiteY11" fmla="*/ 2594089 h 5355794"/>
                      <a:gd name="connsiteX12" fmla="*/ 1358098 w 2617974"/>
                      <a:gd name="connsiteY12" fmla="*/ 2594089 h 5355794"/>
                      <a:gd name="connsiteX13" fmla="*/ 1551742 w 2617974"/>
                      <a:gd name="connsiteY13" fmla="*/ 5259840 h 5355794"/>
                      <a:gd name="connsiteX14" fmla="*/ 1956439 w 2617974"/>
                      <a:gd name="connsiteY14" fmla="*/ 5258261 h 5355794"/>
                      <a:gd name="connsiteX15" fmla="*/ 1989625 w 2617974"/>
                      <a:gd name="connsiteY15" fmla="*/ 2743738 h 5355794"/>
                      <a:gd name="connsiteX16" fmla="*/ 2086184 w 2617974"/>
                      <a:gd name="connsiteY16" fmla="*/ 926880 h 5355794"/>
                      <a:gd name="connsiteX17" fmla="*/ 2161881 w 2617974"/>
                      <a:gd name="connsiteY17" fmla="*/ 935622 h 5355794"/>
                      <a:gd name="connsiteX18" fmla="*/ 2111745 w 2617974"/>
                      <a:gd name="connsiteY18" fmla="*/ 2618328 h 5355794"/>
                      <a:gd name="connsiteX19" fmla="*/ 2519960 w 2617974"/>
                      <a:gd name="connsiteY19" fmla="*/ 2626232 h 5355794"/>
                      <a:gd name="connsiteX20" fmla="*/ 2617974 w 2617974"/>
                      <a:gd name="connsiteY20" fmla="*/ 637062 h 5355794"/>
                      <a:gd name="connsiteX21" fmla="*/ 1833863 w 2617974"/>
                      <a:gd name="connsiteY21" fmla="*/ 0 h 5355794"/>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56439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70080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974" h="5365753">
                        <a:moveTo>
                          <a:pt x="1833863" y="0"/>
                        </a:moveTo>
                        <a:lnTo>
                          <a:pt x="1308987" y="1124129"/>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75183" y="2523653"/>
                          <a:pt x="1357080" y="2547466"/>
                          <a:pt x="1358098" y="2594089"/>
                        </a:cubicBezTo>
                        <a:cubicBezTo>
                          <a:pt x="1414257" y="3483551"/>
                          <a:pt x="1487155" y="4370905"/>
                          <a:pt x="1551742" y="5259840"/>
                        </a:cubicBezTo>
                        <a:cubicBezTo>
                          <a:pt x="1598150" y="5402584"/>
                          <a:pt x="1943927" y="5385203"/>
                          <a:pt x="1970080" y="5258261"/>
                        </a:cubicBezTo>
                        <a:cubicBezTo>
                          <a:pt x="1973789" y="4418858"/>
                          <a:pt x="1985917" y="3583141"/>
                          <a:pt x="1989625" y="2743738"/>
                        </a:cubicBezTo>
                        <a:cubicBezTo>
                          <a:pt x="2019824" y="2168327"/>
                          <a:pt x="2055985" y="1502290"/>
                          <a:pt x="2086184" y="926880"/>
                        </a:cubicBezTo>
                        <a:cubicBezTo>
                          <a:pt x="2101682" y="872178"/>
                          <a:pt x="2167933" y="878499"/>
                          <a:pt x="2161881" y="935622"/>
                        </a:cubicBezTo>
                        <a:cubicBezTo>
                          <a:pt x="2144133" y="1468878"/>
                          <a:pt x="2129494" y="2084545"/>
                          <a:pt x="2111745" y="2618328"/>
                        </a:cubicBezTo>
                        <a:cubicBezTo>
                          <a:pt x="2134262" y="2751642"/>
                          <a:pt x="2477311" y="2804335"/>
                          <a:pt x="2519960" y="2626232"/>
                        </a:cubicBezTo>
                        <a:cubicBezTo>
                          <a:pt x="2555457" y="2025002"/>
                          <a:pt x="2582477" y="1236711"/>
                          <a:pt x="2617974" y="637062"/>
                        </a:cubicBezTo>
                        <a:cubicBezTo>
                          <a:pt x="2607908" y="227635"/>
                          <a:pt x="2394396" y="14227"/>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nvGrpSpPr>
                  <p:cNvPr id="362" name="Group 361"/>
                  <p:cNvGrpSpPr/>
                  <p:nvPr/>
                </p:nvGrpSpPr>
                <p:grpSpPr>
                  <a:xfrm>
                    <a:off x="7308788" y="1922306"/>
                    <a:ext cx="144282" cy="353375"/>
                    <a:chOff x="7308788" y="1922306"/>
                    <a:chExt cx="144282" cy="353375"/>
                  </a:xfrm>
                  <a:grpFill/>
                </p:grpSpPr>
                <p:sp>
                  <p:nvSpPr>
                    <p:cNvPr id="363" name="Oval 362"/>
                    <p:cNvSpPr/>
                    <p:nvPr/>
                  </p:nvSpPr>
                  <p:spPr>
                    <a:xfrm>
                      <a:off x="7308788" y="1922306"/>
                      <a:ext cx="144282" cy="192374"/>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grpSp>
                  <p:nvGrpSpPr>
                    <p:cNvPr id="364" name="Group 363"/>
                    <p:cNvGrpSpPr/>
                    <p:nvPr/>
                  </p:nvGrpSpPr>
                  <p:grpSpPr>
                    <a:xfrm>
                      <a:off x="7344249" y="2124071"/>
                      <a:ext cx="73360" cy="151610"/>
                      <a:chOff x="3582412" y="2220074"/>
                      <a:chExt cx="70325" cy="145340"/>
                    </a:xfrm>
                    <a:grpFill/>
                  </p:grpSpPr>
                  <p:sp>
                    <p:nvSpPr>
                      <p:cNvPr id="365" name="Freeform 78"/>
                      <p:cNvSpPr>
                        <a:spLocks/>
                      </p:cNvSpPr>
                      <p:nvPr/>
                    </p:nvSpPr>
                    <p:spPr bwMode="auto">
                      <a:xfrm>
                        <a:off x="3593351" y="2296651"/>
                        <a:ext cx="59386" cy="32818"/>
                      </a:xfrm>
                      <a:custGeom>
                        <a:avLst/>
                        <a:gdLst>
                          <a:gd name="T0" fmla="*/ 38 w 38"/>
                          <a:gd name="T1" fmla="*/ 0 h 21"/>
                          <a:gd name="T2" fmla="*/ 30 w 38"/>
                          <a:gd name="T3" fmla="*/ 13 h 21"/>
                          <a:gd name="T4" fmla="*/ 5 w 38"/>
                          <a:gd name="T5" fmla="*/ 21 h 21"/>
                          <a:gd name="T6" fmla="*/ 0 w 38"/>
                          <a:gd name="T7" fmla="*/ 13 h 21"/>
                          <a:gd name="T8" fmla="*/ 38 w 38"/>
                          <a:gd name="T9" fmla="*/ 0 h 21"/>
                        </a:gdLst>
                        <a:ahLst/>
                        <a:cxnLst>
                          <a:cxn ang="0">
                            <a:pos x="T0" y="T1"/>
                          </a:cxn>
                          <a:cxn ang="0">
                            <a:pos x="T2" y="T3"/>
                          </a:cxn>
                          <a:cxn ang="0">
                            <a:pos x="T4" y="T5"/>
                          </a:cxn>
                          <a:cxn ang="0">
                            <a:pos x="T6" y="T7"/>
                          </a:cxn>
                          <a:cxn ang="0">
                            <a:pos x="T8" y="T9"/>
                          </a:cxn>
                        </a:cxnLst>
                        <a:rect l="0" t="0" r="r" b="b"/>
                        <a:pathLst>
                          <a:path w="38" h="21">
                            <a:moveTo>
                              <a:pt x="38" y="0"/>
                            </a:moveTo>
                            <a:lnTo>
                              <a:pt x="30" y="13"/>
                            </a:lnTo>
                            <a:lnTo>
                              <a:pt x="5" y="21"/>
                            </a:lnTo>
                            <a:lnTo>
                              <a:pt x="0" y="1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6" name="Freeform 79"/>
                      <p:cNvSpPr>
                        <a:spLocks/>
                      </p:cNvSpPr>
                      <p:nvPr/>
                    </p:nvSpPr>
                    <p:spPr bwMode="auto">
                      <a:xfrm>
                        <a:off x="3582412" y="2270084"/>
                        <a:ext cx="67200" cy="37507"/>
                      </a:xfrm>
                      <a:custGeom>
                        <a:avLst/>
                        <a:gdLst>
                          <a:gd name="T0" fmla="*/ 37 w 43"/>
                          <a:gd name="T1" fmla="*/ 0 h 24"/>
                          <a:gd name="T2" fmla="*/ 43 w 43"/>
                          <a:gd name="T3" fmla="*/ 11 h 24"/>
                          <a:gd name="T4" fmla="*/ 5 w 43"/>
                          <a:gd name="T5" fmla="*/ 24 h 24"/>
                          <a:gd name="T6" fmla="*/ 0 w 43"/>
                          <a:gd name="T7" fmla="*/ 15 h 24"/>
                          <a:gd name="T8" fmla="*/ 2 w 43"/>
                          <a:gd name="T9" fmla="*/ 13 h 24"/>
                          <a:gd name="T10" fmla="*/ 37 w 43"/>
                          <a:gd name="T11" fmla="*/ 0 h 24"/>
                        </a:gdLst>
                        <a:ahLst/>
                        <a:cxnLst>
                          <a:cxn ang="0">
                            <a:pos x="T0" y="T1"/>
                          </a:cxn>
                          <a:cxn ang="0">
                            <a:pos x="T2" y="T3"/>
                          </a:cxn>
                          <a:cxn ang="0">
                            <a:pos x="T4" y="T5"/>
                          </a:cxn>
                          <a:cxn ang="0">
                            <a:pos x="T6" y="T7"/>
                          </a:cxn>
                          <a:cxn ang="0">
                            <a:pos x="T8" y="T9"/>
                          </a:cxn>
                          <a:cxn ang="0">
                            <a:pos x="T10" y="T11"/>
                          </a:cxn>
                        </a:cxnLst>
                        <a:rect l="0" t="0" r="r" b="b"/>
                        <a:pathLst>
                          <a:path w="43" h="24">
                            <a:moveTo>
                              <a:pt x="37" y="0"/>
                            </a:moveTo>
                            <a:lnTo>
                              <a:pt x="43" y="11"/>
                            </a:lnTo>
                            <a:lnTo>
                              <a:pt x="5" y="24"/>
                            </a:lnTo>
                            <a:lnTo>
                              <a:pt x="0" y="15"/>
                            </a:lnTo>
                            <a:lnTo>
                              <a:pt x="2" y="1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7" name="Freeform 80"/>
                      <p:cNvSpPr>
                        <a:spLocks/>
                      </p:cNvSpPr>
                      <p:nvPr/>
                    </p:nvSpPr>
                    <p:spPr bwMode="auto">
                      <a:xfrm>
                        <a:off x="3590227" y="2246641"/>
                        <a:ext cx="48447" cy="31256"/>
                      </a:xfrm>
                      <a:custGeom>
                        <a:avLst/>
                        <a:gdLst>
                          <a:gd name="T0" fmla="*/ 28 w 31"/>
                          <a:gd name="T1" fmla="*/ 0 h 20"/>
                          <a:gd name="T2" fmla="*/ 31 w 31"/>
                          <a:gd name="T3" fmla="*/ 9 h 20"/>
                          <a:gd name="T4" fmla="*/ 0 w 31"/>
                          <a:gd name="T5" fmla="*/ 20 h 20"/>
                          <a:gd name="T6" fmla="*/ 4 w 31"/>
                          <a:gd name="T7" fmla="*/ 9 h 20"/>
                          <a:gd name="T8" fmla="*/ 28 w 31"/>
                          <a:gd name="T9" fmla="*/ 0 h 20"/>
                        </a:gdLst>
                        <a:ahLst/>
                        <a:cxnLst>
                          <a:cxn ang="0">
                            <a:pos x="T0" y="T1"/>
                          </a:cxn>
                          <a:cxn ang="0">
                            <a:pos x="T2" y="T3"/>
                          </a:cxn>
                          <a:cxn ang="0">
                            <a:pos x="T4" y="T5"/>
                          </a:cxn>
                          <a:cxn ang="0">
                            <a:pos x="T6" y="T7"/>
                          </a:cxn>
                          <a:cxn ang="0">
                            <a:pos x="T8" y="T9"/>
                          </a:cxn>
                        </a:cxnLst>
                        <a:rect l="0" t="0" r="r" b="b"/>
                        <a:pathLst>
                          <a:path w="31" h="20">
                            <a:moveTo>
                              <a:pt x="28" y="0"/>
                            </a:moveTo>
                            <a:lnTo>
                              <a:pt x="31" y="9"/>
                            </a:lnTo>
                            <a:lnTo>
                              <a:pt x="0" y="20"/>
                            </a:lnTo>
                            <a:lnTo>
                              <a:pt x="4" y="9"/>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8" name="Freeform 81"/>
                      <p:cNvSpPr>
                        <a:spLocks/>
                      </p:cNvSpPr>
                      <p:nvPr/>
                    </p:nvSpPr>
                    <p:spPr bwMode="auto">
                      <a:xfrm>
                        <a:off x="3602728" y="2324781"/>
                        <a:ext cx="34381" cy="40633"/>
                      </a:xfrm>
                      <a:custGeom>
                        <a:avLst/>
                        <a:gdLst>
                          <a:gd name="T0" fmla="*/ 22 w 22"/>
                          <a:gd name="T1" fmla="*/ 0 h 26"/>
                          <a:gd name="T2" fmla="*/ 9 w 22"/>
                          <a:gd name="T3" fmla="*/ 26 h 26"/>
                          <a:gd name="T4" fmla="*/ 0 w 22"/>
                          <a:gd name="T5" fmla="*/ 9 h 26"/>
                          <a:gd name="T6" fmla="*/ 22 w 22"/>
                          <a:gd name="T7" fmla="*/ 0 h 26"/>
                        </a:gdLst>
                        <a:ahLst/>
                        <a:cxnLst>
                          <a:cxn ang="0">
                            <a:pos x="T0" y="T1"/>
                          </a:cxn>
                          <a:cxn ang="0">
                            <a:pos x="T2" y="T3"/>
                          </a:cxn>
                          <a:cxn ang="0">
                            <a:pos x="T4" y="T5"/>
                          </a:cxn>
                          <a:cxn ang="0">
                            <a:pos x="T6" y="T7"/>
                          </a:cxn>
                        </a:cxnLst>
                        <a:rect l="0" t="0" r="r" b="b"/>
                        <a:pathLst>
                          <a:path w="22" h="26">
                            <a:moveTo>
                              <a:pt x="22" y="0"/>
                            </a:moveTo>
                            <a:lnTo>
                              <a:pt x="9" y="26"/>
                            </a:lnTo>
                            <a:lnTo>
                              <a:pt x="0" y="9"/>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9" name="Freeform 82"/>
                      <p:cNvSpPr>
                        <a:spLocks/>
                      </p:cNvSpPr>
                      <p:nvPr/>
                    </p:nvSpPr>
                    <p:spPr bwMode="auto">
                      <a:xfrm>
                        <a:off x="3601165" y="2220074"/>
                        <a:ext cx="28130" cy="29694"/>
                      </a:xfrm>
                      <a:custGeom>
                        <a:avLst/>
                        <a:gdLst>
                          <a:gd name="T0" fmla="*/ 14 w 18"/>
                          <a:gd name="T1" fmla="*/ 0 h 19"/>
                          <a:gd name="T2" fmla="*/ 18 w 18"/>
                          <a:gd name="T3" fmla="*/ 12 h 19"/>
                          <a:gd name="T4" fmla="*/ 0 w 18"/>
                          <a:gd name="T5" fmla="*/ 19 h 19"/>
                          <a:gd name="T6" fmla="*/ 7 w 18"/>
                          <a:gd name="T7" fmla="*/ 0 h 19"/>
                          <a:gd name="T8" fmla="*/ 14 w 18"/>
                          <a:gd name="T9" fmla="*/ 0 h 19"/>
                        </a:gdLst>
                        <a:ahLst/>
                        <a:cxnLst>
                          <a:cxn ang="0">
                            <a:pos x="T0" y="T1"/>
                          </a:cxn>
                          <a:cxn ang="0">
                            <a:pos x="T2" y="T3"/>
                          </a:cxn>
                          <a:cxn ang="0">
                            <a:pos x="T4" y="T5"/>
                          </a:cxn>
                          <a:cxn ang="0">
                            <a:pos x="T6" y="T7"/>
                          </a:cxn>
                          <a:cxn ang="0">
                            <a:pos x="T8" y="T9"/>
                          </a:cxn>
                        </a:cxnLst>
                        <a:rect l="0" t="0" r="r" b="b"/>
                        <a:pathLst>
                          <a:path w="18" h="19">
                            <a:moveTo>
                              <a:pt x="14" y="0"/>
                            </a:moveTo>
                            <a:lnTo>
                              <a:pt x="18" y="12"/>
                            </a:lnTo>
                            <a:lnTo>
                              <a:pt x="0" y="19"/>
                            </a:lnTo>
                            <a:lnTo>
                              <a:pt x="7"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grpSp>
            <p:nvGrpSpPr>
              <p:cNvPr id="221" name="Group 220"/>
              <p:cNvGrpSpPr/>
              <p:nvPr/>
            </p:nvGrpSpPr>
            <p:grpSpPr>
              <a:xfrm>
                <a:off x="1879378" y="4206412"/>
                <a:ext cx="582085" cy="585158"/>
                <a:chOff x="2130683" y="2079870"/>
                <a:chExt cx="4390433" cy="4413610"/>
              </a:xfrm>
              <a:solidFill>
                <a:schemeClr val="tx1">
                  <a:lumMod val="50000"/>
                  <a:lumOff val="50000"/>
                </a:schemeClr>
              </a:solidFill>
              <a:effectLst/>
            </p:grpSpPr>
            <p:sp>
              <p:nvSpPr>
                <p:cNvPr id="334" name="Freeform 333"/>
                <p:cNvSpPr/>
                <p:nvPr/>
              </p:nvSpPr>
              <p:spPr>
                <a:xfrm>
                  <a:off x="4047160" y="2629230"/>
                  <a:ext cx="781390" cy="820346"/>
                </a:xfrm>
                <a:custGeom>
                  <a:avLst/>
                  <a:gdLst>
                    <a:gd name="connsiteX0" fmla="*/ 179739 w 781390"/>
                    <a:gd name="connsiteY0" fmla="*/ 0 h 820346"/>
                    <a:gd name="connsiteX1" fmla="*/ 600711 w 781390"/>
                    <a:gd name="connsiteY1" fmla="*/ 0 h 820346"/>
                    <a:gd name="connsiteX2" fmla="*/ 781390 w 781390"/>
                    <a:gd name="connsiteY2" fmla="*/ 180679 h 820346"/>
                    <a:gd name="connsiteX3" fmla="*/ 781390 w 781390"/>
                    <a:gd name="connsiteY3" fmla="*/ 639667 h 820346"/>
                    <a:gd name="connsiteX4" fmla="*/ 600711 w 781390"/>
                    <a:gd name="connsiteY4" fmla="*/ 820346 h 820346"/>
                    <a:gd name="connsiteX5" fmla="*/ 472297 w 781390"/>
                    <a:gd name="connsiteY5" fmla="*/ 820346 h 820346"/>
                    <a:gd name="connsiteX6" fmla="*/ 520017 w 781390"/>
                    <a:gd name="connsiteY6" fmla="*/ 780635 h 820346"/>
                    <a:gd name="connsiteX7" fmla="*/ 636731 w 781390"/>
                    <a:gd name="connsiteY7" fmla="*/ 496442 h 820346"/>
                    <a:gd name="connsiteX8" fmla="*/ 461042 w 781390"/>
                    <a:gd name="connsiteY8" fmla="*/ 163172 h 820346"/>
                    <a:gd name="connsiteX9" fmla="*/ 425933 w 781390"/>
                    <a:gd name="connsiteY9" fmla="*/ 143952 h 820346"/>
                    <a:gd name="connsiteX10" fmla="*/ 459201 w 781390"/>
                    <a:gd name="connsiteY10" fmla="*/ 117628 h 820346"/>
                    <a:gd name="connsiteX11" fmla="*/ 488264 w 781390"/>
                    <a:gd name="connsiteY11" fmla="*/ 45391 h 820346"/>
                    <a:gd name="connsiteX12" fmla="*/ 323672 w 781390"/>
                    <a:gd name="connsiteY12" fmla="*/ 45391 h 820346"/>
                    <a:gd name="connsiteX13" fmla="*/ 343721 w 781390"/>
                    <a:gd name="connsiteY13" fmla="*/ 97349 h 820346"/>
                    <a:gd name="connsiteX14" fmla="*/ 363728 w 781390"/>
                    <a:gd name="connsiteY14" fmla="*/ 116841 h 820346"/>
                    <a:gd name="connsiteX15" fmla="*/ 318553 w 781390"/>
                    <a:gd name="connsiteY15" fmla="*/ 102698 h 820346"/>
                    <a:gd name="connsiteX16" fmla="*/ 238244 w 781390"/>
                    <a:gd name="connsiteY16" fmla="*/ 94532 h 820346"/>
                    <a:gd name="connsiteX17" fmla="*/ 15446 w 781390"/>
                    <a:gd name="connsiteY17" fmla="*/ 163172 h 820346"/>
                    <a:gd name="connsiteX18" fmla="*/ 0 w 781390"/>
                    <a:gd name="connsiteY18" fmla="*/ 176026 h 820346"/>
                    <a:gd name="connsiteX19" fmla="*/ 13259 w 781390"/>
                    <a:gd name="connsiteY19" fmla="*/ 110351 h 820346"/>
                    <a:gd name="connsiteX20" fmla="*/ 179739 w 781390"/>
                    <a:gd name="connsiteY20" fmla="*/ 0 h 8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1390" h="820346">
                      <a:moveTo>
                        <a:pt x="179739" y="0"/>
                      </a:moveTo>
                      <a:lnTo>
                        <a:pt x="600711" y="0"/>
                      </a:lnTo>
                      <a:cubicBezTo>
                        <a:pt x="700497" y="0"/>
                        <a:pt x="781390" y="80893"/>
                        <a:pt x="781390" y="180679"/>
                      </a:cubicBezTo>
                      <a:lnTo>
                        <a:pt x="781390" y="639667"/>
                      </a:lnTo>
                      <a:cubicBezTo>
                        <a:pt x="781390" y="739453"/>
                        <a:pt x="700497" y="820346"/>
                        <a:pt x="600711" y="820346"/>
                      </a:cubicBezTo>
                      <a:lnTo>
                        <a:pt x="472297" y="820346"/>
                      </a:lnTo>
                      <a:lnTo>
                        <a:pt x="520017" y="780635"/>
                      </a:lnTo>
                      <a:cubicBezTo>
                        <a:pt x="592129" y="707904"/>
                        <a:pt x="636731" y="607427"/>
                        <a:pt x="636731" y="496442"/>
                      </a:cubicBezTo>
                      <a:cubicBezTo>
                        <a:pt x="636731" y="357712"/>
                        <a:pt x="567040" y="235398"/>
                        <a:pt x="461042" y="163172"/>
                      </a:cubicBezTo>
                      <a:lnTo>
                        <a:pt x="425933" y="143952"/>
                      </a:lnTo>
                      <a:lnTo>
                        <a:pt x="459201" y="117628"/>
                      </a:lnTo>
                      <a:cubicBezTo>
                        <a:pt x="480565" y="93959"/>
                        <a:pt x="495783" y="62915"/>
                        <a:pt x="488264" y="45391"/>
                      </a:cubicBezTo>
                      <a:cubicBezTo>
                        <a:pt x="380700" y="90028"/>
                        <a:pt x="383108" y="59107"/>
                        <a:pt x="323672" y="45391"/>
                      </a:cubicBezTo>
                      <a:cubicBezTo>
                        <a:pt x="325439" y="64144"/>
                        <a:pt x="332122" y="81054"/>
                        <a:pt x="343721" y="97349"/>
                      </a:cubicBezTo>
                      <a:lnTo>
                        <a:pt x="363728" y="116841"/>
                      </a:lnTo>
                      <a:lnTo>
                        <a:pt x="318553" y="102698"/>
                      </a:lnTo>
                      <a:cubicBezTo>
                        <a:pt x="292613" y="97344"/>
                        <a:pt x="265754" y="94532"/>
                        <a:pt x="238244" y="94532"/>
                      </a:cubicBezTo>
                      <a:cubicBezTo>
                        <a:pt x="155715" y="94532"/>
                        <a:pt x="79045" y="119836"/>
                        <a:pt x="15446" y="163172"/>
                      </a:cubicBezTo>
                      <a:lnTo>
                        <a:pt x="0" y="176026"/>
                      </a:lnTo>
                      <a:lnTo>
                        <a:pt x="13259" y="110351"/>
                      </a:lnTo>
                      <a:cubicBezTo>
                        <a:pt x="40687" y="45502"/>
                        <a:pt x="104900" y="0"/>
                        <a:pt x="1797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5" name="Freeform 334"/>
                <p:cNvSpPr/>
                <p:nvPr/>
              </p:nvSpPr>
              <p:spPr>
                <a:xfrm>
                  <a:off x="3126320" y="2627699"/>
                  <a:ext cx="719455" cy="1846578"/>
                </a:xfrm>
                <a:custGeom>
                  <a:avLst/>
                  <a:gdLst>
                    <a:gd name="connsiteX0" fmla="*/ 335061 w 719455"/>
                    <a:gd name="connsiteY0" fmla="*/ 164957 h 1846578"/>
                    <a:gd name="connsiteX1" fmla="*/ 312915 w 719455"/>
                    <a:gd name="connsiteY1" fmla="*/ 448310 h 1846578"/>
                    <a:gd name="connsiteX2" fmla="*/ 380187 w 719455"/>
                    <a:gd name="connsiteY2" fmla="*/ 541253 h 1846578"/>
                    <a:gd name="connsiteX3" fmla="*/ 442476 w 719455"/>
                    <a:gd name="connsiteY3" fmla="*/ 433634 h 1846578"/>
                    <a:gd name="connsiteX4" fmla="*/ 417283 w 719455"/>
                    <a:gd name="connsiteY4" fmla="*/ 174740 h 1846578"/>
                    <a:gd name="connsiteX5" fmla="*/ 335061 w 719455"/>
                    <a:gd name="connsiteY5" fmla="*/ 164957 h 1846578"/>
                    <a:gd name="connsiteX6" fmla="*/ 307656 w 719455"/>
                    <a:gd name="connsiteY6" fmla="*/ 59786 h 1846578"/>
                    <a:gd name="connsiteX7" fmla="*/ 375732 w 719455"/>
                    <a:gd name="connsiteY7" fmla="*/ 167037 h 1846578"/>
                    <a:gd name="connsiteX8" fmla="*/ 447182 w 719455"/>
                    <a:gd name="connsiteY8" fmla="*/ 62233 h 1846578"/>
                    <a:gd name="connsiteX9" fmla="*/ 307656 w 719455"/>
                    <a:gd name="connsiteY9" fmla="*/ 59786 h 1846578"/>
                    <a:gd name="connsiteX10" fmla="*/ 133726 w 719455"/>
                    <a:gd name="connsiteY10" fmla="*/ 0 h 1846578"/>
                    <a:gd name="connsiteX11" fmla="*/ 584837 w 719455"/>
                    <a:gd name="connsiteY11" fmla="*/ 0 h 1846578"/>
                    <a:gd name="connsiteX12" fmla="*/ 719455 w 719455"/>
                    <a:gd name="connsiteY12" fmla="*/ 132149 h 1846578"/>
                    <a:gd name="connsiteX13" fmla="*/ 719455 w 719455"/>
                    <a:gd name="connsiteY13" fmla="*/ 811907 h 1846578"/>
                    <a:gd name="connsiteX14" fmla="*/ 564875 w 719455"/>
                    <a:gd name="connsiteY14" fmla="*/ 811907 h 1846578"/>
                    <a:gd name="connsiteX15" fmla="*/ 564875 w 719455"/>
                    <a:gd name="connsiteY15" fmla="*/ 1772638 h 1846578"/>
                    <a:gd name="connsiteX16" fmla="*/ 435268 w 719455"/>
                    <a:gd name="connsiteY16" fmla="*/ 1761420 h 1846578"/>
                    <a:gd name="connsiteX17" fmla="*/ 433605 w 719455"/>
                    <a:gd name="connsiteY17" fmla="*/ 1461875 h 1846578"/>
                    <a:gd name="connsiteX18" fmla="*/ 433605 w 719455"/>
                    <a:gd name="connsiteY18" fmla="*/ 1051938 h 1846578"/>
                    <a:gd name="connsiteX19" fmla="*/ 337376 w 719455"/>
                    <a:gd name="connsiteY19" fmla="*/ 847889 h 1846578"/>
                    <a:gd name="connsiteX20" fmla="*/ 278069 w 719455"/>
                    <a:gd name="connsiteY20" fmla="*/ 811907 h 1846578"/>
                    <a:gd name="connsiteX21" fmla="*/ 127130 w 719455"/>
                    <a:gd name="connsiteY21" fmla="*/ 811907 h 1846578"/>
                    <a:gd name="connsiteX22" fmla="*/ 153515 w 719455"/>
                    <a:gd name="connsiteY22" fmla="*/ 790281 h 1846578"/>
                    <a:gd name="connsiteX23" fmla="*/ 272061 w 719455"/>
                    <a:gd name="connsiteY23" fmla="*/ 505965 h 1846578"/>
                    <a:gd name="connsiteX24" fmla="*/ 24862 w 719455"/>
                    <a:gd name="connsiteY24" fmla="*/ 135480 h 1846578"/>
                    <a:gd name="connsiteX25" fmla="*/ 0 w 719455"/>
                    <a:gd name="connsiteY25" fmla="*/ 127813 h 1846578"/>
                    <a:gd name="connsiteX26" fmla="*/ 9687 w 719455"/>
                    <a:gd name="connsiteY26" fmla="*/ 80711 h 1846578"/>
                    <a:gd name="connsiteX27" fmla="*/ 133726 w 719455"/>
                    <a:gd name="connsiteY27" fmla="*/ 0 h 18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455" h="1846578">
                      <a:moveTo>
                        <a:pt x="335061" y="164957"/>
                      </a:moveTo>
                      <a:lnTo>
                        <a:pt x="312915" y="448310"/>
                      </a:lnTo>
                      <a:lnTo>
                        <a:pt x="380187" y="541253"/>
                      </a:lnTo>
                      <a:lnTo>
                        <a:pt x="442476" y="433634"/>
                      </a:lnTo>
                      <a:lnTo>
                        <a:pt x="417283" y="174740"/>
                      </a:lnTo>
                      <a:cubicBezTo>
                        <a:pt x="387383" y="194306"/>
                        <a:pt x="364959" y="216321"/>
                        <a:pt x="335061" y="164957"/>
                      </a:cubicBezTo>
                      <a:close/>
                      <a:moveTo>
                        <a:pt x="307656" y="59786"/>
                      </a:moveTo>
                      <a:cubicBezTo>
                        <a:pt x="275534" y="49879"/>
                        <a:pt x="320650" y="142700"/>
                        <a:pt x="375732" y="167037"/>
                      </a:cubicBezTo>
                      <a:cubicBezTo>
                        <a:pt x="421142" y="146777"/>
                        <a:pt x="476518" y="82493"/>
                        <a:pt x="447182" y="62233"/>
                      </a:cubicBezTo>
                      <a:cubicBezTo>
                        <a:pt x="349181" y="98107"/>
                        <a:pt x="368283" y="77723"/>
                        <a:pt x="307656" y="59786"/>
                      </a:cubicBezTo>
                      <a:close/>
                      <a:moveTo>
                        <a:pt x="133726" y="0"/>
                      </a:moveTo>
                      <a:lnTo>
                        <a:pt x="584837" y="0"/>
                      </a:lnTo>
                      <a:cubicBezTo>
                        <a:pt x="659184" y="0"/>
                        <a:pt x="719455" y="59166"/>
                        <a:pt x="719455" y="132149"/>
                      </a:cubicBezTo>
                      <a:lnTo>
                        <a:pt x="719455" y="811907"/>
                      </a:lnTo>
                      <a:lnTo>
                        <a:pt x="564875" y="811907"/>
                      </a:lnTo>
                      <a:lnTo>
                        <a:pt x="564875" y="1772638"/>
                      </a:lnTo>
                      <a:cubicBezTo>
                        <a:pt x="570706" y="1856209"/>
                        <a:pt x="443430" y="1889414"/>
                        <a:pt x="435268" y="1761420"/>
                      </a:cubicBezTo>
                      <a:cubicBezTo>
                        <a:pt x="431771" y="1676444"/>
                        <a:pt x="433120" y="1586980"/>
                        <a:pt x="433605" y="1461875"/>
                      </a:cubicBezTo>
                      <a:lnTo>
                        <a:pt x="433605" y="1051938"/>
                      </a:lnTo>
                      <a:cubicBezTo>
                        <a:pt x="433605" y="969790"/>
                        <a:pt x="396145" y="896390"/>
                        <a:pt x="337376" y="847889"/>
                      </a:cubicBezTo>
                      <a:lnTo>
                        <a:pt x="278069" y="811907"/>
                      </a:lnTo>
                      <a:lnTo>
                        <a:pt x="127130" y="811907"/>
                      </a:lnTo>
                      <a:lnTo>
                        <a:pt x="153515" y="790281"/>
                      </a:lnTo>
                      <a:cubicBezTo>
                        <a:pt x="226759" y="717518"/>
                        <a:pt x="272061" y="616997"/>
                        <a:pt x="272061" y="505965"/>
                      </a:cubicBezTo>
                      <a:cubicBezTo>
                        <a:pt x="272061" y="339417"/>
                        <a:pt x="170131" y="196519"/>
                        <a:pt x="24862" y="135480"/>
                      </a:cubicBezTo>
                      <a:lnTo>
                        <a:pt x="0" y="127813"/>
                      </a:lnTo>
                      <a:lnTo>
                        <a:pt x="9687" y="80711"/>
                      </a:lnTo>
                      <a:cubicBezTo>
                        <a:pt x="30123" y="33281"/>
                        <a:pt x="77966" y="0"/>
                        <a:pt x="1337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6" name="Freeform 335"/>
                <p:cNvSpPr/>
                <p:nvPr/>
              </p:nvSpPr>
              <p:spPr>
                <a:xfrm>
                  <a:off x="2130683" y="2629452"/>
                  <a:ext cx="719761" cy="1868344"/>
                </a:xfrm>
                <a:custGeom>
                  <a:avLst/>
                  <a:gdLst>
                    <a:gd name="connsiteX0" fmla="*/ 335953 w 719761"/>
                    <a:gd name="connsiteY0" fmla="*/ 164957 h 1868344"/>
                    <a:gd name="connsiteX1" fmla="*/ 313807 w 719761"/>
                    <a:gd name="connsiteY1" fmla="*/ 448310 h 1868344"/>
                    <a:gd name="connsiteX2" fmla="*/ 381079 w 719761"/>
                    <a:gd name="connsiteY2" fmla="*/ 541253 h 1868344"/>
                    <a:gd name="connsiteX3" fmla="*/ 443368 w 719761"/>
                    <a:gd name="connsiteY3" fmla="*/ 433634 h 1868344"/>
                    <a:gd name="connsiteX4" fmla="*/ 418175 w 719761"/>
                    <a:gd name="connsiteY4" fmla="*/ 174740 h 1868344"/>
                    <a:gd name="connsiteX5" fmla="*/ 335953 w 719761"/>
                    <a:gd name="connsiteY5" fmla="*/ 164957 h 1868344"/>
                    <a:gd name="connsiteX6" fmla="*/ 308548 w 719761"/>
                    <a:gd name="connsiteY6" fmla="*/ 59786 h 1868344"/>
                    <a:gd name="connsiteX7" fmla="*/ 376624 w 719761"/>
                    <a:gd name="connsiteY7" fmla="*/ 167037 h 1868344"/>
                    <a:gd name="connsiteX8" fmla="*/ 448074 w 719761"/>
                    <a:gd name="connsiteY8" fmla="*/ 62233 h 1868344"/>
                    <a:gd name="connsiteX9" fmla="*/ 308548 w 719761"/>
                    <a:gd name="connsiteY9" fmla="*/ 59786 h 1868344"/>
                    <a:gd name="connsiteX10" fmla="*/ 134618 w 719761"/>
                    <a:gd name="connsiteY10" fmla="*/ 0 h 1868344"/>
                    <a:gd name="connsiteX11" fmla="*/ 585729 w 719761"/>
                    <a:gd name="connsiteY11" fmla="*/ 0 h 1868344"/>
                    <a:gd name="connsiteX12" fmla="*/ 709768 w 719761"/>
                    <a:gd name="connsiteY12" fmla="*/ 80711 h 1868344"/>
                    <a:gd name="connsiteX13" fmla="*/ 719761 w 719761"/>
                    <a:gd name="connsiteY13" fmla="*/ 129302 h 1868344"/>
                    <a:gd name="connsiteX14" fmla="*/ 705411 w 719761"/>
                    <a:gd name="connsiteY14" fmla="*/ 133727 h 1868344"/>
                    <a:gd name="connsiteX15" fmla="*/ 458212 w 719761"/>
                    <a:gd name="connsiteY15" fmla="*/ 504212 h 1868344"/>
                    <a:gd name="connsiteX16" fmla="*/ 576759 w 719761"/>
                    <a:gd name="connsiteY16" fmla="*/ 788528 h 1868344"/>
                    <a:gd name="connsiteX17" fmla="*/ 605282 w 719761"/>
                    <a:gd name="connsiteY17" fmla="*/ 811907 h 1868344"/>
                    <a:gd name="connsiteX18" fmla="*/ 428227 w 719761"/>
                    <a:gd name="connsiteY18" fmla="*/ 811907 h 1868344"/>
                    <a:gd name="connsiteX19" fmla="*/ 371809 w 719761"/>
                    <a:gd name="connsiteY19" fmla="*/ 846136 h 1868344"/>
                    <a:gd name="connsiteX20" fmla="*/ 275580 w 719761"/>
                    <a:gd name="connsiteY20" fmla="*/ 1050185 h 1868344"/>
                    <a:gd name="connsiteX21" fmla="*/ 275580 w 719761"/>
                    <a:gd name="connsiteY21" fmla="*/ 1460122 h 1868344"/>
                    <a:gd name="connsiteX22" fmla="*/ 278761 w 719761"/>
                    <a:gd name="connsiteY22" fmla="*/ 1791672 h 1868344"/>
                    <a:gd name="connsiteX23" fmla="*/ 158523 w 719761"/>
                    <a:gd name="connsiteY23" fmla="*/ 1760860 h 1868344"/>
                    <a:gd name="connsiteX24" fmla="*/ 163019 w 719761"/>
                    <a:gd name="connsiteY24" fmla="*/ 811907 h 1868344"/>
                    <a:gd name="connsiteX25" fmla="*/ 0 w 719761"/>
                    <a:gd name="connsiteY25" fmla="*/ 811907 h 1868344"/>
                    <a:gd name="connsiteX26" fmla="*/ 0 w 719761"/>
                    <a:gd name="connsiteY26" fmla="*/ 132149 h 1868344"/>
                    <a:gd name="connsiteX27" fmla="*/ 134618 w 719761"/>
                    <a:gd name="connsiteY27" fmla="*/ 0 h 18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761" h="1868344">
                      <a:moveTo>
                        <a:pt x="335953" y="164957"/>
                      </a:moveTo>
                      <a:lnTo>
                        <a:pt x="313807" y="448310"/>
                      </a:lnTo>
                      <a:lnTo>
                        <a:pt x="381079" y="541253"/>
                      </a:lnTo>
                      <a:lnTo>
                        <a:pt x="443368" y="433634"/>
                      </a:lnTo>
                      <a:lnTo>
                        <a:pt x="418175" y="174740"/>
                      </a:lnTo>
                      <a:cubicBezTo>
                        <a:pt x="388275" y="194306"/>
                        <a:pt x="365851" y="216321"/>
                        <a:pt x="335953" y="164957"/>
                      </a:cubicBezTo>
                      <a:close/>
                      <a:moveTo>
                        <a:pt x="308548" y="59786"/>
                      </a:moveTo>
                      <a:cubicBezTo>
                        <a:pt x="276426" y="49879"/>
                        <a:pt x="321542" y="142700"/>
                        <a:pt x="376624" y="167037"/>
                      </a:cubicBezTo>
                      <a:cubicBezTo>
                        <a:pt x="422034" y="146777"/>
                        <a:pt x="477410" y="82493"/>
                        <a:pt x="448074" y="62233"/>
                      </a:cubicBezTo>
                      <a:cubicBezTo>
                        <a:pt x="350073" y="98107"/>
                        <a:pt x="369175" y="77723"/>
                        <a:pt x="308548" y="59786"/>
                      </a:cubicBezTo>
                      <a:close/>
                      <a:moveTo>
                        <a:pt x="134618" y="0"/>
                      </a:moveTo>
                      <a:lnTo>
                        <a:pt x="585729" y="0"/>
                      </a:lnTo>
                      <a:cubicBezTo>
                        <a:pt x="641489" y="0"/>
                        <a:pt x="689332" y="33281"/>
                        <a:pt x="709768" y="80711"/>
                      </a:cubicBezTo>
                      <a:lnTo>
                        <a:pt x="719761" y="129302"/>
                      </a:lnTo>
                      <a:lnTo>
                        <a:pt x="705411" y="133727"/>
                      </a:lnTo>
                      <a:cubicBezTo>
                        <a:pt x="560143" y="194766"/>
                        <a:pt x="458212" y="337664"/>
                        <a:pt x="458212" y="504212"/>
                      </a:cubicBezTo>
                      <a:cubicBezTo>
                        <a:pt x="458212" y="615244"/>
                        <a:pt x="503515" y="715765"/>
                        <a:pt x="576759" y="788528"/>
                      </a:cubicBezTo>
                      <a:lnTo>
                        <a:pt x="605282" y="811907"/>
                      </a:lnTo>
                      <a:lnTo>
                        <a:pt x="428227" y="811907"/>
                      </a:lnTo>
                      <a:lnTo>
                        <a:pt x="371809" y="846136"/>
                      </a:lnTo>
                      <a:cubicBezTo>
                        <a:pt x="313040" y="894637"/>
                        <a:pt x="275580" y="968037"/>
                        <a:pt x="275580" y="1050185"/>
                      </a:cubicBezTo>
                      <a:lnTo>
                        <a:pt x="275580" y="1460122"/>
                      </a:lnTo>
                      <a:cubicBezTo>
                        <a:pt x="276110" y="1583703"/>
                        <a:pt x="279982" y="1727833"/>
                        <a:pt x="278761" y="1791672"/>
                      </a:cubicBezTo>
                      <a:cubicBezTo>
                        <a:pt x="282112" y="1860083"/>
                        <a:pt x="159513" y="1935970"/>
                        <a:pt x="158523" y="1760860"/>
                      </a:cubicBezTo>
                      <a:lnTo>
                        <a:pt x="163019" y="811907"/>
                      </a:lnTo>
                      <a:lnTo>
                        <a:pt x="0" y="811907"/>
                      </a:lnTo>
                      <a:lnTo>
                        <a:pt x="0" y="132149"/>
                      </a:lnTo>
                      <a:cubicBezTo>
                        <a:pt x="0" y="59166"/>
                        <a:pt x="60271" y="0"/>
                        <a:pt x="13461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7" name="Freeform 336"/>
                <p:cNvSpPr/>
                <p:nvPr/>
              </p:nvSpPr>
              <p:spPr>
                <a:xfrm>
                  <a:off x="5255853" y="3288279"/>
                  <a:ext cx="1265263" cy="3205201"/>
                </a:xfrm>
                <a:custGeom>
                  <a:avLst/>
                  <a:gdLst>
                    <a:gd name="connsiteX0" fmla="*/ 481836 w 1563566"/>
                    <a:gd name="connsiteY0" fmla="*/ 0 h 3982480"/>
                    <a:gd name="connsiteX1" fmla="*/ 1550877 w 1563566"/>
                    <a:gd name="connsiteY1" fmla="*/ 504264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63566"/>
                    <a:gd name="connsiteY0" fmla="*/ 0 h 3982480"/>
                    <a:gd name="connsiteX1" fmla="*/ 1562379 w 1563566"/>
                    <a:gd name="connsiteY1" fmla="*/ 527268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75068"/>
                    <a:gd name="connsiteY0" fmla="*/ 0 h 3982480"/>
                    <a:gd name="connsiteX1" fmla="*/ 1562379 w 1575068"/>
                    <a:gd name="connsiteY1" fmla="*/ 527268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72403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59776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28015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53270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15382 w 1575068"/>
                    <a:gd name="connsiteY10" fmla="*/ 3906698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097957 h 3982469"/>
                    <a:gd name="connsiteX12" fmla="*/ 70 w 1575068"/>
                    <a:gd name="connsiteY12" fmla="*/ 2097957 h 3982469"/>
                    <a:gd name="connsiteX13" fmla="*/ 4465 w 1575068"/>
                    <a:gd name="connsiteY13" fmla="*/ 316006 h 3982469"/>
                    <a:gd name="connsiteX14" fmla="*/ 481836 w 1575068"/>
                    <a:gd name="connsiteY14" fmla="*/ 0 h 398246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44597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34515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59776 w 1575068"/>
                    <a:gd name="connsiteY8" fmla="*/ 2264240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15382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70292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92859"/>
                    <a:gd name="connsiteX1" fmla="*/ 1573881 w 1575068"/>
                    <a:gd name="connsiteY1" fmla="*/ 521517 h 3992859"/>
                    <a:gd name="connsiteX2" fmla="*/ 1575068 w 1575068"/>
                    <a:gd name="connsiteY2" fmla="*/ 2097957 h 3992859"/>
                    <a:gd name="connsiteX3" fmla="*/ 1319765 w 1575068"/>
                    <a:gd name="connsiteY3" fmla="*/ 2097957 h 3992859"/>
                    <a:gd name="connsiteX4" fmla="*/ 1319765 w 1575068"/>
                    <a:gd name="connsiteY4" fmla="*/ 2251614 h 3992859"/>
                    <a:gd name="connsiteX5" fmla="*/ 1319765 w 1575068"/>
                    <a:gd name="connsiteY5" fmla="*/ 3980229 h 3992859"/>
                    <a:gd name="connsiteX6" fmla="*/ 932404 w 1575068"/>
                    <a:gd name="connsiteY6" fmla="*/ 3992859 h 3992859"/>
                    <a:gd name="connsiteX7" fmla="*/ 945037 w 1575068"/>
                    <a:gd name="connsiteY7" fmla="*/ 2276872 h 3992859"/>
                    <a:gd name="connsiteX8" fmla="*/ 772403 w 1575068"/>
                    <a:gd name="connsiteY8" fmla="*/ 2251612 h 3992859"/>
                    <a:gd name="connsiteX9" fmla="*/ 759776 w 1575068"/>
                    <a:gd name="connsiteY9" fmla="*/ 3957224 h 3992859"/>
                    <a:gd name="connsiteX10" fmla="*/ 340642 w 1575068"/>
                    <a:gd name="connsiteY10" fmla="*/ 3944586 h 3992859"/>
                    <a:gd name="connsiteX11" fmla="*/ 340640 w 1575068"/>
                    <a:gd name="connsiteY11" fmla="*/ 2097957 h 3992859"/>
                    <a:gd name="connsiteX12" fmla="*/ 70 w 1575068"/>
                    <a:gd name="connsiteY12" fmla="*/ 2097957 h 3992859"/>
                    <a:gd name="connsiteX13" fmla="*/ 4465 w 1575068"/>
                    <a:gd name="connsiteY13" fmla="*/ 316006 h 3992859"/>
                    <a:gd name="connsiteX14" fmla="*/ 481836 w 1575068"/>
                    <a:gd name="connsiteY14" fmla="*/ 0 h 399285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59776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29715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45031 w 1575068"/>
                    <a:gd name="connsiteY5" fmla="*/ 3929715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15382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34515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40642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78530 w 1575068"/>
                    <a:gd name="connsiteY9" fmla="*/ 3931959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65903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40642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21888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84005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96632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34520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22184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69 w 1575068"/>
                    <a:gd name="connsiteY11" fmla="*/ 2060066 h 3942344"/>
                    <a:gd name="connsiteX12" fmla="*/ 4465 w 1575068"/>
                    <a:gd name="connsiteY12" fmla="*/ 316006 h 3942344"/>
                    <a:gd name="connsiteX13" fmla="*/ 481836 w 1575068"/>
                    <a:gd name="connsiteY13" fmla="*/ 0 h 3942344"/>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28016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277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5656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42290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7532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08983 w 1575069"/>
                    <a:gd name="connsiteY9" fmla="*/ 3922444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28116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18600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32874 w 1575069"/>
                    <a:gd name="connsiteY7" fmla="*/ 2256366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929716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4000521"/>
                    <a:gd name="connsiteX1" fmla="*/ 1573882 w 1575069"/>
                    <a:gd name="connsiteY1" fmla="*/ 521517 h 4000521"/>
                    <a:gd name="connsiteX2" fmla="*/ 1575069 w 1575069"/>
                    <a:gd name="connsiteY2" fmla="*/ 2072699 h 4000521"/>
                    <a:gd name="connsiteX3" fmla="*/ 1319766 w 1575069"/>
                    <a:gd name="connsiteY3" fmla="*/ 2097957 h 4000521"/>
                    <a:gd name="connsiteX4" fmla="*/ 1315007 w 1575069"/>
                    <a:gd name="connsiteY4" fmla="*/ 3885246 h 4000521"/>
                    <a:gd name="connsiteX5" fmla="*/ 919772 w 1575069"/>
                    <a:gd name="connsiteY5" fmla="*/ 3882135 h 4000521"/>
                    <a:gd name="connsiteX6" fmla="*/ 919777 w 1575069"/>
                    <a:gd name="connsiteY6" fmla="*/ 2251613 h 4000521"/>
                    <a:gd name="connsiteX7" fmla="*/ 732874 w 1575069"/>
                    <a:gd name="connsiteY7" fmla="*/ 2256366 h 4000521"/>
                    <a:gd name="connsiteX8" fmla="*/ 734516 w 1575069"/>
                    <a:gd name="connsiteY8" fmla="*/ 3931970 h 4000521"/>
                    <a:gd name="connsiteX9" fmla="*/ 313741 w 1575069"/>
                    <a:gd name="connsiteY9" fmla="*/ 3931960 h 4000521"/>
                    <a:gd name="connsiteX10" fmla="*/ 328016 w 1575069"/>
                    <a:gd name="connsiteY10" fmla="*/ 2097959 h 4000521"/>
                    <a:gd name="connsiteX11" fmla="*/ 70 w 1575069"/>
                    <a:gd name="connsiteY11" fmla="*/ 2060066 h 4000521"/>
                    <a:gd name="connsiteX12" fmla="*/ 4466 w 1575069"/>
                    <a:gd name="connsiteY12" fmla="*/ 316006 h 4000521"/>
                    <a:gd name="connsiteX13" fmla="*/ 481837 w 1575069"/>
                    <a:gd name="connsiteY13" fmla="*/ 0 h 4000521"/>
                    <a:gd name="connsiteX0" fmla="*/ 481837 w 1575069"/>
                    <a:gd name="connsiteY0" fmla="*/ 0 h 4051134"/>
                    <a:gd name="connsiteX1" fmla="*/ 1573882 w 1575069"/>
                    <a:gd name="connsiteY1" fmla="*/ 521517 h 4051134"/>
                    <a:gd name="connsiteX2" fmla="*/ 1575069 w 1575069"/>
                    <a:gd name="connsiteY2" fmla="*/ 2072699 h 4051134"/>
                    <a:gd name="connsiteX3" fmla="*/ 1319766 w 1575069"/>
                    <a:gd name="connsiteY3" fmla="*/ 2097957 h 4051134"/>
                    <a:gd name="connsiteX4" fmla="*/ 1315007 w 1575069"/>
                    <a:gd name="connsiteY4" fmla="*/ 3885246 h 4051134"/>
                    <a:gd name="connsiteX5" fmla="*/ 919772 w 1575069"/>
                    <a:gd name="connsiteY5" fmla="*/ 3882135 h 4051134"/>
                    <a:gd name="connsiteX6" fmla="*/ 919777 w 1575069"/>
                    <a:gd name="connsiteY6" fmla="*/ 2251613 h 4051134"/>
                    <a:gd name="connsiteX7" fmla="*/ 732874 w 1575069"/>
                    <a:gd name="connsiteY7" fmla="*/ 2256366 h 4051134"/>
                    <a:gd name="connsiteX8" fmla="*/ 734516 w 1575069"/>
                    <a:gd name="connsiteY8" fmla="*/ 3931970 h 4051134"/>
                    <a:gd name="connsiteX9" fmla="*/ 313741 w 1575069"/>
                    <a:gd name="connsiteY9" fmla="*/ 3931960 h 4051134"/>
                    <a:gd name="connsiteX10" fmla="*/ 328016 w 1575069"/>
                    <a:gd name="connsiteY10" fmla="*/ 2097959 h 4051134"/>
                    <a:gd name="connsiteX11" fmla="*/ 70 w 1575069"/>
                    <a:gd name="connsiteY11" fmla="*/ 2060066 h 4051134"/>
                    <a:gd name="connsiteX12" fmla="*/ 4466 w 1575069"/>
                    <a:gd name="connsiteY12" fmla="*/ 316006 h 4051134"/>
                    <a:gd name="connsiteX13" fmla="*/ 481837 w 1575069"/>
                    <a:gd name="connsiteY13" fmla="*/ 0 h 4051134"/>
                    <a:gd name="connsiteX0" fmla="*/ 481837 w 1575069"/>
                    <a:gd name="connsiteY0" fmla="*/ 0 h 4066772"/>
                    <a:gd name="connsiteX1" fmla="*/ 1573882 w 1575069"/>
                    <a:gd name="connsiteY1" fmla="*/ 521517 h 4066772"/>
                    <a:gd name="connsiteX2" fmla="*/ 1575069 w 1575069"/>
                    <a:gd name="connsiteY2" fmla="*/ 2072699 h 4066772"/>
                    <a:gd name="connsiteX3" fmla="*/ 1319766 w 1575069"/>
                    <a:gd name="connsiteY3" fmla="*/ 2097957 h 4066772"/>
                    <a:gd name="connsiteX4" fmla="*/ 1315007 w 1575069"/>
                    <a:gd name="connsiteY4" fmla="*/ 3885246 h 4066772"/>
                    <a:gd name="connsiteX5" fmla="*/ 919772 w 1575069"/>
                    <a:gd name="connsiteY5" fmla="*/ 3882135 h 4066772"/>
                    <a:gd name="connsiteX6" fmla="*/ 919777 w 1575069"/>
                    <a:gd name="connsiteY6" fmla="*/ 2251613 h 4066772"/>
                    <a:gd name="connsiteX7" fmla="*/ 732874 w 1575069"/>
                    <a:gd name="connsiteY7" fmla="*/ 2256366 h 4066772"/>
                    <a:gd name="connsiteX8" fmla="*/ 734516 w 1575069"/>
                    <a:gd name="connsiteY8" fmla="*/ 3931970 h 4066772"/>
                    <a:gd name="connsiteX9" fmla="*/ 313741 w 1575069"/>
                    <a:gd name="connsiteY9" fmla="*/ 3931960 h 4066772"/>
                    <a:gd name="connsiteX10" fmla="*/ 328016 w 1575069"/>
                    <a:gd name="connsiteY10" fmla="*/ 2097959 h 4066772"/>
                    <a:gd name="connsiteX11" fmla="*/ 70 w 1575069"/>
                    <a:gd name="connsiteY11" fmla="*/ 2060066 h 4066772"/>
                    <a:gd name="connsiteX12" fmla="*/ 4466 w 1575069"/>
                    <a:gd name="connsiteY12" fmla="*/ 316006 h 4066772"/>
                    <a:gd name="connsiteX13" fmla="*/ 481837 w 1575069"/>
                    <a:gd name="connsiteY13" fmla="*/ 0 h 4066772"/>
                    <a:gd name="connsiteX0" fmla="*/ 481837 w 1575069"/>
                    <a:gd name="connsiteY0" fmla="*/ 0 h 4068321"/>
                    <a:gd name="connsiteX1" fmla="*/ 1573882 w 1575069"/>
                    <a:gd name="connsiteY1" fmla="*/ 521517 h 4068321"/>
                    <a:gd name="connsiteX2" fmla="*/ 1575069 w 1575069"/>
                    <a:gd name="connsiteY2" fmla="*/ 2072699 h 4068321"/>
                    <a:gd name="connsiteX3" fmla="*/ 1319766 w 1575069"/>
                    <a:gd name="connsiteY3" fmla="*/ 2097957 h 4068321"/>
                    <a:gd name="connsiteX4" fmla="*/ 1315007 w 1575069"/>
                    <a:gd name="connsiteY4" fmla="*/ 3885246 h 4068321"/>
                    <a:gd name="connsiteX5" fmla="*/ 919772 w 1575069"/>
                    <a:gd name="connsiteY5" fmla="*/ 3882135 h 4068321"/>
                    <a:gd name="connsiteX6" fmla="*/ 919777 w 1575069"/>
                    <a:gd name="connsiteY6" fmla="*/ 2251613 h 4068321"/>
                    <a:gd name="connsiteX7" fmla="*/ 732874 w 1575069"/>
                    <a:gd name="connsiteY7" fmla="*/ 2256366 h 4068321"/>
                    <a:gd name="connsiteX8" fmla="*/ 734516 w 1575069"/>
                    <a:gd name="connsiteY8" fmla="*/ 3931970 h 4068321"/>
                    <a:gd name="connsiteX9" fmla="*/ 313741 w 1575069"/>
                    <a:gd name="connsiteY9" fmla="*/ 3931960 h 4068321"/>
                    <a:gd name="connsiteX10" fmla="*/ 328016 w 1575069"/>
                    <a:gd name="connsiteY10" fmla="*/ 2097959 h 4068321"/>
                    <a:gd name="connsiteX11" fmla="*/ 70 w 1575069"/>
                    <a:gd name="connsiteY11" fmla="*/ 2060066 h 4068321"/>
                    <a:gd name="connsiteX12" fmla="*/ 4466 w 1575069"/>
                    <a:gd name="connsiteY12" fmla="*/ 316006 h 4068321"/>
                    <a:gd name="connsiteX13" fmla="*/ 481837 w 1575069"/>
                    <a:gd name="connsiteY13" fmla="*/ 0 h 4068321"/>
                    <a:gd name="connsiteX0" fmla="*/ 481837 w 1575069"/>
                    <a:gd name="connsiteY0" fmla="*/ 0 h 3986938"/>
                    <a:gd name="connsiteX1" fmla="*/ 1573882 w 1575069"/>
                    <a:gd name="connsiteY1" fmla="*/ 521517 h 3986938"/>
                    <a:gd name="connsiteX2" fmla="*/ 1575069 w 1575069"/>
                    <a:gd name="connsiteY2" fmla="*/ 2072699 h 3986938"/>
                    <a:gd name="connsiteX3" fmla="*/ 1319766 w 1575069"/>
                    <a:gd name="connsiteY3" fmla="*/ 2097957 h 3986938"/>
                    <a:gd name="connsiteX4" fmla="*/ 1315007 w 1575069"/>
                    <a:gd name="connsiteY4" fmla="*/ 3885246 h 3986938"/>
                    <a:gd name="connsiteX5" fmla="*/ 919772 w 1575069"/>
                    <a:gd name="connsiteY5" fmla="*/ 3882135 h 3986938"/>
                    <a:gd name="connsiteX6" fmla="*/ 919777 w 1575069"/>
                    <a:gd name="connsiteY6" fmla="*/ 2251613 h 3986938"/>
                    <a:gd name="connsiteX7" fmla="*/ 732874 w 1575069"/>
                    <a:gd name="connsiteY7" fmla="*/ 2256366 h 3986938"/>
                    <a:gd name="connsiteX8" fmla="*/ 734516 w 1575069"/>
                    <a:gd name="connsiteY8" fmla="*/ 3931970 h 3986938"/>
                    <a:gd name="connsiteX9" fmla="*/ 313741 w 1575069"/>
                    <a:gd name="connsiteY9" fmla="*/ 3931960 h 3986938"/>
                    <a:gd name="connsiteX10" fmla="*/ 328016 w 1575069"/>
                    <a:gd name="connsiteY10" fmla="*/ 2097959 h 3986938"/>
                    <a:gd name="connsiteX11" fmla="*/ 70 w 1575069"/>
                    <a:gd name="connsiteY11" fmla="*/ 2060066 h 3986938"/>
                    <a:gd name="connsiteX12" fmla="*/ 4466 w 1575069"/>
                    <a:gd name="connsiteY12" fmla="*/ 316006 h 3986938"/>
                    <a:gd name="connsiteX13" fmla="*/ 481837 w 1575069"/>
                    <a:gd name="connsiteY13" fmla="*/ 0 h 3986938"/>
                    <a:gd name="connsiteX0" fmla="*/ 481837 w 1575069"/>
                    <a:gd name="connsiteY0" fmla="*/ 0 h 3991004"/>
                    <a:gd name="connsiteX1" fmla="*/ 1573882 w 1575069"/>
                    <a:gd name="connsiteY1" fmla="*/ 521517 h 3991004"/>
                    <a:gd name="connsiteX2" fmla="*/ 1575069 w 1575069"/>
                    <a:gd name="connsiteY2" fmla="*/ 2072699 h 3991004"/>
                    <a:gd name="connsiteX3" fmla="*/ 1319766 w 1575069"/>
                    <a:gd name="connsiteY3" fmla="*/ 2097957 h 3991004"/>
                    <a:gd name="connsiteX4" fmla="*/ 1315007 w 1575069"/>
                    <a:gd name="connsiteY4" fmla="*/ 3885246 h 3991004"/>
                    <a:gd name="connsiteX5" fmla="*/ 919772 w 1575069"/>
                    <a:gd name="connsiteY5" fmla="*/ 3882135 h 3991004"/>
                    <a:gd name="connsiteX6" fmla="*/ 919777 w 1575069"/>
                    <a:gd name="connsiteY6" fmla="*/ 2251613 h 3991004"/>
                    <a:gd name="connsiteX7" fmla="*/ 732874 w 1575069"/>
                    <a:gd name="connsiteY7" fmla="*/ 2256366 h 3991004"/>
                    <a:gd name="connsiteX8" fmla="*/ 734516 w 1575069"/>
                    <a:gd name="connsiteY8" fmla="*/ 3931970 h 3991004"/>
                    <a:gd name="connsiteX9" fmla="*/ 313741 w 1575069"/>
                    <a:gd name="connsiteY9" fmla="*/ 3931960 h 3991004"/>
                    <a:gd name="connsiteX10" fmla="*/ 328016 w 1575069"/>
                    <a:gd name="connsiteY10" fmla="*/ 2097959 h 3991004"/>
                    <a:gd name="connsiteX11" fmla="*/ 70 w 1575069"/>
                    <a:gd name="connsiteY11" fmla="*/ 2060066 h 3991004"/>
                    <a:gd name="connsiteX12" fmla="*/ 4466 w 1575069"/>
                    <a:gd name="connsiteY12" fmla="*/ 316006 h 3991004"/>
                    <a:gd name="connsiteX13" fmla="*/ 481837 w 1575069"/>
                    <a:gd name="connsiteY13" fmla="*/ 0 h 3991004"/>
                    <a:gd name="connsiteX0" fmla="*/ 481837 w 1575069"/>
                    <a:gd name="connsiteY0" fmla="*/ 0 h 3973071"/>
                    <a:gd name="connsiteX1" fmla="*/ 1573882 w 1575069"/>
                    <a:gd name="connsiteY1" fmla="*/ 521517 h 3973071"/>
                    <a:gd name="connsiteX2" fmla="*/ 1575069 w 1575069"/>
                    <a:gd name="connsiteY2" fmla="*/ 2072699 h 3973071"/>
                    <a:gd name="connsiteX3" fmla="*/ 1319766 w 1575069"/>
                    <a:gd name="connsiteY3" fmla="*/ 2097957 h 3973071"/>
                    <a:gd name="connsiteX4" fmla="*/ 1324523 w 1575069"/>
                    <a:gd name="connsiteY4" fmla="*/ 3828149 h 3973071"/>
                    <a:gd name="connsiteX5" fmla="*/ 919772 w 1575069"/>
                    <a:gd name="connsiteY5" fmla="*/ 3882135 h 3973071"/>
                    <a:gd name="connsiteX6" fmla="*/ 919777 w 1575069"/>
                    <a:gd name="connsiteY6" fmla="*/ 2251613 h 3973071"/>
                    <a:gd name="connsiteX7" fmla="*/ 732874 w 1575069"/>
                    <a:gd name="connsiteY7" fmla="*/ 2256366 h 3973071"/>
                    <a:gd name="connsiteX8" fmla="*/ 734516 w 1575069"/>
                    <a:gd name="connsiteY8" fmla="*/ 3931970 h 3973071"/>
                    <a:gd name="connsiteX9" fmla="*/ 313741 w 1575069"/>
                    <a:gd name="connsiteY9" fmla="*/ 3931960 h 3973071"/>
                    <a:gd name="connsiteX10" fmla="*/ 328016 w 1575069"/>
                    <a:gd name="connsiteY10" fmla="*/ 2097959 h 3973071"/>
                    <a:gd name="connsiteX11" fmla="*/ 70 w 1575069"/>
                    <a:gd name="connsiteY11" fmla="*/ 2060066 h 3973071"/>
                    <a:gd name="connsiteX12" fmla="*/ 4466 w 1575069"/>
                    <a:gd name="connsiteY12" fmla="*/ 316006 h 3973071"/>
                    <a:gd name="connsiteX13" fmla="*/ 481837 w 1575069"/>
                    <a:gd name="connsiteY13" fmla="*/ 0 h 3973071"/>
                    <a:gd name="connsiteX0" fmla="*/ 481837 w 1575069"/>
                    <a:gd name="connsiteY0" fmla="*/ 0 h 4015246"/>
                    <a:gd name="connsiteX1" fmla="*/ 1573882 w 1575069"/>
                    <a:gd name="connsiteY1" fmla="*/ 521517 h 4015246"/>
                    <a:gd name="connsiteX2" fmla="*/ 1575069 w 1575069"/>
                    <a:gd name="connsiteY2" fmla="*/ 2072699 h 4015246"/>
                    <a:gd name="connsiteX3" fmla="*/ 1319766 w 1575069"/>
                    <a:gd name="connsiteY3" fmla="*/ 2097957 h 4015246"/>
                    <a:gd name="connsiteX4" fmla="*/ 1324523 w 1575069"/>
                    <a:gd name="connsiteY4" fmla="*/ 3828149 h 4015246"/>
                    <a:gd name="connsiteX5" fmla="*/ 919772 w 1575069"/>
                    <a:gd name="connsiteY5" fmla="*/ 3882135 h 4015246"/>
                    <a:gd name="connsiteX6" fmla="*/ 919777 w 1575069"/>
                    <a:gd name="connsiteY6" fmla="*/ 2251613 h 4015246"/>
                    <a:gd name="connsiteX7" fmla="*/ 732874 w 1575069"/>
                    <a:gd name="connsiteY7" fmla="*/ 2256366 h 4015246"/>
                    <a:gd name="connsiteX8" fmla="*/ 734516 w 1575069"/>
                    <a:gd name="connsiteY8" fmla="*/ 3931970 h 4015246"/>
                    <a:gd name="connsiteX9" fmla="*/ 313741 w 1575069"/>
                    <a:gd name="connsiteY9" fmla="*/ 3931960 h 4015246"/>
                    <a:gd name="connsiteX10" fmla="*/ 328016 w 1575069"/>
                    <a:gd name="connsiteY10" fmla="*/ 2097959 h 4015246"/>
                    <a:gd name="connsiteX11" fmla="*/ 70 w 1575069"/>
                    <a:gd name="connsiteY11" fmla="*/ 2060066 h 4015246"/>
                    <a:gd name="connsiteX12" fmla="*/ 4466 w 1575069"/>
                    <a:gd name="connsiteY12" fmla="*/ 316006 h 4015246"/>
                    <a:gd name="connsiteX13" fmla="*/ 481837 w 1575069"/>
                    <a:gd name="connsiteY13" fmla="*/ 0 h 4015246"/>
                    <a:gd name="connsiteX0" fmla="*/ 481837 w 1575069"/>
                    <a:gd name="connsiteY0" fmla="*/ 0 h 3994911"/>
                    <a:gd name="connsiteX1" fmla="*/ 1573882 w 1575069"/>
                    <a:gd name="connsiteY1" fmla="*/ 521517 h 3994911"/>
                    <a:gd name="connsiteX2" fmla="*/ 1575069 w 1575069"/>
                    <a:gd name="connsiteY2" fmla="*/ 2072699 h 3994911"/>
                    <a:gd name="connsiteX3" fmla="*/ 1319766 w 1575069"/>
                    <a:gd name="connsiteY3" fmla="*/ 2097957 h 3994911"/>
                    <a:gd name="connsiteX4" fmla="*/ 1324523 w 1575069"/>
                    <a:gd name="connsiteY4" fmla="*/ 3828149 h 3994911"/>
                    <a:gd name="connsiteX5" fmla="*/ 919772 w 1575069"/>
                    <a:gd name="connsiteY5" fmla="*/ 3844070 h 3994911"/>
                    <a:gd name="connsiteX6" fmla="*/ 919777 w 1575069"/>
                    <a:gd name="connsiteY6" fmla="*/ 2251613 h 3994911"/>
                    <a:gd name="connsiteX7" fmla="*/ 732874 w 1575069"/>
                    <a:gd name="connsiteY7" fmla="*/ 2256366 h 3994911"/>
                    <a:gd name="connsiteX8" fmla="*/ 734516 w 1575069"/>
                    <a:gd name="connsiteY8" fmla="*/ 3931970 h 3994911"/>
                    <a:gd name="connsiteX9" fmla="*/ 313741 w 1575069"/>
                    <a:gd name="connsiteY9" fmla="*/ 3931960 h 3994911"/>
                    <a:gd name="connsiteX10" fmla="*/ 328016 w 1575069"/>
                    <a:gd name="connsiteY10" fmla="*/ 2097959 h 3994911"/>
                    <a:gd name="connsiteX11" fmla="*/ 70 w 1575069"/>
                    <a:gd name="connsiteY11" fmla="*/ 2060066 h 3994911"/>
                    <a:gd name="connsiteX12" fmla="*/ 4466 w 1575069"/>
                    <a:gd name="connsiteY12" fmla="*/ 316006 h 3994911"/>
                    <a:gd name="connsiteX13" fmla="*/ 481837 w 1575069"/>
                    <a:gd name="connsiteY13" fmla="*/ 0 h 3994911"/>
                    <a:gd name="connsiteX0" fmla="*/ 481837 w 1575069"/>
                    <a:gd name="connsiteY0" fmla="*/ 0 h 3998501"/>
                    <a:gd name="connsiteX1" fmla="*/ 1573882 w 1575069"/>
                    <a:gd name="connsiteY1" fmla="*/ 521517 h 3998501"/>
                    <a:gd name="connsiteX2" fmla="*/ 1575069 w 1575069"/>
                    <a:gd name="connsiteY2" fmla="*/ 2072699 h 3998501"/>
                    <a:gd name="connsiteX3" fmla="*/ 1319766 w 1575069"/>
                    <a:gd name="connsiteY3" fmla="*/ 2097957 h 3998501"/>
                    <a:gd name="connsiteX4" fmla="*/ 1324523 w 1575069"/>
                    <a:gd name="connsiteY4" fmla="*/ 3828149 h 3998501"/>
                    <a:gd name="connsiteX5" fmla="*/ 919772 w 1575069"/>
                    <a:gd name="connsiteY5" fmla="*/ 3844070 h 3998501"/>
                    <a:gd name="connsiteX6" fmla="*/ 919777 w 1575069"/>
                    <a:gd name="connsiteY6" fmla="*/ 2251613 h 3998501"/>
                    <a:gd name="connsiteX7" fmla="*/ 732874 w 1575069"/>
                    <a:gd name="connsiteY7" fmla="*/ 2256366 h 3998501"/>
                    <a:gd name="connsiteX8" fmla="*/ 734516 w 1575069"/>
                    <a:gd name="connsiteY8" fmla="*/ 3931970 h 3998501"/>
                    <a:gd name="connsiteX9" fmla="*/ 313741 w 1575069"/>
                    <a:gd name="connsiteY9" fmla="*/ 3931960 h 3998501"/>
                    <a:gd name="connsiteX10" fmla="*/ 328016 w 1575069"/>
                    <a:gd name="connsiteY10" fmla="*/ 2097959 h 3998501"/>
                    <a:gd name="connsiteX11" fmla="*/ 70 w 1575069"/>
                    <a:gd name="connsiteY11" fmla="*/ 2060066 h 3998501"/>
                    <a:gd name="connsiteX12" fmla="*/ 4466 w 1575069"/>
                    <a:gd name="connsiteY12" fmla="*/ 316006 h 3998501"/>
                    <a:gd name="connsiteX13" fmla="*/ 481837 w 1575069"/>
                    <a:gd name="connsiteY13" fmla="*/ 0 h 399850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6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03421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3549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67823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8307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23258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120645"/>
                    <a:gd name="connsiteX1" fmla="*/ 1573882 w 1575069"/>
                    <a:gd name="connsiteY1" fmla="*/ 521517 h 4120645"/>
                    <a:gd name="connsiteX2" fmla="*/ 1575069 w 1575069"/>
                    <a:gd name="connsiteY2" fmla="*/ 2072699 h 4120645"/>
                    <a:gd name="connsiteX3" fmla="*/ 1319766 w 1575069"/>
                    <a:gd name="connsiteY3" fmla="*/ 2097957 h 4120645"/>
                    <a:gd name="connsiteX4" fmla="*/ 1324523 w 1575069"/>
                    <a:gd name="connsiteY4" fmla="*/ 3828149 h 4120645"/>
                    <a:gd name="connsiteX5" fmla="*/ 919772 w 1575069"/>
                    <a:gd name="connsiteY5" fmla="*/ 3844070 h 4120645"/>
                    <a:gd name="connsiteX6" fmla="*/ 919777 w 1575069"/>
                    <a:gd name="connsiteY6" fmla="*/ 2251613 h 4120645"/>
                    <a:gd name="connsiteX7" fmla="*/ 732874 w 1575069"/>
                    <a:gd name="connsiteY7" fmla="*/ 2256366 h 4120645"/>
                    <a:gd name="connsiteX8" fmla="*/ 734517 w 1575069"/>
                    <a:gd name="connsiteY8" fmla="*/ 3941486 h 4120645"/>
                    <a:gd name="connsiteX9" fmla="*/ 323258 w 1575069"/>
                    <a:gd name="connsiteY9" fmla="*/ 3931960 h 4120645"/>
                    <a:gd name="connsiteX10" fmla="*/ 328016 w 1575069"/>
                    <a:gd name="connsiteY10" fmla="*/ 2097959 h 4120645"/>
                    <a:gd name="connsiteX11" fmla="*/ 70 w 1575069"/>
                    <a:gd name="connsiteY11" fmla="*/ 2060066 h 4120645"/>
                    <a:gd name="connsiteX12" fmla="*/ 4466 w 1575069"/>
                    <a:gd name="connsiteY12" fmla="*/ 316006 h 4120645"/>
                    <a:gd name="connsiteX13" fmla="*/ 481837 w 1575069"/>
                    <a:gd name="connsiteY13" fmla="*/ 0 h 4120645"/>
                    <a:gd name="connsiteX0" fmla="*/ 481837 w 1575069"/>
                    <a:gd name="connsiteY0" fmla="*/ 0 h 4089344"/>
                    <a:gd name="connsiteX1" fmla="*/ 1573882 w 1575069"/>
                    <a:gd name="connsiteY1" fmla="*/ 521517 h 4089344"/>
                    <a:gd name="connsiteX2" fmla="*/ 1575069 w 1575069"/>
                    <a:gd name="connsiteY2" fmla="*/ 2072699 h 4089344"/>
                    <a:gd name="connsiteX3" fmla="*/ 1319766 w 1575069"/>
                    <a:gd name="connsiteY3" fmla="*/ 2097957 h 4089344"/>
                    <a:gd name="connsiteX4" fmla="*/ 1324523 w 1575069"/>
                    <a:gd name="connsiteY4" fmla="*/ 3828149 h 4089344"/>
                    <a:gd name="connsiteX5" fmla="*/ 919772 w 1575069"/>
                    <a:gd name="connsiteY5" fmla="*/ 3844070 h 4089344"/>
                    <a:gd name="connsiteX6" fmla="*/ 919777 w 1575069"/>
                    <a:gd name="connsiteY6" fmla="*/ 2251613 h 4089344"/>
                    <a:gd name="connsiteX7" fmla="*/ 732874 w 1575069"/>
                    <a:gd name="connsiteY7" fmla="*/ 2256366 h 4089344"/>
                    <a:gd name="connsiteX8" fmla="*/ 734517 w 1575069"/>
                    <a:gd name="connsiteY8" fmla="*/ 3874873 h 4089344"/>
                    <a:gd name="connsiteX9" fmla="*/ 323258 w 1575069"/>
                    <a:gd name="connsiteY9" fmla="*/ 3931960 h 4089344"/>
                    <a:gd name="connsiteX10" fmla="*/ 328016 w 1575069"/>
                    <a:gd name="connsiteY10" fmla="*/ 2097959 h 4089344"/>
                    <a:gd name="connsiteX11" fmla="*/ 70 w 1575069"/>
                    <a:gd name="connsiteY11" fmla="*/ 2060066 h 4089344"/>
                    <a:gd name="connsiteX12" fmla="*/ 4466 w 1575069"/>
                    <a:gd name="connsiteY12" fmla="*/ 316006 h 4089344"/>
                    <a:gd name="connsiteX13" fmla="*/ 481837 w 1575069"/>
                    <a:gd name="connsiteY13" fmla="*/ 0 h 4089344"/>
                    <a:gd name="connsiteX0" fmla="*/ 481837 w 1575069"/>
                    <a:gd name="connsiteY0" fmla="*/ 0 h 4065868"/>
                    <a:gd name="connsiteX1" fmla="*/ 1573882 w 1575069"/>
                    <a:gd name="connsiteY1" fmla="*/ 521517 h 4065868"/>
                    <a:gd name="connsiteX2" fmla="*/ 1575069 w 1575069"/>
                    <a:gd name="connsiteY2" fmla="*/ 2072699 h 4065868"/>
                    <a:gd name="connsiteX3" fmla="*/ 1319766 w 1575069"/>
                    <a:gd name="connsiteY3" fmla="*/ 2097957 h 4065868"/>
                    <a:gd name="connsiteX4" fmla="*/ 1324523 w 1575069"/>
                    <a:gd name="connsiteY4" fmla="*/ 3828149 h 4065868"/>
                    <a:gd name="connsiteX5" fmla="*/ 919772 w 1575069"/>
                    <a:gd name="connsiteY5" fmla="*/ 3844070 h 4065868"/>
                    <a:gd name="connsiteX6" fmla="*/ 919777 w 1575069"/>
                    <a:gd name="connsiteY6" fmla="*/ 2251613 h 4065868"/>
                    <a:gd name="connsiteX7" fmla="*/ 732874 w 1575069"/>
                    <a:gd name="connsiteY7" fmla="*/ 2256366 h 4065868"/>
                    <a:gd name="connsiteX8" fmla="*/ 734517 w 1575069"/>
                    <a:gd name="connsiteY8" fmla="*/ 3874873 h 4065868"/>
                    <a:gd name="connsiteX9" fmla="*/ 313741 w 1575069"/>
                    <a:gd name="connsiteY9" fmla="*/ 3889137 h 4065868"/>
                    <a:gd name="connsiteX10" fmla="*/ 328016 w 1575069"/>
                    <a:gd name="connsiteY10" fmla="*/ 2097959 h 4065868"/>
                    <a:gd name="connsiteX11" fmla="*/ 70 w 1575069"/>
                    <a:gd name="connsiteY11" fmla="*/ 2060066 h 4065868"/>
                    <a:gd name="connsiteX12" fmla="*/ 4466 w 1575069"/>
                    <a:gd name="connsiteY12" fmla="*/ 316006 h 4065868"/>
                    <a:gd name="connsiteX13" fmla="*/ 481837 w 1575069"/>
                    <a:gd name="connsiteY13" fmla="*/ 0 h 4065868"/>
                    <a:gd name="connsiteX0" fmla="*/ 481837 w 1575069"/>
                    <a:gd name="connsiteY0" fmla="*/ 0 h 4071365"/>
                    <a:gd name="connsiteX1" fmla="*/ 1573882 w 1575069"/>
                    <a:gd name="connsiteY1" fmla="*/ 521517 h 4071365"/>
                    <a:gd name="connsiteX2" fmla="*/ 1575069 w 1575069"/>
                    <a:gd name="connsiteY2" fmla="*/ 2072699 h 4071365"/>
                    <a:gd name="connsiteX3" fmla="*/ 1319766 w 1575069"/>
                    <a:gd name="connsiteY3" fmla="*/ 2097957 h 4071365"/>
                    <a:gd name="connsiteX4" fmla="*/ 1324523 w 1575069"/>
                    <a:gd name="connsiteY4" fmla="*/ 3828149 h 4071365"/>
                    <a:gd name="connsiteX5" fmla="*/ 919772 w 1575069"/>
                    <a:gd name="connsiteY5" fmla="*/ 3844070 h 4071365"/>
                    <a:gd name="connsiteX6" fmla="*/ 919777 w 1575069"/>
                    <a:gd name="connsiteY6" fmla="*/ 2251613 h 4071365"/>
                    <a:gd name="connsiteX7" fmla="*/ 732874 w 1575069"/>
                    <a:gd name="connsiteY7" fmla="*/ 2256366 h 4071365"/>
                    <a:gd name="connsiteX8" fmla="*/ 734517 w 1575069"/>
                    <a:gd name="connsiteY8" fmla="*/ 3874873 h 4071365"/>
                    <a:gd name="connsiteX9" fmla="*/ 313741 w 1575069"/>
                    <a:gd name="connsiteY9" fmla="*/ 3889137 h 4071365"/>
                    <a:gd name="connsiteX10" fmla="*/ 328016 w 1575069"/>
                    <a:gd name="connsiteY10" fmla="*/ 2097959 h 4071365"/>
                    <a:gd name="connsiteX11" fmla="*/ 70 w 1575069"/>
                    <a:gd name="connsiteY11" fmla="*/ 2060066 h 4071365"/>
                    <a:gd name="connsiteX12" fmla="*/ 4466 w 1575069"/>
                    <a:gd name="connsiteY12" fmla="*/ 316006 h 4071365"/>
                    <a:gd name="connsiteX13" fmla="*/ 481837 w 1575069"/>
                    <a:gd name="connsiteY13" fmla="*/ 0 h 4071365"/>
                    <a:gd name="connsiteX0" fmla="*/ 481837 w 1575069"/>
                    <a:gd name="connsiteY0" fmla="*/ 0 h 4025071"/>
                    <a:gd name="connsiteX1" fmla="*/ 1573882 w 1575069"/>
                    <a:gd name="connsiteY1" fmla="*/ 521517 h 4025071"/>
                    <a:gd name="connsiteX2" fmla="*/ 1575069 w 1575069"/>
                    <a:gd name="connsiteY2" fmla="*/ 2072699 h 4025071"/>
                    <a:gd name="connsiteX3" fmla="*/ 1319766 w 1575069"/>
                    <a:gd name="connsiteY3" fmla="*/ 2097957 h 4025071"/>
                    <a:gd name="connsiteX4" fmla="*/ 1324523 w 1575069"/>
                    <a:gd name="connsiteY4" fmla="*/ 3828149 h 4025071"/>
                    <a:gd name="connsiteX5" fmla="*/ 919772 w 1575069"/>
                    <a:gd name="connsiteY5" fmla="*/ 3844070 h 4025071"/>
                    <a:gd name="connsiteX6" fmla="*/ 919777 w 1575069"/>
                    <a:gd name="connsiteY6" fmla="*/ 2251613 h 4025071"/>
                    <a:gd name="connsiteX7" fmla="*/ 732874 w 1575069"/>
                    <a:gd name="connsiteY7" fmla="*/ 2256366 h 4025071"/>
                    <a:gd name="connsiteX8" fmla="*/ 734517 w 1575069"/>
                    <a:gd name="connsiteY8" fmla="*/ 3874873 h 4025071"/>
                    <a:gd name="connsiteX9" fmla="*/ 313741 w 1575069"/>
                    <a:gd name="connsiteY9" fmla="*/ 3889137 h 4025071"/>
                    <a:gd name="connsiteX10" fmla="*/ 328016 w 1575069"/>
                    <a:gd name="connsiteY10" fmla="*/ 2097959 h 4025071"/>
                    <a:gd name="connsiteX11" fmla="*/ 70 w 1575069"/>
                    <a:gd name="connsiteY11" fmla="*/ 2060066 h 4025071"/>
                    <a:gd name="connsiteX12" fmla="*/ 4466 w 1575069"/>
                    <a:gd name="connsiteY12" fmla="*/ 316006 h 4025071"/>
                    <a:gd name="connsiteX13" fmla="*/ 481837 w 1575069"/>
                    <a:gd name="connsiteY13" fmla="*/ 0 h 402507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0270"/>
                    <a:gd name="connsiteX1" fmla="*/ 1573882 w 1575069"/>
                    <a:gd name="connsiteY1" fmla="*/ 521517 h 4000270"/>
                    <a:gd name="connsiteX2" fmla="*/ 1575069 w 1575069"/>
                    <a:gd name="connsiteY2" fmla="*/ 2072699 h 4000270"/>
                    <a:gd name="connsiteX3" fmla="*/ 1319766 w 1575069"/>
                    <a:gd name="connsiteY3" fmla="*/ 2097957 h 4000270"/>
                    <a:gd name="connsiteX4" fmla="*/ 1324523 w 1575069"/>
                    <a:gd name="connsiteY4" fmla="*/ 3828149 h 4000270"/>
                    <a:gd name="connsiteX5" fmla="*/ 919772 w 1575069"/>
                    <a:gd name="connsiteY5" fmla="*/ 3844070 h 4000270"/>
                    <a:gd name="connsiteX6" fmla="*/ 919777 w 1575069"/>
                    <a:gd name="connsiteY6" fmla="*/ 2251613 h 4000270"/>
                    <a:gd name="connsiteX7" fmla="*/ 732874 w 1575069"/>
                    <a:gd name="connsiteY7" fmla="*/ 2256366 h 4000270"/>
                    <a:gd name="connsiteX8" fmla="*/ 734517 w 1575069"/>
                    <a:gd name="connsiteY8" fmla="*/ 3874873 h 4000270"/>
                    <a:gd name="connsiteX9" fmla="*/ 313741 w 1575069"/>
                    <a:gd name="connsiteY9" fmla="*/ 3889137 h 4000270"/>
                    <a:gd name="connsiteX10" fmla="*/ 328016 w 1575069"/>
                    <a:gd name="connsiteY10" fmla="*/ 2097959 h 4000270"/>
                    <a:gd name="connsiteX11" fmla="*/ 70 w 1575069"/>
                    <a:gd name="connsiteY11" fmla="*/ 2060066 h 4000270"/>
                    <a:gd name="connsiteX12" fmla="*/ 4466 w 1575069"/>
                    <a:gd name="connsiteY12" fmla="*/ 316006 h 4000270"/>
                    <a:gd name="connsiteX13" fmla="*/ 481837 w 1575069"/>
                    <a:gd name="connsiteY13" fmla="*/ 0 h 4000270"/>
                    <a:gd name="connsiteX0" fmla="*/ 481837 w 1575069"/>
                    <a:gd name="connsiteY0" fmla="*/ 0 h 4017622"/>
                    <a:gd name="connsiteX1" fmla="*/ 1573882 w 1575069"/>
                    <a:gd name="connsiteY1" fmla="*/ 521517 h 4017622"/>
                    <a:gd name="connsiteX2" fmla="*/ 1575069 w 1575069"/>
                    <a:gd name="connsiteY2" fmla="*/ 2072699 h 4017622"/>
                    <a:gd name="connsiteX3" fmla="*/ 1319766 w 1575069"/>
                    <a:gd name="connsiteY3" fmla="*/ 2097957 h 4017622"/>
                    <a:gd name="connsiteX4" fmla="*/ 1324523 w 1575069"/>
                    <a:gd name="connsiteY4" fmla="*/ 3828149 h 4017622"/>
                    <a:gd name="connsiteX5" fmla="*/ 919772 w 1575069"/>
                    <a:gd name="connsiteY5" fmla="*/ 3844070 h 4017622"/>
                    <a:gd name="connsiteX6" fmla="*/ 919777 w 1575069"/>
                    <a:gd name="connsiteY6" fmla="*/ 2251613 h 4017622"/>
                    <a:gd name="connsiteX7" fmla="*/ 732874 w 1575069"/>
                    <a:gd name="connsiteY7" fmla="*/ 2256366 h 4017622"/>
                    <a:gd name="connsiteX8" fmla="*/ 734517 w 1575069"/>
                    <a:gd name="connsiteY8" fmla="*/ 3874873 h 4017622"/>
                    <a:gd name="connsiteX9" fmla="*/ 313741 w 1575069"/>
                    <a:gd name="connsiteY9" fmla="*/ 3889137 h 4017622"/>
                    <a:gd name="connsiteX10" fmla="*/ 328016 w 1575069"/>
                    <a:gd name="connsiteY10" fmla="*/ 2097959 h 4017622"/>
                    <a:gd name="connsiteX11" fmla="*/ 70 w 1575069"/>
                    <a:gd name="connsiteY11" fmla="*/ 2060066 h 4017622"/>
                    <a:gd name="connsiteX12" fmla="*/ 4466 w 1575069"/>
                    <a:gd name="connsiteY12" fmla="*/ 316006 h 4017622"/>
                    <a:gd name="connsiteX13" fmla="*/ 481837 w 1575069"/>
                    <a:gd name="connsiteY13" fmla="*/ 0 h 4017622"/>
                    <a:gd name="connsiteX0" fmla="*/ 481837 w 1575069"/>
                    <a:gd name="connsiteY0" fmla="*/ 0 h 4005568"/>
                    <a:gd name="connsiteX1" fmla="*/ 1573882 w 1575069"/>
                    <a:gd name="connsiteY1" fmla="*/ 521517 h 4005568"/>
                    <a:gd name="connsiteX2" fmla="*/ 1575069 w 1575069"/>
                    <a:gd name="connsiteY2" fmla="*/ 2072699 h 4005568"/>
                    <a:gd name="connsiteX3" fmla="*/ 1319766 w 1575069"/>
                    <a:gd name="connsiteY3" fmla="*/ 2097957 h 4005568"/>
                    <a:gd name="connsiteX4" fmla="*/ 1324523 w 1575069"/>
                    <a:gd name="connsiteY4" fmla="*/ 3828149 h 4005568"/>
                    <a:gd name="connsiteX5" fmla="*/ 919772 w 1575069"/>
                    <a:gd name="connsiteY5" fmla="*/ 3844070 h 4005568"/>
                    <a:gd name="connsiteX6" fmla="*/ 919777 w 1575069"/>
                    <a:gd name="connsiteY6" fmla="*/ 2251613 h 4005568"/>
                    <a:gd name="connsiteX7" fmla="*/ 732874 w 1575069"/>
                    <a:gd name="connsiteY7" fmla="*/ 2256366 h 4005568"/>
                    <a:gd name="connsiteX8" fmla="*/ 734517 w 1575069"/>
                    <a:gd name="connsiteY8" fmla="*/ 3874873 h 4005568"/>
                    <a:gd name="connsiteX9" fmla="*/ 313741 w 1575069"/>
                    <a:gd name="connsiteY9" fmla="*/ 3889137 h 4005568"/>
                    <a:gd name="connsiteX10" fmla="*/ 328016 w 1575069"/>
                    <a:gd name="connsiteY10" fmla="*/ 2097959 h 4005568"/>
                    <a:gd name="connsiteX11" fmla="*/ 70 w 1575069"/>
                    <a:gd name="connsiteY11" fmla="*/ 2060066 h 4005568"/>
                    <a:gd name="connsiteX12" fmla="*/ 4466 w 1575069"/>
                    <a:gd name="connsiteY12" fmla="*/ 316006 h 4005568"/>
                    <a:gd name="connsiteX13" fmla="*/ 481837 w 1575069"/>
                    <a:gd name="connsiteY13" fmla="*/ 0 h 4005568"/>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1570"/>
                    <a:gd name="connsiteX1" fmla="*/ 1573882 w 1575069"/>
                    <a:gd name="connsiteY1" fmla="*/ 521517 h 4001570"/>
                    <a:gd name="connsiteX2" fmla="*/ 1575069 w 1575069"/>
                    <a:gd name="connsiteY2" fmla="*/ 2072699 h 4001570"/>
                    <a:gd name="connsiteX3" fmla="*/ 1319766 w 1575069"/>
                    <a:gd name="connsiteY3" fmla="*/ 2097957 h 4001570"/>
                    <a:gd name="connsiteX4" fmla="*/ 1324523 w 1575069"/>
                    <a:gd name="connsiteY4" fmla="*/ 3828149 h 4001570"/>
                    <a:gd name="connsiteX5" fmla="*/ 919772 w 1575069"/>
                    <a:gd name="connsiteY5" fmla="*/ 3844070 h 4001570"/>
                    <a:gd name="connsiteX6" fmla="*/ 919777 w 1575069"/>
                    <a:gd name="connsiteY6" fmla="*/ 2251613 h 4001570"/>
                    <a:gd name="connsiteX7" fmla="*/ 732874 w 1575069"/>
                    <a:gd name="connsiteY7" fmla="*/ 2256366 h 4001570"/>
                    <a:gd name="connsiteX8" fmla="*/ 734517 w 1575069"/>
                    <a:gd name="connsiteY8" fmla="*/ 3874873 h 4001570"/>
                    <a:gd name="connsiteX9" fmla="*/ 313741 w 1575069"/>
                    <a:gd name="connsiteY9" fmla="*/ 3889137 h 4001570"/>
                    <a:gd name="connsiteX10" fmla="*/ 328016 w 1575069"/>
                    <a:gd name="connsiteY10" fmla="*/ 2097959 h 4001570"/>
                    <a:gd name="connsiteX11" fmla="*/ 70 w 1575069"/>
                    <a:gd name="connsiteY11" fmla="*/ 2060066 h 4001570"/>
                    <a:gd name="connsiteX12" fmla="*/ 4466 w 1575069"/>
                    <a:gd name="connsiteY12" fmla="*/ 316006 h 4001570"/>
                    <a:gd name="connsiteX13" fmla="*/ 481837 w 1575069"/>
                    <a:gd name="connsiteY13" fmla="*/ 0 h 4001570"/>
                    <a:gd name="connsiteX0" fmla="*/ 481837 w 1575069"/>
                    <a:gd name="connsiteY0" fmla="*/ 1465 h 4003036"/>
                    <a:gd name="connsiteX1" fmla="*/ 1573882 w 1575069"/>
                    <a:gd name="connsiteY1" fmla="*/ 522982 h 4003036"/>
                    <a:gd name="connsiteX2" fmla="*/ 1575069 w 1575069"/>
                    <a:gd name="connsiteY2" fmla="*/ 2074164 h 4003036"/>
                    <a:gd name="connsiteX3" fmla="*/ 1319766 w 1575069"/>
                    <a:gd name="connsiteY3" fmla="*/ 2099422 h 4003036"/>
                    <a:gd name="connsiteX4" fmla="*/ 1324523 w 1575069"/>
                    <a:gd name="connsiteY4" fmla="*/ 3829614 h 4003036"/>
                    <a:gd name="connsiteX5" fmla="*/ 919772 w 1575069"/>
                    <a:gd name="connsiteY5" fmla="*/ 3845535 h 4003036"/>
                    <a:gd name="connsiteX6" fmla="*/ 919777 w 1575069"/>
                    <a:gd name="connsiteY6" fmla="*/ 2253078 h 4003036"/>
                    <a:gd name="connsiteX7" fmla="*/ 732874 w 1575069"/>
                    <a:gd name="connsiteY7" fmla="*/ 2257831 h 4003036"/>
                    <a:gd name="connsiteX8" fmla="*/ 734517 w 1575069"/>
                    <a:gd name="connsiteY8" fmla="*/ 3876338 h 4003036"/>
                    <a:gd name="connsiteX9" fmla="*/ 313741 w 1575069"/>
                    <a:gd name="connsiteY9" fmla="*/ 3890602 h 4003036"/>
                    <a:gd name="connsiteX10" fmla="*/ 328016 w 1575069"/>
                    <a:gd name="connsiteY10" fmla="*/ 2099424 h 4003036"/>
                    <a:gd name="connsiteX11" fmla="*/ 70 w 1575069"/>
                    <a:gd name="connsiteY11" fmla="*/ 2061531 h 4003036"/>
                    <a:gd name="connsiteX12" fmla="*/ 4466 w 1575069"/>
                    <a:gd name="connsiteY12" fmla="*/ 317471 h 4003036"/>
                    <a:gd name="connsiteX13" fmla="*/ 481837 w 1575069"/>
                    <a:gd name="connsiteY13" fmla="*/ 1465 h 4003036"/>
                    <a:gd name="connsiteX0" fmla="*/ 486887 w 1580119"/>
                    <a:gd name="connsiteY0" fmla="*/ 1309 h 4002880"/>
                    <a:gd name="connsiteX1" fmla="*/ 1578932 w 1580119"/>
                    <a:gd name="connsiteY1" fmla="*/ 522826 h 4002880"/>
                    <a:gd name="connsiteX2" fmla="*/ 1580119 w 1580119"/>
                    <a:gd name="connsiteY2" fmla="*/ 2074008 h 4002880"/>
                    <a:gd name="connsiteX3" fmla="*/ 1324816 w 1580119"/>
                    <a:gd name="connsiteY3" fmla="*/ 2099266 h 4002880"/>
                    <a:gd name="connsiteX4" fmla="*/ 1329573 w 1580119"/>
                    <a:gd name="connsiteY4" fmla="*/ 3829458 h 4002880"/>
                    <a:gd name="connsiteX5" fmla="*/ 924822 w 1580119"/>
                    <a:gd name="connsiteY5" fmla="*/ 3845379 h 4002880"/>
                    <a:gd name="connsiteX6" fmla="*/ 924827 w 1580119"/>
                    <a:gd name="connsiteY6" fmla="*/ 2252922 h 4002880"/>
                    <a:gd name="connsiteX7" fmla="*/ 737924 w 1580119"/>
                    <a:gd name="connsiteY7" fmla="*/ 2257675 h 4002880"/>
                    <a:gd name="connsiteX8" fmla="*/ 739567 w 1580119"/>
                    <a:gd name="connsiteY8" fmla="*/ 3876182 h 4002880"/>
                    <a:gd name="connsiteX9" fmla="*/ 318791 w 1580119"/>
                    <a:gd name="connsiteY9" fmla="*/ 3890446 h 4002880"/>
                    <a:gd name="connsiteX10" fmla="*/ 333066 w 1580119"/>
                    <a:gd name="connsiteY10" fmla="*/ 2099268 h 4002880"/>
                    <a:gd name="connsiteX11" fmla="*/ 5120 w 1580119"/>
                    <a:gd name="connsiteY11" fmla="*/ 2061375 h 4002880"/>
                    <a:gd name="connsiteX12" fmla="*/ 0 w 1580119"/>
                    <a:gd name="connsiteY12" fmla="*/ 326832 h 4002880"/>
                    <a:gd name="connsiteX13" fmla="*/ 486887 w 1580119"/>
                    <a:gd name="connsiteY13" fmla="*/ 1309 h 4002880"/>
                    <a:gd name="connsiteX0" fmla="*/ 488038 w 1581270"/>
                    <a:gd name="connsiteY0" fmla="*/ 1243 h 4002814"/>
                    <a:gd name="connsiteX1" fmla="*/ 1580083 w 1581270"/>
                    <a:gd name="connsiteY1" fmla="*/ 522760 h 4002814"/>
                    <a:gd name="connsiteX2" fmla="*/ 1581270 w 1581270"/>
                    <a:gd name="connsiteY2" fmla="*/ 2073942 h 4002814"/>
                    <a:gd name="connsiteX3" fmla="*/ 1325967 w 1581270"/>
                    <a:gd name="connsiteY3" fmla="*/ 2099200 h 4002814"/>
                    <a:gd name="connsiteX4" fmla="*/ 1330724 w 1581270"/>
                    <a:gd name="connsiteY4" fmla="*/ 3829392 h 4002814"/>
                    <a:gd name="connsiteX5" fmla="*/ 925973 w 1581270"/>
                    <a:gd name="connsiteY5" fmla="*/ 3845313 h 4002814"/>
                    <a:gd name="connsiteX6" fmla="*/ 925978 w 1581270"/>
                    <a:gd name="connsiteY6" fmla="*/ 2252856 h 4002814"/>
                    <a:gd name="connsiteX7" fmla="*/ 739075 w 1581270"/>
                    <a:gd name="connsiteY7" fmla="*/ 2257609 h 4002814"/>
                    <a:gd name="connsiteX8" fmla="*/ 740718 w 1581270"/>
                    <a:gd name="connsiteY8" fmla="*/ 3876116 h 4002814"/>
                    <a:gd name="connsiteX9" fmla="*/ 319942 w 1581270"/>
                    <a:gd name="connsiteY9" fmla="*/ 3890380 h 4002814"/>
                    <a:gd name="connsiteX10" fmla="*/ 334217 w 1581270"/>
                    <a:gd name="connsiteY10" fmla="*/ 2099202 h 4002814"/>
                    <a:gd name="connsiteX11" fmla="*/ 6271 w 1581270"/>
                    <a:gd name="connsiteY11" fmla="*/ 2061309 h 4002814"/>
                    <a:gd name="connsiteX12" fmla="*/ 1151 w 1581270"/>
                    <a:gd name="connsiteY12" fmla="*/ 326766 h 4002814"/>
                    <a:gd name="connsiteX13" fmla="*/ 488038 w 1581270"/>
                    <a:gd name="connsiteY13" fmla="*/ 1243 h 4002814"/>
                    <a:gd name="connsiteX0" fmla="*/ 486887 w 1580119"/>
                    <a:gd name="connsiteY0" fmla="*/ 1243 h 4002814"/>
                    <a:gd name="connsiteX1" fmla="*/ 1578932 w 1580119"/>
                    <a:gd name="connsiteY1" fmla="*/ 522760 h 4002814"/>
                    <a:gd name="connsiteX2" fmla="*/ 1580119 w 1580119"/>
                    <a:gd name="connsiteY2" fmla="*/ 2073942 h 4002814"/>
                    <a:gd name="connsiteX3" fmla="*/ 1324816 w 1580119"/>
                    <a:gd name="connsiteY3" fmla="*/ 2099200 h 4002814"/>
                    <a:gd name="connsiteX4" fmla="*/ 1329573 w 1580119"/>
                    <a:gd name="connsiteY4" fmla="*/ 3829392 h 4002814"/>
                    <a:gd name="connsiteX5" fmla="*/ 924822 w 1580119"/>
                    <a:gd name="connsiteY5" fmla="*/ 3845313 h 4002814"/>
                    <a:gd name="connsiteX6" fmla="*/ 924827 w 1580119"/>
                    <a:gd name="connsiteY6" fmla="*/ 2252856 h 4002814"/>
                    <a:gd name="connsiteX7" fmla="*/ 737924 w 1580119"/>
                    <a:gd name="connsiteY7" fmla="*/ 2257609 h 4002814"/>
                    <a:gd name="connsiteX8" fmla="*/ 739567 w 1580119"/>
                    <a:gd name="connsiteY8" fmla="*/ 3876116 h 4002814"/>
                    <a:gd name="connsiteX9" fmla="*/ 318791 w 1580119"/>
                    <a:gd name="connsiteY9" fmla="*/ 3890380 h 4002814"/>
                    <a:gd name="connsiteX10" fmla="*/ 333066 w 1580119"/>
                    <a:gd name="connsiteY10" fmla="*/ 2099202 h 4002814"/>
                    <a:gd name="connsiteX11" fmla="*/ 5120 w 1580119"/>
                    <a:gd name="connsiteY11" fmla="*/ 2061309 h 4002814"/>
                    <a:gd name="connsiteX12" fmla="*/ 0 w 1580119"/>
                    <a:gd name="connsiteY12" fmla="*/ 326766 h 4002814"/>
                    <a:gd name="connsiteX13" fmla="*/ 486887 w 1580119"/>
                    <a:gd name="connsiteY13" fmla="*/ 1243 h 40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0119" h="4002814">
                      <a:moveTo>
                        <a:pt x="486887" y="1243"/>
                      </a:moveTo>
                      <a:cubicBezTo>
                        <a:pt x="1000117" y="50549"/>
                        <a:pt x="1576691" y="110384"/>
                        <a:pt x="1578932" y="522760"/>
                      </a:cubicBezTo>
                      <a:cubicBezTo>
                        <a:pt x="1580921" y="1053991"/>
                        <a:pt x="1578130" y="1542711"/>
                        <a:pt x="1580119" y="2073942"/>
                      </a:cubicBezTo>
                      <a:lnTo>
                        <a:pt x="1324816" y="2099200"/>
                      </a:lnTo>
                      <a:cubicBezTo>
                        <a:pt x="1324816" y="2713995"/>
                        <a:pt x="1329573" y="3214598"/>
                        <a:pt x="1329573" y="3829392"/>
                      </a:cubicBezTo>
                      <a:cubicBezTo>
                        <a:pt x="1331055" y="4056744"/>
                        <a:pt x="923341" y="4050949"/>
                        <a:pt x="924822" y="3845313"/>
                      </a:cubicBezTo>
                      <a:cubicBezTo>
                        <a:pt x="924824" y="3277527"/>
                        <a:pt x="924825" y="2820642"/>
                        <a:pt x="924827" y="2252856"/>
                      </a:cubicBezTo>
                      <a:lnTo>
                        <a:pt x="737924" y="2257609"/>
                      </a:lnTo>
                      <a:cubicBezTo>
                        <a:pt x="733715" y="2821937"/>
                        <a:pt x="747072" y="3117594"/>
                        <a:pt x="739567" y="3876116"/>
                      </a:cubicBezTo>
                      <a:cubicBezTo>
                        <a:pt x="745224" y="4053749"/>
                        <a:pt x="317891" y="4031542"/>
                        <a:pt x="318791" y="3890380"/>
                      </a:cubicBezTo>
                      <a:cubicBezTo>
                        <a:pt x="324710" y="3300552"/>
                        <a:pt x="335107" y="2754268"/>
                        <a:pt x="333066" y="2099202"/>
                      </a:cubicBezTo>
                      <a:lnTo>
                        <a:pt x="5120" y="2061309"/>
                      </a:lnTo>
                      <a:cubicBezTo>
                        <a:pt x="4344" y="1467325"/>
                        <a:pt x="776" y="920750"/>
                        <a:pt x="0" y="326766"/>
                      </a:cubicBezTo>
                      <a:cubicBezTo>
                        <a:pt x="3997" y="59876"/>
                        <a:pt x="218641" y="-10624"/>
                        <a:pt x="486887" y="1243"/>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8" name="Rectangle 84"/>
                <p:cNvSpPr/>
                <p:nvPr/>
              </p:nvSpPr>
              <p:spPr>
                <a:xfrm>
                  <a:off x="4806317" y="4993705"/>
                  <a:ext cx="601910" cy="1481810"/>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93" h="1850556">
                      <a:moveTo>
                        <a:pt x="0" y="3908"/>
                      </a:moveTo>
                      <a:lnTo>
                        <a:pt x="414581" y="0"/>
                      </a:lnTo>
                      <a:lnTo>
                        <a:pt x="419605" y="85970"/>
                      </a:lnTo>
                      <a:lnTo>
                        <a:pt x="749274" y="127279"/>
                      </a:lnTo>
                      <a:cubicBezTo>
                        <a:pt x="750080" y="701705"/>
                        <a:pt x="750887" y="1276130"/>
                        <a:pt x="751693" y="1850556"/>
                      </a:cubicBezTo>
                      <a:lnTo>
                        <a:pt x="0" y="1850556"/>
                      </a:lnTo>
                      <a:lnTo>
                        <a:pt x="0" y="3908"/>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9" name="Rectangle 84"/>
                <p:cNvSpPr/>
                <p:nvPr/>
              </p:nvSpPr>
              <p:spPr>
                <a:xfrm>
                  <a:off x="4345992" y="4498451"/>
                  <a:ext cx="357444" cy="1981497"/>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1547"/>
                    <a:gd name="connsiteX1" fmla="*/ 414581 w 751693"/>
                    <a:gd name="connsiteY1" fmla="*/ 0 h 1851547"/>
                    <a:gd name="connsiteX2" fmla="*/ 419605 w 751693"/>
                    <a:gd name="connsiteY2" fmla="*/ 85970 h 1851547"/>
                    <a:gd name="connsiteX3" fmla="*/ 749274 w 751693"/>
                    <a:gd name="connsiteY3" fmla="*/ 127279 h 1851547"/>
                    <a:gd name="connsiteX4" fmla="*/ 751693 w 751693"/>
                    <a:gd name="connsiteY4" fmla="*/ 1850556 h 1851547"/>
                    <a:gd name="connsiteX5" fmla="*/ 434626 w 751693"/>
                    <a:gd name="connsiteY5" fmla="*/ 1851547 h 1851547"/>
                    <a:gd name="connsiteX6" fmla="*/ 0 w 751693"/>
                    <a:gd name="connsiteY6" fmla="*/ 1850556 h 1851547"/>
                    <a:gd name="connsiteX7" fmla="*/ 0 w 751693"/>
                    <a:gd name="connsiteY7"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2445 w 754138"/>
                    <a:gd name="connsiteY6" fmla="*/ 1850556 h 1851547"/>
                    <a:gd name="connsiteX7" fmla="*/ 0 w 754138"/>
                    <a:gd name="connsiteY7" fmla="*/ 1502372 h 1851547"/>
                    <a:gd name="connsiteX8" fmla="*/ 2445 w 754138"/>
                    <a:gd name="connsiteY8"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0 w 754138"/>
                    <a:gd name="connsiteY6" fmla="*/ 1502372 h 1851547"/>
                    <a:gd name="connsiteX7" fmla="*/ 2445 w 754138"/>
                    <a:gd name="connsiteY7" fmla="*/ 3908 h 1851547"/>
                    <a:gd name="connsiteX0" fmla="*/ 2445 w 754138"/>
                    <a:gd name="connsiteY0" fmla="*/ 0 h 1847639"/>
                    <a:gd name="connsiteX1" fmla="*/ 422050 w 754138"/>
                    <a:gd name="connsiteY1" fmla="*/ 82062 h 1847639"/>
                    <a:gd name="connsiteX2" fmla="*/ 751719 w 754138"/>
                    <a:gd name="connsiteY2" fmla="*/ 123371 h 1847639"/>
                    <a:gd name="connsiteX3" fmla="*/ 754138 w 754138"/>
                    <a:gd name="connsiteY3" fmla="*/ 1846648 h 1847639"/>
                    <a:gd name="connsiteX4" fmla="*/ 437071 w 754138"/>
                    <a:gd name="connsiteY4" fmla="*/ 1847639 h 1847639"/>
                    <a:gd name="connsiteX5" fmla="*/ 0 w 754138"/>
                    <a:gd name="connsiteY5" fmla="*/ 1498464 h 1847639"/>
                    <a:gd name="connsiteX6" fmla="*/ 2445 w 754138"/>
                    <a:gd name="connsiteY6" fmla="*/ 0 h 1847639"/>
                    <a:gd name="connsiteX0" fmla="*/ 2445 w 754138"/>
                    <a:gd name="connsiteY0" fmla="*/ 0 h 1847639"/>
                    <a:gd name="connsiteX1" fmla="*/ 751719 w 754138"/>
                    <a:gd name="connsiteY1" fmla="*/ 123371 h 1847639"/>
                    <a:gd name="connsiteX2" fmla="*/ 754138 w 754138"/>
                    <a:gd name="connsiteY2" fmla="*/ 1846648 h 1847639"/>
                    <a:gd name="connsiteX3" fmla="*/ 437071 w 754138"/>
                    <a:gd name="connsiteY3" fmla="*/ 1847639 h 1847639"/>
                    <a:gd name="connsiteX4" fmla="*/ 0 w 754138"/>
                    <a:gd name="connsiteY4" fmla="*/ 1498464 h 1847639"/>
                    <a:gd name="connsiteX5" fmla="*/ 2445 w 754138"/>
                    <a:gd name="connsiteY5" fmla="*/ 0 h 1847639"/>
                    <a:gd name="connsiteX0" fmla="*/ 2445 w 754138"/>
                    <a:gd name="connsiteY0" fmla="*/ 0 h 1846648"/>
                    <a:gd name="connsiteX1" fmla="*/ 751719 w 754138"/>
                    <a:gd name="connsiteY1" fmla="*/ 123371 h 1846648"/>
                    <a:gd name="connsiteX2" fmla="*/ 754138 w 754138"/>
                    <a:gd name="connsiteY2" fmla="*/ 1846648 h 1846648"/>
                    <a:gd name="connsiteX3" fmla="*/ 0 w 754138"/>
                    <a:gd name="connsiteY3" fmla="*/ 1498464 h 1846648"/>
                    <a:gd name="connsiteX4" fmla="*/ 2445 w 754138"/>
                    <a:gd name="connsiteY4" fmla="*/ 0 h 1846648"/>
                    <a:gd name="connsiteX0" fmla="*/ 2445 w 805589"/>
                    <a:gd name="connsiteY0" fmla="*/ 0 h 1846648"/>
                    <a:gd name="connsiteX1" fmla="*/ 751719 w 805589"/>
                    <a:gd name="connsiteY1" fmla="*/ 123371 h 1846648"/>
                    <a:gd name="connsiteX2" fmla="*/ 739989 w 805589"/>
                    <a:gd name="connsiteY2" fmla="*/ 330240 h 1846648"/>
                    <a:gd name="connsiteX3" fmla="*/ 754138 w 805589"/>
                    <a:gd name="connsiteY3" fmla="*/ 1846648 h 1846648"/>
                    <a:gd name="connsiteX4" fmla="*/ 0 w 805589"/>
                    <a:gd name="connsiteY4" fmla="*/ 1498464 h 1846648"/>
                    <a:gd name="connsiteX5" fmla="*/ 2445 w 805589"/>
                    <a:gd name="connsiteY5" fmla="*/ 0 h 1846648"/>
                    <a:gd name="connsiteX0" fmla="*/ 2445 w 805589"/>
                    <a:gd name="connsiteY0" fmla="*/ 0 h 1846648"/>
                    <a:gd name="connsiteX1" fmla="*/ 739989 w 805589"/>
                    <a:gd name="connsiteY1" fmla="*/ 330240 h 1846648"/>
                    <a:gd name="connsiteX2" fmla="*/ 754138 w 805589"/>
                    <a:gd name="connsiteY2" fmla="*/ 1846648 h 1846648"/>
                    <a:gd name="connsiteX3" fmla="*/ 0 w 805589"/>
                    <a:gd name="connsiteY3" fmla="*/ 1498464 h 1846648"/>
                    <a:gd name="connsiteX4" fmla="*/ 2445 w 805589"/>
                    <a:gd name="connsiteY4" fmla="*/ 0 h 1846648"/>
                    <a:gd name="connsiteX0" fmla="*/ 2445 w 755420"/>
                    <a:gd name="connsiteY0" fmla="*/ 0 h 1846648"/>
                    <a:gd name="connsiteX1" fmla="*/ 739989 w 755420"/>
                    <a:gd name="connsiteY1" fmla="*/ 330240 h 1846648"/>
                    <a:gd name="connsiteX2" fmla="*/ 754138 w 755420"/>
                    <a:gd name="connsiteY2" fmla="*/ 1846648 h 1846648"/>
                    <a:gd name="connsiteX3" fmla="*/ 0 w 755420"/>
                    <a:gd name="connsiteY3" fmla="*/ 1498464 h 1846648"/>
                    <a:gd name="connsiteX4" fmla="*/ 2445 w 755420"/>
                    <a:gd name="connsiteY4" fmla="*/ 0 h 1846648"/>
                    <a:gd name="connsiteX0" fmla="*/ 2445 w 757778"/>
                    <a:gd name="connsiteY0" fmla="*/ 0 h 1846648"/>
                    <a:gd name="connsiteX1" fmla="*/ 739989 w 757778"/>
                    <a:gd name="connsiteY1" fmla="*/ 330240 h 1846648"/>
                    <a:gd name="connsiteX2" fmla="*/ 754138 w 757778"/>
                    <a:gd name="connsiteY2" fmla="*/ 1846648 h 1846648"/>
                    <a:gd name="connsiteX3" fmla="*/ 0 w 757778"/>
                    <a:gd name="connsiteY3" fmla="*/ 1498464 h 1846648"/>
                    <a:gd name="connsiteX4" fmla="*/ 2445 w 757778"/>
                    <a:gd name="connsiteY4" fmla="*/ 0 h 1846648"/>
                    <a:gd name="connsiteX0" fmla="*/ 2445 w 756141"/>
                    <a:gd name="connsiteY0" fmla="*/ 0 h 1846648"/>
                    <a:gd name="connsiteX1" fmla="*/ 739989 w 756141"/>
                    <a:gd name="connsiteY1" fmla="*/ 330240 h 1846648"/>
                    <a:gd name="connsiteX2" fmla="*/ 754138 w 756141"/>
                    <a:gd name="connsiteY2" fmla="*/ 1846648 h 1846648"/>
                    <a:gd name="connsiteX3" fmla="*/ 0 w 756141"/>
                    <a:gd name="connsiteY3" fmla="*/ 1498464 h 1846648"/>
                    <a:gd name="connsiteX4" fmla="*/ 2445 w 756141"/>
                    <a:gd name="connsiteY4" fmla="*/ 0 h 1846648"/>
                    <a:gd name="connsiteX0" fmla="*/ 11772 w 756141"/>
                    <a:gd name="connsiteY0" fmla="*/ 0 h 1854906"/>
                    <a:gd name="connsiteX1" fmla="*/ 739989 w 756141"/>
                    <a:gd name="connsiteY1" fmla="*/ 338498 h 1854906"/>
                    <a:gd name="connsiteX2" fmla="*/ 754138 w 756141"/>
                    <a:gd name="connsiteY2" fmla="*/ 1854906 h 1854906"/>
                    <a:gd name="connsiteX3" fmla="*/ 0 w 756141"/>
                    <a:gd name="connsiteY3" fmla="*/ 1506722 h 1854906"/>
                    <a:gd name="connsiteX4" fmla="*/ 11772 w 756141"/>
                    <a:gd name="connsiteY4" fmla="*/ 0 h 1854906"/>
                    <a:gd name="connsiteX0" fmla="*/ 11772 w 758168"/>
                    <a:gd name="connsiteY0" fmla="*/ 0 h 1854906"/>
                    <a:gd name="connsiteX1" fmla="*/ 749316 w 758168"/>
                    <a:gd name="connsiteY1" fmla="*/ 336433 h 1854906"/>
                    <a:gd name="connsiteX2" fmla="*/ 754138 w 758168"/>
                    <a:gd name="connsiteY2" fmla="*/ 1854906 h 1854906"/>
                    <a:gd name="connsiteX3" fmla="*/ 0 w 758168"/>
                    <a:gd name="connsiteY3" fmla="*/ 1506722 h 1854906"/>
                    <a:gd name="connsiteX4" fmla="*/ 11772 w 758168"/>
                    <a:gd name="connsiteY4" fmla="*/ 0 h 1854906"/>
                    <a:gd name="connsiteX0" fmla="*/ 11772 w 758166"/>
                    <a:gd name="connsiteY0" fmla="*/ 0 h 1854906"/>
                    <a:gd name="connsiteX1" fmla="*/ 749316 w 758166"/>
                    <a:gd name="connsiteY1" fmla="*/ 336433 h 1854906"/>
                    <a:gd name="connsiteX2" fmla="*/ 754138 w 758166"/>
                    <a:gd name="connsiteY2" fmla="*/ 1854906 h 1854906"/>
                    <a:gd name="connsiteX3" fmla="*/ 0 w 758166"/>
                    <a:gd name="connsiteY3" fmla="*/ 1506722 h 1854906"/>
                    <a:gd name="connsiteX4" fmla="*/ 11772 w 758166"/>
                    <a:gd name="connsiteY4" fmla="*/ 0 h 1854906"/>
                    <a:gd name="connsiteX0" fmla="*/ 11772 w 755775"/>
                    <a:gd name="connsiteY0" fmla="*/ 0 h 1854906"/>
                    <a:gd name="connsiteX1" fmla="*/ 749316 w 755775"/>
                    <a:gd name="connsiteY1" fmla="*/ 336433 h 1854906"/>
                    <a:gd name="connsiteX2" fmla="*/ 754138 w 755775"/>
                    <a:gd name="connsiteY2" fmla="*/ 1854906 h 1854906"/>
                    <a:gd name="connsiteX3" fmla="*/ 0 w 755775"/>
                    <a:gd name="connsiteY3" fmla="*/ 1506722 h 1854906"/>
                    <a:gd name="connsiteX4" fmla="*/ 11772 w 755775"/>
                    <a:gd name="connsiteY4" fmla="*/ 0 h 185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5" h="1854906">
                      <a:moveTo>
                        <a:pt x="11772" y="0"/>
                      </a:moveTo>
                      <a:lnTo>
                        <a:pt x="749316" y="336433"/>
                      </a:lnTo>
                      <a:cubicBezTo>
                        <a:pt x="745466" y="666755"/>
                        <a:pt x="760630" y="1569676"/>
                        <a:pt x="754138" y="1854906"/>
                      </a:cubicBezTo>
                      <a:lnTo>
                        <a:pt x="0" y="1506722"/>
                      </a:lnTo>
                      <a:lnTo>
                        <a:pt x="11772"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0" name="Oval 339"/>
                <p:cNvSpPr/>
                <p:nvPr/>
              </p:nvSpPr>
              <p:spPr>
                <a:xfrm>
                  <a:off x="2266033" y="2082524"/>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1" name="Oval 340"/>
                <p:cNvSpPr/>
                <p:nvPr/>
              </p:nvSpPr>
              <p:spPr>
                <a:xfrm>
                  <a:off x="3233324" y="2080728"/>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2" name="Oval 341"/>
                <p:cNvSpPr/>
                <p:nvPr/>
              </p:nvSpPr>
              <p:spPr>
                <a:xfrm>
                  <a:off x="4200607" y="2079870"/>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3" name="Oval 129"/>
                <p:cNvSpPr/>
                <p:nvPr/>
              </p:nvSpPr>
              <p:spPr>
                <a:xfrm>
                  <a:off x="5371395" y="2460285"/>
                  <a:ext cx="983815" cy="837547"/>
                </a:xfrm>
                <a:custGeom>
                  <a:avLst/>
                  <a:gdLst>
                    <a:gd name="connsiteX0" fmla="*/ 0 w 1221888"/>
                    <a:gd name="connsiteY0" fmla="*/ 641655 h 1283310"/>
                    <a:gd name="connsiteX1" fmla="*/ 610944 w 1221888"/>
                    <a:gd name="connsiteY1" fmla="*/ 0 h 1283310"/>
                    <a:gd name="connsiteX2" fmla="*/ 1221888 w 1221888"/>
                    <a:gd name="connsiteY2" fmla="*/ 641655 h 1283310"/>
                    <a:gd name="connsiteX3" fmla="*/ 610944 w 1221888"/>
                    <a:gd name="connsiteY3" fmla="*/ 1283310 h 1283310"/>
                    <a:gd name="connsiteX4" fmla="*/ 0 w 1221888"/>
                    <a:gd name="connsiteY4" fmla="*/ 641655 h 1283310"/>
                    <a:gd name="connsiteX0" fmla="*/ 37755 w 1259643"/>
                    <a:gd name="connsiteY0" fmla="*/ 641655 h 1290871"/>
                    <a:gd name="connsiteX1" fmla="*/ 648699 w 1259643"/>
                    <a:gd name="connsiteY1" fmla="*/ 0 h 1290871"/>
                    <a:gd name="connsiteX2" fmla="*/ 1259643 w 1259643"/>
                    <a:gd name="connsiteY2" fmla="*/ 641655 h 1290871"/>
                    <a:gd name="connsiteX3" fmla="*/ 648699 w 1259643"/>
                    <a:gd name="connsiteY3" fmla="*/ 1283310 h 1290871"/>
                    <a:gd name="connsiteX4" fmla="*/ 128964 w 1259643"/>
                    <a:gd name="connsiteY4" fmla="*/ 971739 h 1290871"/>
                    <a:gd name="connsiteX5" fmla="*/ 37755 w 1259643"/>
                    <a:gd name="connsiteY5" fmla="*/ 641655 h 1290871"/>
                    <a:gd name="connsiteX0" fmla="*/ 37755 w 1277100"/>
                    <a:gd name="connsiteY0" fmla="*/ 641655 h 1283908"/>
                    <a:gd name="connsiteX1" fmla="*/ 648699 w 1277100"/>
                    <a:gd name="connsiteY1" fmla="*/ 0 h 1283908"/>
                    <a:gd name="connsiteX2" fmla="*/ 1259643 w 1277100"/>
                    <a:gd name="connsiteY2" fmla="*/ 641655 h 1283908"/>
                    <a:gd name="connsiteX3" fmla="*/ 1070259 w 1277100"/>
                    <a:gd name="connsiteY3" fmla="*/ 1038974 h 1283908"/>
                    <a:gd name="connsiteX4" fmla="*/ 648699 w 1277100"/>
                    <a:gd name="connsiteY4" fmla="*/ 1283310 h 1283908"/>
                    <a:gd name="connsiteX5" fmla="*/ 128964 w 1277100"/>
                    <a:gd name="connsiteY5" fmla="*/ 971739 h 1283908"/>
                    <a:gd name="connsiteX6" fmla="*/ 37755 w 1277100"/>
                    <a:gd name="connsiteY6" fmla="*/ 641655 h 1283908"/>
                    <a:gd name="connsiteX0" fmla="*/ 37755 w 1278846"/>
                    <a:gd name="connsiteY0" fmla="*/ 641655 h 1284056"/>
                    <a:gd name="connsiteX1" fmla="*/ 648699 w 1278846"/>
                    <a:gd name="connsiteY1" fmla="*/ 0 h 1284056"/>
                    <a:gd name="connsiteX2" fmla="*/ 1259643 w 1278846"/>
                    <a:gd name="connsiteY2" fmla="*/ 641655 h 1284056"/>
                    <a:gd name="connsiteX3" fmla="*/ 1090430 w 1278846"/>
                    <a:gd name="connsiteY3" fmla="*/ 1045697 h 1284056"/>
                    <a:gd name="connsiteX4" fmla="*/ 648699 w 1278846"/>
                    <a:gd name="connsiteY4" fmla="*/ 1283310 h 1284056"/>
                    <a:gd name="connsiteX5" fmla="*/ 128964 w 1278846"/>
                    <a:gd name="connsiteY5" fmla="*/ 971739 h 1284056"/>
                    <a:gd name="connsiteX6" fmla="*/ 37755 w 1278846"/>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1803 w 1252894"/>
                    <a:gd name="connsiteY0" fmla="*/ 641655 h 1284056"/>
                    <a:gd name="connsiteX1" fmla="*/ 622747 w 1252894"/>
                    <a:gd name="connsiteY1" fmla="*/ 0 h 1284056"/>
                    <a:gd name="connsiteX2" fmla="*/ 1233691 w 1252894"/>
                    <a:gd name="connsiteY2" fmla="*/ 641655 h 1284056"/>
                    <a:gd name="connsiteX3" fmla="*/ 1064478 w 1252894"/>
                    <a:gd name="connsiteY3" fmla="*/ 1045697 h 1284056"/>
                    <a:gd name="connsiteX4" fmla="*/ 622747 w 1252894"/>
                    <a:gd name="connsiteY4" fmla="*/ 1283310 h 1284056"/>
                    <a:gd name="connsiteX5" fmla="*/ 103012 w 1252894"/>
                    <a:gd name="connsiteY5" fmla="*/ 971739 h 1284056"/>
                    <a:gd name="connsiteX6" fmla="*/ 11803 w 1252894"/>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770 w 1242861"/>
                    <a:gd name="connsiteY0" fmla="*/ 641655 h 1284056"/>
                    <a:gd name="connsiteX1" fmla="*/ 612714 w 1242861"/>
                    <a:gd name="connsiteY1" fmla="*/ 0 h 1284056"/>
                    <a:gd name="connsiteX2" fmla="*/ 1223658 w 1242861"/>
                    <a:gd name="connsiteY2" fmla="*/ 641655 h 1284056"/>
                    <a:gd name="connsiteX3" fmla="*/ 1054445 w 1242861"/>
                    <a:gd name="connsiteY3" fmla="*/ 1045697 h 1284056"/>
                    <a:gd name="connsiteX4" fmla="*/ 612714 w 1242861"/>
                    <a:gd name="connsiteY4" fmla="*/ 1283310 h 1284056"/>
                    <a:gd name="connsiteX5" fmla="*/ 92979 w 1242861"/>
                    <a:gd name="connsiteY5" fmla="*/ 971739 h 1284056"/>
                    <a:gd name="connsiteX6" fmla="*/ 1770 w 1242861"/>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33298"/>
                    <a:gd name="connsiteY0" fmla="*/ 641655 h 1284056"/>
                    <a:gd name="connsiteX1" fmla="*/ 618251 w 1233298"/>
                    <a:gd name="connsiteY1" fmla="*/ 0 h 1284056"/>
                    <a:gd name="connsiteX2" fmla="*/ 1229195 w 1233298"/>
                    <a:gd name="connsiteY2" fmla="*/ 641655 h 1284056"/>
                    <a:gd name="connsiteX3" fmla="*/ 1059982 w 1233298"/>
                    <a:gd name="connsiteY3" fmla="*/ 1045697 h 1284056"/>
                    <a:gd name="connsiteX4" fmla="*/ 618251 w 1233298"/>
                    <a:gd name="connsiteY4" fmla="*/ 1283310 h 1284056"/>
                    <a:gd name="connsiteX5" fmla="*/ 98516 w 1233298"/>
                    <a:gd name="connsiteY5" fmla="*/ 971739 h 1284056"/>
                    <a:gd name="connsiteX6" fmla="*/ 7307 w 1233298"/>
                    <a:gd name="connsiteY6" fmla="*/ 641655 h 1284056"/>
                    <a:gd name="connsiteX0" fmla="*/ 7307 w 1231271"/>
                    <a:gd name="connsiteY0" fmla="*/ 641655 h 1284056"/>
                    <a:gd name="connsiteX1" fmla="*/ 618251 w 1231271"/>
                    <a:gd name="connsiteY1" fmla="*/ 0 h 1284056"/>
                    <a:gd name="connsiteX2" fmla="*/ 1229195 w 1231271"/>
                    <a:gd name="connsiteY2" fmla="*/ 641655 h 1284056"/>
                    <a:gd name="connsiteX3" fmla="*/ 1059982 w 1231271"/>
                    <a:gd name="connsiteY3" fmla="*/ 1045697 h 1284056"/>
                    <a:gd name="connsiteX4" fmla="*/ 618251 w 1231271"/>
                    <a:gd name="connsiteY4" fmla="*/ 1283310 h 1284056"/>
                    <a:gd name="connsiteX5" fmla="*/ 98516 w 1231271"/>
                    <a:gd name="connsiteY5" fmla="*/ 971739 h 1284056"/>
                    <a:gd name="connsiteX6" fmla="*/ 7307 w 1231271"/>
                    <a:gd name="connsiteY6" fmla="*/ 641655 h 1284056"/>
                    <a:gd name="connsiteX0" fmla="*/ 5472 w 1222860"/>
                    <a:gd name="connsiteY0" fmla="*/ 641776 h 1284177"/>
                    <a:gd name="connsiteX1" fmla="*/ 616416 w 1222860"/>
                    <a:gd name="connsiteY1" fmla="*/ 121 h 1284177"/>
                    <a:gd name="connsiteX2" fmla="*/ 1220637 w 1222860"/>
                    <a:gd name="connsiteY2" fmla="*/ 601435 h 1284177"/>
                    <a:gd name="connsiteX3" fmla="*/ 1058147 w 1222860"/>
                    <a:gd name="connsiteY3" fmla="*/ 1045818 h 1284177"/>
                    <a:gd name="connsiteX4" fmla="*/ 616416 w 1222860"/>
                    <a:gd name="connsiteY4" fmla="*/ 1283431 h 1284177"/>
                    <a:gd name="connsiteX5" fmla="*/ 96681 w 1222860"/>
                    <a:gd name="connsiteY5" fmla="*/ 971860 h 1284177"/>
                    <a:gd name="connsiteX6" fmla="*/ 5472 w 1222860"/>
                    <a:gd name="connsiteY6" fmla="*/ 641776 h 1284177"/>
                    <a:gd name="connsiteX0" fmla="*/ 5472 w 1222860"/>
                    <a:gd name="connsiteY0" fmla="*/ 641836 h 1284237"/>
                    <a:gd name="connsiteX1" fmla="*/ 616416 w 1222860"/>
                    <a:gd name="connsiteY1" fmla="*/ 181 h 1284237"/>
                    <a:gd name="connsiteX2" fmla="*/ 1220637 w 1222860"/>
                    <a:gd name="connsiteY2" fmla="*/ 601495 h 1284237"/>
                    <a:gd name="connsiteX3" fmla="*/ 1058147 w 1222860"/>
                    <a:gd name="connsiteY3" fmla="*/ 1045878 h 1284237"/>
                    <a:gd name="connsiteX4" fmla="*/ 616416 w 1222860"/>
                    <a:gd name="connsiteY4" fmla="*/ 1283491 h 1284237"/>
                    <a:gd name="connsiteX5" fmla="*/ 96681 w 1222860"/>
                    <a:gd name="connsiteY5" fmla="*/ 971920 h 1284237"/>
                    <a:gd name="connsiteX6" fmla="*/ 5472 w 1222860"/>
                    <a:gd name="connsiteY6" fmla="*/ 641836 h 1284237"/>
                    <a:gd name="connsiteX0" fmla="*/ 5472 w 1222860"/>
                    <a:gd name="connsiteY0" fmla="*/ 641907 h 1284308"/>
                    <a:gd name="connsiteX1" fmla="*/ 616416 w 1222860"/>
                    <a:gd name="connsiteY1" fmla="*/ 252 h 1284308"/>
                    <a:gd name="connsiteX2" fmla="*/ 1220637 w 1222860"/>
                    <a:gd name="connsiteY2" fmla="*/ 601566 h 1284308"/>
                    <a:gd name="connsiteX3" fmla="*/ 1058147 w 1222860"/>
                    <a:gd name="connsiteY3" fmla="*/ 1045949 h 1284308"/>
                    <a:gd name="connsiteX4" fmla="*/ 616416 w 1222860"/>
                    <a:gd name="connsiteY4" fmla="*/ 1283562 h 1284308"/>
                    <a:gd name="connsiteX5" fmla="*/ 96681 w 1222860"/>
                    <a:gd name="connsiteY5" fmla="*/ 971991 h 1284308"/>
                    <a:gd name="connsiteX6" fmla="*/ 5472 w 1222860"/>
                    <a:gd name="connsiteY6" fmla="*/ 641907 h 1284308"/>
                    <a:gd name="connsiteX0" fmla="*/ 37755 w 1255143"/>
                    <a:gd name="connsiteY0" fmla="*/ 641907 h 1284308"/>
                    <a:gd name="connsiteX1" fmla="*/ 648699 w 1255143"/>
                    <a:gd name="connsiteY1" fmla="*/ 252 h 1284308"/>
                    <a:gd name="connsiteX2" fmla="*/ 1252920 w 1255143"/>
                    <a:gd name="connsiteY2" fmla="*/ 601566 h 1284308"/>
                    <a:gd name="connsiteX3" fmla="*/ 1090430 w 1255143"/>
                    <a:gd name="connsiteY3" fmla="*/ 1045949 h 1284308"/>
                    <a:gd name="connsiteX4" fmla="*/ 648699 w 1255143"/>
                    <a:gd name="connsiteY4" fmla="*/ 1283562 h 1284308"/>
                    <a:gd name="connsiteX5" fmla="*/ 128964 w 1255143"/>
                    <a:gd name="connsiteY5" fmla="*/ 971991 h 1284308"/>
                    <a:gd name="connsiteX6" fmla="*/ 37755 w 1255143"/>
                    <a:gd name="connsiteY6" fmla="*/ 641907 h 1284308"/>
                    <a:gd name="connsiteX0" fmla="*/ 37755 w 1255143"/>
                    <a:gd name="connsiteY0" fmla="*/ 594593 h 1284059"/>
                    <a:gd name="connsiteX1" fmla="*/ 648699 w 1255143"/>
                    <a:gd name="connsiteY1" fmla="*/ 3 h 1284059"/>
                    <a:gd name="connsiteX2" fmla="*/ 1252920 w 1255143"/>
                    <a:gd name="connsiteY2" fmla="*/ 601317 h 1284059"/>
                    <a:gd name="connsiteX3" fmla="*/ 1090430 w 1255143"/>
                    <a:gd name="connsiteY3" fmla="*/ 1045700 h 1284059"/>
                    <a:gd name="connsiteX4" fmla="*/ 648699 w 1255143"/>
                    <a:gd name="connsiteY4" fmla="*/ 1283313 h 1284059"/>
                    <a:gd name="connsiteX5" fmla="*/ 128964 w 1255143"/>
                    <a:gd name="connsiteY5" fmla="*/ 971742 h 1284059"/>
                    <a:gd name="connsiteX6" fmla="*/ 37755 w 1255143"/>
                    <a:gd name="connsiteY6" fmla="*/ 594593 h 1284059"/>
                    <a:gd name="connsiteX0" fmla="*/ 3492 w 1220880"/>
                    <a:gd name="connsiteY0" fmla="*/ 594594 h 1284060"/>
                    <a:gd name="connsiteX1" fmla="*/ 614436 w 1220880"/>
                    <a:gd name="connsiteY1" fmla="*/ 4 h 1284060"/>
                    <a:gd name="connsiteX2" fmla="*/ 1218657 w 1220880"/>
                    <a:gd name="connsiteY2" fmla="*/ 601318 h 1284060"/>
                    <a:gd name="connsiteX3" fmla="*/ 1056167 w 1220880"/>
                    <a:gd name="connsiteY3" fmla="*/ 1045701 h 1284060"/>
                    <a:gd name="connsiteX4" fmla="*/ 614436 w 1220880"/>
                    <a:gd name="connsiteY4" fmla="*/ 1283314 h 1284060"/>
                    <a:gd name="connsiteX5" fmla="*/ 94701 w 1220880"/>
                    <a:gd name="connsiteY5" fmla="*/ 971743 h 1284060"/>
                    <a:gd name="connsiteX6" fmla="*/ 3492 w 1220880"/>
                    <a:gd name="connsiteY6" fmla="*/ 594594 h 1284060"/>
                    <a:gd name="connsiteX0" fmla="*/ 1895 w 1219283"/>
                    <a:gd name="connsiteY0" fmla="*/ 594594 h 1284060"/>
                    <a:gd name="connsiteX1" fmla="*/ 612839 w 1219283"/>
                    <a:gd name="connsiteY1" fmla="*/ 4 h 1284060"/>
                    <a:gd name="connsiteX2" fmla="*/ 1217060 w 1219283"/>
                    <a:gd name="connsiteY2" fmla="*/ 601318 h 1284060"/>
                    <a:gd name="connsiteX3" fmla="*/ 1054570 w 1219283"/>
                    <a:gd name="connsiteY3" fmla="*/ 1045701 h 1284060"/>
                    <a:gd name="connsiteX4" fmla="*/ 612839 w 1219283"/>
                    <a:gd name="connsiteY4" fmla="*/ 1283314 h 1284060"/>
                    <a:gd name="connsiteX5" fmla="*/ 93104 w 1219283"/>
                    <a:gd name="connsiteY5" fmla="*/ 971743 h 1284060"/>
                    <a:gd name="connsiteX6" fmla="*/ 1895 w 1219283"/>
                    <a:gd name="connsiteY6" fmla="*/ 594594 h 1284060"/>
                    <a:gd name="connsiteX0" fmla="*/ 2134 w 1219522"/>
                    <a:gd name="connsiteY0" fmla="*/ 594594 h 1284060"/>
                    <a:gd name="connsiteX1" fmla="*/ 613078 w 1219522"/>
                    <a:gd name="connsiteY1" fmla="*/ 4 h 1284060"/>
                    <a:gd name="connsiteX2" fmla="*/ 1217299 w 1219522"/>
                    <a:gd name="connsiteY2" fmla="*/ 601318 h 1284060"/>
                    <a:gd name="connsiteX3" fmla="*/ 1054809 w 1219522"/>
                    <a:gd name="connsiteY3" fmla="*/ 1045701 h 1284060"/>
                    <a:gd name="connsiteX4" fmla="*/ 613078 w 1219522"/>
                    <a:gd name="connsiteY4" fmla="*/ 1283314 h 1284060"/>
                    <a:gd name="connsiteX5" fmla="*/ 93343 w 1219522"/>
                    <a:gd name="connsiteY5" fmla="*/ 971743 h 1284060"/>
                    <a:gd name="connsiteX6" fmla="*/ 2134 w 1219522"/>
                    <a:gd name="connsiteY6" fmla="*/ 594594 h 1284060"/>
                    <a:gd name="connsiteX0" fmla="*/ 1922 w 1219310"/>
                    <a:gd name="connsiteY0" fmla="*/ 594594 h 1284060"/>
                    <a:gd name="connsiteX1" fmla="*/ 612866 w 1219310"/>
                    <a:gd name="connsiteY1" fmla="*/ 4 h 1284060"/>
                    <a:gd name="connsiteX2" fmla="*/ 1217087 w 1219310"/>
                    <a:gd name="connsiteY2" fmla="*/ 601318 h 1284060"/>
                    <a:gd name="connsiteX3" fmla="*/ 1054597 w 1219310"/>
                    <a:gd name="connsiteY3" fmla="*/ 1045701 h 1284060"/>
                    <a:gd name="connsiteX4" fmla="*/ 612866 w 1219310"/>
                    <a:gd name="connsiteY4" fmla="*/ 1283314 h 1284060"/>
                    <a:gd name="connsiteX5" fmla="*/ 93131 w 1219310"/>
                    <a:gd name="connsiteY5" fmla="*/ 971743 h 1284060"/>
                    <a:gd name="connsiteX6" fmla="*/ 1922 w 1219310"/>
                    <a:gd name="connsiteY6" fmla="*/ 594594 h 1284060"/>
                    <a:gd name="connsiteX0" fmla="*/ 47 w 1217435"/>
                    <a:gd name="connsiteY0" fmla="*/ 594595 h 1284061"/>
                    <a:gd name="connsiteX1" fmla="*/ 610991 w 1217435"/>
                    <a:gd name="connsiteY1" fmla="*/ 5 h 1284061"/>
                    <a:gd name="connsiteX2" fmla="*/ 1215212 w 1217435"/>
                    <a:gd name="connsiteY2" fmla="*/ 601319 h 1284061"/>
                    <a:gd name="connsiteX3" fmla="*/ 1052722 w 1217435"/>
                    <a:gd name="connsiteY3" fmla="*/ 1045702 h 1284061"/>
                    <a:gd name="connsiteX4" fmla="*/ 610991 w 1217435"/>
                    <a:gd name="connsiteY4" fmla="*/ 1283315 h 1284061"/>
                    <a:gd name="connsiteX5" fmla="*/ 91256 w 1217435"/>
                    <a:gd name="connsiteY5" fmla="*/ 971744 h 1284061"/>
                    <a:gd name="connsiteX6" fmla="*/ 47 w 1217435"/>
                    <a:gd name="connsiteY6" fmla="*/ 594595 h 1284061"/>
                    <a:gd name="connsiteX0" fmla="*/ 101 w 1217489"/>
                    <a:gd name="connsiteY0" fmla="*/ 594593 h 1284059"/>
                    <a:gd name="connsiteX1" fmla="*/ 611045 w 1217489"/>
                    <a:gd name="connsiteY1" fmla="*/ 3 h 1284059"/>
                    <a:gd name="connsiteX2" fmla="*/ 1215266 w 1217489"/>
                    <a:gd name="connsiteY2" fmla="*/ 601317 h 1284059"/>
                    <a:gd name="connsiteX3" fmla="*/ 1052776 w 1217489"/>
                    <a:gd name="connsiteY3" fmla="*/ 1045700 h 1284059"/>
                    <a:gd name="connsiteX4" fmla="*/ 611045 w 1217489"/>
                    <a:gd name="connsiteY4" fmla="*/ 1283313 h 1284059"/>
                    <a:gd name="connsiteX5" fmla="*/ 91310 w 1217489"/>
                    <a:gd name="connsiteY5" fmla="*/ 971742 h 1284059"/>
                    <a:gd name="connsiteX6" fmla="*/ 101 w 1217489"/>
                    <a:gd name="connsiteY6" fmla="*/ 594593 h 1284059"/>
                    <a:gd name="connsiteX0" fmla="*/ 751 w 1218139"/>
                    <a:gd name="connsiteY0" fmla="*/ 594595 h 1284061"/>
                    <a:gd name="connsiteX1" fmla="*/ 611695 w 1218139"/>
                    <a:gd name="connsiteY1" fmla="*/ 5 h 1284061"/>
                    <a:gd name="connsiteX2" fmla="*/ 1215916 w 1218139"/>
                    <a:gd name="connsiteY2" fmla="*/ 601319 h 1284061"/>
                    <a:gd name="connsiteX3" fmla="*/ 1053426 w 1218139"/>
                    <a:gd name="connsiteY3" fmla="*/ 1045702 h 1284061"/>
                    <a:gd name="connsiteX4" fmla="*/ 611695 w 1218139"/>
                    <a:gd name="connsiteY4" fmla="*/ 1283315 h 1284061"/>
                    <a:gd name="connsiteX5" fmla="*/ 91960 w 1218139"/>
                    <a:gd name="connsiteY5" fmla="*/ 971744 h 1284061"/>
                    <a:gd name="connsiteX6" fmla="*/ 751 w 1218139"/>
                    <a:gd name="connsiteY6" fmla="*/ 594595 h 1284061"/>
                    <a:gd name="connsiteX0" fmla="*/ 12444 w 1235517"/>
                    <a:gd name="connsiteY0" fmla="*/ 594595 h 1071193"/>
                    <a:gd name="connsiteX1" fmla="*/ 623388 w 1235517"/>
                    <a:gd name="connsiteY1" fmla="*/ 5 h 1071193"/>
                    <a:gd name="connsiteX2" fmla="*/ 1227609 w 1235517"/>
                    <a:gd name="connsiteY2" fmla="*/ 601319 h 1071193"/>
                    <a:gd name="connsiteX3" fmla="*/ 1065119 w 1235517"/>
                    <a:gd name="connsiteY3" fmla="*/ 1045702 h 1071193"/>
                    <a:gd name="connsiteX4" fmla="*/ 103653 w 1235517"/>
                    <a:gd name="connsiteY4" fmla="*/ 971744 h 1071193"/>
                    <a:gd name="connsiteX5" fmla="*/ 12444 w 1235517"/>
                    <a:gd name="connsiteY5" fmla="*/ 594595 h 1071193"/>
                    <a:gd name="connsiteX0" fmla="*/ 42688 w 1265761"/>
                    <a:gd name="connsiteY0" fmla="*/ 594593 h 1072620"/>
                    <a:gd name="connsiteX1" fmla="*/ 653632 w 1265761"/>
                    <a:gd name="connsiteY1" fmla="*/ 3 h 1072620"/>
                    <a:gd name="connsiteX2" fmla="*/ 1257853 w 1265761"/>
                    <a:gd name="connsiteY2" fmla="*/ 601317 h 1072620"/>
                    <a:gd name="connsiteX3" fmla="*/ 1095363 w 1265761"/>
                    <a:gd name="connsiteY3" fmla="*/ 1045700 h 1072620"/>
                    <a:gd name="connsiteX4" fmla="*/ 167515 w 1265761"/>
                    <a:gd name="connsiteY4" fmla="*/ 978466 h 1072620"/>
                    <a:gd name="connsiteX5" fmla="*/ 42688 w 1265761"/>
                    <a:gd name="connsiteY5" fmla="*/ 594593 h 1072620"/>
                    <a:gd name="connsiteX0" fmla="*/ 15847 w 1238920"/>
                    <a:gd name="connsiteY0" fmla="*/ 594597 h 1072624"/>
                    <a:gd name="connsiteX1" fmla="*/ 626791 w 1238920"/>
                    <a:gd name="connsiteY1" fmla="*/ 7 h 1072624"/>
                    <a:gd name="connsiteX2" fmla="*/ 1231012 w 1238920"/>
                    <a:gd name="connsiteY2" fmla="*/ 601321 h 1072624"/>
                    <a:gd name="connsiteX3" fmla="*/ 1068522 w 1238920"/>
                    <a:gd name="connsiteY3" fmla="*/ 1045704 h 1072624"/>
                    <a:gd name="connsiteX4" fmla="*/ 140674 w 1238920"/>
                    <a:gd name="connsiteY4" fmla="*/ 978470 h 1072624"/>
                    <a:gd name="connsiteX5" fmla="*/ 15847 w 1238920"/>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7310 w 1230383"/>
                    <a:gd name="connsiteY0" fmla="*/ 594597 h 1072624"/>
                    <a:gd name="connsiteX1" fmla="*/ 618254 w 1230383"/>
                    <a:gd name="connsiteY1" fmla="*/ 7 h 1072624"/>
                    <a:gd name="connsiteX2" fmla="*/ 1222475 w 1230383"/>
                    <a:gd name="connsiteY2" fmla="*/ 601321 h 1072624"/>
                    <a:gd name="connsiteX3" fmla="*/ 1059985 w 1230383"/>
                    <a:gd name="connsiteY3" fmla="*/ 1045704 h 1072624"/>
                    <a:gd name="connsiteX4" fmla="*/ 132137 w 1230383"/>
                    <a:gd name="connsiteY4" fmla="*/ 978470 h 1072624"/>
                    <a:gd name="connsiteX5" fmla="*/ 7310 w 1230383"/>
                    <a:gd name="connsiteY5" fmla="*/ 594597 h 1072624"/>
                    <a:gd name="connsiteX0" fmla="*/ 7310 w 1230383"/>
                    <a:gd name="connsiteY0" fmla="*/ 594597 h 1053542"/>
                    <a:gd name="connsiteX1" fmla="*/ 618254 w 1230383"/>
                    <a:gd name="connsiteY1" fmla="*/ 7 h 1053542"/>
                    <a:gd name="connsiteX2" fmla="*/ 1222475 w 1230383"/>
                    <a:gd name="connsiteY2" fmla="*/ 601321 h 1053542"/>
                    <a:gd name="connsiteX3" fmla="*/ 1059985 w 1230383"/>
                    <a:gd name="connsiteY3" fmla="*/ 1045704 h 1053542"/>
                    <a:gd name="connsiteX4" fmla="*/ 132137 w 1230383"/>
                    <a:gd name="connsiteY4" fmla="*/ 978470 h 1053542"/>
                    <a:gd name="connsiteX5" fmla="*/ 7310 w 1230383"/>
                    <a:gd name="connsiteY5" fmla="*/ 594597 h 1053542"/>
                    <a:gd name="connsiteX0" fmla="*/ 7310 w 1230383"/>
                    <a:gd name="connsiteY0" fmla="*/ 594597 h 1045873"/>
                    <a:gd name="connsiteX1" fmla="*/ 618254 w 1230383"/>
                    <a:gd name="connsiteY1" fmla="*/ 7 h 1045873"/>
                    <a:gd name="connsiteX2" fmla="*/ 1222475 w 1230383"/>
                    <a:gd name="connsiteY2" fmla="*/ 601321 h 1045873"/>
                    <a:gd name="connsiteX3" fmla="*/ 1059985 w 1230383"/>
                    <a:gd name="connsiteY3" fmla="*/ 1045704 h 1045873"/>
                    <a:gd name="connsiteX4" fmla="*/ 132137 w 1230383"/>
                    <a:gd name="connsiteY4" fmla="*/ 978470 h 1045873"/>
                    <a:gd name="connsiteX5" fmla="*/ 7310 w 1230383"/>
                    <a:gd name="connsiteY5" fmla="*/ 594597 h 1045873"/>
                    <a:gd name="connsiteX0" fmla="*/ 7310 w 1224812"/>
                    <a:gd name="connsiteY0" fmla="*/ 594597 h 1045873"/>
                    <a:gd name="connsiteX1" fmla="*/ 618254 w 1224812"/>
                    <a:gd name="connsiteY1" fmla="*/ 7 h 1045873"/>
                    <a:gd name="connsiteX2" fmla="*/ 1222475 w 1224812"/>
                    <a:gd name="connsiteY2" fmla="*/ 601321 h 1045873"/>
                    <a:gd name="connsiteX3" fmla="*/ 1059985 w 1224812"/>
                    <a:gd name="connsiteY3" fmla="*/ 1045704 h 1045873"/>
                    <a:gd name="connsiteX4" fmla="*/ 132137 w 1224812"/>
                    <a:gd name="connsiteY4" fmla="*/ 978470 h 1045873"/>
                    <a:gd name="connsiteX5" fmla="*/ 7310 w 1224812"/>
                    <a:gd name="connsiteY5" fmla="*/ 594597 h 1045873"/>
                    <a:gd name="connsiteX0" fmla="*/ 7310 w 1237956"/>
                    <a:gd name="connsiteY0" fmla="*/ 594597 h 1045873"/>
                    <a:gd name="connsiteX1" fmla="*/ 618254 w 1237956"/>
                    <a:gd name="connsiteY1" fmla="*/ 7 h 1045873"/>
                    <a:gd name="connsiteX2" fmla="*/ 1235922 w 1237956"/>
                    <a:gd name="connsiteY2" fmla="*/ 601321 h 1045873"/>
                    <a:gd name="connsiteX3" fmla="*/ 1059985 w 1237956"/>
                    <a:gd name="connsiteY3" fmla="*/ 1045704 h 1045873"/>
                    <a:gd name="connsiteX4" fmla="*/ 132137 w 1237956"/>
                    <a:gd name="connsiteY4" fmla="*/ 978470 h 1045873"/>
                    <a:gd name="connsiteX5" fmla="*/ 7310 w 1237956"/>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9707 w 1238319"/>
                    <a:gd name="connsiteY0" fmla="*/ 594597 h 1045870"/>
                    <a:gd name="connsiteX1" fmla="*/ 620651 w 1238319"/>
                    <a:gd name="connsiteY1" fmla="*/ 7 h 1045870"/>
                    <a:gd name="connsiteX2" fmla="*/ 1238319 w 1238319"/>
                    <a:gd name="connsiteY2" fmla="*/ 601321 h 1045870"/>
                    <a:gd name="connsiteX3" fmla="*/ 1062382 w 1238319"/>
                    <a:gd name="connsiteY3" fmla="*/ 1045704 h 1045870"/>
                    <a:gd name="connsiteX4" fmla="*/ 119294 w 1238319"/>
                    <a:gd name="connsiteY4" fmla="*/ 974660 h 1045870"/>
                    <a:gd name="connsiteX5" fmla="*/ 9707 w 1238319"/>
                    <a:gd name="connsiteY5" fmla="*/ 594597 h 1045870"/>
                    <a:gd name="connsiteX0" fmla="*/ 9707 w 1238319"/>
                    <a:gd name="connsiteY0" fmla="*/ 594597 h 1045888"/>
                    <a:gd name="connsiteX1" fmla="*/ 620651 w 1238319"/>
                    <a:gd name="connsiteY1" fmla="*/ 7 h 1045888"/>
                    <a:gd name="connsiteX2" fmla="*/ 1238319 w 1238319"/>
                    <a:gd name="connsiteY2" fmla="*/ 601321 h 1045888"/>
                    <a:gd name="connsiteX3" fmla="*/ 1062382 w 1238319"/>
                    <a:gd name="connsiteY3" fmla="*/ 1045704 h 1045888"/>
                    <a:gd name="connsiteX4" fmla="*/ 119294 w 1238319"/>
                    <a:gd name="connsiteY4" fmla="*/ 974660 h 1045888"/>
                    <a:gd name="connsiteX5" fmla="*/ 9707 w 1238319"/>
                    <a:gd name="connsiteY5" fmla="*/ 594597 h 1045888"/>
                    <a:gd name="connsiteX0" fmla="*/ 9707 w 1238319"/>
                    <a:gd name="connsiteY0" fmla="*/ 594597 h 1045875"/>
                    <a:gd name="connsiteX1" fmla="*/ 620651 w 1238319"/>
                    <a:gd name="connsiteY1" fmla="*/ 7 h 1045875"/>
                    <a:gd name="connsiteX2" fmla="*/ 1238319 w 1238319"/>
                    <a:gd name="connsiteY2" fmla="*/ 601321 h 1045875"/>
                    <a:gd name="connsiteX3" fmla="*/ 1062382 w 1238319"/>
                    <a:gd name="connsiteY3" fmla="*/ 1045704 h 1045875"/>
                    <a:gd name="connsiteX4" fmla="*/ 119294 w 1238319"/>
                    <a:gd name="connsiteY4" fmla="*/ 974660 h 1045875"/>
                    <a:gd name="connsiteX5" fmla="*/ 9707 w 1238319"/>
                    <a:gd name="connsiteY5" fmla="*/ 594597 h 1045875"/>
                    <a:gd name="connsiteX0" fmla="*/ 9707 w 1238319"/>
                    <a:gd name="connsiteY0" fmla="*/ 575669 h 1045997"/>
                    <a:gd name="connsiteX1" fmla="*/ 620651 w 1238319"/>
                    <a:gd name="connsiteY1" fmla="*/ 129 h 1045997"/>
                    <a:gd name="connsiteX2" fmla="*/ 1238319 w 1238319"/>
                    <a:gd name="connsiteY2" fmla="*/ 601443 h 1045997"/>
                    <a:gd name="connsiteX3" fmla="*/ 1062382 w 1238319"/>
                    <a:gd name="connsiteY3" fmla="*/ 1045826 h 1045997"/>
                    <a:gd name="connsiteX4" fmla="*/ 119294 w 1238319"/>
                    <a:gd name="connsiteY4" fmla="*/ 974782 h 1045997"/>
                    <a:gd name="connsiteX5" fmla="*/ 9707 w 1238319"/>
                    <a:gd name="connsiteY5" fmla="*/ 575669 h 1045997"/>
                    <a:gd name="connsiteX0" fmla="*/ 0 w 1228612"/>
                    <a:gd name="connsiteY0" fmla="*/ 575669 h 1045997"/>
                    <a:gd name="connsiteX1" fmla="*/ 610944 w 1228612"/>
                    <a:gd name="connsiteY1" fmla="*/ 129 h 1045997"/>
                    <a:gd name="connsiteX2" fmla="*/ 1228612 w 1228612"/>
                    <a:gd name="connsiteY2" fmla="*/ 601443 h 1045997"/>
                    <a:gd name="connsiteX3" fmla="*/ 1052675 w 1228612"/>
                    <a:gd name="connsiteY3" fmla="*/ 1045826 h 1045997"/>
                    <a:gd name="connsiteX4" fmla="*/ 109587 w 1228612"/>
                    <a:gd name="connsiteY4" fmla="*/ 974782 h 1045997"/>
                    <a:gd name="connsiteX5" fmla="*/ 0 w 1228612"/>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1904 h 1046042"/>
                    <a:gd name="connsiteX1" fmla="*/ 610969 w 1228637"/>
                    <a:gd name="connsiteY1" fmla="*/ 174 h 1046042"/>
                    <a:gd name="connsiteX2" fmla="*/ 1228637 w 1228637"/>
                    <a:gd name="connsiteY2" fmla="*/ 601488 h 1046042"/>
                    <a:gd name="connsiteX3" fmla="*/ 1052700 w 1228637"/>
                    <a:gd name="connsiteY3" fmla="*/ 1045871 h 1046042"/>
                    <a:gd name="connsiteX4" fmla="*/ 109612 w 1228637"/>
                    <a:gd name="connsiteY4" fmla="*/ 974827 h 1046042"/>
                    <a:gd name="connsiteX5" fmla="*/ 25 w 1228637"/>
                    <a:gd name="connsiteY5" fmla="*/ 571904 h 1046042"/>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637" h="1045973">
                      <a:moveTo>
                        <a:pt x="25" y="571835"/>
                      </a:moveTo>
                      <a:cubicBezTo>
                        <a:pt x="16723" y="165142"/>
                        <a:pt x="406200" y="-4826"/>
                        <a:pt x="610969" y="105"/>
                      </a:cubicBezTo>
                      <a:cubicBezTo>
                        <a:pt x="815738" y="5036"/>
                        <a:pt x="1210372" y="179936"/>
                        <a:pt x="1228637" y="601419"/>
                      </a:cubicBezTo>
                      <a:cubicBezTo>
                        <a:pt x="1218214" y="794751"/>
                        <a:pt x="1159344" y="970618"/>
                        <a:pt x="1052700" y="1045802"/>
                      </a:cubicBezTo>
                      <a:cubicBezTo>
                        <a:pt x="872098" y="1053750"/>
                        <a:pt x="348708" y="781898"/>
                        <a:pt x="109612" y="974758"/>
                      </a:cubicBezTo>
                      <a:cubicBezTo>
                        <a:pt x="-18769" y="827184"/>
                        <a:pt x="2377" y="683141"/>
                        <a:pt x="25" y="571835"/>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4" name="Freeform 343"/>
                <p:cNvSpPr/>
                <p:nvPr/>
              </p:nvSpPr>
              <p:spPr>
                <a:xfrm>
                  <a:off x="2515339" y="3496899"/>
                  <a:ext cx="955676" cy="2310345"/>
                </a:xfrm>
                <a:custGeom>
                  <a:avLst/>
                  <a:gdLst>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307591 w 1193498"/>
                    <a:gd name="connsiteY24" fmla="*/ 2836738 h 2836738"/>
                    <a:gd name="connsiteX25" fmla="*/ 261983 w 1193498"/>
                    <a:gd name="connsiteY25" fmla="*/ 2791130 h 2836738"/>
                    <a:gd name="connsiteX26" fmla="*/ 261983 w 1193498"/>
                    <a:gd name="connsiteY26" fmla="*/ 1284196 h 2836738"/>
                    <a:gd name="connsiteX27" fmla="*/ 0 w 1193498"/>
                    <a:gd name="connsiteY27" fmla="*/ 1284196 h 2836738"/>
                    <a:gd name="connsiteX28" fmla="*/ 2 w 1193498"/>
                    <a:gd name="connsiteY28" fmla="*/ 210810 h 2836738"/>
                    <a:gd name="connsiteX29" fmla="*/ 208852 w 1193498"/>
                    <a:gd name="connsiteY29" fmla="*/ 0 h 2836738"/>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261983 w 1193498"/>
                    <a:gd name="connsiteY24" fmla="*/ 2791130 h 2836738"/>
                    <a:gd name="connsiteX25" fmla="*/ 261983 w 1193498"/>
                    <a:gd name="connsiteY25" fmla="*/ 1284196 h 2836738"/>
                    <a:gd name="connsiteX26" fmla="*/ 0 w 1193498"/>
                    <a:gd name="connsiteY26" fmla="*/ 1284196 h 2836738"/>
                    <a:gd name="connsiteX27" fmla="*/ 2 w 1193498"/>
                    <a:gd name="connsiteY27" fmla="*/ 210810 h 2836738"/>
                    <a:gd name="connsiteX28" fmla="*/ 208852 w 1193498"/>
                    <a:gd name="connsiteY28" fmla="*/ 0 h 2836738"/>
                    <a:gd name="connsiteX0" fmla="*/ 536485 w 1193498"/>
                    <a:gd name="connsiteY0" fmla="*/ 259820 h 2971013"/>
                    <a:gd name="connsiteX1" fmla="*/ 507456 w 1193498"/>
                    <a:gd name="connsiteY1" fmla="*/ 719283 h 2971013"/>
                    <a:gd name="connsiteX2" fmla="*/ 609328 w 1193498"/>
                    <a:gd name="connsiteY2" fmla="*/ 873814 h 2971013"/>
                    <a:gd name="connsiteX3" fmla="*/ 716389 w 1193498"/>
                    <a:gd name="connsiteY3" fmla="*/ 702857 h 2971013"/>
                    <a:gd name="connsiteX4" fmla="*/ 674916 w 1193498"/>
                    <a:gd name="connsiteY4" fmla="*/ 270330 h 2971013"/>
                    <a:gd name="connsiteX5" fmla="*/ 536485 w 1193498"/>
                    <a:gd name="connsiteY5" fmla="*/ 259820 h 2971013"/>
                    <a:gd name="connsiteX6" fmla="*/ 474327 w 1193498"/>
                    <a:gd name="connsiteY6" fmla="*/ 76160 h 2971013"/>
                    <a:gd name="connsiteX7" fmla="*/ 614238 w 1193498"/>
                    <a:gd name="connsiteY7" fmla="*/ 249046 h 2971013"/>
                    <a:gd name="connsiteX8" fmla="*/ 704835 w 1193498"/>
                    <a:gd name="connsiteY8" fmla="*/ 86491 h 2971013"/>
                    <a:gd name="connsiteX9" fmla="*/ 499339 w 1193498"/>
                    <a:gd name="connsiteY9" fmla="*/ 83642 h 2971013"/>
                    <a:gd name="connsiteX10" fmla="*/ 474327 w 1193498"/>
                    <a:gd name="connsiteY10" fmla="*/ 76160 h 2971013"/>
                    <a:gd name="connsiteX11" fmla="*/ 208852 w 1193498"/>
                    <a:gd name="connsiteY11" fmla="*/ 0 h 2971013"/>
                    <a:gd name="connsiteX12" fmla="*/ 975335 w 1193498"/>
                    <a:gd name="connsiteY12" fmla="*/ 1 h 2971013"/>
                    <a:gd name="connsiteX13" fmla="*/ 1190908 w 1193498"/>
                    <a:gd name="connsiteY13" fmla="*/ 168089 h 2971013"/>
                    <a:gd name="connsiteX14" fmla="*/ 1193498 w 1193498"/>
                    <a:gd name="connsiteY14" fmla="*/ 1284195 h 2971013"/>
                    <a:gd name="connsiteX15" fmla="*/ 936111 w 1193498"/>
                    <a:gd name="connsiteY15" fmla="*/ 1284195 h 2971013"/>
                    <a:gd name="connsiteX16" fmla="*/ 936111 w 1193498"/>
                    <a:gd name="connsiteY16" fmla="*/ 2788625 h 2971013"/>
                    <a:gd name="connsiteX17" fmla="*/ 890243 w 1193498"/>
                    <a:gd name="connsiteY17" fmla="*/ 2834493 h 2971013"/>
                    <a:gd name="connsiteX18" fmla="*/ 706776 w 1193498"/>
                    <a:gd name="connsiteY18" fmla="*/ 2834493 h 2971013"/>
                    <a:gd name="connsiteX19" fmla="*/ 660908 w 1193498"/>
                    <a:gd name="connsiteY19" fmla="*/ 2788625 h 2971013"/>
                    <a:gd name="connsiteX20" fmla="*/ 660908 w 1193498"/>
                    <a:gd name="connsiteY20" fmla="*/ 1421576 h 2971013"/>
                    <a:gd name="connsiteX21" fmla="*/ 535627 w 1193498"/>
                    <a:gd name="connsiteY21" fmla="*/ 1421576 h 2971013"/>
                    <a:gd name="connsiteX22" fmla="*/ 535627 w 1193498"/>
                    <a:gd name="connsiteY22" fmla="*/ 2791130 h 2971013"/>
                    <a:gd name="connsiteX23" fmla="*/ 261983 w 1193498"/>
                    <a:gd name="connsiteY23" fmla="*/ 2791130 h 2971013"/>
                    <a:gd name="connsiteX24" fmla="*/ 261983 w 1193498"/>
                    <a:gd name="connsiteY24" fmla="*/ 1284196 h 2971013"/>
                    <a:gd name="connsiteX25" fmla="*/ 0 w 1193498"/>
                    <a:gd name="connsiteY25" fmla="*/ 1284196 h 2971013"/>
                    <a:gd name="connsiteX26" fmla="*/ 2 w 1193498"/>
                    <a:gd name="connsiteY26" fmla="*/ 210810 h 2971013"/>
                    <a:gd name="connsiteX27" fmla="*/ 208852 w 1193498"/>
                    <a:gd name="connsiteY27" fmla="*/ 0 h 2971013"/>
                    <a:gd name="connsiteX0" fmla="*/ 536485 w 1193498"/>
                    <a:gd name="connsiteY0" fmla="*/ 259820 h 2919714"/>
                    <a:gd name="connsiteX1" fmla="*/ 507456 w 1193498"/>
                    <a:gd name="connsiteY1" fmla="*/ 719283 h 2919714"/>
                    <a:gd name="connsiteX2" fmla="*/ 609328 w 1193498"/>
                    <a:gd name="connsiteY2" fmla="*/ 873814 h 2919714"/>
                    <a:gd name="connsiteX3" fmla="*/ 716389 w 1193498"/>
                    <a:gd name="connsiteY3" fmla="*/ 702857 h 2919714"/>
                    <a:gd name="connsiteX4" fmla="*/ 674916 w 1193498"/>
                    <a:gd name="connsiteY4" fmla="*/ 270330 h 2919714"/>
                    <a:gd name="connsiteX5" fmla="*/ 536485 w 1193498"/>
                    <a:gd name="connsiteY5" fmla="*/ 259820 h 2919714"/>
                    <a:gd name="connsiteX6" fmla="*/ 474327 w 1193498"/>
                    <a:gd name="connsiteY6" fmla="*/ 76160 h 2919714"/>
                    <a:gd name="connsiteX7" fmla="*/ 614238 w 1193498"/>
                    <a:gd name="connsiteY7" fmla="*/ 249046 h 2919714"/>
                    <a:gd name="connsiteX8" fmla="*/ 704835 w 1193498"/>
                    <a:gd name="connsiteY8" fmla="*/ 86491 h 2919714"/>
                    <a:gd name="connsiteX9" fmla="*/ 499339 w 1193498"/>
                    <a:gd name="connsiteY9" fmla="*/ 83642 h 2919714"/>
                    <a:gd name="connsiteX10" fmla="*/ 474327 w 1193498"/>
                    <a:gd name="connsiteY10" fmla="*/ 76160 h 2919714"/>
                    <a:gd name="connsiteX11" fmla="*/ 208852 w 1193498"/>
                    <a:gd name="connsiteY11" fmla="*/ 0 h 2919714"/>
                    <a:gd name="connsiteX12" fmla="*/ 975335 w 1193498"/>
                    <a:gd name="connsiteY12" fmla="*/ 1 h 2919714"/>
                    <a:gd name="connsiteX13" fmla="*/ 1190908 w 1193498"/>
                    <a:gd name="connsiteY13" fmla="*/ 168089 h 2919714"/>
                    <a:gd name="connsiteX14" fmla="*/ 1193498 w 1193498"/>
                    <a:gd name="connsiteY14" fmla="*/ 1284195 h 2919714"/>
                    <a:gd name="connsiteX15" fmla="*/ 936111 w 1193498"/>
                    <a:gd name="connsiteY15" fmla="*/ 1284195 h 2919714"/>
                    <a:gd name="connsiteX16" fmla="*/ 936111 w 1193498"/>
                    <a:gd name="connsiteY16" fmla="*/ 2788625 h 2919714"/>
                    <a:gd name="connsiteX17" fmla="*/ 890243 w 1193498"/>
                    <a:gd name="connsiteY17" fmla="*/ 2834493 h 2919714"/>
                    <a:gd name="connsiteX18" fmla="*/ 706776 w 1193498"/>
                    <a:gd name="connsiteY18" fmla="*/ 2834493 h 2919714"/>
                    <a:gd name="connsiteX19" fmla="*/ 660908 w 1193498"/>
                    <a:gd name="connsiteY19" fmla="*/ 2788625 h 2919714"/>
                    <a:gd name="connsiteX20" fmla="*/ 660908 w 1193498"/>
                    <a:gd name="connsiteY20" fmla="*/ 1421576 h 2919714"/>
                    <a:gd name="connsiteX21" fmla="*/ 535627 w 1193498"/>
                    <a:gd name="connsiteY21" fmla="*/ 1421576 h 2919714"/>
                    <a:gd name="connsiteX22" fmla="*/ 535627 w 1193498"/>
                    <a:gd name="connsiteY22" fmla="*/ 2791130 h 2919714"/>
                    <a:gd name="connsiteX23" fmla="*/ 261983 w 1193498"/>
                    <a:gd name="connsiteY23" fmla="*/ 2791130 h 2919714"/>
                    <a:gd name="connsiteX24" fmla="*/ 261983 w 1193498"/>
                    <a:gd name="connsiteY24" fmla="*/ 1284196 h 2919714"/>
                    <a:gd name="connsiteX25" fmla="*/ 0 w 1193498"/>
                    <a:gd name="connsiteY25" fmla="*/ 1284196 h 2919714"/>
                    <a:gd name="connsiteX26" fmla="*/ 2 w 1193498"/>
                    <a:gd name="connsiteY26" fmla="*/ 210810 h 2919714"/>
                    <a:gd name="connsiteX27" fmla="*/ 208852 w 1193498"/>
                    <a:gd name="connsiteY27" fmla="*/ 0 h 2919714"/>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706776 w 1193498"/>
                    <a:gd name="connsiteY18" fmla="*/ 2834493 h 2885270"/>
                    <a:gd name="connsiteX19" fmla="*/ 660908 w 1193498"/>
                    <a:gd name="connsiteY19" fmla="*/ 2788625 h 2885270"/>
                    <a:gd name="connsiteX20" fmla="*/ 660908 w 1193498"/>
                    <a:gd name="connsiteY20" fmla="*/ 1421576 h 2885270"/>
                    <a:gd name="connsiteX21" fmla="*/ 535627 w 1193498"/>
                    <a:gd name="connsiteY21" fmla="*/ 1421576 h 2885270"/>
                    <a:gd name="connsiteX22" fmla="*/ 535627 w 1193498"/>
                    <a:gd name="connsiteY22" fmla="*/ 2791130 h 2885270"/>
                    <a:gd name="connsiteX23" fmla="*/ 261983 w 1193498"/>
                    <a:gd name="connsiteY23" fmla="*/ 2791130 h 2885270"/>
                    <a:gd name="connsiteX24" fmla="*/ 261983 w 1193498"/>
                    <a:gd name="connsiteY24" fmla="*/ 1284196 h 2885270"/>
                    <a:gd name="connsiteX25" fmla="*/ 0 w 1193498"/>
                    <a:gd name="connsiteY25" fmla="*/ 1284196 h 2885270"/>
                    <a:gd name="connsiteX26" fmla="*/ 2 w 1193498"/>
                    <a:gd name="connsiteY26" fmla="*/ 210810 h 2885270"/>
                    <a:gd name="connsiteX27" fmla="*/ 208852 w 1193498"/>
                    <a:gd name="connsiteY27"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660908 w 1193498"/>
                    <a:gd name="connsiteY18" fmla="*/ 2788625 h 2885270"/>
                    <a:gd name="connsiteX19" fmla="*/ 660908 w 1193498"/>
                    <a:gd name="connsiteY19" fmla="*/ 1421576 h 2885270"/>
                    <a:gd name="connsiteX20" fmla="*/ 535627 w 1193498"/>
                    <a:gd name="connsiteY20" fmla="*/ 1421576 h 2885270"/>
                    <a:gd name="connsiteX21" fmla="*/ 535627 w 1193498"/>
                    <a:gd name="connsiteY21" fmla="*/ 2791130 h 2885270"/>
                    <a:gd name="connsiteX22" fmla="*/ 261983 w 1193498"/>
                    <a:gd name="connsiteY22" fmla="*/ 2791130 h 2885270"/>
                    <a:gd name="connsiteX23" fmla="*/ 261983 w 1193498"/>
                    <a:gd name="connsiteY23" fmla="*/ 1284196 h 2885270"/>
                    <a:gd name="connsiteX24" fmla="*/ 0 w 1193498"/>
                    <a:gd name="connsiteY24" fmla="*/ 1284196 h 2885270"/>
                    <a:gd name="connsiteX25" fmla="*/ 2 w 1193498"/>
                    <a:gd name="connsiteY25" fmla="*/ 210810 h 2885270"/>
                    <a:gd name="connsiteX26" fmla="*/ 208852 w 1193498"/>
                    <a:gd name="connsiteY26" fmla="*/ 0 h 2885270"/>
                    <a:gd name="connsiteX0" fmla="*/ 536485 w 1193498"/>
                    <a:gd name="connsiteY0" fmla="*/ 259820 h 2968194"/>
                    <a:gd name="connsiteX1" fmla="*/ 507456 w 1193498"/>
                    <a:gd name="connsiteY1" fmla="*/ 719283 h 2968194"/>
                    <a:gd name="connsiteX2" fmla="*/ 609328 w 1193498"/>
                    <a:gd name="connsiteY2" fmla="*/ 873814 h 2968194"/>
                    <a:gd name="connsiteX3" fmla="*/ 716389 w 1193498"/>
                    <a:gd name="connsiteY3" fmla="*/ 702857 h 2968194"/>
                    <a:gd name="connsiteX4" fmla="*/ 674916 w 1193498"/>
                    <a:gd name="connsiteY4" fmla="*/ 270330 h 2968194"/>
                    <a:gd name="connsiteX5" fmla="*/ 536485 w 1193498"/>
                    <a:gd name="connsiteY5" fmla="*/ 259820 h 2968194"/>
                    <a:gd name="connsiteX6" fmla="*/ 474327 w 1193498"/>
                    <a:gd name="connsiteY6" fmla="*/ 76160 h 2968194"/>
                    <a:gd name="connsiteX7" fmla="*/ 614238 w 1193498"/>
                    <a:gd name="connsiteY7" fmla="*/ 249046 h 2968194"/>
                    <a:gd name="connsiteX8" fmla="*/ 704835 w 1193498"/>
                    <a:gd name="connsiteY8" fmla="*/ 86491 h 2968194"/>
                    <a:gd name="connsiteX9" fmla="*/ 499339 w 1193498"/>
                    <a:gd name="connsiteY9" fmla="*/ 83642 h 2968194"/>
                    <a:gd name="connsiteX10" fmla="*/ 474327 w 1193498"/>
                    <a:gd name="connsiteY10" fmla="*/ 76160 h 2968194"/>
                    <a:gd name="connsiteX11" fmla="*/ 208852 w 1193498"/>
                    <a:gd name="connsiteY11" fmla="*/ 0 h 2968194"/>
                    <a:gd name="connsiteX12" fmla="*/ 975335 w 1193498"/>
                    <a:gd name="connsiteY12" fmla="*/ 1 h 2968194"/>
                    <a:gd name="connsiteX13" fmla="*/ 1190908 w 1193498"/>
                    <a:gd name="connsiteY13" fmla="*/ 168089 h 2968194"/>
                    <a:gd name="connsiteX14" fmla="*/ 1193498 w 1193498"/>
                    <a:gd name="connsiteY14" fmla="*/ 1284195 h 2968194"/>
                    <a:gd name="connsiteX15" fmla="*/ 936111 w 1193498"/>
                    <a:gd name="connsiteY15" fmla="*/ 1284195 h 2968194"/>
                    <a:gd name="connsiteX16" fmla="*/ 936111 w 1193498"/>
                    <a:gd name="connsiteY16" fmla="*/ 2788625 h 2968194"/>
                    <a:gd name="connsiteX17" fmla="*/ 660908 w 1193498"/>
                    <a:gd name="connsiteY17" fmla="*/ 2788625 h 2968194"/>
                    <a:gd name="connsiteX18" fmla="*/ 660908 w 1193498"/>
                    <a:gd name="connsiteY18" fmla="*/ 1421576 h 2968194"/>
                    <a:gd name="connsiteX19" fmla="*/ 535627 w 1193498"/>
                    <a:gd name="connsiteY19" fmla="*/ 1421576 h 2968194"/>
                    <a:gd name="connsiteX20" fmla="*/ 535627 w 1193498"/>
                    <a:gd name="connsiteY20" fmla="*/ 2791130 h 2968194"/>
                    <a:gd name="connsiteX21" fmla="*/ 261983 w 1193498"/>
                    <a:gd name="connsiteY21" fmla="*/ 2791130 h 2968194"/>
                    <a:gd name="connsiteX22" fmla="*/ 261983 w 1193498"/>
                    <a:gd name="connsiteY22" fmla="*/ 1284196 h 2968194"/>
                    <a:gd name="connsiteX23" fmla="*/ 0 w 1193498"/>
                    <a:gd name="connsiteY23" fmla="*/ 1284196 h 2968194"/>
                    <a:gd name="connsiteX24" fmla="*/ 2 w 1193498"/>
                    <a:gd name="connsiteY24" fmla="*/ 210810 h 2968194"/>
                    <a:gd name="connsiteX25" fmla="*/ 208852 w 1193498"/>
                    <a:gd name="connsiteY25" fmla="*/ 0 h 2968194"/>
                    <a:gd name="connsiteX0" fmla="*/ 536485 w 1193498"/>
                    <a:gd name="connsiteY0" fmla="*/ 259820 h 2931249"/>
                    <a:gd name="connsiteX1" fmla="*/ 507456 w 1193498"/>
                    <a:gd name="connsiteY1" fmla="*/ 719283 h 2931249"/>
                    <a:gd name="connsiteX2" fmla="*/ 609328 w 1193498"/>
                    <a:gd name="connsiteY2" fmla="*/ 873814 h 2931249"/>
                    <a:gd name="connsiteX3" fmla="*/ 716389 w 1193498"/>
                    <a:gd name="connsiteY3" fmla="*/ 702857 h 2931249"/>
                    <a:gd name="connsiteX4" fmla="*/ 674916 w 1193498"/>
                    <a:gd name="connsiteY4" fmla="*/ 270330 h 2931249"/>
                    <a:gd name="connsiteX5" fmla="*/ 536485 w 1193498"/>
                    <a:gd name="connsiteY5" fmla="*/ 259820 h 2931249"/>
                    <a:gd name="connsiteX6" fmla="*/ 474327 w 1193498"/>
                    <a:gd name="connsiteY6" fmla="*/ 76160 h 2931249"/>
                    <a:gd name="connsiteX7" fmla="*/ 614238 w 1193498"/>
                    <a:gd name="connsiteY7" fmla="*/ 249046 h 2931249"/>
                    <a:gd name="connsiteX8" fmla="*/ 704835 w 1193498"/>
                    <a:gd name="connsiteY8" fmla="*/ 86491 h 2931249"/>
                    <a:gd name="connsiteX9" fmla="*/ 499339 w 1193498"/>
                    <a:gd name="connsiteY9" fmla="*/ 83642 h 2931249"/>
                    <a:gd name="connsiteX10" fmla="*/ 474327 w 1193498"/>
                    <a:gd name="connsiteY10" fmla="*/ 76160 h 2931249"/>
                    <a:gd name="connsiteX11" fmla="*/ 208852 w 1193498"/>
                    <a:gd name="connsiteY11" fmla="*/ 0 h 2931249"/>
                    <a:gd name="connsiteX12" fmla="*/ 975335 w 1193498"/>
                    <a:gd name="connsiteY12" fmla="*/ 1 h 2931249"/>
                    <a:gd name="connsiteX13" fmla="*/ 1190908 w 1193498"/>
                    <a:gd name="connsiteY13" fmla="*/ 168089 h 2931249"/>
                    <a:gd name="connsiteX14" fmla="*/ 1193498 w 1193498"/>
                    <a:gd name="connsiteY14" fmla="*/ 1284195 h 2931249"/>
                    <a:gd name="connsiteX15" fmla="*/ 936111 w 1193498"/>
                    <a:gd name="connsiteY15" fmla="*/ 1284195 h 2931249"/>
                    <a:gd name="connsiteX16" fmla="*/ 936111 w 1193498"/>
                    <a:gd name="connsiteY16" fmla="*/ 2788625 h 2931249"/>
                    <a:gd name="connsiteX17" fmla="*/ 660908 w 1193498"/>
                    <a:gd name="connsiteY17" fmla="*/ 2788625 h 2931249"/>
                    <a:gd name="connsiteX18" fmla="*/ 660908 w 1193498"/>
                    <a:gd name="connsiteY18" fmla="*/ 1421576 h 2931249"/>
                    <a:gd name="connsiteX19" fmla="*/ 535627 w 1193498"/>
                    <a:gd name="connsiteY19" fmla="*/ 1421576 h 2931249"/>
                    <a:gd name="connsiteX20" fmla="*/ 535627 w 1193498"/>
                    <a:gd name="connsiteY20" fmla="*/ 2791130 h 2931249"/>
                    <a:gd name="connsiteX21" fmla="*/ 261983 w 1193498"/>
                    <a:gd name="connsiteY21" fmla="*/ 2791130 h 2931249"/>
                    <a:gd name="connsiteX22" fmla="*/ 261983 w 1193498"/>
                    <a:gd name="connsiteY22" fmla="*/ 1284196 h 2931249"/>
                    <a:gd name="connsiteX23" fmla="*/ 0 w 1193498"/>
                    <a:gd name="connsiteY23" fmla="*/ 1284196 h 2931249"/>
                    <a:gd name="connsiteX24" fmla="*/ 2 w 1193498"/>
                    <a:gd name="connsiteY24" fmla="*/ 210810 h 2931249"/>
                    <a:gd name="connsiteX25" fmla="*/ 208852 w 1193498"/>
                    <a:gd name="connsiteY25" fmla="*/ 0 h 2931249"/>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93355"/>
                    <a:gd name="connsiteX1" fmla="*/ 507456 w 1193498"/>
                    <a:gd name="connsiteY1" fmla="*/ 719283 h 2893355"/>
                    <a:gd name="connsiteX2" fmla="*/ 609328 w 1193498"/>
                    <a:gd name="connsiteY2" fmla="*/ 873814 h 2893355"/>
                    <a:gd name="connsiteX3" fmla="*/ 716389 w 1193498"/>
                    <a:gd name="connsiteY3" fmla="*/ 702857 h 2893355"/>
                    <a:gd name="connsiteX4" fmla="*/ 674916 w 1193498"/>
                    <a:gd name="connsiteY4" fmla="*/ 270330 h 2893355"/>
                    <a:gd name="connsiteX5" fmla="*/ 536485 w 1193498"/>
                    <a:gd name="connsiteY5" fmla="*/ 259820 h 2893355"/>
                    <a:gd name="connsiteX6" fmla="*/ 474327 w 1193498"/>
                    <a:gd name="connsiteY6" fmla="*/ 76160 h 2893355"/>
                    <a:gd name="connsiteX7" fmla="*/ 614238 w 1193498"/>
                    <a:gd name="connsiteY7" fmla="*/ 249046 h 2893355"/>
                    <a:gd name="connsiteX8" fmla="*/ 704835 w 1193498"/>
                    <a:gd name="connsiteY8" fmla="*/ 86491 h 2893355"/>
                    <a:gd name="connsiteX9" fmla="*/ 499339 w 1193498"/>
                    <a:gd name="connsiteY9" fmla="*/ 83642 h 2893355"/>
                    <a:gd name="connsiteX10" fmla="*/ 474327 w 1193498"/>
                    <a:gd name="connsiteY10" fmla="*/ 76160 h 2893355"/>
                    <a:gd name="connsiteX11" fmla="*/ 208852 w 1193498"/>
                    <a:gd name="connsiteY11" fmla="*/ 0 h 2893355"/>
                    <a:gd name="connsiteX12" fmla="*/ 975335 w 1193498"/>
                    <a:gd name="connsiteY12" fmla="*/ 1 h 2893355"/>
                    <a:gd name="connsiteX13" fmla="*/ 1190908 w 1193498"/>
                    <a:gd name="connsiteY13" fmla="*/ 168089 h 2893355"/>
                    <a:gd name="connsiteX14" fmla="*/ 1193498 w 1193498"/>
                    <a:gd name="connsiteY14" fmla="*/ 1284195 h 2893355"/>
                    <a:gd name="connsiteX15" fmla="*/ 936111 w 1193498"/>
                    <a:gd name="connsiteY15" fmla="*/ 1284195 h 2893355"/>
                    <a:gd name="connsiteX16" fmla="*/ 936111 w 1193498"/>
                    <a:gd name="connsiteY16" fmla="*/ 2788625 h 2893355"/>
                    <a:gd name="connsiteX17" fmla="*/ 660908 w 1193498"/>
                    <a:gd name="connsiteY17" fmla="*/ 2788625 h 2893355"/>
                    <a:gd name="connsiteX18" fmla="*/ 660908 w 1193498"/>
                    <a:gd name="connsiteY18" fmla="*/ 1421576 h 2893355"/>
                    <a:gd name="connsiteX19" fmla="*/ 535627 w 1193498"/>
                    <a:gd name="connsiteY19" fmla="*/ 1421576 h 2893355"/>
                    <a:gd name="connsiteX20" fmla="*/ 535627 w 1193498"/>
                    <a:gd name="connsiteY20" fmla="*/ 2791130 h 2893355"/>
                    <a:gd name="connsiteX21" fmla="*/ 261983 w 1193498"/>
                    <a:gd name="connsiteY21" fmla="*/ 2791130 h 2893355"/>
                    <a:gd name="connsiteX22" fmla="*/ 261983 w 1193498"/>
                    <a:gd name="connsiteY22" fmla="*/ 1284196 h 2893355"/>
                    <a:gd name="connsiteX23" fmla="*/ 0 w 1193498"/>
                    <a:gd name="connsiteY23" fmla="*/ 1284196 h 2893355"/>
                    <a:gd name="connsiteX24" fmla="*/ 2 w 1193498"/>
                    <a:gd name="connsiteY24" fmla="*/ 210810 h 2893355"/>
                    <a:gd name="connsiteX25" fmla="*/ 208852 w 1193498"/>
                    <a:gd name="connsiteY25" fmla="*/ 0 h 2893355"/>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498" h="2885270">
                      <a:moveTo>
                        <a:pt x="536485" y="259820"/>
                      </a:moveTo>
                      <a:cubicBezTo>
                        <a:pt x="523180" y="415920"/>
                        <a:pt x="509875" y="543306"/>
                        <a:pt x="507456" y="719283"/>
                      </a:cubicBezTo>
                      <a:cubicBezTo>
                        <a:pt x="567450" y="801781"/>
                        <a:pt x="562156" y="798594"/>
                        <a:pt x="609328" y="873814"/>
                      </a:cubicBezTo>
                      <a:cubicBezTo>
                        <a:pt x="658062" y="787914"/>
                        <a:pt x="702111" y="750288"/>
                        <a:pt x="716389" y="702857"/>
                      </a:cubicBezTo>
                      <a:cubicBezTo>
                        <a:pt x="705660" y="536491"/>
                        <a:pt x="684591" y="362943"/>
                        <a:pt x="674916" y="270330"/>
                      </a:cubicBezTo>
                      <a:cubicBezTo>
                        <a:pt x="610731" y="298258"/>
                        <a:pt x="609215" y="320798"/>
                        <a:pt x="536485" y="259820"/>
                      </a:cubicBezTo>
                      <a:close/>
                      <a:moveTo>
                        <a:pt x="474327" y="76160"/>
                      </a:moveTo>
                      <a:cubicBezTo>
                        <a:pt x="437543" y="83081"/>
                        <a:pt x="543339" y="245669"/>
                        <a:pt x="614238" y="249046"/>
                      </a:cubicBezTo>
                      <a:cubicBezTo>
                        <a:pt x="657729" y="242337"/>
                        <a:pt x="823711" y="47621"/>
                        <a:pt x="704835" y="86491"/>
                      </a:cubicBezTo>
                      <a:cubicBezTo>
                        <a:pt x="600255" y="121621"/>
                        <a:pt x="589676" y="119724"/>
                        <a:pt x="499339" y="83642"/>
                      </a:cubicBezTo>
                      <a:cubicBezTo>
                        <a:pt x="487747" y="77359"/>
                        <a:pt x="479582" y="75171"/>
                        <a:pt x="474327" y="76160"/>
                      </a:cubicBezTo>
                      <a:close/>
                      <a:moveTo>
                        <a:pt x="208852" y="0"/>
                      </a:moveTo>
                      <a:lnTo>
                        <a:pt x="975335" y="1"/>
                      </a:lnTo>
                      <a:cubicBezTo>
                        <a:pt x="1110084" y="702"/>
                        <a:pt x="1188667" y="58272"/>
                        <a:pt x="1190908" y="168089"/>
                      </a:cubicBezTo>
                      <a:cubicBezTo>
                        <a:pt x="1194153" y="540124"/>
                        <a:pt x="1190253" y="912160"/>
                        <a:pt x="1193498" y="1284195"/>
                      </a:cubicBezTo>
                      <a:lnTo>
                        <a:pt x="936111" y="1284195"/>
                      </a:lnTo>
                      <a:lnTo>
                        <a:pt x="936111" y="2788625"/>
                      </a:lnTo>
                      <a:cubicBezTo>
                        <a:pt x="928309" y="2906136"/>
                        <a:pt x="659194" y="2926061"/>
                        <a:pt x="660908" y="2788625"/>
                      </a:cubicBezTo>
                      <a:lnTo>
                        <a:pt x="660908" y="1421576"/>
                      </a:lnTo>
                      <a:lnTo>
                        <a:pt x="535627" y="1421576"/>
                      </a:lnTo>
                      <a:lnTo>
                        <a:pt x="535627" y="2791130"/>
                      </a:lnTo>
                      <a:cubicBezTo>
                        <a:pt x="537601" y="2914711"/>
                        <a:pt x="260009" y="2918576"/>
                        <a:pt x="261983" y="2791130"/>
                      </a:cubicBezTo>
                      <a:lnTo>
                        <a:pt x="261983" y="1284196"/>
                      </a:lnTo>
                      <a:lnTo>
                        <a:pt x="0" y="1284196"/>
                      </a:lnTo>
                      <a:cubicBezTo>
                        <a:pt x="1" y="925607"/>
                        <a:pt x="1" y="569399"/>
                        <a:pt x="2" y="210810"/>
                      </a:cubicBezTo>
                      <a:cubicBezTo>
                        <a:pt x="6725" y="23672"/>
                        <a:pt x="45106" y="8544"/>
                        <a:pt x="20885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45" name="Oval 344"/>
                <p:cNvSpPr/>
                <p:nvPr/>
              </p:nvSpPr>
              <p:spPr>
                <a:xfrm>
                  <a:off x="2667630" y="2816375"/>
                  <a:ext cx="642449" cy="638228"/>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6" name="Oval 345"/>
                <p:cNvSpPr/>
                <p:nvPr/>
              </p:nvSpPr>
              <p:spPr>
                <a:xfrm>
                  <a:off x="3937825" y="2812613"/>
                  <a:ext cx="639769" cy="645265"/>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7" name="Freeform 346"/>
                <p:cNvSpPr/>
                <p:nvPr/>
              </p:nvSpPr>
              <p:spPr>
                <a:xfrm>
                  <a:off x="4146546" y="3917871"/>
                  <a:ext cx="997506" cy="972919"/>
                </a:xfrm>
                <a:custGeom>
                  <a:avLst/>
                  <a:gdLst>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15030 h 1222174"/>
                    <a:gd name="connsiteX13" fmla="*/ 1380 w 1245735"/>
                    <a:gd name="connsiteY13" fmla="*/ 266129 h 1222174"/>
                    <a:gd name="connsiteX14" fmla="*/ 0 w 1245735"/>
                    <a:gd name="connsiteY14" fmla="*/ 0 h 1222174"/>
                    <a:gd name="connsiteX0" fmla="*/ 309256 w 1245735"/>
                    <a:gd name="connsiteY0" fmla="*/ 331202 h 1215031"/>
                    <a:gd name="connsiteX1" fmla="*/ 252381 w 1245735"/>
                    <a:gd name="connsiteY1" fmla="*/ 396182 h 1215031"/>
                    <a:gd name="connsiteX2" fmla="*/ 716360 w 1245735"/>
                    <a:gd name="connsiteY2" fmla="*/ 879106 h 1215031"/>
                    <a:gd name="connsiteX3" fmla="*/ 869125 w 1245735"/>
                    <a:gd name="connsiteY3" fmla="*/ 1041995 h 1215031"/>
                    <a:gd name="connsiteX4" fmla="*/ 1244846 w 1245735"/>
                    <a:gd name="connsiteY4" fmla="*/ 1044377 h 1215031"/>
                    <a:gd name="connsiteX5" fmla="*/ 1244846 w 1245735"/>
                    <a:gd name="connsiteY5" fmla="*/ 957288 h 1215031"/>
                    <a:gd name="connsiteX6" fmla="*/ 906272 w 1245735"/>
                    <a:gd name="connsiteY6" fmla="*/ 957288 h 1215031"/>
                    <a:gd name="connsiteX7" fmla="*/ 775111 w 1245735"/>
                    <a:gd name="connsiteY7" fmla="*/ 816761 h 1215031"/>
                    <a:gd name="connsiteX8" fmla="*/ 309256 w 1245735"/>
                    <a:gd name="connsiteY8" fmla="*/ 331202 h 1215031"/>
                    <a:gd name="connsiteX9" fmla="*/ 0 w 1245735"/>
                    <a:gd name="connsiteY9" fmla="*/ 0 h 1215031"/>
                    <a:gd name="connsiteX10" fmla="*/ 1245735 w 1245735"/>
                    <a:gd name="connsiteY10" fmla="*/ 0 h 1215031"/>
                    <a:gd name="connsiteX11" fmla="*/ 1245735 w 1245735"/>
                    <a:gd name="connsiteY11" fmla="*/ 1215031 h 1215031"/>
                    <a:gd name="connsiteX12" fmla="*/ 904894 w 1245735"/>
                    <a:gd name="connsiteY12" fmla="*/ 1215030 h 1215031"/>
                    <a:gd name="connsiteX13" fmla="*/ 1380 w 1245735"/>
                    <a:gd name="connsiteY13" fmla="*/ 266129 h 1215031"/>
                    <a:gd name="connsiteX14" fmla="*/ 0 w 1245735"/>
                    <a:gd name="connsiteY14" fmla="*/ 0 h 12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735" h="1215031">
                      <a:moveTo>
                        <a:pt x="309256" y="331202"/>
                      </a:moveTo>
                      <a:lnTo>
                        <a:pt x="252381" y="396182"/>
                      </a:lnTo>
                      <a:cubicBezTo>
                        <a:pt x="407153" y="560553"/>
                        <a:pt x="547187" y="708955"/>
                        <a:pt x="716360" y="879106"/>
                      </a:cubicBezTo>
                      <a:cubicBezTo>
                        <a:pt x="769663" y="934196"/>
                        <a:pt x="813441" y="982143"/>
                        <a:pt x="869125" y="1041995"/>
                      </a:cubicBezTo>
                      <a:cubicBezTo>
                        <a:pt x="987221" y="1054696"/>
                        <a:pt x="1119606" y="1043583"/>
                        <a:pt x="1244846" y="1044377"/>
                      </a:cubicBezTo>
                      <a:lnTo>
                        <a:pt x="1244846" y="957288"/>
                      </a:lnTo>
                      <a:cubicBezTo>
                        <a:pt x="1140719" y="955700"/>
                        <a:pt x="1050881" y="958875"/>
                        <a:pt x="906272" y="957288"/>
                      </a:cubicBezTo>
                      <a:cubicBezTo>
                        <a:pt x="859376" y="910445"/>
                        <a:pt x="822007" y="863603"/>
                        <a:pt x="775111" y="816761"/>
                      </a:cubicBezTo>
                      <a:cubicBezTo>
                        <a:pt x="618183" y="647136"/>
                        <a:pt x="458120" y="487398"/>
                        <a:pt x="309256" y="331202"/>
                      </a:cubicBezTo>
                      <a:close/>
                      <a:moveTo>
                        <a:pt x="0" y="0"/>
                      </a:moveTo>
                      <a:lnTo>
                        <a:pt x="1245735" y="0"/>
                      </a:lnTo>
                      <a:lnTo>
                        <a:pt x="1245735" y="1215031"/>
                      </a:lnTo>
                      <a:lnTo>
                        <a:pt x="904894" y="1215030"/>
                      </a:lnTo>
                      <a:lnTo>
                        <a:pt x="1380" y="266129"/>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8" name="Freeform 347"/>
                <p:cNvSpPr/>
                <p:nvPr/>
              </p:nvSpPr>
              <p:spPr>
                <a:xfrm>
                  <a:off x="3779581" y="3497137"/>
                  <a:ext cx="967049" cy="2347586"/>
                </a:xfrm>
                <a:custGeom>
                  <a:avLst/>
                  <a:gdLst>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0625 w 1207700"/>
                    <a:gd name="connsiteY20" fmla="*/ 1289993 h 2835258"/>
                    <a:gd name="connsiteX21" fmla="*/ 543379 w 1207700"/>
                    <a:gd name="connsiteY21" fmla="*/ 2787408 h 2835258"/>
                    <a:gd name="connsiteX22" fmla="*/ 495529 w 1207700"/>
                    <a:gd name="connsiteY22" fmla="*/ 2835258 h 2835258"/>
                    <a:gd name="connsiteX23" fmla="*/ 304133 w 1207700"/>
                    <a:gd name="connsiteY23" fmla="*/ 2835258 h 2835258"/>
                    <a:gd name="connsiteX24" fmla="*/ 256283 w 1207700"/>
                    <a:gd name="connsiteY24" fmla="*/ 2787408 h 2835258"/>
                    <a:gd name="connsiteX25" fmla="*/ 256283 w 1207700"/>
                    <a:gd name="connsiteY25" fmla="*/ 1289993 h 2835258"/>
                    <a:gd name="connsiteX26" fmla="*/ 266277 w 1207700"/>
                    <a:gd name="connsiteY26" fmla="*/ 1280293 h 2835258"/>
                    <a:gd name="connsiteX27" fmla="*/ 3649 w 1207700"/>
                    <a:gd name="connsiteY27" fmla="*/ 1283457 h 2835258"/>
                    <a:gd name="connsiteX28" fmla="*/ 0 w 1207700"/>
                    <a:gd name="connsiteY28" fmla="*/ 212785 h 2835258"/>
                    <a:gd name="connsiteX29" fmla="*/ 235789 w 1207700"/>
                    <a:gd name="connsiteY29"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3379 w 1207700"/>
                    <a:gd name="connsiteY20" fmla="*/ 2787408 h 2835258"/>
                    <a:gd name="connsiteX21" fmla="*/ 495529 w 1207700"/>
                    <a:gd name="connsiteY21" fmla="*/ 2835258 h 2835258"/>
                    <a:gd name="connsiteX22" fmla="*/ 304133 w 1207700"/>
                    <a:gd name="connsiteY22" fmla="*/ 2835258 h 2835258"/>
                    <a:gd name="connsiteX23" fmla="*/ 256283 w 1207700"/>
                    <a:gd name="connsiteY23" fmla="*/ 2787408 h 2835258"/>
                    <a:gd name="connsiteX24" fmla="*/ 256283 w 1207700"/>
                    <a:gd name="connsiteY24" fmla="*/ 1289993 h 2835258"/>
                    <a:gd name="connsiteX25" fmla="*/ 266277 w 1207700"/>
                    <a:gd name="connsiteY25" fmla="*/ 1280293 h 2835258"/>
                    <a:gd name="connsiteX26" fmla="*/ 3649 w 1207700"/>
                    <a:gd name="connsiteY26" fmla="*/ 1283457 h 2835258"/>
                    <a:gd name="connsiteX27" fmla="*/ 0 w 1207700"/>
                    <a:gd name="connsiteY27" fmla="*/ 212785 h 2835258"/>
                    <a:gd name="connsiteX28" fmla="*/ 235789 w 1207700"/>
                    <a:gd name="connsiteY28"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43379 w 1207700"/>
                    <a:gd name="connsiteY19" fmla="*/ 2787408 h 2835258"/>
                    <a:gd name="connsiteX20" fmla="*/ 495529 w 1207700"/>
                    <a:gd name="connsiteY20" fmla="*/ 2835258 h 2835258"/>
                    <a:gd name="connsiteX21" fmla="*/ 304133 w 1207700"/>
                    <a:gd name="connsiteY21" fmla="*/ 2835258 h 2835258"/>
                    <a:gd name="connsiteX22" fmla="*/ 256283 w 1207700"/>
                    <a:gd name="connsiteY22" fmla="*/ 2787408 h 2835258"/>
                    <a:gd name="connsiteX23" fmla="*/ 256283 w 1207700"/>
                    <a:gd name="connsiteY23" fmla="*/ 1289993 h 2835258"/>
                    <a:gd name="connsiteX24" fmla="*/ 266277 w 1207700"/>
                    <a:gd name="connsiteY24" fmla="*/ 1280293 h 2835258"/>
                    <a:gd name="connsiteX25" fmla="*/ 3649 w 1207700"/>
                    <a:gd name="connsiteY25" fmla="*/ 1283457 h 2835258"/>
                    <a:gd name="connsiteX26" fmla="*/ 0 w 1207700"/>
                    <a:gd name="connsiteY26" fmla="*/ 212785 h 2835258"/>
                    <a:gd name="connsiteX27" fmla="*/ 235789 w 1207700"/>
                    <a:gd name="connsiteY27" fmla="*/ 0 h 2835258"/>
                    <a:gd name="connsiteX0" fmla="*/ 490655 w 1207700"/>
                    <a:gd name="connsiteY0" fmla="*/ 92471 h 2916714"/>
                    <a:gd name="connsiteX1" fmla="*/ 614504 w 1207700"/>
                    <a:gd name="connsiteY1" fmla="*/ 252834 h 2916714"/>
                    <a:gd name="connsiteX2" fmla="*/ 694701 w 1207700"/>
                    <a:gd name="connsiteY2" fmla="*/ 102054 h 2916714"/>
                    <a:gd name="connsiteX3" fmla="*/ 512796 w 1207700"/>
                    <a:gd name="connsiteY3" fmla="*/ 99412 h 2916714"/>
                    <a:gd name="connsiteX4" fmla="*/ 490655 w 1207700"/>
                    <a:gd name="connsiteY4" fmla="*/ 92471 h 2916714"/>
                    <a:gd name="connsiteX5" fmla="*/ 235789 w 1207700"/>
                    <a:gd name="connsiteY5" fmla="*/ 0 h 2916714"/>
                    <a:gd name="connsiteX6" fmla="*/ 971910 w 1207700"/>
                    <a:gd name="connsiteY6" fmla="*/ 1 h 2916714"/>
                    <a:gd name="connsiteX7" fmla="*/ 1190446 w 1207700"/>
                    <a:gd name="connsiteY7" fmla="*/ 195534 h 2916714"/>
                    <a:gd name="connsiteX8" fmla="*/ 1207700 w 1207700"/>
                    <a:gd name="connsiteY8" fmla="*/ 391067 h 2916714"/>
                    <a:gd name="connsiteX9" fmla="*/ 683473 w 1207700"/>
                    <a:gd name="connsiteY9" fmla="*/ 384934 h 2916714"/>
                    <a:gd name="connsiteX10" fmla="*/ 680842 w 1207700"/>
                    <a:gd name="connsiteY10" fmla="*/ 358980 h 2916714"/>
                    <a:gd name="connsiteX11" fmla="*/ 671789 w 1207700"/>
                    <a:gd name="connsiteY11" fmla="*/ 270947 h 2916714"/>
                    <a:gd name="connsiteX12" fmla="*/ 533358 w 1207700"/>
                    <a:gd name="connsiteY12" fmla="*/ 259834 h 2916714"/>
                    <a:gd name="connsiteX13" fmla="*/ 523549 w 1207700"/>
                    <a:gd name="connsiteY13" fmla="*/ 379207 h 2916714"/>
                    <a:gd name="connsiteX14" fmla="*/ 523256 w 1207700"/>
                    <a:gd name="connsiteY14" fmla="*/ 383059 h 2916714"/>
                    <a:gd name="connsiteX15" fmla="*/ 309677 w 1207700"/>
                    <a:gd name="connsiteY15" fmla="*/ 380560 h 2916714"/>
                    <a:gd name="connsiteX16" fmla="*/ 310551 w 1207700"/>
                    <a:gd name="connsiteY16" fmla="*/ 856892 h 2916714"/>
                    <a:gd name="connsiteX17" fmla="*/ 569344 w 1207700"/>
                    <a:gd name="connsiteY17" fmla="*/ 1127186 h 2916714"/>
                    <a:gd name="connsiteX18" fmla="*/ 563593 w 1207700"/>
                    <a:gd name="connsiteY18" fmla="*/ 1276711 h 2916714"/>
                    <a:gd name="connsiteX19" fmla="*/ 543379 w 1207700"/>
                    <a:gd name="connsiteY19" fmla="*/ 2787408 h 2916714"/>
                    <a:gd name="connsiteX20" fmla="*/ 304133 w 1207700"/>
                    <a:gd name="connsiteY20" fmla="*/ 2835258 h 2916714"/>
                    <a:gd name="connsiteX21" fmla="*/ 256283 w 1207700"/>
                    <a:gd name="connsiteY21" fmla="*/ 2787408 h 2916714"/>
                    <a:gd name="connsiteX22" fmla="*/ 256283 w 1207700"/>
                    <a:gd name="connsiteY22" fmla="*/ 1289993 h 2916714"/>
                    <a:gd name="connsiteX23" fmla="*/ 266277 w 1207700"/>
                    <a:gd name="connsiteY23" fmla="*/ 1280293 h 2916714"/>
                    <a:gd name="connsiteX24" fmla="*/ 3649 w 1207700"/>
                    <a:gd name="connsiteY24" fmla="*/ 1283457 h 2916714"/>
                    <a:gd name="connsiteX25" fmla="*/ 0 w 1207700"/>
                    <a:gd name="connsiteY25" fmla="*/ 212785 h 2916714"/>
                    <a:gd name="connsiteX26" fmla="*/ 235789 w 1207700"/>
                    <a:gd name="connsiteY26" fmla="*/ 0 h 2916714"/>
                    <a:gd name="connsiteX0" fmla="*/ 490655 w 1207700"/>
                    <a:gd name="connsiteY0" fmla="*/ 92471 h 2975413"/>
                    <a:gd name="connsiteX1" fmla="*/ 614504 w 1207700"/>
                    <a:gd name="connsiteY1" fmla="*/ 252834 h 2975413"/>
                    <a:gd name="connsiteX2" fmla="*/ 694701 w 1207700"/>
                    <a:gd name="connsiteY2" fmla="*/ 102054 h 2975413"/>
                    <a:gd name="connsiteX3" fmla="*/ 512796 w 1207700"/>
                    <a:gd name="connsiteY3" fmla="*/ 99412 h 2975413"/>
                    <a:gd name="connsiteX4" fmla="*/ 490655 w 1207700"/>
                    <a:gd name="connsiteY4" fmla="*/ 92471 h 2975413"/>
                    <a:gd name="connsiteX5" fmla="*/ 235789 w 1207700"/>
                    <a:gd name="connsiteY5" fmla="*/ 0 h 2975413"/>
                    <a:gd name="connsiteX6" fmla="*/ 971910 w 1207700"/>
                    <a:gd name="connsiteY6" fmla="*/ 1 h 2975413"/>
                    <a:gd name="connsiteX7" fmla="*/ 1190446 w 1207700"/>
                    <a:gd name="connsiteY7" fmla="*/ 195534 h 2975413"/>
                    <a:gd name="connsiteX8" fmla="*/ 1207700 w 1207700"/>
                    <a:gd name="connsiteY8" fmla="*/ 391067 h 2975413"/>
                    <a:gd name="connsiteX9" fmla="*/ 683473 w 1207700"/>
                    <a:gd name="connsiteY9" fmla="*/ 384934 h 2975413"/>
                    <a:gd name="connsiteX10" fmla="*/ 680842 w 1207700"/>
                    <a:gd name="connsiteY10" fmla="*/ 358980 h 2975413"/>
                    <a:gd name="connsiteX11" fmla="*/ 671789 w 1207700"/>
                    <a:gd name="connsiteY11" fmla="*/ 270947 h 2975413"/>
                    <a:gd name="connsiteX12" fmla="*/ 533358 w 1207700"/>
                    <a:gd name="connsiteY12" fmla="*/ 259834 h 2975413"/>
                    <a:gd name="connsiteX13" fmla="*/ 523549 w 1207700"/>
                    <a:gd name="connsiteY13" fmla="*/ 379207 h 2975413"/>
                    <a:gd name="connsiteX14" fmla="*/ 523256 w 1207700"/>
                    <a:gd name="connsiteY14" fmla="*/ 383059 h 2975413"/>
                    <a:gd name="connsiteX15" fmla="*/ 309677 w 1207700"/>
                    <a:gd name="connsiteY15" fmla="*/ 380560 h 2975413"/>
                    <a:gd name="connsiteX16" fmla="*/ 310551 w 1207700"/>
                    <a:gd name="connsiteY16" fmla="*/ 856892 h 2975413"/>
                    <a:gd name="connsiteX17" fmla="*/ 569344 w 1207700"/>
                    <a:gd name="connsiteY17" fmla="*/ 1127186 h 2975413"/>
                    <a:gd name="connsiteX18" fmla="*/ 563593 w 1207700"/>
                    <a:gd name="connsiteY18" fmla="*/ 1276711 h 2975413"/>
                    <a:gd name="connsiteX19" fmla="*/ 543379 w 1207700"/>
                    <a:gd name="connsiteY19" fmla="*/ 2787408 h 2975413"/>
                    <a:gd name="connsiteX20" fmla="*/ 256283 w 1207700"/>
                    <a:gd name="connsiteY20" fmla="*/ 2787408 h 2975413"/>
                    <a:gd name="connsiteX21" fmla="*/ 256283 w 1207700"/>
                    <a:gd name="connsiteY21" fmla="*/ 1289993 h 2975413"/>
                    <a:gd name="connsiteX22" fmla="*/ 266277 w 1207700"/>
                    <a:gd name="connsiteY22" fmla="*/ 1280293 h 2975413"/>
                    <a:gd name="connsiteX23" fmla="*/ 3649 w 1207700"/>
                    <a:gd name="connsiteY23" fmla="*/ 1283457 h 2975413"/>
                    <a:gd name="connsiteX24" fmla="*/ 0 w 1207700"/>
                    <a:gd name="connsiteY24" fmla="*/ 212785 h 2975413"/>
                    <a:gd name="connsiteX25" fmla="*/ 235789 w 1207700"/>
                    <a:gd name="connsiteY25" fmla="*/ 0 h 2975413"/>
                    <a:gd name="connsiteX0" fmla="*/ 490655 w 1207700"/>
                    <a:gd name="connsiteY0" fmla="*/ 92471 h 2981867"/>
                    <a:gd name="connsiteX1" fmla="*/ 614504 w 1207700"/>
                    <a:gd name="connsiteY1" fmla="*/ 252834 h 2981867"/>
                    <a:gd name="connsiteX2" fmla="*/ 694701 w 1207700"/>
                    <a:gd name="connsiteY2" fmla="*/ 102054 h 2981867"/>
                    <a:gd name="connsiteX3" fmla="*/ 512796 w 1207700"/>
                    <a:gd name="connsiteY3" fmla="*/ 99412 h 2981867"/>
                    <a:gd name="connsiteX4" fmla="*/ 490655 w 1207700"/>
                    <a:gd name="connsiteY4" fmla="*/ 92471 h 2981867"/>
                    <a:gd name="connsiteX5" fmla="*/ 235789 w 1207700"/>
                    <a:gd name="connsiteY5" fmla="*/ 0 h 2981867"/>
                    <a:gd name="connsiteX6" fmla="*/ 971910 w 1207700"/>
                    <a:gd name="connsiteY6" fmla="*/ 1 h 2981867"/>
                    <a:gd name="connsiteX7" fmla="*/ 1190446 w 1207700"/>
                    <a:gd name="connsiteY7" fmla="*/ 195534 h 2981867"/>
                    <a:gd name="connsiteX8" fmla="*/ 1207700 w 1207700"/>
                    <a:gd name="connsiteY8" fmla="*/ 391067 h 2981867"/>
                    <a:gd name="connsiteX9" fmla="*/ 683473 w 1207700"/>
                    <a:gd name="connsiteY9" fmla="*/ 384934 h 2981867"/>
                    <a:gd name="connsiteX10" fmla="*/ 680842 w 1207700"/>
                    <a:gd name="connsiteY10" fmla="*/ 358980 h 2981867"/>
                    <a:gd name="connsiteX11" fmla="*/ 671789 w 1207700"/>
                    <a:gd name="connsiteY11" fmla="*/ 270947 h 2981867"/>
                    <a:gd name="connsiteX12" fmla="*/ 533358 w 1207700"/>
                    <a:gd name="connsiteY12" fmla="*/ 259834 h 2981867"/>
                    <a:gd name="connsiteX13" fmla="*/ 523549 w 1207700"/>
                    <a:gd name="connsiteY13" fmla="*/ 379207 h 2981867"/>
                    <a:gd name="connsiteX14" fmla="*/ 523256 w 1207700"/>
                    <a:gd name="connsiteY14" fmla="*/ 383059 h 2981867"/>
                    <a:gd name="connsiteX15" fmla="*/ 309677 w 1207700"/>
                    <a:gd name="connsiteY15" fmla="*/ 380560 h 2981867"/>
                    <a:gd name="connsiteX16" fmla="*/ 310551 w 1207700"/>
                    <a:gd name="connsiteY16" fmla="*/ 856892 h 2981867"/>
                    <a:gd name="connsiteX17" fmla="*/ 569344 w 1207700"/>
                    <a:gd name="connsiteY17" fmla="*/ 1127186 h 2981867"/>
                    <a:gd name="connsiteX18" fmla="*/ 563593 w 1207700"/>
                    <a:gd name="connsiteY18" fmla="*/ 1276711 h 2981867"/>
                    <a:gd name="connsiteX19" fmla="*/ 568640 w 1207700"/>
                    <a:gd name="connsiteY19" fmla="*/ 2800037 h 2981867"/>
                    <a:gd name="connsiteX20" fmla="*/ 256283 w 1207700"/>
                    <a:gd name="connsiteY20" fmla="*/ 2787408 h 2981867"/>
                    <a:gd name="connsiteX21" fmla="*/ 256283 w 1207700"/>
                    <a:gd name="connsiteY21" fmla="*/ 1289993 h 2981867"/>
                    <a:gd name="connsiteX22" fmla="*/ 266277 w 1207700"/>
                    <a:gd name="connsiteY22" fmla="*/ 1280293 h 2981867"/>
                    <a:gd name="connsiteX23" fmla="*/ 3649 w 1207700"/>
                    <a:gd name="connsiteY23" fmla="*/ 1283457 h 2981867"/>
                    <a:gd name="connsiteX24" fmla="*/ 0 w 1207700"/>
                    <a:gd name="connsiteY24" fmla="*/ 212785 h 2981867"/>
                    <a:gd name="connsiteX25" fmla="*/ 235789 w 1207700"/>
                    <a:gd name="connsiteY25" fmla="*/ 0 h 2981867"/>
                    <a:gd name="connsiteX0" fmla="*/ 490655 w 1207700"/>
                    <a:gd name="connsiteY0" fmla="*/ 92471 h 2945082"/>
                    <a:gd name="connsiteX1" fmla="*/ 614504 w 1207700"/>
                    <a:gd name="connsiteY1" fmla="*/ 252834 h 2945082"/>
                    <a:gd name="connsiteX2" fmla="*/ 694701 w 1207700"/>
                    <a:gd name="connsiteY2" fmla="*/ 102054 h 2945082"/>
                    <a:gd name="connsiteX3" fmla="*/ 512796 w 1207700"/>
                    <a:gd name="connsiteY3" fmla="*/ 99412 h 2945082"/>
                    <a:gd name="connsiteX4" fmla="*/ 490655 w 1207700"/>
                    <a:gd name="connsiteY4" fmla="*/ 92471 h 2945082"/>
                    <a:gd name="connsiteX5" fmla="*/ 235789 w 1207700"/>
                    <a:gd name="connsiteY5" fmla="*/ 0 h 2945082"/>
                    <a:gd name="connsiteX6" fmla="*/ 971910 w 1207700"/>
                    <a:gd name="connsiteY6" fmla="*/ 1 h 2945082"/>
                    <a:gd name="connsiteX7" fmla="*/ 1190446 w 1207700"/>
                    <a:gd name="connsiteY7" fmla="*/ 195534 h 2945082"/>
                    <a:gd name="connsiteX8" fmla="*/ 1207700 w 1207700"/>
                    <a:gd name="connsiteY8" fmla="*/ 391067 h 2945082"/>
                    <a:gd name="connsiteX9" fmla="*/ 683473 w 1207700"/>
                    <a:gd name="connsiteY9" fmla="*/ 384934 h 2945082"/>
                    <a:gd name="connsiteX10" fmla="*/ 680842 w 1207700"/>
                    <a:gd name="connsiteY10" fmla="*/ 358980 h 2945082"/>
                    <a:gd name="connsiteX11" fmla="*/ 671789 w 1207700"/>
                    <a:gd name="connsiteY11" fmla="*/ 270947 h 2945082"/>
                    <a:gd name="connsiteX12" fmla="*/ 533358 w 1207700"/>
                    <a:gd name="connsiteY12" fmla="*/ 259834 h 2945082"/>
                    <a:gd name="connsiteX13" fmla="*/ 523549 w 1207700"/>
                    <a:gd name="connsiteY13" fmla="*/ 379207 h 2945082"/>
                    <a:gd name="connsiteX14" fmla="*/ 523256 w 1207700"/>
                    <a:gd name="connsiteY14" fmla="*/ 383059 h 2945082"/>
                    <a:gd name="connsiteX15" fmla="*/ 309677 w 1207700"/>
                    <a:gd name="connsiteY15" fmla="*/ 380560 h 2945082"/>
                    <a:gd name="connsiteX16" fmla="*/ 310551 w 1207700"/>
                    <a:gd name="connsiteY16" fmla="*/ 856892 h 2945082"/>
                    <a:gd name="connsiteX17" fmla="*/ 569344 w 1207700"/>
                    <a:gd name="connsiteY17" fmla="*/ 1127186 h 2945082"/>
                    <a:gd name="connsiteX18" fmla="*/ 563593 w 1207700"/>
                    <a:gd name="connsiteY18" fmla="*/ 1276711 h 2945082"/>
                    <a:gd name="connsiteX19" fmla="*/ 568640 w 1207700"/>
                    <a:gd name="connsiteY19" fmla="*/ 2800037 h 2945082"/>
                    <a:gd name="connsiteX20" fmla="*/ 256283 w 1207700"/>
                    <a:gd name="connsiteY20" fmla="*/ 2787408 h 2945082"/>
                    <a:gd name="connsiteX21" fmla="*/ 256283 w 1207700"/>
                    <a:gd name="connsiteY21" fmla="*/ 1289993 h 2945082"/>
                    <a:gd name="connsiteX22" fmla="*/ 266277 w 1207700"/>
                    <a:gd name="connsiteY22" fmla="*/ 1280293 h 2945082"/>
                    <a:gd name="connsiteX23" fmla="*/ 3649 w 1207700"/>
                    <a:gd name="connsiteY23" fmla="*/ 1283457 h 2945082"/>
                    <a:gd name="connsiteX24" fmla="*/ 0 w 1207700"/>
                    <a:gd name="connsiteY24" fmla="*/ 212785 h 2945082"/>
                    <a:gd name="connsiteX25" fmla="*/ 235789 w 1207700"/>
                    <a:gd name="connsiteY25" fmla="*/ 0 h 2945082"/>
                    <a:gd name="connsiteX0" fmla="*/ 490655 w 1207700"/>
                    <a:gd name="connsiteY0" fmla="*/ 92471 h 2920193"/>
                    <a:gd name="connsiteX1" fmla="*/ 614504 w 1207700"/>
                    <a:gd name="connsiteY1" fmla="*/ 252834 h 2920193"/>
                    <a:gd name="connsiteX2" fmla="*/ 694701 w 1207700"/>
                    <a:gd name="connsiteY2" fmla="*/ 102054 h 2920193"/>
                    <a:gd name="connsiteX3" fmla="*/ 512796 w 1207700"/>
                    <a:gd name="connsiteY3" fmla="*/ 99412 h 2920193"/>
                    <a:gd name="connsiteX4" fmla="*/ 490655 w 1207700"/>
                    <a:gd name="connsiteY4" fmla="*/ 92471 h 2920193"/>
                    <a:gd name="connsiteX5" fmla="*/ 235789 w 1207700"/>
                    <a:gd name="connsiteY5" fmla="*/ 0 h 2920193"/>
                    <a:gd name="connsiteX6" fmla="*/ 971910 w 1207700"/>
                    <a:gd name="connsiteY6" fmla="*/ 1 h 2920193"/>
                    <a:gd name="connsiteX7" fmla="*/ 1190446 w 1207700"/>
                    <a:gd name="connsiteY7" fmla="*/ 195534 h 2920193"/>
                    <a:gd name="connsiteX8" fmla="*/ 1207700 w 1207700"/>
                    <a:gd name="connsiteY8" fmla="*/ 391067 h 2920193"/>
                    <a:gd name="connsiteX9" fmla="*/ 683473 w 1207700"/>
                    <a:gd name="connsiteY9" fmla="*/ 384934 h 2920193"/>
                    <a:gd name="connsiteX10" fmla="*/ 680842 w 1207700"/>
                    <a:gd name="connsiteY10" fmla="*/ 358980 h 2920193"/>
                    <a:gd name="connsiteX11" fmla="*/ 671789 w 1207700"/>
                    <a:gd name="connsiteY11" fmla="*/ 270947 h 2920193"/>
                    <a:gd name="connsiteX12" fmla="*/ 533358 w 1207700"/>
                    <a:gd name="connsiteY12" fmla="*/ 259834 h 2920193"/>
                    <a:gd name="connsiteX13" fmla="*/ 523549 w 1207700"/>
                    <a:gd name="connsiteY13" fmla="*/ 379207 h 2920193"/>
                    <a:gd name="connsiteX14" fmla="*/ 523256 w 1207700"/>
                    <a:gd name="connsiteY14" fmla="*/ 383059 h 2920193"/>
                    <a:gd name="connsiteX15" fmla="*/ 309677 w 1207700"/>
                    <a:gd name="connsiteY15" fmla="*/ 380560 h 2920193"/>
                    <a:gd name="connsiteX16" fmla="*/ 310551 w 1207700"/>
                    <a:gd name="connsiteY16" fmla="*/ 856892 h 2920193"/>
                    <a:gd name="connsiteX17" fmla="*/ 569344 w 1207700"/>
                    <a:gd name="connsiteY17" fmla="*/ 1127186 h 2920193"/>
                    <a:gd name="connsiteX18" fmla="*/ 563593 w 1207700"/>
                    <a:gd name="connsiteY18" fmla="*/ 1276711 h 2920193"/>
                    <a:gd name="connsiteX19" fmla="*/ 568640 w 1207700"/>
                    <a:gd name="connsiteY19" fmla="*/ 2800037 h 2920193"/>
                    <a:gd name="connsiteX20" fmla="*/ 256283 w 1207700"/>
                    <a:gd name="connsiteY20" fmla="*/ 2787408 h 2920193"/>
                    <a:gd name="connsiteX21" fmla="*/ 256283 w 1207700"/>
                    <a:gd name="connsiteY21" fmla="*/ 1289993 h 2920193"/>
                    <a:gd name="connsiteX22" fmla="*/ 266277 w 1207700"/>
                    <a:gd name="connsiteY22" fmla="*/ 1280293 h 2920193"/>
                    <a:gd name="connsiteX23" fmla="*/ 3649 w 1207700"/>
                    <a:gd name="connsiteY23" fmla="*/ 1283457 h 2920193"/>
                    <a:gd name="connsiteX24" fmla="*/ 0 w 1207700"/>
                    <a:gd name="connsiteY24" fmla="*/ 212785 h 2920193"/>
                    <a:gd name="connsiteX25" fmla="*/ 235789 w 1207700"/>
                    <a:gd name="connsiteY25" fmla="*/ 0 h 2920193"/>
                    <a:gd name="connsiteX0" fmla="*/ 490655 w 1207700"/>
                    <a:gd name="connsiteY0" fmla="*/ 92471 h 2914200"/>
                    <a:gd name="connsiteX1" fmla="*/ 614504 w 1207700"/>
                    <a:gd name="connsiteY1" fmla="*/ 252834 h 2914200"/>
                    <a:gd name="connsiteX2" fmla="*/ 694701 w 1207700"/>
                    <a:gd name="connsiteY2" fmla="*/ 102054 h 2914200"/>
                    <a:gd name="connsiteX3" fmla="*/ 512796 w 1207700"/>
                    <a:gd name="connsiteY3" fmla="*/ 99412 h 2914200"/>
                    <a:gd name="connsiteX4" fmla="*/ 490655 w 1207700"/>
                    <a:gd name="connsiteY4" fmla="*/ 92471 h 2914200"/>
                    <a:gd name="connsiteX5" fmla="*/ 235789 w 1207700"/>
                    <a:gd name="connsiteY5" fmla="*/ 0 h 2914200"/>
                    <a:gd name="connsiteX6" fmla="*/ 971910 w 1207700"/>
                    <a:gd name="connsiteY6" fmla="*/ 1 h 2914200"/>
                    <a:gd name="connsiteX7" fmla="*/ 1190446 w 1207700"/>
                    <a:gd name="connsiteY7" fmla="*/ 195534 h 2914200"/>
                    <a:gd name="connsiteX8" fmla="*/ 1207700 w 1207700"/>
                    <a:gd name="connsiteY8" fmla="*/ 391067 h 2914200"/>
                    <a:gd name="connsiteX9" fmla="*/ 683473 w 1207700"/>
                    <a:gd name="connsiteY9" fmla="*/ 384934 h 2914200"/>
                    <a:gd name="connsiteX10" fmla="*/ 680842 w 1207700"/>
                    <a:gd name="connsiteY10" fmla="*/ 358980 h 2914200"/>
                    <a:gd name="connsiteX11" fmla="*/ 671789 w 1207700"/>
                    <a:gd name="connsiteY11" fmla="*/ 270947 h 2914200"/>
                    <a:gd name="connsiteX12" fmla="*/ 533358 w 1207700"/>
                    <a:gd name="connsiteY12" fmla="*/ 259834 h 2914200"/>
                    <a:gd name="connsiteX13" fmla="*/ 523549 w 1207700"/>
                    <a:gd name="connsiteY13" fmla="*/ 379207 h 2914200"/>
                    <a:gd name="connsiteX14" fmla="*/ 523256 w 1207700"/>
                    <a:gd name="connsiteY14" fmla="*/ 383059 h 2914200"/>
                    <a:gd name="connsiteX15" fmla="*/ 309677 w 1207700"/>
                    <a:gd name="connsiteY15" fmla="*/ 380560 h 2914200"/>
                    <a:gd name="connsiteX16" fmla="*/ 310551 w 1207700"/>
                    <a:gd name="connsiteY16" fmla="*/ 856892 h 2914200"/>
                    <a:gd name="connsiteX17" fmla="*/ 569344 w 1207700"/>
                    <a:gd name="connsiteY17" fmla="*/ 1127186 h 2914200"/>
                    <a:gd name="connsiteX18" fmla="*/ 563593 w 1207700"/>
                    <a:gd name="connsiteY18" fmla="*/ 1276711 h 2914200"/>
                    <a:gd name="connsiteX19" fmla="*/ 568640 w 1207700"/>
                    <a:gd name="connsiteY19" fmla="*/ 2787409 h 2914200"/>
                    <a:gd name="connsiteX20" fmla="*/ 256283 w 1207700"/>
                    <a:gd name="connsiteY20" fmla="*/ 2787408 h 2914200"/>
                    <a:gd name="connsiteX21" fmla="*/ 256283 w 1207700"/>
                    <a:gd name="connsiteY21" fmla="*/ 1289993 h 2914200"/>
                    <a:gd name="connsiteX22" fmla="*/ 266277 w 1207700"/>
                    <a:gd name="connsiteY22" fmla="*/ 1280293 h 2914200"/>
                    <a:gd name="connsiteX23" fmla="*/ 3649 w 1207700"/>
                    <a:gd name="connsiteY23" fmla="*/ 1283457 h 2914200"/>
                    <a:gd name="connsiteX24" fmla="*/ 0 w 1207700"/>
                    <a:gd name="connsiteY24" fmla="*/ 212785 h 2914200"/>
                    <a:gd name="connsiteX25" fmla="*/ 235789 w 1207700"/>
                    <a:gd name="connsiteY25" fmla="*/ 0 h 2914200"/>
                    <a:gd name="connsiteX0" fmla="*/ 490655 w 1207700"/>
                    <a:gd name="connsiteY0" fmla="*/ 92471 h 2928058"/>
                    <a:gd name="connsiteX1" fmla="*/ 614504 w 1207700"/>
                    <a:gd name="connsiteY1" fmla="*/ 252834 h 2928058"/>
                    <a:gd name="connsiteX2" fmla="*/ 694701 w 1207700"/>
                    <a:gd name="connsiteY2" fmla="*/ 102054 h 2928058"/>
                    <a:gd name="connsiteX3" fmla="*/ 512796 w 1207700"/>
                    <a:gd name="connsiteY3" fmla="*/ 99412 h 2928058"/>
                    <a:gd name="connsiteX4" fmla="*/ 490655 w 1207700"/>
                    <a:gd name="connsiteY4" fmla="*/ 92471 h 2928058"/>
                    <a:gd name="connsiteX5" fmla="*/ 235789 w 1207700"/>
                    <a:gd name="connsiteY5" fmla="*/ 0 h 2928058"/>
                    <a:gd name="connsiteX6" fmla="*/ 971910 w 1207700"/>
                    <a:gd name="connsiteY6" fmla="*/ 1 h 2928058"/>
                    <a:gd name="connsiteX7" fmla="*/ 1190446 w 1207700"/>
                    <a:gd name="connsiteY7" fmla="*/ 195534 h 2928058"/>
                    <a:gd name="connsiteX8" fmla="*/ 1207700 w 1207700"/>
                    <a:gd name="connsiteY8" fmla="*/ 391067 h 2928058"/>
                    <a:gd name="connsiteX9" fmla="*/ 683473 w 1207700"/>
                    <a:gd name="connsiteY9" fmla="*/ 384934 h 2928058"/>
                    <a:gd name="connsiteX10" fmla="*/ 680842 w 1207700"/>
                    <a:gd name="connsiteY10" fmla="*/ 358980 h 2928058"/>
                    <a:gd name="connsiteX11" fmla="*/ 671789 w 1207700"/>
                    <a:gd name="connsiteY11" fmla="*/ 270947 h 2928058"/>
                    <a:gd name="connsiteX12" fmla="*/ 533358 w 1207700"/>
                    <a:gd name="connsiteY12" fmla="*/ 259834 h 2928058"/>
                    <a:gd name="connsiteX13" fmla="*/ 523549 w 1207700"/>
                    <a:gd name="connsiteY13" fmla="*/ 379207 h 2928058"/>
                    <a:gd name="connsiteX14" fmla="*/ 523256 w 1207700"/>
                    <a:gd name="connsiteY14" fmla="*/ 383059 h 2928058"/>
                    <a:gd name="connsiteX15" fmla="*/ 309677 w 1207700"/>
                    <a:gd name="connsiteY15" fmla="*/ 380560 h 2928058"/>
                    <a:gd name="connsiteX16" fmla="*/ 310551 w 1207700"/>
                    <a:gd name="connsiteY16" fmla="*/ 856892 h 2928058"/>
                    <a:gd name="connsiteX17" fmla="*/ 569344 w 1207700"/>
                    <a:gd name="connsiteY17" fmla="*/ 1127186 h 2928058"/>
                    <a:gd name="connsiteX18" fmla="*/ 563593 w 1207700"/>
                    <a:gd name="connsiteY18" fmla="*/ 1276711 h 2928058"/>
                    <a:gd name="connsiteX19" fmla="*/ 568640 w 1207700"/>
                    <a:gd name="connsiteY19" fmla="*/ 2787409 h 2928058"/>
                    <a:gd name="connsiteX20" fmla="*/ 256283 w 1207700"/>
                    <a:gd name="connsiteY20" fmla="*/ 2787408 h 2928058"/>
                    <a:gd name="connsiteX21" fmla="*/ 256283 w 1207700"/>
                    <a:gd name="connsiteY21" fmla="*/ 1289993 h 2928058"/>
                    <a:gd name="connsiteX22" fmla="*/ 266277 w 1207700"/>
                    <a:gd name="connsiteY22" fmla="*/ 1280293 h 2928058"/>
                    <a:gd name="connsiteX23" fmla="*/ 3649 w 1207700"/>
                    <a:gd name="connsiteY23" fmla="*/ 1283457 h 2928058"/>
                    <a:gd name="connsiteX24" fmla="*/ 0 w 1207700"/>
                    <a:gd name="connsiteY24" fmla="*/ 212785 h 2928058"/>
                    <a:gd name="connsiteX25" fmla="*/ 235789 w 1207700"/>
                    <a:gd name="connsiteY25" fmla="*/ 0 h 2928058"/>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43385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56013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29697"/>
                    <a:gd name="connsiteX1" fmla="*/ 614504 w 1207700"/>
                    <a:gd name="connsiteY1" fmla="*/ 252834 h 2929697"/>
                    <a:gd name="connsiteX2" fmla="*/ 694701 w 1207700"/>
                    <a:gd name="connsiteY2" fmla="*/ 102054 h 2929697"/>
                    <a:gd name="connsiteX3" fmla="*/ 512796 w 1207700"/>
                    <a:gd name="connsiteY3" fmla="*/ 99412 h 2929697"/>
                    <a:gd name="connsiteX4" fmla="*/ 490655 w 1207700"/>
                    <a:gd name="connsiteY4" fmla="*/ 92471 h 2929697"/>
                    <a:gd name="connsiteX5" fmla="*/ 235789 w 1207700"/>
                    <a:gd name="connsiteY5" fmla="*/ 0 h 2929697"/>
                    <a:gd name="connsiteX6" fmla="*/ 971910 w 1207700"/>
                    <a:gd name="connsiteY6" fmla="*/ 1 h 2929697"/>
                    <a:gd name="connsiteX7" fmla="*/ 1190446 w 1207700"/>
                    <a:gd name="connsiteY7" fmla="*/ 195534 h 2929697"/>
                    <a:gd name="connsiteX8" fmla="*/ 1207700 w 1207700"/>
                    <a:gd name="connsiteY8" fmla="*/ 391067 h 2929697"/>
                    <a:gd name="connsiteX9" fmla="*/ 683473 w 1207700"/>
                    <a:gd name="connsiteY9" fmla="*/ 384934 h 2929697"/>
                    <a:gd name="connsiteX10" fmla="*/ 680842 w 1207700"/>
                    <a:gd name="connsiteY10" fmla="*/ 358980 h 2929697"/>
                    <a:gd name="connsiteX11" fmla="*/ 671789 w 1207700"/>
                    <a:gd name="connsiteY11" fmla="*/ 270947 h 2929697"/>
                    <a:gd name="connsiteX12" fmla="*/ 533358 w 1207700"/>
                    <a:gd name="connsiteY12" fmla="*/ 259834 h 2929697"/>
                    <a:gd name="connsiteX13" fmla="*/ 523549 w 1207700"/>
                    <a:gd name="connsiteY13" fmla="*/ 379207 h 2929697"/>
                    <a:gd name="connsiteX14" fmla="*/ 523256 w 1207700"/>
                    <a:gd name="connsiteY14" fmla="*/ 383059 h 2929697"/>
                    <a:gd name="connsiteX15" fmla="*/ 309677 w 1207700"/>
                    <a:gd name="connsiteY15" fmla="*/ 380560 h 2929697"/>
                    <a:gd name="connsiteX16" fmla="*/ 310551 w 1207700"/>
                    <a:gd name="connsiteY16" fmla="*/ 856892 h 2929697"/>
                    <a:gd name="connsiteX17" fmla="*/ 569344 w 1207700"/>
                    <a:gd name="connsiteY17" fmla="*/ 1127186 h 2929697"/>
                    <a:gd name="connsiteX18" fmla="*/ 563593 w 1207700"/>
                    <a:gd name="connsiteY18" fmla="*/ 1276711 h 2929697"/>
                    <a:gd name="connsiteX19" fmla="*/ 556013 w 1207700"/>
                    <a:gd name="connsiteY19" fmla="*/ 2800042 h 2929697"/>
                    <a:gd name="connsiteX20" fmla="*/ 256283 w 1207700"/>
                    <a:gd name="connsiteY20" fmla="*/ 2787408 h 2929697"/>
                    <a:gd name="connsiteX21" fmla="*/ 256283 w 1207700"/>
                    <a:gd name="connsiteY21" fmla="*/ 1289993 h 2929697"/>
                    <a:gd name="connsiteX22" fmla="*/ 266277 w 1207700"/>
                    <a:gd name="connsiteY22" fmla="*/ 1280293 h 2929697"/>
                    <a:gd name="connsiteX23" fmla="*/ 3649 w 1207700"/>
                    <a:gd name="connsiteY23" fmla="*/ 1283457 h 2929697"/>
                    <a:gd name="connsiteX24" fmla="*/ 0 w 1207700"/>
                    <a:gd name="connsiteY24" fmla="*/ 212785 h 2929697"/>
                    <a:gd name="connsiteX25" fmla="*/ 235789 w 1207700"/>
                    <a:gd name="connsiteY25" fmla="*/ 0 h 2929697"/>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56283 w 1207700"/>
                    <a:gd name="connsiteY21" fmla="*/ 1289993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61041 w 1207700"/>
                    <a:gd name="connsiteY21" fmla="*/ 1280477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56013 w 1207700"/>
                    <a:gd name="connsiteY18" fmla="*/ 2800042 h 2929695"/>
                    <a:gd name="connsiteX19" fmla="*/ 256283 w 1207700"/>
                    <a:gd name="connsiteY19" fmla="*/ 2787408 h 2929695"/>
                    <a:gd name="connsiteX20" fmla="*/ 261041 w 1207700"/>
                    <a:gd name="connsiteY20" fmla="*/ 1280477 h 2929695"/>
                    <a:gd name="connsiteX21" fmla="*/ 3649 w 1207700"/>
                    <a:gd name="connsiteY21" fmla="*/ 1283457 h 2929695"/>
                    <a:gd name="connsiteX22" fmla="*/ 0 w 1207700"/>
                    <a:gd name="connsiteY22" fmla="*/ 212785 h 2929695"/>
                    <a:gd name="connsiteX23" fmla="*/ 235789 w 1207700"/>
                    <a:gd name="connsiteY23" fmla="*/ 0 h 2929695"/>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69344 w 1207700"/>
                    <a:gd name="connsiteY17" fmla="*/ 1127186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69344 w 1207700"/>
                    <a:gd name="connsiteY17" fmla="*/ 1127186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27185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4102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74102 w 1207700"/>
                    <a:gd name="connsiteY17" fmla="*/ 1131944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74102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4586 w 1207700"/>
                    <a:gd name="connsiteY17" fmla="*/ 1136703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1784"/>
                    <a:gd name="connsiteX1" fmla="*/ 614504 w 1207700"/>
                    <a:gd name="connsiteY1" fmla="*/ 252834 h 2931784"/>
                    <a:gd name="connsiteX2" fmla="*/ 694701 w 1207700"/>
                    <a:gd name="connsiteY2" fmla="*/ 102054 h 2931784"/>
                    <a:gd name="connsiteX3" fmla="*/ 512796 w 1207700"/>
                    <a:gd name="connsiteY3" fmla="*/ 99412 h 2931784"/>
                    <a:gd name="connsiteX4" fmla="*/ 490655 w 1207700"/>
                    <a:gd name="connsiteY4" fmla="*/ 92471 h 2931784"/>
                    <a:gd name="connsiteX5" fmla="*/ 235789 w 1207700"/>
                    <a:gd name="connsiteY5" fmla="*/ 0 h 2931784"/>
                    <a:gd name="connsiteX6" fmla="*/ 971910 w 1207700"/>
                    <a:gd name="connsiteY6" fmla="*/ 1 h 2931784"/>
                    <a:gd name="connsiteX7" fmla="*/ 1190446 w 1207700"/>
                    <a:gd name="connsiteY7" fmla="*/ 195534 h 2931784"/>
                    <a:gd name="connsiteX8" fmla="*/ 1207700 w 1207700"/>
                    <a:gd name="connsiteY8" fmla="*/ 391067 h 2931784"/>
                    <a:gd name="connsiteX9" fmla="*/ 683473 w 1207700"/>
                    <a:gd name="connsiteY9" fmla="*/ 384934 h 2931784"/>
                    <a:gd name="connsiteX10" fmla="*/ 680842 w 1207700"/>
                    <a:gd name="connsiteY10" fmla="*/ 358980 h 2931784"/>
                    <a:gd name="connsiteX11" fmla="*/ 671789 w 1207700"/>
                    <a:gd name="connsiteY11" fmla="*/ 270947 h 2931784"/>
                    <a:gd name="connsiteX12" fmla="*/ 533358 w 1207700"/>
                    <a:gd name="connsiteY12" fmla="*/ 259834 h 2931784"/>
                    <a:gd name="connsiteX13" fmla="*/ 523549 w 1207700"/>
                    <a:gd name="connsiteY13" fmla="*/ 379207 h 2931784"/>
                    <a:gd name="connsiteX14" fmla="*/ 523256 w 1207700"/>
                    <a:gd name="connsiteY14" fmla="*/ 383059 h 2931784"/>
                    <a:gd name="connsiteX15" fmla="*/ 309677 w 1207700"/>
                    <a:gd name="connsiteY15" fmla="*/ 380560 h 2931784"/>
                    <a:gd name="connsiteX16" fmla="*/ 310551 w 1207700"/>
                    <a:gd name="connsiteY16" fmla="*/ 856892 h 2931784"/>
                    <a:gd name="connsiteX17" fmla="*/ 564586 w 1207700"/>
                    <a:gd name="connsiteY17" fmla="*/ 1136703 h 2931784"/>
                    <a:gd name="connsiteX18" fmla="*/ 565530 w 1207700"/>
                    <a:gd name="connsiteY18" fmla="*/ 2795284 h 2931784"/>
                    <a:gd name="connsiteX19" fmla="*/ 261041 w 1207700"/>
                    <a:gd name="connsiteY19" fmla="*/ 2777893 h 2931784"/>
                    <a:gd name="connsiteX20" fmla="*/ 261041 w 1207700"/>
                    <a:gd name="connsiteY20" fmla="*/ 1280477 h 2931784"/>
                    <a:gd name="connsiteX21" fmla="*/ 3649 w 1207700"/>
                    <a:gd name="connsiteY21" fmla="*/ 1283457 h 2931784"/>
                    <a:gd name="connsiteX22" fmla="*/ 0 w 1207700"/>
                    <a:gd name="connsiteY22" fmla="*/ 212785 h 2931784"/>
                    <a:gd name="connsiteX23" fmla="*/ 235789 w 1207700"/>
                    <a:gd name="connsiteY23" fmla="*/ 0 h 29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700" h="2931784">
                      <a:moveTo>
                        <a:pt x="490655" y="92471"/>
                      </a:moveTo>
                      <a:cubicBezTo>
                        <a:pt x="458093" y="98891"/>
                        <a:pt x="551744" y="249701"/>
                        <a:pt x="614504" y="252834"/>
                      </a:cubicBezTo>
                      <a:cubicBezTo>
                        <a:pt x="653003" y="246611"/>
                        <a:pt x="799930" y="66000"/>
                        <a:pt x="694701" y="102054"/>
                      </a:cubicBezTo>
                      <a:cubicBezTo>
                        <a:pt x="602127" y="134640"/>
                        <a:pt x="592762" y="132880"/>
                        <a:pt x="512796" y="99412"/>
                      </a:cubicBezTo>
                      <a:cubicBezTo>
                        <a:pt x="502534" y="93584"/>
                        <a:pt x="495307" y="91554"/>
                        <a:pt x="490655" y="92471"/>
                      </a:cubicBezTo>
                      <a:close/>
                      <a:moveTo>
                        <a:pt x="235789" y="0"/>
                      </a:moveTo>
                      <a:lnTo>
                        <a:pt x="971910" y="1"/>
                      </a:lnTo>
                      <a:cubicBezTo>
                        <a:pt x="1142521" y="19171"/>
                        <a:pt x="1180862" y="95850"/>
                        <a:pt x="1190446" y="195534"/>
                      </a:cubicBezTo>
                      <a:cubicBezTo>
                        <a:pt x="1192364" y="262629"/>
                        <a:pt x="1201136" y="319015"/>
                        <a:pt x="1207700" y="391067"/>
                      </a:cubicBezTo>
                      <a:lnTo>
                        <a:pt x="683473" y="384934"/>
                      </a:lnTo>
                      <a:lnTo>
                        <a:pt x="680842" y="358980"/>
                      </a:lnTo>
                      <a:cubicBezTo>
                        <a:pt x="677339" y="325257"/>
                        <a:pt x="674208" y="295428"/>
                        <a:pt x="671789" y="270947"/>
                      </a:cubicBezTo>
                      <a:cubicBezTo>
                        <a:pt x="607604" y="300476"/>
                        <a:pt x="606088" y="324309"/>
                        <a:pt x="533358" y="259834"/>
                      </a:cubicBezTo>
                      <a:cubicBezTo>
                        <a:pt x="530032" y="301097"/>
                        <a:pt x="526706" y="340462"/>
                        <a:pt x="523549" y="379207"/>
                      </a:cubicBezTo>
                      <a:cubicBezTo>
                        <a:pt x="523451" y="380491"/>
                        <a:pt x="523354" y="381775"/>
                        <a:pt x="523256" y="383059"/>
                      </a:cubicBezTo>
                      <a:lnTo>
                        <a:pt x="309677" y="380560"/>
                      </a:lnTo>
                      <a:cubicBezTo>
                        <a:pt x="309968" y="539337"/>
                        <a:pt x="310260" y="698115"/>
                        <a:pt x="310551" y="856892"/>
                      </a:cubicBezTo>
                      <a:lnTo>
                        <a:pt x="564586" y="1136703"/>
                      </a:lnTo>
                      <a:cubicBezTo>
                        <a:pt x="561729" y="1691150"/>
                        <a:pt x="563629" y="2226562"/>
                        <a:pt x="565530" y="2795284"/>
                      </a:cubicBezTo>
                      <a:cubicBezTo>
                        <a:pt x="563183" y="2990329"/>
                        <a:pt x="261488" y="2969076"/>
                        <a:pt x="261041" y="2777893"/>
                      </a:cubicBezTo>
                      <a:cubicBezTo>
                        <a:pt x="267385" y="2261309"/>
                        <a:pt x="259455" y="1782787"/>
                        <a:pt x="261041" y="1280477"/>
                      </a:cubicBezTo>
                      <a:lnTo>
                        <a:pt x="3649" y="1283457"/>
                      </a:lnTo>
                      <a:cubicBezTo>
                        <a:pt x="2433" y="926566"/>
                        <a:pt x="1216" y="569676"/>
                        <a:pt x="0" y="212785"/>
                      </a:cubicBezTo>
                      <a:cubicBezTo>
                        <a:pt x="9935" y="73638"/>
                        <a:pt x="45049" y="12460"/>
                        <a:pt x="235789"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25" name="Group 224"/>
              <p:cNvGrpSpPr/>
              <p:nvPr/>
            </p:nvGrpSpPr>
            <p:grpSpPr>
              <a:xfrm>
                <a:off x="292308" y="4092625"/>
                <a:ext cx="640154" cy="812732"/>
                <a:chOff x="1224581" y="2015160"/>
                <a:chExt cx="692208" cy="878824"/>
              </a:xfrm>
              <a:solidFill>
                <a:schemeClr val="tx1">
                  <a:lumMod val="50000"/>
                  <a:lumOff val="50000"/>
                </a:schemeClr>
              </a:solidFill>
            </p:grpSpPr>
            <p:grpSp>
              <p:nvGrpSpPr>
                <p:cNvPr id="305" name="Group 304"/>
                <p:cNvGrpSpPr/>
                <p:nvPr/>
              </p:nvGrpSpPr>
              <p:grpSpPr>
                <a:xfrm>
                  <a:off x="1315622" y="2504154"/>
                  <a:ext cx="513527" cy="389830"/>
                  <a:chOff x="1308509" y="2505468"/>
                  <a:chExt cx="524354" cy="398048"/>
                </a:xfrm>
                <a:grpFill/>
              </p:grpSpPr>
              <p:sp>
                <p:nvSpPr>
                  <p:cNvPr id="323" name="Freeform 90"/>
                  <p:cNvSpPr>
                    <a:spLocks/>
                  </p:cNvSpPr>
                  <p:nvPr/>
                </p:nvSpPr>
                <p:spPr bwMode="auto">
                  <a:xfrm>
                    <a:off x="1308509" y="2863966"/>
                    <a:ext cx="524354" cy="39550"/>
                  </a:xfrm>
                  <a:custGeom>
                    <a:avLst/>
                    <a:gdLst>
                      <a:gd name="T0" fmla="*/ 411 w 411"/>
                      <a:gd name="T1" fmla="*/ 0 h 31"/>
                      <a:gd name="T2" fmla="*/ 411 w 411"/>
                      <a:gd name="T3" fmla="*/ 14 h 31"/>
                      <a:gd name="T4" fmla="*/ 385 w 411"/>
                      <a:gd name="T5" fmla="*/ 31 h 31"/>
                      <a:gd name="T6" fmla="*/ 27 w 411"/>
                      <a:gd name="T7" fmla="*/ 31 h 31"/>
                      <a:gd name="T8" fmla="*/ 0 w 411"/>
                      <a:gd name="T9" fmla="*/ 13 h 31"/>
                      <a:gd name="T10" fmla="*/ 0 w 411"/>
                      <a:gd name="T11" fmla="*/ 0 h 31"/>
                      <a:gd name="T12" fmla="*/ 411 w 411"/>
                      <a:gd name="T13" fmla="*/ 0 h 31"/>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4516"/>
                        </a:lnTo>
                        <a:cubicBezTo>
                          <a:pt x="9967" y="8160"/>
                          <a:pt x="9747" y="9988"/>
                          <a:pt x="9367" y="10000"/>
                        </a:cubicBezTo>
                        <a:lnTo>
                          <a:pt x="657" y="10000"/>
                        </a:lnTo>
                        <a:cubicBezTo>
                          <a:pt x="414" y="9774"/>
                          <a:pt x="42" y="8586"/>
                          <a:pt x="0" y="4194"/>
                        </a:cubicBezTo>
                        <a:lnTo>
                          <a:pt x="0" y="0"/>
                        </a:lnTo>
                        <a:lnTo>
                          <a:pt x="10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24" name="Freeform 91"/>
                  <p:cNvSpPr>
                    <a:spLocks/>
                  </p:cNvSpPr>
                  <p:nvPr/>
                </p:nvSpPr>
                <p:spPr bwMode="auto">
                  <a:xfrm>
                    <a:off x="1308509" y="2505468"/>
                    <a:ext cx="524354" cy="344465"/>
                  </a:xfrm>
                  <a:custGeom>
                    <a:avLst/>
                    <a:gdLst>
                      <a:gd name="T0" fmla="*/ 324 w 411"/>
                      <a:gd name="T1" fmla="*/ 0 h 270"/>
                      <a:gd name="T2" fmla="*/ 411 w 411"/>
                      <a:gd name="T3" fmla="*/ 270 h 270"/>
                      <a:gd name="T4" fmla="*/ 0 w 411"/>
                      <a:gd name="T5" fmla="*/ 270 h 270"/>
                      <a:gd name="T6" fmla="*/ 87 w 411"/>
                      <a:gd name="T7" fmla="*/ 0 h 270"/>
                      <a:gd name="T8" fmla="*/ 324 w 411"/>
                      <a:gd name="T9" fmla="*/ 0 h 270"/>
                    </a:gdLst>
                    <a:ahLst/>
                    <a:cxnLst>
                      <a:cxn ang="0">
                        <a:pos x="T0" y="T1"/>
                      </a:cxn>
                      <a:cxn ang="0">
                        <a:pos x="T2" y="T3"/>
                      </a:cxn>
                      <a:cxn ang="0">
                        <a:pos x="T4" y="T5"/>
                      </a:cxn>
                      <a:cxn ang="0">
                        <a:pos x="T6" y="T7"/>
                      </a:cxn>
                      <a:cxn ang="0">
                        <a:pos x="T8" y="T9"/>
                      </a:cxn>
                    </a:cxnLst>
                    <a:rect l="0" t="0" r="r" b="b"/>
                    <a:pathLst>
                      <a:path w="411" h="270">
                        <a:moveTo>
                          <a:pt x="324" y="0"/>
                        </a:moveTo>
                        <a:lnTo>
                          <a:pt x="411" y="270"/>
                        </a:lnTo>
                        <a:lnTo>
                          <a:pt x="0" y="270"/>
                        </a:lnTo>
                        <a:lnTo>
                          <a:pt x="87"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306" name="Group 305"/>
                <p:cNvGrpSpPr/>
                <p:nvPr/>
              </p:nvGrpSpPr>
              <p:grpSpPr>
                <a:xfrm>
                  <a:off x="1224581" y="2015160"/>
                  <a:ext cx="692208" cy="664910"/>
                  <a:chOff x="1224581" y="2015160"/>
                  <a:chExt cx="692208" cy="664910"/>
                </a:xfrm>
                <a:grpFill/>
              </p:grpSpPr>
              <p:grpSp>
                <p:nvGrpSpPr>
                  <p:cNvPr id="307" name="Group 306"/>
                  <p:cNvGrpSpPr/>
                  <p:nvPr/>
                </p:nvGrpSpPr>
                <p:grpSpPr>
                  <a:xfrm>
                    <a:off x="1732976" y="2357366"/>
                    <a:ext cx="183813" cy="322704"/>
                    <a:chOff x="5823822" y="2769728"/>
                    <a:chExt cx="1289361" cy="2263613"/>
                  </a:xfrm>
                  <a:grpFill/>
                </p:grpSpPr>
                <p:sp>
                  <p:nvSpPr>
                    <p:cNvPr id="321" name="Oval 320"/>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2" name="Freeform 321"/>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8" name="Group 307"/>
                  <p:cNvGrpSpPr/>
                  <p:nvPr/>
                </p:nvGrpSpPr>
                <p:grpSpPr>
                  <a:xfrm flipH="1">
                    <a:off x="1224581" y="2357366"/>
                    <a:ext cx="183813" cy="322704"/>
                    <a:chOff x="5823822" y="2769728"/>
                    <a:chExt cx="1289361" cy="2263613"/>
                  </a:xfrm>
                  <a:grpFill/>
                </p:grpSpPr>
                <p:sp>
                  <p:nvSpPr>
                    <p:cNvPr id="319" name="Oval 318"/>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0" name="Freeform 319"/>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9" name="Group 308"/>
                  <p:cNvGrpSpPr/>
                  <p:nvPr/>
                </p:nvGrpSpPr>
                <p:grpSpPr>
                  <a:xfrm>
                    <a:off x="1427841" y="2015160"/>
                    <a:ext cx="281366" cy="476875"/>
                    <a:chOff x="1427841" y="2015160"/>
                    <a:chExt cx="281366" cy="476875"/>
                  </a:xfrm>
                  <a:grpFill/>
                </p:grpSpPr>
                <p:grpSp>
                  <p:nvGrpSpPr>
                    <p:cNvPr id="310" name="Group 309"/>
                    <p:cNvGrpSpPr/>
                    <p:nvPr/>
                  </p:nvGrpSpPr>
                  <p:grpSpPr>
                    <a:xfrm>
                      <a:off x="1427841" y="2015160"/>
                      <a:ext cx="281366" cy="476875"/>
                      <a:chOff x="1427841" y="2015160"/>
                      <a:chExt cx="281366" cy="476875"/>
                    </a:xfrm>
                    <a:grpFill/>
                  </p:grpSpPr>
                  <p:sp>
                    <p:nvSpPr>
                      <p:cNvPr id="317" name="Oval 316"/>
                      <p:cNvSpPr/>
                      <p:nvPr/>
                    </p:nvSpPr>
                    <p:spPr>
                      <a:xfrm>
                        <a:off x="1522572" y="2015160"/>
                        <a:ext cx="93189" cy="124251"/>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18" name="Freeform 317"/>
                      <p:cNvSpPr>
                        <a:spLocks/>
                      </p:cNvSpPr>
                      <p:nvPr/>
                    </p:nvSpPr>
                    <p:spPr bwMode="auto">
                      <a:xfrm flipH="1">
                        <a:off x="1427841" y="2140111"/>
                        <a:ext cx="281366" cy="351924"/>
                      </a:xfrm>
                      <a:custGeom>
                        <a:avLst/>
                        <a:gdLst>
                          <a:gd name="connsiteX0" fmla="*/ 1382521 w 1973650"/>
                          <a:gd name="connsiteY0" fmla="*/ 0 h 2468580"/>
                          <a:gd name="connsiteX1" fmla="*/ 986825 w 1973650"/>
                          <a:gd name="connsiteY1" fmla="*/ 847464 h 2468580"/>
                          <a:gd name="connsiteX2" fmla="*/ 591129 w 1973650"/>
                          <a:gd name="connsiteY2" fmla="*/ 0 h 2468580"/>
                          <a:gd name="connsiteX3" fmla="*/ 0 w 1973650"/>
                          <a:gd name="connsiteY3" fmla="*/ 480271 h 2468580"/>
                          <a:gd name="connsiteX4" fmla="*/ 73891 w 1973650"/>
                          <a:gd name="connsiteY4" fmla="*/ 1979876 h 2468580"/>
                          <a:gd name="connsiteX5" fmla="*/ 381638 w 1973650"/>
                          <a:gd name="connsiteY5" fmla="*/ 1973917 h 2468580"/>
                          <a:gd name="connsiteX6" fmla="*/ 345989 w 1973650"/>
                          <a:gd name="connsiteY6" fmla="*/ 713942 h 2468580"/>
                          <a:gd name="connsiteX7" fmla="*/ 405203 w 1973650"/>
                          <a:gd name="connsiteY7" fmla="*/ 707350 h 2468580"/>
                          <a:gd name="connsiteX8" fmla="*/ 473703 w 1973650"/>
                          <a:gd name="connsiteY8" fmla="*/ 2068462 h 2468580"/>
                          <a:gd name="connsiteX9" fmla="*/ 478192 w 1973650"/>
                          <a:gd name="connsiteY9" fmla="*/ 2468580 h 2468580"/>
                          <a:gd name="connsiteX10" fmla="*/ 915088 w 1973650"/>
                          <a:gd name="connsiteY10" fmla="*/ 2468580 h 2468580"/>
                          <a:gd name="connsiteX11" fmla="*/ 949801 w 1973650"/>
                          <a:gd name="connsiteY11" fmla="*/ 1955644 h 2468580"/>
                          <a:gd name="connsiteX12" fmla="*/ 1023849 w 1973650"/>
                          <a:gd name="connsiteY12" fmla="*/ 1955644 h 2468580"/>
                          <a:gd name="connsiteX13" fmla="*/ 1059888 w 1973650"/>
                          <a:gd name="connsiteY13" fmla="*/ 2468580 h 2468580"/>
                          <a:gd name="connsiteX14" fmla="*/ 1496838 w 1973650"/>
                          <a:gd name="connsiteY14" fmla="*/ 2468580 h 2468580"/>
                          <a:gd name="connsiteX15" fmla="*/ 1499948 w 1973650"/>
                          <a:gd name="connsiteY15" fmla="*/ 2068462 h 2468580"/>
                          <a:gd name="connsiteX16" fmla="*/ 1572742 w 1973650"/>
                          <a:gd name="connsiteY16" fmla="*/ 698761 h 2468580"/>
                          <a:gd name="connsiteX17" fmla="*/ 1629809 w 1973650"/>
                          <a:gd name="connsiteY17" fmla="*/ 705351 h 2468580"/>
                          <a:gd name="connsiteX18" fmla="*/ 1592012 w 1973650"/>
                          <a:gd name="connsiteY18" fmla="*/ 1973917 h 2468580"/>
                          <a:gd name="connsiteX19" fmla="*/ 1899759 w 1973650"/>
                          <a:gd name="connsiteY19" fmla="*/ 1979876 h 2468580"/>
                          <a:gd name="connsiteX20" fmla="*/ 1973650 w 1973650"/>
                          <a:gd name="connsiteY20" fmla="*/ 480271 h 2468580"/>
                          <a:gd name="connsiteX21" fmla="*/ 1382521 w 1973650"/>
                          <a:gd name="connsiteY21" fmla="*/ 0 h 24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650" h="2468580">
                            <a:moveTo>
                              <a:pt x="1382521" y="0"/>
                            </a:moveTo>
                            <a:lnTo>
                              <a:pt x="986825" y="847464"/>
                            </a:lnTo>
                            <a:lnTo>
                              <a:pt x="591129" y="0"/>
                            </a:lnTo>
                            <a:cubicBezTo>
                              <a:pt x="168552" y="10726"/>
                              <a:pt x="7589" y="171611"/>
                              <a:pt x="0" y="480271"/>
                            </a:cubicBezTo>
                            <a:cubicBezTo>
                              <a:pt x="26761" y="932337"/>
                              <a:pt x="47131" y="1526618"/>
                              <a:pt x="73891" y="1979876"/>
                            </a:cubicBezTo>
                            <a:cubicBezTo>
                              <a:pt x="106044" y="2114145"/>
                              <a:pt x="364663" y="2074420"/>
                              <a:pt x="381638" y="1973917"/>
                            </a:cubicBezTo>
                            <a:cubicBezTo>
                              <a:pt x="368258" y="1571506"/>
                              <a:pt x="359369" y="1115955"/>
                              <a:pt x="345989" y="713942"/>
                            </a:cubicBezTo>
                            <a:cubicBezTo>
                              <a:pt x="349685" y="649402"/>
                              <a:pt x="408552" y="659669"/>
                              <a:pt x="405203" y="707350"/>
                            </a:cubicBezTo>
                            <a:cubicBezTo>
                              <a:pt x="427970" y="1141142"/>
                              <a:pt x="450936" y="1634668"/>
                              <a:pt x="473703" y="2068462"/>
                            </a:cubicBezTo>
                            <a:lnTo>
                              <a:pt x="478192" y="2468580"/>
                            </a:lnTo>
                            <a:lnTo>
                              <a:pt x="915088" y="2468580"/>
                            </a:lnTo>
                            <a:lnTo>
                              <a:pt x="949801" y="1955644"/>
                            </a:lnTo>
                            <a:cubicBezTo>
                              <a:pt x="961341" y="1902543"/>
                              <a:pt x="1023082" y="1920495"/>
                              <a:pt x="1023849" y="1955644"/>
                            </a:cubicBezTo>
                            <a:lnTo>
                              <a:pt x="1059888" y="2468580"/>
                            </a:lnTo>
                            <a:lnTo>
                              <a:pt x="1496838" y="2468580"/>
                            </a:lnTo>
                            <a:lnTo>
                              <a:pt x="1499948" y="2068462"/>
                            </a:lnTo>
                            <a:cubicBezTo>
                              <a:pt x="1522714" y="1634668"/>
                              <a:pt x="1549975" y="1132553"/>
                              <a:pt x="1572742" y="698761"/>
                            </a:cubicBezTo>
                            <a:cubicBezTo>
                              <a:pt x="1584426" y="657522"/>
                              <a:pt x="1634371" y="662287"/>
                              <a:pt x="1629809" y="705351"/>
                            </a:cubicBezTo>
                            <a:cubicBezTo>
                              <a:pt x="1616429" y="1107365"/>
                              <a:pt x="1605393" y="1571506"/>
                              <a:pt x="1592012" y="1973917"/>
                            </a:cubicBezTo>
                            <a:cubicBezTo>
                              <a:pt x="1608987" y="2074420"/>
                              <a:pt x="1867607" y="2114145"/>
                              <a:pt x="1899759" y="1979876"/>
                            </a:cubicBezTo>
                            <a:cubicBezTo>
                              <a:pt x="1926520" y="1526618"/>
                              <a:pt x="1946890" y="932337"/>
                              <a:pt x="1973650" y="480271"/>
                            </a:cubicBezTo>
                            <a:cubicBezTo>
                              <a:pt x="1966062" y="171611"/>
                              <a:pt x="1805098" y="10726"/>
                              <a:pt x="1382521"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11" name="Group 310"/>
                    <p:cNvGrpSpPr/>
                    <p:nvPr/>
                  </p:nvGrpSpPr>
                  <p:grpSpPr>
                    <a:xfrm>
                      <a:off x="1546584" y="2145019"/>
                      <a:ext cx="44375" cy="95758"/>
                      <a:chOff x="1544531" y="2140590"/>
                      <a:chExt cx="48480" cy="104616"/>
                    </a:xfrm>
                    <a:grpFill/>
                  </p:grpSpPr>
                  <p:sp>
                    <p:nvSpPr>
                      <p:cNvPr id="312" name="Freeform 94"/>
                      <p:cNvSpPr>
                        <a:spLocks/>
                      </p:cNvSpPr>
                      <p:nvPr/>
                    </p:nvSpPr>
                    <p:spPr bwMode="auto">
                      <a:xfrm>
                        <a:off x="1550910" y="2192898"/>
                        <a:ext cx="42101" cy="25516"/>
                      </a:xfrm>
                      <a:custGeom>
                        <a:avLst/>
                        <a:gdLst>
                          <a:gd name="T0" fmla="*/ 33 w 33"/>
                          <a:gd name="T1" fmla="*/ 0 h 20"/>
                          <a:gd name="T2" fmla="*/ 28 w 33"/>
                          <a:gd name="T3" fmla="*/ 12 h 20"/>
                          <a:gd name="T4" fmla="*/ 5 w 33"/>
                          <a:gd name="T5" fmla="*/ 20 h 20"/>
                          <a:gd name="T6" fmla="*/ 0 w 33"/>
                          <a:gd name="T7" fmla="*/ 12 h 20"/>
                          <a:gd name="T8" fmla="*/ 33 w 33"/>
                          <a:gd name="T9" fmla="*/ 0 h 20"/>
                        </a:gdLst>
                        <a:ahLst/>
                        <a:cxnLst>
                          <a:cxn ang="0">
                            <a:pos x="T0" y="T1"/>
                          </a:cxn>
                          <a:cxn ang="0">
                            <a:pos x="T2" y="T3"/>
                          </a:cxn>
                          <a:cxn ang="0">
                            <a:pos x="T4" y="T5"/>
                          </a:cxn>
                          <a:cxn ang="0">
                            <a:pos x="T6" y="T7"/>
                          </a:cxn>
                          <a:cxn ang="0">
                            <a:pos x="T8" y="T9"/>
                          </a:cxn>
                        </a:cxnLst>
                        <a:rect l="0" t="0" r="r" b="b"/>
                        <a:pathLst>
                          <a:path w="33" h="20">
                            <a:moveTo>
                              <a:pt x="33" y="0"/>
                            </a:moveTo>
                            <a:lnTo>
                              <a:pt x="28" y="12"/>
                            </a:lnTo>
                            <a:lnTo>
                              <a:pt x="5" y="20"/>
                            </a:lnTo>
                            <a:lnTo>
                              <a:pt x="0" y="1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3" name="Freeform 95"/>
                      <p:cNvSpPr>
                        <a:spLocks/>
                      </p:cNvSpPr>
                      <p:nvPr/>
                    </p:nvSpPr>
                    <p:spPr bwMode="auto">
                      <a:xfrm>
                        <a:off x="1544531" y="2175037"/>
                        <a:ext cx="47205" cy="28067"/>
                      </a:xfrm>
                      <a:custGeom>
                        <a:avLst/>
                        <a:gdLst>
                          <a:gd name="T0" fmla="*/ 33 w 37"/>
                          <a:gd name="T1" fmla="*/ 0 h 22"/>
                          <a:gd name="T2" fmla="*/ 37 w 37"/>
                          <a:gd name="T3" fmla="*/ 10 h 22"/>
                          <a:gd name="T4" fmla="*/ 4 w 37"/>
                          <a:gd name="T5" fmla="*/ 22 h 22"/>
                          <a:gd name="T6" fmla="*/ 0 w 37"/>
                          <a:gd name="T7" fmla="*/ 14 h 22"/>
                          <a:gd name="T8" fmla="*/ 1 w 37"/>
                          <a:gd name="T9" fmla="*/ 12 h 22"/>
                          <a:gd name="T10" fmla="*/ 33 w 37"/>
                          <a:gd name="T11" fmla="*/ 0 h 22"/>
                          <a:gd name="connsiteX0" fmla="*/ 8919 w 10000"/>
                          <a:gd name="connsiteY0" fmla="*/ 0 h 10000"/>
                          <a:gd name="connsiteX1" fmla="*/ 10000 w 10000"/>
                          <a:gd name="connsiteY1" fmla="*/ 4545 h 10000"/>
                          <a:gd name="connsiteX2" fmla="*/ 1081 w 10000"/>
                          <a:gd name="connsiteY2" fmla="*/ 10000 h 10000"/>
                          <a:gd name="connsiteX3" fmla="*/ 0 w 10000"/>
                          <a:gd name="connsiteY3" fmla="*/ 6364 h 10000"/>
                          <a:gd name="connsiteX4" fmla="*/ 891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919" y="0"/>
                            </a:moveTo>
                            <a:lnTo>
                              <a:pt x="10000" y="4545"/>
                            </a:lnTo>
                            <a:lnTo>
                              <a:pt x="1081" y="10000"/>
                            </a:lnTo>
                            <a:lnTo>
                              <a:pt x="0" y="6364"/>
                            </a:lnTo>
                            <a:lnTo>
                              <a:pt x="8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4" name="Freeform 96"/>
                      <p:cNvSpPr>
                        <a:spLocks/>
                      </p:cNvSpPr>
                      <p:nvPr/>
                    </p:nvSpPr>
                    <p:spPr bwMode="auto">
                      <a:xfrm>
                        <a:off x="1549634" y="2158451"/>
                        <a:ext cx="34446" cy="24240"/>
                      </a:xfrm>
                      <a:custGeom>
                        <a:avLst/>
                        <a:gdLst>
                          <a:gd name="T0" fmla="*/ 24 w 27"/>
                          <a:gd name="T1" fmla="*/ 0 h 19"/>
                          <a:gd name="T2" fmla="*/ 27 w 27"/>
                          <a:gd name="T3" fmla="*/ 9 h 19"/>
                          <a:gd name="T4" fmla="*/ 0 w 27"/>
                          <a:gd name="T5" fmla="*/ 19 h 19"/>
                          <a:gd name="T6" fmla="*/ 3 w 27"/>
                          <a:gd name="T7" fmla="*/ 7 h 19"/>
                          <a:gd name="T8" fmla="*/ 24 w 27"/>
                          <a:gd name="T9" fmla="*/ 0 h 19"/>
                        </a:gdLst>
                        <a:ahLst/>
                        <a:cxnLst>
                          <a:cxn ang="0">
                            <a:pos x="T0" y="T1"/>
                          </a:cxn>
                          <a:cxn ang="0">
                            <a:pos x="T2" y="T3"/>
                          </a:cxn>
                          <a:cxn ang="0">
                            <a:pos x="T4" y="T5"/>
                          </a:cxn>
                          <a:cxn ang="0">
                            <a:pos x="T6" y="T7"/>
                          </a:cxn>
                          <a:cxn ang="0">
                            <a:pos x="T8" y="T9"/>
                          </a:cxn>
                        </a:cxnLst>
                        <a:rect l="0" t="0" r="r" b="b"/>
                        <a:pathLst>
                          <a:path w="27" h="19">
                            <a:moveTo>
                              <a:pt x="24" y="0"/>
                            </a:moveTo>
                            <a:lnTo>
                              <a:pt x="27" y="9"/>
                            </a:lnTo>
                            <a:lnTo>
                              <a:pt x="0" y="19"/>
                            </a:lnTo>
                            <a:lnTo>
                              <a:pt x="3"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5" name="Freeform 97"/>
                      <p:cNvSpPr>
                        <a:spLocks/>
                      </p:cNvSpPr>
                      <p:nvPr/>
                    </p:nvSpPr>
                    <p:spPr bwMode="auto">
                      <a:xfrm>
                        <a:off x="1558565" y="2215862"/>
                        <a:ext cx="24240" cy="29344"/>
                      </a:xfrm>
                      <a:custGeom>
                        <a:avLst/>
                        <a:gdLst>
                          <a:gd name="T0" fmla="*/ 19 w 19"/>
                          <a:gd name="T1" fmla="*/ 0 h 23"/>
                          <a:gd name="T2" fmla="*/ 7 w 19"/>
                          <a:gd name="T3" fmla="*/ 23 h 23"/>
                          <a:gd name="T4" fmla="*/ 0 w 19"/>
                          <a:gd name="T5" fmla="*/ 7 h 23"/>
                          <a:gd name="T6" fmla="*/ 19 w 19"/>
                          <a:gd name="T7" fmla="*/ 0 h 23"/>
                        </a:gdLst>
                        <a:ahLst/>
                        <a:cxnLst>
                          <a:cxn ang="0">
                            <a:pos x="T0" y="T1"/>
                          </a:cxn>
                          <a:cxn ang="0">
                            <a:pos x="T2" y="T3"/>
                          </a:cxn>
                          <a:cxn ang="0">
                            <a:pos x="T4" y="T5"/>
                          </a:cxn>
                          <a:cxn ang="0">
                            <a:pos x="T6" y="T7"/>
                          </a:cxn>
                        </a:cxnLst>
                        <a:rect l="0" t="0" r="r" b="b"/>
                        <a:pathLst>
                          <a:path w="19" h="23">
                            <a:moveTo>
                              <a:pt x="19" y="0"/>
                            </a:moveTo>
                            <a:lnTo>
                              <a:pt x="7" y="23"/>
                            </a:lnTo>
                            <a:lnTo>
                              <a:pt x="0" y="7"/>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6" name="Freeform 98"/>
                      <p:cNvSpPr>
                        <a:spLocks/>
                      </p:cNvSpPr>
                      <p:nvPr/>
                    </p:nvSpPr>
                    <p:spPr bwMode="auto">
                      <a:xfrm>
                        <a:off x="1557289" y="2140590"/>
                        <a:ext cx="21688" cy="20412"/>
                      </a:xfrm>
                      <a:custGeom>
                        <a:avLst/>
                        <a:gdLst>
                          <a:gd name="T0" fmla="*/ 13 w 17"/>
                          <a:gd name="T1" fmla="*/ 0 h 16"/>
                          <a:gd name="T2" fmla="*/ 17 w 17"/>
                          <a:gd name="T3" fmla="*/ 10 h 16"/>
                          <a:gd name="T4" fmla="*/ 0 w 17"/>
                          <a:gd name="T5" fmla="*/ 16 h 16"/>
                          <a:gd name="T6" fmla="*/ 5 w 17"/>
                          <a:gd name="T7" fmla="*/ 0 h 16"/>
                          <a:gd name="T8" fmla="*/ 13 w 17"/>
                          <a:gd name="T9" fmla="*/ 0 h 16"/>
                        </a:gdLst>
                        <a:ahLst/>
                        <a:cxnLst>
                          <a:cxn ang="0">
                            <a:pos x="T0" y="T1"/>
                          </a:cxn>
                          <a:cxn ang="0">
                            <a:pos x="T2" y="T3"/>
                          </a:cxn>
                          <a:cxn ang="0">
                            <a:pos x="T4" y="T5"/>
                          </a:cxn>
                          <a:cxn ang="0">
                            <a:pos x="T6" y="T7"/>
                          </a:cxn>
                          <a:cxn ang="0">
                            <a:pos x="T8" y="T9"/>
                          </a:cxn>
                        </a:cxnLst>
                        <a:rect l="0" t="0" r="r" b="b"/>
                        <a:pathLst>
                          <a:path w="17" h="16">
                            <a:moveTo>
                              <a:pt x="13" y="0"/>
                            </a:moveTo>
                            <a:lnTo>
                              <a:pt x="17" y="10"/>
                            </a:lnTo>
                            <a:lnTo>
                              <a:pt x="0" y="16"/>
                            </a:lnTo>
                            <a:lnTo>
                              <a:pt x="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sp>
            <p:nvSpPr>
              <p:cNvPr id="230" name="Freeform 229"/>
              <p:cNvSpPr/>
              <p:nvPr/>
            </p:nvSpPr>
            <p:spPr>
              <a:xfrm rot="18999791">
                <a:off x="8415188" y="4143586"/>
                <a:ext cx="408102" cy="71081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tx1">
                  <a:lumMod val="50000"/>
                  <a:lumOff val="50000"/>
                </a:schemeClr>
              </a:solid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233" name="Freeform 232"/>
              <p:cNvSpPr/>
              <p:nvPr/>
            </p:nvSpPr>
            <p:spPr>
              <a:xfrm flipV="1">
                <a:off x="6697061" y="4204591"/>
                <a:ext cx="739164" cy="588800"/>
              </a:xfrm>
              <a:custGeom>
                <a:avLst/>
                <a:gdLst>
                  <a:gd name="connsiteX0" fmla="*/ 282746 w 2754814"/>
                  <a:gd name="connsiteY0" fmla="*/ 1099280 h 2194413"/>
                  <a:gd name="connsiteX1" fmla="*/ 709657 w 2754814"/>
                  <a:gd name="connsiteY1" fmla="*/ 1099280 h 2194413"/>
                  <a:gd name="connsiteX2" fmla="*/ 709448 w 2754814"/>
                  <a:gd name="connsiteY2" fmla="*/ 1097207 h 2194413"/>
                  <a:gd name="connsiteX3" fmla="*/ 1379849 w 2754814"/>
                  <a:gd name="connsiteY3" fmla="*/ 426804 h 2194413"/>
                  <a:gd name="connsiteX4" fmla="*/ 1830612 w 2754814"/>
                  <a:gd name="connsiteY4" fmla="*/ 600963 h 2194413"/>
                  <a:gd name="connsiteX5" fmla="*/ 1874686 w 2754814"/>
                  <a:gd name="connsiteY5" fmla="*/ 646102 h 2194413"/>
                  <a:gd name="connsiteX6" fmla="*/ 2128534 w 2754814"/>
                  <a:gd name="connsiteY6" fmla="*/ 296683 h 2194413"/>
                  <a:gd name="connsiteX7" fmla="*/ 2077774 w 2754814"/>
                  <a:gd name="connsiteY7" fmla="*/ 250548 h 2194413"/>
                  <a:gd name="connsiteX8" fmla="*/ 1379848 w 2754814"/>
                  <a:gd name="connsiteY8" fmla="*/ 0 h 2194413"/>
                  <a:gd name="connsiteX9" fmla="*/ 282642 w 2754814"/>
                  <a:gd name="connsiteY9" fmla="*/ 1097207 h 2194413"/>
                  <a:gd name="connsiteX10" fmla="*/ 473751 w 2754814"/>
                  <a:gd name="connsiteY10" fmla="*/ 1737746 h 2194413"/>
                  <a:gd name="connsiteX11" fmla="*/ 955866 w 2754814"/>
                  <a:gd name="connsiteY11" fmla="*/ 1099280 h 2194413"/>
                  <a:gd name="connsiteX12" fmla="*/ 0 w 2754814"/>
                  <a:gd name="connsiteY12" fmla="*/ 1099280 h 2194413"/>
                  <a:gd name="connsiteX13" fmla="*/ 1379848 w 2754814"/>
                  <a:gd name="connsiteY13" fmla="*/ 2194413 h 2194413"/>
                  <a:gd name="connsiteX14" fmla="*/ 2471390 w 2754814"/>
                  <a:gd name="connsiteY14" fmla="*/ 1209390 h 2194413"/>
                  <a:gd name="connsiteX15" fmla="*/ 2477038 w 2754814"/>
                  <a:gd name="connsiteY15" fmla="*/ 1097545 h 2194413"/>
                  <a:gd name="connsiteX16" fmla="*/ 2754814 w 2754814"/>
                  <a:gd name="connsiteY16" fmla="*/ 1097545 h 2194413"/>
                  <a:gd name="connsiteX17" fmla="*/ 2263727 w 2754814"/>
                  <a:gd name="connsiteY17" fmla="*/ 444792 h 2194413"/>
                  <a:gd name="connsiteX18" fmla="*/ 1776328 w 2754814"/>
                  <a:gd name="connsiteY18" fmla="*/ 1097545 h 2194413"/>
                  <a:gd name="connsiteX19" fmla="*/ 2050217 w 2754814"/>
                  <a:gd name="connsiteY19" fmla="*/ 1097545 h 2194413"/>
                  <a:gd name="connsiteX20" fmla="*/ 2036631 w 2754814"/>
                  <a:gd name="connsiteY20" fmla="*/ 1232316 h 2194413"/>
                  <a:gd name="connsiteX21" fmla="*/ 1379849 w 2754814"/>
                  <a:gd name="connsiteY21" fmla="*/ 1767609 h 2194413"/>
                  <a:gd name="connsiteX22" fmla="*/ 929086 w 2754814"/>
                  <a:gd name="connsiteY22" fmla="*/ 1593451 h 2194413"/>
                  <a:gd name="connsiteX23" fmla="*/ 882169 w 2754814"/>
                  <a:gd name="connsiteY23" fmla="*/ 1544239 h 2194413"/>
                  <a:gd name="connsiteX24" fmla="*/ 626243 w 2754814"/>
                  <a:gd name="connsiteY24" fmla="*/ 1893260 h 2194413"/>
                  <a:gd name="connsiteX25" fmla="*/ 681923 w 2754814"/>
                  <a:gd name="connsiteY25" fmla="*/ 1943865 h 2194413"/>
                  <a:gd name="connsiteX26" fmla="*/ 1379848 w 2754814"/>
                  <a:gd name="connsiteY26" fmla="*/ 2194413 h 219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4814" h="2194413">
                    <a:moveTo>
                      <a:pt x="282746" y="1099280"/>
                    </a:moveTo>
                    <a:lnTo>
                      <a:pt x="709657" y="1099280"/>
                    </a:lnTo>
                    <a:lnTo>
                      <a:pt x="709448" y="1097207"/>
                    </a:lnTo>
                    <a:cubicBezTo>
                      <a:pt x="709448" y="726954"/>
                      <a:pt x="1009597" y="426804"/>
                      <a:pt x="1379849" y="426804"/>
                    </a:cubicBezTo>
                    <a:cubicBezTo>
                      <a:pt x="1553404" y="426804"/>
                      <a:pt x="1711556" y="492756"/>
                      <a:pt x="1830612" y="600963"/>
                    </a:cubicBezTo>
                    <a:lnTo>
                      <a:pt x="1874686" y="646102"/>
                    </a:lnTo>
                    <a:lnTo>
                      <a:pt x="2128534" y="296683"/>
                    </a:lnTo>
                    <a:lnTo>
                      <a:pt x="2077774" y="250548"/>
                    </a:lnTo>
                    <a:cubicBezTo>
                      <a:pt x="1888111" y="94026"/>
                      <a:pt x="1644960" y="0"/>
                      <a:pt x="1379848" y="0"/>
                    </a:cubicBezTo>
                    <a:cubicBezTo>
                      <a:pt x="773878" y="0"/>
                      <a:pt x="282642" y="491237"/>
                      <a:pt x="282642" y="1097207"/>
                    </a:cubicBezTo>
                    <a:close/>
                    <a:moveTo>
                      <a:pt x="473751" y="1737746"/>
                    </a:moveTo>
                    <a:lnTo>
                      <a:pt x="955866" y="1099280"/>
                    </a:lnTo>
                    <a:lnTo>
                      <a:pt x="0" y="1099280"/>
                    </a:lnTo>
                    <a:close/>
                    <a:moveTo>
                      <a:pt x="1379848" y="2194413"/>
                    </a:moveTo>
                    <a:cubicBezTo>
                      <a:pt x="1947946" y="2194413"/>
                      <a:pt x="2415202" y="1762663"/>
                      <a:pt x="2471390" y="1209390"/>
                    </a:cubicBezTo>
                    <a:lnTo>
                      <a:pt x="2477038" y="1097545"/>
                    </a:lnTo>
                    <a:lnTo>
                      <a:pt x="2754814" y="1097545"/>
                    </a:lnTo>
                    <a:lnTo>
                      <a:pt x="2263727" y="444792"/>
                    </a:lnTo>
                    <a:lnTo>
                      <a:pt x="1776328" y="1097545"/>
                    </a:lnTo>
                    <a:lnTo>
                      <a:pt x="2050217" y="1097545"/>
                    </a:lnTo>
                    <a:lnTo>
                      <a:pt x="2036631" y="1232316"/>
                    </a:lnTo>
                    <a:cubicBezTo>
                      <a:pt x="1974118" y="1537807"/>
                      <a:pt x="1703819" y="1767609"/>
                      <a:pt x="1379849" y="1767609"/>
                    </a:cubicBezTo>
                    <a:cubicBezTo>
                      <a:pt x="1206293" y="1767609"/>
                      <a:pt x="1048141" y="1701658"/>
                      <a:pt x="929086" y="1593451"/>
                    </a:cubicBezTo>
                    <a:lnTo>
                      <a:pt x="882169" y="1544239"/>
                    </a:lnTo>
                    <a:lnTo>
                      <a:pt x="626243" y="1893260"/>
                    </a:lnTo>
                    <a:lnTo>
                      <a:pt x="681923" y="1943865"/>
                    </a:lnTo>
                    <a:cubicBezTo>
                      <a:pt x="871584" y="2100387"/>
                      <a:pt x="1114736" y="2194413"/>
                      <a:pt x="1379848" y="2194413"/>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4" name="Group 3"/>
            <p:cNvGrpSpPr/>
            <p:nvPr/>
          </p:nvGrpSpPr>
          <p:grpSpPr>
            <a:xfrm>
              <a:off x="327673" y="5272487"/>
              <a:ext cx="8609814" cy="635214"/>
              <a:chOff x="327673" y="5272487"/>
              <a:chExt cx="8609814" cy="635214"/>
            </a:xfrm>
          </p:grpSpPr>
          <p:grpSp>
            <p:nvGrpSpPr>
              <p:cNvPr id="214" name="Group 213"/>
              <p:cNvGrpSpPr/>
              <p:nvPr/>
            </p:nvGrpSpPr>
            <p:grpSpPr>
              <a:xfrm>
                <a:off x="5125140" y="5272487"/>
                <a:ext cx="751422" cy="635214"/>
                <a:chOff x="6293887" y="2500564"/>
                <a:chExt cx="946844" cy="800414"/>
              </a:xfrm>
              <a:solidFill>
                <a:srgbClr val="607D8B"/>
              </a:solidFill>
            </p:grpSpPr>
            <p:sp>
              <p:nvSpPr>
                <p:cNvPr id="380" name="Freeform 81"/>
                <p:cNvSpPr>
                  <a:spLocks/>
                </p:cNvSpPr>
                <p:nvPr/>
              </p:nvSpPr>
              <p:spPr bwMode="auto">
                <a:xfrm>
                  <a:off x="6293887" y="2500564"/>
                  <a:ext cx="720131" cy="728043"/>
                </a:xfrm>
                <a:custGeom>
                  <a:avLst/>
                  <a:gdLst>
                    <a:gd name="T0" fmla="*/ 137 w 273"/>
                    <a:gd name="T1" fmla="*/ 247 h 276"/>
                    <a:gd name="T2" fmla="*/ 125 w 273"/>
                    <a:gd name="T3" fmla="*/ 251 h 276"/>
                    <a:gd name="T4" fmla="*/ 97 w 273"/>
                    <a:gd name="T5" fmla="*/ 243 h 276"/>
                    <a:gd name="T6" fmla="*/ 72 w 273"/>
                    <a:gd name="T7" fmla="*/ 230 h 276"/>
                    <a:gd name="T8" fmla="*/ 52 w 273"/>
                    <a:gd name="T9" fmla="*/ 211 h 276"/>
                    <a:gd name="T10" fmla="*/ 37 w 273"/>
                    <a:gd name="T11" fmla="*/ 187 h 276"/>
                    <a:gd name="T12" fmla="*/ 28 w 273"/>
                    <a:gd name="T13" fmla="*/ 159 h 276"/>
                    <a:gd name="T14" fmla="*/ 27 w 273"/>
                    <a:gd name="T15" fmla="*/ 132 h 276"/>
                    <a:gd name="T16" fmla="*/ 32 w 273"/>
                    <a:gd name="T17" fmla="*/ 103 h 276"/>
                    <a:gd name="T18" fmla="*/ 44 w 273"/>
                    <a:gd name="T19" fmla="*/ 78 h 276"/>
                    <a:gd name="T20" fmla="*/ 62 w 273"/>
                    <a:gd name="T21" fmla="*/ 56 h 276"/>
                    <a:gd name="T22" fmla="*/ 84 w 273"/>
                    <a:gd name="T23" fmla="*/ 39 h 276"/>
                    <a:gd name="T24" fmla="*/ 110 w 273"/>
                    <a:gd name="T25" fmla="*/ 30 h 276"/>
                    <a:gd name="T26" fmla="*/ 139 w 273"/>
                    <a:gd name="T27" fmla="*/ 26 h 276"/>
                    <a:gd name="T28" fmla="*/ 167 w 273"/>
                    <a:gd name="T29" fmla="*/ 30 h 276"/>
                    <a:gd name="T30" fmla="*/ 193 w 273"/>
                    <a:gd name="T31" fmla="*/ 39 h 276"/>
                    <a:gd name="T32" fmla="*/ 216 w 273"/>
                    <a:gd name="T33" fmla="*/ 56 h 276"/>
                    <a:gd name="T34" fmla="*/ 233 w 273"/>
                    <a:gd name="T35" fmla="*/ 78 h 276"/>
                    <a:gd name="T36" fmla="*/ 247 w 273"/>
                    <a:gd name="T37" fmla="*/ 103 h 276"/>
                    <a:gd name="T38" fmla="*/ 252 w 273"/>
                    <a:gd name="T39" fmla="*/ 132 h 276"/>
                    <a:gd name="T40" fmla="*/ 241 w 273"/>
                    <a:gd name="T41" fmla="*/ 146 h 276"/>
                    <a:gd name="T42" fmla="*/ 262 w 273"/>
                    <a:gd name="T43" fmla="*/ 115 h 276"/>
                    <a:gd name="T44" fmla="*/ 252 w 273"/>
                    <a:gd name="T45" fmla="*/ 85 h 276"/>
                    <a:gd name="T46" fmla="*/ 235 w 273"/>
                    <a:gd name="T47" fmla="*/ 59 h 276"/>
                    <a:gd name="T48" fmla="*/ 213 w 273"/>
                    <a:gd name="T49" fmla="*/ 38 h 276"/>
                    <a:gd name="T50" fmla="*/ 185 w 273"/>
                    <a:gd name="T51" fmla="*/ 22 h 276"/>
                    <a:gd name="T52" fmla="*/ 155 w 273"/>
                    <a:gd name="T53" fmla="*/ 14 h 276"/>
                    <a:gd name="T54" fmla="*/ 123 w 273"/>
                    <a:gd name="T55" fmla="*/ 14 h 276"/>
                    <a:gd name="T56" fmla="*/ 92 w 273"/>
                    <a:gd name="T57" fmla="*/ 22 h 276"/>
                    <a:gd name="T58" fmla="*/ 65 w 273"/>
                    <a:gd name="T59" fmla="*/ 38 h 276"/>
                    <a:gd name="T60" fmla="*/ 42 w 273"/>
                    <a:gd name="T61" fmla="*/ 59 h 276"/>
                    <a:gd name="T62" fmla="*/ 25 w 273"/>
                    <a:gd name="T63" fmla="*/ 85 h 276"/>
                    <a:gd name="T64" fmla="*/ 16 w 273"/>
                    <a:gd name="T65" fmla="*/ 115 h 276"/>
                    <a:gd name="T66" fmla="*/ 14 w 273"/>
                    <a:gd name="T67" fmla="*/ 146 h 276"/>
                    <a:gd name="T68" fmla="*/ 20 w 273"/>
                    <a:gd name="T69" fmla="*/ 178 h 276"/>
                    <a:gd name="T70" fmla="*/ 33 w 273"/>
                    <a:gd name="T71" fmla="*/ 205 h 276"/>
                    <a:gd name="T72" fmla="*/ 53 w 273"/>
                    <a:gd name="T73" fmla="*/ 230 h 276"/>
                    <a:gd name="T74" fmla="*/ 78 w 273"/>
                    <a:gd name="T75" fmla="*/ 248 h 276"/>
                    <a:gd name="T76" fmla="*/ 108 w 273"/>
                    <a:gd name="T77" fmla="*/ 260 h 276"/>
                    <a:gd name="T78" fmla="*/ 139 w 273"/>
                    <a:gd name="T79" fmla="*/ 264 h 276"/>
                    <a:gd name="T80" fmla="*/ 159 w 273"/>
                    <a:gd name="T81" fmla="*/ 272 h 276"/>
                    <a:gd name="T82" fmla="*/ 138 w 273"/>
                    <a:gd name="T83" fmla="*/ 251 h 276"/>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81" fmla="*/ 5055 w 10000"/>
                    <a:gd name="connsiteY81" fmla="*/ 9094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1000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81" name="Freeform 380"/>
                <p:cNvSpPr/>
                <p:nvPr/>
              </p:nvSpPr>
              <p:spPr>
                <a:xfrm rot="19588578">
                  <a:off x="6682744" y="2858703"/>
                  <a:ext cx="557987" cy="442275"/>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82" name="Freeform 381"/>
                <p:cNvSpPr/>
                <p:nvPr/>
              </p:nvSpPr>
              <p:spPr>
                <a:xfrm rot="19588578">
                  <a:off x="6443474" y="2652894"/>
                  <a:ext cx="439729" cy="39806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83" name="Freeform 382"/>
                <p:cNvSpPr/>
                <p:nvPr/>
              </p:nvSpPr>
              <p:spPr>
                <a:xfrm rot="20843499">
                  <a:off x="6831744" y="3177745"/>
                  <a:ext cx="217051" cy="82241"/>
                </a:xfrm>
                <a:custGeom>
                  <a:avLst/>
                  <a:gdLst>
                    <a:gd name="connsiteX0" fmla="*/ 1529738 w 1529738"/>
                    <a:gd name="connsiteY0" fmla="*/ 0 h 579616"/>
                    <a:gd name="connsiteX1" fmla="*/ 1525769 w 1529738"/>
                    <a:gd name="connsiteY1" fmla="*/ 405501 h 579616"/>
                    <a:gd name="connsiteX2" fmla="*/ 1348222 w 1529738"/>
                    <a:gd name="connsiteY2" fmla="*/ 579608 h 579616"/>
                    <a:gd name="connsiteX3" fmla="*/ 174116 w 1529738"/>
                    <a:gd name="connsiteY3" fmla="*/ 568122 h 579616"/>
                    <a:gd name="connsiteX4" fmla="*/ 9 w 1529738"/>
                    <a:gd name="connsiteY4" fmla="*/ 390574 h 579616"/>
                    <a:gd name="connsiteX5" fmla="*/ 3830 w 1529738"/>
                    <a:gd name="connsiteY5" fmla="*/ 1 h 579616"/>
                    <a:gd name="connsiteX6" fmla="*/ 226951 w 1529738"/>
                    <a:gd name="connsiteY6" fmla="*/ 0 h 579616"/>
                    <a:gd name="connsiteX7" fmla="*/ 211099 w 1529738"/>
                    <a:gd name="connsiteY7" fmla="*/ 340157 h 579616"/>
                    <a:gd name="connsiteX8" fmla="*/ 1245250 w 1529738"/>
                    <a:gd name="connsiteY8" fmla="*/ 317581 h 579616"/>
                    <a:gd name="connsiteX9" fmla="*/ 1288569 w 1529738"/>
                    <a:gd name="connsiteY9" fmla="*/ 0 h 579616"/>
                    <a:gd name="connsiteX10" fmla="*/ 1529738 w 1529738"/>
                    <a:gd name="connsiteY10" fmla="*/ 0 h 57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738" h="579616">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18" name="Group 217"/>
              <p:cNvGrpSpPr/>
              <p:nvPr/>
            </p:nvGrpSpPr>
            <p:grpSpPr>
              <a:xfrm>
                <a:off x="3583320" y="5340868"/>
                <a:ext cx="636098" cy="498452"/>
                <a:chOff x="5355703" y="5434094"/>
                <a:chExt cx="880442" cy="689925"/>
              </a:xfrm>
              <a:solidFill>
                <a:srgbClr val="607D8B"/>
              </a:solidFill>
            </p:grpSpPr>
            <p:sp>
              <p:nvSpPr>
                <p:cNvPr id="352" name="Freeform 351"/>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3" name="Trapezoid 352"/>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Rounded Rectangle 353"/>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5" name="Freeform 354"/>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Freeform 355"/>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7" name="Freeform 356"/>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8" name="Freeform 357"/>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22" name="Group 221"/>
              <p:cNvGrpSpPr/>
              <p:nvPr/>
            </p:nvGrpSpPr>
            <p:grpSpPr>
              <a:xfrm>
                <a:off x="1797819" y="5292291"/>
                <a:ext cx="745202" cy="595607"/>
                <a:chOff x="3230535" y="2315028"/>
                <a:chExt cx="4203539" cy="3326439"/>
              </a:xfrm>
              <a:solidFill>
                <a:srgbClr val="607D8B"/>
              </a:solidFill>
              <a:effectLst/>
            </p:grpSpPr>
            <p:sp>
              <p:nvSpPr>
                <p:cNvPr id="331" name="Freeform 136"/>
                <p:cNvSpPr>
                  <a:spLocks/>
                </p:cNvSpPr>
                <p:nvPr/>
              </p:nvSpPr>
              <p:spPr bwMode="auto">
                <a:xfrm>
                  <a:off x="4150361" y="2315028"/>
                  <a:ext cx="1259332" cy="125266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2" name="Freeform 135"/>
                <p:cNvSpPr>
                  <a:spLocks/>
                </p:cNvSpPr>
                <p:nvPr/>
              </p:nvSpPr>
              <p:spPr bwMode="auto">
                <a:xfrm>
                  <a:off x="3230535" y="3721741"/>
                  <a:ext cx="2132200" cy="1565835"/>
                </a:xfrm>
                <a:custGeom>
                  <a:avLst/>
                  <a:gdLst>
                    <a:gd name="T0" fmla="*/ 102 w 320"/>
                    <a:gd name="T1" fmla="*/ 0 h 235"/>
                    <a:gd name="T2" fmla="*/ 186 w 320"/>
                    <a:gd name="T3" fmla="*/ 0 h 235"/>
                    <a:gd name="T4" fmla="*/ 233 w 320"/>
                    <a:gd name="T5" fmla="*/ 41 h 235"/>
                    <a:gd name="T6" fmla="*/ 279 w 320"/>
                    <a:gd name="T7" fmla="*/ 0 h 235"/>
                    <a:gd name="T8" fmla="*/ 320 w 320"/>
                    <a:gd name="T9" fmla="*/ 0 h 235"/>
                    <a:gd name="T10" fmla="*/ 314 w 320"/>
                    <a:gd name="T11" fmla="*/ 10 h 235"/>
                    <a:gd name="T12" fmla="*/ 226 w 320"/>
                    <a:gd name="T13" fmla="*/ 149 h 235"/>
                    <a:gd name="T14" fmla="*/ 221 w 320"/>
                    <a:gd name="T15" fmla="*/ 157 h 235"/>
                    <a:gd name="T16" fmla="*/ 219 w 320"/>
                    <a:gd name="T17" fmla="*/ 160 h 235"/>
                    <a:gd name="T18" fmla="*/ 219 w 320"/>
                    <a:gd name="T19" fmla="*/ 160 h 235"/>
                    <a:gd name="T20" fmla="*/ 214 w 320"/>
                    <a:gd name="T21" fmla="*/ 175 h 235"/>
                    <a:gd name="T22" fmla="*/ 213 w 320"/>
                    <a:gd name="T23" fmla="*/ 191 h 235"/>
                    <a:gd name="T24" fmla="*/ 214 w 320"/>
                    <a:gd name="T25" fmla="*/ 207 h 235"/>
                    <a:gd name="T26" fmla="*/ 219 w 320"/>
                    <a:gd name="T27" fmla="*/ 222 h 235"/>
                    <a:gd name="T28" fmla="*/ 229 w 320"/>
                    <a:gd name="T29" fmla="*/ 235 h 235"/>
                    <a:gd name="T30" fmla="*/ 12 w 320"/>
                    <a:gd name="T31" fmla="*/ 235 h 235"/>
                    <a:gd name="T32" fmla="*/ 8 w 320"/>
                    <a:gd name="T33" fmla="*/ 234 h 235"/>
                    <a:gd name="T34" fmla="*/ 4 w 320"/>
                    <a:gd name="T35" fmla="*/ 231 h 235"/>
                    <a:gd name="T36" fmla="*/ 1 w 320"/>
                    <a:gd name="T37" fmla="*/ 229 h 235"/>
                    <a:gd name="T38" fmla="*/ 0 w 320"/>
                    <a:gd name="T39" fmla="*/ 225 h 235"/>
                    <a:gd name="T40" fmla="*/ 0 w 320"/>
                    <a:gd name="T41" fmla="*/ 149 h 235"/>
                    <a:gd name="T42" fmla="*/ 0 w 320"/>
                    <a:gd name="T43" fmla="*/ 145 h 235"/>
                    <a:gd name="T44" fmla="*/ 0 w 320"/>
                    <a:gd name="T45" fmla="*/ 145 h 235"/>
                    <a:gd name="T46" fmla="*/ 2 w 320"/>
                    <a:gd name="T47" fmla="*/ 113 h 235"/>
                    <a:gd name="T48" fmla="*/ 9 w 320"/>
                    <a:gd name="T49" fmla="*/ 84 h 235"/>
                    <a:gd name="T50" fmla="*/ 20 w 320"/>
                    <a:gd name="T51" fmla="*/ 59 h 235"/>
                    <a:gd name="T52" fmla="*/ 33 w 320"/>
                    <a:gd name="T53" fmla="*/ 39 h 235"/>
                    <a:gd name="T54" fmla="*/ 49 w 320"/>
                    <a:gd name="T55" fmla="*/ 21 h 235"/>
                    <a:gd name="T56" fmla="*/ 67 w 320"/>
                    <a:gd name="T57" fmla="*/ 9 h 235"/>
                    <a:gd name="T58" fmla="*/ 84 w 320"/>
                    <a:gd name="T59" fmla="*/ 2 h 235"/>
                    <a:gd name="T60" fmla="*/ 102 w 320"/>
                    <a:gd name="T61" fmla="*/ 0 h 235"/>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688 w 10000"/>
                    <a:gd name="connsiteY8" fmla="*/ 7447 h 10000"/>
                    <a:gd name="connsiteX9" fmla="*/ 6656 w 10000"/>
                    <a:gd name="connsiteY9" fmla="*/ 8128 h 10000"/>
                    <a:gd name="connsiteX10" fmla="*/ 6688 w 10000"/>
                    <a:gd name="connsiteY10" fmla="*/ 8809 h 10000"/>
                    <a:gd name="connsiteX11" fmla="*/ 6844 w 10000"/>
                    <a:gd name="connsiteY11" fmla="*/ 9447 h 10000"/>
                    <a:gd name="connsiteX12" fmla="*/ 7156 w 10000"/>
                    <a:gd name="connsiteY12" fmla="*/ 10000 h 10000"/>
                    <a:gd name="connsiteX13" fmla="*/ 375 w 10000"/>
                    <a:gd name="connsiteY13" fmla="*/ 10000 h 10000"/>
                    <a:gd name="connsiteX14" fmla="*/ 250 w 10000"/>
                    <a:gd name="connsiteY14" fmla="*/ 9957 h 10000"/>
                    <a:gd name="connsiteX15" fmla="*/ 125 w 10000"/>
                    <a:gd name="connsiteY15" fmla="*/ 9830 h 10000"/>
                    <a:gd name="connsiteX16" fmla="*/ 31 w 10000"/>
                    <a:gd name="connsiteY16" fmla="*/ 9745 h 10000"/>
                    <a:gd name="connsiteX17" fmla="*/ 0 w 10000"/>
                    <a:gd name="connsiteY17" fmla="*/ 9574 h 10000"/>
                    <a:gd name="connsiteX18" fmla="*/ 0 w 10000"/>
                    <a:gd name="connsiteY18" fmla="*/ 6340 h 10000"/>
                    <a:gd name="connsiteX19" fmla="*/ 0 w 10000"/>
                    <a:gd name="connsiteY19" fmla="*/ 6170 h 10000"/>
                    <a:gd name="connsiteX20" fmla="*/ 0 w 10000"/>
                    <a:gd name="connsiteY20" fmla="*/ 6170 h 10000"/>
                    <a:gd name="connsiteX21" fmla="*/ 63 w 10000"/>
                    <a:gd name="connsiteY21" fmla="*/ 4809 h 10000"/>
                    <a:gd name="connsiteX22" fmla="*/ 281 w 10000"/>
                    <a:gd name="connsiteY22" fmla="*/ 3574 h 10000"/>
                    <a:gd name="connsiteX23" fmla="*/ 625 w 10000"/>
                    <a:gd name="connsiteY23" fmla="*/ 2511 h 10000"/>
                    <a:gd name="connsiteX24" fmla="*/ 1031 w 10000"/>
                    <a:gd name="connsiteY24" fmla="*/ 1660 h 10000"/>
                    <a:gd name="connsiteX25" fmla="*/ 1531 w 10000"/>
                    <a:gd name="connsiteY25" fmla="*/ 894 h 10000"/>
                    <a:gd name="connsiteX26" fmla="*/ 2094 w 10000"/>
                    <a:gd name="connsiteY26" fmla="*/ 383 h 10000"/>
                    <a:gd name="connsiteX27" fmla="*/ 2625 w 10000"/>
                    <a:gd name="connsiteY27" fmla="*/ 85 h 10000"/>
                    <a:gd name="connsiteX28" fmla="*/ 3188 w 10000"/>
                    <a:gd name="connsiteY2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7447 h 10000"/>
                    <a:gd name="connsiteX8" fmla="*/ 6656 w 10000"/>
                    <a:gd name="connsiteY8" fmla="*/ 8128 h 10000"/>
                    <a:gd name="connsiteX9" fmla="*/ 6688 w 10000"/>
                    <a:gd name="connsiteY9" fmla="*/ 8809 h 10000"/>
                    <a:gd name="connsiteX10" fmla="*/ 6844 w 10000"/>
                    <a:gd name="connsiteY10" fmla="*/ 9447 h 10000"/>
                    <a:gd name="connsiteX11" fmla="*/ 7156 w 10000"/>
                    <a:gd name="connsiteY11" fmla="*/ 10000 h 10000"/>
                    <a:gd name="connsiteX12" fmla="*/ 375 w 10000"/>
                    <a:gd name="connsiteY12" fmla="*/ 10000 h 10000"/>
                    <a:gd name="connsiteX13" fmla="*/ 250 w 10000"/>
                    <a:gd name="connsiteY13" fmla="*/ 9957 h 10000"/>
                    <a:gd name="connsiteX14" fmla="*/ 125 w 10000"/>
                    <a:gd name="connsiteY14" fmla="*/ 9830 h 10000"/>
                    <a:gd name="connsiteX15" fmla="*/ 31 w 10000"/>
                    <a:gd name="connsiteY15" fmla="*/ 9745 h 10000"/>
                    <a:gd name="connsiteX16" fmla="*/ 0 w 10000"/>
                    <a:gd name="connsiteY16" fmla="*/ 9574 h 10000"/>
                    <a:gd name="connsiteX17" fmla="*/ 0 w 10000"/>
                    <a:gd name="connsiteY17" fmla="*/ 6340 h 10000"/>
                    <a:gd name="connsiteX18" fmla="*/ 0 w 10000"/>
                    <a:gd name="connsiteY18" fmla="*/ 6170 h 10000"/>
                    <a:gd name="connsiteX19" fmla="*/ 0 w 10000"/>
                    <a:gd name="connsiteY19" fmla="*/ 6170 h 10000"/>
                    <a:gd name="connsiteX20" fmla="*/ 63 w 10000"/>
                    <a:gd name="connsiteY20" fmla="*/ 4809 h 10000"/>
                    <a:gd name="connsiteX21" fmla="*/ 281 w 10000"/>
                    <a:gd name="connsiteY21" fmla="*/ 3574 h 10000"/>
                    <a:gd name="connsiteX22" fmla="*/ 625 w 10000"/>
                    <a:gd name="connsiteY22" fmla="*/ 2511 h 10000"/>
                    <a:gd name="connsiteX23" fmla="*/ 1031 w 10000"/>
                    <a:gd name="connsiteY23" fmla="*/ 1660 h 10000"/>
                    <a:gd name="connsiteX24" fmla="*/ 1531 w 10000"/>
                    <a:gd name="connsiteY24" fmla="*/ 894 h 10000"/>
                    <a:gd name="connsiteX25" fmla="*/ 2094 w 10000"/>
                    <a:gd name="connsiteY25" fmla="*/ 383 h 10000"/>
                    <a:gd name="connsiteX26" fmla="*/ 2625 w 10000"/>
                    <a:gd name="connsiteY26" fmla="*/ 85 h 10000"/>
                    <a:gd name="connsiteX27" fmla="*/ 3188 w 10000"/>
                    <a:gd name="connsiteY2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56 w 10000"/>
                    <a:gd name="connsiteY7" fmla="*/ 8128 h 10000"/>
                    <a:gd name="connsiteX8" fmla="*/ 6688 w 10000"/>
                    <a:gd name="connsiteY8" fmla="*/ 8809 h 10000"/>
                    <a:gd name="connsiteX9" fmla="*/ 6844 w 10000"/>
                    <a:gd name="connsiteY9" fmla="*/ 9447 h 10000"/>
                    <a:gd name="connsiteX10" fmla="*/ 7156 w 10000"/>
                    <a:gd name="connsiteY10" fmla="*/ 10000 h 10000"/>
                    <a:gd name="connsiteX11" fmla="*/ 375 w 10000"/>
                    <a:gd name="connsiteY11" fmla="*/ 10000 h 10000"/>
                    <a:gd name="connsiteX12" fmla="*/ 250 w 10000"/>
                    <a:gd name="connsiteY12" fmla="*/ 9957 h 10000"/>
                    <a:gd name="connsiteX13" fmla="*/ 125 w 10000"/>
                    <a:gd name="connsiteY13" fmla="*/ 9830 h 10000"/>
                    <a:gd name="connsiteX14" fmla="*/ 31 w 10000"/>
                    <a:gd name="connsiteY14" fmla="*/ 9745 h 10000"/>
                    <a:gd name="connsiteX15" fmla="*/ 0 w 10000"/>
                    <a:gd name="connsiteY15" fmla="*/ 9574 h 10000"/>
                    <a:gd name="connsiteX16" fmla="*/ 0 w 10000"/>
                    <a:gd name="connsiteY16" fmla="*/ 6340 h 10000"/>
                    <a:gd name="connsiteX17" fmla="*/ 0 w 10000"/>
                    <a:gd name="connsiteY17" fmla="*/ 6170 h 10000"/>
                    <a:gd name="connsiteX18" fmla="*/ 0 w 10000"/>
                    <a:gd name="connsiteY18" fmla="*/ 6170 h 10000"/>
                    <a:gd name="connsiteX19" fmla="*/ 63 w 10000"/>
                    <a:gd name="connsiteY19" fmla="*/ 4809 h 10000"/>
                    <a:gd name="connsiteX20" fmla="*/ 281 w 10000"/>
                    <a:gd name="connsiteY20" fmla="*/ 3574 h 10000"/>
                    <a:gd name="connsiteX21" fmla="*/ 625 w 10000"/>
                    <a:gd name="connsiteY21" fmla="*/ 2511 h 10000"/>
                    <a:gd name="connsiteX22" fmla="*/ 1031 w 10000"/>
                    <a:gd name="connsiteY22" fmla="*/ 1660 h 10000"/>
                    <a:gd name="connsiteX23" fmla="*/ 1531 w 10000"/>
                    <a:gd name="connsiteY23" fmla="*/ 894 h 10000"/>
                    <a:gd name="connsiteX24" fmla="*/ 2094 w 10000"/>
                    <a:gd name="connsiteY24" fmla="*/ 383 h 10000"/>
                    <a:gd name="connsiteX25" fmla="*/ 2625 w 10000"/>
                    <a:gd name="connsiteY25" fmla="*/ 85 h 10000"/>
                    <a:gd name="connsiteX26" fmla="*/ 3188 w 10000"/>
                    <a:gd name="connsiteY2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8809 h 10000"/>
                    <a:gd name="connsiteX8" fmla="*/ 6844 w 10000"/>
                    <a:gd name="connsiteY8" fmla="*/ 9447 h 10000"/>
                    <a:gd name="connsiteX9" fmla="*/ 7156 w 10000"/>
                    <a:gd name="connsiteY9" fmla="*/ 10000 h 10000"/>
                    <a:gd name="connsiteX10" fmla="*/ 375 w 10000"/>
                    <a:gd name="connsiteY10" fmla="*/ 10000 h 10000"/>
                    <a:gd name="connsiteX11" fmla="*/ 250 w 10000"/>
                    <a:gd name="connsiteY11" fmla="*/ 9957 h 10000"/>
                    <a:gd name="connsiteX12" fmla="*/ 125 w 10000"/>
                    <a:gd name="connsiteY12" fmla="*/ 9830 h 10000"/>
                    <a:gd name="connsiteX13" fmla="*/ 31 w 10000"/>
                    <a:gd name="connsiteY13" fmla="*/ 9745 h 10000"/>
                    <a:gd name="connsiteX14" fmla="*/ 0 w 10000"/>
                    <a:gd name="connsiteY14" fmla="*/ 9574 h 10000"/>
                    <a:gd name="connsiteX15" fmla="*/ 0 w 10000"/>
                    <a:gd name="connsiteY15" fmla="*/ 6340 h 10000"/>
                    <a:gd name="connsiteX16" fmla="*/ 0 w 10000"/>
                    <a:gd name="connsiteY16" fmla="*/ 6170 h 10000"/>
                    <a:gd name="connsiteX17" fmla="*/ 0 w 10000"/>
                    <a:gd name="connsiteY17" fmla="*/ 6170 h 10000"/>
                    <a:gd name="connsiteX18" fmla="*/ 63 w 10000"/>
                    <a:gd name="connsiteY18" fmla="*/ 4809 h 10000"/>
                    <a:gd name="connsiteX19" fmla="*/ 281 w 10000"/>
                    <a:gd name="connsiteY19" fmla="*/ 3574 h 10000"/>
                    <a:gd name="connsiteX20" fmla="*/ 625 w 10000"/>
                    <a:gd name="connsiteY20" fmla="*/ 2511 h 10000"/>
                    <a:gd name="connsiteX21" fmla="*/ 1031 w 10000"/>
                    <a:gd name="connsiteY21" fmla="*/ 1660 h 10000"/>
                    <a:gd name="connsiteX22" fmla="*/ 1531 w 10000"/>
                    <a:gd name="connsiteY22" fmla="*/ 894 h 10000"/>
                    <a:gd name="connsiteX23" fmla="*/ 2094 w 10000"/>
                    <a:gd name="connsiteY23" fmla="*/ 383 h 10000"/>
                    <a:gd name="connsiteX24" fmla="*/ 2625 w 10000"/>
                    <a:gd name="connsiteY24" fmla="*/ 85 h 10000"/>
                    <a:gd name="connsiteX25" fmla="*/ 3188 w 10000"/>
                    <a:gd name="connsiteY2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9447 h 10000"/>
                    <a:gd name="connsiteX8" fmla="*/ 7156 w 10000"/>
                    <a:gd name="connsiteY8" fmla="*/ 10000 h 10000"/>
                    <a:gd name="connsiteX9" fmla="*/ 375 w 10000"/>
                    <a:gd name="connsiteY9" fmla="*/ 10000 h 10000"/>
                    <a:gd name="connsiteX10" fmla="*/ 250 w 10000"/>
                    <a:gd name="connsiteY10" fmla="*/ 9957 h 10000"/>
                    <a:gd name="connsiteX11" fmla="*/ 125 w 10000"/>
                    <a:gd name="connsiteY11" fmla="*/ 9830 h 10000"/>
                    <a:gd name="connsiteX12" fmla="*/ 31 w 10000"/>
                    <a:gd name="connsiteY12" fmla="*/ 9745 h 10000"/>
                    <a:gd name="connsiteX13" fmla="*/ 0 w 10000"/>
                    <a:gd name="connsiteY13" fmla="*/ 9574 h 10000"/>
                    <a:gd name="connsiteX14" fmla="*/ 0 w 10000"/>
                    <a:gd name="connsiteY14" fmla="*/ 6340 h 10000"/>
                    <a:gd name="connsiteX15" fmla="*/ 0 w 10000"/>
                    <a:gd name="connsiteY15" fmla="*/ 6170 h 10000"/>
                    <a:gd name="connsiteX16" fmla="*/ 0 w 10000"/>
                    <a:gd name="connsiteY16" fmla="*/ 6170 h 10000"/>
                    <a:gd name="connsiteX17" fmla="*/ 63 w 10000"/>
                    <a:gd name="connsiteY17" fmla="*/ 4809 h 10000"/>
                    <a:gd name="connsiteX18" fmla="*/ 281 w 10000"/>
                    <a:gd name="connsiteY18" fmla="*/ 3574 h 10000"/>
                    <a:gd name="connsiteX19" fmla="*/ 625 w 10000"/>
                    <a:gd name="connsiteY19" fmla="*/ 2511 h 10000"/>
                    <a:gd name="connsiteX20" fmla="*/ 1031 w 10000"/>
                    <a:gd name="connsiteY20" fmla="*/ 1660 h 10000"/>
                    <a:gd name="connsiteX21" fmla="*/ 1531 w 10000"/>
                    <a:gd name="connsiteY21" fmla="*/ 894 h 10000"/>
                    <a:gd name="connsiteX22" fmla="*/ 2094 w 10000"/>
                    <a:gd name="connsiteY22" fmla="*/ 383 h 10000"/>
                    <a:gd name="connsiteX23" fmla="*/ 2625 w 10000"/>
                    <a:gd name="connsiteY23" fmla="*/ 85 h 10000"/>
                    <a:gd name="connsiteX24" fmla="*/ 3188 w 10000"/>
                    <a:gd name="connsiteY2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392 w 10204"/>
                    <a:gd name="connsiteY0" fmla="*/ 0 h 10000"/>
                    <a:gd name="connsiteX1" fmla="*/ 6017 w 10204"/>
                    <a:gd name="connsiteY1" fmla="*/ 0 h 10000"/>
                    <a:gd name="connsiteX2" fmla="*/ 7485 w 10204"/>
                    <a:gd name="connsiteY2" fmla="*/ 1745 h 10000"/>
                    <a:gd name="connsiteX3" fmla="*/ 8923 w 10204"/>
                    <a:gd name="connsiteY3" fmla="*/ 0 h 10000"/>
                    <a:gd name="connsiteX4" fmla="*/ 10204 w 10204"/>
                    <a:gd name="connsiteY4" fmla="*/ 0 h 10000"/>
                    <a:gd name="connsiteX5" fmla="*/ 7110 w 10204"/>
                    <a:gd name="connsiteY5" fmla="*/ 6681 h 10000"/>
                    <a:gd name="connsiteX6" fmla="*/ 7360 w 10204"/>
                    <a:gd name="connsiteY6" fmla="*/ 10000 h 10000"/>
                    <a:gd name="connsiteX7" fmla="*/ 579 w 10204"/>
                    <a:gd name="connsiteY7" fmla="*/ 10000 h 10000"/>
                    <a:gd name="connsiteX8" fmla="*/ 329 w 10204"/>
                    <a:gd name="connsiteY8" fmla="*/ 9830 h 10000"/>
                    <a:gd name="connsiteX9" fmla="*/ 235 w 10204"/>
                    <a:gd name="connsiteY9" fmla="*/ 9745 h 10000"/>
                    <a:gd name="connsiteX10" fmla="*/ 204 w 10204"/>
                    <a:gd name="connsiteY10" fmla="*/ 9574 h 10000"/>
                    <a:gd name="connsiteX11" fmla="*/ 204 w 10204"/>
                    <a:gd name="connsiteY11" fmla="*/ 6340 h 10000"/>
                    <a:gd name="connsiteX12" fmla="*/ 204 w 10204"/>
                    <a:gd name="connsiteY12" fmla="*/ 6170 h 10000"/>
                    <a:gd name="connsiteX13" fmla="*/ 204 w 10204"/>
                    <a:gd name="connsiteY13" fmla="*/ 6170 h 10000"/>
                    <a:gd name="connsiteX14" fmla="*/ 267 w 10204"/>
                    <a:gd name="connsiteY14" fmla="*/ 4809 h 10000"/>
                    <a:gd name="connsiteX15" fmla="*/ 485 w 10204"/>
                    <a:gd name="connsiteY15" fmla="*/ 3574 h 10000"/>
                    <a:gd name="connsiteX16" fmla="*/ 829 w 10204"/>
                    <a:gd name="connsiteY16" fmla="*/ 2511 h 10000"/>
                    <a:gd name="connsiteX17" fmla="*/ 1235 w 10204"/>
                    <a:gd name="connsiteY17" fmla="*/ 1660 h 10000"/>
                    <a:gd name="connsiteX18" fmla="*/ 1735 w 10204"/>
                    <a:gd name="connsiteY18" fmla="*/ 894 h 10000"/>
                    <a:gd name="connsiteX19" fmla="*/ 2298 w 10204"/>
                    <a:gd name="connsiteY19" fmla="*/ 383 h 10000"/>
                    <a:gd name="connsiteX20" fmla="*/ 2829 w 10204"/>
                    <a:gd name="connsiteY20" fmla="*/ 85 h 10000"/>
                    <a:gd name="connsiteX21" fmla="*/ 3392 w 10204"/>
                    <a:gd name="connsiteY21" fmla="*/ 0 h 10000"/>
                    <a:gd name="connsiteX0" fmla="*/ 3429 w 10241"/>
                    <a:gd name="connsiteY0" fmla="*/ 0 h 10000"/>
                    <a:gd name="connsiteX1" fmla="*/ 6054 w 10241"/>
                    <a:gd name="connsiteY1" fmla="*/ 0 h 10000"/>
                    <a:gd name="connsiteX2" fmla="*/ 7522 w 10241"/>
                    <a:gd name="connsiteY2" fmla="*/ 1745 h 10000"/>
                    <a:gd name="connsiteX3" fmla="*/ 8960 w 10241"/>
                    <a:gd name="connsiteY3" fmla="*/ 0 h 10000"/>
                    <a:gd name="connsiteX4" fmla="*/ 10241 w 10241"/>
                    <a:gd name="connsiteY4" fmla="*/ 0 h 10000"/>
                    <a:gd name="connsiteX5" fmla="*/ 7147 w 10241"/>
                    <a:gd name="connsiteY5" fmla="*/ 6681 h 10000"/>
                    <a:gd name="connsiteX6" fmla="*/ 7397 w 10241"/>
                    <a:gd name="connsiteY6" fmla="*/ 10000 h 10000"/>
                    <a:gd name="connsiteX7" fmla="*/ 616 w 10241"/>
                    <a:gd name="connsiteY7" fmla="*/ 10000 h 10000"/>
                    <a:gd name="connsiteX8" fmla="*/ 272 w 10241"/>
                    <a:gd name="connsiteY8" fmla="*/ 9745 h 10000"/>
                    <a:gd name="connsiteX9" fmla="*/ 241 w 10241"/>
                    <a:gd name="connsiteY9" fmla="*/ 9574 h 10000"/>
                    <a:gd name="connsiteX10" fmla="*/ 241 w 10241"/>
                    <a:gd name="connsiteY10" fmla="*/ 6340 h 10000"/>
                    <a:gd name="connsiteX11" fmla="*/ 241 w 10241"/>
                    <a:gd name="connsiteY11" fmla="*/ 6170 h 10000"/>
                    <a:gd name="connsiteX12" fmla="*/ 241 w 10241"/>
                    <a:gd name="connsiteY12" fmla="*/ 6170 h 10000"/>
                    <a:gd name="connsiteX13" fmla="*/ 304 w 10241"/>
                    <a:gd name="connsiteY13" fmla="*/ 4809 h 10000"/>
                    <a:gd name="connsiteX14" fmla="*/ 522 w 10241"/>
                    <a:gd name="connsiteY14" fmla="*/ 3574 h 10000"/>
                    <a:gd name="connsiteX15" fmla="*/ 866 w 10241"/>
                    <a:gd name="connsiteY15" fmla="*/ 2511 h 10000"/>
                    <a:gd name="connsiteX16" fmla="*/ 1272 w 10241"/>
                    <a:gd name="connsiteY16" fmla="*/ 1660 h 10000"/>
                    <a:gd name="connsiteX17" fmla="*/ 1772 w 10241"/>
                    <a:gd name="connsiteY17" fmla="*/ 894 h 10000"/>
                    <a:gd name="connsiteX18" fmla="*/ 2335 w 10241"/>
                    <a:gd name="connsiteY18" fmla="*/ 383 h 10000"/>
                    <a:gd name="connsiteX19" fmla="*/ 2866 w 10241"/>
                    <a:gd name="connsiteY19" fmla="*/ 85 h 10000"/>
                    <a:gd name="connsiteX20" fmla="*/ 3429 w 10241"/>
                    <a:gd name="connsiteY20" fmla="*/ 0 h 10000"/>
                    <a:gd name="connsiteX0" fmla="*/ 3442 w 10254"/>
                    <a:gd name="connsiteY0" fmla="*/ 0 h 10000"/>
                    <a:gd name="connsiteX1" fmla="*/ 6067 w 10254"/>
                    <a:gd name="connsiteY1" fmla="*/ 0 h 10000"/>
                    <a:gd name="connsiteX2" fmla="*/ 7535 w 10254"/>
                    <a:gd name="connsiteY2" fmla="*/ 1745 h 10000"/>
                    <a:gd name="connsiteX3" fmla="*/ 8973 w 10254"/>
                    <a:gd name="connsiteY3" fmla="*/ 0 h 10000"/>
                    <a:gd name="connsiteX4" fmla="*/ 10254 w 10254"/>
                    <a:gd name="connsiteY4" fmla="*/ 0 h 10000"/>
                    <a:gd name="connsiteX5" fmla="*/ 7160 w 10254"/>
                    <a:gd name="connsiteY5" fmla="*/ 6681 h 10000"/>
                    <a:gd name="connsiteX6" fmla="*/ 7410 w 10254"/>
                    <a:gd name="connsiteY6" fmla="*/ 10000 h 10000"/>
                    <a:gd name="connsiteX7" fmla="*/ 629 w 10254"/>
                    <a:gd name="connsiteY7" fmla="*/ 10000 h 10000"/>
                    <a:gd name="connsiteX8" fmla="*/ 254 w 10254"/>
                    <a:gd name="connsiteY8" fmla="*/ 9574 h 10000"/>
                    <a:gd name="connsiteX9" fmla="*/ 254 w 10254"/>
                    <a:gd name="connsiteY9" fmla="*/ 6340 h 10000"/>
                    <a:gd name="connsiteX10" fmla="*/ 254 w 10254"/>
                    <a:gd name="connsiteY10" fmla="*/ 6170 h 10000"/>
                    <a:gd name="connsiteX11" fmla="*/ 254 w 10254"/>
                    <a:gd name="connsiteY11" fmla="*/ 6170 h 10000"/>
                    <a:gd name="connsiteX12" fmla="*/ 317 w 10254"/>
                    <a:gd name="connsiteY12" fmla="*/ 4809 h 10000"/>
                    <a:gd name="connsiteX13" fmla="*/ 535 w 10254"/>
                    <a:gd name="connsiteY13" fmla="*/ 3574 h 10000"/>
                    <a:gd name="connsiteX14" fmla="*/ 879 w 10254"/>
                    <a:gd name="connsiteY14" fmla="*/ 2511 h 10000"/>
                    <a:gd name="connsiteX15" fmla="*/ 1285 w 10254"/>
                    <a:gd name="connsiteY15" fmla="*/ 1660 h 10000"/>
                    <a:gd name="connsiteX16" fmla="*/ 1785 w 10254"/>
                    <a:gd name="connsiteY16" fmla="*/ 894 h 10000"/>
                    <a:gd name="connsiteX17" fmla="*/ 2348 w 10254"/>
                    <a:gd name="connsiteY17" fmla="*/ 383 h 10000"/>
                    <a:gd name="connsiteX18" fmla="*/ 2879 w 10254"/>
                    <a:gd name="connsiteY18" fmla="*/ 85 h 10000"/>
                    <a:gd name="connsiteX19" fmla="*/ 3442 w 10254"/>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2625 w 10000"/>
                    <a:gd name="connsiteY17" fmla="*/ 85 h 10000"/>
                    <a:gd name="connsiteX18" fmla="*/ 3188 w 10000"/>
                    <a:gd name="connsiteY1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3188 w 10000"/>
                    <a:gd name="connsiteY1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3188 w 10000"/>
                    <a:gd name="connsiteY1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3188 w 10000"/>
                    <a:gd name="connsiteY1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3188 w 10000"/>
                    <a:gd name="connsiteY1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3188 w 10000"/>
                    <a:gd name="connsiteY1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3188 w 10000"/>
                    <a:gd name="connsiteY1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3188" y="0"/>
                      </a:moveTo>
                      <a:lnTo>
                        <a:pt x="5813" y="0"/>
                      </a:lnTo>
                      <a:lnTo>
                        <a:pt x="7281" y="1745"/>
                      </a:lnTo>
                      <a:lnTo>
                        <a:pt x="8719" y="0"/>
                      </a:lnTo>
                      <a:lnTo>
                        <a:pt x="10000" y="0"/>
                      </a:lnTo>
                      <a:cubicBezTo>
                        <a:pt x="9419" y="1266"/>
                        <a:pt x="7536" y="5303"/>
                        <a:pt x="6906" y="6681"/>
                      </a:cubicBezTo>
                      <a:cubicBezTo>
                        <a:pt x="6519" y="7747"/>
                        <a:pt x="6580" y="9143"/>
                        <a:pt x="7156" y="10000"/>
                      </a:cubicBezTo>
                      <a:lnTo>
                        <a:pt x="375" y="10000"/>
                      </a:lnTo>
                      <a:cubicBezTo>
                        <a:pt x="142" y="10005"/>
                        <a:pt x="6" y="9865"/>
                        <a:pt x="0" y="9574"/>
                      </a:cubicBezTo>
                      <a:lnTo>
                        <a:pt x="0" y="6170"/>
                      </a:lnTo>
                      <a:cubicBezTo>
                        <a:pt x="21" y="5716"/>
                        <a:pt x="42" y="5263"/>
                        <a:pt x="63" y="4809"/>
                      </a:cubicBezTo>
                      <a:cubicBezTo>
                        <a:pt x="371" y="2640"/>
                        <a:pt x="1382" y="71"/>
                        <a:pt x="3188"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3" name="Freeform 332"/>
                <p:cNvSpPr>
                  <a:spLocks/>
                </p:cNvSpPr>
                <p:nvPr/>
              </p:nvSpPr>
              <p:spPr bwMode="auto">
                <a:xfrm>
                  <a:off x="4800140" y="3243740"/>
                  <a:ext cx="2633934" cy="2397727"/>
                </a:xfrm>
                <a:custGeom>
                  <a:avLst/>
                  <a:gdLst>
                    <a:gd name="connsiteX0" fmla="*/ 1226863 w 2633934"/>
                    <a:gd name="connsiteY0" fmla="*/ 886831 h 2397727"/>
                    <a:gd name="connsiteX1" fmla="*/ 716997 w 2633934"/>
                    <a:gd name="connsiteY1" fmla="*/ 967320 h 2397727"/>
                    <a:gd name="connsiteX2" fmla="*/ 714458 w 2633934"/>
                    <a:gd name="connsiteY2" fmla="*/ 1017588 h 2397727"/>
                    <a:gd name="connsiteX3" fmla="*/ 1107193 w 2633934"/>
                    <a:gd name="connsiteY3" fmla="*/ 1756234 h 2397727"/>
                    <a:gd name="connsiteX4" fmla="*/ 1134647 w 2633934"/>
                    <a:gd name="connsiteY4" fmla="*/ 1772912 h 2397727"/>
                    <a:gd name="connsiteX5" fmla="*/ 1488699 w 2633934"/>
                    <a:gd name="connsiteY5" fmla="*/ 1489294 h 2397727"/>
                    <a:gd name="connsiteX6" fmla="*/ 1422685 w 2633934"/>
                    <a:gd name="connsiteY6" fmla="*/ 1468802 h 2397727"/>
                    <a:gd name="connsiteX7" fmla="*/ 1171371 w 2633934"/>
                    <a:gd name="connsiteY7" fmla="*/ 1089658 h 2397727"/>
                    <a:gd name="connsiteX8" fmla="*/ 1203707 w 2633934"/>
                    <a:gd name="connsiteY8" fmla="*/ 929492 h 2397727"/>
                    <a:gd name="connsiteX9" fmla="*/ 1582851 w 2633934"/>
                    <a:gd name="connsiteY9" fmla="*/ 847247 h 2397727"/>
                    <a:gd name="connsiteX10" fmla="*/ 1340440 w 2633934"/>
                    <a:gd name="connsiteY10" fmla="*/ 1089658 h 2397727"/>
                    <a:gd name="connsiteX11" fmla="*/ 1582851 w 2633934"/>
                    <a:gd name="connsiteY11" fmla="*/ 1332069 h 2397727"/>
                    <a:gd name="connsiteX12" fmla="*/ 1825262 w 2633934"/>
                    <a:gd name="connsiteY12" fmla="*/ 1089658 h 2397727"/>
                    <a:gd name="connsiteX13" fmla="*/ 1582851 w 2633934"/>
                    <a:gd name="connsiteY13" fmla="*/ 847247 h 2397727"/>
                    <a:gd name="connsiteX14" fmla="*/ 1605234 w 2633934"/>
                    <a:gd name="connsiteY14" fmla="*/ 126812 h 2397727"/>
                    <a:gd name="connsiteX15" fmla="*/ 754506 w 2633934"/>
                    <a:gd name="connsiteY15" fmla="*/ 752699 h 2397727"/>
                    <a:gd name="connsiteX16" fmla="*/ 738914 w 2633934"/>
                    <a:gd name="connsiteY16" fmla="*/ 813339 h 2397727"/>
                    <a:gd name="connsiteX17" fmla="*/ 1418192 w 2633934"/>
                    <a:gd name="connsiteY17" fmla="*/ 712953 h 2397727"/>
                    <a:gd name="connsiteX18" fmla="*/ 1422685 w 2633934"/>
                    <a:gd name="connsiteY18" fmla="*/ 710514 h 2397727"/>
                    <a:gd name="connsiteX19" fmla="*/ 1582851 w 2633934"/>
                    <a:gd name="connsiteY19" fmla="*/ 678178 h 2397727"/>
                    <a:gd name="connsiteX20" fmla="*/ 1994331 w 2633934"/>
                    <a:gd name="connsiteY20" fmla="*/ 1089658 h 2397727"/>
                    <a:gd name="connsiteX21" fmla="*/ 1743018 w 2633934"/>
                    <a:gd name="connsiteY21" fmla="*/ 1468802 h 2397727"/>
                    <a:gd name="connsiteX22" fmla="*/ 1733573 w 2633934"/>
                    <a:gd name="connsiteY22" fmla="*/ 1471734 h 2397727"/>
                    <a:gd name="connsiteX23" fmla="*/ 1273270 w 2633934"/>
                    <a:gd name="connsiteY23" fmla="*/ 1843767 h 2397727"/>
                    <a:gd name="connsiteX24" fmla="*/ 1340345 w 2633934"/>
                    <a:gd name="connsiteY24" fmla="*/ 1868317 h 2397727"/>
                    <a:gd name="connsiteX25" fmla="*/ 1605234 w 2633934"/>
                    <a:gd name="connsiteY25" fmla="*/ 1908364 h 2397727"/>
                    <a:gd name="connsiteX26" fmla="*/ 2496010 w 2633934"/>
                    <a:gd name="connsiteY26" fmla="*/ 1017588 h 2397727"/>
                    <a:gd name="connsiteX27" fmla="*/ 1605234 w 2633934"/>
                    <a:gd name="connsiteY27" fmla="*/ 126812 h 2397727"/>
                    <a:gd name="connsiteX28" fmla="*/ 1605234 w 2633934"/>
                    <a:gd name="connsiteY28" fmla="*/ 0 h 2397727"/>
                    <a:gd name="connsiteX29" fmla="*/ 2633934 w 2633934"/>
                    <a:gd name="connsiteY29" fmla="*/ 1028700 h 2397727"/>
                    <a:gd name="connsiteX30" fmla="*/ 1710413 w 2633934"/>
                    <a:gd name="connsiteY30" fmla="*/ 2052089 h 2397727"/>
                    <a:gd name="connsiteX31" fmla="*/ 1633952 w 2633934"/>
                    <a:gd name="connsiteY31" fmla="*/ 2055950 h 2397727"/>
                    <a:gd name="connsiteX32" fmla="*/ 1636668 w 2633934"/>
                    <a:gd name="connsiteY32" fmla="*/ 2060258 h 2397727"/>
                    <a:gd name="connsiteX33" fmla="*/ 630824 w 2633934"/>
                    <a:gd name="connsiteY33" fmla="*/ 2060259 h 2397727"/>
                    <a:gd name="connsiteX34" fmla="*/ 555291 w 2633934"/>
                    <a:gd name="connsiteY34" fmla="*/ 2323623 h 2397727"/>
                    <a:gd name="connsiteX35" fmla="*/ 276685 w 2633934"/>
                    <a:gd name="connsiteY35" fmla="*/ 2318860 h 2397727"/>
                    <a:gd name="connsiteX36" fmla="*/ 243347 w 2633934"/>
                    <a:gd name="connsiteY36" fmla="*/ 2054541 h 2397727"/>
                    <a:gd name="connsiteX37" fmla="*/ 64087 w 2633934"/>
                    <a:gd name="connsiteY37" fmla="*/ 1549715 h 2397727"/>
                    <a:gd name="connsiteX38" fmla="*/ 657008 w 2633934"/>
                    <a:gd name="connsiteY38" fmla="*/ 629285 h 2397727"/>
                    <a:gd name="connsiteX39" fmla="*/ 657375 w 2633934"/>
                    <a:gd name="connsiteY39" fmla="*/ 628284 h 2397727"/>
                    <a:gd name="connsiteX40" fmla="*/ 1605234 w 2633934"/>
                    <a:gd name="connsiteY40" fmla="*/ 0 h 23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3934" h="2397727">
                      <a:moveTo>
                        <a:pt x="1226863" y="886831"/>
                      </a:moveTo>
                      <a:lnTo>
                        <a:pt x="716997" y="967320"/>
                      </a:lnTo>
                      <a:lnTo>
                        <a:pt x="714458" y="1017588"/>
                      </a:lnTo>
                      <a:cubicBezTo>
                        <a:pt x="714458" y="1325065"/>
                        <a:pt x="870245" y="1596155"/>
                        <a:pt x="1107193" y="1756234"/>
                      </a:cubicBezTo>
                      <a:lnTo>
                        <a:pt x="1134647" y="1772912"/>
                      </a:lnTo>
                      <a:lnTo>
                        <a:pt x="1488699" y="1489294"/>
                      </a:lnTo>
                      <a:lnTo>
                        <a:pt x="1422685" y="1468802"/>
                      </a:lnTo>
                      <a:cubicBezTo>
                        <a:pt x="1274998" y="1406336"/>
                        <a:pt x="1171371" y="1260099"/>
                        <a:pt x="1171371" y="1089658"/>
                      </a:cubicBezTo>
                      <a:cubicBezTo>
                        <a:pt x="1171371" y="1032845"/>
                        <a:pt x="1182885" y="978721"/>
                        <a:pt x="1203707" y="929492"/>
                      </a:cubicBezTo>
                      <a:close/>
                      <a:moveTo>
                        <a:pt x="1582851" y="847247"/>
                      </a:moveTo>
                      <a:cubicBezTo>
                        <a:pt x="1448971" y="847247"/>
                        <a:pt x="1340440" y="955778"/>
                        <a:pt x="1340440" y="1089658"/>
                      </a:cubicBezTo>
                      <a:cubicBezTo>
                        <a:pt x="1340440" y="1223538"/>
                        <a:pt x="1448971" y="1332069"/>
                        <a:pt x="1582851" y="1332069"/>
                      </a:cubicBezTo>
                      <a:cubicBezTo>
                        <a:pt x="1716731" y="1332069"/>
                        <a:pt x="1825262" y="1223538"/>
                        <a:pt x="1825262" y="1089658"/>
                      </a:cubicBezTo>
                      <a:cubicBezTo>
                        <a:pt x="1825262" y="955778"/>
                        <a:pt x="1716731" y="847247"/>
                        <a:pt x="1582851" y="847247"/>
                      </a:cubicBezTo>
                      <a:close/>
                      <a:moveTo>
                        <a:pt x="1605234" y="126812"/>
                      </a:moveTo>
                      <a:cubicBezTo>
                        <a:pt x="1205515" y="126812"/>
                        <a:pt x="867288" y="390092"/>
                        <a:pt x="754506" y="752699"/>
                      </a:cubicBezTo>
                      <a:lnTo>
                        <a:pt x="738914" y="813339"/>
                      </a:lnTo>
                      <a:lnTo>
                        <a:pt x="1418192" y="712953"/>
                      </a:lnTo>
                      <a:lnTo>
                        <a:pt x="1422685" y="710514"/>
                      </a:lnTo>
                      <a:cubicBezTo>
                        <a:pt x="1471913" y="689692"/>
                        <a:pt x="1526038" y="678178"/>
                        <a:pt x="1582851" y="678178"/>
                      </a:cubicBezTo>
                      <a:cubicBezTo>
                        <a:pt x="1810105" y="678178"/>
                        <a:pt x="1994331" y="862404"/>
                        <a:pt x="1994331" y="1089658"/>
                      </a:cubicBezTo>
                      <a:cubicBezTo>
                        <a:pt x="1994331" y="1260099"/>
                        <a:pt x="1890704" y="1406336"/>
                        <a:pt x="1743018" y="1468802"/>
                      </a:cubicBezTo>
                      <a:lnTo>
                        <a:pt x="1733573" y="1471734"/>
                      </a:lnTo>
                      <a:lnTo>
                        <a:pt x="1273270" y="1843767"/>
                      </a:lnTo>
                      <a:lnTo>
                        <a:pt x="1340345" y="1868317"/>
                      </a:lnTo>
                      <a:cubicBezTo>
                        <a:pt x="1424023" y="1894343"/>
                        <a:pt x="1512991" y="1908364"/>
                        <a:pt x="1605234" y="1908364"/>
                      </a:cubicBezTo>
                      <a:cubicBezTo>
                        <a:pt x="2097196" y="1908364"/>
                        <a:pt x="2496010" y="1509550"/>
                        <a:pt x="2496010" y="1017588"/>
                      </a:cubicBezTo>
                      <a:cubicBezTo>
                        <a:pt x="2496010" y="525626"/>
                        <a:pt x="2097196" y="126812"/>
                        <a:pt x="1605234" y="126812"/>
                      </a:cubicBezTo>
                      <a:close/>
                      <a:moveTo>
                        <a:pt x="1605234" y="0"/>
                      </a:moveTo>
                      <a:cubicBezTo>
                        <a:pt x="2173369" y="0"/>
                        <a:pt x="2633934" y="460565"/>
                        <a:pt x="2633934" y="1028700"/>
                      </a:cubicBezTo>
                      <a:cubicBezTo>
                        <a:pt x="2633934" y="1561327"/>
                        <a:pt x="2229141" y="1999409"/>
                        <a:pt x="1710413" y="2052089"/>
                      </a:cubicBezTo>
                      <a:lnTo>
                        <a:pt x="1633952" y="2055950"/>
                      </a:lnTo>
                      <a:lnTo>
                        <a:pt x="1636668" y="2060258"/>
                      </a:lnTo>
                      <a:lnTo>
                        <a:pt x="630824" y="2060259"/>
                      </a:lnTo>
                      <a:cubicBezTo>
                        <a:pt x="604582" y="2137887"/>
                        <a:pt x="585739" y="2216626"/>
                        <a:pt x="555291" y="2323623"/>
                      </a:cubicBezTo>
                      <a:cubicBezTo>
                        <a:pt x="401019" y="2478245"/>
                        <a:pt x="299307" y="2347435"/>
                        <a:pt x="276685" y="2318860"/>
                      </a:cubicBezTo>
                      <a:cubicBezTo>
                        <a:pt x="258826" y="2268854"/>
                        <a:pt x="258143" y="2181541"/>
                        <a:pt x="243347" y="2054541"/>
                      </a:cubicBezTo>
                      <a:cubicBezTo>
                        <a:pt x="47068" y="2005328"/>
                        <a:pt x="-84915" y="1760852"/>
                        <a:pt x="64087" y="1549715"/>
                      </a:cubicBezTo>
                      <a:lnTo>
                        <a:pt x="657008" y="629285"/>
                      </a:lnTo>
                      <a:lnTo>
                        <a:pt x="657375" y="628284"/>
                      </a:lnTo>
                      <a:cubicBezTo>
                        <a:pt x="813540" y="259068"/>
                        <a:pt x="1179133" y="0"/>
                        <a:pt x="1605234"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226" name="Group 225"/>
              <p:cNvGrpSpPr/>
              <p:nvPr/>
            </p:nvGrpSpPr>
            <p:grpSpPr>
              <a:xfrm>
                <a:off x="327673" y="5342124"/>
                <a:ext cx="569424" cy="495940"/>
                <a:chOff x="1423344" y="4179037"/>
                <a:chExt cx="716252" cy="623822"/>
              </a:xfrm>
              <a:solidFill>
                <a:srgbClr val="607D8B"/>
              </a:solidFill>
            </p:grpSpPr>
            <p:grpSp>
              <p:nvGrpSpPr>
                <p:cNvPr id="300" name="Group 299"/>
                <p:cNvGrpSpPr/>
                <p:nvPr/>
              </p:nvGrpSpPr>
              <p:grpSpPr>
                <a:xfrm>
                  <a:off x="1857112" y="4251681"/>
                  <a:ext cx="282484" cy="473480"/>
                  <a:chOff x="1857112" y="4251681"/>
                  <a:chExt cx="282484" cy="473480"/>
                </a:xfrm>
                <a:grpFill/>
              </p:grpSpPr>
              <p:sp>
                <p:nvSpPr>
                  <p:cNvPr id="302" name="Freeform 1357"/>
                  <p:cNvSpPr>
                    <a:spLocks/>
                  </p:cNvSpPr>
                  <p:nvPr/>
                </p:nvSpPr>
                <p:spPr bwMode="auto">
                  <a:xfrm rot="19856605">
                    <a:off x="1858450" y="4251681"/>
                    <a:ext cx="281146" cy="78365"/>
                  </a:xfrm>
                  <a:prstGeom prst="roundRect">
                    <a:avLst>
                      <a:gd name="adj" fmla="val 50000"/>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3" name="Freeform 1357"/>
                  <p:cNvSpPr>
                    <a:spLocks/>
                  </p:cNvSpPr>
                  <p:nvPr/>
                </p:nvSpPr>
                <p:spPr bwMode="auto">
                  <a:xfrm>
                    <a:off x="1857112" y="4449239"/>
                    <a:ext cx="236232"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4" name="Freeform 1357"/>
                  <p:cNvSpPr>
                    <a:spLocks/>
                  </p:cNvSpPr>
                  <p:nvPr/>
                </p:nvSpPr>
                <p:spPr bwMode="auto">
                  <a:xfrm rot="1860000">
                    <a:off x="1857215" y="4646796"/>
                    <a:ext cx="281146"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01" name="Freeform 300"/>
                <p:cNvSpPr/>
                <p:nvPr/>
              </p:nvSpPr>
              <p:spPr>
                <a:xfrm rot="16200000">
                  <a:off x="1329821" y="4272560"/>
                  <a:ext cx="623822" cy="436776"/>
                </a:xfrm>
                <a:custGeom>
                  <a:avLst/>
                  <a:gdLst>
                    <a:gd name="connsiteX0" fmla="*/ 1507331 w 1507331"/>
                    <a:gd name="connsiteY0" fmla="*/ 1055373 h 1055373"/>
                    <a:gd name="connsiteX1" fmla="*/ 0 w 1507331"/>
                    <a:gd name="connsiteY1" fmla="*/ 1055373 h 1055373"/>
                    <a:gd name="connsiteX2" fmla="*/ 368498 w 1507331"/>
                    <a:gd name="connsiteY2" fmla="*/ 476728 h 1055373"/>
                    <a:gd name="connsiteX3" fmla="*/ 375443 w 1507331"/>
                    <a:gd name="connsiteY3" fmla="*/ 476728 h 1055373"/>
                    <a:gd name="connsiteX4" fmla="*/ 375443 w 1507331"/>
                    <a:gd name="connsiteY4" fmla="*/ 0 h 1055373"/>
                    <a:gd name="connsiteX5" fmla="*/ 1134268 w 1507331"/>
                    <a:gd name="connsiteY5" fmla="*/ 0 h 1055373"/>
                    <a:gd name="connsiteX6" fmla="*/ 1134268 w 1507331"/>
                    <a:gd name="connsiteY6" fmla="*/ 476728 h 1055373"/>
                    <a:gd name="connsiteX7" fmla="*/ 1138833 w 1507331"/>
                    <a:gd name="connsiteY7" fmla="*/ 476728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138833 w 1507331"/>
                    <a:gd name="connsiteY6" fmla="*/ 476728 h 1055373"/>
                    <a:gd name="connsiteX7" fmla="*/ 1507331 w 1507331"/>
                    <a:gd name="connsiteY7" fmla="*/ 1055373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507331 w 1507331"/>
                    <a:gd name="connsiteY6" fmla="*/ 1055373 h 10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31" h="1055373">
                      <a:moveTo>
                        <a:pt x="1507331" y="1055373"/>
                      </a:moveTo>
                      <a:lnTo>
                        <a:pt x="0" y="1055373"/>
                      </a:lnTo>
                      <a:lnTo>
                        <a:pt x="375443" y="476728"/>
                      </a:lnTo>
                      <a:lnTo>
                        <a:pt x="375443" y="0"/>
                      </a:lnTo>
                      <a:lnTo>
                        <a:pt x="1134268" y="0"/>
                      </a:lnTo>
                      <a:lnTo>
                        <a:pt x="1134268" y="476728"/>
                      </a:lnTo>
                      <a:lnTo>
                        <a:pt x="1507331" y="105537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9" name="Group 228"/>
              <p:cNvGrpSpPr/>
              <p:nvPr/>
            </p:nvGrpSpPr>
            <p:grpSpPr>
              <a:xfrm>
                <a:off x="8300991" y="5324855"/>
                <a:ext cx="636496" cy="530478"/>
                <a:chOff x="1805868" y="1095374"/>
                <a:chExt cx="4699708" cy="3916924"/>
              </a:xfrm>
              <a:solidFill>
                <a:srgbClr val="607D8B"/>
              </a:solidFill>
            </p:grpSpPr>
            <p:sp>
              <p:nvSpPr>
                <p:cNvPr id="270" name="Freeform 269"/>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271" name="Group 270"/>
                <p:cNvGrpSpPr/>
                <p:nvPr/>
              </p:nvGrpSpPr>
              <p:grpSpPr>
                <a:xfrm>
                  <a:off x="1805868" y="1873918"/>
                  <a:ext cx="4195126" cy="3138380"/>
                  <a:chOff x="1805868" y="1873918"/>
                  <a:chExt cx="4195126" cy="3138380"/>
                </a:xfrm>
                <a:grpFill/>
              </p:grpSpPr>
              <p:grpSp>
                <p:nvGrpSpPr>
                  <p:cNvPr id="273" name="Group 272"/>
                  <p:cNvGrpSpPr/>
                  <p:nvPr/>
                </p:nvGrpSpPr>
                <p:grpSpPr>
                  <a:xfrm>
                    <a:off x="1805868" y="1873918"/>
                    <a:ext cx="4195126" cy="3138380"/>
                    <a:chOff x="1277882" y="2649348"/>
                    <a:chExt cx="433525" cy="324320"/>
                  </a:xfrm>
                  <a:grpFill/>
                </p:grpSpPr>
                <p:sp>
                  <p:nvSpPr>
                    <p:cNvPr id="290" name="Oval 289"/>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algn="ctr">
                        <a:defRPr/>
                      </a:pPr>
                      <a:endParaRPr lang="en-US" kern="0">
                        <a:solidFill>
                          <a:prstClr val="white"/>
                        </a:solidFill>
                      </a:endParaRPr>
                    </a:p>
                  </p:txBody>
                </p:sp>
                <p:sp>
                  <p:nvSpPr>
                    <p:cNvPr id="291" name="Freeform 290"/>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sp>
                <p:nvSpPr>
                  <p:cNvPr id="274"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5"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6"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7"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8"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9"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0"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1"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2"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3"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4"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5"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6"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7"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8"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9"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72" name="Right Triangle 271"/>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34" name="Group 233"/>
              <p:cNvGrpSpPr/>
              <p:nvPr/>
            </p:nvGrpSpPr>
            <p:grpSpPr>
              <a:xfrm>
                <a:off x="6743069" y="5279463"/>
                <a:ext cx="647148" cy="621262"/>
                <a:chOff x="3204066" y="2440823"/>
                <a:chExt cx="1226268" cy="1178286"/>
              </a:xfrm>
              <a:solidFill>
                <a:srgbClr val="607D8B"/>
              </a:solidFill>
            </p:grpSpPr>
            <p:sp>
              <p:nvSpPr>
                <p:cNvPr id="265" name="Freeform 264"/>
                <p:cNvSpPr/>
                <p:nvPr/>
              </p:nvSpPr>
              <p:spPr>
                <a:xfrm>
                  <a:off x="3519571" y="2440823"/>
                  <a:ext cx="869306" cy="404503"/>
                </a:xfrm>
                <a:custGeom>
                  <a:avLst/>
                  <a:gdLst>
                    <a:gd name="connsiteX0" fmla="*/ 714942 w 869306"/>
                    <a:gd name="connsiteY0" fmla="*/ 0 h 404503"/>
                    <a:gd name="connsiteX1" fmla="*/ 869306 w 869306"/>
                    <a:gd name="connsiteY1" fmla="*/ 360325 h 404503"/>
                    <a:gd name="connsiteX2" fmla="*/ 469089 w 869306"/>
                    <a:gd name="connsiteY2" fmla="*/ 404503 h 404503"/>
                    <a:gd name="connsiteX3" fmla="*/ 534087 w 869306"/>
                    <a:gd name="connsiteY3" fmla="*/ 297561 h 404503"/>
                    <a:gd name="connsiteX4" fmla="*/ 519875 w 869306"/>
                    <a:gd name="connsiteY4" fmla="*/ 288625 h 404503"/>
                    <a:gd name="connsiteX5" fmla="*/ 210991 w 869306"/>
                    <a:gd name="connsiteY5" fmla="*/ 295886 h 404503"/>
                    <a:gd name="connsiteX6" fmla="*/ 132961 w 869306"/>
                    <a:gd name="connsiteY6" fmla="*/ 356725 h 404503"/>
                    <a:gd name="connsiteX7" fmla="*/ 128933 w 869306"/>
                    <a:gd name="connsiteY7" fmla="*/ 361673 h 404503"/>
                    <a:gd name="connsiteX8" fmla="*/ 0 w 869306"/>
                    <a:gd name="connsiteY8" fmla="*/ 194337 h 404503"/>
                    <a:gd name="connsiteX9" fmla="*/ 19113 w 869306"/>
                    <a:gd name="connsiteY9" fmla="*/ 176030 h 404503"/>
                    <a:gd name="connsiteX10" fmla="*/ 108342 w 869306"/>
                    <a:gd name="connsiteY10" fmla="*/ 113313 h 404503"/>
                    <a:gd name="connsiteX11" fmla="*/ 613875 w 869306"/>
                    <a:gd name="connsiteY11" fmla="*/ 101429 h 404503"/>
                    <a:gd name="connsiteX12" fmla="*/ 643246 w 869306"/>
                    <a:gd name="connsiteY12" fmla="*/ 117962 h 404503"/>
                    <a:gd name="connsiteX13" fmla="*/ 714942 w 869306"/>
                    <a:gd name="connsiteY13" fmla="*/ 0 h 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06" h="404503">
                      <a:moveTo>
                        <a:pt x="714942" y="0"/>
                      </a:moveTo>
                      <a:lnTo>
                        <a:pt x="869306" y="360325"/>
                      </a:lnTo>
                      <a:lnTo>
                        <a:pt x="469089" y="404503"/>
                      </a:lnTo>
                      <a:lnTo>
                        <a:pt x="534087" y="297561"/>
                      </a:lnTo>
                      <a:lnTo>
                        <a:pt x="519875" y="288625"/>
                      </a:lnTo>
                      <a:cubicBezTo>
                        <a:pt x="425452" y="241317"/>
                        <a:pt x="309979" y="240232"/>
                        <a:pt x="210991" y="295886"/>
                      </a:cubicBezTo>
                      <a:cubicBezTo>
                        <a:pt x="181294" y="312583"/>
                        <a:pt x="155190" y="333200"/>
                        <a:pt x="132961" y="356725"/>
                      </a:cubicBezTo>
                      <a:lnTo>
                        <a:pt x="128933" y="361673"/>
                      </a:lnTo>
                      <a:lnTo>
                        <a:pt x="0" y="194337"/>
                      </a:lnTo>
                      <a:lnTo>
                        <a:pt x="19113" y="176030"/>
                      </a:lnTo>
                      <a:cubicBezTo>
                        <a:pt x="46152" y="152600"/>
                        <a:pt x="75941" y="131530"/>
                        <a:pt x="108342" y="113313"/>
                      </a:cubicBezTo>
                      <a:cubicBezTo>
                        <a:pt x="270350" y="22227"/>
                        <a:pt x="459337" y="24003"/>
                        <a:pt x="613875" y="101429"/>
                      </a:cubicBezTo>
                      <a:lnTo>
                        <a:pt x="643246" y="117962"/>
                      </a:lnTo>
                      <a:lnTo>
                        <a:pt x="7149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Freeform 265"/>
                <p:cNvSpPr/>
                <p:nvPr/>
              </p:nvSpPr>
              <p:spPr>
                <a:xfrm>
                  <a:off x="3204066" y="2705422"/>
                  <a:ext cx="612491" cy="832499"/>
                </a:xfrm>
                <a:custGeom>
                  <a:avLst/>
                  <a:gdLst>
                    <a:gd name="connsiteX0" fmla="*/ 247865 w 612491"/>
                    <a:gd name="connsiteY0" fmla="*/ 0 h 832499"/>
                    <a:gd name="connsiteX1" fmla="*/ 483503 w 612491"/>
                    <a:gd name="connsiteY1" fmla="*/ 317615 h 832499"/>
                    <a:gd name="connsiteX2" fmla="*/ 360194 w 612491"/>
                    <a:gd name="connsiteY2" fmla="*/ 318866 h 832499"/>
                    <a:gd name="connsiteX3" fmla="*/ 360732 w 612491"/>
                    <a:gd name="connsiteY3" fmla="*/ 355000 h 832499"/>
                    <a:gd name="connsiteX4" fmla="*/ 400956 w 612491"/>
                    <a:gd name="connsiteY4" fmla="*/ 479297 h 832499"/>
                    <a:gd name="connsiteX5" fmla="*/ 583865 w 612491"/>
                    <a:gd name="connsiteY5" fmla="*/ 630233 h 832499"/>
                    <a:gd name="connsiteX6" fmla="*/ 612491 w 612491"/>
                    <a:gd name="connsiteY6" fmla="*/ 637888 h 832499"/>
                    <a:gd name="connsiteX7" fmla="*/ 529832 w 612491"/>
                    <a:gd name="connsiteY7" fmla="*/ 832499 h 832499"/>
                    <a:gd name="connsiteX8" fmla="*/ 481406 w 612491"/>
                    <a:gd name="connsiteY8" fmla="*/ 815433 h 832499"/>
                    <a:gd name="connsiteX9" fmla="*/ 218383 w 612491"/>
                    <a:gd name="connsiteY9" fmla="*/ 581945 h 832499"/>
                    <a:gd name="connsiteX10" fmla="*/ 149249 w 612491"/>
                    <a:gd name="connsiteY10" fmla="*/ 326377 h 832499"/>
                    <a:gd name="connsiteX11" fmla="*/ 149430 w 612491"/>
                    <a:gd name="connsiteY11" fmla="*/ 321005 h 832499"/>
                    <a:gd name="connsiteX12" fmla="*/ 0 w 612491"/>
                    <a:gd name="connsiteY12" fmla="*/ 322521 h 832499"/>
                    <a:gd name="connsiteX13" fmla="*/ 247865 w 612491"/>
                    <a:gd name="connsiteY13" fmla="*/ 0 h 8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91" h="832499">
                      <a:moveTo>
                        <a:pt x="247865" y="0"/>
                      </a:moveTo>
                      <a:lnTo>
                        <a:pt x="483503" y="317615"/>
                      </a:lnTo>
                      <a:lnTo>
                        <a:pt x="360194" y="318866"/>
                      </a:lnTo>
                      <a:lnTo>
                        <a:pt x="360732" y="355000"/>
                      </a:lnTo>
                      <a:cubicBezTo>
                        <a:pt x="365510" y="397469"/>
                        <a:pt x="378694" y="439702"/>
                        <a:pt x="400956" y="479297"/>
                      </a:cubicBezTo>
                      <a:cubicBezTo>
                        <a:pt x="442696" y="553539"/>
                        <a:pt x="508944" y="605330"/>
                        <a:pt x="583865" y="630233"/>
                      </a:cubicBezTo>
                      <a:lnTo>
                        <a:pt x="612491" y="637888"/>
                      </a:lnTo>
                      <a:lnTo>
                        <a:pt x="529832" y="832499"/>
                      </a:lnTo>
                      <a:lnTo>
                        <a:pt x="481406" y="815433"/>
                      </a:lnTo>
                      <a:cubicBezTo>
                        <a:pt x="373837" y="770895"/>
                        <a:pt x="279866" y="691301"/>
                        <a:pt x="218383" y="581945"/>
                      </a:cubicBezTo>
                      <a:cubicBezTo>
                        <a:pt x="172840" y="500941"/>
                        <a:pt x="150512" y="413192"/>
                        <a:pt x="149249" y="326377"/>
                      </a:cubicBezTo>
                      <a:lnTo>
                        <a:pt x="149430" y="321005"/>
                      </a:lnTo>
                      <a:lnTo>
                        <a:pt x="0" y="322521"/>
                      </a:lnTo>
                      <a:lnTo>
                        <a:pt x="2478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Freeform 266"/>
                <p:cNvSpPr/>
                <p:nvPr/>
              </p:nvSpPr>
              <p:spPr>
                <a:xfrm>
                  <a:off x="3835907" y="2908620"/>
                  <a:ext cx="594427" cy="710489"/>
                </a:xfrm>
                <a:custGeom>
                  <a:avLst/>
                  <a:gdLst>
                    <a:gd name="connsiteX0" fmla="*/ 581904 w 594427"/>
                    <a:gd name="connsiteY0" fmla="*/ 0 h 710489"/>
                    <a:gd name="connsiteX1" fmla="*/ 589877 w 594427"/>
                    <a:gd name="connsiteY1" fmla="*/ 44641 h 710489"/>
                    <a:gd name="connsiteX2" fmla="*/ 355648 w 594427"/>
                    <a:gd name="connsiteY2" fmla="*/ 562185 h 710489"/>
                    <a:gd name="connsiteX3" fmla="*/ 320924 w 594427"/>
                    <a:gd name="connsiteY3" fmla="*/ 583506 h 710489"/>
                    <a:gd name="connsiteX4" fmla="*/ 392794 w 594427"/>
                    <a:gd name="connsiteY4" fmla="*/ 710489 h 710489"/>
                    <a:gd name="connsiteX5" fmla="*/ 0 w 594427"/>
                    <a:gd name="connsiteY5" fmla="*/ 659135 h 710489"/>
                    <a:gd name="connsiteX6" fmla="*/ 154640 w 594427"/>
                    <a:gd name="connsiteY6" fmla="*/ 289703 h 710489"/>
                    <a:gd name="connsiteX7" fmla="*/ 217753 w 594427"/>
                    <a:gd name="connsiteY7" fmla="*/ 401215 h 710489"/>
                    <a:gd name="connsiteX8" fmla="*/ 262173 w 594427"/>
                    <a:gd name="connsiteY8" fmla="*/ 371219 h 710489"/>
                    <a:gd name="connsiteX9" fmla="*/ 377718 w 594427"/>
                    <a:gd name="connsiteY9" fmla="*/ 46158 h 710489"/>
                    <a:gd name="connsiteX10" fmla="*/ 371924 w 594427"/>
                    <a:gd name="connsiteY10" fmla="*/ 24425 h 710489"/>
                    <a:gd name="connsiteX11" fmla="*/ 581904 w 594427"/>
                    <a:gd name="connsiteY11" fmla="*/ 0 h 7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27" h="710489">
                      <a:moveTo>
                        <a:pt x="581904" y="0"/>
                      </a:moveTo>
                      <a:lnTo>
                        <a:pt x="589877" y="44641"/>
                      </a:lnTo>
                      <a:cubicBezTo>
                        <a:pt x="615905" y="243051"/>
                        <a:pt x="529271" y="446108"/>
                        <a:pt x="355648" y="562185"/>
                      </a:cubicBezTo>
                      <a:lnTo>
                        <a:pt x="320924" y="583506"/>
                      </a:lnTo>
                      <a:lnTo>
                        <a:pt x="392794" y="710489"/>
                      </a:lnTo>
                      <a:lnTo>
                        <a:pt x="0" y="659135"/>
                      </a:lnTo>
                      <a:lnTo>
                        <a:pt x="154640" y="289703"/>
                      </a:lnTo>
                      <a:lnTo>
                        <a:pt x="217753" y="401215"/>
                      </a:lnTo>
                      <a:lnTo>
                        <a:pt x="262173" y="371219"/>
                      </a:lnTo>
                      <a:cubicBezTo>
                        <a:pt x="359702" y="292933"/>
                        <a:pt x="403376" y="166165"/>
                        <a:pt x="377718" y="46158"/>
                      </a:cubicBezTo>
                      <a:lnTo>
                        <a:pt x="371924" y="24425"/>
                      </a:lnTo>
                      <a:lnTo>
                        <a:pt x="58190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7" name="Group 6"/>
            <p:cNvGrpSpPr/>
            <p:nvPr/>
          </p:nvGrpSpPr>
          <p:grpSpPr>
            <a:xfrm>
              <a:off x="294490" y="1815217"/>
              <a:ext cx="8594017" cy="721641"/>
              <a:chOff x="294490" y="1815217"/>
              <a:chExt cx="8594017" cy="721641"/>
            </a:xfrm>
          </p:grpSpPr>
          <p:grpSp>
            <p:nvGrpSpPr>
              <p:cNvPr id="215" name="Group 214"/>
              <p:cNvGrpSpPr/>
              <p:nvPr/>
            </p:nvGrpSpPr>
            <p:grpSpPr>
              <a:xfrm>
                <a:off x="5098686" y="1871392"/>
                <a:ext cx="804331" cy="609291"/>
                <a:chOff x="7554372" y="3220625"/>
                <a:chExt cx="987370" cy="747946"/>
              </a:xfrm>
              <a:solidFill>
                <a:srgbClr val="595959"/>
              </a:solidFill>
              <a:effectLst/>
            </p:grpSpPr>
            <p:sp>
              <p:nvSpPr>
                <p:cNvPr id="376" name="Freeform 375"/>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7" name="Freeform 376"/>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8" name="Freeform 377"/>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9" name="Freeform 378"/>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19" name="Group 218"/>
              <p:cNvGrpSpPr/>
              <p:nvPr/>
            </p:nvGrpSpPr>
            <p:grpSpPr>
              <a:xfrm>
                <a:off x="3438450" y="1815217"/>
                <a:ext cx="925838" cy="721641"/>
                <a:chOff x="842552" y="4657366"/>
                <a:chExt cx="759780" cy="592208"/>
              </a:xfrm>
              <a:solidFill>
                <a:srgbClr val="595959"/>
              </a:solidFill>
            </p:grpSpPr>
            <p:sp>
              <p:nvSpPr>
                <p:cNvPr id="349" name="TextBox 348"/>
                <p:cNvSpPr txBox="1"/>
                <p:nvPr/>
              </p:nvSpPr>
              <p:spPr>
                <a:xfrm>
                  <a:off x="915055" y="4737471"/>
                  <a:ext cx="256133" cy="254535"/>
                </a:xfrm>
                <a:custGeom>
                  <a:avLst/>
                  <a:gdLst>
                    <a:gd name="connsiteX0" fmla="*/ 1932017 w 3512268"/>
                    <a:gd name="connsiteY0" fmla="*/ 412359 h 3511296"/>
                    <a:gd name="connsiteX1" fmla="*/ 1604425 w 3512268"/>
                    <a:gd name="connsiteY1" fmla="*/ 412360 h 3511296"/>
                    <a:gd name="connsiteX2" fmla="*/ 1604424 w 3512268"/>
                    <a:gd name="connsiteY2" fmla="*/ 724106 h 3511296"/>
                    <a:gd name="connsiteX3" fmla="*/ 1181490 w 3512268"/>
                    <a:gd name="connsiteY3" fmla="*/ 962873 h 3511296"/>
                    <a:gd name="connsiteX4" fmla="*/ 1355941 w 3512268"/>
                    <a:gd name="connsiteY4" fmla="*/ 1799357 h 3511296"/>
                    <a:gd name="connsiteX5" fmla="*/ 1889401 w 3512268"/>
                    <a:gd name="connsiteY5" fmla="*/ 2035750 h 3511296"/>
                    <a:gd name="connsiteX6" fmla="*/ 1121267 w 3512268"/>
                    <a:gd name="connsiteY6" fmla="*/ 2245529 h 3511296"/>
                    <a:gd name="connsiteX7" fmla="*/ 1027221 w 3512268"/>
                    <a:gd name="connsiteY7" fmla="*/ 2648548 h 3511296"/>
                    <a:gd name="connsiteX8" fmla="*/ 1580034 w 3512268"/>
                    <a:gd name="connsiteY8" fmla="*/ 2794846 h 3511296"/>
                    <a:gd name="connsiteX9" fmla="*/ 1579428 w 3512268"/>
                    <a:gd name="connsiteY9" fmla="*/ 3095619 h 3511296"/>
                    <a:gd name="connsiteX10" fmla="*/ 1908676 w 3512268"/>
                    <a:gd name="connsiteY10" fmla="*/ 3095618 h 3511296"/>
                    <a:gd name="connsiteX11" fmla="*/ 1908467 w 3512268"/>
                    <a:gd name="connsiteY11" fmla="*/ 2749511 h 3511296"/>
                    <a:gd name="connsiteX12" fmla="*/ 2214178 w 3512268"/>
                    <a:gd name="connsiteY12" fmla="*/ 1681436 h 3511296"/>
                    <a:gd name="connsiteX13" fmla="*/ 1618617 w 3512268"/>
                    <a:gd name="connsiteY13" fmla="*/ 1131913 h 3511296"/>
                    <a:gd name="connsiteX14" fmla="*/ 2295270 w 3512268"/>
                    <a:gd name="connsiteY14" fmla="*/ 1186572 h 3511296"/>
                    <a:gd name="connsiteX15" fmla="*/ 2404584 w 3512268"/>
                    <a:gd name="connsiteY15" fmla="*/ 812780 h 3511296"/>
                    <a:gd name="connsiteX16" fmla="*/ 1932017 w 3512268"/>
                    <a:gd name="connsiteY16" fmla="*/ 707987 h 3511296"/>
                    <a:gd name="connsiteX17" fmla="*/ 1756134 w 3512268"/>
                    <a:gd name="connsiteY17" fmla="*/ 0 h 3511296"/>
                    <a:gd name="connsiteX18" fmla="*/ 3512268 w 3512268"/>
                    <a:gd name="connsiteY18" fmla="*/ 1755648 h 3511296"/>
                    <a:gd name="connsiteX19" fmla="*/ 1756134 w 3512268"/>
                    <a:gd name="connsiteY19" fmla="*/ 3511296 h 3511296"/>
                    <a:gd name="connsiteX20" fmla="*/ 0 w 3512268"/>
                    <a:gd name="connsiteY20" fmla="*/ 1755648 h 3511296"/>
                    <a:gd name="connsiteX21" fmla="*/ 1756134 w 3512268"/>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12268" h="3511296">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US" sz="30000" kern="0" dirty="0">
                    <a:solidFill>
                      <a:prstClr val="black"/>
                    </a:solidFill>
                    <a:latin typeface="Franklin Gothic Demi Cond" panose="020B0706030402020204" pitchFamily="34" charset="0"/>
                  </a:endParaRPr>
                </a:p>
              </p:txBody>
            </p:sp>
            <p:sp>
              <p:nvSpPr>
                <p:cNvPr id="350" name="Freeform 349"/>
                <p:cNvSpPr/>
                <p:nvPr/>
              </p:nvSpPr>
              <p:spPr>
                <a:xfrm rot="21102657">
                  <a:off x="842552" y="4657366"/>
                  <a:ext cx="423281" cy="592208"/>
                </a:xfrm>
                <a:custGeom>
                  <a:avLst/>
                  <a:gdLst>
                    <a:gd name="connsiteX0" fmla="*/ 241187 w 423281"/>
                    <a:gd name="connsiteY0" fmla="*/ 2321 h 592208"/>
                    <a:gd name="connsiteX1" fmla="*/ 416347 w 423281"/>
                    <a:gd name="connsiteY1" fmla="*/ 153996 h 592208"/>
                    <a:gd name="connsiteX2" fmla="*/ 417528 w 423281"/>
                    <a:gd name="connsiteY2" fmla="*/ 159332 h 592208"/>
                    <a:gd name="connsiteX3" fmla="*/ 370461 w 423281"/>
                    <a:gd name="connsiteY3" fmla="*/ 157810 h 592208"/>
                    <a:gd name="connsiteX4" fmla="*/ 354565 w 423281"/>
                    <a:gd name="connsiteY4" fmla="*/ 122310 h 592208"/>
                    <a:gd name="connsiteX5" fmla="*/ 234839 w 423281"/>
                    <a:gd name="connsiteY5" fmla="*/ 45893 h 592208"/>
                    <a:gd name="connsiteX6" fmla="*/ 45659 w 423281"/>
                    <a:gd name="connsiteY6" fmla="*/ 180393 h 592208"/>
                    <a:gd name="connsiteX7" fmla="*/ 188599 w 423281"/>
                    <a:gd name="connsiteY7" fmla="*/ 363278 h 592208"/>
                    <a:gd name="connsiteX8" fmla="*/ 377778 w 423281"/>
                    <a:gd name="connsiteY8" fmla="*/ 228778 h 592208"/>
                    <a:gd name="connsiteX9" fmla="*/ 378734 w 423281"/>
                    <a:gd name="connsiteY9" fmla="*/ 204641 h 592208"/>
                    <a:gd name="connsiteX10" fmla="*/ 423183 w 423281"/>
                    <a:gd name="connsiteY10" fmla="*/ 206300 h 592208"/>
                    <a:gd name="connsiteX11" fmla="*/ 423281 w 423281"/>
                    <a:gd name="connsiteY11" fmla="*/ 214288 h 592208"/>
                    <a:gd name="connsiteX12" fmla="*/ 421350 w 423281"/>
                    <a:gd name="connsiteY12" fmla="*/ 235126 h 592208"/>
                    <a:gd name="connsiteX13" fmla="*/ 285730 w 423281"/>
                    <a:gd name="connsiteY13" fmla="*/ 396996 h 592208"/>
                    <a:gd name="connsiteX14" fmla="*/ 279920 w 423281"/>
                    <a:gd name="connsiteY14" fmla="*/ 398732 h 592208"/>
                    <a:gd name="connsiteX15" fmla="*/ 280319 w 423281"/>
                    <a:gd name="connsiteY15" fmla="*/ 400777 h 592208"/>
                    <a:gd name="connsiteX16" fmla="*/ 281480 w 423281"/>
                    <a:gd name="connsiteY16" fmla="*/ 406147 h 592208"/>
                    <a:gd name="connsiteX17" fmla="*/ 307852 w 423281"/>
                    <a:gd name="connsiteY17" fmla="*/ 548068 h 592208"/>
                    <a:gd name="connsiteX18" fmla="*/ 235206 w 423281"/>
                    <a:gd name="connsiteY18" fmla="*/ 566879 h 592208"/>
                    <a:gd name="connsiteX19" fmla="*/ 209330 w 423281"/>
                    <a:gd name="connsiteY19" fmla="*/ 426694 h 592208"/>
                    <a:gd name="connsiteX20" fmla="*/ 206342 w 423281"/>
                    <a:gd name="connsiteY20" fmla="*/ 409691 h 592208"/>
                    <a:gd name="connsiteX21" fmla="*/ 206148 w 423281"/>
                    <a:gd name="connsiteY21" fmla="*/ 408925 h 592208"/>
                    <a:gd name="connsiteX22" fmla="*/ 203837 w 423281"/>
                    <a:gd name="connsiteY22" fmla="*/ 408929 h 592208"/>
                    <a:gd name="connsiteX23" fmla="*/ 182251 w 423281"/>
                    <a:gd name="connsiteY23" fmla="*/ 406850 h 592208"/>
                    <a:gd name="connsiteX24" fmla="*/ 161521 w 423281"/>
                    <a:gd name="connsiteY24" fmla="*/ 402791 h 592208"/>
                    <a:gd name="connsiteX25" fmla="*/ 160050 w 423281"/>
                    <a:gd name="connsiteY25" fmla="*/ 405660 h 592208"/>
                    <a:gd name="connsiteX26" fmla="*/ 156548 w 423281"/>
                    <a:gd name="connsiteY26" fmla="*/ 413087 h 592208"/>
                    <a:gd name="connsiteX27" fmla="*/ 91890 w 423281"/>
                    <a:gd name="connsiteY27" fmla="*/ 542147 h 592208"/>
                    <a:gd name="connsiteX28" fmla="*/ 22621 w 423281"/>
                    <a:gd name="connsiteY28" fmla="*/ 513284 h 592208"/>
                    <a:gd name="connsiteX29" fmla="*/ 86627 w 423281"/>
                    <a:gd name="connsiteY29" fmla="*/ 385908 h 592208"/>
                    <a:gd name="connsiteX30" fmla="*/ 93169 w 423281"/>
                    <a:gd name="connsiteY30" fmla="*/ 373569 h 592208"/>
                    <a:gd name="connsiteX31" fmla="*/ 93485 w 423281"/>
                    <a:gd name="connsiteY31" fmla="*/ 372857 h 592208"/>
                    <a:gd name="connsiteX32" fmla="*/ 85885 w 423281"/>
                    <a:gd name="connsiteY32" fmla="*/ 367880 h 592208"/>
                    <a:gd name="connsiteX33" fmla="*/ 2087 w 423281"/>
                    <a:gd name="connsiteY33" fmla="*/ 174045 h 592208"/>
                    <a:gd name="connsiteX34" fmla="*/ 241187 w 423281"/>
                    <a:gd name="connsiteY34" fmla="*/ 2321 h 59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3281" h="592208">
                      <a:moveTo>
                        <a:pt x="241187" y="2321"/>
                      </a:moveTo>
                      <a:cubicBezTo>
                        <a:pt x="328019" y="14971"/>
                        <a:pt x="395099" y="76763"/>
                        <a:pt x="416347" y="153996"/>
                      </a:cubicBezTo>
                      <a:lnTo>
                        <a:pt x="417528" y="159332"/>
                      </a:lnTo>
                      <a:lnTo>
                        <a:pt x="370461" y="157810"/>
                      </a:lnTo>
                      <a:lnTo>
                        <a:pt x="354565" y="122310"/>
                      </a:lnTo>
                      <a:cubicBezTo>
                        <a:pt x="329246" y="82604"/>
                        <a:pt x="286427" y="53408"/>
                        <a:pt x="234839" y="45893"/>
                      </a:cubicBezTo>
                      <a:cubicBezTo>
                        <a:pt x="143127" y="32531"/>
                        <a:pt x="58428" y="92749"/>
                        <a:pt x="45659" y="180393"/>
                      </a:cubicBezTo>
                      <a:cubicBezTo>
                        <a:pt x="32891" y="268036"/>
                        <a:pt x="96887" y="349917"/>
                        <a:pt x="188599" y="363278"/>
                      </a:cubicBezTo>
                      <a:cubicBezTo>
                        <a:pt x="280311" y="376640"/>
                        <a:pt x="365009" y="316422"/>
                        <a:pt x="377778" y="228778"/>
                      </a:cubicBezTo>
                      <a:lnTo>
                        <a:pt x="378734" y="204641"/>
                      </a:lnTo>
                      <a:lnTo>
                        <a:pt x="423183" y="206300"/>
                      </a:lnTo>
                      <a:lnTo>
                        <a:pt x="423281" y="214288"/>
                      </a:lnTo>
                      <a:cubicBezTo>
                        <a:pt x="423006" y="221192"/>
                        <a:pt x="422367" y="228144"/>
                        <a:pt x="421350" y="235126"/>
                      </a:cubicBezTo>
                      <a:cubicBezTo>
                        <a:pt x="410161" y="311925"/>
                        <a:pt x="356068" y="372264"/>
                        <a:pt x="285730" y="396996"/>
                      </a:cubicBezTo>
                      <a:lnTo>
                        <a:pt x="279920" y="398732"/>
                      </a:lnTo>
                      <a:lnTo>
                        <a:pt x="280319" y="400777"/>
                      </a:lnTo>
                      <a:cubicBezTo>
                        <a:pt x="280647" y="402369"/>
                        <a:pt x="281030" y="404151"/>
                        <a:pt x="281480" y="406147"/>
                      </a:cubicBezTo>
                      <a:cubicBezTo>
                        <a:pt x="291504" y="452386"/>
                        <a:pt x="297828" y="501830"/>
                        <a:pt x="307852" y="548068"/>
                      </a:cubicBezTo>
                      <a:cubicBezTo>
                        <a:pt x="317314" y="589868"/>
                        <a:pt x="245256" y="612923"/>
                        <a:pt x="235206" y="566879"/>
                      </a:cubicBezTo>
                      <a:lnTo>
                        <a:pt x="209330" y="426694"/>
                      </a:lnTo>
                      <a:cubicBezTo>
                        <a:pt x="208050" y="416714"/>
                        <a:pt x="206936" y="411998"/>
                        <a:pt x="206342" y="409691"/>
                      </a:cubicBezTo>
                      <a:lnTo>
                        <a:pt x="206148" y="408925"/>
                      </a:lnTo>
                      <a:lnTo>
                        <a:pt x="203837" y="408929"/>
                      </a:lnTo>
                      <a:cubicBezTo>
                        <a:pt x="196689" y="408593"/>
                        <a:pt x="189487" y="407905"/>
                        <a:pt x="182251" y="406850"/>
                      </a:cubicBezTo>
                      <a:lnTo>
                        <a:pt x="161521" y="402791"/>
                      </a:lnTo>
                      <a:lnTo>
                        <a:pt x="160050" y="405660"/>
                      </a:lnTo>
                      <a:cubicBezTo>
                        <a:pt x="159063" y="407665"/>
                        <a:pt x="157903" y="410107"/>
                        <a:pt x="156548" y="413087"/>
                      </a:cubicBezTo>
                      <a:cubicBezTo>
                        <a:pt x="136624" y="456000"/>
                        <a:pt x="111815" y="499234"/>
                        <a:pt x="91890" y="542147"/>
                      </a:cubicBezTo>
                      <a:cubicBezTo>
                        <a:pt x="74199" y="581182"/>
                        <a:pt x="2835" y="556058"/>
                        <a:pt x="22621" y="513284"/>
                      </a:cubicBezTo>
                      <a:lnTo>
                        <a:pt x="86627" y="385908"/>
                      </a:lnTo>
                      <a:cubicBezTo>
                        <a:pt x="89963" y="380089"/>
                        <a:pt x="91945" y="376179"/>
                        <a:pt x="93169" y="373569"/>
                      </a:cubicBezTo>
                      <a:lnTo>
                        <a:pt x="93485" y="372857"/>
                      </a:lnTo>
                      <a:lnTo>
                        <a:pt x="85885" y="367880"/>
                      </a:lnTo>
                      <a:cubicBezTo>
                        <a:pt x="25527" y="324109"/>
                        <a:pt x="-9102" y="250844"/>
                        <a:pt x="2087" y="174045"/>
                      </a:cubicBezTo>
                      <a:cubicBezTo>
                        <a:pt x="18362" y="62337"/>
                        <a:pt x="125410" y="-14546"/>
                        <a:pt x="241187" y="2321"/>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51" name="Freeform 350"/>
                <p:cNvSpPr/>
                <p:nvPr/>
              </p:nvSpPr>
              <p:spPr>
                <a:xfrm rot="20926366" flipH="1">
                  <a:off x="1177144" y="4719530"/>
                  <a:ext cx="425188" cy="158961"/>
                </a:xfrm>
                <a:custGeom>
                  <a:avLst/>
                  <a:gdLst>
                    <a:gd name="connsiteX0" fmla="*/ 0 w 4715628"/>
                    <a:gd name="connsiteY0" fmla="*/ 104176 h 1518558"/>
                    <a:gd name="connsiteX1" fmla="*/ 358104 w 4715628"/>
                    <a:gd name="connsiteY1" fmla="*/ 785810 h 1518558"/>
                    <a:gd name="connsiteX2" fmla="*/ 76150 w 4715628"/>
                    <a:gd name="connsiteY2" fmla="*/ 1518558 h 1518558"/>
                    <a:gd name="connsiteX3" fmla="*/ 2174746 w 4715628"/>
                    <a:gd name="connsiteY3" fmla="*/ 1398031 h 1518558"/>
                    <a:gd name="connsiteX4" fmla="*/ 2419390 w 4715628"/>
                    <a:gd name="connsiteY4" fmla="*/ 843995 h 1518558"/>
                    <a:gd name="connsiteX5" fmla="*/ 4715628 w 4715628"/>
                    <a:gd name="connsiteY5" fmla="*/ 718742 h 1518558"/>
                    <a:gd name="connsiteX6" fmla="*/ 4698255 w 4715628"/>
                    <a:gd name="connsiteY6" fmla="*/ 402446 h 1518558"/>
                    <a:gd name="connsiteX7" fmla="*/ 2388531 w 4715628"/>
                    <a:gd name="connsiteY7" fmla="*/ 521318 h 1518558"/>
                    <a:gd name="connsiteX8" fmla="*/ 2101841 w 4715628"/>
                    <a:gd name="connsiteY8" fmla="*/ 0 h 15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628" h="1518558">
                      <a:moveTo>
                        <a:pt x="0" y="104176"/>
                      </a:moveTo>
                      <a:lnTo>
                        <a:pt x="358104" y="785810"/>
                      </a:lnTo>
                      <a:lnTo>
                        <a:pt x="76150" y="1518558"/>
                      </a:lnTo>
                      <a:lnTo>
                        <a:pt x="2174746" y="1398031"/>
                      </a:lnTo>
                      <a:lnTo>
                        <a:pt x="2419390" y="843995"/>
                      </a:lnTo>
                      <a:lnTo>
                        <a:pt x="4715628" y="718742"/>
                      </a:lnTo>
                      <a:lnTo>
                        <a:pt x="4698255" y="402446"/>
                      </a:lnTo>
                      <a:lnTo>
                        <a:pt x="2388531" y="521318"/>
                      </a:lnTo>
                      <a:lnTo>
                        <a:pt x="2101841" y="0"/>
                      </a:ln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grpSp>
          <p:grpSp>
            <p:nvGrpSpPr>
              <p:cNvPr id="223" name="Group 222"/>
              <p:cNvGrpSpPr/>
              <p:nvPr/>
            </p:nvGrpSpPr>
            <p:grpSpPr>
              <a:xfrm>
                <a:off x="1736062" y="1822214"/>
                <a:ext cx="868717" cy="707647"/>
                <a:chOff x="734758" y="1095428"/>
                <a:chExt cx="1075852" cy="876378"/>
              </a:xfrm>
              <a:solidFill>
                <a:srgbClr val="595959"/>
              </a:solidFill>
            </p:grpSpPr>
            <p:sp>
              <p:nvSpPr>
                <p:cNvPr id="325" name="Freeform 324"/>
                <p:cNvSpPr>
                  <a:spLocks/>
                </p:cNvSpPr>
                <p:nvPr/>
              </p:nvSpPr>
              <p:spPr bwMode="auto">
                <a:xfrm>
                  <a:off x="734758" y="1227808"/>
                  <a:ext cx="757340" cy="743998"/>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6" name="Freeform 325"/>
                <p:cNvSpPr>
                  <a:spLocks/>
                </p:cNvSpPr>
                <p:nvPr/>
              </p:nvSpPr>
              <p:spPr bwMode="auto">
                <a:xfrm>
                  <a:off x="849694" y="1340690"/>
                  <a:ext cx="527469" cy="518232"/>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7" name="Freeform 326"/>
                <p:cNvSpPr>
                  <a:spLocks/>
                </p:cNvSpPr>
                <p:nvPr/>
              </p:nvSpPr>
              <p:spPr bwMode="auto">
                <a:xfrm>
                  <a:off x="974890" y="1464860"/>
                  <a:ext cx="276049" cy="27091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8" name="Freeform 125"/>
                <p:cNvSpPr>
                  <a:spLocks/>
                </p:cNvSpPr>
                <p:nvPr/>
              </p:nvSpPr>
              <p:spPr bwMode="auto">
                <a:xfrm>
                  <a:off x="1463358" y="1215499"/>
                  <a:ext cx="327360" cy="208319"/>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29" name="Freeform 126"/>
                <p:cNvSpPr>
                  <a:spLocks/>
                </p:cNvSpPr>
                <p:nvPr/>
              </p:nvSpPr>
              <p:spPr bwMode="auto">
                <a:xfrm>
                  <a:off x="1420770" y="1095428"/>
                  <a:ext cx="273996" cy="271944"/>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30" name="Rounded Rectangle 329"/>
                <p:cNvSpPr/>
                <p:nvPr/>
              </p:nvSpPr>
              <p:spPr>
                <a:xfrm rot="19440000">
                  <a:off x="1110684" y="1357368"/>
                  <a:ext cx="699926" cy="40547"/>
                </a:xfrm>
                <a:prstGeom prst="roundRect">
                  <a:avLst>
                    <a:gd name="adj" fmla="val 50000"/>
                  </a:avLst>
                </a:prstGeom>
                <a:grp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227" name="Freeform 226"/>
              <p:cNvSpPr/>
              <p:nvPr/>
            </p:nvSpPr>
            <p:spPr>
              <a:xfrm>
                <a:off x="294490" y="1858375"/>
                <a:ext cx="635790" cy="635324"/>
              </a:xfrm>
              <a:custGeom>
                <a:avLst/>
                <a:gdLst>
                  <a:gd name="connsiteX0" fmla="*/ 2009831 w 2210046"/>
                  <a:gd name="connsiteY0" fmla="*/ 1117832 h 2208421"/>
                  <a:gd name="connsiteX1" fmla="*/ 2210046 w 2210046"/>
                  <a:gd name="connsiteY1" fmla="*/ 1117832 h 2208421"/>
                  <a:gd name="connsiteX2" fmla="*/ 2205669 w 2210046"/>
                  <a:gd name="connsiteY2" fmla="*/ 1210283 h 2208421"/>
                  <a:gd name="connsiteX3" fmla="*/ 1218071 w 2210046"/>
                  <a:gd name="connsiteY3" fmla="*/ 2204170 h 2208421"/>
                  <a:gd name="connsiteX4" fmla="*/ 1133886 w 2210046"/>
                  <a:gd name="connsiteY4" fmla="*/ 2208421 h 2208421"/>
                  <a:gd name="connsiteX5" fmla="*/ 1133886 w 2210046"/>
                  <a:gd name="connsiteY5" fmla="*/ 2008848 h 2208421"/>
                  <a:gd name="connsiteX6" fmla="*/ 1197666 w 2210046"/>
                  <a:gd name="connsiteY6" fmla="*/ 2005627 h 2208421"/>
                  <a:gd name="connsiteX7" fmla="*/ 1994905 w 2210046"/>
                  <a:gd name="connsiteY7" fmla="*/ 1275736 h 2208421"/>
                  <a:gd name="connsiteX8" fmla="*/ 1729508 w 2210046"/>
                  <a:gd name="connsiteY8" fmla="*/ 1117832 h 2208421"/>
                  <a:gd name="connsiteX9" fmla="*/ 1923192 w 2210046"/>
                  <a:gd name="connsiteY9" fmla="*/ 1117832 h 2208421"/>
                  <a:gd name="connsiteX10" fmla="*/ 1911597 w 2210046"/>
                  <a:gd name="connsiteY10" fmla="*/ 1249251 h 2208421"/>
                  <a:gd name="connsiteX11" fmla="*/ 1270155 w 2210046"/>
                  <a:gd name="connsiteY11" fmla="*/ 1906932 h 2208421"/>
                  <a:gd name="connsiteX12" fmla="*/ 1133886 w 2210046"/>
                  <a:gd name="connsiteY12" fmla="*/ 1920669 h 2208421"/>
                  <a:gd name="connsiteX13" fmla="*/ 1133886 w 2210046"/>
                  <a:gd name="connsiteY13" fmla="*/ 1726987 h 2208421"/>
                  <a:gd name="connsiteX14" fmla="*/ 1231120 w 2210046"/>
                  <a:gd name="connsiteY14" fmla="*/ 1717184 h 2208421"/>
                  <a:gd name="connsiteX15" fmla="*/ 1720938 w 2210046"/>
                  <a:gd name="connsiteY15" fmla="*/ 1214966 h 2208421"/>
                  <a:gd name="connsiteX16" fmla="*/ 1451055 w 2210046"/>
                  <a:gd name="connsiteY16" fmla="*/ 1117832 h 2208421"/>
                  <a:gd name="connsiteX17" fmla="*/ 1654165 w 2210046"/>
                  <a:gd name="connsiteY17" fmla="*/ 1117832 h 2208421"/>
                  <a:gd name="connsiteX18" fmla="*/ 1646771 w 2210046"/>
                  <a:gd name="connsiteY18" fmla="*/ 1201630 h 2208421"/>
                  <a:gd name="connsiteX19" fmla="*/ 1215936 w 2210046"/>
                  <a:gd name="connsiteY19" fmla="*/ 1643372 h 2208421"/>
                  <a:gd name="connsiteX20" fmla="*/ 1133886 w 2210046"/>
                  <a:gd name="connsiteY20" fmla="*/ 1651644 h 2208421"/>
                  <a:gd name="connsiteX21" fmla="*/ 1133886 w 2210046"/>
                  <a:gd name="connsiteY21" fmla="*/ 1448534 h 2208421"/>
                  <a:gd name="connsiteX22" fmla="*/ 1175002 w 2210046"/>
                  <a:gd name="connsiteY22" fmla="*/ 1444389 h 2208421"/>
                  <a:gd name="connsiteX23" fmla="*/ 1446834 w 2210046"/>
                  <a:gd name="connsiteY23" fmla="*/ 1165676 h 2208421"/>
                  <a:gd name="connsiteX24" fmla="*/ 555879 w 2210046"/>
                  <a:gd name="connsiteY24" fmla="*/ 1117832 h 2208421"/>
                  <a:gd name="connsiteX25" fmla="*/ 758989 w 2210046"/>
                  <a:gd name="connsiteY25" fmla="*/ 1117832 h 2208421"/>
                  <a:gd name="connsiteX26" fmla="*/ 763211 w 2210046"/>
                  <a:gd name="connsiteY26" fmla="*/ 1165676 h 2208421"/>
                  <a:gd name="connsiteX27" fmla="*/ 1035042 w 2210046"/>
                  <a:gd name="connsiteY27" fmla="*/ 1444389 h 2208421"/>
                  <a:gd name="connsiteX28" fmla="*/ 1076160 w 2210046"/>
                  <a:gd name="connsiteY28" fmla="*/ 1448534 h 2208421"/>
                  <a:gd name="connsiteX29" fmla="*/ 1076160 w 2210046"/>
                  <a:gd name="connsiteY29" fmla="*/ 1651644 h 2208421"/>
                  <a:gd name="connsiteX30" fmla="*/ 994109 w 2210046"/>
                  <a:gd name="connsiteY30" fmla="*/ 1643372 h 2208421"/>
                  <a:gd name="connsiteX31" fmla="*/ 563273 w 2210046"/>
                  <a:gd name="connsiteY31" fmla="*/ 1201630 h 2208421"/>
                  <a:gd name="connsiteX32" fmla="*/ 286854 w 2210046"/>
                  <a:gd name="connsiteY32" fmla="*/ 1117832 h 2208421"/>
                  <a:gd name="connsiteX33" fmla="*/ 480536 w 2210046"/>
                  <a:gd name="connsiteY33" fmla="*/ 1117832 h 2208421"/>
                  <a:gd name="connsiteX34" fmla="*/ 489107 w 2210046"/>
                  <a:gd name="connsiteY34" fmla="*/ 1214966 h 2208421"/>
                  <a:gd name="connsiteX35" fmla="*/ 978924 w 2210046"/>
                  <a:gd name="connsiteY35" fmla="*/ 1717184 h 2208421"/>
                  <a:gd name="connsiteX36" fmla="*/ 1076160 w 2210046"/>
                  <a:gd name="connsiteY36" fmla="*/ 1726987 h 2208421"/>
                  <a:gd name="connsiteX37" fmla="*/ 1076160 w 2210046"/>
                  <a:gd name="connsiteY37" fmla="*/ 1920669 h 2208421"/>
                  <a:gd name="connsiteX38" fmla="*/ 939891 w 2210046"/>
                  <a:gd name="connsiteY38" fmla="*/ 1906932 h 2208421"/>
                  <a:gd name="connsiteX39" fmla="*/ 298450 w 2210046"/>
                  <a:gd name="connsiteY39" fmla="*/ 1249251 h 2208421"/>
                  <a:gd name="connsiteX40" fmla="*/ 0 w 2210046"/>
                  <a:gd name="connsiteY40" fmla="*/ 1117832 h 2208421"/>
                  <a:gd name="connsiteX41" fmla="*/ 200216 w 2210046"/>
                  <a:gd name="connsiteY41" fmla="*/ 1117832 h 2208421"/>
                  <a:gd name="connsiteX42" fmla="*/ 215141 w 2210046"/>
                  <a:gd name="connsiteY42" fmla="*/ 1275736 h 2208421"/>
                  <a:gd name="connsiteX43" fmla="*/ 1012380 w 2210046"/>
                  <a:gd name="connsiteY43" fmla="*/ 2005627 h 2208421"/>
                  <a:gd name="connsiteX44" fmla="*/ 1076160 w 2210046"/>
                  <a:gd name="connsiteY44" fmla="*/ 2008848 h 2208421"/>
                  <a:gd name="connsiteX45" fmla="*/ 1076160 w 2210046"/>
                  <a:gd name="connsiteY45" fmla="*/ 2208421 h 2208421"/>
                  <a:gd name="connsiteX46" fmla="*/ 991975 w 2210046"/>
                  <a:gd name="connsiteY46" fmla="*/ 2204170 h 2208421"/>
                  <a:gd name="connsiteX47" fmla="*/ 4377 w 2210046"/>
                  <a:gd name="connsiteY47" fmla="*/ 1210283 h 2208421"/>
                  <a:gd name="connsiteX48" fmla="*/ 1105023 w 2210046"/>
                  <a:gd name="connsiteY48" fmla="*/ 887238 h 2208421"/>
                  <a:gd name="connsiteX49" fmla="*/ 1324166 w 2210046"/>
                  <a:gd name="connsiteY49" fmla="*/ 1104211 h 2208421"/>
                  <a:gd name="connsiteX50" fmla="*/ 1105023 w 2210046"/>
                  <a:gd name="connsiteY50" fmla="*/ 1321184 h 2208421"/>
                  <a:gd name="connsiteX51" fmla="*/ 885880 w 2210046"/>
                  <a:gd name="connsiteY51" fmla="*/ 1104211 h 2208421"/>
                  <a:gd name="connsiteX52" fmla="*/ 1105023 w 2210046"/>
                  <a:gd name="connsiteY52" fmla="*/ 887238 h 2208421"/>
                  <a:gd name="connsiteX53" fmla="*/ 1133886 w 2210046"/>
                  <a:gd name="connsiteY53" fmla="*/ 556775 h 2208421"/>
                  <a:gd name="connsiteX54" fmla="*/ 1215936 w 2210046"/>
                  <a:gd name="connsiteY54" fmla="*/ 565046 h 2208421"/>
                  <a:gd name="connsiteX55" fmla="*/ 1646771 w 2210046"/>
                  <a:gd name="connsiteY55" fmla="*/ 1006789 h 2208421"/>
                  <a:gd name="connsiteX56" fmla="*/ 1651476 w 2210046"/>
                  <a:gd name="connsiteY56" fmla="*/ 1060106 h 2208421"/>
                  <a:gd name="connsiteX57" fmla="*/ 1448366 w 2210046"/>
                  <a:gd name="connsiteY57" fmla="*/ 1060106 h 2208421"/>
                  <a:gd name="connsiteX58" fmla="*/ 1446834 w 2210046"/>
                  <a:gd name="connsiteY58" fmla="*/ 1042743 h 2208421"/>
                  <a:gd name="connsiteX59" fmla="*/ 1175002 w 2210046"/>
                  <a:gd name="connsiteY59" fmla="*/ 764030 h 2208421"/>
                  <a:gd name="connsiteX60" fmla="*/ 1133886 w 2210046"/>
                  <a:gd name="connsiteY60" fmla="*/ 759885 h 2208421"/>
                  <a:gd name="connsiteX61" fmla="*/ 1076160 w 2210046"/>
                  <a:gd name="connsiteY61" fmla="*/ 556775 h 2208421"/>
                  <a:gd name="connsiteX62" fmla="*/ 1076160 w 2210046"/>
                  <a:gd name="connsiteY62" fmla="*/ 759885 h 2208421"/>
                  <a:gd name="connsiteX63" fmla="*/ 1035042 w 2210046"/>
                  <a:gd name="connsiteY63" fmla="*/ 764030 h 2208421"/>
                  <a:gd name="connsiteX64" fmla="*/ 763211 w 2210046"/>
                  <a:gd name="connsiteY64" fmla="*/ 1042743 h 2208421"/>
                  <a:gd name="connsiteX65" fmla="*/ 761679 w 2210046"/>
                  <a:gd name="connsiteY65" fmla="*/ 1060106 h 2208421"/>
                  <a:gd name="connsiteX66" fmla="*/ 558569 w 2210046"/>
                  <a:gd name="connsiteY66" fmla="*/ 1060106 h 2208421"/>
                  <a:gd name="connsiteX67" fmla="*/ 563273 w 2210046"/>
                  <a:gd name="connsiteY67" fmla="*/ 1006789 h 2208421"/>
                  <a:gd name="connsiteX68" fmla="*/ 994109 w 2210046"/>
                  <a:gd name="connsiteY68" fmla="*/ 565046 h 2208421"/>
                  <a:gd name="connsiteX69" fmla="*/ 1133886 w 2210046"/>
                  <a:gd name="connsiteY69" fmla="*/ 287750 h 2208421"/>
                  <a:gd name="connsiteX70" fmla="*/ 1270155 w 2210046"/>
                  <a:gd name="connsiteY70" fmla="*/ 301487 h 2208421"/>
                  <a:gd name="connsiteX71" fmla="*/ 1911597 w 2210046"/>
                  <a:gd name="connsiteY71" fmla="*/ 959167 h 2208421"/>
                  <a:gd name="connsiteX72" fmla="*/ 1920503 w 2210046"/>
                  <a:gd name="connsiteY72" fmla="*/ 1060106 h 2208421"/>
                  <a:gd name="connsiteX73" fmla="*/ 1726819 w 2210046"/>
                  <a:gd name="connsiteY73" fmla="*/ 1060106 h 2208421"/>
                  <a:gd name="connsiteX74" fmla="*/ 1720938 w 2210046"/>
                  <a:gd name="connsiteY74" fmla="*/ 993452 h 2208421"/>
                  <a:gd name="connsiteX75" fmla="*/ 1231120 w 2210046"/>
                  <a:gd name="connsiteY75" fmla="*/ 491234 h 2208421"/>
                  <a:gd name="connsiteX76" fmla="*/ 1133886 w 2210046"/>
                  <a:gd name="connsiteY76" fmla="*/ 481432 h 2208421"/>
                  <a:gd name="connsiteX77" fmla="*/ 1076160 w 2210046"/>
                  <a:gd name="connsiteY77" fmla="*/ 287750 h 2208421"/>
                  <a:gd name="connsiteX78" fmla="*/ 1076160 w 2210046"/>
                  <a:gd name="connsiteY78" fmla="*/ 481432 h 2208421"/>
                  <a:gd name="connsiteX79" fmla="*/ 978924 w 2210046"/>
                  <a:gd name="connsiteY79" fmla="*/ 491234 h 2208421"/>
                  <a:gd name="connsiteX80" fmla="*/ 489107 w 2210046"/>
                  <a:gd name="connsiteY80" fmla="*/ 993452 h 2208421"/>
                  <a:gd name="connsiteX81" fmla="*/ 483226 w 2210046"/>
                  <a:gd name="connsiteY81" fmla="*/ 1060106 h 2208421"/>
                  <a:gd name="connsiteX82" fmla="*/ 289544 w 2210046"/>
                  <a:gd name="connsiteY82" fmla="*/ 1060106 h 2208421"/>
                  <a:gd name="connsiteX83" fmla="*/ 298450 w 2210046"/>
                  <a:gd name="connsiteY83" fmla="*/ 959167 h 2208421"/>
                  <a:gd name="connsiteX84" fmla="*/ 939891 w 2210046"/>
                  <a:gd name="connsiteY84" fmla="*/ 301487 h 2208421"/>
                  <a:gd name="connsiteX85" fmla="*/ 1133886 w 2210046"/>
                  <a:gd name="connsiteY85" fmla="*/ 0 h 2208421"/>
                  <a:gd name="connsiteX86" fmla="*/ 1218071 w 2210046"/>
                  <a:gd name="connsiteY86" fmla="*/ 4251 h 2208421"/>
                  <a:gd name="connsiteX87" fmla="*/ 2205669 w 2210046"/>
                  <a:gd name="connsiteY87" fmla="*/ 998138 h 2208421"/>
                  <a:gd name="connsiteX88" fmla="*/ 2208603 w 2210046"/>
                  <a:gd name="connsiteY88" fmla="*/ 1060106 h 2208421"/>
                  <a:gd name="connsiteX89" fmla="*/ 2006949 w 2210046"/>
                  <a:gd name="connsiteY89" fmla="*/ 1060106 h 2208421"/>
                  <a:gd name="connsiteX90" fmla="*/ 1994905 w 2210046"/>
                  <a:gd name="connsiteY90" fmla="*/ 932685 h 2208421"/>
                  <a:gd name="connsiteX91" fmla="*/ 1197666 w 2210046"/>
                  <a:gd name="connsiteY91" fmla="*/ 202793 h 2208421"/>
                  <a:gd name="connsiteX92" fmla="*/ 1133886 w 2210046"/>
                  <a:gd name="connsiteY92" fmla="*/ 199573 h 2208421"/>
                  <a:gd name="connsiteX93" fmla="*/ 1076160 w 2210046"/>
                  <a:gd name="connsiteY93" fmla="*/ 0 h 2208421"/>
                  <a:gd name="connsiteX94" fmla="*/ 1076160 w 2210046"/>
                  <a:gd name="connsiteY94" fmla="*/ 199573 h 2208421"/>
                  <a:gd name="connsiteX95" fmla="*/ 1012380 w 2210046"/>
                  <a:gd name="connsiteY95" fmla="*/ 202793 h 2208421"/>
                  <a:gd name="connsiteX96" fmla="*/ 215141 w 2210046"/>
                  <a:gd name="connsiteY96" fmla="*/ 932685 h 2208421"/>
                  <a:gd name="connsiteX97" fmla="*/ 203097 w 2210046"/>
                  <a:gd name="connsiteY97" fmla="*/ 1060106 h 2208421"/>
                  <a:gd name="connsiteX98" fmla="*/ 1443 w 2210046"/>
                  <a:gd name="connsiteY98" fmla="*/ 1060106 h 2208421"/>
                  <a:gd name="connsiteX99" fmla="*/ 4377 w 2210046"/>
                  <a:gd name="connsiteY99" fmla="*/ 998138 h 2208421"/>
                  <a:gd name="connsiteX100" fmla="*/ 991975 w 2210046"/>
                  <a:gd name="connsiteY100" fmla="*/ 4251 h 220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10046" h="2208421">
                    <a:moveTo>
                      <a:pt x="2009831" y="1117832"/>
                    </a:moveTo>
                    <a:lnTo>
                      <a:pt x="2210046" y="1117832"/>
                    </a:lnTo>
                    <a:lnTo>
                      <a:pt x="2205669" y="1210283"/>
                    </a:lnTo>
                    <a:cubicBezTo>
                      <a:pt x="2155828" y="1733929"/>
                      <a:pt x="1740766" y="2151088"/>
                      <a:pt x="1218071" y="2204170"/>
                    </a:cubicBezTo>
                    <a:lnTo>
                      <a:pt x="1133886" y="2208421"/>
                    </a:lnTo>
                    <a:lnTo>
                      <a:pt x="1133886" y="2008848"/>
                    </a:lnTo>
                    <a:lnTo>
                      <a:pt x="1197666" y="2005627"/>
                    </a:lnTo>
                    <a:cubicBezTo>
                      <a:pt x="1597457" y="1965026"/>
                      <a:pt x="1920413" y="1664520"/>
                      <a:pt x="1994905" y="1275736"/>
                    </a:cubicBezTo>
                    <a:close/>
                    <a:moveTo>
                      <a:pt x="1729508" y="1117832"/>
                    </a:moveTo>
                    <a:lnTo>
                      <a:pt x="1923192" y="1117832"/>
                    </a:lnTo>
                    <a:lnTo>
                      <a:pt x="1911597" y="1249251"/>
                    </a:lnTo>
                    <a:cubicBezTo>
                      <a:pt x="1852733" y="1578791"/>
                      <a:pt x="1596858" y="1840079"/>
                      <a:pt x="1270155" y="1906932"/>
                    </a:cubicBezTo>
                    <a:lnTo>
                      <a:pt x="1133886" y="1920669"/>
                    </a:lnTo>
                    <a:lnTo>
                      <a:pt x="1133886" y="1726987"/>
                    </a:lnTo>
                    <a:lnTo>
                      <a:pt x="1231120" y="1717184"/>
                    </a:lnTo>
                    <a:cubicBezTo>
                      <a:pt x="1480597" y="1666134"/>
                      <a:pt x="1675988" y="1466609"/>
                      <a:pt x="1720938" y="1214966"/>
                    </a:cubicBezTo>
                    <a:close/>
                    <a:moveTo>
                      <a:pt x="1451055" y="1117832"/>
                    </a:moveTo>
                    <a:lnTo>
                      <a:pt x="1654165" y="1117832"/>
                    </a:lnTo>
                    <a:lnTo>
                      <a:pt x="1646771" y="1201630"/>
                    </a:lnTo>
                    <a:cubicBezTo>
                      <a:pt x="1607234" y="1422971"/>
                      <a:pt x="1435371" y="1598470"/>
                      <a:pt x="1215936" y="1643372"/>
                    </a:cubicBezTo>
                    <a:lnTo>
                      <a:pt x="1133886" y="1651644"/>
                    </a:lnTo>
                    <a:lnTo>
                      <a:pt x="1133886" y="1448534"/>
                    </a:lnTo>
                    <a:lnTo>
                      <a:pt x="1175002" y="1444389"/>
                    </a:lnTo>
                    <a:cubicBezTo>
                      <a:pt x="1313454" y="1416058"/>
                      <a:pt x="1421888" y="1305329"/>
                      <a:pt x="1446834" y="1165676"/>
                    </a:cubicBezTo>
                    <a:close/>
                    <a:moveTo>
                      <a:pt x="555879" y="1117832"/>
                    </a:moveTo>
                    <a:lnTo>
                      <a:pt x="758989" y="1117832"/>
                    </a:lnTo>
                    <a:lnTo>
                      <a:pt x="763211" y="1165676"/>
                    </a:lnTo>
                    <a:cubicBezTo>
                      <a:pt x="788156" y="1305329"/>
                      <a:pt x="896592" y="1416058"/>
                      <a:pt x="1035042" y="1444389"/>
                    </a:cubicBezTo>
                    <a:lnTo>
                      <a:pt x="1076160" y="1448534"/>
                    </a:lnTo>
                    <a:lnTo>
                      <a:pt x="1076160" y="1651644"/>
                    </a:lnTo>
                    <a:lnTo>
                      <a:pt x="994109" y="1643372"/>
                    </a:lnTo>
                    <a:cubicBezTo>
                      <a:pt x="774674" y="1598470"/>
                      <a:pt x="602810" y="1422971"/>
                      <a:pt x="563273" y="1201630"/>
                    </a:cubicBezTo>
                    <a:close/>
                    <a:moveTo>
                      <a:pt x="286854" y="1117832"/>
                    </a:moveTo>
                    <a:lnTo>
                      <a:pt x="480536" y="1117832"/>
                    </a:lnTo>
                    <a:lnTo>
                      <a:pt x="489107" y="1214966"/>
                    </a:lnTo>
                    <a:cubicBezTo>
                      <a:pt x="534057" y="1466609"/>
                      <a:pt x="729449" y="1666134"/>
                      <a:pt x="978924" y="1717184"/>
                    </a:cubicBezTo>
                    <a:lnTo>
                      <a:pt x="1076160" y="1726987"/>
                    </a:lnTo>
                    <a:lnTo>
                      <a:pt x="1076160" y="1920669"/>
                    </a:lnTo>
                    <a:lnTo>
                      <a:pt x="939891" y="1906932"/>
                    </a:lnTo>
                    <a:cubicBezTo>
                      <a:pt x="613190" y="1840079"/>
                      <a:pt x="357314" y="1578791"/>
                      <a:pt x="298450" y="1249251"/>
                    </a:cubicBezTo>
                    <a:close/>
                    <a:moveTo>
                      <a:pt x="0" y="1117832"/>
                    </a:moveTo>
                    <a:lnTo>
                      <a:pt x="200216" y="1117832"/>
                    </a:lnTo>
                    <a:lnTo>
                      <a:pt x="215141" y="1275736"/>
                    </a:lnTo>
                    <a:cubicBezTo>
                      <a:pt x="289634" y="1664520"/>
                      <a:pt x="612590" y="1965026"/>
                      <a:pt x="1012380" y="2005627"/>
                    </a:cubicBezTo>
                    <a:lnTo>
                      <a:pt x="1076160" y="2008848"/>
                    </a:lnTo>
                    <a:lnTo>
                      <a:pt x="1076160" y="2208421"/>
                    </a:lnTo>
                    <a:lnTo>
                      <a:pt x="991975" y="2204170"/>
                    </a:lnTo>
                    <a:cubicBezTo>
                      <a:pt x="469282" y="2151088"/>
                      <a:pt x="54219" y="1733929"/>
                      <a:pt x="4377" y="1210283"/>
                    </a:cubicBezTo>
                    <a:close/>
                    <a:moveTo>
                      <a:pt x="1105023" y="887238"/>
                    </a:moveTo>
                    <a:cubicBezTo>
                      <a:pt x="1226052" y="887238"/>
                      <a:pt x="1324166" y="984380"/>
                      <a:pt x="1324166" y="1104211"/>
                    </a:cubicBezTo>
                    <a:cubicBezTo>
                      <a:pt x="1324166" y="1224042"/>
                      <a:pt x="1226052" y="1321184"/>
                      <a:pt x="1105023" y="1321184"/>
                    </a:cubicBezTo>
                    <a:cubicBezTo>
                      <a:pt x="983994" y="1321184"/>
                      <a:pt x="885880" y="1224042"/>
                      <a:pt x="885880" y="1104211"/>
                    </a:cubicBezTo>
                    <a:cubicBezTo>
                      <a:pt x="885880" y="984380"/>
                      <a:pt x="983994" y="887238"/>
                      <a:pt x="1105023" y="887238"/>
                    </a:cubicBezTo>
                    <a:close/>
                    <a:moveTo>
                      <a:pt x="1133886" y="556775"/>
                    </a:moveTo>
                    <a:lnTo>
                      <a:pt x="1215936" y="565046"/>
                    </a:lnTo>
                    <a:cubicBezTo>
                      <a:pt x="1435371" y="609949"/>
                      <a:pt x="1607234" y="785448"/>
                      <a:pt x="1646771" y="1006789"/>
                    </a:cubicBezTo>
                    <a:lnTo>
                      <a:pt x="1651476" y="1060106"/>
                    </a:lnTo>
                    <a:lnTo>
                      <a:pt x="1448366" y="1060106"/>
                    </a:lnTo>
                    <a:lnTo>
                      <a:pt x="1446834" y="1042743"/>
                    </a:lnTo>
                    <a:cubicBezTo>
                      <a:pt x="1421888" y="903091"/>
                      <a:pt x="1313454" y="792361"/>
                      <a:pt x="1175002" y="764030"/>
                    </a:cubicBezTo>
                    <a:lnTo>
                      <a:pt x="1133886" y="759885"/>
                    </a:lnTo>
                    <a:close/>
                    <a:moveTo>
                      <a:pt x="1076160" y="556775"/>
                    </a:moveTo>
                    <a:lnTo>
                      <a:pt x="1076160" y="759885"/>
                    </a:lnTo>
                    <a:lnTo>
                      <a:pt x="1035042" y="764030"/>
                    </a:lnTo>
                    <a:cubicBezTo>
                      <a:pt x="896592" y="792361"/>
                      <a:pt x="788156" y="903091"/>
                      <a:pt x="763211" y="1042743"/>
                    </a:cubicBezTo>
                    <a:lnTo>
                      <a:pt x="761679" y="1060106"/>
                    </a:lnTo>
                    <a:lnTo>
                      <a:pt x="558569" y="1060106"/>
                    </a:lnTo>
                    <a:lnTo>
                      <a:pt x="563273" y="1006789"/>
                    </a:lnTo>
                    <a:cubicBezTo>
                      <a:pt x="602810" y="785448"/>
                      <a:pt x="774674" y="609949"/>
                      <a:pt x="994109" y="565046"/>
                    </a:cubicBezTo>
                    <a:close/>
                    <a:moveTo>
                      <a:pt x="1133886" y="287750"/>
                    </a:moveTo>
                    <a:lnTo>
                      <a:pt x="1270155" y="301487"/>
                    </a:lnTo>
                    <a:cubicBezTo>
                      <a:pt x="1596858" y="368340"/>
                      <a:pt x="1852733" y="629628"/>
                      <a:pt x="1911597" y="959167"/>
                    </a:cubicBezTo>
                    <a:lnTo>
                      <a:pt x="1920503" y="1060106"/>
                    </a:lnTo>
                    <a:lnTo>
                      <a:pt x="1726819" y="1060106"/>
                    </a:lnTo>
                    <a:lnTo>
                      <a:pt x="1720938" y="993452"/>
                    </a:lnTo>
                    <a:cubicBezTo>
                      <a:pt x="1675988" y="741810"/>
                      <a:pt x="1480597" y="542284"/>
                      <a:pt x="1231120" y="491234"/>
                    </a:cubicBezTo>
                    <a:lnTo>
                      <a:pt x="1133886" y="481432"/>
                    </a:lnTo>
                    <a:close/>
                    <a:moveTo>
                      <a:pt x="1076160" y="287750"/>
                    </a:moveTo>
                    <a:lnTo>
                      <a:pt x="1076160" y="481432"/>
                    </a:lnTo>
                    <a:lnTo>
                      <a:pt x="978924" y="491234"/>
                    </a:lnTo>
                    <a:cubicBezTo>
                      <a:pt x="729449" y="542284"/>
                      <a:pt x="534057" y="741810"/>
                      <a:pt x="489107" y="993452"/>
                    </a:cubicBezTo>
                    <a:lnTo>
                      <a:pt x="483226" y="1060106"/>
                    </a:lnTo>
                    <a:lnTo>
                      <a:pt x="289544" y="1060106"/>
                    </a:lnTo>
                    <a:lnTo>
                      <a:pt x="298450" y="959167"/>
                    </a:lnTo>
                    <a:cubicBezTo>
                      <a:pt x="357314" y="629628"/>
                      <a:pt x="613190" y="368340"/>
                      <a:pt x="939891" y="301487"/>
                    </a:cubicBezTo>
                    <a:close/>
                    <a:moveTo>
                      <a:pt x="1133886" y="0"/>
                    </a:moveTo>
                    <a:lnTo>
                      <a:pt x="1218071" y="4251"/>
                    </a:lnTo>
                    <a:cubicBezTo>
                      <a:pt x="1740766" y="57333"/>
                      <a:pt x="2155828" y="474492"/>
                      <a:pt x="2205669" y="998138"/>
                    </a:cubicBezTo>
                    <a:lnTo>
                      <a:pt x="2208603" y="1060106"/>
                    </a:lnTo>
                    <a:lnTo>
                      <a:pt x="2006949" y="1060106"/>
                    </a:lnTo>
                    <a:lnTo>
                      <a:pt x="1994905" y="932685"/>
                    </a:lnTo>
                    <a:cubicBezTo>
                      <a:pt x="1920413" y="543902"/>
                      <a:pt x="1597457" y="243394"/>
                      <a:pt x="1197666" y="202793"/>
                    </a:cubicBezTo>
                    <a:lnTo>
                      <a:pt x="1133886" y="199573"/>
                    </a:lnTo>
                    <a:close/>
                    <a:moveTo>
                      <a:pt x="1076160" y="0"/>
                    </a:moveTo>
                    <a:lnTo>
                      <a:pt x="1076160" y="199573"/>
                    </a:lnTo>
                    <a:lnTo>
                      <a:pt x="1012380" y="202793"/>
                    </a:lnTo>
                    <a:cubicBezTo>
                      <a:pt x="612590" y="243394"/>
                      <a:pt x="289634" y="543902"/>
                      <a:pt x="215141" y="932685"/>
                    </a:cubicBezTo>
                    <a:lnTo>
                      <a:pt x="203097" y="1060106"/>
                    </a:lnTo>
                    <a:lnTo>
                      <a:pt x="1443" y="1060106"/>
                    </a:lnTo>
                    <a:lnTo>
                      <a:pt x="4377" y="998138"/>
                    </a:lnTo>
                    <a:cubicBezTo>
                      <a:pt x="54219" y="474492"/>
                      <a:pt x="469282" y="57333"/>
                      <a:pt x="991975" y="4251"/>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1" name="Group 230"/>
              <p:cNvGrpSpPr/>
              <p:nvPr/>
            </p:nvGrpSpPr>
            <p:grpSpPr>
              <a:xfrm>
                <a:off x="8349971" y="1831040"/>
                <a:ext cx="538536" cy="689994"/>
                <a:chOff x="945387" y="5316120"/>
                <a:chExt cx="724244" cy="927936"/>
              </a:xfrm>
              <a:solidFill>
                <a:srgbClr val="595959"/>
              </a:solidFill>
              <a:effectLst/>
            </p:grpSpPr>
            <p:sp>
              <p:nvSpPr>
                <p:cNvPr id="268" name="Freeform 267"/>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sp>
              <p:nvSpPr>
                <p:cNvPr id="269" name="Freeform 142"/>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35" name="Freeform 234"/>
              <p:cNvSpPr/>
              <p:nvPr/>
            </p:nvSpPr>
            <p:spPr>
              <a:xfrm>
                <a:off x="6777745" y="1851200"/>
                <a:ext cx="577796" cy="649674"/>
              </a:xfrm>
              <a:custGeom>
                <a:avLst/>
                <a:gdLst>
                  <a:gd name="connsiteX0" fmla="*/ 1897662 w 3780078"/>
                  <a:gd name="connsiteY0" fmla="*/ 0 h 4250336"/>
                  <a:gd name="connsiteX1" fmla="*/ 2972868 w 3780078"/>
                  <a:gd name="connsiteY1" fmla="*/ 813128 h 4250336"/>
                  <a:gd name="connsiteX2" fmla="*/ 1897662 w 3780078"/>
                  <a:gd name="connsiteY2" fmla="*/ 1685532 h 4250336"/>
                  <a:gd name="connsiteX3" fmla="*/ 1897662 w 3780078"/>
                  <a:gd name="connsiteY3" fmla="*/ 1205857 h 4250336"/>
                  <a:gd name="connsiteX4" fmla="*/ 1890038 w 3780078"/>
                  <a:gd name="connsiteY4" fmla="*/ 1205472 h 4250336"/>
                  <a:gd name="connsiteX5" fmla="*/ 735210 w 3780078"/>
                  <a:gd name="connsiteY5" fmla="*/ 2360299 h 4250336"/>
                  <a:gd name="connsiteX6" fmla="*/ 1890038 w 3780078"/>
                  <a:gd name="connsiteY6" fmla="*/ 3515126 h 4250336"/>
                  <a:gd name="connsiteX7" fmla="*/ 3044866 w 3780078"/>
                  <a:gd name="connsiteY7" fmla="*/ 2360299 h 4250336"/>
                  <a:gd name="connsiteX8" fmla="*/ 3043879 w 3780078"/>
                  <a:gd name="connsiteY8" fmla="*/ 2346061 h 4250336"/>
                  <a:gd name="connsiteX9" fmla="*/ 3779169 w 3780078"/>
                  <a:gd name="connsiteY9" fmla="*/ 2345882 h 4250336"/>
                  <a:gd name="connsiteX10" fmla="*/ 3780078 w 3780078"/>
                  <a:gd name="connsiteY10" fmla="*/ 2360299 h 4250336"/>
                  <a:gd name="connsiteX11" fmla="*/ 1890039 w 3780078"/>
                  <a:gd name="connsiteY11" fmla="*/ 4250336 h 4250336"/>
                  <a:gd name="connsiteX12" fmla="*/ 0 w 3780078"/>
                  <a:gd name="connsiteY12" fmla="*/ 2360299 h 4250336"/>
                  <a:gd name="connsiteX13" fmla="*/ 1890039 w 3780078"/>
                  <a:gd name="connsiteY13" fmla="*/ 470262 h 4250336"/>
                  <a:gd name="connsiteX14" fmla="*/ 1897662 w 3780078"/>
                  <a:gd name="connsiteY14" fmla="*/ 470647 h 42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0078" h="4250336">
                    <a:moveTo>
                      <a:pt x="1897662" y="0"/>
                    </a:moveTo>
                    <a:lnTo>
                      <a:pt x="2972868" y="813128"/>
                    </a:lnTo>
                    <a:lnTo>
                      <a:pt x="1897662" y="1685532"/>
                    </a:lnTo>
                    <a:lnTo>
                      <a:pt x="1897662" y="1205857"/>
                    </a:lnTo>
                    <a:lnTo>
                      <a:pt x="1890038" y="1205472"/>
                    </a:lnTo>
                    <a:cubicBezTo>
                      <a:pt x="1252244" y="1205472"/>
                      <a:pt x="735210" y="1722506"/>
                      <a:pt x="735210" y="2360299"/>
                    </a:cubicBezTo>
                    <a:cubicBezTo>
                      <a:pt x="735210" y="2998092"/>
                      <a:pt x="1252244" y="3515126"/>
                      <a:pt x="1890038" y="3515126"/>
                    </a:cubicBezTo>
                    <a:cubicBezTo>
                      <a:pt x="2527832" y="3515126"/>
                      <a:pt x="3044866" y="2998092"/>
                      <a:pt x="3044866" y="2360299"/>
                    </a:cubicBezTo>
                    <a:lnTo>
                      <a:pt x="3043879" y="2346061"/>
                    </a:lnTo>
                    <a:lnTo>
                      <a:pt x="3779169" y="2345882"/>
                    </a:lnTo>
                    <a:lnTo>
                      <a:pt x="3780078" y="2360299"/>
                    </a:lnTo>
                    <a:cubicBezTo>
                      <a:pt x="3780078" y="3404138"/>
                      <a:pt x="2933879" y="4250336"/>
                      <a:pt x="1890039" y="4250336"/>
                    </a:cubicBezTo>
                    <a:cubicBezTo>
                      <a:pt x="846199" y="4250336"/>
                      <a:pt x="0" y="3404138"/>
                      <a:pt x="0" y="2360299"/>
                    </a:cubicBezTo>
                    <a:cubicBezTo>
                      <a:pt x="0" y="1316460"/>
                      <a:pt x="846199" y="470262"/>
                      <a:pt x="1890039" y="470262"/>
                    </a:cubicBezTo>
                    <a:lnTo>
                      <a:pt x="1897662" y="470647"/>
                    </a:ln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sp>
        <p:nvSpPr>
          <p:cNvPr id="197" name="TextBox 196"/>
          <p:cNvSpPr txBox="1"/>
          <p:nvPr/>
        </p:nvSpPr>
        <p:spPr>
          <a:xfrm>
            <a:off x="363071" y="2985"/>
            <a:ext cx="8780928" cy="1015663"/>
          </a:xfrm>
          <a:prstGeom prst="rect">
            <a:avLst/>
          </a:prstGeom>
          <a:noFill/>
        </p:spPr>
        <p:txBody>
          <a:bodyPr wrap="square" rtlCol="0">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Select From Thousands Of Editable Icons On Every Topic</a:t>
            </a:r>
          </a:p>
          <a:p>
            <a:endParaRPr lang="en-US" dirty="0">
              <a:solidFill>
                <a:schemeClr val="bg1">
                  <a:lumMod val="50000"/>
                </a:schemeClr>
              </a:solidFill>
              <a:latin typeface="Arial" pitchFamily="34" charset="0"/>
              <a:cs typeface="Arial" pitchFamily="34" charset="0"/>
            </a:endParaRPr>
          </a:p>
          <a:p>
            <a:r>
              <a:rPr lang="en-US" sz="1600" dirty="0">
                <a:solidFill>
                  <a:schemeClr val="bg1">
                    <a:lumMod val="50000"/>
                  </a:schemeClr>
                </a:solidFill>
                <a:latin typeface="Arial" pitchFamily="34" charset="0"/>
                <a:cs typeface="Arial" pitchFamily="34" charset="0"/>
              </a:rPr>
              <a:t>These icons are available at the Icons section on www.slideteam.net</a:t>
            </a:r>
          </a:p>
        </p:txBody>
      </p:sp>
    </p:spTree>
    <p:extLst>
      <p:ext uri="{BB962C8B-B14F-4D97-AF65-F5344CB8AC3E}">
        <p14:creationId xmlns:p14="http://schemas.microsoft.com/office/powerpoint/2010/main" val="32725591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740</TotalTime>
  <Words>756</Words>
  <Application>Microsoft Office PowerPoint</Application>
  <PresentationFormat>On-screen Show (4:3)</PresentationFormat>
  <Paragraphs>487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Franklin Gothic Demi Cond</vt:lpstr>
      <vt:lpstr>Office Theme</vt:lpstr>
      <vt:lpstr>Calendar For 2019 PPT Slide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 i5</dc:creator>
  <cp:lastModifiedBy>slide33</cp:lastModifiedBy>
  <cp:revision>129</cp:revision>
  <dcterms:created xsi:type="dcterms:W3CDTF">2015-05-13T04:40:21Z</dcterms:created>
  <dcterms:modified xsi:type="dcterms:W3CDTF">2018-09-26T11:03:05Z</dcterms:modified>
</cp:coreProperties>
</file>