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varScale="1">
        <p:scale>
          <a:sx n="72" d="100"/>
          <a:sy n="72" d="100"/>
        </p:scale>
        <p:origin x="135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B7AAFB-B0D0-47A4-9170-0A93A1C601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70786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7AAFB-B0D0-47A4-9170-0A93A1C601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163203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7AAFB-B0D0-47A4-9170-0A93A1C601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123480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7AAFB-B0D0-47A4-9170-0A93A1C601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275181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7AAFB-B0D0-47A4-9170-0A93A1C601FF}"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155148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B7AAFB-B0D0-47A4-9170-0A93A1C601FF}"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19974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B7AAFB-B0D0-47A4-9170-0A93A1C601FF}"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314651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B7AAFB-B0D0-47A4-9170-0A93A1C601FF}"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316726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7AAFB-B0D0-47A4-9170-0A93A1C601FF}"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354714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B7AAFB-B0D0-47A4-9170-0A93A1C601FF}"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51749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B7AAFB-B0D0-47A4-9170-0A93A1C601FF}"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1C027-07EE-48C5-A4CF-197BD0F1DB13}" type="slidenum">
              <a:rPr lang="en-US" smtClean="0"/>
              <a:t>‹#›</a:t>
            </a:fld>
            <a:endParaRPr lang="en-US"/>
          </a:p>
        </p:txBody>
      </p:sp>
    </p:spTree>
    <p:extLst>
      <p:ext uri="{BB962C8B-B14F-4D97-AF65-F5344CB8AC3E}">
        <p14:creationId xmlns:p14="http://schemas.microsoft.com/office/powerpoint/2010/main" val="255250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7AAFB-B0D0-47A4-9170-0A93A1C601FF}" type="datetimeFigureOut">
              <a:rPr lang="en-US" smtClean="0"/>
              <a:t>9/26/2018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1C027-07EE-48C5-A4CF-197BD0F1DB13}" type="slidenum">
              <a:rPr lang="en-US" smtClean="0"/>
              <a:t>‹#›</a:t>
            </a:fld>
            <a:endParaRPr lang="en-US"/>
          </a:p>
        </p:txBody>
      </p:sp>
    </p:spTree>
    <p:extLst>
      <p:ext uri="{BB962C8B-B14F-4D97-AF65-F5344CB8AC3E}">
        <p14:creationId xmlns:p14="http://schemas.microsoft.com/office/powerpoint/2010/main" val="34935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224"/>
          <p:cNvSpPr/>
          <p:nvPr/>
        </p:nvSpPr>
        <p:spPr>
          <a:xfrm>
            <a:off x="0" y="1"/>
            <a:ext cx="9144001"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6" name="Title 1"/>
          <p:cNvSpPr txBox="1">
            <a:spLocks/>
          </p:cNvSpPr>
          <p:nvPr/>
        </p:nvSpPr>
        <p:spPr>
          <a:xfrm>
            <a:off x="567558" y="90860"/>
            <a:ext cx="8243047" cy="565810"/>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1">
                    <a:lumMod val="85000"/>
                    <a:lumOff val="15000"/>
                  </a:schemeClr>
                </a:solidFill>
                <a:latin typeface="Arial" panose="020B0604020202020204" pitchFamily="34" charset="0"/>
                <a:cs typeface="Arial" panose="020B0604020202020204" pitchFamily="34" charset="0"/>
              </a:rPr>
              <a:t>Change Management Process</a:t>
            </a:r>
          </a:p>
        </p:txBody>
      </p:sp>
      <p:grpSp>
        <p:nvGrpSpPr>
          <p:cNvPr id="8" name="Group 7"/>
          <p:cNvGrpSpPr/>
          <p:nvPr/>
        </p:nvGrpSpPr>
        <p:grpSpPr>
          <a:xfrm>
            <a:off x="950668" y="2860554"/>
            <a:ext cx="7242664" cy="3545434"/>
            <a:chOff x="927095" y="1272694"/>
            <a:chExt cx="10337810" cy="5060572"/>
          </a:xfrm>
        </p:grpSpPr>
        <p:grpSp>
          <p:nvGrpSpPr>
            <p:cNvPr id="9" name="Group 8"/>
            <p:cNvGrpSpPr/>
            <p:nvPr/>
          </p:nvGrpSpPr>
          <p:grpSpPr>
            <a:xfrm>
              <a:off x="4085518" y="1896969"/>
              <a:ext cx="2724385" cy="4223954"/>
              <a:chOff x="4085518" y="1896969"/>
              <a:chExt cx="2724385" cy="4223954"/>
            </a:xfrm>
          </p:grpSpPr>
          <p:grpSp>
            <p:nvGrpSpPr>
              <p:cNvPr id="148" name="Group 147"/>
              <p:cNvGrpSpPr/>
              <p:nvPr/>
            </p:nvGrpSpPr>
            <p:grpSpPr>
              <a:xfrm>
                <a:off x="4085518" y="3441598"/>
                <a:ext cx="2724385" cy="2679325"/>
                <a:chOff x="4085518" y="3441598"/>
                <a:chExt cx="2724385" cy="2679325"/>
              </a:xfrm>
            </p:grpSpPr>
            <p:sp>
              <p:nvSpPr>
                <p:cNvPr id="208" name="Oval 207"/>
                <p:cNvSpPr/>
                <p:nvPr/>
              </p:nvSpPr>
              <p:spPr>
                <a:xfrm>
                  <a:off x="4619996" y="5840948"/>
                  <a:ext cx="1748894" cy="279975"/>
                </a:xfrm>
                <a:prstGeom prst="ellipse">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09" name="Group 208"/>
                <p:cNvGrpSpPr/>
                <p:nvPr/>
              </p:nvGrpSpPr>
              <p:grpSpPr>
                <a:xfrm>
                  <a:off x="4085518" y="3441598"/>
                  <a:ext cx="2724385" cy="2528875"/>
                  <a:chOff x="3081840" y="1945424"/>
                  <a:chExt cx="2085974" cy="1936278"/>
                </a:xfrm>
              </p:grpSpPr>
              <p:grpSp>
                <p:nvGrpSpPr>
                  <p:cNvPr id="210" name="Group 209"/>
                  <p:cNvGrpSpPr/>
                  <p:nvPr/>
                </p:nvGrpSpPr>
                <p:grpSpPr>
                  <a:xfrm>
                    <a:off x="3081840" y="1945424"/>
                    <a:ext cx="2085974" cy="1936278"/>
                    <a:chOff x="3081840" y="1945424"/>
                    <a:chExt cx="2085974" cy="1936278"/>
                  </a:xfrm>
                </p:grpSpPr>
                <p:grpSp>
                  <p:nvGrpSpPr>
                    <p:cNvPr id="213" name="Group 212"/>
                    <p:cNvGrpSpPr/>
                    <p:nvPr/>
                  </p:nvGrpSpPr>
                  <p:grpSpPr>
                    <a:xfrm>
                      <a:off x="3452124" y="1945424"/>
                      <a:ext cx="1345406" cy="231903"/>
                      <a:chOff x="3452124" y="1945424"/>
                      <a:chExt cx="1345406" cy="231903"/>
                    </a:xfrm>
                  </p:grpSpPr>
                  <p:sp>
                    <p:nvSpPr>
                      <p:cNvPr id="220" name="Oval 219"/>
                      <p:cNvSpPr/>
                      <p:nvPr/>
                    </p:nvSpPr>
                    <p:spPr>
                      <a:xfrm>
                        <a:off x="3452124" y="1945424"/>
                        <a:ext cx="1345406" cy="168771"/>
                      </a:xfrm>
                      <a:prstGeom prst="ellipse">
                        <a:avLst/>
                      </a:prstGeom>
                      <a:solidFill>
                        <a:srgbClr val="2F90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1" name="Oval 220"/>
                      <p:cNvSpPr/>
                      <p:nvPr/>
                    </p:nvSpPr>
                    <p:spPr>
                      <a:xfrm>
                        <a:off x="3563162" y="1973117"/>
                        <a:ext cx="1123330" cy="97512"/>
                      </a:xfrm>
                      <a:prstGeom prst="ellipse">
                        <a:avLst/>
                      </a:prstGeom>
                      <a:solidFill>
                        <a:srgbClr val="E0EF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2" name="Rectangle 11"/>
                      <p:cNvSpPr/>
                      <p:nvPr/>
                    </p:nvSpPr>
                    <p:spPr>
                      <a:xfrm>
                        <a:off x="3452124" y="2026635"/>
                        <a:ext cx="1345406" cy="150692"/>
                      </a:xfrm>
                      <a:custGeom>
                        <a:avLst/>
                        <a:gdLst>
                          <a:gd name="connsiteX0" fmla="*/ 0 w 1345406"/>
                          <a:gd name="connsiteY0" fmla="*/ 0 h 61911"/>
                          <a:gd name="connsiteX1" fmla="*/ 1345406 w 1345406"/>
                          <a:gd name="connsiteY1" fmla="*/ 0 h 61911"/>
                          <a:gd name="connsiteX2" fmla="*/ 1345406 w 1345406"/>
                          <a:gd name="connsiteY2" fmla="*/ 61911 h 61911"/>
                          <a:gd name="connsiteX3" fmla="*/ 0 w 1345406"/>
                          <a:gd name="connsiteY3" fmla="*/ 61911 h 61911"/>
                          <a:gd name="connsiteX4" fmla="*/ 0 w 1345406"/>
                          <a:gd name="connsiteY4" fmla="*/ 0 h 61911"/>
                          <a:gd name="connsiteX0" fmla="*/ 0 w 1345406"/>
                          <a:gd name="connsiteY0" fmla="*/ 0 h 134935"/>
                          <a:gd name="connsiteX1" fmla="*/ 1345406 w 1345406"/>
                          <a:gd name="connsiteY1" fmla="*/ 0 h 134935"/>
                          <a:gd name="connsiteX2" fmla="*/ 1345406 w 1345406"/>
                          <a:gd name="connsiteY2" fmla="*/ 61911 h 134935"/>
                          <a:gd name="connsiteX3" fmla="*/ 0 w 1345406"/>
                          <a:gd name="connsiteY3" fmla="*/ 61911 h 134935"/>
                          <a:gd name="connsiteX4" fmla="*/ 0 w 1345406"/>
                          <a:gd name="connsiteY4" fmla="*/ 0 h 134935"/>
                          <a:gd name="connsiteX0" fmla="*/ 0 w 1345406"/>
                          <a:gd name="connsiteY0" fmla="*/ 0 h 107419"/>
                          <a:gd name="connsiteX1" fmla="*/ 1345406 w 1345406"/>
                          <a:gd name="connsiteY1" fmla="*/ 0 h 107419"/>
                          <a:gd name="connsiteX2" fmla="*/ 1345406 w 1345406"/>
                          <a:gd name="connsiteY2" fmla="*/ 61911 h 107419"/>
                          <a:gd name="connsiteX3" fmla="*/ 0 w 1345406"/>
                          <a:gd name="connsiteY3" fmla="*/ 61911 h 107419"/>
                          <a:gd name="connsiteX4" fmla="*/ 0 w 1345406"/>
                          <a:gd name="connsiteY4" fmla="*/ 0 h 107419"/>
                          <a:gd name="connsiteX0" fmla="*/ 0 w 1345406"/>
                          <a:gd name="connsiteY0" fmla="*/ 0 h 146932"/>
                          <a:gd name="connsiteX1" fmla="*/ 1345406 w 1345406"/>
                          <a:gd name="connsiteY1" fmla="*/ 0 h 146932"/>
                          <a:gd name="connsiteX2" fmla="*/ 1345406 w 1345406"/>
                          <a:gd name="connsiteY2" fmla="*/ 61911 h 146932"/>
                          <a:gd name="connsiteX3" fmla="*/ 0 w 1345406"/>
                          <a:gd name="connsiteY3" fmla="*/ 61911 h 146932"/>
                          <a:gd name="connsiteX4" fmla="*/ 0 w 1345406"/>
                          <a:gd name="connsiteY4" fmla="*/ 0 h 14693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06" h="150692">
                            <a:moveTo>
                              <a:pt x="0" y="0"/>
                            </a:moveTo>
                            <a:cubicBezTo>
                              <a:pt x="100806" y="73818"/>
                              <a:pt x="1013618" y="125412"/>
                              <a:pt x="1345406" y="0"/>
                            </a:cubicBezTo>
                            <a:lnTo>
                              <a:pt x="1345406" y="61911"/>
                            </a:lnTo>
                            <a:cubicBezTo>
                              <a:pt x="1213643" y="164304"/>
                              <a:pt x="377032" y="195261"/>
                              <a:pt x="0" y="61911"/>
                            </a:cubicBezTo>
                            <a:lnTo>
                              <a:pt x="0" y="0"/>
                            </a:lnTo>
                            <a:close/>
                          </a:path>
                        </a:pathLst>
                      </a:custGeom>
                      <a:solidFill>
                        <a:srgbClr val="5FC3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3" name="Rectangle 25"/>
                      <p:cNvSpPr/>
                      <p:nvPr/>
                    </p:nvSpPr>
                    <p:spPr>
                      <a:xfrm rot="238533">
                        <a:off x="3581301" y="2078814"/>
                        <a:ext cx="353794" cy="59009"/>
                      </a:xfrm>
                      <a:custGeom>
                        <a:avLst/>
                        <a:gdLst>
                          <a:gd name="connsiteX0" fmla="*/ 0 w 235743"/>
                          <a:gd name="connsiteY0" fmla="*/ 0 h 45719"/>
                          <a:gd name="connsiteX1" fmla="*/ 235743 w 235743"/>
                          <a:gd name="connsiteY1" fmla="*/ 0 h 45719"/>
                          <a:gd name="connsiteX2" fmla="*/ 235743 w 235743"/>
                          <a:gd name="connsiteY2" fmla="*/ 45719 h 45719"/>
                          <a:gd name="connsiteX3" fmla="*/ 0 w 235743"/>
                          <a:gd name="connsiteY3" fmla="*/ 45719 h 45719"/>
                          <a:gd name="connsiteX4" fmla="*/ 0 w 235743"/>
                          <a:gd name="connsiteY4" fmla="*/ 0 h 45719"/>
                          <a:gd name="connsiteX0" fmla="*/ 0 w 299157"/>
                          <a:gd name="connsiteY0" fmla="*/ 0 h 65181"/>
                          <a:gd name="connsiteX1" fmla="*/ 299157 w 299157"/>
                          <a:gd name="connsiteY1" fmla="*/ 19462 h 65181"/>
                          <a:gd name="connsiteX2" fmla="*/ 299157 w 299157"/>
                          <a:gd name="connsiteY2" fmla="*/ 65181 h 65181"/>
                          <a:gd name="connsiteX3" fmla="*/ 63414 w 299157"/>
                          <a:gd name="connsiteY3" fmla="*/ 65181 h 65181"/>
                          <a:gd name="connsiteX4" fmla="*/ 0 w 299157"/>
                          <a:gd name="connsiteY4" fmla="*/ 0 h 65181"/>
                          <a:gd name="connsiteX0" fmla="*/ 0 w 299157"/>
                          <a:gd name="connsiteY0" fmla="*/ 0 h 65181"/>
                          <a:gd name="connsiteX1" fmla="*/ 299157 w 299157"/>
                          <a:gd name="connsiteY1" fmla="*/ 19462 h 65181"/>
                          <a:gd name="connsiteX2" fmla="*/ 299157 w 299157"/>
                          <a:gd name="connsiteY2" fmla="*/ 65181 h 65181"/>
                          <a:gd name="connsiteX3" fmla="*/ 1715 w 299157"/>
                          <a:gd name="connsiteY3" fmla="*/ 36050 h 65181"/>
                          <a:gd name="connsiteX4" fmla="*/ 0 w 299157"/>
                          <a:gd name="connsiteY4" fmla="*/ 0 h 65181"/>
                          <a:gd name="connsiteX0" fmla="*/ 0 w 353628"/>
                          <a:gd name="connsiteY0" fmla="*/ 0 h 59009"/>
                          <a:gd name="connsiteX1" fmla="*/ 299157 w 353628"/>
                          <a:gd name="connsiteY1" fmla="*/ 19462 h 59009"/>
                          <a:gd name="connsiteX2" fmla="*/ 353628 w 353628"/>
                          <a:gd name="connsiteY2" fmla="*/ 59009 h 59009"/>
                          <a:gd name="connsiteX3" fmla="*/ 1715 w 353628"/>
                          <a:gd name="connsiteY3" fmla="*/ 36050 h 59009"/>
                          <a:gd name="connsiteX4" fmla="*/ 0 w 353628"/>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94" h="59009">
                            <a:moveTo>
                              <a:pt x="0" y="0"/>
                            </a:moveTo>
                            <a:cubicBezTo>
                              <a:pt x="118757" y="17100"/>
                              <a:pt x="236028" y="12820"/>
                              <a:pt x="353794" y="15665"/>
                            </a:cubicBezTo>
                            <a:cubicBezTo>
                              <a:pt x="353739" y="30113"/>
                              <a:pt x="353683" y="44561"/>
                              <a:pt x="353628" y="59009"/>
                            </a:cubicBezTo>
                            <a:cubicBezTo>
                              <a:pt x="196270" y="58913"/>
                              <a:pt x="81341" y="51095"/>
                              <a:pt x="1715" y="36050"/>
                            </a:cubicBezTo>
                            <a:cubicBezTo>
                              <a:pt x="1143" y="24033"/>
                              <a:pt x="572" y="12017"/>
                              <a:pt x="0" y="0"/>
                            </a:cubicBezTo>
                            <a:close/>
                          </a:path>
                        </a:pathLst>
                      </a:custGeom>
                      <a:solidFill>
                        <a:schemeClr val="bg1">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4" name="Freeform 223"/>
                      <p:cNvSpPr/>
                      <p:nvPr/>
                    </p:nvSpPr>
                    <p:spPr>
                      <a:xfrm>
                        <a:off x="3972718" y="2108792"/>
                        <a:ext cx="147777" cy="44905"/>
                      </a:xfrm>
                      <a:custGeom>
                        <a:avLst/>
                        <a:gdLst>
                          <a:gd name="connsiteX0" fmla="*/ 0 w 147777"/>
                          <a:gd name="connsiteY0" fmla="*/ 0 h 44905"/>
                          <a:gd name="connsiteX1" fmla="*/ 89191 w 147777"/>
                          <a:gd name="connsiteY1" fmla="*/ 4443 h 44905"/>
                          <a:gd name="connsiteX2" fmla="*/ 147777 w 147777"/>
                          <a:gd name="connsiteY2" fmla="*/ 3865 h 44905"/>
                          <a:gd name="connsiteX3" fmla="*/ 147777 w 147777"/>
                          <a:gd name="connsiteY3" fmla="*/ 44905 h 44905"/>
                          <a:gd name="connsiteX4" fmla="*/ 70552 w 147777"/>
                          <a:gd name="connsiteY4" fmla="*/ 42216 h 44905"/>
                          <a:gd name="connsiteX5" fmla="*/ 3663 w 147777"/>
                          <a:gd name="connsiteY5" fmla="*/ 35904 h 44905"/>
                          <a:gd name="connsiteX6" fmla="*/ 0 w 147777"/>
                          <a:gd name="connsiteY6" fmla="*/ 0 h 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77" h="44905">
                            <a:moveTo>
                              <a:pt x="0" y="0"/>
                            </a:moveTo>
                            <a:cubicBezTo>
                              <a:pt x="29877" y="2663"/>
                              <a:pt x="59589" y="3996"/>
                              <a:pt x="89191" y="4443"/>
                            </a:cubicBezTo>
                            <a:lnTo>
                              <a:pt x="147777" y="3865"/>
                            </a:lnTo>
                            <a:lnTo>
                              <a:pt x="147777" y="44905"/>
                            </a:lnTo>
                            <a:lnTo>
                              <a:pt x="70552" y="42216"/>
                            </a:lnTo>
                            <a:cubicBezTo>
                              <a:pt x="46003" y="40692"/>
                              <a:pt x="23744" y="38583"/>
                              <a:pt x="3663" y="35904"/>
                            </a:cubicBezTo>
                            <a:cubicBezTo>
                              <a:pt x="2442" y="23936"/>
                              <a:pt x="1221" y="11969"/>
                              <a:pt x="0" y="0"/>
                            </a:cubicBezTo>
                            <a:close/>
                          </a:path>
                        </a:pathLst>
                      </a:custGeom>
                      <a:solidFill>
                        <a:schemeClr val="bg1">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14" name="Group 213"/>
                    <p:cNvGrpSpPr/>
                    <p:nvPr/>
                  </p:nvGrpSpPr>
                  <p:grpSpPr>
                    <a:xfrm>
                      <a:off x="3081840" y="2088545"/>
                      <a:ext cx="2085974" cy="1793157"/>
                      <a:chOff x="3081840" y="2088545"/>
                      <a:chExt cx="2085974" cy="1793157"/>
                    </a:xfrm>
                  </p:grpSpPr>
                  <p:sp>
                    <p:nvSpPr>
                      <p:cNvPr id="215" name="Freeform 214"/>
                      <p:cNvSpPr/>
                      <p:nvPr/>
                    </p:nvSpPr>
                    <p:spPr>
                      <a:xfrm>
                        <a:off x="3081840" y="2088545"/>
                        <a:ext cx="2085974" cy="1793157"/>
                      </a:xfrm>
                      <a:custGeom>
                        <a:avLst/>
                        <a:gdLst>
                          <a:gd name="connsiteX0" fmla="*/ 371278 w 2085974"/>
                          <a:gd name="connsiteY0" fmla="*/ 0 h 1770816"/>
                          <a:gd name="connsiteX1" fmla="*/ 1714696 w 2085974"/>
                          <a:gd name="connsiteY1" fmla="*/ 0 h 1770816"/>
                          <a:gd name="connsiteX2" fmla="*/ 1780490 w 2085974"/>
                          <a:gd name="connsiteY2" fmla="*/ 59799 h 1770816"/>
                          <a:gd name="connsiteX3" fmla="*/ 2085974 w 2085974"/>
                          <a:gd name="connsiteY3" fmla="*/ 797302 h 1770816"/>
                          <a:gd name="connsiteX4" fmla="*/ 1448965 w 2085974"/>
                          <a:gd name="connsiteY4" fmla="*/ 1758326 h 1770816"/>
                          <a:gd name="connsiteX5" fmla="*/ 1414839 w 2085974"/>
                          <a:gd name="connsiteY5" fmla="*/ 1770816 h 1770816"/>
                          <a:gd name="connsiteX6" fmla="*/ 671135 w 2085974"/>
                          <a:gd name="connsiteY6" fmla="*/ 1770816 h 1770816"/>
                          <a:gd name="connsiteX7" fmla="*/ 637009 w 2085974"/>
                          <a:gd name="connsiteY7" fmla="*/ 1758326 h 1770816"/>
                          <a:gd name="connsiteX8" fmla="*/ 0 w 2085974"/>
                          <a:gd name="connsiteY8" fmla="*/ 797302 h 1770816"/>
                          <a:gd name="connsiteX9" fmla="*/ 305484 w 2085974"/>
                          <a:gd name="connsiteY9" fmla="*/ 59799 h 1770816"/>
                          <a:gd name="connsiteX10" fmla="*/ 371278 w 2085974"/>
                          <a:gd name="connsiteY10" fmla="*/ 0 h 1770816"/>
                          <a:gd name="connsiteX0" fmla="*/ 371278 w 2085974"/>
                          <a:gd name="connsiteY0" fmla="*/ 0 h 1793040"/>
                          <a:gd name="connsiteX1" fmla="*/ 1714696 w 2085974"/>
                          <a:gd name="connsiteY1" fmla="*/ 0 h 1793040"/>
                          <a:gd name="connsiteX2" fmla="*/ 1780490 w 2085974"/>
                          <a:gd name="connsiteY2" fmla="*/ 59799 h 1793040"/>
                          <a:gd name="connsiteX3" fmla="*/ 2085974 w 2085974"/>
                          <a:gd name="connsiteY3" fmla="*/ 797302 h 1793040"/>
                          <a:gd name="connsiteX4" fmla="*/ 1448965 w 2085974"/>
                          <a:gd name="connsiteY4" fmla="*/ 1758326 h 1793040"/>
                          <a:gd name="connsiteX5" fmla="*/ 1414839 w 2085974"/>
                          <a:gd name="connsiteY5" fmla="*/ 1770816 h 1793040"/>
                          <a:gd name="connsiteX6" fmla="*/ 671135 w 2085974"/>
                          <a:gd name="connsiteY6" fmla="*/ 1770816 h 1793040"/>
                          <a:gd name="connsiteX7" fmla="*/ 637009 w 2085974"/>
                          <a:gd name="connsiteY7" fmla="*/ 1758326 h 1793040"/>
                          <a:gd name="connsiteX8" fmla="*/ 0 w 2085974"/>
                          <a:gd name="connsiteY8" fmla="*/ 797302 h 1793040"/>
                          <a:gd name="connsiteX9" fmla="*/ 305484 w 2085974"/>
                          <a:gd name="connsiteY9" fmla="*/ 59799 h 1793040"/>
                          <a:gd name="connsiteX10" fmla="*/ 371278 w 2085974"/>
                          <a:gd name="connsiteY10" fmla="*/ 0 h 1793040"/>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33824"/>
                          <a:gd name="connsiteX1" fmla="*/ 1714696 w 2085974"/>
                          <a:gd name="connsiteY1" fmla="*/ 0 h 1833824"/>
                          <a:gd name="connsiteX2" fmla="*/ 1780490 w 2085974"/>
                          <a:gd name="connsiteY2" fmla="*/ 59799 h 1833824"/>
                          <a:gd name="connsiteX3" fmla="*/ 2085974 w 2085974"/>
                          <a:gd name="connsiteY3" fmla="*/ 797302 h 1833824"/>
                          <a:gd name="connsiteX4" fmla="*/ 1448965 w 2085974"/>
                          <a:gd name="connsiteY4" fmla="*/ 1758326 h 1833824"/>
                          <a:gd name="connsiteX5" fmla="*/ 1414839 w 2085974"/>
                          <a:gd name="connsiteY5" fmla="*/ 1770816 h 1833824"/>
                          <a:gd name="connsiteX6" fmla="*/ 637009 w 2085974"/>
                          <a:gd name="connsiteY6" fmla="*/ 1758326 h 1833824"/>
                          <a:gd name="connsiteX7" fmla="*/ 0 w 2085974"/>
                          <a:gd name="connsiteY7" fmla="*/ 797302 h 1833824"/>
                          <a:gd name="connsiteX8" fmla="*/ 305484 w 2085974"/>
                          <a:gd name="connsiteY8" fmla="*/ 59799 h 1833824"/>
                          <a:gd name="connsiteX9" fmla="*/ 371278 w 2085974"/>
                          <a:gd name="connsiteY9" fmla="*/ 0 h 1833824"/>
                          <a:gd name="connsiteX0" fmla="*/ 371278 w 2085974"/>
                          <a:gd name="connsiteY0" fmla="*/ 0 h 1758326"/>
                          <a:gd name="connsiteX1" fmla="*/ 1714696 w 2085974"/>
                          <a:gd name="connsiteY1" fmla="*/ 0 h 1758326"/>
                          <a:gd name="connsiteX2" fmla="*/ 1780490 w 2085974"/>
                          <a:gd name="connsiteY2" fmla="*/ 59799 h 1758326"/>
                          <a:gd name="connsiteX3" fmla="*/ 2085974 w 2085974"/>
                          <a:gd name="connsiteY3" fmla="*/ 797302 h 1758326"/>
                          <a:gd name="connsiteX4" fmla="*/ 1448965 w 2085974"/>
                          <a:gd name="connsiteY4" fmla="*/ 1758326 h 1758326"/>
                          <a:gd name="connsiteX5" fmla="*/ 637009 w 2085974"/>
                          <a:gd name="connsiteY5" fmla="*/ 1758326 h 1758326"/>
                          <a:gd name="connsiteX6" fmla="*/ 0 w 2085974"/>
                          <a:gd name="connsiteY6" fmla="*/ 797302 h 1758326"/>
                          <a:gd name="connsiteX7" fmla="*/ 305484 w 2085974"/>
                          <a:gd name="connsiteY7" fmla="*/ 59799 h 1758326"/>
                          <a:gd name="connsiteX8" fmla="*/ 371278 w 2085974"/>
                          <a:gd name="connsiteY8" fmla="*/ 0 h 1758326"/>
                          <a:gd name="connsiteX0" fmla="*/ 371278 w 2085974"/>
                          <a:gd name="connsiteY0" fmla="*/ 0 h 1778434"/>
                          <a:gd name="connsiteX1" fmla="*/ 1714696 w 2085974"/>
                          <a:gd name="connsiteY1" fmla="*/ 0 h 1778434"/>
                          <a:gd name="connsiteX2" fmla="*/ 1780490 w 2085974"/>
                          <a:gd name="connsiteY2" fmla="*/ 59799 h 1778434"/>
                          <a:gd name="connsiteX3" fmla="*/ 2085974 w 2085974"/>
                          <a:gd name="connsiteY3" fmla="*/ 797302 h 1778434"/>
                          <a:gd name="connsiteX4" fmla="*/ 1448965 w 2085974"/>
                          <a:gd name="connsiteY4" fmla="*/ 1758326 h 1778434"/>
                          <a:gd name="connsiteX5" fmla="*/ 637009 w 2085974"/>
                          <a:gd name="connsiteY5" fmla="*/ 1758326 h 1778434"/>
                          <a:gd name="connsiteX6" fmla="*/ 0 w 2085974"/>
                          <a:gd name="connsiteY6" fmla="*/ 797302 h 1778434"/>
                          <a:gd name="connsiteX7" fmla="*/ 305484 w 2085974"/>
                          <a:gd name="connsiteY7" fmla="*/ 59799 h 1778434"/>
                          <a:gd name="connsiteX8" fmla="*/ 371278 w 2085974"/>
                          <a:gd name="connsiteY8" fmla="*/ 0 h 1778434"/>
                          <a:gd name="connsiteX0" fmla="*/ 371278 w 2085974"/>
                          <a:gd name="connsiteY0" fmla="*/ 0 h 1793157"/>
                          <a:gd name="connsiteX1" fmla="*/ 1714696 w 2085974"/>
                          <a:gd name="connsiteY1" fmla="*/ 0 h 1793157"/>
                          <a:gd name="connsiteX2" fmla="*/ 1780490 w 2085974"/>
                          <a:gd name="connsiteY2" fmla="*/ 59799 h 1793157"/>
                          <a:gd name="connsiteX3" fmla="*/ 2085974 w 2085974"/>
                          <a:gd name="connsiteY3" fmla="*/ 797302 h 1793157"/>
                          <a:gd name="connsiteX4" fmla="*/ 1448965 w 2085974"/>
                          <a:gd name="connsiteY4" fmla="*/ 1758326 h 1793157"/>
                          <a:gd name="connsiteX5" fmla="*/ 637009 w 2085974"/>
                          <a:gd name="connsiteY5" fmla="*/ 1758326 h 1793157"/>
                          <a:gd name="connsiteX6" fmla="*/ 0 w 2085974"/>
                          <a:gd name="connsiteY6" fmla="*/ 797302 h 1793157"/>
                          <a:gd name="connsiteX7" fmla="*/ 305484 w 2085974"/>
                          <a:gd name="connsiteY7" fmla="*/ 59799 h 1793157"/>
                          <a:gd name="connsiteX8" fmla="*/ 371278 w 2085974"/>
                          <a:gd name="connsiteY8" fmla="*/ 0 h 179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974" h="1793157">
                            <a:moveTo>
                              <a:pt x="371278" y="0"/>
                            </a:moveTo>
                            <a:cubicBezTo>
                              <a:pt x="819084" y="161925"/>
                              <a:pt x="1695515" y="66675"/>
                              <a:pt x="1714696" y="0"/>
                            </a:cubicBezTo>
                            <a:lnTo>
                              <a:pt x="1780490" y="59799"/>
                            </a:lnTo>
                            <a:cubicBezTo>
                              <a:pt x="1969234" y="248542"/>
                              <a:pt x="2085974" y="509289"/>
                              <a:pt x="2085974" y="797302"/>
                            </a:cubicBezTo>
                            <a:cubicBezTo>
                              <a:pt x="2085974" y="1229321"/>
                              <a:pt x="1823309" y="1599992"/>
                              <a:pt x="1448965" y="1758326"/>
                            </a:cubicBezTo>
                            <a:cubicBezTo>
                              <a:pt x="1342620" y="1803570"/>
                              <a:pt x="776692" y="1805951"/>
                              <a:pt x="637009" y="1758326"/>
                            </a:cubicBezTo>
                            <a:cubicBezTo>
                              <a:pt x="262665" y="1599992"/>
                              <a:pt x="0" y="1229321"/>
                              <a:pt x="0" y="797302"/>
                            </a:cubicBezTo>
                            <a:cubicBezTo>
                              <a:pt x="0" y="509289"/>
                              <a:pt x="116740" y="248542"/>
                              <a:pt x="305484" y="59799"/>
                            </a:cubicBezTo>
                            <a:lnTo>
                              <a:pt x="371278" y="0"/>
                            </a:lnTo>
                            <a:close/>
                          </a:path>
                        </a:pathLst>
                      </a:custGeom>
                      <a:solidFill>
                        <a:srgbClr val="E4F0FC"/>
                      </a:solidFill>
                      <a:ln w="41275">
                        <a:solidFill>
                          <a:srgbClr val="2F90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16" name="Group 215"/>
                      <p:cNvGrpSpPr/>
                      <p:nvPr/>
                    </p:nvGrpSpPr>
                    <p:grpSpPr>
                      <a:xfrm>
                        <a:off x="3159128" y="2633143"/>
                        <a:ext cx="1946272" cy="1195058"/>
                        <a:chOff x="3159128" y="2633143"/>
                        <a:chExt cx="1946272" cy="1195058"/>
                      </a:xfrm>
                    </p:grpSpPr>
                    <p:sp>
                      <p:nvSpPr>
                        <p:cNvPr id="217" name="Freeform 216"/>
                        <p:cNvSpPr/>
                        <p:nvPr/>
                      </p:nvSpPr>
                      <p:spPr>
                        <a:xfrm>
                          <a:off x="3164572" y="2696895"/>
                          <a:ext cx="1933252" cy="1124473"/>
                        </a:xfrm>
                        <a:custGeom>
                          <a:avLst/>
                          <a:gdLst>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58184 w 1928450"/>
                            <a:gd name="connsiteY7" fmla="*/ 2896 h 1121444"/>
                            <a:gd name="connsiteX8" fmla="*/ 960076 w 1928450"/>
                            <a:gd name="connsiteY8" fmla="*/ 59823 h 1121444"/>
                            <a:gd name="connsiteX9" fmla="*/ 1861968 w 1928450"/>
                            <a:gd name="connsiteY9" fmla="*/ 2896 h 1121444"/>
                            <a:gd name="connsiteX10" fmla="*/ 1880093 w 1928450"/>
                            <a:gd name="connsiteY10" fmla="*/ 0 h 1121444"/>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960076 w 1928450"/>
                            <a:gd name="connsiteY7" fmla="*/ 59823 h 1121444"/>
                            <a:gd name="connsiteX8" fmla="*/ 1861968 w 1928450"/>
                            <a:gd name="connsiteY8" fmla="*/ 2896 h 1121444"/>
                            <a:gd name="connsiteX9" fmla="*/ 1880093 w 1928450"/>
                            <a:gd name="connsiteY9" fmla="*/ 0 h 1121444"/>
                            <a:gd name="connsiteX0" fmla="*/ 1861968 w 1928450"/>
                            <a:gd name="connsiteY0" fmla="*/ 1652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8" fmla="*/ 1861968 w 1928450"/>
                            <a:gd name="connsiteY8" fmla="*/ 1652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24480 w 1928630"/>
                            <a:gd name="connsiteY0" fmla="*/ 0 h 1134713"/>
                            <a:gd name="connsiteX1" fmla="*/ 1885280 w 1928630"/>
                            <a:gd name="connsiteY1" fmla="*/ 25400 h 1134713"/>
                            <a:gd name="connsiteX2" fmla="*/ 1928630 w 1928630"/>
                            <a:gd name="connsiteY2" fmla="*/ 279665 h 1134713"/>
                            <a:gd name="connsiteX3" fmla="*/ 964405 w 1928630"/>
                            <a:gd name="connsiteY3" fmla="*/ 1134713 h 1134713"/>
                            <a:gd name="connsiteX4" fmla="*/ 180 w 1928630"/>
                            <a:gd name="connsiteY4" fmla="*/ 279665 h 1134713"/>
                            <a:gd name="connsiteX5" fmla="*/ 24480 w 1928630"/>
                            <a:gd name="connsiteY5" fmla="*/ 0 h 1134713"/>
                            <a:gd name="connsiteX0" fmla="*/ 24480 w 1928630"/>
                            <a:gd name="connsiteY0" fmla="*/ 9525 h 1144238"/>
                            <a:gd name="connsiteX1" fmla="*/ 1907505 w 1928630"/>
                            <a:gd name="connsiteY1" fmla="*/ 0 h 1144238"/>
                            <a:gd name="connsiteX2" fmla="*/ 1928630 w 1928630"/>
                            <a:gd name="connsiteY2" fmla="*/ 289190 h 1144238"/>
                            <a:gd name="connsiteX3" fmla="*/ 964405 w 1928630"/>
                            <a:gd name="connsiteY3" fmla="*/ 1144238 h 1144238"/>
                            <a:gd name="connsiteX4" fmla="*/ 180 w 1928630"/>
                            <a:gd name="connsiteY4" fmla="*/ 289190 h 1144238"/>
                            <a:gd name="connsiteX5" fmla="*/ 24480 w 1928630"/>
                            <a:gd name="connsiteY5" fmla="*/ 9525 h 1144238"/>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22013"/>
                            <a:gd name="connsiteX1" fmla="*/ 1910680 w 1928630"/>
                            <a:gd name="connsiteY1" fmla="*/ 0 h 1122013"/>
                            <a:gd name="connsiteX2" fmla="*/ 1928630 w 1928630"/>
                            <a:gd name="connsiteY2" fmla="*/ 286015 h 1122013"/>
                            <a:gd name="connsiteX3" fmla="*/ 964405 w 1928630"/>
                            <a:gd name="connsiteY3" fmla="*/ 1122013 h 1122013"/>
                            <a:gd name="connsiteX4" fmla="*/ 180 w 1928630"/>
                            <a:gd name="connsiteY4" fmla="*/ 286015 h 1122013"/>
                            <a:gd name="connsiteX5" fmla="*/ 24480 w 1928630"/>
                            <a:gd name="connsiteY5" fmla="*/ 6350 h 1122013"/>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16"/>
                            <a:gd name="connsiteX1" fmla="*/ 1910680 w 1928630"/>
                            <a:gd name="connsiteY1" fmla="*/ 0 h 1124116"/>
                            <a:gd name="connsiteX2" fmla="*/ 1928630 w 1928630"/>
                            <a:gd name="connsiteY2" fmla="*/ 286015 h 1124116"/>
                            <a:gd name="connsiteX3" fmla="*/ 964405 w 1928630"/>
                            <a:gd name="connsiteY3" fmla="*/ 1122013 h 1124116"/>
                            <a:gd name="connsiteX4" fmla="*/ 180 w 1928630"/>
                            <a:gd name="connsiteY4" fmla="*/ 286015 h 1124116"/>
                            <a:gd name="connsiteX5" fmla="*/ 24480 w 1928630"/>
                            <a:gd name="connsiteY5" fmla="*/ 6350 h 1124116"/>
                            <a:gd name="connsiteX0" fmla="*/ 24480 w 1934892"/>
                            <a:gd name="connsiteY0" fmla="*/ 6350 h 1124116"/>
                            <a:gd name="connsiteX1" fmla="*/ 1910680 w 1934892"/>
                            <a:gd name="connsiteY1" fmla="*/ 0 h 1124116"/>
                            <a:gd name="connsiteX2" fmla="*/ 1928630 w 1934892"/>
                            <a:gd name="connsiteY2" fmla="*/ 286015 h 1124116"/>
                            <a:gd name="connsiteX3" fmla="*/ 964405 w 1934892"/>
                            <a:gd name="connsiteY3" fmla="*/ 1122013 h 1124116"/>
                            <a:gd name="connsiteX4" fmla="*/ 180 w 1934892"/>
                            <a:gd name="connsiteY4" fmla="*/ 286015 h 1124116"/>
                            <a:gd name="connsiteX5" fmla="*/ 24480 w 1934892"/>
                            <a:gd name="connsiteY5" fmla="*/ 6350 h 1124116"/>
                            <a:gd name="connsiteX0" fmla="*/ 24480 w 1937477"/>
                            <a:gd name="connsiteY0" fmla="*/ 6350 h 1124116"/>
                            <a:gd name="connsiteX1" fmla="*/ 1910680 w 1937477"/>
                            <a:gd name="connsiteY1" fmla="*/ 0 h 1124116"/>
                            <a:gd name="connsiteX2" fmla="*/ 1928630 w 1937477"/>
                            <a:gd name="connsiteY2" fmla="*/ 286015 h 1124116"/>
                            <a:gd name="connsiteX3" fmla="*/ 964405 w 1937477"/>
                            <a:gd name="connsiteY3" fmla="*/ 1122013 h 1124116"/>
                            <a:gd name="connsiteX4" fmla="*/ 180 w 1937477"/>
                            <a:gd name="connsiteY4" fmla="*/ 286015 h 1124116"/>
                            <a:gd name="connsiteX5" fmla="*/ 24480 w 1937477"/>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2489"/>
                            <a:gd name="connsiteX1" fmla="*/ 1910680 w 1933252"/>
                            <a:gd name="connsiteY1" fmla="*/ 0 h 1122489"/>
                            <a:gd name="connsiteX2" fmla="*/ 1928630 w 1933252"/>
                            <a:gd name="connsiteY2" fmla="*/ 286015 h 1122489"/>
                            <a:gd name="connsiteX3" fmla="*/ 964405 w 1933252"/>
                            <a:gd name="connsiteY3" fmla="*/ 1122013 h 1122489"/>
                            <a:gd name="connsiteX4" fmla="*/ 180 w 1933252"/>
                            <a:gd name="connsiteY4" fmla="*/ 286015 h 1122489"/>
                            <a:gd name="connsiteX5" fmla="*/ 24480 w 1933252"/>
                            <a:gd name="connsiteY5" fmla="*/ 6350 h 1122489"/>
                            <a:gd name="connsiteX0" fmla="*/ 24480 w 1933252"/>
                            <a:gd name="connsiteY0" fmla="*/ 6350 h 1124867"/>
                            <a:gd name="connsiteX1" fmla="*/ 1910680 w 1933252"/>
                            <a:gd name="connsiteY1" fmla="*/ 0 h 1124867"/>
                            <a:gd name="connsiteX2" fmla="*/ 1928630 w 1933252"/>
                            <a:gd name="connsiteY2" fmla="*/ 286015 h 1124867"/>
                            <a:gd name="connsiteX3" fmla="*/ 964405 w 1933252"/>
                            <a:gd name="connsiteY3" fmla="*/ 1124394 h 1124867"/>
                            <a:gd name="connsiteX4" fmla="*/ 180 w 1933252"/>
                            <a:gd name="connsiteY4" fmla="*/ 286015 h 1124867"/>
                            <a:gd name="connsiteX5" fmla="*/ 24480 w 1933252"/>
                            <a:gd name="connsiteY5" fmla="*/ 6350 h 1124867"/>
                            <a:gd name="connsiteX0" fmla="*/ 24480 w 1933252"/>
                            <a:gd name="connsiteY0" fmla="*/ 6350 h 1124867"/>
                            <a:gd name="connsiteX1" fmla="*/ 1910680 w 1933252"/>
                            <a:gd name="connsiteY1" fmla="*/ 0 h 1124867"/>
                            <a:gd name="connsiteX2" fmla="*/ 1928630 w 1933252"/>
                            <a:gd name="connsiteY2" fmla="*/ 286015 h 1124867"/>
                            <a:gd name="connsiteX3" fmla="*/ 964405 w 1933252"/>
                            <a:gd name="connsiteY3" fmla="*/ 1124394 h 1124867"/>
                            <a:gd name="connsiteX4" fmla="*/ 180 w 1933252"/>
                            <a:gd name="connsiteY4" fmla="*/ 286015 h 1124867"/>
                            <a:gd name="connsiteX5" fmla="*/ 24480 w 1933252"/>
                            <a:gd name="connsiteY5" fmla="*/ 6350 h 1124867"/>
                            <a:gd name="connsiteX0" fmla="*/ 24480 w 1933252"/>
                            <a:gd name="connsiteY0" fmla="*/ 6350 h 1124473"/>
                            <a:gd name="connsiteX1" fmla="*/ 1910680 w 1933252"/>
                            <a:gd name="connsiteY1" fmla="*/ 0 h 1124473"/>
                            <a:gd name="connsiteX2" fmla="*/ 1928630 w 1933252"/>
                            <a:gd name="connsiteY2" fmla="*/ 286015 h 1124473"/>
                            <a:gd name="connsiteX3" fmla="*/ 964405 w 1933252"/>
                            <a:gd name="connsiteY3" fmla="*/ 1124394 h 1124473"/>
                            <a:gd name="connsiteX4" fmla="*/ 180 w 1933252"/>
                            <a:gd name="connsiteY4" fmla="*/ 286015 h 1124473"/>
                            <a:gd name="connsiteX5" fmla="*/ 24480 w 1933252"/>
                            <a:gd name="connsiteY5" fmla="*/ 6350 h 112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252" h="1124473">
                              <a:moveTo>
                                <a:pt x="24480" y="6350"/>
                              </a:moveTo>
                              <a:cubicBezTo>
                                <a:pt x="167438" y="89958"/>
                                <a:pt x="1732797" y="68792"/>
                                <a:pt x="1910680" y="0"/>
                              </a:cubicBezTo>
                              <a:cubicBezTo>
                                <a:pt x="1932538" y="76288"/>
                                <a:pt x="1938522" y="190677"/>
                                <a:pt x="1928630" y="286015"/>
                              </a:cubicBezTo>
                              <a:cubicBezTo>
                                <a:pt x="1874655" y="751895"/>
                                <a:pt x="1496932" y="1128363"/>
                                <a:pt x="964405" y="1124394"/>
                              </a:cubicBezTo>
                              <a:cubicBezTo>
                                <a:pt x="416797" y="1130744"/>
                                <a:pt x="50980" y="755070"/>
                                <a:pt x="180" y="286015"/>
                              </a:cubicBezTo>
                              <a:cubicBezTo>
                                <a:pt x="180" y="197472"/>
                                <a:pt x="-3693" y="86672"/>
                                <a:pt x="24480" y="6350"/>
                              </a:cubicBezTo>
                              <a:close/>
                            </a:path>
                          </a:pathLst>
                        </a:custGeom>
                        <a:solidFill>
                          <a:srgbClr val="04A6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8" name="Oval 22"/>
                        <p:cNvSpPr/>
                        <p:nvPr/>
                      </p:nvSpPr>
                      <p:spPr>
                        <a:xfrm>
                          <a:off x="3192238" y="2633143"/>
                          <a:ext cx="1884404" cy="131591"/>
                        </a:xfrm>
                        <a:custGeom>
                          <a:avLst/>
                          <a:gdLst>
                            <a:gd name="connsiteX0" fmla="*/ 0 w 1896304"/>
                            <a:gd name="connsiteY0" fmla="*/ 53884 h 107768"/>
                            <a:gd name="connsiteX1" fmla="*/ 948152 w 1896304"/>
                            <a:gd name="connsiteY1" fmla="*/ 0 h 107768"/>
                            <a:gd name="connsiteX2" fmla="*/ 1896304 w 1896304"/>
                            <a:gd name="connsiteY2" fmla="*/ 53884 h 107768"/>
                            <a:gd name="connsiteX3" fmla="*/ 948152 w 1896304"/>
                            <a:gd name="connsiteY3" fmla="*/ 107768 h 107768"/>
                            <a:gd name="connsiteX4" fmla="*/ 0 w 1896304"/>
                            <a:gd name="connsiteY4" fmla="*/ 53884 h 107768"/>
                            <a:gd name="connsiteX0" fmla="*/ 0 w 1889160"/>
                            <a:gd name="connsiteY0" fmla="*/ 58664 h 107808"/>
                            <a:gd name="connsiteX1" fmla="*/ 941008 w 1889160"/>
                            <a:gd name="connsiteY1" fmla="*/ 18 h 107808"/>
                            <a:gd name="connsiteX2" fmla="*/ 1889160 w 1889160"/>
                            <a:gd name="connsiteY2" fmla="*/ 53902 h 107808"/>
                            <a:gd name="connsiteX3" fmla="*/ 941008 w 1889160"/>
                            <a:gd name="connsiteY3" fmla="*/ 107786 h 107808"/>
                            <a:gd name="connsiteX4" fmla="*/ 0 w 1889160"/>
                            <a:gd name="connsiteY4" fmla="*/ 58664 h 107808"/>
                            <a:gd name="connsiteX0" fmla="*/ 0 w 1884398"/>
                            <a:gd name="connsiteY0" fmla="*/ 58651 h 107778"/>
                            <a:gd name="connsiteX1" fmla="*/ 941008 w 1884398"/>
                            <a:gd name="connsiteY1" fmla="*/ 5 h 107778"/>
                            <a:gd name="connsiteX2" fmla="*/ 1884398 w 1884398"/>
                            <a:gd name="connsiteY2" fmla="*/ 56270 h 107778"/>
                            <a:gd name="connsiteX3" fmla="*/ 941008 w 1884398"/>
                            <a:gd name="connsiteY3" fmla="*/ 107773 h 107778"/>
                            <a:gd name="connsiteX4" fmla="*/ 0 w 1884398"/>
                            <a:gd name="connsiteY4" fmla="*/ 58651 h 107778"/>
                            <a:gd name="connsiteX0" fmla="*/ 0 w 1884398"/>
                            <a:gd name="connsiteY0" fmla="*/ 58651 h 122062"/>
                            <a:gd name="connsiteX1" fmla="*/ 941008 w 1884398"/>
                            <a:gd name="connsiteY1" fmla="*/ 5 h 122062"/>
                            <a:gd name="connsiteX2" fmla="*/ 1884398 w 1884398"/>
                            <a:gd name="connsiteY2" fmla="*/ 56270 h 122062"/>
                            <a:gd name="connsiteX3" fmla="*/ 941008 w 1884398"/>
                            <a:gd name="connsiteY3" fmla="*/ 122060 h 122062"/>
                            <a:gd name="connsiteX4" fmla="*/ 0 w 1884398"/>
                            <a:gd name="connsiteY4" fmla="*/ 58651 h 122062"/>
                            <a:gd name="connsiteX0" fmla="*/ 6 w 1884404"/>
                            <a:gd name="connsiteY0" fmla="*/ 58651 h 122063"/>
                            <a:gd name="connsiteX1" fmla="*/ 941014 w 1884404"/>
                            <a:gd name="connsiteY1" fmla="*/ 5 h 122063"/>
                            <a:gd name="connsiteX2" fmla="*/ 1884404 w 1884404"/>
                            <a:gd name="connsiteY2" fmla="*/ 56270 h 122063"/>
                            <a:gd name="connsiteX3" fmla="*/ 941014 w 1884404"/>
                            <a:gd name="connsiteY3" fmla="*/ 122060 h 122063"/>
                            <a:gd name="connsiteX4" fmla="*/ 6 w 1884404"/>
                            <a:gd name="connsiteY4" fmla="*/ 58651 h 122063"/>
                            <a:gd name="connsiteX0" fmla="*/ 6 w 1884404"/>
                            <a:gd name="connsiteY0" fmla="*/ 58651 h 122065"/>
                            <a:gd name="connsiteX1" fmla="*/ 941014 w 1884404"/>
                            <a:gd name="connsiteY1" fmla="*/ 5 h 122065"/>
                            <a:gd name="connsiteX2" fmla="*/ 1884404 w 1884404"/>
                            <a:gd name="connsiteY2" fmla="*/ 56270 h 122065"/>
                            <a:gd name="connsiteX3" fmla="*/ 941014 w 1884404"/>
                            <a:gd name="connsiteY3" fmla="*/ 122060 h 122065"/>
                            <a:gd name="connsiteX4" fmla="*/ 6 w 1884404"/>
                            <a:gd name="connsiteY4" fmla="*/ 58651 h 122065"/>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68177 h 131591"/>
                            <a:gd name="connsiteX1" fmla="*/ 938633 w 1884404"/>
                            <a:gd name="connsiteY1" fmla="*/ 6 h 131591"/>
                            <a:gd name="connsiteX2" fmla="*/ 1884404 w 1884404"/>
                            <a:gd name="connsiteY2" fmla="*/ 65796 h 131591"/>
                            <a:gd name="connsiteX3" fmla="*/ 941014 w 1884404"/>
                            <a:gd name="connsiteY3" fmla="*/ 131586 h 131591"/>
                            <a:gd name="connsiteX4" fmla="*/ 6 w 1884404"/>
                            <a:gd name="connsiteY4" fmla="*/ 68177 h 13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404" h="131591">
                              <a:moveTo>
                                <a:pt x="6" y="68177"/>
                              </a:moveTo>
                              <a:cubicBezTo>
                                <a:pt x="-2375" y="26404"/>
                                <a:pt x="624567" y="403"/>
                                <a:pt x="938633" y="6"/>
                              </a:cubicBezTo>
                              <a:cubicBezTo>
                                <a:pt x="1252699" y="-391"/>
                                <a:pt x="1877261" y="16987"/>
                                <a:pt x="1884404" y="65796"/>
                              </a:cubicBezTo>
                              <a:cubicBezTo>
                                <a:pt x="1884404" y="95555"/>
                                <a:pt x="1255080" y="131189"/>
                                <a:pt x="941014" y="131586"/>
                              </a:cubicBezTo>
                              <a:cubicBezTo>
                                <a:pt x="626948" y="131983"/>
                                <a:pt x="2387" y="109950"/>
                                <a:pt x="6" y="68177"/>
                              </a:cubicBezTo>
                              <a:close/>
                            </a:path>
                          </a:pathLst>
                        </a:custGeom>
                        <a:gradFill>
                          <a:gsLst>
                            <a:gs pos="77000">
                              <a:srgbClr val="BBEBFF"/>
                            </a:gs>
                            <a:gs pos="100000">
                              <a:schemeClr val="bg1"/>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9" name="Freeform 218"/>
                        <p:cNvSpPr/>
                        <p:nvPr/>
                      </p:nvSpPr>
                      <p:spPr>
                        <a:xfrm>
                          <a:off x="3159128" y="2696301"/>
                          <a:ext cx="1946272" cy="1131900"/>
                        </a:xfrm>
                        <a:custGeom>
                          <a:avLst/>
                          <a:gdLst>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58184 w 1928450"/>
                            <a:gd name="connsiteY7" fmla="*/ 2896 h 1121444"/>
                            <a:gd name="connsiteX8" fmla="*/ 960076 w 1928450"/>
                            <a:gd name="connsiteY8" fmla="*/ 59823 h 1121444"/>
                            <a:gd name="connsiteX9" fmla="*/ 1861968 w 1928450"/>
                            <a:gd name="connsiteY9" fmla="*/ 2896 h 1121444"/>
                            <a:gd name="connsiteX10" fmla="*/ 1880093 w 1928450"/>
                            <a:gd name="connsiteY10" fmla="*/ 0 h 1121444"/>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960076 w 1928450"/>
                            <a:gd name="connsiteY7" fmla="*/ 59823 h 1121444"/>
                            <a:gd name="connsiteX8" fmla="*/ 1861968 w 1928450"/>
                            <a:gd name="connsiteY8" fmla="*/ 2896 h 1121444"/>
                            <a:gd name="connsiteX9" fmla="*/ 1880093 w 1928450"/>
                            <a:gd name="connsiteY9" fmla="*/ 0 h 1121444"/>
                            <a:gd name="connsiteX0" fmla="*/ 1861968 w 1928450"/>
                            <a:gd name="connsiteY0" fmla="*/ 1652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8" fmla="*/ 1861968 w 1928450"/>
                            <a:gd name="connsiteY8" fmla="*/ 1652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24480 w 1928630"/>
                            <a:gd name="connsiteY0" fmla="*/ 0 h 1134713"/>
                            <a:gd name="connsiteX1" fmla="*/ 1885280 w 1928630"/>
                            <a:gd name="connsiteY1" fmla="*/ 25400 h 1134713"/>
                            <a:gd name="connsiteX2" fmla="*/ 1928630 w 1928630"/>
                            <a:gd name="connsiteY2" fmla="*/ 279665 h 1134713"/>
                            <a:gd name="connsiteX3" fmla="*/ 964405 w 1928630"/>
                            <a:gd name="connsiteY3" fmla="*/ 1134713 h 1134713"/>
                            <a:gd name="connsiteX4" fmla="*/ 180 w 1928630"/>
                            <a:gd name="connsiteY4" fmla="*/ 279665 h 1134713"/>
                            <a:gd name="connsiteX5" fmla="*/ 24480 w 1928630"/>
                            <a:gd name="connsiteY5" fmla="*/ 0 h 1134713"/>
                            <a:gd name="connsiteX0" fmla="*/ 24480 w 1928630"/>
                            <a:gd name="connsiteY0" fmla="*/ 9525 h 1144238"/>
                            <a:gd name="connsiteX1" fmla="*/ 1907505 w 1928630"/>
                            <a:gd name="connsiteY1" fmla="*/ 0 h 1144238"/>
                            <a:gd name="connsiteX2" fmla="*/ 1928630 w 1928630"/>
                            <a:gd name="connsiteY2" fmla="*/ 289190 h 1144238"/>
                            <a:gd name="connsiteX3" fmla="*/ 964405 w 1928630"/>
                            <a:gd name="connsiteY3" fmla="*/ 1144238 h 1144238"/>
                            <a:gd name="connsiteX4" fmla="*/ 180 w 1928630"/>
                            <a:gd name="connsiteY4" fmla="*/ 289190 h 1144238"/>
                            <a:gd name="connsiteX5" fmla="*/ 24480 w 1928630"/>
                            <a:gd name="connsiteY5" fmla="*/ 9525 h 1144238"/>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22013"/>
                            <a:gd name="connsiteX1" fmla="*/ 1910680 w 1928630"/>
                            <a:gd name="connsiteY1" fmla="*/ 0 h 1122013"/>
                            <a:gd name="connsiteX2" fmla="*/ 1928630 w 1928630"/>
                            <a:gd name="connsiteY2" fmla="*/ 286015 h 1122013"/>
                            <a:gd name="connsiteX3" fmla="*/ 964405 w 1928630"/>
                            <a:gd name="connsiteY3" fmla="*/ 1122013 h 1122013"/>
                            <a:gd name="connsiteX4" fmla="*/ 180 w 1928630"/>
                            <a:gd name="connsiteY4" fmla="*/ 286015 h 1122013"/>
                            <a:gd name="connsiteX5" fmla="*/ 24480 w 1928630"/>
                            <a:gd name="connsiteY5" fmla="*/ 6350 h 1122013"/>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16"/>
                            <a:gd name="connsiteX1" fmla="*/ 1910680 w 1928630"/>
                            <a:gd name="connsiteY1" fmla="*/ 0 h 1124116"/>
                            <a:gd name="connsiteX2" fmla="*/ 1928630 w 1928630"/>
                            <a:gd name="connsiteY2" fmla="*/ 286015 h 1124116"/>
                            <a:gd name="connsiteX3" fmla="*/ 964405 w 1928630"/>
                            <a:gd name="connsiteY3" fmla="*/ 1122013 h 1124116"/>
                            <a:gd name="connsiteX4" fmla="*/ 180 w 1928630"/>
                            <a:gd name="connsiteY4" fmla="*/ 286015 h 1124116"/>
                            <a:gd name="connsiteX5" fmla="*/ 24480 w 1928630"/>
                            <a:gd name="connsiteY5" fmla="*/ 6350 h 1124116"/>
                            <a:gd name="connsiteX0" fmla="*/ 24480 w 1934892"/>
                            <a:gd name="connsiteY0" fmla="*/ 6350 h 1124116"/>
                            <a:gd name="connsiteX1" fmla="*/ 1910680 w 1934892"/>
                            <a:gd name="connsiteY1" fmla="*/ 0 h 1124116"/>
                            <a:gd name="connsiteX2" fmla="*/ 1928630 w 1934892"/>
                            <a:gd name="connsiteY2" fmla="*/ 286015 h 1124116"/>
                            <a:gd name="connsiteX3" fmla="*/ 964405 w 1934892"/>
                            <a:gd name="connsiteY3" fmla="*/ 1122013 h 1124116"/>
                            <a:gd name="connsiteX4" fmla="*/ 180 w 1934892"/>
                            <a:gd name="connsiteY4" fmla="*/ 286015 h 1124116"/>
                            <a:gd name="connsiteX5" fmla="*/ 24480 w 1934892"/>
                            <a:gd name="connsiteY5" fmla="*/ 6350 h 1124116"/>
                            <a:gd name="connsiteX0" fmla="*/ 24480 w 1937477"/>
                            <a:gd name="connsiteY0" fmla="*/ 6350 h 1124116"/>
                            <a:gd name="connsiteX1" fmla="*/ 1910680 w 1937477"/>
                            <a:gd name="connsiteY1" fmla="*/ 0 h 1124116"/>
                            <a:gd name="connsiteX2" fmla="*/ 1928630 w 1937477"/>
                            <a:gd name="connsiteY2" fmla="*/ 286015 h 1124116"/>
                            <a:gd name="connsiteX3" fmla="*/ 964405 w 1937477"/>
                            <a:gd name="connsiteY3" fmla="*/ 1122013 h 1124116"/>
                            <a:gd name="connsiteX4" fmla="*/ 180 w 1937477"/>
                            <a:gd name="connsiteY4" fmla="*/ 286015 h 1124116"/>
                            <a:gd name="connsiteX5" fmla="*/ 24480 w 1937477"/>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3181"/>
                            <a:gd name="connsiteX1" fmla="*/ 1910680 w 1933252"/>
                            <a:gd name="connsiteY1" fmla="*/ 0 h 1123181"/>
                            <a:gd name="connsiteX2" fmla="*/ 1928630 w 1933252"/>
                            <a:gd name="connsiteY2" fmla="*/ 286015 h 1123181"/>
                            <a:gd name="connsiteX3" fmla="*/ 964405 w 1933252"/>
                            <a:gd name="connsiteY3" fmla="*/ 1122013 h 1123181"/>
                            <a:gd name="connsiteX4" fmla="*/ 180 w 1933252"/>
                            <a:gd name="connsiteY4" fmla="*/ 286015 h 1123181"/>
                            <a:gd name="connsiteX5" fmla="*/ 24480 w 1933252"/>
                            <a:gd name="connsiteY5" fmla="*/ 6350 h 1123181"/>
                            <a:gd name="connsiteX0" fmla="*/ 24480 w 1933252"/>
                            <a:gd name="connsiteY0" fmla="*/ 6350 h 1122013"/>
                            <a:gd name="connsiteX1" fmla="*/ 1910680 w 1933252"/>
                            <a:gd name="connsiteY1" fmla="*/ 0 h 1122013"/>
                            <a:gd name="connsiteX2" fmla="*/ 1928630 w 1933252"/>
                            <a:gd name="connsiteY2" fmla="*/ 286015 h 1122013"/>
                            <a:gd name="connsiteX3" fmla="*/ 964405 w 1933252"/>
                            <a:gd name="connsiteY3" fmla="*/ 1122013 h 1122013"/>
                            <a:gd name="connsiteX4" fmla="*/ 180 w 1933252"/>
                            <a:gd name="connsiteY4" fmla="*/ 286015 h 1122013"/>
                            <a:gd name="connsiteX5" fmla="*/ 24480 w 1933252"/>
                            <a:gd name="connsiteY5" fmla="*/ 6350 h 1122013"/>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252" h="1124330">
                              <a:moveTo>
                                <a:pt x="24480" y="6350"/>
                              </a:moveTo>
                              <a:cubicBezTo>
                                <a:pt x="315715" y="127027"/>
                                <a:pt x="1460955" y="133663"/>
                                <a:pt x="1910680" y="0"/>
                              </a:cubicBezTo>
                              <a:cubicBezTo>
                                <a:pt x="1932538" y="76288"/>
                                <a:pt x="1938522" y="190677"/>
                                <a:pt x="1928630" y="286015"/>
                              </a:cubicBezTo>
                              <a:cubicBezTo>
                                <a:pt x="1874655" y="751895"/>
                                <a:pt x="1517783" y="1112919"/>
                                <a:pt x="962088" y="1124330"/>
                              </a:cubicBezTo>
                              <a:cubicBezTo>
                                <a:pt x="416861" y="1114978"/>
                                <a:pt x="50980" y="755070"/>
                                <a:pt x="180" y="286015"/>
                              </a:cubicBezTo>
                              <a:cubicBezTo>
                                <a:pt x="180" y="197472"/>
                                <a:pt x="-3693" y="86672"/>
                                <a:pt x="24480" y="6350"/>
                              </a:cubicBezTo>
                              <a:close/>
                            </a:path>
                          </a:pathLst>
                        </a:custGeom>
                        <a:gradFill>
                          <a:gsLst>
                            <a:gs pos="0">
                              <a:srgbClr val="58DDFC"/>
                            </a:gs>
                            <a:gs pos="100000">
                              <a:srgbClr val="0393CF"/>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grpSp>
              <p:sp>
                <p:nvSpPr>
                  <p:cNvPr id="211" name="Rectangle 23"/>
                  <p:cNvSpPr/>
                  <p:nvPr/>
                </p:nvSpPr>
                <p:spPr>
                  <a:xfrm>
                    <a:off x="3324287" y="3402201"/>
                    <a:ext cx="1622511" cy="420688"/>
                  </a:xfrm>
                  <a:custGeom>
                    <a:avLst/>
                    <a:gdLst>
                      <a:gd name="connsiteX0" fmla="*/ 0 w 1234368"/>
                      <a:gd name="connsiteY0" fmla="*/ 0 h 196850"/>
                      <a:gd name="connsiteX1" fmla="*/ 1234368 w 1234368"/>
                      <a:gd name="connsiteY1" fmla="*/ 0 h 196850"/>
                      <a:gd name="connsiteX2" fmla="*/ 1234368 w 1234368"/>
                      <a:gd name="connsiteY2" fmla="*/ 196850 h 196850"/>
                      <a:gd name="connsiteX3" fmla="*/ 0 w 1234368"/>
                      <a:gd name="connsiteY3" fmla="*/ 196850 h 196850"/>
                      <a:gd name="connsiteX4" fmla="*/ 0 w 1234368"/>
                      <a:gd name="connsiteY4" fmla="*/ 0 h 196850"/>
                      <a:gd name="connsiteX0" fmla="*/ 0 w 1234368"/>
                      <a:gd name="connsiteY0" fmla="*/ 0 h 196850"/>
                      <a:gd name="connsiteX1" fmla="*/ 1234368 w 1234368"/>
                      <a:gd name="connsiteY1" fmla="*/ 0 h 196850"/>
                      <a:gd name="connsiteX2" fmla="*/ 1234368 w 1234368"/>
                      <a:gd name="connsiteY2" fmla="*/ 196850 h 196850"/>
                      <a:gd name="connsiteX3" fmla="*/ 0 w 1234368"/>
                      <a:gd name="connsiteY3" fmla="*/ 0 h 196850"/>
                      <a:gd name="connsiteX0" fmla="*/ 0 w 1417724"/>
                      <a:gd name="connsiteY0" fmla="*/ 0 h 211137"/>
                      <a:gd name="connsiteX1" fmla="*/ 1417724 w 1417724"/>
                      <a:gd name="connsiteY1" fmla="*/ 14287 h 211137"/>
                      <a:gd name="connsiteX2" fmla="*/ 1417724 w 1417724"/>
                      <a:gd name="connsiteY2" fmla="*/ 211137 h 211137"/>
                      <a:gd name="connsiteX3" fmla="*/ 0 w 1417724"/>
                      <a:gd name="connsiteY3" fmla="*/ 0 h 211137"/>
                      <a:gd name="connsiteX0" fmla="*/ 0 w 1622511"/>
                      <a:gd name="connsiteY0" fmla="*/ 21432 h 232569"/>
                      <a:gd name="connsiteX1" fmla="*/ 1622511 w 1622511"/>
                      <a:gd name="connsiteY1" fmla="*/ 0 h 232569"/>
                      <a:gd name="connsiteX2" fmla="*/ 1417724 w 1622511"/>
                      <a:gd name="connsiteY2" fmla="*/ 232569 h 232569"/>
                      <a:gd name="connsiteX3" fmla="*/ 0 w 1622511"/>
                      <a:gd name="connsiteY3" fmla="*/ 21432 h 2325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Lst>
                    <a:ahLst/>
                    <a:cxnLst>
                      <a:cxn ang="0">
                        <a:pos x="connsiteX0" y="connsiteY0"/>
                      </a:cxn>
                      <a:cxn ang="0">
                        <a:pos x="connsiteX1" y="connsiteY1"/>
                      </a:cxn>
                      <a:cxn ang="0">
                        <a:pos x="connsiteX2" y="connsiteY2"/>
                      </a:cxn>
                      <a:cxn ang="0">
                        <a:pos x="connsiteX3" y="connsiteY3"/>
                      </a:cxn>
                    </a:cxnLst>
                    <a:rect l="l" t="t" r="r" b="b"/>
                    <a:pathLst>
                      <a:path w="1622511" h="420688">
                        <a:moveTo>
                          <a:pt x="0" y="21432"/>
                        </a:moveTo>
                        <a:cubicBezTo>
                          <a:pt x="308427" y="91758"/>
                          <a:pt x="830214" y="318294"/>
                          <a:pt x="1622511" y="0"/>
                        </a:cubicBezTo>
                        <a:cubicBezTo>
                          <a:pt x="1516149" y="147373"/>
                          <a:pt x="1328030" y="385234"/>
                          <a:pt x="824793" y="420688"/>
                        </a:cubicBezTo>
                        <a:cubicBezTo>
                          <a:pt x="257761" y="404284"/>
                          <a:pt x="104275" y="152136"/>
                          <a:pt x="0" y="21432"/>
                        </a:cubicBezTo>
                        <a:close/>
                      </a:path>
                    </a:pathLst>
                  </a:custGeom>
                  <a:gradFill>
                    <a:gsLst>
                      <a:gs pos="0">
                        <a:schemeClr val="bg1">
                          <a:alpha val="0"/>
                        </a:schemeClr>
                      </a:gs>
                      <a:gs pos="83000">
                        <a:schemeClr val="bg1">
                          <a:alpha val="34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2" name="Oval 24"/>
                  <p:cNvSpPr/>
                  <p:nvPr/>
                </p:nvSpPr>
                <p:spPr>
                  <a:xfrm>
                    <a:off x="3272013" y="2270017"/>
                    <a:ext cx="533992" cy="888506"/>
                  </a:xfrm>
                  <a:custGeom>
                    <a:avLst/>
                    <a:gdLst>
                      <a:gd name="connsiteX0" fmla="*/ 0 w 546100"/>
                      <a:gd name="connsiteY0" fmla="*/ 453778 h 907555"/>
                      <a:gd name="connsiteX1" fmla="*/ 273050 w 546100"/>
                      <a:gd name="connsiteY1" fmla="*/ 0 h 907555"/>
                      <a:gd name="connsiteX2" fmla="*/ 546100 w 546100"/>
                      <a:gd name="connsiteY2" fmla="*/ 453778 h 907555"/>
                      <a:gd name="connsiteX3" fmla="*/ 273050 w 546100"/>
                      <a:gd name="connsiteY3" fmla="*/ 907556 h 907555"/>
                      <a:gd name="connsiteX4" fmla="*/ 0 w 546100"/>
                      <a:gd name="connsiteY4" fmla="*/ 453778 h 907555"/>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41078 h 894856"/>
                      <a:gd name="connsiteX1" fmla="*/ 317500 w 546100"/>
                      <a:gd name="connsiteY1" fmla="*/ 0 h 894856"/>
                      <a:gd name="connsiteX2" fmla="*/ 546100 w 546100"/>
                      <a:gd name="connsiteY2" fmla="*/ 441078 h 894856"/>
                      <a:gd name="connsiteX3" fmla="*/ 273050 w 546100"/>
                      <a:gd name="connsiteY3" fmla="*/ 894856 h 894856"/>
                      <a:gd name="connsiteX4" fmla="*/ 0 w 546100"/>
                      <a:gd name="connsiteY4" fmla="*/ 441078 h 894856"/>
                      <a:gd name="connsiteX0" fmla="*/ 0 w 546100"/>
                      <a:gd name="connsiteY0" fmla="*/ 441078 h 888506"/>
                      <a:gd name="connsiteX1" fmla="*/ 317500 w 546100"/>
                      <a:gd name="connsiteY1" fmla="*/ 0 h 888506"/>
                      <a:gd name="connsiteX2" fmla="*/ 546100 w 546100"/>
                      <a:gd name="connsiteY2" fmla="*/ 441078 h 888506"/>
                      <a:gd name="connsiteX3" fmla="*/ 187325 w 546100"/>
                      <a:gd name="connsiteY3" fmla="*/ 888506 h 888506"/>
                      <a:gd name="connsiteX4" fmla="*/ 0 w 546100"/>
                      <a:gd name="connsiteY4" fmla="*/ 441078 h 888506"/>
                      <a:gd name="connsiteX0" fmla="*/ 0 w 523875"/>
                      <a:gd name="connsiteY0" fmla="*/ 441078 h 888506"/>
                      <a:gd name="connsiteX1" fmla="*/ 317500 w 523875"/>
                      <a:gd name="connsiteY1" fmla="*/ 0 h 888506"/>
                      <a:gd name="connsiteX2" fmla="*/ 523875 w 523875"/>
                      <a:gd name="connsiteY2" fmla="*/ 444253 h 888506"/>
                      <a:gd name="connsiteX3" fmla="*/ 187325 w 523875"/>
                      <a:gd name="connsiteY3" fmla="*/ 888506 h 888506"/>
                      <a:gd name="connsiteX4" fmla="*/ 0 w 523875"/>
                      <a:gd name="connsiteY4" fmla="*/ 441078 h 888506"/>
                      <a:gd name="connsiteX0" fmla="*/ 0 w 523875"/>
                      <a:gd name="connsiteY0" fmla="*/ 441078 h 888506"/>
                      <a:gd name="connsiteX1" fmla="*/ 317500 w 523875"/>
                      <a:gd name="connsiteY1" fmla="*/ 0 h 888506"/>
                      <a:gd name="connsiteX2" fmla="*/ 523875 w 523875"/>
                      <a:gd name="connsiteY2" fmla="*/ 444253 h 888506"/>
                      <a:gd name="connsiteX3" fmla="*/ 187325 w 523875"/>
                      <a:gd name="connsiteY3" fmla="*/ 888506 h 888506"/>
                      <a:gd name="connsiteX4" fmla="*/ 0 w 523875"/>
                      <a:gd name="connsiteY4" fmla="*/ 441078 h 888506"/>
                      <a:gd name="connsiteX0" fmla="*/ 3605 w 527480"/>
                      <a:gd name="connsiteY0" fmla="*/ 441078 h 888506"/>
                      <a:gd name="connsiteX1" fmla="*/ 321105 w 527480"/>
                      <a:gd name="connsiteY1" fmla="*/ 0 h 888506"/>
                      <a:gd name="connsiteX2" fmla="*/ 527480 w 527480"/>
                      <a:gd name="connsiteY2" fmla="*/ 444253 h 888506"/>
                      <a:gd name="connsiteX3" fmla="*/ 190930 w 527480"/>
                      <a:gd name="connsiteY3" fmla="*/ 888506 h 888506"/>
                      <a:gd name="connsiteX4" fmla="*/ 3605 w 527480"/>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32138"/>
                      <a:gd name="connsiteY0" fmla="*/ 441078 h 888506"/>
                      <a:gd name="connsiteX1" fmla="*/ 319413 w 532138"/>
                      <a:gd name="connsiteY1" fmla="*/ 0 h 888506"/>
                      <a:gd name="connsiteX2" fmla="*/ 532138 w 532138"/>
                      <a:gd name="connsiteY2" fmla="*/ 444253 h 888506"/>
                      <a:gd name="connsiteX3" fmla="*/ 189238 w 532138"/>
                      <a:gd name="connsiteY3" fmla="*/ 888506 h 888506"/>
                      <a:gd name="connsiteX4" fmla="*/ 1913 w 532138"/>
                      <a:gd name="connsiteY4" fmla="*/ 441078 h 888506"/>
                      <a:gd name="connsiteX0" fmla="*/ 1913 w 533992"/>
                      <a:gd name="connsiteY0" fmla="*/ 441078 h 888506"/>
                      <a:gd name="connsiteX1" fmla="*/ 319413 w 533992"/>
                      <a:gd name="connsiteY1" fmla="*/ 0 h 888506"/>
                      <a:gd name="connsiteX2" fmla="*/ 532138 w 533992"/>
                      <a:gd name="connsiteY2" fmla="*/ 444253 h 888506"/>
                      <a:gd name="connsiteX3" fmla="*/ 189238 w 533992"/>
                      <a:gd name="connsiteY3" fmla="*/ 888506 h 888506"/>
                      <a:gd name="connsiteX4" fmla="*/ 1913 w 533992"/>
                      <a:gd name="connsiteY4" fmla="*/ 441078 h 88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992" h="888506">
                        <a:moveTo>
                          <a:pt x="1913" y="441078"/>
                        </a:moveTo>
                        <a:cubicBezTo>
                          <a:pt x="40013" y="180938"/>
                          <a:pt x="168612" y="0"/>
                          <a:pt x="319413" y="0"/>
                        </a:cubicBezTo>
                        <a:cubicBezTo>
                          <a:pt x="460689" y="9525"/>
                          <a:pt x="548013" y="190463"/>
                          <a:pt x="532138" y="444253"/>
                        </a:cubicBezTo>
                        <a:cubicBezTo>
                          <a:pt x="465463" y="761543"/>
                          <a:pt x="340039" y="888506"/>
                          <a:pt x="189238" y="888506"/>
                        </a:cubicBezTo>
                        <a:cubicBezTo>
                          <a:pt x="38437" y="888506"/>
                          <a:pt x="-10787" y="685343"/>
                          <a:pt x="1913" y="441078"/>
                        </a:cubicBezTo>
                        <a:close/>
                      </a:path>
                    </a:pathLst>
                  </a:custGeom>
                  <a:solidFill>
                    <a:schemeClr val="bg1">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49" name="Group 148"/>
              <p:cNvGrpSpPr/>
              <p:nvPr/>
            </p:nvGrpSpPr>
            <p:grpSpPr>
              <a:xfrm>
                <a:off x="4795049" y="1896969"/>
                <a:ext cx="1850434" cy="2584602"/>
                <a:chOff x="4795049" y="1896969"/>
                <a:chExt cx="1850434" cy="2584602"/>
              </a:xfrm>
            </p:grpSpPr>
            <p:grpSp>
              <p:nvGrpSpPr>
                <p:cNvPr id="150" name="Group 149"/>
                <p:cNvGrpSpPr/>
                <p:nvPr/>
              </p:nvGrpSpPr>
              <p:grpSpPr>
                <a:xfrm>
                  <a:off x="4795049" y="3780864"/>
                  <a:ext cx="1302369" cy="700707"/>
                  <a:chOff x="3625105" y="2205189"/>
                  <a:chExt cx="997182" cy="536509"/>
                </a:xfrm>
              </p:grpSpPr>
              <p:grpSp>
                <p:nvGrpSpPr>
                  <p:cNvPr id="182" name="Group 181"/>
                  <p:cNvGrpSpPr/>
                  <p:nvPr/>
                </p:nvGrpSpPr>
                <p:grpSpPr>
                  <a:xfrm>
                    <a:off x="3785409" y="2207902"/>
                    <a:ext cx="624023" cy="323956"/>
                    <a:chOff x="3785409" y="2207902"/>
                    <a:chExt cx="624023" cy="323956"/>
                  </a:xfrm>
                </p:grpSpPr>
                <p:grpSp>
                  <p:nvGrpSpPr>
                    <p:cNvPr id="191" name="Group 190"/>
                    <p:cNvGrpSpPr/>
                    <p:nvPr/>
                  </p:nvGrpSpPr>
                  <p:grpSpPr>
                    <a:xfrm rot="16200000" flipH="1">
                      <a:off x="3774566" y="2273743"/>
                      <a:ext cx="152153" cy="130467"/>
                      <a:chOff x="2614613" y="2740658"/>
                      <a:chExt cx="164615" cy="141150"/>
                    </a:xfrm>
                  </p:grpSpPr>
                  <p:sp>
                    <p:nvSpPr>
                      <p:cNvPr id="205"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6"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7" name="Oval 206"/>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92" name="Group 191"/>
                    <p:cNvGrpSpPr/>
                    <p:nvPr/>
                  </p:nvGrpSpPr>
                  <p:grpSpPr>
                    <a:xfrm rot="5400000">
                      <a:off x="4285516" y="2215586"/>
                      <a:ext cx="107817" cy="92450"/>
                      <a:chOff x="2614613" y="2740658"/>
                      <a:chExt cx="164615" cy="141150"/>
                    </a:xfrm>
                  </p:grpSpPr>
                  <p:sp>
                    <p:nvSpPr>
                      <p:cNvPr id="202"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3"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4" name="Oval 203"/>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93" name="Group 192"/>
                    <p:cNvGrpSpPr/>
                    <p:nvPr/>
                  </p:nvGrpSpPr>
                  <p:grpSpPr>
                    <a:xfrm>
                      <a:off x="4220704" y="2443175"/>
                      <a:ext cx="88683" cy="88683"/>
                      <a:chOff x="2921000" y="2378075"/>
                      <a:chExt cx="76200" cy="76200"/>
                    </a:xfrm>
                  </p:grpSpPr>
                  <p:sp>
                    <p:nvSpPr>
                      <p:cNvPr id="200" name="Oval 199"/>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1" name="Oval 200"/>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94" name="Group 193"/>
                    <p:cNvGrpSpPr/>
                    <p:nvPr/>
                  </p:nvGrpSpPr>
                  <p:grpSpPr>
                    <a:xfrm>
                      <a:off x="4331399" y="2325611"/>
                      <a:ext cx="78033" cy="78032"/>
                      <a:chOff x="2921000" y="2378075"/>
                      <a:chExt cx="76200" cy="76200"/>
                    </a:xfrm>
                  </p:grpSpPr>
                  <p:sp>
                    <p:nvSpPr>
                      <p:cNvPr id="198" name="Oval 197"/>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9" name="Oval 198"/>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95" name="Group 194"/>
                    <p:cNvGrpSpPr/>
                    <p:nvPr/>
                  </p:nvGrpSpPr>
                  <p:grpSpPr>
                    <a:xfrm>
                      <a:off x="3956470" y="2223882"/>
                      <a:ext cx="78033" cy="78032"/>
                      <a:chOff x="2921000" y="2378075"/>
                      <a:chExt cx="76200" cy="76200"/>
                    </a:xfrm>
                  </p:grpSpPr>
                  <p:sp>
                    <p:nvSpPr>
                      <p:cNvPr id="196" name="Oval 195"/>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7" name="Oval 196"/>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83" name="Group 182"/>
                  <p:cNvGrpSpPr/>
                  <p:nvPr/>
                </p:nvGrpSpPr>
                <p:grpSpPr>
                  <a:xfrm>
                    <a:off x="3625105" y="2660279"/>
                    <a:ext cx="997182" cy="81419"/>
                    <a:chOff x="921423" y="3416241"/>
                    <a:chExt cx="997182" cy="81419"/>
                  </a:xfrm>
                </p:grpSpPr>
                <p:grpSp>
                  <p:nvGrpSpPr>
                    <p:cNvPr id="185" name="Group 184"/>
                    <p:cNvGrpSpPr/>
                    <p:nvPr/>
                  </p:nvGrpSpPr>
                  <p:grpSpPr>
                    <a:xfrm>
                      <a:off x="1633478" y="3416241"/>
                      <a:ext cx="285127" cy="81417"/>
                      <a:chOff x="2601107" y="3574083"/>
                      <a:chExt cx="203596" cy="58136"/>
                    </a:xfrm>
                  </p:grpSpPr>
                  <p:sp>
                    <p:nvSpPr>
                      <p:cNvPr id="189" name="Rectangle 9"/>
                      <p:cNvSpPr/>
                      <p:nvPr/>
                    </p:nvSpPr>
                    <p:spPr>
                      <a:xfrm>
                        <a:off x="2673461" y="3574083"/>
                        <a:ext cx="131242" cy="58136"/>
                      </a:xfrm>
                      <a:custGeom>
                        <a:avLst/>
                        <a:gdLst>
                          <a:gd name="connsiteX0" fmla="*/ 0 w 107083"/>
                          <a:gd name="connsiteY0" fmla="*/ 0 h 48437"/>
                          <a:gd name="connsiteX1" fmla="*/ 107083 w 107083"/>
                          <a:gd name="connsiteY1" fmla="*/ 0 h 48437"/>
                          <a:gd name="connsiteX2" fmla="*/ 107083 w 107083"/>
                          <a:gd name="connsiteY2" fmla="*/ 48437 h 48437"/>
                          <a:gd name="connsiteX3" fmla="*/ 0 w 107083"/>
                          <a:gd name="connsiteY3" fmla="*/ 48437 h 48437"/>
                          <a:gd name="connsiteX4" fmla="*/ 0 w 107083"/>
                          <a:gd name="connsiteY4" fmla="*/ 0 h 48437"/>
                          <a:gd name="connsiteX0" fmla="*/ 0 w 107083"/>
                          <a:gd name="connsiteY0" fmla="*/ 0 h 57962"/>
                          <a:gd name="connsiteX1" fmla="*/ 107083 w 107083"/>
                          <a:gd name="connsiteY1" fmla="*/ 0 h 57962"/>
                          <a:gd name="connsiteX2" fmla="*/ 107083 w 107083"/>
                          <a:gd name="connsiteY2" fmla="*/ 48437 h 57962"/>
                          <a:gd name="connsiteX3" fmla="*/ 26194 w 107083"/>
                          <a:gd name="connsiteY3" fmla="*/ 57962 h 57962"/>
                          <a:gd name="connsiteX4" fmla="*/ 0 w 107083"/>
                          <a:gd name="connsiteY4" fmla="*/ 0 h 57962"/>
                          <a:gd name="connsiteX0" fmla="*/ 0 w 128514"/>
                          <a:gd name="connsiteY0" fmla="*/ 0 h 57962"/>
                          <a:gd name="connsiteX1" fmla="*/ 128514 w 128514"/>
                          <a:gd name="connsiteY1" fmla="*/ 0 h 57962"/>
                          <a:gd name="connsiteX2" fmla="*/ 128514 w 128514"/>
                          <a:gd name="connsiteY2" fmla="*/ 48437 h 57962"/>
                          <a:gd name="connsiteX3" fmla="*/ 47625 w 128514"/>
                          <a:gd name="connsiteY3" fmla="*/ 57962 h 57962"/>
                          <a:gd name="connsiteX4" fmla="*/ 0 w 128514"/>
                          <a:gd name="connsiteY4" fmla="*/ 0 h 57962"/>
                          <a:gd name="connsiteX0" fmla="*/ 0 w 128514"/>
                          <a:gd name="connsiteY0" fmla="*/ 0 h 57962"/>
                          <a:gd name="connsiteX1" fmla="*/ 128514 w 128514"/>
                          <a:gd name="connsiteY1" fmla="*/ 48437 h 57962"/>
                          <a:gd name="connsiteX2" fmla="*/ 47625 w 128514"/>
                          <a:gd name="connsiteY2" fmla="*/ 57962 h 57962"/>
                          <a:gd name="connsiteX3" fmla="*/ 0 w 128514"/>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2921 h 60883"/>
                          <a:gd name="connsiteX1" fmla="*/ 142801 w 142801"/>
                          <a:gd name="connsiteY1" fmla="*/ 27545 h 60883"/>
                          <a:gd name="connsiteX2" fmla="*/ 47625 w 142801"/>
                          <a:gd name="connsiteY2" fmla="*/ 60883 h 60883"/>
                          <a:gd name="connsiteX3" fmla="*/ 0 w 142801"/>
                          <a:gd name="connsiteY3" fmla="*/ 2921 h 60883"/>
                          <a:gd name="connsiteX0" fmla="*/ 0 w 104400"/>
                          <a:gd name="connsiteY0" fmla="*/ 0 h 57962"/>
                          <a:gd name="connsiteX1" fmla="*/ 47625 w 104400"/>
                          <a:gd name="connsiteY1" fmla="*/ 57962 h 57962"/>
                          <a:gd name="connsiteX2" fmla="*/ 0 w 104400"/>
                          <a:gd name="connsiteY2" fmla="*/ 0 h 57962"/>
                          <a:gd name="connsiteX0" fmla="*/ 0 w 104400"/>
                          <a:gd name="connsiteY0" fmla="*/ 0 h 57962"/>
                          <a:gd name="connsiteX1" fmla="*/ 47625 w 104400"/>
                          <a:gd name="connsiteY1" fmla="*/ 57962 h 57962"/>
                          <a:gd name="connsiteX2" fmla="*/ 0 w 104400"/>
                          <a:gd name="connsiteY2" fmla="*/ 0 h 57962"/>
                          <a:gd name="connsiteX0" fmla="*/ 0 w 128700"/>
                          <a:gd name="connsiteY0" fmla="*/ 0 h 57962"/>
                          <a:gd name="connsiteX1" fmla="*/ 47625 w 128700"/>
                          <a:gd name="connsiteY1" fmla="*/ 57962 h 57962"/>
                          <a:gd name="connsiteX2" fmla="*/ 0 w 128700"/>
                          <a:gd name="connsiteY2" fmla="*/ 0 h 57962"/>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Lst>
                        <a:ahLst/>
                        <a:cxnLst>
                          <a:cxn ang="0">
                            <a:pos x="connsiteX0" y="connsiteY0"/>
                          </a:cxn>
                          <a:cxn ang="0">
                            <a:pos x="connsiteX1" y="connsiteY1"/>
                          </a:cxn>
                          <a:cxn ang="0">
                            <a:pos x="connsiteX2" y="connsiteY2"/>
                          </a:cxn>
                        </a:cxnLst>
                        <a:rect l="l" t="t" r="r" b="b"/>
                        <a:pathLst>
                          <a:path w="131242" h="58136">
                            <a:moveTo>
                              <a:pt x="0" y="174"/>
                            </a:moveTo>
                            <a:cubicBezTo>
                              <a:pt x="39688" y="14732"/>
                              <a:pt x="127000" y="24528"/>
                              <a:pt x="47625" y="58136"/>
                            </a:cubicBezTo>
                            <a:cubicBezTo>
                              <a:pt x="234157" y="15003"/>
                              <a:pt x="58737" y="-1936"/>
                              <a:pt x="0" y="174"/>
                            </a:cubicBezTo>
                            <a:close/>
                          </a:path>
                        </a:pathLst>
                      </a:custGeom>
                      <a:solidFill>
                        <a:srgbClr val="0393C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0" name="Rectangle 9"/>
                      <p:cNvSpPr/>
                      <p:nvPr/>
                    </p:nvSpPr>
                    <p:spPr>
                      <a:xfrm>
                        <a:off x="2601107" y="3578891"/>
                        <a:ext cx="103212" cy="45720"/>
                      </a:xfrm>
                      <a:custGeom>
                        <a:avLst/>
                        <a:gdLst>
                          <a:gd name="connsiteX0" fmla="*/ 0 w 107083"/>
                          <a:gd name="connsiteY0" fmla="*/ 0 h 48437"/>
                          <a:gd name="connsiteX1" fmla="*/ 107083 w 107083"/>
                          <a:gd name="connsiteY1" fmla="*/ 0 h 48437"/>
                          <a:gd name="connsiteX2" fmla="*/ 107083 w 107083"/>
                          <a:gd name="connsiteY2" fmla="*/ 48437 h 48437"/>
                          <a:gd name="connsiteX3" fmla="*/ 0 w 107083"/>
                          <a:gd name="connsiteY3" fmla="*/ 48437 h 48437"/>
                          <a:gd name="connsiteX4" fmla="*/ 0 w 107083"/>
                          <a:gd name="connsiteY4" fmla="*/ 0 h 48437"/>
                          <a:gd name="connsiteX0" fmla="*/ 0 w 107083"/>
                          <a:gd name="connsiteY0" fmla="*/ 0 h 57962"/>
                          <a:gd name="connsiteX1" fmla="*/ 107083 w 107083"/>
                          <a:gd name="connsiteY1" fmla="*/ 0 h 57962"/>
                          <a:gd name="connsiteX2" fmla="*/ 107083 w 107083"/>
                          <a:gd name="connsiteY2" fmla="*/ 48437 h 57962"/>
                          <a:gd name="connsiteX3" fmla="*/ 26194 w 107083"/>
                          <a:gd name="connsiteY3" fmla="*/ 57962 h 57962"/>
                          <a:gd name="connsiteX4" fmla="*/ 0 w 107083"/>
                          <a:gd name="connsiteY4" fmla="*/ 0 h 57962"/>
                          <a:gd name="connsiteX0" fmla="*/ 0 w 128514"/>
                          <a:gd name="connsiteY0" fmla="*/ 0 h 57962"/>
                          <a:gd name="connsiteX1" fmla="*/ 128514 w 128514"/>
                          <a:gd name="connsiteY1" fmla="*/ 0 h 57962"/>
                          <a:gd name="connsiteX2" fmla="*/ 128514 w 128514"/>
                          <a:gd name="connsiteY2" fmla="*/ 48437 h 57962"/>
                          <a:gd name="connsiteX3" fmla="*/ 47625 w 128514"/>
                          <a:gd name="connsiteY3" fmla="*/ 57962 h 57962"/>
                          <a:gd name="connsiteX4" fmla="*/ 0 w 128514"/>
                          <a:gd name="connsiteY4" fmla="*/ 0 h 57962"/>
                          <a:gd name="connsiteX0" fmla="*/ 0 w 128514"/>
                          <a:gd name="connsiteY0" fmla="*/ 0 h 57962"/>
                          <a:gd name="connsiteX1" fmla="*/ 128514 w 128514"/>
                          <a:gd name="connsiteY1" fmla="*/ 48437 h 57962"/>
                          <a:gd name="connsiteX2" fmla="*/ 47625 w 128514"/>
                          <a:gd name="connsiteY2" fmla="*/ 57962 h 57962"/>
                          <a:gd name="connsiteX3" fmla="*/ 0 w 128514"/>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2921 h 60883"/>
                          <a:gd name="connsiteX1" fmla="*/ 142801 w 142801"/>
                          <a:gd name="connsiteY1" fmla="*/ 27545 h 60883"/>
                          <a:gd name="connsiteX2" fmla="*/ 47625 w 142801"/>
                          <a:gd name="connsiteY2" fmla="*/ 60883 h 60883"/>
                          <a:gd name="connsiteX3" fmla="*/ 0 w 142801"/>
                          <a:gd name="connsiteY3" fmla="*/ 2921 h 60883"/>
                          <a:gd name="connsiteX0" fmla="*/ 0 w 104400"/>
                          <a:gd name="connsiteY0" fmla="*/ 0 h 57962"/>
                          <a:gd name="connsiteX1" fmla="*/ 47625 w 104400"/>
                          <a:gd name="connsiteY1" fmla="*/ 57962 h 57962"/>
                          <a:gd name="connsiteX2" fmla="*/ 0 w 104400"/>
                          <a:gd name="connsiteY2" fmla="*/ 0 h 57962"/>
                          <a:gd name="connsiteX0" fmla="*/ 0 w 104400"/>
                          <a:gd name="connsiteY0" fmla="*/ 0 h 57962"/>
                          <a:gd name="connsiteX1" fmla="*/ 47625 w 104400"/>
                          <a:gd name="connsiteY1" fmla="*/ 57962 h 57962"/>
                          <a:gd name="connsiteX2" fmla="*/ 0 w 104400"/>
                          <a:gd name="connsiteY2" fmla="*/ 0 h 57962"/>
                          <a:gd name="connsiteX0" fmla="*/ 0 w 128700"/>
                          <a:gd name="connsiteY0" fmla="*/ 0 h 57962"/>
                          <a:gd name="connsiteX1" fmla="*/ 47625 w 128700"/>
                          <a:gd name="connsiteY1" fmla="*/ 57962 h 57962"/>
                          <a:gd name="connsiteX2" fmla="*/ 0 w 128700"/>
                          <a:gd name="connsiteY2" fmla="*/ 0 h 57962"/>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Lst>
                        <a:ahLst/>
                        <a:cxnLst>
                          <a:cxn ang="0">
                            <a:pos x="connsiteX0" y="connsiteY0"/>
                          </a:cxn>
                          <a:cxn ang="0">
                            <a:pos x="connsiteX1" y="connsiteY1"/>
                          </a:cxn>
                          <a:cxn ang="0">
                            <a:pos x="connsiteX2" y="connsiteY2"/>
                          </a:cxn>
                        </a:cxnLst>
                        <a:rect l="l" t="t" r="r" b="b"/>
                        <a:pathLst>
                          <a:path w="131242" h="58136">
                            <a:moveTo>
                              <a:pt x="0" y="174"/>
                            </a:moveTo>
                            <a:cubicBezTo>
                              <a:pt x="39688" y="14732"/>
                              <a:pt x="127000" y="24528"/>
                              <a:pt x="47625" y="58136"/>
                            </a:cubicBezTo>
                            <a:cubicBezTo>
                              <a:pt x="234157" y="15003"/>
                              <a:pt x="58737" y="-1936"/>
                              <a:pt x="0" y="174"/>
                            </a:cubicBezTo>
                            <a:close/>
                          </a:path>
                        </a:pathLst>
                      </a:custGeom>
                      <a:solidFill>
                        <a:srgbClr val="0393C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86" name="Group 185"/>
                    <p:cNvGrpSpPr/>
                    <p:nvPr/>
                  </p:nvGrpSpPr>
                  <p:grpSpPr>
                    <a:xfrm flipH="1">
                      <a:off x="921423" y="3416243"/>
                      <a:ext cx="285127" cy="81417"/>
                      <a:chOff x="2601107" y="3574083"/>
                      <a:chExt cx="203596" cy="58136"/>
                    </a:xfrm>
                  </p:grpSpPr>
                  <p:sp>
                    <p:nvSpPr>
                      <p:cNvPr id="187" name="Rectangle 9"/>
                      <p:cNvSpPr/>
                      <p:nvPr/>
                    </p:nvSpPr>
                    <p:spPr>
                      <a:xfrm>
                        <a:off x="2673461" y="3574083"/>
                        <a:ext cx="131242" cy="58136"/>
                      </a:xfrm>
                      <a:custGeom>
                        <a:avLst/>
                        <a:gdLst>
                          <a:gd name="connsiteX0" fmla="*/ 0 w 107083"/>
                          <a:gd name="connsiteY0" fmla="*/ 0 h 48437"/>
                          <a:gd name="connsiteX1" fmla="*/ 107083 w 107083"/>
                          <a:gd name="connsiteY1" fmla="*/ 0 h 48437"/>
                          <a:gd name="connsiteX2" fmla="*/ 107083 w 107083"/>
                          <a:gd name="connsiteY2" fmla="*/ 48437 h 48437"/>
                          <a:gd name="connsiteX3" fmla="*/ 0 w 107083"/>
                          <a:gd name="connsiteY3" fmla="*/ 48437 h 48437"/>
                          <a:gd name="connsiteX4" fmla="*/ 0 w 107083"/>
                          <a:gd name="connsiteY4" fmla="*/ 0 h 48437"/>
                          <a:gd name="connsiteX0" fmla="*/ 0 w 107083"/>
                          <a:gd name="connsiteY0" fmla="*/ 0 h 57962"/>
                          <a:gd name="connsiteX1" fmla="*/ 107083 w 107083"/>
                          <a:gd name="connsiteY1" fmla="*/ 0 h 57962"/>
                          <a:gd name="connsiteX2" fmla="*/ 107083 w 107083"/>
                          <a:gd name="connsiteY2" fmla="*/ 48437 h 57962"/>
                          <a:gd name="connsiteX3" fmla="*/ 26194 w 107083"/>
                          <a:gd name="connsiteY3" fmla="*/ 57962 h 57962"/>
                          <a:gd name="connsiteX4" fmla="*/ 0 w 107083"/>
                          <a:gd name="connsiteY4" fmla="*/ 0 h 57962"/>
                          <a:gd name="connsiteX0" fmla="*/ 0 w 128514"/>
                          <a:gd name="connsiteY0" fmla="*/ 0 h 57962"/>
                          <a:gd name="connsiteX1" fmla="*/ 128514 w 128514"/>
                          <a:gd name="connsiteY1" fmla="*/ 0 h 57962"/>
                          <a:gd name="connsiteX2" fmla="*/ 128514 w 128514"/>
                          <a:gd name="connsiteY2" fmla="*/ 48437 h 57962"/>
                          <a:gd name="connsiteX3" fmla="*/ 47625 w 128514"/>
                          <a:gd name="connsiteY3" fmla="*/ 57962 h 57962"/>
                          <a:gd name="connsiteX4" fmla="*/ 0 w 128514"/>
                          <a:gd name="connsiteY4" fmla="*/ 0 h 57962"/>
                          <a:gd name="connsiteX0" fmla="*/ 0 w 128514"/>
                          <a:gd name="connsiteY0" fmla="*/ 0 h 57962"/>
                          <a:gd name="connsiteX1" fmla="*/ 128514 w 128514"/>
                          <a:gd name="connsiteY1" fmla="*/ 48437 h 57962"/>
                          <a:gd name="connsiteX2" fmla="*/ 47625 w 128514"/>
                          <a:gd name="connsiteY2" fmla="*/ 57962 h 57962"/>
                          <a:gd name="connsiteX3" fmla="*/ 0 w 128514"/>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2921 h 60883"/>
                          <a:gd name="connsiteX1" fmla="*/ 142801 w 142801"/>
                          <a:gd name="connsiteY1" fmla="*/ 27545 h 60883"/>
                          <a:gd name="connsiteX2" fmla="*/ 47625 w 142801"/>
                          <a:gd name="connsiteY2" fmla="*/ 60883 h 60883"/>
                          <a:gd name="connsiteX3" fmla="*/ 0 w 142801"/>
                          <a:gd name="connsiteY3" fmla="*/ 2921 h 60883"/>
                          <a:gd name="connsiteX0" fmla="*/ 0 w 104400"/>
                          <a:gd name="connsiteY0" fmla="*/ 0 h 57962"/>
                          <a:gd name="connsiteX1" fmla="*/ 47625 w 104400"/>
                          <a:gd name="connsiteY1" fmla="*/ 57962 h 57962"/>
                          <a:gd name="connsiteX2" fmla="*/ 0 w 104400"/>
                          <a:gd name="connsiteY2" fmla="*/ 0 h 57962"/>
                          <a:gd name="connsiteX0" fmla="*/ 0 w 104400"/>
                          <a:gd name="connsiteY0" fmla="*/ 0 h 57962"/>
                          <a:gd name="connsiteX1" fmla="*/ 47625 w 104400"/>
                          <a:gd name="connsiteY1" fmla="*/ 57962 h 57962"/>
                          <a:gd name="connsiteX2" fmla="*/ 0 w 104400"/>
                          <a:gd name="connsiteY2" fmla="*/ 0 h 57962"/>
                          <a:gd name="connsiteX0" fmla="*/ 0 w 128700"/>
                          <a:gd name="connsiteY0" fmla="*/ 0 h 57962"/>
                          <a:gd name="connsiteX1" fmla="*/ 47625 w 128700"/>
                          <a:gd name="connsiteY1" fmla="*/ 57962 h 57962"/>
                          <a:gd name="connsiteX2" fmla="*/ 0 w 128700"/>
                          <a:gd name="connsiteY2" fmla="*/ 0 h 57962"/>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Lst>
                        <a:ahLst/>
                        <a:cxnLst>
                          <a:cxn ang="0">
                            <a:pos x="connsiteX0" y="connsiteY0"/>
                          </a:cxn>
                          <a:cxn ang="0">
                            <a:pos x="connsiteX1" y="connsiteY1"/>
                          </a:cxn>
                          <a:cxn ang="0">
                            <a:pos x="connsiteX2" y="connsiteY2"/>
                          </a:cxn>
                        </a:cxnLst>
                        <a:rect l="l" t="t" r="r" b="b"/>
                        <a:pathLst>
                          <a:path w="131242" h="58136">
                            <a:moveTo>
                              <a:pt x="0" y="174"/>
                            </a:moveTo>
                            <a:cubicBezTo>
                              <a:pt x="39688" y="14732"/>
                              <a:pt x="127000" y="24528"/>
                              <a:pt x="47625" y="58136"/>
                            </a:cubicBezTo>
                            <a:cubicBezTo>
                              <a:pt x="234157" y="15003"/>
                              <a:pt x="58737" y="-1936"/>
                              <a:pt x="0" y="174"/>
                            </a:cubicBezTo>
                            <a:close/>
                          </a:path>
                        </a:pathLst>
                      </a:custGeom>
                      <a:solidFill>
                        <a:srgbClr val="0393C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8" name="Rectangle 9"/>
                      <p:cNvSpPr/>
                      <p:nvPr/>
                    </p:nvSpPr>
                    <p:spPr>
                      <a:xfrm>
                        <a:off x="2601107" y="3578891"/>
                        <a:ext cx="103212" cy="45720"/>
                      </a:xfrm>
                      <a:custGeom>
                        <a:avLst/>
                        <a:gdLst>
                          <a:gd name="connsiteX0" fmla="*/ 0 w 107083"/>
                          <a:gd name="connsiteY0" fmla="*/ 0 h 48437"/>
                          <a:gd name="connsiteX1" fmla="*/ 107083 w 107083"/>
                          <a:gd name="connsiteY1" fmla="*/ 0 h 48437"/>
                          <a:gd name="connsiteX2" fmla="*/ 107083 w 107083"/>
                          <a:gd name="connsiteY2" fmla="*/ 48437 h 48437"/>
                          <a:gd name="connsiteX3" fmla="*/ 0 w 107083"/>
                          <a:gd name="connsiteY3" fmla="*/ 48437 h 48437"/>
                          <a:gd name="connsiteX4" fmla="*/ 0 w 107083"/>
                          <a:gd name="connsiteY4" fmla="*/ 0 h 48437"/>
                          <a:gd name="connsiteX0" fmla="*/ 0 w 107083"/>
                          <a:gd name="connsiteY0" fmla="*/ 0 h 57962"/>
                          <a:gd name="connsiteX1" fmla="*/ 107083 w 107083"/>
                          <a:gd name="connsiteY1" fmla="*/ 0 h 57962"/>
                          <a:gd name="connsiteX2" fmla="*/ 107083 w 107083"/>
                          <a:gd name="connsiteY2" fmla="*/ 48437 h 57962"/>
                          <a:gd name="connsiteX3" fmla="*/ 26194 w 107083"/>
                          <a:gd name="connsiteY3" fmla="*/ 57962 h 57962"/>
                          <a:gd name="connsiteX4" fmla="*/ 0 w 107083"/>
                          <a:gd name="connsiteY4" fmla="*/ 0 h 57962"/>
                          <a:gd name="connsiteX0" fmla="*/ 0 w 128514"/>
                          <a:gd name="connsiteY0" fmla="*/ 0 h 57962"/>
                          <a:gd name="connsiteX1" fmla="*/ 128514 w 128514"/>
                          <a:gd name="connsiteY1" fmla="*/ 0 h 57962"/>
                          <a:gd name="connsiteX2" fmla="*/ 128514 w 128514"/>
                          <a:gd name="connsiteY2" fmla="*/ 48437 h 57962"/>
                          <a:gd name="connsiteX3" fmla="*/ 47625 w 128514"/>
                          <a:gd name="connsiteY3" fmla="*/ 57962 h 57962"/>
                          <a:gd name="connsiteX4" fmla="*/ 0 w 128514"/>
                          <a:gd name="connsiteY4" fmla="*/ 0 h 57962"/>
                          <a:gd name="connsiteX0" fmla="*/ 0 w 128514"/>
                          <a:gd name="connsiteY0" fmla="*/ 0 h 57962"/>
                          <a:gd name="connsiteX1" fmla="*/ 128514 w 128514"/>
                          <a:gd name="connsiteY1" fmla="*/ 48437 h 57962"/>
                          <a:gd name="connsiteX2" fmla="*/ 47625 w 128514"/>
                          <a:gd name="connsiteY2" fmla="*/ 57962 h 57962"/>
                          <a:gd name="connsiteX3" fmla="*/ 0 w 128514"/>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0 h 57962"/>
                          <a:gd name="connsiteX1" fmla="*/ 130895 w 130895"/>
                          <a:gd name="connsiteY1" fmla="*/ 24624 h 57962"/>
                          <a:gd name="connsiteX2" fmla="*/ 47625 w 130895"/>
                          <a:gd name="connsiteY2" fmla="*/ 57962 h 57962"/>
                          <a:gd name="connsiteX3" fmla="*/ 0 w 130895"/>
                          <a:gd name="connsiteY3" fmla="*/ 0 h 57962"/>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30895"/>
                          <a:gd name="connsiteY0" fmla="*/ 2512 h 60474"/>
                          <a:gd name="connsiteX1" fmla="*/ 130895 w 130895"/>
                          <a:gd name="connsiteY1" fmla="*/ 27136 h 60474"/>
                          <a:gd name="connsiteX2" fmla="*/ 47625 w 130895"/>
                          <a:gd name="connsiteY2" fmla="*/ 60474 h 60474"/>
                          <a:gd name="connsiteX3" fmla="*/ 0 w 130895"/>
                          <a:gd name="connsiteY3" fmla="*/ 2512 h 60474"/>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0 h 57962"/>
                          <a:gd name="connsiteX1" fmla="*/ 142801 w 142801"/>
                          <a:gd name="connsiteY1" fmla="*/ 24624 h 57962"/>
                          <a:gd name="connsiteX2" fmla="*/ 47625 w 142801"/>
                          <a:gd name="connsiteY2" fmla="*/ 57962 h 57962"/>
                          <a:gd name="connsiteX3" fmla="*/ 0 w 142801"/>
                          <a:gd name="connsiteY3" fmla="*/ 0 h 57962"/>
                          <a:gd name="connsiteX0" fmla="*/ 0 w 142801"/>
                          <a:gd name="connsiteY0" fmla="*/ 2921 h 60883"/>
                          <a:gd name="connsiteX1" fmla="*/ 142801 w 142801"/>
                          <a:gd name="connsiteY1" fmla="*/ 27545 h 60883"/>
                          <a:gd name="connsiteX2" fmla="*/ 47625 w 142801"/>
                          <a:gd name="connsiteY2" fmla="*/ 60883 h 60883"/>
                          <a:gd name="connsiteX3" fmla="*/ 0 w 142801"/>
                          <a:gd name="connsiteY3" fmla="*/ 2921 h 60883"/>
                          <a:gd name="connsiteX0" fmla="*/ 0 w 104400"/>
                          <a:gd name="connsiteY0" fmla="*/ 0 h 57962"/>
                          <a:gd name="connsiteX1" fmla="*/ 47625 w 104400"/>
                          <a:gd name="connsiteY1" fmla="*/ 57962 h 57962"/>
                          <a:gd name="connsiteX2" fmla="*/ 0 w 104400"/>
                          <a:gd name="connsiteY2" fmla="*/ 0 h 57962"/>
                          <a:gd name="connsiteX0" fmla="*/ 0 w 104400"/>
                          <a:gd name="connsiteY0" fmla="*/ 0 h 57962"/>
                          <a:gd name="connsiteX1" fmla="*/ 47625 w 104400"/>
                          <a:gd name="connsiteY1" fmla="*/ 57962 h 57962"/>
                          <a:gd name="connsiteX2" fmla="*/ 0 w 104400"/>
                          <a:gd name="connsiteY2" fmla="*/ 0 h 57962"/>
                          <a:gd name="connsiteX0" fmla="*/ 0 w 128700"/>
                          <a:gd name="connsiteY0" fmla="*/ 0 h 57962"/>
                          <a:gd name="connsiteX1" fmla="*/ 47625 w 128700"/>
                          <a:gd name="connsiteY1" fmla="*/ 57962 h 57962"/>
                          <a:gd name="connsiteX2" fmla="*/ 0 w 128700"/>
                          <a:gd name="connsiteY2" fmla="*/ 0 h 57962"/>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 name="connsiteX0" fmla="*/ 0 w 131242"/>
                          <a:gd name="connsiteY0" fmla="*/ 174 h 58136"/>
                          <a:gd name="connsiteX1" fmla="*/ 47625 w 131242"/>
                          <a:gd name="connsiteY1" fmla="*/ 58136 h 58136"/>
                          <a:gd name="connsiteX2" fmla="*/ 0 w 131242"/>
                          <a:gd name="connsiteY2" fmla="*/ 174 h 58136"/>
                        </a:gdLst>
                        <a:ahLst/>
                        <a:cxnLst>
                          <a:cxn ang="0">
                            <a:pos x="connsiteX0" y="connsiteY0"/>
                          </a:cxn>
                          <a:cxn ang="0">
                            <a:pos x="connsiteX1" y="connsiteY1"/>
                          </a:cxn>
                          <a:cxn ang="0">
                            <a:pos x="connsiteX2" y="connsiteY2"/>
                          </a:cxn>
                        </a:cxnLst>
                        <a:rect l="l" t="t" r="r" b="b"/>
                        <a:pathLst>
                          <a:path w="131242" h="58136">
                            <a:moveTo>
                              <a:pt x="0" y="174"/>
                            </a:moveTo>
                            <a:cubicBezTo>
                              <a:pt x="39688" y="14732"/>
                              <a:pt x="127000" y="24528"/>
                              <a:pt x="47625" y="58136"/>
                            </a:cubicBezTo>
                            <a:cubicBezTo>
                              <a:pt x="234157" y="15003"/>
                              <a:pt x="58737" y="-1936"/>
                              <a:pt x="0" y="174"/>
                            </a:cubicBezTo>
                            <a:close/>
                          </a:path>
                        </a:pathLst>
                      </a:custGeom>
                      <a:solidFill>
                        <a:srgbClr val="0393C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84" name="Freeform 183"/>
                  <p:cNvSpPr/>
                  <p:nvPr/>
                </p:nvSpPr>
                <p:spPr>
                  <a:xfrm>
                    <a:off x="3933562" y="2205189"/>
                    <a:ext cx="396847" cy="505691"/>
                  </a:xfrm>
                  <a:custGeom>
                    <a:avLst/>
                    <a:gdLst>
                      <a:gd name="connsiteX0" fmla="*/ 135540 w 396847"/>
                      <a:gd name="connsiteY0" fmla="*/ 0 h 510454"/>
                      <a:gd name="connsiteX1" fmla="*/ 272333 w 396847"/>
                      <a:gd name="connsiteY1" fmla="*/ 0 h 510454"/>
                      <a:gd name="connsiteX2" fmla="*/ 253510 w 396847"/>
                      <a:gd name="connsiteY2" fmla="*/ 130848 h 510454"/>
                      <a:gd name="connsiteX3" fmla="*/ 243443 w 396847"/>
                      <a:gd name="connsiteY3" fmla="*/ 375923 h 510454"/>
                      <a:gd name="connsiteX4" fmla="*/ 396847 w 396847"/>
                      <a:gd name="connsiteY4" fmla="*/ 492645 h 510454"/>
                      <a:gd name="connsiteX5" fmla="*/ 0 w 396847"/>
                      <a:gd name="connsiteY5" fmla="*/ 489310 h 510454"/>
                      <a:gd name="connsiteX6" fmla="*/ 163407 w 396847"/>
                      <a:gd name="connsiteY6" fmla="*/ 375922 h 510454"/>
                      <a:gd name="connsiteX7" fmla="*/ 135991 w 396847"/>
                      <a:gd name="connsiteY7" fmla="*/ 3931 h 510454"/>
                      <a:gd name="connsiteX8" fmla="*/ 135540 w 396847"/>
                      <a:gd name="connsiteY8" fmla="*/ 0 h 510454"/>
                      <a:gd name="connsiteX0" fmla="*/ 135540 w 396847"/>
                      <a:gd name="connsiteY0" fmla="*/ 0 h 510454"/>
                      <a:gd name="connsiteX1" fmla="*/ 272333 w 396847"/>
                      <a:gd name="connsiteY1" fmla="*/ 0 h 510454"/>
                      <a:gd name="connsiteX2" fmla="*/ 253510 w 396847"/>
                      <a:gd name="connsiteY2" fmla="*/ 130848 h 510454"/>
                      <a:gd name="connsiteX3" fmla="*/ 243443 w 396847"/>
                      <a:gd name="connsiteY3" fmla="*/ 375923 h 510454"/>
                      <a:gd name="connsiteX4" fmla="*/ 396847 w 396847"/>
                      <a:gd name="connsiteY4" fmla="*/ 492645 h 510454"/>
                      <a:gd name="connsiteX5" fmla="*/ 0 w 396847"/>
                      <a:gd name="connsiteY5" fmla="*/ 489310 h 510454"/>
                      <a:gd name="connsiteX6" fmla="*/ 163407 w 396847"/>
                      <a:gd name="connsiteY6" fmla="*/ 375922 h 510454"/>
                      <a:gd name="connsiteX7" fmla="*/ 135991 w 396847"/>
                      <a:gd name="connsiteY7" fmla="*/ 3931 h 510454"/>
                      <a:gd name="connsiteX8" fmla="*/ 135540 w 396847"/>
                      <a:gd name="connsiteY8" fmla="*/ 0 h 510454"/>
                      <a:gd name="connsiteX0" fmla="*/ 135540 w 396847"/>
                      <a:gd name="connsiteY0" fmla="*/ 0 h 510454"/>
                      <a:gd name="connsiteX1" fmla="*/ 272333 w 396847"/>
                      <a:gd name="connsiteY1" fmla="*/ 0 h 510454"/>
                      <a:gd name="connsiteX2" fmla="*/ 253510 w 396847"/>
                      <a:gd name="connsiteY2" fmla="*/ 130848 h 510454"/>
                      <a:gd name="connsiteX3" fmla="*/ 243443 w 396847"/>
                      <a:gd name="connsiteY3" fmla="*/ 375923 h 510454"/>
                      <a:gd name="connsiteX4" fmla="*/ 396847 w 396847"/>
                      <a:gd name="connsiteY4" fmla="*/ 492645 h 510454"/>
                      <a:gd name="connsiteX5" fmla="*/ 0 w 396847"/>
                      <a:gd name="connsiteY5" fmla="*/ 489310 h 510454"/>
                      <a:gd name="connsiteX6" fmla="*/ 163407 w 396847"/>
                      <a:gd name="connsiteY6" fmla="*/ 375922 h 510454"/>
                      <a:gd name="connsiteX7" fmla="*/ 135991 w 396847"/>
                      <a:gd name="connsiteY7" fmla="*/ 3931 h 510454"/>
                      <a:gd name="connsiteX8" fmla="*/ 135540 w 396847"/>
                      <a:gd name="connsiteY8" fmla="*/ 0 h 510454"/>
                      <a:gd name="connsiteX0" fmla="*/ 135991 w 396847"/>
                      <a:gd name="connsiteY0" fmla="*/ 34560 h 541083"/>
                      <a:gd name="connsiteX1" fmla="*/ 272333 w 396847"/>
                      <a:gd name="connsiteY1" fmla="*/ 30629 h 541083"/>
                      <a:gd name="connsiteX2" fmla="*/ 253510 w 396847"/>
                      <a:gd name="connsiteY2" fmla="*/ 161477 h 541083"/>
                      <a:gd name="connsiteX3" fmla="*/ 243443 w 396847"/>
                      <a:gd name="connsiteY3" fmla="*/ 406552 h 541083"/>
                      <a:gd name="connsiteX4" fmla="*/ 396847 w 396847"/>
                      <a:gd name="connsiteY4" fmla="*/ 523274 h 541083"/>
                      <a:gd name="connsiteX5" fmla="*/ 0 w 396847"/>
                      <a:gd name="connsiteY5" fmla="*/ 519939 h 541083"/>
                      <a:gd name="connsiteX6" fmla="*/ 163407 w 396847"/>
                      <a:gd name="connsiteY6" fmla="*/ 406551 h 541083"/>
                      <a:gd name="connsiteX7" fmla="*/ 135991 w 396847"/>
                      <a:gd name="connsiteY7" fmla="*/ 34560 h 541083"/>
                      <a:gd name="connsiteX0" fmla="*/ 135991 w 396847"/>
                      <a:gd name="connsiteY0" fmla="*/ 12116 h 518639"/>
                      <a:gd name="connsiteX1" fmla="*/ 272333 w 396847"/>
                      <a:gd name="connsiteY1" fmla="*/ 8185 h 518639"/>
                      <a:gd name="connsiteX2" fmla="*/ 253510 w 396847"/>
                      <a:gd name="connsiteY2" fmla="*/ 139033 h 518639"/>
                      <a:gd name="connsiteX3" fmla="*/ 243443 w 396847"/>
                      <a:gd name="connsiteY3" fmla="*/ 384108 h 518639"/>
                      <a:gd name="connsiteX4" fmla="*/ 396847 w 396847"/>
                      <a:gd name="connsiteY4" fmla="*/ 500830 h 518639"/>
                      <a:gd name="connsiteX5" fmla="*/ 0 w 396847"/>
                      <a:gd name="connsiteY5" fmla="*/ 497495 h 518639"/>
                      <a:gd name="connsiteX6" fmla="*/ 163407 w 396847"/>
                      <a:gd name="connsiteY6" fmla="*/ 384107 h 518639"/>
                      <a:gd name="connsiteX7" fmla="*/ 135991 w 396847"/>
                      <a:gd name="connsiteY7" fmla="*/ 12116 h 518639"/>
                      <a:gd name="connsiteX0" fmla="*/ 135991 w 396847"/>
                      <a:gd name="connsiteY0" fmla="*/ 3931 h 510454"/>
                      <a:gd name="connsiteX1" fmla="*/ 272333 w 396847"/>
                      <a:gd name="connsiteY1" fmla="*/ 0 h 510454"/>
                      <a:gd name="connsiteX2" fmla="*/ 253510 w 396847"/>
                      <a:gd name="connsiteY2" fmla="*/ 130848 h 510454"/>
                      <a:gd name="connsiteX3" fmla="*/ 243443 w 396847"/>
                      <a:gd name="connsiteY3" fmla="*/ 375923 h 510454"/>
                      <a:gd name="connsiteX4" fmla="*/ 396847 w 396847"/>
                      <a:gd name="connsiteY4" fmla="*/ 492645 h 510454"/>
                      <a:gd name="connsiteX5" fmla="*/ 0 w 396847"/>
                      <a:gd name="connsiteY5" fmla="*/ 489310 h 510454"/>
                      <a:gd name="connsiteX6" fmla="*/ 163407 w 396847"/>
                      <a:gd name="connsiteY6" fmla="*/ 375922 h 510454"/>
                      <a:gd name="connsiteX7" fmla="*/ 135991 w 396847"/>
                      <a:gd name="connsiteY7" fmla="*/ 3931 h 510454"/>
                      <a:gd name="connsiteX0" fmla="*/ 135991 w 396847"/>
                      <a:gd name="connsiteY0" fmla="*/ 1549 h 510454"/>
                      <a:gd name="connsiteX1" fmla="*/ 272333 w 396847"/>
                      <a:gd name="connsiteY1" fmla="*/ 0 h 510454"/>
                      <a:gd name="connsiteX2" fmla="*/ 253510 w 396847"/>
                      <a:gd name="connsiteY2" fmla="*/ 130848 h 510454"/>
                      <a:gd name="connsiteX3" fmla="*/ 243443 w 396847"/>
                      <a:gd name="connsiteY3" fmla="*/ 375923 h 510454"/>
                      <a:gd name="connsiteX4" fmla="*/ 396847 w 396847"/>
                      <a:gd name="connsiteY4" fmla="*/ 492645 h 510454"/>
                      <a:gd name="connsiteX5" fmla="*/ 0 w 396847"/>
                      <a:gd name="connsiteY5" fmla="*/ 489310 h 510454"/>
                      <a:gd name="connsiteX6" fmla="*/ 163407 w 396847"/>
                      <a:gd name="connsiteY6" fmla="*/ 375922 h 510454"/>
                      <a:gd name="connsiteX7" fmla="*/ 135991 w 396847"/>
                      <a:gd name="connsiteY7" fmla="*/ 1549 h 510454"/>
                      <a:gd name="connsiteX0" fmla="*/ 135991 w 396847"/>
                      <a:gd name="connsiteY0" fmla="*/ 6311 h 515216"/>
                      <a:gd name="connsiteX1" fmla="*/ 272333 w 396847"/>
                      <a:gd name="connsiteY1" fmla="*/ 0 h 515216"/>
                      <a:gd name="connsiteX2" fmla="*/ 253510 w 396847"/>
                      <a:gd name="connsiteY2" fmla="*/ 135610 h 515216"/>
                      <a:gd name="connsiteX3" fmla="*/ 243443 w 396847"/>
                      <a:gd name="connsiteY3" fmla="*/ 380685 h 515216"/>
                      <a:gd name="connsiteX4" fmla="*/ 396847 w 396847"/>
                      <a:gd name="connsiteY4" fmla="*/ 497407 h 515216"/>
                      <a:gd name="connsiteX5" fmla="*/ 0 w 396847"/>
                      <a:gd name="connsiteY5" fmla="*/ 494072 h 515216"/>
                      <a:gd name="connsiteX6" fmla="*/ 163407 w 396847"/>
                      <a:gd name="connsiteY6" fmla="*/ 380684 h 515216"/>
                      <a:gd name="connsiteX7" fmla="*/ 135991 w 396847"/>
                      <a:gd name="connsiteY7" fmla="*/ 6311 h 515216"/>
                      <a:gd name="connsiteX0" fmla="*/ 135991 w 396847"/>
                      <a:gd name="connsiteY0" fmla="*/ 1549 h 515216"/>
                      <a:gd name="connsiteX1" fmla="*/ 272333 w 396847"/>
                      <a:gd name="connsiteY1" fmla="*/ 0 h 515216"/>
                      <a:gd name="connsiteX2" fmla="*/ 253510 w 396847"/>
                      <a:gd name="connsiteY2" fmla="*/ 135610 h 515216"/>
                      <a:gd name="connsiteX3" fmla="*/ 243443 w 396847"/>
                      <a:gd name="connsiteY3" fmla="*/ 380685 h 515216"/>
                      <a:gd name="connsiteX4" fmla="*/ 396847 w 396847"/>
                      <a:gd name="connsiteY4" fmla="*/ 497407 h 515216"/>
                      <a:gd name="connsiteX5" fmla="*/ 0 w 396847"/>
                      <a:gd name="connsiteY5" fmla="*/ 494072 h 515216"/>
                      <a:gd name="connsiteX6" fmla="*/ 163407 w 396847"/>
                      <a:gd name="connsiteY6" fmla="*/ 380684 h 515216"/>
                      <a:gd name="connsiteX7" fmla="*/ 135991 w 396847"/>
                      <a:gd name="connsiteY7" fmla="*/ 1549 h 515216"/>
                      <a:gd name="connsiteX0" fmla="*/ 135991 w 396847"/>
                      <a:gd name="connsiteY0" fmla="*/ 3930 h 515216"/>
                      <a:gd name="connsiteX1" fmla="*/ 272333 w 396847"/>
                      <a:gd name="connsiteY1" fmla="*/ 0 h 515216"/>
                      <a:gd name="connsiteX2" fmla="*/ 253510 w 396847"/>
                      <a:gd name="connsiteY2" fmla="*/ 135610 h 515216"/>
                      <a:gd name="connsiteX3" fmla="*/ 243443 w 396847"/>
                      <a:gd name="connsiteY3" fmla="*/ 380685 h 515216"/>
                      <a:gd name="connsiteX4" fmla="*/ 396847 w 396847"/>
                      <a:gd name="connsiteY4" fmla="*/ 497407 h 515216"/>
                      <a:gd name="connsiteX5" fmla="*/ 0 w 396847"/>
                      <a:gd name="connsiteY5" fmla="*/ 494072 h 515216"/>
                      <a:gd name="connsiteX6" fmla="*/ 163407 w 396847"/>
                      <a:gd name="connsiteY6" fmla="*/ 380684 h 515216"/>
                      <a:gd name="connsiteX7" fmla="*/ 135991 w 396847"/>
                      <a:gd name="connsiteY7" fmla="*/ 3930 h 515216"/>
                      <a:gd name="connsiteX0" fmla="*/ 135991 w 396847"/>
                      <a:gd name="connsiteY0" fmla="*/ 1549 h 512835"/>
                      <a:gd name="connsiteX1" fmla="*/ 274714 w 396847"/>
                      <a:gd name="connsiteY1" fmla="*/ 0 h 512835"/>
                      <a:gd name="connsiteX2" fmla="*/ 253510 w 396847"/>
                      <a:gd name="connsiteY2" fmla="*/ 133229 h 512835"/>
                      <a:gd name="connsiteX3" fmla="*/ 243443 w 396847"/>
                      <a:gd name="connsiteY3" fmla="*/ 378304 h 512835"/>
                      <a:gd name="connsiteX4" fmla="*/ 396847 w 396847"/>
                      <a:gd name="connsiteY4" fmla="*/ 495026 h 512835"/>
                      <a:gd name="connsiteX5" fmla="*/ 0 w 396847"/>
                      <a:gd name="connsiteY5" fmla="*/ 491691 h 512835"/>
                      <a:gd name="connsiteX6" fmla="*/ 163407 w 396847"/>
                      <a:gd name="connsiteY6" fmla="*/ 378303 h 512835"/>
                      <a:gd name="connsiteX7" fmla="*/ 135991 w 396847"/>
                      <a:gd name="connsiteY7" fmla="*/ 1549 h 512835"/>
                      <a:gd name="connsiteX0" fmla="*/ 135991 w 396847"/>
                      <a:gd name="connsiteY0" fmla="*/ 1549 h 512835"/>
                      <a:gd name="connsiteX1" fmla="*/ 274714 w 396847"/>
                      <a:gd name="connsiteY1" fmla="*/ 0 h 512835"/>
                      <a:gd name="connsiteX2" fmla="*/ 253510 w 396847"/>
                      <a:gd name="connsiteY2" fmla="*/ 133229 h 512835"/>
                      <a:gd name="connsiteX3" fmla="*/ 243443 w 396847"/>
                      <a:gd name="connsiteY3" fmla="*/ 378304 h 512835"/>
                      <a:gd name="connsiteX4" fmla="*/ 396847 w 396847"/>
                      <a:gd name="connsiteY4" fmla="*/ 495026 h 512835"/>
                      <a:gd name="connsiteX5" fmla="*/ 0 w 396847"/>
                      <a:gd name="connsiteY5" fmla="*/ 491691 h 512835"/>
                      <a:gd name="connsiteX6" fmla="*/ 163407 w 396847"/>
                      <a:gd name="connsiteY6" fmla="*/ 378303 h 512835"/>
                      <a:gd name="connsiteX7" fmla="*/ 135991 w 396847"/>
                      <a:gd name="connsiteY7" fmla="*/ 1549 h 512835"/>
                      <a:gd name="connsiteX0" fmla="*/ 135991 w 396847"/>
                      <a:gd name="connsiteY0" fmla="*/ 1549 h 512835"/>
                      <a:gd name="connsiteX1" fmla="*/ 274714 w 396847"/>
                      <a:gd name="connsiteY1" fmla="*/ 0 h 512835"/>
                      <a:gd name="connsiteX2" fmla="*/ 253510 w 396847"/>
                      <a:gd name="connsiteY2" fmla="*/ 133229 h 512835"/>
                      <a:gd name="connsiteX3" fmla="*/ 243443 w 396847"/>
                      <a:gd name="connsiteY3" fmla="*/ 378304 h 512835"/>
                      <a:gd name="connsiteX4" fmla="*/ 396847 w 396847"/>
                      <a:gd name="connsiteY4" fmla="*/ 495026 h 512835"/>
                      <a:gd name="connsiteX5" fmla="*/ 0 w 396847"/>
                      <a:gd name="connsiteY5" fmla="*/ 491691 h 512835"/>
                      <a:gd name="connsiteX6" fmla="*/ 163407 w 396847"/>
                      <a:gd name="connsiteY6" fmla="*/ 378303 h 512835"/>
                      <a:gd name="connsiteX7" fmla="*/ 135991 w 396847"/>
                      <a:gd name="connsiteY7" fmla="*/ 1549 h 512835"/>
                      <a:gd name="connsiteX0" fmla="*/ 135991 w 396847"/>
                      <a:gd name="connsiteY0" fmla="*/ 3930 h 512835"/>
                      <a:gd name="connsiteX1" fmla="*/ 274714 w 396847"/>
                      <a:gd name="connsiteY1" fmla="*/ 0 h 512835"/>
                      <a:gd name="connsiteX2" fmla="*/ 253510 w 396847"/>
                      <a:gd name="connsiteY2" fmla="*/ 133229 h 512835"/>
                      <a:gd name="connsiteX3" fmla="*/ 243443 w 396847"/>
                      <a:gd name="connsiteY3" fmla="*/ 378304 h 512835"/>
                      <a:gd name="connsiteX4" fmla="*/ 396847 w 396847"/>
                      <a:gd name="connsiteY4" fmla="*/ 495026 h 512835"/>
                      <a:gd name="connsiteX5" fmla="*/ 0 w 396847"/>
                      <a:gd name="connsiteY5" fmla="*/ 491691 h 512835"/>
                      <a:gd name="connsiteX6" fmla="*/ 163407 w 396847"/>
                      <a:gd name="connsiteY6" fmla="*/ 378303 h 512835"/>
                      <a:gd name="connsiteX7" fmla="*/ 135991 w 396847"/>
                      <a:gd name="connsiteY7" fmla="*/ 3930 h 512835"/>
                      <a:gd name="connsiteX0" fmla="*/ 135991 w 396847"/>
                      <a:gd name="connsiteY0" fmla="*/ 1549 h 510454"/>
                      <a:gd name="connsiteX1" fmla="*/ 274714 w 396847"/>
                      <a:gd name="connsiteY1" fmla="*/ 0 h 510454"/>
                      <a:gd name="connsiteX2" fmla="*/ 253510 w 396847"/>
                      <a:gd name="connsiteY2" fmla="*/ 130848 h 510454"/>
                      <a:gd name="connsiteX3" fmla="*/ 243443 w 396847"/>
                      <a:gd name="connsiteY3" fmla="*/ 375923 h 510454"/>
                      <a:gd name="connsiteX4" fmla="*/ 396847 w 396847"/>
                      <a:gd name="connsiteY4" fmla="*/ 492645 h 510454"/>
                      <a:gd name="connsiteX5" fmla="*/ 0 w 396847"/>
                      <a:gd name="connsiteY5" fmla="*/ 489310 h 510454"/>
                      <a:gd name="connsiteX6" fmla="*/ 163407 w 396847"/>
                      <a:gd name="connsiteY6" fmla="*/ 375922 h 510454"/>
                      <a:gd name="connsiteX7" fmla="*/ 135991 w 396847"/>
                      <a:gd name="connsiteY7" fmla="*/ 1549 h 510454"/>
                      <a:gd name="connsiteX0" fmla="*/ 135991 w 396847"/>
                      <a:gd name="connsiteY0" fmla="*/ 0 h 508905"/>
                      <a:gd name="connsiteX1" fmla="*/ 274714 w 396847"/>
                      <a:gd name="connsiteY1" fmla="*/ 3214 h 508905"/>
                      <a:gd name="connsiteX2" fmla="*/ 253510 w 396847"/>
                      <a:gd name="connsiteY2" fmla="*/ 129299 h 508905"/>
                      <a:gd name="connsiteX3" fmla="*/ 243443 w 396847"/>
                      <a:gd name="connsiteY3" fmla="*/ 374374 h 508905"/>
                      <a:gd name="connsiteX4" fmla="*/ 396847 w 396847"/>
                      <a:gd name="connsiteY4" fmla="*/ 491096 h 508905"/>
                      <a:gd name="connsiteX5" fmla="*/ 0 w 396847"/>
                      <a:gd name="connsiteY5" fmla="*/ 487761 h 508905"/>
                      <a:gd name="connsiteX6" fmla="*/ 163407 w 396847"/>
                      <a:gd name="connsiteY6" fmla="*/ 374373 h 508905"/>
                      <a:gd name="connsiteX7" fmla="*/ 135991 w 396847"/>
                      <a:gd name="connsiteY7" fmla="*/ 0 h 508905"/>
                      <a:gd name="connsiteX0" fmla="*/ 135991 w 396847"/>
                      <a:gd name="connsiteY0" fmla="*/ 3930 h 505691"/>
                      <a:gd name="connsiteX1" fmla="*/ 274714 w 396847"/>
                      <a:gd name="connsiteY1" fmla="*/ 0 h 505691"/>
                      <a:gd name="connsiteX2" fmla="*/ 253510 w 396847"/>
                      <a:gd name="connsiteY2" fmla="*/ 126085 h 505691"/>
                      <a:gd name="connsiteX3" fmla="*/ 243443 w 396847"/>
                      <a:gd name="connsiteY3" fmla="*/ 371160 h 505691"/>
                      <a:gd name="connsiteX4" fmla="*/ 396847 w 396847"/>
                      <a:gd name="connsiteY4" fmla="*/ 487882 h 505691"/>
                      <a:gd name="connsiteX5" fmla="*/ 0 w 396847"/>
                      <a:gd name="connsiteY5" fmla="*/ 484547 h 505691"/>
                      <a:gd name="connsiteX6" fmla="*/ 163407 w 396847"/>
                      <a:gd name="connsiteY6" fmla="*/ 371159 h 505691"/>
                      <a:gd name="connsiteX7" fmla="*/ 135991 w 396847"/>
                      <a:gd name="connsiteY7" fmla="*/ 3930 h 505691"/>
                      <a:gd name="connsiteX0" fmla="*/ 135991 w 396847"/>
                      <a:gd name="connsiteY0" fmla="*/ 3930 h 505691"/>
                      <a:gd name="connsiteX1" fmla="*/ 274714 w 396847"/>
                      <a:gd name="connsiteY1" fmla="*/ 0 h 505691"/>
                      <a:gd name="connsiteX2" fmla="*/ 253510 w 396847"/>
                      <a:gd name="connsiteY2" fmla="*/ 126085 h 505691"/>
                      <a:gd name="connsiteX3" fmla="*/ 243443 w 396847"/>
                      <a:gd name="connsiteY3" fmla="*/ 371160 h 505691"/>
                      <a:gd name="connsiteX4" fmla="*/ 396847 w 396847"/>
                      <a:gd name="connsiteY4" fmla="*/ 487882 h 505691"/>
                      <a:gd name="connsiteX5" fmla="*/ 0 w 396847"/>
                      <a:gd name="connsiteY5" fmla="*/ 484547 h 505691"/>
                      <a:gd name="connsiteX6" fmla="*/ 163407 w 396847"/>
                      <a:gd name="connsiteY6" fmla="*/ 371159 h 505691"/>
                      <a:gd name="connsiteX7" fmla="*/ 135991 w 396847"/>
                      <a:gd name="connsiteY7" fmla="*/ 3930 h 505691"/>
                      <a:gd name="connsiteX0" fmla="*/ 135991 w 396847"/>
                      <a:gd name="connsiteY0" fmla="*/ 1548 h 505691"/>
                      <a:gd name="connsiteX1" fmla="*/ 274714 w 396847"/>
                      <a:gd name="connsiteY1" fmla="*/ 0 h 505691"/>
                      <a:gd name="connsiteX2" fmla="*/ 253510 w 396847"/>
                      <a:gd name="connsiteY2" fmla="*/ 126085 h 505691"/>
                      <a:gd name="connsiteX3" fmla="*/ 243443 w 396847"/>
                      <a:gd name="connsiteY3" fmla="*/ 371160 h 505691"/>
                      <a:gd name="connsiteX4" fmla="*/ 396847 w 396847"/>
                      <a:gd name="connsiteY4" fmla="*/ 487882 h 505691"/>
                      <a:gd name="connsiteX5" fmla="*/ 0 w 396847"/>
                      <a:gd name="connsiteY5" fmla="*/ 484547 h 505691"/>
                      <a:gd name="connsiteX6" fmla="*/ 163407 w 396847"/>
                      <a:gd name="connsiteY6" fmla="*/ 371159 h 505691"/>
                      <a:gd name="connsiteX7" fmla="*/ 135991 w 396847"/>
                      <a:gd name="connsiteY7" fmla="*/ 1548 h 505691"/>
                      <a:gd name="connsiteX0" fmla="*/ 135991 w 396847"/>
                      <a:gd name="connsiteY0" fmla="*/ 6311 h 510454"/>
                      <a:gd name="connsiteX1" fmla="*/ 274714 w 396847"/>
                      <a:gd name="connsiteY1" fmla="*/ 0 h 510454"/>
                      <a:gd name="connsiteX2" fmla="*/ 253510 w 396847"/>
                      <a:gd name="connsiteY2" fmla="*/ 130848 h 510454"/>
                      <a:gd name="connsiteX3" fmla="*/ 243443 w 396847"/>
                      <a:gd name="connsiteY3" fmla="*/ 375923 h 510454"/>
                      <a:gd name="connsiteX4" fmla="*/ 396847 w 396847"/>
                      <a:gd name="connsiteY4" fmla="*/ 492645 h 510454"/>
                      <a:gd name="connsiteX5" fmla="*/ 0 w 396847"/>
                      <a:gd name="connsiteY5" fmla="*/ 489310 h 510454"/>
                      <a:gd name="connsiteX6" fmla="*/ 163407 w 396847"/>
                      <a:gd name="connsiteY6" fmla="*/ 375922 h 510454"/>
                      <a:gd name="connsiteX7" fmla="*/ 135991 w 396847"/>
                      <a:gd name="connsiteY7" fmla="*/ 6311 h 510454"/>
                      <a:gd name="connsiteX0" fmla="*/ 135991 w 396847"/>
                      <a:gd name="connsiteY0" fmla="*/ 1548 h 505691"/>
                      <a:gd name="connsiteX1" fmla="*/ 274714 w 396847"/>
                      <a:gd name="connsiteY1" fmla="*/ 0 h 505691"/>
                      <a:gd name="connsiteX2" fmla="*/ 253510 w 396847"/>
                      <a:gd name="connsiteY2" fmla="*/ 126085 h 505691"/>
                      <a:gd name="connsiteX3" fmla="*/ 243443 w 396847"/>
                      <a:gd name="connsiteY3" fmla="*/ 371160 h 505691"/>
                      <a:gd name="connsiteX4" fmla="*/ 396847 w 396847"/>
                      <a:gd name="connsiteY4" fmla="*/ 487882 h 505691"/>
                      <a:gd name="connsiteX5" fmla="*/ 0 w 396847"/>
                      <a:gd name="connsiteY5" fmla="*/ 484547 h 505691"/>
                      <a:gd name="connsiteX6" fmla="*/ 163407 w 396847"/>
                      <a:gd name="connsiteY6" fmla="*/ 371159 h 505691"/>
                      <a:gd name="connsiteX7" fmla="*/ 135991 w 396847"/>
                      <a:gd name="connsiteY7" fmla="*/ 1548 h 505691"/>
                      <a:gd name="connsiteX0" fmla="*/ 135991 w 396847"/>
                      <a:gd name="connsiteY0" fmla="*/ 1548 h 505691"/>
                      <a:gd name="connsiteX1" fmla="*/ 274714 w 396847"/>
                      <a:gd name="connsiteY1" fmla="*/ 0 h 505691"/>
                      <a:gd name="connsiteX2" fmla="*/ 253510 w 396847"/>
                      <a:gd name="connsiteY2" fmla="*/ 126085 h 505691"/>
                      <a:gd name="connsiteX3" fmla="*/ 243443 w 396847"/>
                      <a:gd name="connsiteY3" fmla="*/ 371160 h 505691"/>
                      <a:gd name="connsiteX4" fmla="*/ 396847 w 396847"/>
                      <a:gd name="connsiteY4" fmla="*/ 487882 h 505691"/>
                      <a:gd name="connsiteX5" fmla="*/ 0 w 396847"/>
                      <a:gd name="connsiteY5" fmla="*/ 484547 h 505691"/>
                      <a:gd name="connsiteX6" fmla="*/ 163407 w 396847"/>
                      <a:gd name="connsiteY6" fmla="*/ 371159 h 505691"/>
                      <a:gd name="connsiteX7" fmla="*/ 135991 w 396847"/>
                      <a:gd name="connsiteY7" fmla="*/ 1548 h 505691"/>
                      <a:gd name="connsiteX0" fmla="*/ 135991 w 396847"/>
                      <a:gd name="connsiteY0" fmla="*/ 1548 h 505691"/>
                      <a:gd name="connsiteX1" fmla="*/ 274714 w 396847"/>
                      <a:gd name="connsiteY1" fmla="*/ 0 h 505691"/>
                      <a:gd name="connsiteX2" fmla="*/ 253510 w 396847"/>
                      <a:gd name="connsiteY2" fmla="*/ 126085 h 505691"/>
                      <a:gd name="connsiteX3" fmla="*/ 243443 w 396847"/>
                      <a:gd name="connsiteY3" fmla="*/ 371160 h 505691"/>
                      <a:gd name="connsiteX4" fmla="*/ 396847 w 396847"/>
                      <a:gd name="connsiteY4" fmla="*/ 487882 h 505691"/>
                      <a:gd name="connsiteX5" fmla="*/ 0 w 396847"/>
                      <a:gd name="connsiteY5" fmla="*/ 484547 h 505691"/>
                      <a:gd name="connsiteX6" fmla="*/ 163407 w 396847"/>
                      <a:gd name="connsiteY6" fmla="*/ 371159 h 505691"/>
                      <a:gd name="connsiteX7" fmla="*/ 135991 w 396847"/>
                      <a:gd name="connsiteY7" fmla="*/ 1548 h 505691"/>
                      <a:gd name="connsiteX0" fmla="*/ 135991 w 396847"/>
                      <a:gd name="connsiteY0" fmla="*/ 1548 h 505691"/>
                      <a:gd name="connsiteX1" fmla="*/ 274714 w 396847"/>
                      <a:gd name="connsiteY1" fmla="*/ 0 h 505691"/>
                      <a:gd name="connsiteX2" fmla="*/ 253510 w 396847"/>
                      <a:gd name="connsiteY2" fmla="*/ 126085 h 505691"/>
                      <a:gd name="connsiteX3" fmla="*/ 243443 w 396847"/>
                      <a:gd name="connsiteY3" fmla="*/ 371160 h 505691"/>
                      <a:gd name="connsiteX4" fmla="*/ 396847 w 396847"/>
                      <a:gd name="connsiteY4" fmla="*/ 487882 h 505691"/>
                      <a:gd name="connsiteX5" fmla="*/ 0 w 396847"/>
                      <a:gd name="connsiteY5" fmla="*/ 484547 h 505691"/>
                      <a:gd name="connsiteX6" fmla="*/ 163407 w 396847"/>
                      <a:gd name="connsiteY6" fmla="*/ 371159 h 505691"/>
                      <a:gd name="connsiteX7" fmla="*/ 135991 w 396847"/>
                      <a:gd name="connsiteY7" fmla="*/ 1548 h 50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47" h="505691">
                        <a:moveTo>
                          <a:pt x="135991" y="1548"/>
                        </a:moveTo>
                        <a:cubicBezTo>
                          <a:pt x="170814" y="3187"/>
                          <a:pt x="236078" y="277"/>
                          <a:pt x="274714" y="0"/>
                        </a:cubicBezTo>
                        <a:lnTo>
                          <a:pt x="253510" y="126085"/>
                        </a:lnTo>
                        <a:cubicBezTo>
                          <a:pt x="239316" y="222228"/>
                          <a:pt x="228457" y="312118"/>
                          <a:pt x="243443" y="371160"/>
                        </a:cubicBezTo>
                        <a:cubicBezTo>
                          <a:pt x="251759" y="421312"/>
                          <a:pt x="304584" y="439526"/>
                          <a:pt x="396847" y="487882"/>
                        </a:cubicBezTo>
                        <a:cubicBezTo>
                          <a:pt x="356273" y="506779"/>
                          <a:pt x="37240" y="517340"/>
                          <a:pt x="0" y="484547"/>
                        </a:cubicBezTo>
                        <a:cubicBezTo>
                          <a:pt x="23900" y="463425"/>
                          <a:pt x="156159" y="440208"/>
                          <a:pt x="163407" y="371159"/>
                        </a:cubicBezTo>
                        <a:cubicBezTo>
                          <a:pt x="176777" y="213397"/>
                          <a:pt x="152633" y="125545"/>
                          <a:pt x="135991" y="1548"/>
                        </a:cubicBezTo>
                        <a:close/>
                      </a:path>
                    </a:pathLst>
                  </a:custGeom>
                  <a:gradFill>
                    <a:gsLst>
                      <a:gs pos="19000">
                        <a:srgbClr val="0393CF"/>
                      </a:gs>
                      <a:gs pos="100000">
                        <a:srgbClr val="58DDFC"/>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nvGrpSpPr>
                <p:cNvPr id="151" name="Group 150"/>
                <p:cNvGrpSpPr/>
                <p:nvPr/>
              </p:nvGrpSpPr>
              <p:grpSpPr>
                <a:xfrm>
                  <a:off x="5794909" y="2852767"/>
                  <a:ext cx="301091" cy="258172"/>
                  <a:chOff x="2614613" y="2740658"/>
                  <a:chExt cx="164615" cy="141150"/>
                </a:xfrm>
              </p:grpSpPr>
              <p:sp>
                <p:nvSpPr>
                  <p:cNvPr id="179"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0"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1" name="Oval 180"/>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2" name="Group 151"/>
                <p:cNvGrpSpPr/>
                <p:nvPr/>
              </p:nvGrpSpPr>
              <p:grpSpPr>
                <a:xfrm rot="19800000" flipH="1">
                  <a:off x="5325918" y="2922079"/>
                  <a:ext cx="222689" cy="190946"/>
                  <a:chOff x="2614613" y="2740658"/>
                  <a:chExt cx="164615" cy="141150"/>
                </a:xfrm>
              </p:grpSpPr>
              <p:sp>
                <p:nvSpPr>
                  <p:cNvPr id="176"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7"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8" name="Oval 177"/>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3" name="Group 152"/>
                <p:cNvGrpSpPr/>
                <p:nvPr/>
              </p:nvGrpSpPr>
              <p:grpSpPr>
                <a:xfrm>
                  <a:off x="6506108" y="2387556"/>
                  <a:ext cx="139375" cy="139375"/>
                  <a:chOff x="2921000" y="2378075"/>
                  <a:chExt cx="76200" cy="76200"/>
                </a:xfrm>
              </p:grpSpPr>
              <p:sp>
                <p:nvSpPr>
                  <p:cNvPr id="174" name="Oval 173"/>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5" name="Oval 174"/>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4" name="Group 153"/>
                <p:cNvGrpSpPr/>
                <p:nvPr/>
              </p:nvGrpSpPr>
              <p:grpSpPr>
                <a:xfrm>
                  <a:off x="5718671" y="3219503"/>
                  <a:ext cx="139375" cy="139375"/>
                  <a:chOff x="2921000" y="2378075"/>
                  <a:chExt cx="76200" cy="76200"/>
                </a:xfrm>
              </p:grpSpPr>
              <p:sp>
                <p:nvSpPr>
                  <p:cNvPr id="172" name="Oval 171"/>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3" name="Oval 172"/>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5" name="Group 154"/>
                <p:cNvGrpSpPr/>
                <p:nvPr/>
              </p:nvGrpSpPr>
              <p:grpSpPr>
                <a:xfrm>
                  <a:off x="6076013" y="1896969"/>
                  <a:ext cx="273355" cy="297148"/>
                  <a:chOff x="1620261" y="1452769"/>
                  <a:chExt cx="209299" cy="227517"/>
                </a:xfrm>
              </p:grpSpPr>
              <p:grpSp>
                <p:nvGrpSpPr>
                  <p:cNvPr id="165" name="Group 164"/>
                  <p:cNvGrpSpPr/>
                  <p:nvPr/>
                </p:nvGrpSpPr>
                <p:grpSpPr>
                  <a:xfrm rot="18000000" flipH="1">
                    <a:off x="1688250" y="1463612"/>
                    <a:ext cx="152153" cy="130467"/>
                    <a:chOff x="2614613" y="2740658"/>
                    <a:chExt cx="164615" cy="141150"/>
                  </a:xfrm>
                </p:grpSpPr>
                <p:sp>
                  <p:nvSpPr>
                    <p:cNvPr id="169"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0"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1" name="Oval 170"/>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66" name="Group 165"/>
                  <p:cNvGrpSpPr/>
                  <p:nvPr/>
                </p:nvGrpSpPr>
                <p:grpSpPr>
                  <a:xfrm>
                    <a:off x="1620261" y="1616257"/>
                    <a:ext cx="64029" cy="64029"/>
                    <a:chOff x="2921000" y="2378075"/>
                    <a:chExt cx="76200" cy="76200"/>
                  </a:xfrm>
                </p:grpSpPr>
                <p:sp>
                  <p:nvSpPr>
                    <p:cNvPr id="167" name="Oval 166"/>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8" name="Oval 167"/>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56" name="Group 155"/>
                <p:cNvGrpSpPr/>
                <p:nvPr/>
              </p:nvGrpSpPr>
              <p:grpSpPr>
                <a:xfrm rot="19800000" flipH="1">
                  <a:off x="5545389" y="2489535"/>
                  <a:ext cx="222689" cy="190946"/>
                  <a:chOff x="2614613" y="2740658"/>
                  <a:chExt cx="164615" cy="141150"/>
                </a:xfrm>
              </p:grpSpPr>
              <p:sp>
                <p:nvSpPr>
                  <p:cNvPr id="162"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3"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4" name="Oval 163"/>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7" name="Group 156"/>
                <p:cNvGrpSpPr/>
                <p:nvPr/>
              </p:nvGrpSpPr>
              <p:grpSpPr>
                <a:xfrm>
                  <a:off x="5359044" y="3330751"/>
                  <a:ext cx="209243" cy="276509"/>
                  <a:chOff x="4056938" y="1858171"/>
                  <a:chExt cx="160211" cy="211714"/>
                </a:xfrm>
              </p:grpSpPr>
              <p:sp>
                <p:nvSpPr>
                  <p:cNvPr id="160" name="Freeform 159"/>
                  <p:cNvSpPr/>
                  <p:nvPr/>
                </p:nvSpPr>
                <p:spPr>
                  <a:xfrm>
                    <a:off x="4056938" y="1858171"/>
                    <a:ext cx="160211" cy="211714"/>
                  </a:xfrm>
                  <a:custGeom>
                    <a:avLst/>
                    <a:gdLst>
                      <a:gd name="connsiteX0" fmla="*/ 76424 w 160211"/>
                      <a:gd name="connsiteY0" fmla="*/ 6 h 211714"/>
                      <a:gd name="connsiteX1" fmla="*/ 160211 w 160211"/>
                      <a:gd name="connsiteY1" fmla="*/ 190508 h 211714"/>
                      <a:gd name="connsiteX2" fmla="*/ 158800 w 160211"/>
                      <a:gd name="connsiteY2" fmla="*/ 211714 h 211714"/>
                      <a:gd name="connsiteX3" fmla="*/ 448 w 160211"/>
                      <a:gd name="connsiteY3" fmla="*/ 211714 h 211714"/>
                      <a:gd name="connsiteX4" fmla="*/ 141 w 160211"/>
                      <a:gd name="connsiteY4" fmla="*/ 207182 h 211714"/>
                      <a:gd name="connsiteX5" fmla="*/ 76424 w 160211"/>
                      <a:gd name="connsiteY5" fmla="*/ 6 h 21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11" h="211714">
                        <a:moveTo>
                          <a:pt x="76424" y="6"/>
                        </a:moveTo>
                        <a:cubicBezTo>
                          <a:pt x="116581" y="-689"/>
                          <a:pt x="157989" y="64897"/>
                          <a:pt x="160211" y="190508"/>
                        </a:cubicBezTo>
                        <a:lnTo>
                          <a:pt x="158800" y="211714"/>
                        </a:lnTo>
                        <a:lnTo>
                          <a:pt x="448" y="211714"/>
                        </a:lnTo>
                        <a:lnTo>
                          <a:pt x="141" y="207182"/>
                        </a:lnTo>
                        <a:cubicBezTo>
                          <a:pt x="-2639" y="67675"/>
                          <a:pt x="36267" y="700"/>
                          <a:pt x="76424" y="6"/>
                        </a:cubicBezTo>
                        <a:close/>
                      </a:path>
                    </a:pathLst>
                  </a:custGeom>
                  <a:gradFill>
                    <a:gsLst>
                      <a:gs pos="19000">
                        <a:srgbClr val="0393CF"/>
                      </a:gs>
                      <a:gs pos="100000">
                        <a:srgbClr val="58DDFC"/>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61" name="Freeform 160"/>
                  <p:cNvSpPr/>
                  <p:nvPr/>
                </p:nvSpPr>
                <p:spPr>
                  <a:xfrm>
                    <a:off x="4077098" y="1887718"/>
                    <a:ext cx="102471" cy="60027"/>
                  </a:xfrm>
                  <a:custGeom>
                    <a:avLst/>
                    <a:gdLst>
                      <a:gd name="connsiteX0" fmla="*/ 42862 w 76851"/>
                      <a:gd name="connsiteY0" fmla="*/ 0 h 78570"/>
                      <a:gd name="connsiteX1" fmla="*/ 73170 w 76851"/>
                      <a:gd name="connsiteY1" fmla="*/ 12554 h 78570"/>
                      <a:gd name="connsiteX2" fmla="*/ 76851 w 76851"/>
                      <a:gd name="connsiteY2" fmla="*/ 21440 h 78570"/>
                      <a:gd name="connsiteX3" fmla="*/ 59580 w 76851"/>
                      <a:gd name="connsiteY3" fmla="*/ 14286 h 78570"/>
                      <a:gd name="connsiteX4" fmla="*/ 16718 w 76851"/>
                      <a:gd name="connsiteY4" fmla="*/ 57148 h 78570"/>
                      <a:gd name="connsiteX5" fmla="*/ 25592 w 76851"/>
                      <a:gd name="connsiteY5" fmla="*/ 78570 h 78570"/>
                      <a:gd name="connsiteX6" fmla="*/ 12554 w 76851"/>
                      <a:gd name="connsiteY6" fmla="*/ 73170 h 78570"/>
                      <a:gd name="connsiteX7" fmla="*/ 0 w 76851"/>
                      <a:gd name="connsiteY7" fmla="*/ 42862 h 78570"/>
                      <a:gd name="connsiteX8" fmla="*/ 42862 w 76851"/>
                      <a:gd name="connsiteY8" fmla="*/ 0 h 78570"/>
                      <a:gd name="connsiteX0" fmla="*/ 42862 w 73170"/>
                      <a:gd name="connsiteY0" fmla="*/ 0 h 78570"/>
                      <a:gd name="connsiteX1" fmla="*/ 73170 w 73170"/>
                      <a:gd name="connsiteY1" fmla="*/ 12554 h 78570"/>
                      <a:gd name="connsiteX2" fmla="*/ 59580 w 73170"/>
                      <a:gd name="connsiteY2" fmla="*/ 14286 h 78570"/>
                      <a:gd name="connsiteX3" fmla="*/ 16718 w 73170"/>
                      <a:gd name="connsiteY3" fmla="*/ 57148 h 78570"/>
                      <a:gd name="connsiteX4" fmla="*/ 25592 w 73170"/>
                      <a:gd name="connsiteY4" fmla="*/ 78570 h 78570"/>
                      <a:gd name="connsiteX5" fmla="*/ 12554 w 73170"/>
                      <a:gd name="connsiteY5" fmla="*/ 73170 h 78570"/>
                      <a:gd name="connsiteX6" fmla="*/ 0 w 73170"/>
                      <a:gd name="connsiteY6" fmla="*/ 42862 h 78570"/>
                      <a:gd name="connsiteX7" fmla="*/ 42862 w 73170"/>
                      <a:gd name="connsiteY7" fmla="*/ 0 h 78570"/>
                      <a:gd name="connsiteX0" fmla="*/ 42862 w 73170"/>
                      <a:gd name="connsiteY0" fmla="*/ 0 h 73170"/>
                      <a:gd name="connsiteX1" fmla="*/ 73170 w 73170"/>
                      <a:gd name="connsiteY1" fmla="*/ 12554 h 73170"/>
                      <a:gd name="connsiteX2" fmla="*/ 59580 w 73170"/>
                      <a:gd name="connsiteY2" fmla="*/ 14286 h 73170"/>
                      <a:gd name="connsiteX3" fmla="*/ 16718 w 73170"/>
                      <a:gd name="connsiteY3" fmla="*/ 57148 h 73170"/>
                      <a:gd name="connsiteX4" fmla="*/ 12554 w 73170"/>
                      <a:gd name="connsiteY4" fmla="*/ 73170 h 73170"/>
                      <a:gd name="connsiteX5" fmla="*/ 0 w 73170"/>
                      <a:gd name="connsiteY5" fmla="*/ 42862 h 73170"/>
                      <a:gd name="connsiteX6" fmla="*/ 42862 w 73170"/>
                      <a:gd name="connsiteY6" fmla="*/ 0 h 73170"/>
                      <a:gd name="connsiteX0" fmla="*/ 42862 w 73170"/>
                      <a:gd name="connsiteY0" fmla="*/ 0 h 73170"/>
                      <a:gd name="connsiteX1" fmla="*/ 73170 w 73170"/>
                      <a:gd name="connsiteY1" fmla="*/ 12554 h 73170"/>
                      <a:gd name="connsiteX2" fmla="*/ 16718 w 73170"/>
                      <a:gd name="connsiteY2" fmla="*/ 57148 h 73170"/>
                      <a:gd name="connsiteX3" fmla="*/ 12554 w 73170"/>
                      <a:gd name="connsiteY3" fmla="*/ 73170 h 73170"/>
                      <a:gd name="connsiteX4" fmla="*/ 0 w 73170"/>
                      <a:gd name="connsiteY4" fmla="*/ 42862 h 73170"/>
                      <a:gd name="connsiteX5" fmla="*/ 42862 w 73170"/>
                      <a:gd name="connsiteY5" fmla="*/ 0 h 73170"/>
                      <a:gd name="connsiteX0" fmla="*/ 42862 w 73170"/>
                      <a:gd name="connsiteY0" fmla="*/ 0 h 57148"/>
                      <a:gd name="connsiteX1" fmla="*/ 73170 w 73170"/>
                      <a:gd name="connsiteY1" fmla="*/ 12554 h 57148"/>
                      <a:gd name="connsiteX2" fmla="*/ 16718 w 73170"/>
                      <a:gd name="connsiteY2" fmla="*/ 57148 h 57148"/>
                      <a:gd name="connsiteX3" fmla="*/ 0 w 73170"/>
                      <a:gd name="connsiteY3" fmla="*/ 42862 h 57148"/>
                      <a:gd name="connsiteX4" fmla="*/ 42862 w 73170"/>
                      <a:gd name="connsiteY4" fmla="*/ 0 h 57148"/>
                      <a:gd name="connsiteX0" fmla="*/ 42862 w 73170"/>
                      <a:gd name="connsiteY0" fmla="*/ 0 h 42862"/>
                      <a:gd name="connsiteX1" fmla="*/ 73170 w 73170"/>
                      <a:gd name="connsiteY1" fmla="*/ 12554 h 42862"/>
                      <a:gd name="connsiteX2" fmla="*/ 0 w 73170"/>
                      <a:gd name="connsiteY2" fmla="*/ 42862 h 42862"/>
                      <a:gd name="connsiteX3" fmla="*/ 42862 w 73170"/>
                      <a:gd name="connsiteY3" fmla="*/ 0 h 42862"/>
                      <a:gd name="connsiteX0" fmla="*/ 42862 w 73170"/>
                      <a:gd name="connsiteY0" fmla="*/ 0 h 42862"/>
                      <a:gd name="connsiteX1" fmla="*/ 73170 w 73170"/>
                      <a:gd name="connsiteY1" fmla="*/ 12554 h 42862"/>
                      <a:gd name="connsiteX2" fmla="*/ 0 w 73170"/>
                      <a:gd name="connsiteY2" fmla="*/ 42862 h 42862"/>
                      <a:gd name="connsiteX3" fmla="*/ 42862 w 73170"/>
                      <a:gd name="connsiteY3" fmla="*/ 0 h 42862"/>
                      <a:gd name="connsiteX0" fmla="*/ 42862 w 73170"/>
                      <a:gd name="connsiteY0" fmla="*/ 0 h 42862"/>
                      <a:gd name="connsiteX1" fmla="*/ 73170 w 73170"/>
                      <a:gd name="connsiteY1" fmla="*/ 12554 h 42862"/>
                      <a:gd name="connsiteX2" fmla="*/ 0 w 73170"/>
                      <a:gd name="connsiteY2" fmla="*/ 42862 h 42862"/>
                      <a:gd name="connsiteX3" fmla="*/ 42862 w 73170"/>
                      <a:gd name="connsiteY3" fmla="*/ 0 h 42862"/>
                      <a:gd name="connsiteX0" fmla="*/ 42862 w 73170"/>
                      <a:gd name="connsiteY0" fmla="*/ 0 h 42862"/>
                      <a:gd name="connsiteX1" fmla="*/ 73170 w 73170"/>
                      <a:gd name="connsiteY1" fmla="*/ 12554 h 42862"/>
                      <a:gd name="connsiteX2" fmla="*/ 0 w 73170"/>
                      <a:gd name="connsiteY2" fmla="*/ 42862 h 42862"/>
                      <a:gd name="connsiteX3" fmla="*/ 42862 w 73170"/>
                      <a:gd name="connsiteY3" fmla="*/ 0 h 42862"/>
                    </a:gdLst>
                    <a:ahLst/>
                    <a:cxnLst>
                      <a:cxn ang="0">
                        <a:pos x="connsiteX0" y="connsiteY0"/>
                      </a:cxn>
                      <a:cxn ang="0">
                        <a:pos x="connsiteX1" y="connsiteY1"/>
                      </a:cxn>
                      <a:cxn ang="0">
                        <a:pos x="connsiteX2" y="connsiteY2"/>
                      </a:cxn>
                      <a:cxn ang="0">
                        <a:pos x="connsiteX3" y="connsiteY3"/>
                      </a:cxn>
                    </a:cxnLst>
                    <a:rect l="l" t="t" r="r" b="b"/>
                    <a:pathLst>
                      <a:path w="73170" h="42862">
                        <a:moveTo>
                          <a:pt x="42862" y="0"/>
                        </a:moveTo>
                        <a:cubicBezTo>
                          <a:pt x="54698" y="0"/>
                          <a:pt x="65414" y="4797"/>
                          <a:pt x="73170" y="12554"/>
                        </a:cubicBezTo>
                        <a:cubicBezTo>
                          <a:pt x="22587" y="5989"/>
                          <a:pt x="22009" y="25615"/>
                          <a:pt x="0" y="42862"/>
                        </a:cubicBezTo>
                        <a:cubicBezTo>
                          <a:pt x="0" y="19190"/>
                          <a:pt x="19190" y="0"/>
                          <a:pt x="42862" y="0"/>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58" name="Rectangle 3"/>
                <p:cNvSpPr/>
                <p:nvPr/>
              </p:nvSpPr>
              <p:spPr>
                <a:xfrm rot="2985569" flipH="1">
                  <a:off x="5182935" y="2657893"/>
                  <a:ext cx="141492" cy="120420"/>
                </a:xfrm>
                <a:custGeom>
                  <a:avLst/>
                  <a:gdLst>
                    <a:gd name="connsiteX0" fmla="*/ 0 w 593387"/>
                    <a:gd name="connsiteY0" fmla="*/ 0 h 301557"/>
                    <a:gd name="connsiteX1" fmla="*/ 593387 w 593387"/>
                    <a:gd name="connsiteY1" fmla="*/ 0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0 h 301557"/>
                    <a:gd name="connsiteX1" fmla="*/ 214008 w 593387"/>
                    <a:gd name="connsiteY1" fmla="*/ 199417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0 h 301557"/>
                    <a:gd name="connsiteX1" fmla="*/ 214008 w 593387"/>
                    <a:gd name="connsiteY1" fmla="*/ 199417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1497 h 303054"/>
                    <a:gd name="connsiteX1" fmla="*/ 214008 w 593387"/>
                    <a:gd name="connsiteY1" fmla="*/ 200914 h 303054"/>
                    <a:gd name="connsiteX2" fmla="*/ 593387 w 593387"/>
                    <a:gd name="connsiteY2" fmla="*/ 303054 h 303054"/>
                    <a:gd name="connsiteX3" fmla="*/ 0 w 593387"/>
                    <a:gd name="connsiteY3" fmla="*/ 303054 h 303054"/>
                    <a:gd name="connsiteX4" fmla="*/ 0 w 593387"/>
                    <a:gd name="connsiteY4" fmla="*/ 1497 h 303054"/>
                    <a:gd name="connsiteX0" fmla="*/ 0 w 593387"/>
                    <a:gd name="connsiteY0" fmla="*/ 1497 h 303054"/>
                    <a:gd name="connsiteX1" fmla="*/ 223736 w 593387"/>
                    <a:gd name="connsiteY1" fmla="*/ 200914 h 303054"/>
                    <a:gd name="connsiteX2" fmla="*/ 593387 w 593387"/>
                    <a:gd name="connsiteY2" fmla="*/ 303054 h 303054"/>
                    <a:gd name="connsiteX3" fmla="*/ 0 w 593387"/>
                    <a:gd name="connsiteY3" fmla="*/ 303054 h 303054"/>
                    <a:gd name="connsiteX4" fmla="*/ 0 w 593387"/>
                    <a:gd name="connsiteY4" fmla="*/ 1497 h 303054"/>
                    <a:gd name="connsiteX0" fmla="*/ 0 w 593387"/>
                    <a:gd name="connsiteY0" fmla="*/ 1056 h 302613"/>
                    <a:gd name="connsiteX1" fmla="*/ 223736 w 593387"/>
                    <a:gd name="connsiteY1" fmla="*/ 200473 h 302613"/>
                    <a:gd name="connsiteX2" fmla="*/ 593387 w 593387"/>
                    <a:gd name="connsiteY2" fmla="*/ 302613 h 302613"/>
                    <a:gd name="connsiteX3" fmla="*/ 0 w 593387"/>
                    <a:gd name="connsiteY3" fmla="*/ 302613 h 302613"/>
                    <a:gd name="connsiteX4" fmla="*/ 0 w 593387"/>
                    <a:gd name="connsiteY4" fmla="*/ 1056 h 302613"/>
                    <a:gd name="connsiteX0" fmla="*/ 0 w 223736"/>
                    <a:gd name="connsiteY0" fmla="*/ 1056 h 302613"/>
                    <a:gd name="connsiteX1" fmla="*/ 223736 w 223736"/>
                    <a:gd name="connsiteY1" fmla="*/ 200473 h 302613"/>
                    <a:gd name="connsiteX2" fmla="*/ 0 w 223736"/>
                    <a:gd name="connsiteY2" fmla="*/ 302613 h 302613"/>
                    <a:gd name="connsiteX3" fmla="*/ 0 w 223736"/>
                    <a:gd name="connsiteY3" fmla="*/ 1056 h 302613"/>
                    <a:gd name="connsiteX0" fmla="*/ 0 w 223736"/>
                    <a:gd name="connsiteY0" fmla="*/ 1056 h 200473"/>
                    <a:gd name="connsiteX1" fmla="*/ 223736 w 223736"/>
                    <a:gd name="connsiteY1" fmla="*/ 200473 h 200473"/>
                    <a:gd name="connsiteX2" fmla="*/ 0 w 223736"/>
                    <a:gd name="connsiteY2" fmla="*/ 1056 h 200473"/>
                    <a:gd name="connsiteX0" fmla="*/ 0 w 223736"/>
                    <a:gd name="connsiteY0" fmla="*/ 1056 h 200473"/>
                    <a:gd name="connsiteX1" fmla="*/ 223736 w 223736"/>
                    <a:gd name="connsiteY1" fmla="*/ 200473 h 200473"/>
                    <a:gd name="connsiteX2" fmla="*/ 0 w 223736"/>
                    <a:gd name="connsiteY2" fmla="*/ 1056 h 200473"/>
                    <a:gd name="connsiteX0" fmla="*/ 0 w 223736"/>
                    <a:gd name="connsiteY0" fmla="*/ 1056 h 200473"/>
                    <a:gd name="connsiteX1" fmla="*/ 223736 w 223736"/>
                    <a:gd name="connsiteY1" fmla="*/ 200473 h 200473"/>
                    <a:gd name="connsiteX2" fmla="*/ 0 w 223736"/>
                    <a:gd name="connsiteY2" fmla="*/ 1056 h 200473"/>
                    <a:gd name="connsiteX0" fmla="*/ 0 w 214008"/>
                    <a:gd name="connsiteY0" fmla="*/ 1518 h 171752"/>
                    <a:gd name="connsiteX1" fmla="*/ 214008 w 214008"/>
                    <a:gd name="connsiteY1" fmla="*/ 171752 h 171752"/>
                    <a:gd name="connsiteX2" fmla="*/ 0 w 214008"/>
                    <a:gd name="connsiteY2" fmla="*/ 1518 h 171752"/>
                    <a:gd name="connsiteX0" fmla="*/ 2277 w 216285"/>
                    <a:gd name="connsiteY0" fmla="*/ 1518 h 171752"/>
                    <a:gd name="connsiteX1" fmla="*/ 216285 w 216285"/>
                    <a:gd name="connsiteY1" fmla="*/ 171752 h 171752"/>
                    <a:gd name="connsiteX2" fmla="*/ 2277 w 216285"/>
                    <a:gd name="connsiteY2" fmla="*/ 1518 h 171752"/>
                    <a:gd name="connsiteX0" fmla="*/ 2277 w 216285"/>
                    <a:gd name="connsiteY0" fmla="*/ 12265 h 182499"/>
                    <a:gd name="connsiteX1" fmla="*/ 216285 w 216285"/>
                    <a:gd name="connsiteY1" fmla="*/ 182499 h 182499"/>
                    <a:gd name="connsiteX2" fmla="*/ 2277 w 216285"/>
                    <a:gd name="connsiteY2" fmla="*/ 12265 h 182499"/>
                    <a:gd name="connsiteX0" fmla="*/ 6550 w 220558"/>
                    <a:gd name="connsiteY0" fmla="*/ 12265 h 182499"/>
                    <a:gd name="connsiteX1" fmla="*/ 220558 w 220558"/>
                    <a:gd name="connsiteY1" fmla="*/ 182499 h 182499"/>
                    <a:gd name="connsiteX2" fmla="*/ 6550 w 220558"/>
                    <a:gd name="connsiteY2" fmla="*/ 12265 h 182499"/>
                  </a:gdLst>
                  <a:ahLst/>
                  <a:cxnLst>
                    <a:cxn ang="0">
                      <a:pos x="connsiteX0" y="connsiteY0"/>
                    </a:cxn>
                    <a:cxn ang="0">
                      <a:pos x="connsiteX1" y="connsiteY1"/>
                    </a:cxn>
                    <a:cxn ang="0">
                      <a:pos x="connsiteX2" y="connsiteY2"/>
                    </a:cxn>
                  </a:cxnLst>
                  <a:rect l="l" t="t" r="r" b="b"/>
                  <a:pathLst>
                    <a:path w="220558" h="182499">
                      <a:moveTo>
                        <a:pt x="6550" y="12265"/>
                      </a:moveTo>
                      <a:cubicBezTo>
                        <a:pt x="68159" y="-33131"/>
                        <a:pt x="217315" y="52797"/>
                        <a:pt x="220558" y="182499"/>
                      </a:cubicBezTo>
                      <a:cubicBezTo>
                        <a:pt x="136251" y="140346"/>
                        <a:pt x="-35604" y="83599"/>
                        <a:pt x="6550" y="12265"/>
                      </a:cubicBezTo>
                      <a:close/>
                    </a:path>
                  </a:pathLst>
                </a:custGeom>
                <a:solidFill>
                  <a:srgbClr val="74D3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9" name="Rectangle 9"/>
                <p:cNvSpPr/>
                <p:nvPr/>
              </p:nvSpPr>
              <p:spPr>
                <a:xfrm rot="20303139">
                  <a:off x="4965736" y="2910307"/>
                  <a:ext cx="112262" cy="308450"/>
                </a:xfrm>
                <a:custGeom>
                  <a:avLst/>
                  <a:gdLst>
                    <a:gd name="connsiteX0" fmla="*/ 0 w 191101"/>
                    <a:gd name="connsiteY0" fmla="*/ 0 h 323343"/>
                    <a:gd name="connsiteX1" fmla="*/ 191101 w 191101"/>
                    <a:gd name="connsiteY1" fmla="*/ 0 h 323343"/>
                    <a:gd name="connsiteX2" fmla="*/ 191101 w 191101"/>
                    <a:gd name="connsiteY2" fmla="*/ 323343 h 323343"/>
                    <a:gd name="connsiteX3" fmla="*/ 0 w 191101"/>
                    <a:gd name="connsiteY3" fmla="*/ 323343 h 323343"/>
                    <a:gd name="connsiteX4" fmla="*/ 0 w 191101"/>
                    <a:gd name="connsiteY4" fmla="*/ 0 h 323343"/>
                    <a:gd name="connsiteX0" fmla="*/ 86920 w 278021"/>
                    <a:gd name="connsiteY0" fmla="*/ 0 h 323343"/>
                    <a:gd name="connsiteX1" fmla="*/ 278021 w 278021"/>
                    <a:gd name="connsiteY1" fmla="*/ 0 h 323343"/>
                    <a:gd name="connsiteX2" fmla="*/ 278021 w 278021"/>
                    <a:gd name="connsiteY2" fmla="*/ 323343 h 323343"/>
                    <a:gd name="connsiteX3" fmla="*/ 0 w 278021"/>
                    <a:gd name="connsiteY3" fmla="*/ 246853 h 323343"/>
                    <a:gd name="connsiteX4" fmla="*/ 86920 w 278021"/>
                    <a:gd name="connsiteY4" fmla="*/ 0 h 323343"/>
                    <a:gd name="connsiteX0" fmla="*/ 86920 w 278021"/>
                    <a:gd name="connsiteY0" fmla="*/ 0 h 323343"/>
                    <a:gd name="connsiteX1" fmla="*/ 278021 w 278021"/>
                    <a:gd name="connsiteY1" fmla="*/ 0 h 323343"/>
                    <a:gd name="connsiteX2" fmla="*/ 278021 w 278021"/>
                    <a:gd name="connsiteY2" fmla="*/ 323343 h 323343"/>
                    <a:gd name="connsiteX3" fmla="*/ 0 w 278021"/>
                    <a:gd name="connsiteY3" fmla="*/ 246853 h 323343"/>
                    <a:gd name="connsiteX4" fmla="*/ 86920 w 278021"/>
                    <a:gd name="connsiteY4" fmla="*/ 0 h 323343"/>
                    <a:gd name="connsiteX0" fmla="*/ 86920 w 278021"/>
                    <a:gd name="connsiteY0" fmla="*/ 0 h 323343"/>
                    <a:gd name="connsiteX1" fmla="*/ 278021 w 278021"/>
                    <a:gd name="connsiteY1" fmla="*/ 0 h 323343"/>
                    <a:gd name="connsiteX2" fmla="*/ 278021 w 278021"/>
                    <a:gd name="connsiteY2" fmla="*/ 323343 h 323343"/>
                    <a:gd name="connsiteX3" fmla="*/ 0 w 278021"/>
                    <a:gd name="connsiteY3" fmla="*/ 246853 h 323343"/>
                    <a:gd name="connsiteX4" fmla="*/ 86920 w 278021"/>
                    <a:gd name="connsiteY4" fmla="*/ 0 h 323343"/>
                    <a:gd name="connsiteX0" fmla="*/ 86920 w 278021"/>
                    <a:gd name="connsiteY0" fmla="*/ 0 h 264238"/>
                    <a:gd name="connsiteX1" fmla="*/ 278021 w 278021"/>
                    <a:gd name="connsiteY1" fmla="*/ 0 h 264238"/>
                    <a:gd name="connsiteX2" fmla="*/ 79843 w 278021"/>
                    <a:gd name="connsiteY2" fmla="*/ 264238 h 264238"/>
                    <a:gd name="connsiteX3" fmla="*/ 0 w 278021"/>
                    <a:gd name="connsiteY3" fmla="*/ 246853 h 264238"/>
                    <a:gd name="connsiteX4" fmla="*/ 86920 w 278021"/>
                    <a:gd name="connsiteY4" fmla="*/ 0 h 264238"/>
                    <a:gd name="connsiteX0" fmla="*/ 86920 w 86920"/>
                    <a:gd name="connsiteY0" fmla="*/ 0 h 264238"/>
                    <a:gd name="connsiteX1" fmla="*/ 79843 w 86920"/>
                    <a:gd name="connsiteY1" fmla="*/ 264238 h 264238"/>
                    <a:gd name="connsiteX2" fmla="*/ 0 w 86920"/>
                    <a:gd name="connsiteY2" fmla="*/ 246853 h 264238"/>
                    <a:gd name="connsiteX3" fmla="*/ 86920 w 86920"/>
                    <a:gd name="connsiteY3" fmla="*/ 0 h 264238"/>
                    <a:gd name="connsiteX0" fmla="*/ 86920 w 99312"/>
                    <a:gd name="connsiteY0" fmla="*/ 0 h 264238"/>
                    <a:gd name="connsiteX1" fmla="*/ 79843 w 99312"/>
                    <a:gd name="connsiteY1" fmla="*/ 264238 h 264238"/>
                    <a:gd name="connsiteX2" fmla="*/ 0 w 99312"/>
                    <a:gd name="connsiteY2" fmla="*/ 246853 h 264238"/>
                    <a:gd name="connsiteX3" fmla="*/ 86920 w 99312"/>
                    <a:gd name="connsiteY3" fmla="*/ 0 h 264238"/>
                    <a:gd name="connsiteX0" fmla="*/ 86920 w 106879"/>
                    <a:gd name="connsiteY0" fmla="*/ 0 h 264238"/>
                    <a:gd name="connsiteX1" fmla="*/ 79843 w 106879"/>
                    <a:gd name="connsiteY1" fmla="*/ 264238 h 264238"/>
                    <a:gd name="connsiteX2" fmla="*/ 0 w 106879"/>
                    <a:gd name="connsiteY2" fmla="*/ 246853 h 264238"/>
                    <a:gd name="connsiteX3" fmla="*/ 86920 w 106879"/>
                    <a:gd name="connsiteY3" fmla="*/ 0 h 264238"/>
                    <a:gd name="connsiteX0" fmla="*/ 86920 w 106879"/>
                    <a:gd name="connsiteY0" fmla="*/ 0 h 264238"/>
                    <a:gd name="connsiteX1" fmla="*/ 79843 w 106879"/>
                    <a:gd name="connsiteY1" fmla="*/ 264238 h 264238"/>
                    <a:gd name="connsiteX2" fmla="*/ 0 w 106879"/>
                    <a:gd name="connsiteY2" fmla="*/ 246853 h 264238"/>
                    <a:gd name="connsiteX3" fmla="*/ 86920 w 106879"/>
                    <a:gd name="connsiteY3" fmla="*/ 0 h 264238"/>
                    <a:gd name="connsiteX0" fmla="*/ 87659 w 107618"/>
                    <a:gd name="connsiteY0" fmla="*/ 0 h 271845"/>
                    <a:gd name="connsiteX1" fmla="*/ 80582 w 107618"/>
                    <a:gd name="connsiteY1" fmla="*/ 264238 h 271845"/>
                    <a:gd name="connsiteX2" fmla="*/ 739 w 107618"/>
                    <a:gd name="connsiteY2" fmla="*/ 246853 h 271845"/>
                    <a:gd name="connsiteX3" fmla="*/ 87659 w 107618"/>
                    <a:gd name="connsiteY3" fmla="*/ 0 h 271845"/>
                    <a:gd name="connsiteX0" fmla="*/ 87902 w 107861"/>
                    <a:gd name="connsiteY0" fmla="*/ 0 h 297839"/>
                    <a:gd name="connsiteX1" fmla="*/ 80825 w 107861"/>
                    <a:gd name="connsiteY1" fmla="*/ 264238 h 297839"/>
                    <a:gd name="connsiteX2" fmla="*/ 982 w 107861"/>
                    <a:gd name="connsiteY2" fmla="*/ 246853 h 297839"/>
                    <a:gd name="connsiteX3" fmla="*/ 87902 w 107861"/>
                    <a:gd name="connsiteY3" fmla="*/ 0 h 297839"/>
                    <a:gd name="connsiteX0" fmla="*/ 92931 w 112890"/>
                    <a:gd name="connsiteY0" fmla="*/ 0 h 297839"/>
                    <a:gd name="connsiteX1" fmla="*/ 85854 w 112890"/>
                    <a:gd name="connsiteY1" fmla="*/ 264238 h 297839"/>
                    <a:gd name="connsiteX2" fmla="*/ 6011 w 112890"/>
                    <a:gd name="connsiteY2" fmla="*/ 246853 h 297839"/>
                    <a:gd name="connsiteX3" fmla="*/ 92931 w 112890"/>
                    <a:gd name="connsiteY3" fmla="*/ 0 h 297839"/>
                    <a:gd name="connsiteX0" fmla="*/ 92303 w 112262"/>
                    <a:gd name="connsiteY0" fmla="*/ 0 h 308450"/>
                    <a:gd name="connsiteX1" fmla="*/ 85226 w 112262"/>
                    <a:gd name="connsiteY1" fmla="*/ 264238 h 308450"/>
                    <a:gd name="connsiteX2" fmla="*/ 5383 w 112262"/>
                    <a:gd name="connsiteY2" fmla="*/ 246853 h 308450"/>
                    <a:gd name="connsiteX3" fmla="*/ 92303 w 112262"/>
                    <a:gd name="connsiteY3" fmla="*/ 0 h 308450"/>
                  </a:gdLst>
                  <a:ahLst/>
                  <a:cxnLst>
                    <a:cxn ang="0">
                      <a:pos x="connsiteX0" y="connsiteY0"/>
                    </a:cxn>
                    <a:cxn ang="0">
                      <a:pos x="connsiteX1" y="connsiteY1"/>
                    </a:cxn>
                    <a:cxn ang="0">
                      <a:pos x="connsiteX2" y="connsiteY2"/>
                    </a:cxn>
                    <a:cxn ang="0">
                      <a:pos x="connsiteX3" y="connsiteY3"/>
                    </a:cxn>
                  </a:cxnLst>
                  <a:rect l="l" t="t" r="r" b="b"/>
                  <a:pathLst>
                    <a:path w="112262" h="308450">
                      <a:moveTo>
                        <a:pt x="92303" y="0"/>
                      </a:moveTo>
                      <a:cubicBezTo>
                        <a:pt x="114281" y="56788"/>
                        <a:pt x="125830" y="124007"/>
                        <a:pt x="85226" y="264238"/>
                      </a:cubicBezTo>
                      <a:cubicBezTo>
                        <a:pt x="51658" y="348839"/>
                        <a:pt x="-20155" y="294370"/>
                        <a:pt x="5383" y="246853"/>
                      </a:cubicBezTo>
                      <a:cubicBezTo>
                        <a:pt x="51740" y="164569"/>
                        <a:pt x="63330" y="89238"/>
                        <a:pt x="92303" y="0"/>
                      </a:cubicBezTo>
                      <a:close/>
                    </a:path>
                  </a:pathLst>
                </a:custGeom>
                <a:solidFill>
                  <a:srgbClr val="74D3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0" name="Group 9"/>
            <p:cNvGrpSpPr/>
            <p:nvPr/>
          </p:nvGrpSpPr>
          <p:grpSpPr>
            <a:xfrm flipH="1">
              <a:off x="5310761" y="1442304"/>
              <a:ext cx="3140358" cy="1986696"/>
              <a:chOff x="4392915" y="1157375"/>
              <a:chExt cx="2214248" cy="1400809"/>
            </a:xfrm>
            <a:gradFill flip="none" rotWithShape="1">
              <a:gsLst>
                <a:gs pos="40000">
                  <a:srgbClr val="BBEBFF">
                    <a:alpha val="10000"/>
                  </a:srgbClr>
                </a:gs>
                <a:gs pos="100000">
                  <a:srgbClr val="BBEBFF"/>
                </a:gs>
              </a:gsLst>
              <a:lin ang="10800000" scaled="1"/>
              <a:tileRect/>
            </a:gradFill>
          </p:grpSpPr>
          <p:sp>
            <p:nvSpPr>
              <p:cNvPr id="145" name="Rectangle 1"/>
              <p:cNvSpPr/>
              <p:nvPr/>
            </p:nvSpPr>
            <p:spPr>
              <a:xfrm>
                <a:off x="4426005" y="1344511"/>
                <a:ext cx="2181158" cy="1213673"/>
              </a:xfrm>
              <a:custGeom>
                <a:avLst/>
                <a:gdLst>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1384053 h 1384053"/>
                  <a:gd name="connsiteX4" fmla="*/ 0 w 2213061"/>
                  <a:gd name="connsiteY4" fmla="*/ 0 h 1384053"/>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252617 h 1384053"/>
                  <a:gd name="connsiteX4" fmla="*/ 0 w 2213061"/>
                  <a:gd name="connsiteY4" fmla="*/ 0 h 1384053"/>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252617 h 1384053"/>
                  <a:gd name="connsiteX4" fmla="*/ 0 w 2213061"/>
                  <a:gd name="connsiteY4" fmla="*/ 0 h 1384053"/>
                  <a:gd name="connsiteX0" fmla="*/ 0 w 2213061"/>
                  <a:gd name="connsiteY0" fmla="*/ 0 h 1394727"/>
                  <a:gd name="connsiteX1" fmla="*/ 2213061 w 2213061"/>
                  <a:gd name="connsiteY1" fmla="*/ 0 h 1394727"/>
                  <a:gd name="connsiteX2" fmla="*/ 2188156 w 2213061"/>
                  <a:gd name="connsiteY2" fmla="*/ 1394727 h 1394727"/>
                  <a:gd name="connsiteX3" fmla="*/ 0 w 2213061"/>
                  <a:gd name="connsiteY3" fmla="*/ 252617 h 1394727"/>
                  <a:gd name="connsiteX4" fmla="*/ 0 w 2213061"/>
                  <a:gd name="connsiteY4" fmla="*/ 0 h 1394727"/>
                  <a:gd name="connsiteX0" fmla="*/ 0 w 2213061"/>
                  <a:gd name="connsiteY0" fmla="*/ 0 h 1394727"/>
                  <a:gd name="connsiteX1" fmla="*/ 2213061 w 2213061"/>
                  <a:gd name="connsiteY1" fmla="*/ 0 h 1394727"/>
                  <a:gd name="connsiteX2" fmla="*/ 2188156 w 2213061"/>
                  <a:gd name="connsiteY2" fmla="*/ 1394727 h 1394727"/>
                  <a:gd name="connsiteX3" fmla="*/ 0 w 2213061"/>
                  <a:gd name="connsiteY3" fmla="*/ 252617 h 1394727"/>
                  <a:gd name="connsiteX4" fmla="*/ 0 w 2213061"/>
                  <a:gd name="connsiteY4" fmla="*/ 0 h 1394727"/>
                  <a:gd name="connsiteX0" fmla="*/ 0 w 2188156"/>
                  <a:gd name="connsiteY0" fmla="*/ 0 h 1394727"/>
                  <a:gd name="connsiteX1" fmla="*/ 2188156 w 2188156"/>
                  <a:gd name="connsiteY1" fmla="*/ 1394727 h 1394727"/>
                  <a:gd name="connsiteX2" fmla="*/ 0 w 2188156"/>
                  <a:gd name="connsiteY2" fmla="*/ 252617 h 1394727"/>
                  <a:gd name="connsiteX3" fmla="*/ 0 w 2188156"/>
                  <a:gd name="connsiteY3" fmla="*/ 0 h 1394727"/>
                  <a:gd name="connsiteX0" fmla="*/ 0 w 2188156"/>
                  <a:gd name="connsiteY0" fmla="*/ 0 h 1394727"/>
                  <a:gd name="connsiteX1" fmla="*/ 2188156 w 2188156"/>
                  <a:gd name="connsiteY1" fmla="*/ 1394727 h 1394727"/>
                  <a:gd name="connsiteX2" fmla="*/ 0 w 2188156"/>
                  <a:gd name="connsiteY2" fmla="*/ 252617 h 1394727"/>
                  <a:gd name="connsiteX3" fmla="*/ 0 w 2188156"/>
                  <a:gd name="connsiteY3" fmla="*/ 0 h 1394727"/>
                  <a:gd name="connsiteX0" fmla="*/ 7116 w 2188156"/>
                  <a:gd name="connsiteY0" fmla="*/ 0 h 1202596"/>
                  <a:gd name="connsiteX1" fmla="*/ 2188156 w 2188156"/>
                  <a:gd name="connsiteY1" fmla="*/ 1202596 h 1202596"/>
                  <a:gd name="connsiteX2" fmla="*/ 0 w 2188156"/>
                  <a:gd name="connsiteY2" fmla="*/ 60486 h 1202596"/>
                  <a:gd name="connsiteX3" fmla="*/ 7116 w 2188156"/>
                  <a:gd name="connsiteY3" fmla="*/ 0 h 1202596"/>
                  <a:gd name="connsiteX0" fmla="*/ 7116 w 2188156"/>
                  <a:gd name="connsiteY0" fmla="*/ 8012 h 1210608"/>
                  <a:gd name="connsiteX1" fmla="*/ 2188156 w 2188156"/>
                  <a:gd name="connsiteY1" fmla="*/ 1210608 h 1210608"/>
                  <a:gd name="connsiteX2" fmla="*/ 0 w 2188156"/>
                  <a:gd name="connsiteY2" fmla="*/ 68498 h 1210608"/>
                  <a:gd name="connsiteX3" fmla="*/ 7116 w 2188156"/>
                  <a:gd name="connsiteY3" fmla="*/ 8012 h 1210608"/>
                  <a:gd name="connsiteX0" fmla="*/ 7116 w 2188156"/>
                  <a:gd name="connsiteY0" fmla="*/ 11077 h 1213673"/>
                  <a:gd name="connsiteX1" fmla="*/ 2188156 w 2188156"/>
                  <a:gd name="connsiteY1" fmla="*/ 1213673 h 1213673"/>
                  <a:gd name="connsiteX2" fmla="*/ 0 w 2188156"/>
                  <a:gd name="connsiteY2" fmla="*/ 71563 h 1213673"/>
                  <a:gd name="connsiteX3" fmla="*/ 7116 w 2188156"/>
                  <a:gd name="connsiteY3" fmla="*/ 11077 h 1213673"/>
                  <a:gd name="connsiteX0" fmla="*/ 118 w 2181158"/>
                  <a:gd name="connsiteY0" fmla="*/ 11077 h 1213673"/>
                  <a:gd name="connsiteX1" fmla="*/ 2181158 w 2181158"/>
                  <a:gd name="connsiteY1" fmla="*/ 1213673 h 1213673"/>
                  <a:gd name="connsiteX2" fmla="*/ 29844 w 2181158"/>
                  <a:gd name="connsiteY2" fmla="*/ 69260 h 1213673"/>
                  <a:gd name="connsiteX3" fmla="*/ 118 w 2181158"/>
                  <a:gd name="connsiteY3" fmla="*/ 11077 h 1213673"/>
                  <a:gd name="connsiteX0" fmla="*/ 118 w 2181158"/>
                  <a:gd name="connsiteY0" fmla="*/ 11077 h 1213673"/>
                  <a:gd name="connsiteX1" fmla="*/ 2181158 w 2181158"/>
                  <a:gd name="connsiteY1" fmla="*/ 1213673 h 1213673"/>
                  <a:gd name="connsiteX2" fmla="*/ 29844 w 2181158"/>
                  <a:gd name="connsiteY2" fmla="*/ 69260 h 1213673"/>
                  <a:gd name="connsiteX3" fmla="*/ 118 w 2181158"/>
                  <a:gd name="connsiteY3" fmla="*/ 11077 h 1213673"/>
                </a:gdLst>
                <a:ahLst/>
                <a:cxnLst>
                  <a:cxn ang="0">
                    <a:pos x="connsiteX0" y="connsiteY0"/>
                  </a:cxn>
                  <a:cxn ang="0">
                    <a:pos x="connsiteX1" y="connsiteY1"/>
                  </a:cxn>
                  <a:cxn ang="0">
                    <a:pos x="connsiteX2" y="connsiteY2"/>
                  </a:cxn>
                  <a:cxn ang="0">
                    <a:pos x="connsiteX3" y="connsiteY3"/>
                  </a:cxn>
                </a:cxnLst>
                <a:rect l="l" t="t" r="r" b="b"/>
                <a:pathLst>
                  <a:path w="2181158" h="1213673">
                    <a:moveTo>
                      <a:pt x="118" y="11077"/>
                    </a:moveTo>
                    <a:cubicBezTo>
                      <a:pt x="516025" y="-43479"/>
                      <a:pt x="1501585" y="65633"/>
                      <a:pt x="2181158" y="1213673"/>
                    </a:cubicBezTo>
                    <a:cubicBezTo>
                      <a:pt x="1920239" y="726230"/>
                      <a:pt x="1093186" y="-36433"/>
                      <a:pt x="29844" y="69260"/>
                    </a:cubicBezTo>
                    <a:cubicBezTo>
                      <a:pt x="32216" y="49098"/>
                      <a:pt x="-2254" y="31239"/>
                      <a:pt x="118" y="1107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6" name="Rectangle 1"/>
              <p:cNvSpPr/>
              <p:nvPr/>
            </p:nvSpPr>
            <p:spPr>
              <a:xfrm>
                <a:off x="4418413" y="1253370"/>
                <a:ext cx="1647343" cy="585509"/>
              </a:xfrm>
              <a:custGeom>
                <a:avLst/>
                <a:gdLst>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1384053 h 1384053"/>
                  <a:gd name="connsiteX4" fmla="*/ 0 w 2213061"/>
                  <a:gd name="connsiteY4" fmla="*/ 0 h 1384053"/>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252617 h 1384053"/>
                  <a:gd name="connsiteX4" fmla="*/ 0 w 2213061"/>
                  <a:gd name="connsiteY4" fmla="*/ 0 h 1384053"/>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252617 h 1384053"/>
                  <a:gd name="connsiteX4" fmla="*/ 0 w 2213061"/>
                  <a:gd name="connsiteY4" fmla="*/ 0 h 1384053"/>
                  <a:gd name="connsiteX0" fmla="*/ 0 w 2213061"/>
                  <a:gd name="connsiteY0" fmla="*/ 0 h 1394727"/>
                  <a:gd name="connsiteX1" fmla="*/ 2213061 w 2213061"/>
                  <a:gd name="connsiteY1" fmla="*/ 0 h 1394727"/>
                  <a:gd name="connsiteX2" fmla="*/ 2188156 w 2213061"/>
                  <a:gd name="connsiteY2" fmla="*/ 1394727 h 1394727"/>
                  <a:gd name="connsiteX3" fmla="*/ 0 w 2213061"/>
                  <a:gd name="connsiteY3" fmla="*/ 252617 h 1394727"/>
                  <a:gd name="connsiteX4" fmla="*/ 0 w 2213061"/>
                  <a:gd name="connsiteY4" fmla="*/ 0 h 1394727"/>
                  <a:gd name="connsiteX0" fmla="*/ 0 w 2213061"/>
                  <a:gd name="connsiteY0" fmla="*/ 0 h 1394727"/>
                  <a:gd name="connsiteX1" fmla="*/ 2213061 w 2213061"/>
                  <a:gd name="connsiteY1" fmla="*/ 0 h 1394727"/>
                  <a:gd name="connsiteX2" fmla="*/ 2188156 w 2213061"/>
                  <a:gd name="connsiteY2" fmla="*/ 1394727 h 1394727"/>
                  <a:gd name="connsiteX3" fmla="*/ 0 w 2213061"/>
                  <a:gd name="connsiteY3" fmla="*/ 252617 h 1394727"/>
                  <a:gd name="connsiteX4" fmla="*/ 0 w 2213061"/>
                  <a:gd name="connsiteY4" fmla="*/ 0 h 1394727"/>
                  <a:gd name="connsiteX0" fmla="*/ 0 w 2188156"/>
                  <a:gd name="connsiteY0" fmla="*/ 0 h 1394727"/>
                  <a:gd name="connsiteX1" fmla="*/ 2188156 w 2188156"/>
                  <a:gd name="connsiteY1" fmla="*/ 1394727 h 1394727"/>
                  <a:gd name="connsiteX2" fmla="*/ 0 w 2188156"/>
                  <a:gd name="connsiteY2" fmla="*/ 252617 h 1394727"/>
                  <a:gd name="connsiteX3" fmla="*/ 0 w 2188156"/>
                  <a:gd name="connsiteY3" fmla="*/ 0 h 1394727"/>
                  <a:gd name="connsiteX0" fmla="*/ 0 w 2188156"/>
                  <a:gd name="connsiteY0" fmla="*/ 0 h 1394727"/>
                  <a:gd name="connsiteX1" fmla="*/ 2188156 w 2188156"/>
                  <a:gd name="connsiteY1" fmla="*/ 1394727 h 1394727"/>
                  <a:gd name="connsiteX2" fmla="*/ 0 w 2188156"/>
                  <a:gd name="connsiteY2" fmla="*/ 252617 h 1394727"/>
                  <a:gd name="connsiteX3" fmla="*/ 0 w 2188156"/>
                  <a:gd name="connsiteY3" fmla="*/ 0 h 1394727"/>
                  <a:gd name="connsiteX0" fmla="*/ 7116 w 2188156"/>
                  <a:gd name="connsiteY0" fmla="*/ 0 h 1202596"/>
                  <a:gd name="connsiteX1" fmla="*/ 2188156 w 2188156"/>
                  <a:gd name="connsiteY1" fmla="*/ 1202596 h 1202596"/>
                  <a:gd name="connsiteX2" fmla="*/ 0 w 2188156"/>
                  <a:gd name="connsiteY2" fmla="*/ 60486 h 1202596"/>
                  <a:gd name="connsiteX3" fmla="*/ 7116 w 2188156"/>
                  <a:gd name="connsiteY3" fmla="*/ 0 h 1202596"/>
                  <a:gd name="connsiteX0" fmla="*/ 7116 w 2188156"/>
                  <a:gd name="connsiteY0" fmla="*/ 8012 h 1210608"/>
                  <a:gd name="connsiteX1" fmla="*/ 2188156 w 2188156"/>
                  <a:gd name="connsiteY1" fmla="*/ 1210608 h 1210608"/>
                  <a:gd name="connsiteX2" fmla="*/ 0 w 2188156"/>
                  <a:gd name="connsiteY2" fmla="*/ 68498 h 1210608"/>
                  <a:gd name="connsiteX3" fmla="*/ 7116 w 2188156"/>
                  <a:gd name="connsiteY3" fmla="*/ 8012 h 1210608"/>
                  <a:gd name="connsiteX0" fmla="*/ 7116 w 2188156"/>
                  <a:gd name="connsiteY0" fmla="*/ 11077 h 1213673"/>
                  <a:gd name="connsiteX1" fmla="*/ 2188156 w 2188156"/>
                  <a:gd name="connsiteY1" fmla="*/ 1213673 h 1213673"/>
                  <a:gd name="connsiteX2" fmla="*/ 0 w 2188156"/>
                  <a:gd name="connsiteY2" fmla="*/ 71563 h 1213673"/>
                  <a:gd name="connsiteX3" fmla="*/ 7116 w 2188156"/>
                  <a:gd name="connsiteY3" fmla="*/ 11077 h 1213673"/>
                  <a:gd name="connsiteX0" fmla="*/ 7116 w 1711387"/>
                  <a:gd name="connsiteY0" fmla="*/ 161348 h 741298"/>
                  <a:gd name="connsiteX1" fmla="*/ 1711387 w 1711387"/>
                  <a:gd name="connsiteY1" fmla="*/ 741298 h 741298"/>
                  <a:gd name="connsiteX2" fmla="*/ 0 w 1711387"/>
                  <a:gd name="connsiteY2" fmla="*/ 221834 h 741298"/>
                  <a:gd name="connsiteX3" fmla="*/ 7116 w 1711387"/>
                  <a:gd name="connsiteY3" fmla="*/ 161348 h 741298"/>
                  <a:gd name="connsiteX0" fmla="*/ 7116 w 1647343"/>
                  <a:gd name="connsiteY0" fmla="*/ 152936 h 750676"/>
                  <a:gd name="connsiteX1" fmla="*/ 1647343 w 1647343"/>
                  <a:gd name="connsiteY1" fmla="*/ 750676 h 750676"/>
                  <a:gd name="connsiteX2" fmla="*/ 0 w 1647343"/>
                  <a:gd name="connsiteY2" fmla="*/ 213422 h 750676"/>
                  <a:gd name="connsiteX3" fmla="*/ 7116 w 1647343"/>
                  <a:gd name="connsiteY3" fmla="*/ 152936 h 750676"/>
                  <a:gd name="connsiteX0" fmla="*/ 7116 w 1647343"/>
                  <a:gd name="connsiteY0" fmla="*/ 182820 h 780560"/>
                  <a:gd name="connsiteX1" fmla="*/ 1647343 w 1647343"/>
                  <a:gd name="connsiteY1" fmla="*/ 780560 h 780560"/>
                  <a:gd name="connsiteX2" fmla="*/ 0 w 1647343"/>
                  <a:gd name="connsiteY2" fmla="*/ 243306 h 780560"/>
                  <a:gd name="connsiteX3" fmla="*/ 7116 w 1647343"/>
                  <a:gd name="connsiteY3" fmla="*/ 182820 h 780560"/>
                  <a:gd name="connsiteX0" fmla="*/ 7116 w 1647343"/>
                  <a:gd name="connsiteY0" fmla="*/ 182820 h 780560"/>
                  <a:gd name="connsiteX1" fmla="*/ 1647343 w 1647343"/>
                  <a:gd name="connsiteY1" fmla="*/ 780560 h 780560"/>
                  <a:gd name="connsiteX2" fmla="*/ 0 w 1647343"/>
                  <a:gd name="connsiteY2" fmla="*/ 243306 h 780560"/>
                  <a:gd name="connsiteX3" fmla="*/ 7116 w 1647343"/>
                  <a:gd name="connsiteY3" fmla="*/ 182820 h 780560"/>
                  <a:gd name="connsiteX0" fmla="*/ 7116 w 1647343"/>
                  <a:gd name="connsiteY0" fmla="*/ 182820 h 780560"/>
                  <a:gd name="connsiteX1" fmla="*/ 1647343 w 1647343"/>
                  <a:gd name="connsiteY1" fmla="*/ 780560 h 780560"/>
                  <a:gd name="connsiteX2" fmla="*/ 0 w 1647343"/>
                  <a:gd name="connsiteY2" fmla="*/ 243306 h 780560"/>
                  <a:gd name="connsiteX3" fmla="*/ 7116 w 1647343"/>
                  <a:gd name="connsiteY3" fmla="*/ 182820 h 780560"/>
                  <a:gd name="connsiteX0" fmla="*/ 7116 w 1647343"/>
                  <a:gd name="connsiteY0" fmla="*/ 10362 h 608102"/>
                  <a:gd name="connsiteX1" fmla="*/ 1647343 w 1647343"/>
                  <a:gd name="connsiteY1" fmla="*/ 608102 h 608102"/>
                  <a:gd name="connsiteX2" fmla="*/ 0 w 1647343"/>
                  <a:gd name="connsiteY2" fmla="*/ 70848 h 608102"/>
                  <a:gd name="connsiteX3" fmla="*/ 7116 w 1647343"/>
                  <a:gd name="connsiteY3" fmla="*/ 10362 h 608102"/>
                  <a:gd name="connsiteX0" fmla="*/ 7116 w 1647343"/>
                  <a:gd name="connsiteY0" fmla="*/ 10362 h 608102"/>
                  <a:gd name="connsiteX1" fmla="*/ 1647343 w 1647343"/>
                  <a:gd name="connsiteY1" fmla="*/ 608102 h 608102"/>
                  <a:gd name="connsiteX2" fmla="*/ 0 w 1647343"/>
                  <a:gd name="connsiteY2" fmla="*/ 70848 h 608102"/>
                  <a:gd name="connsiteX3" fmla="*/ 7116 w 1647343"/>
                  <a:gd name="connsiteY3" fmla="*/ 10362 h 608102"/>
                  <a:gd name="connsiteX0" fmla="*/ 7116 w 1647343"/>
                  <a:gd name="connsiteY0" fmla="*/ 10362 h 608102"/>
                  <a:gd name="connsiteX1" fmla="*/ 1647343 w 1647343"/>
                  <a:gd name="connsiteY1" fmla="*/ 608102 h 608102"/>
                  <a:gd name="connsiteX2" fmla="*/ 0 w 1647343"/>
                  <a:gd name="connsiteY2" fmla="*/ 70848 h 608102"/>
                  <a:gd name="connsiteX3" fmla="*/ 7116 w 1647343"/>
                  <a:gd name="connsiteY3" fmla="*/ 10362 h 608102"/>
                  <a:gd name="connsiteX0" fmla="*/ 7116 w 1647343"/>
                  <a:gd name="connsiteY0" fmla="*/ 11649 h 609389"/>
                  <a:gd name="connsiteX1" fmla="*/ 1647343 w 1647343"/>
                  <a:gd name="connsiteY1" fmla="*/ 609389 h 609389"/>
                  <a:gd name="connsiteX2" fmla="*/ 0 w 1647343"/>
                  <a:gd name="connsiteY2" fmla="*/ 72135 h 609389"/>
                  <a:gd name="connsiteX3" fmla="*/ 7116 w 1647343"/>
                  <a:gd name="connsiteY3" fmla="*/ 11649 h 609389"/>
                  <a:gd name="connsiteX0" fmla="*/ 7116 w 1647343"/>
                  <a:gd name="connsiteY0" fmla="*/ 11649 h 609389"/>
                  <a:gd name="connsiteX1" fmla="*/ 1647343 w 1647343"/>
                  <a:gd name="connsiteY1" fmla="*/ 609389 h 609389"/>
                  <a:gd name="connsiteX2" fmla="*/ 0 w 1647343"/>
                  <a:gd name="connsiteY2" fmla="*/ 72135 h 609389"/>
                  <a:gd name="connsiteX3" fmla="*/ 7116 w 1647343"/>
                  <a:gd name="connsiteY3" fmla="*/ 11649 h 609389"/>
                  <a:gd name="connsiteX0" fmla="*/ 7116 w 1647343"/>
                  <a:gd name="connsiteY0" fmla="*/ 11649 h 609389"/>
                  <a:gd name="connsiteX1" fmla="*/ 1647343 w 1647343"/>
                  <a:gd name="connsiteY1" fmla="*/ 609389 h 609389"/>
                  <a:gd name="connsiteX2" fmla="*/ 0 w 1647343"/>
                  <a:gd name="connsiteY2" fmla="*/ 72135 h 609389"/>
                  <a:gd name="connsiteX3" fmla="*/ 7116 w 1647343"/>
                  <a:gd name="connsiteY3" fmla="*/ 11649 h 609389"/>
                  <a:gd name="connsiteX0" fmla="*/ 7116 w 1647343"/>
                  <a:gd name="connsiteY0" fmla="*/ 13091 h 585925"/>
                  <a:gd name="connsiteX1" fmla="*/ 1647343 w 1647343"/>
                  <a:gd name="connsiteY1" fmla="*/ 585925 h 585925"/>
                  <a:gd name="connsiteX2" fmla="*/ 0 w 1647343"/>
                  <a:gd name="connsiteY2" fmla="*/ 73577 h 585925"/>
                  <a:gd name="connsiteX3" fmla="*/ 7116 w 1647343"/>
                  <a:gd name="connsiteY3" fmla="*/ 13091 h 585925"/>
                  <a:gd name="connsiteX0" fmla="*/ 7116 w 1647343"/>
                  <a:gd name="connsiteY0" fmla="*/ 13091 h 585925"/>
                  <a:gd name="connsiteX1" fmla="*/ 1647343 w 1647343"/>
                  <a:gd name="connsiteY1" fmla="*/ 585925 h 585925"/>
                  <a:gd name="connsiteX2" fmla="*/ 0 w 1647343"/>
                  <a:gd name="connsiteY2" fmla="*/ 73577 h 585925"/>
                  <a:gd name="connsiteX3" fmla="*/ 7116 w 1647343"/>
                  <a:gd name="connsiteY3" fmla="*/ 13091 h 585925"/>
                  <a:gd name="connsiteX0" fmla="*/ 7116 w 1647343"/>
                  <a:gd name="connsiteY0" fmla="*/ 12675 h 585509"/>
                  <a:gd name="connsiteX1" fmla="*/ 1647343 w 1647343"/>
                  <a:gd name="connsiteY1" fmla="*/ 585509 h 585509"/>
                  <a:gd name="connsiteX2" fmla="*/ 0 w 1647343"/>
                  <a:gd name="connsiteY2" fmla="*/ 73161 h 585509"/>
                  <a:gd name="connsiteX3" fmla="*/ 7116 w 1647343"/>
                  <a:gd name="connsiteY3" fmla="*/ 12675 h 585509"/>
                  <a:gd name="connsiteX0" fmla="*/ 7116 w 1647343"/>
                  <a:gd name="connsiteY0" fmla="*/ 12675 h 585509"/>
                  <a:gd name="connsiteX1" fmla="*/ 1647343 w 1647343"/>
                  <a:gd name="connsiteY1" fmla="*/ 585509 h 585509"/>
                  <a:gd name="connsiteX2" fmla="*/ 0 w 1647343"/>
                  <a:gd name="connsiteY2" fmla="*/ 73161 h 585509"/>
                  <a:gd name="connsiteX3" fmla="*/ 7116 w 1647343"/>
                  <a:gd name="connsiteY3" fmla="*/ 12675 h 585509"/>
                </a:gdLst>
                <a:ahLst/>
                <a:cxnLst>
                  <a:cxn ang="0">
                    <a:pos x="connsiteX0" y="connsiteY0"/>
                  </a:cxn>
                  <a:cxn ang="0">
                    <a:pos x="connsiteX1" y="connsiteY1"/>
                  </a:cxn>
                  <a:cxn ang="0">
                    <a:pos x="connsiteX2" y="connsiteY2"/>
                  </a:cxn>
                  <a:cxn ang="0">
                    <a:pos x="connsiteX3" y="connsiteY3"/>
                  </a:cxn>
                </a:cxnLst>
                <a:rect l="l" t="t" r="r" b="b"/>
                <a:pathLst>
                  <a:path w="1647343" h="585509">
                    <a:moveTo>
                      <a:pt x="7116" y="12675"/>
                    </a:moveTo>
                    <a:cubicBezTo>
                      <a:pt x="448305" y="-41881"/>
                      <a:pt x="1127879" y="67231"/>
                      <a:pt x="1647343" y="585509"/>
                    </a:cubicBezTo>
                    <a:cubicBezTo>
                      <a:pt x="1475373" y="496560"/>
                      <a:pt x="961840" y="-26463"/>
                      <a:pt x="0" y="73161"/>
                    </a:cubicBezTo>
                    <a:lnTo>
                      <a:pt x="7116" y="126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7" name="Rectangle 1"/>
              <p:cNvSpPr/>
              <p:nvPr/>
            </p:nvSpPr>
            <p:spPr>
              <a:xfrm>
                <a:off x="4392915" y="1157375"/>
                <a:ext cx="1629553" cy="609751"/>
              </a:xfrm>
              <a:custGeom>
                <a:avLst/>
                <a:gdLst>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1384053 h 1384053"/>
                  <a:gd name="connsiteX4" fmla="*/ 0 w 2213061"/>
                  <a:gd name="connsiteY4" fmla="*/ 0 h 1384053"/>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252617 h 1384053"/>
                  <a:gd name="connsiteX4" fmla="*/ 0 w 2213061"/>
                  <a:gd name="connsiteY4" fmla="*/ 0 h 1384053"/>
                  <a:gd name="connsiteX0" fmla="*/ 0 w 2213061"/>
                  <a:gd name="connsiteY0" fmla="*/ 0 h 1384053"/>
                  <a:gd name="connsiteX1" fmla="*/ 2213061 w 2213061"/>
                  <a:gd name="connsiteY1" fmla="*/ 0 h 1384053"/>
                  <a:gd name="connsiteX2" fmla="*/ 2213061 w 2213061"/>
                  <a:gd name="connsiteY2" fmla="*/ 1384053 h 1384053"/>
                  <a:gd name="connsiteX3" fmla="*/ 0 w 2213061"/>
                  <a:gd name="connsiteY3" fmla="*/ 252617 h 1384053"/>
                  <a:gd name="connsiteX4" fmla="*/ 0 w 2213061"/>
                  <a:gd name="connsiteY4" fmla="*/ 0 h 1384053"/>
                  <a:gd name="connsiteX0" fmla="*/ 0 w 2213061"/>
                  <a:gd name="connsiteY0" fmla="*/ 0 h 1394727"/>
                  <a:gd name="connsiteX1" fmla="*/ 2213061 w 2213061"/>
                  <a:gd name="connsiteY1" fmla="*/ 0 h 1394727"/>
                  <a:gd name="connsiteX2" fmla="*/ 2188156 w 2213061"/>
                  <a:gd name="connsiteY2" fmla="*/ 1394727 h 1394727"/>
                  <a:gd name="connsiteX3" fmla="*/ 0 w 2213061"/>
                  <a:gd name="connsiteY3" fmla="*/ 252617 h 1394727"/>
                  <a:gd name="connsiteX4" fmla="*/ 0 w 2213061"/>
                  <a:gd name="connsiteY4" fmla="*/ 0 h 1394727"/>
                  <a:gd name="connsiteX0" fmla="*/ 0 w 2213061"/>
                  <a:gd name="connsiteY0" fmla="*/ 0 h 1394727"/>
                  <a:gd name="connsiteX1" fmla="*/ 2213061 w 2213061"/>
                  <a:gd name="connsiteY1" fmla="*/ 0 h 1394727"/>
                  <a:gd name="connsiteX2" fmla="*/ 2188156 w 2213061"/>
                  <a:gd name="connsiteY2" fmla="*/ 1394727 h 1394727"/>
                  <a:gd name="connsiteX3" fmla="*/ 0 w 2213061"/>
                  <a:gd name="connsiteY3" fmla="*/ 252617 h 1394727"/>
                  <a:gd name="connsiteX4" fmla="*/ 0 w 2213061"/>
                  <a:gd name="connsiteY4" fmla="*/ 0 h 1394727"/>
                  <a:gd name="connsiteX0" fmla="*/ 0 w 2188156"/>
                  <a:gd name="connsiteY0" fmla="*/ 0 h 1394727"/>
                  <a:gd name="connsiteX1" fmla="*/ 2188156 w 2188156"/>
                  <a:gd name="connsiteY1" fmla="*/ 1394727 h 1394727"/>
                  <a:gd name="connsiteX2" fmla="*/ 0 w 2188156"/>
                  <a:gd name="connsiteY2" fmla="*/ 252617 h 1394727"/>
                  <a:gd name="connsiteX3" fmla="*/ 0 w 2188156"/>
                  <a:gd name="connsiteY3" fmla="*/ 0 h 1394727"/>
                  <a:gd name="connsiteX0" fmla="*/ 0 w 2188156"/>
                  <a:gd name="connsiteY0" fmla="*/ 0 h 1394727"/>
                  <a:gd name="connsiteX1" fmla="*/ 2188156 w 2188156"/>
                  <a:gd name="connsiteY1" fmla="*/ 1394727 h 1394727"/>
                  <a:gd name="connsiteX2" fmla="*/ 0 w 2188156"/>
                  <a:gd name="connsiteY2" fmla="*/ 252617 h 1394727"/>
                  <a:gd name="connsiteX3" fmla="*/ 0 w 2188156"/>
                  <a:gd name="connsiteY3" fmla="*/ 0 h 1394727"/>
                  <a:gd name="connsiteX0" fmla="*/ 7116 w 2188156"/>
                  <a:gd name="connsiteY0" fmla="*/ 0 h 1202596"/>
                  <a:gd name="connsiteX1" fmla="*/ 2188156 w 2188156"/>
                  <a:gd name="connsiteY1" fmla="*/ 1202596 h 1202596"/>
                  <a:gd name="connsiteX2" fmla="*/ 0 w 2188156"/>
                  <a:gd name="connsiteY2" fmla="*/ 60486 h 1202596"/>
                  <a:gd name="connsiteX3" fmla="*/ 7116 w 2188156"/>
                  <a:gd name="connsiteY3" fmla="*/ 0 h 1202596"/>
                  <a:gd name="connsiteX0" fmla="*/ 7116 w 2188156"/>
                  <a:gd name="connsiteY0" fmla="*/ 8012 h 1210608"/>
                  <a:gd name="connsiteX1" fmla="*/ 2188156 w 2188156"/>
                  <a:gd name="connsiteY1" fmla="*/ 1210608 h 1210608"/>
                  <a:gd name="connsiteX2" fmla="*/ 0 w 2188156"/>
                  <a:gd name="connsiteY2" fmla="*/ 68498 h 1210608"/>
                  <a:gd name="connsiteX3" fmla="*/ 7116 w 2188156"/>
                  <a:gd name="connsiteY3" fmla="*/ 8012 h 1210608"/>
                  <a:gd name="connsiteX0" fmla="*/ 7116 w 2188156"/>
                  <a:gd name="connsiteY0" fmla="*/ 11077 h 1213673"/>
                  <a:gd name="connsiteX1" fmla="*/ 2188156 w 2188156"/>
                  <a:gd name="connsiteY1" fmla="*/ 1213673 h 1213673"/>
                  <a:gd name="connsiteX2" fmla="*/ 0 w 2188156"/>
                  <a:gd name="connsiteY2" fmla="*/ 71563 h 1213673"/>
                  <a:gd name="connsiteX3" fmla="*/ 7116 w 2188156"/>
                  <a:gd name="connsiteY3" fmla="*/ 11077 h 1213673"/>
                  <a:gd name="connsiteX0" fmla="*/ 7116 w 1711387"/>
                  <a:gd name="connsiteY0" fmla="*/ 161348 h 741298"/>
                  <a:gd name="connsiteX1" fmla="*/ 1711387 w 1711387"/>
                  <a:gd name="connsiteY1" fmla="*/ 741298 h 741298"/>
                  <a:gd name="connsiteX2" fmla="*/ 0 w 1711387"/>
                  <a:gd name="connsiteY2" fmla="*/ 221834 h 741298"/>
                  <a:gd name="connsiteX3" fmla="*/ 7116 w 1711387"/>
                  <a:gd name="connsiteY3" fmla="*/ 161348 h 741298"/>
                  <a:gd name="connsiteX0" fmla="*/ 7116 w 1647343"/>
                  <a:gd name="connsiteY0" fmla="*/ 152936 h 750676"/>
                  <a:gd name="connsiteX1" fmla="*/ 1647343 w 1647343"/>
                  <a:gd name="connsiteY1" fmla="*/ 750676 h 750676"/>
                  <a:gd name="connsiteX2" fmla="*/ 0 w 1647343"/>
                  <a:gd name="connsiteY2" fmla="*/ 213422 h 750676"/>
                  <a:gd name="connsiteX3" fmla="*/ 7116 w 1647343"/>
                  <a:gd name="connsiteY3" fmla="*/ 152936 h 750676"/>
                  <a:gd name="connsiteX0" fmla="*/ 7116 w 1647343"/>
                  <a:gd name="connsiteY0" fmla="*/ 182820 h 780560"/>
                  <a:gd name="connsiteX1" fmla="*/ 1647343 w 1647343"/>
                  <a:gd name="connsiteY1" fmla="*/ 780560 h 780560"/>
                  <a:gd name="connsiteX2" fmla="*/ 0 w 1647343"/>
                  <a:gd name="connsiteY2" fmla="*/ 243306 h 780560"/>
                  <a:gd name="connsiteX3" fmla="*/ 7116 w 1647343"/>
                  <a:gd name="connsiteY3" fmla="*/ 182820 h 780560"/>
                  <a:gd name="connsiteX0" fmla="*/ 7116 w 1647343"/>
                  <a:gd name="connsiteY0" fmla="*/ 182820 h 780560"/>
                  <a:gd name="connsiteX1" fmla="*/ 1647343 w 1647343"/>
                  <a:gd name="connsiteY1" fmla="*/ 780560 h 780560"/>
                  <a:gd name="connsiteX2" fmla="*/ 0 w 1647343"/>
                  <a:gd name="connsiteY2" fmla="*/ 243306 h 780560"/>
                  <a:gd name="connsiteX3" fmla="*/ 7116 w 1647343"/>
                  <a:gd name="connsiteY3" fmla="*/ 182820 h 780560"/>
                  <a:gd name="connsiteX0" fmla="*/ 7116 w 1647343"/>
                  <a:gd name="connsiteY0" fmla="*/ 182820 h 780560"/>
                  <a:gd name="connsiteX1" fmla="*/ 1647343 w 1647343"/>
                  <a:gd name="connsiteY1" fmla="*/ 780560 h 780560"/>
                  <a:gd name="connsiteX2" fmla="*/ 0 w 1647343"/>
                  <a:gd name="connsiteY2" fmla="*/ 243306 h 780560"/>
                  <a:gd name="connsiteX3" fmla="*/ 7116 w 1647343"/>
                  <a:gd name="connsiteY3" fmla="*/ 182820 h 780560"/>
                  <a:gd name="connsiteX0" fmla="*/ 7116 w 1647343"/>
                  <a:gd name="connsiteY0" fmla="*/ 10362 h 608102"/>
                  <a:gd name="connsiteX1" fmla="*/ 1647343 w 1647343"/>
                  <a:gd name="connsiteY1" fmla="*/ 608102 h 608102"/>
                  <a:gd name="connsiteX2" fmla="*/ 0 w 1647343"/>
                  <a:gd name="connsiteY2" fmla="*/ 70848 h 608102"/>
                  <a:gd name="connsiteX3" fmla="*/ 7116 w 1647343"/>
                  <a:gd name="connsiteY3" fmla="*/ 10362 h 608102"/>
                  <a:gd name="connsiteX0" fmla="*/ 7116 w 1647343"/>
                  <a:gd name="connsiteY0" fmla="*/ 10362 h 608102"/>
                  <a:gd name="connsiteX1" fmla="*/ 1647343 w 1647343"/>
                  <a:gd name="connsiteY1" fmla="*/ 608102 h 608102"/>
                  <a:gd name="connsiteX2" fmla="*/ 0 w 1647343"/>
                  <a:gd name="connsiteY2" fmla="*/ 70848 h 608102"/>
                  <a:gd name="connsiteX3" fmla="*/ 7116 w 1647343"/>
                  <a:gd name="connsiteY3" fmla="*/ 10362 h 608102"/>
                  <a:gd name="connsiteX0" fmla="*/ 7116 w 1647343"/>
                  <a:gd name="connsiteY0" fmla="*/ 10362 h 608102"/>
                  <a:gd name="connsiteX1" fmla="*/ 1647343 w 1647343"/>
                  <a:gd name="connsiteY1" fmla="*/ 608102 h 608102"/>
                  <a:gd name="connsiteX2" fmla="*/ 0 w 1647343"/>
                  <a:gd name="connsiteY2" fmla="*/ 70848 h 608102"/>
                  <a:gd name="connsiteX3" fmla="*/ 7116 w 1647343"/>
                  <a:gd name="connsiteY3" fmla="*/ 10362 h 608102"/>
                  <a:gd name="connsiteX0" fmla="*/ 7116 w 1647343"/>
                  <a:gd name="connsiteY0" fmla="*/ 11649 h 609389"/>
                  <a:gd name="connsiteX1" fmla="*/ 1647343 w 1647343"/>
                  <a:gd name="connsiteY1" fmla="*/ 609389 h 609389"/>
                  <a:gd name="connsiteX2" fmla="*/ 0 w 1647343"/>
                  <a:gd name="connsiteY2" fmla="*/ 72135 h 609389"/>
                  <a:gd name="connsiteX3" fmla="*/ 7116 w 1647343"/>
                  <a:gd name="connsiteY3" fmla="*/ 11649 h 609389"/>
                  <a:gd name="connsiteX0" fmla="*/ 7116 w 1647343"/>
                  <a:gd name="connsiteY0" fmla="*/ 11649 h 609389"/>
                  <a:gd name="connsiteX1" fmla="*/ 1647343 w 1647343"/>
                  <a:gd name="connsiteY1" fmla="*/ 609389 h 609389"/>
                  <a:gd name="connsiteX2" fmla="*/ 0 w 1647343"/>
                  <a:gd name="connsiteY2" fmla="*/ 72135 h 609389"/>
                  <a:gd name="connsiteX3" fmla="*/ 7116 w 1647343"/>
                  <a:gd name="connsiteY3" fmla="*/ 11649 h 609389"/>
                  <a:gd name="connsiteX0" fmla="*/ 7116 w 1647343"/>
                  <a:gd name="connsiteY0" fmla="*/ 11649 h 609389"/>
                  <a:gd name="connsiteX1" fmla="*/ 1647343 w 1647343"/>
                  <a:gd name="connsiteY1" fmla="*/ 609389 h 609389"/>
                  <a:gd name="connsiteX2" fmla="*/ 0 w 1647343"/>
                  <a:gd name="connsiteY2" fmla="*/ 72135 h 609389"/>
                  <a:gd name="connsiteX3" fmla="*/ 7116 w 1647343"/>
                  <a:gd name="connsiteY3" fmla="*/ 11649 h 609389"/>
                  <a:gd name="connsiteX0" fmla="*/ 7116 w 1647343"/>
                  <a:gd name="connsiteY0" fmla="*/ 13091 h 585925"/>
                  <a:gd name="connsiteX1" fmla="*/ 1647343 w 1647343"/>
                  <a:gd name="connsiteY1" fmla="*/ 585925 h 585925"/>
                  <a:gd name="connsiteX2" fmla="*/ 0 w 1647343"/>
                  <a:gd name="connsiteY2" fmla="*/ 73577 h 585925"/>
                  <a:gd name="connsiteX3" fmla="*/ 7116 w 1647343"/>
                  <a:gd name="connsiteY3" fmla="*/ 13091 h 585925"/>
                  <a:gd name="connsiteX0" fmla="*/ 7116 w 1647343"/>
                  <a:gd name="connsiteY0" fmla="*/ 13091 h 585925"/>
                  <a:gd name="connsiteX1" fmla="*/ 1647343 w 1647343"/>
                  <a:gd name="connsiteY1" fmla="*/ 585925 h 585925"/>
                  <a:gd name="connsiteX2" fmla="*/ 0 w 1647343"/>
                  <a:gd name="connsiteY2" fmla="*/ 73577 h 585925"/>
                  <a:gd name="connsiteX3" fmla="*/ 7116 w 1647343"/>
                  <a:gd name="connsiteY3" fmla="*/ 13091 h 585925"/>
                  <a:gd name="connsiteX0" fmla="*/ 7116 w 1647343"/>
                  <a:gd name="connsiteY0" fmla="*/ 12675 h 585509"/>
                  <a:gd name="connsiteX1" fmla="*/ 1647343 w 1647343"/>
                  <a:gd name="connsiteY1" fmla="*/ 585509 h 585509"/>
                  <a:gd name="connsiteX2" fmla="*/ 0 w 1647343"/>
                  <a:gd name="connsiteY2" fmla="*/ 73161 h 585509"/>
                  <a:gd name="connsiteX3" fmla="*/ 7116 w 1647343"/>
                  <a:gd name="connsiteY3" fmla="*/ 12675 h 585509"/>
                  <a:gd name="connsiteX0" fmla="*/ 7116 w 1647343"/>
                  <a:gd name="connsiteY0" fmla="*/ 12675 h 585509"/>
                  <a:gd name="connsiteX1" fmla="*/ 1647343 w 1647343"/>
                  <a:gd name="connsiteY1" fmla="*/ 585509 h 585509"/>
                  <a:gd name="connsiteX2" fmla="*/ 0 w 1647343"/>
                  <a:gd name="connsiteY2" fmla="*/ 73161 h 585509"/>
                  <a:gd name="connsiteX3" fmla="*/ 7116 w 1647343"/>
                  <a:gd name="connsiteY3" fmla="*/ 12675 h 585509"/>
                  <a:gd name="connsiteX0" fmla="*/ 7116 w 1629553"/>
                  <a:gd name="connsiteY0" fmla="*/ 11304 h 609043"/>
                  <a:gd name="connsiteX1" fmla="*/ 1629553 w 1629553"/>
                  <a:gd name="connsiteY1" fmla="*/ 609043 h 609043"/>
                  <a:gd name="connsiteX2" fmla="*/ 0 w 1629553"/>
                  <a:gd name="connsiteY2" fmla="*/ 71790 h 609043"/>
                  <a:gd name="connsiteX3" fmla="*/ 7116 w 1629553"/>
                  <a:gd name="connsiteY3" fmla="*/ 11304 h 609043"/>
                  <a:gd name="connsiteX0" fmla="*/ 7116 w 1629553"/>
                  <a:gd name="connsiteY0" fmla="*/ 12012 h 609751"/>
                  <a:gd name="connsiteX1" fmla="*/ 1629553 w 1629553"/>
                  <a:gd name="connsiteY1" fmla="*/ 609751 h 609751"/>
                  <a:gd name="connsiteX2" fmla="*/ 0 w 1629553"/>
                  <a:gd name="connsiteY2" fmla="*/ 72498 h 609751"/>
                  <a:gd name="connsiteX3" fmla="*/ 7116 w 1629553"/>
                  <a:gd name="connsiteY3" fmla="*/ 12012 h 609751"/>
                  <a:gd name="connsiteX0" fmla="*/ 7116 w 1629553"/>
                  <a:gd name="connsiteY0" fmla="*/ 12012 h 609751"/>
                  <a:gd name="connsiteX1" fmla="*/ 1629553 w 1629553"/>
                  <a:gd name="connsiteY1" fmla="*/ 609751 h 609751"/>
                  <a:gd name="connsiteX2" fmla="*/ 0 w 1629553"/>
                  <a:gd name="connsiteY2" fmla="*/ 72498 h 609751"/>
                  <a:gd name="connsiteX3" fmla="*/ 7116 w 1629553"/>
                  <a:gd name="connsiteY3" fmla="*/ 12012 h 609751"/>
                </a:gdLst>
                <a:ahLst/>
                <a:cxnLst>
                  <a:cxn ang="0">
                    <a:pos x="connsiteX0" y="connsiteY0"/>
                  </a:cxn>
                  <a:cxn ang="0">
                    <a:pos x="connsiteX1" y="connsiteY1"/>
                  </a:cxn>
                  <a:cxn ang="0">
                    <a:pos x="connsiteX2" y="connsiteY2"/>
                  </a:cxn>
                  <a:cxn ang="0">
                    <a:pos x="connsiteX3" y="connsiteY3"/>
                  </a:cxn>
                </a:cxnLst>
                <a:rect l="l" t="t" r="r" b="b"/>
                <a:pathLst>
                  <a:path w="1629553" h="609751">
                    <a:moveTo>
                      <a:pt x="7116" y="12012"/>
                    </a:moveTo>
                    <a:cubicBezTo>
                      <a:pt x="448305" y="-42544"/>
                      <a:pt x="1120763" y="77241"/>
                      <a:pt x="1629553" y="609751"/>
                    </a:cubicBezTo>
                    <a:cubicBezTo>
                      <a:pt x="1507394" y="542150"/>
                      <a:pt x="961840" y="-27126"/>
                      <a:pt x="0" y="72498"/>
                    </a:cubicBezTo>
                    <a:lnTo>
                      <a:pt x="7116" y="1201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10"/>
            <p:cNvGrpSpPr/>
            <p:nvPr/>
          </p:nvGrpSpPr>
          <p:grpSpPr>
            <a:xfrm>
              <a:off x="7786667" y="1272694"/>
              <a:ext cx="3478238" cy="5060572"/>
              <a:chOff x="7786667" y="1272694"/>
              <a:chExt cx="3478238" cy="5060572"/>
            </a:xfrm>
          </p:grpSpPr>
          <p:grpSp>
            <p:nvGrpSpPr>
              <p:cNvPr id="116" name="Group 115"/>
              <p:cNvGrpSpPr/>
              <p:nvPr/>
            </p:nvGrpSpPr>
            <p:grpSpPr>
              <a:xfrm>
                <a:off x="7786667" y="2916600"/>
                <a:ext cx="3478238" cy="3416666"/>
                <a:chOff x="433203" y="1907642"/>
                <a:chExt cx="2085974" cy="2049048"/>
              </a:xfrm>
            </p:grpSpPr>
            <p:sp>
              <p:nvSpPr>
                <p:cNvPr id="128" name="Oval 127"/>
                <p:cNvSpPr/>
                <p:nvPr/>
              </p:nvSpPr>
              <p:spPr>
                <a:xfrm>
                  <a:off x="882643" y="3742322"/>
                  <a:ext cx="1339072" cy="214368"/>
                </a:xfrm>
                <a:prstGeom prst="ellipse">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9" name="Group 128"/>
                <p:cNvGrpSpPr/>
                <p:nvPr/>
              </p:nvGrpSpPr>
              <p:grpSpPr>
                <a:xfrm>
                  <a:off x="433203" y="1907642"/>
                  <a:ext cx="2085974" cy="1936278"/>
                  <a:chOff x="3081840" y="1945424"/>
                  <a:chExt cx="2085974" cy="1936278"/>
                </a:xfrm>
              </p:grpSpPr>
              <p:grpSp>
                <p:nvGrpSpPr>
                  <p:cNvPr id="130" name="Group 129"/>
                  <p:cNvGrpSpPr/>
                  <p:nvPr/>
                </p:nvGrpSpPr>
                <p:grpSpPr>
                  <a:xfrm>
                    <a:off x="3081840" y="1945424"/>
                    <a:ext cx="2085974" cy="1936278"/>
                    <a:chOff x="3081840" y="1945424"/>
                    <a:chExt cx="2085974" cy="1936278"/>
                  </a:xfrm>
                </p:grpSpPr>
                <p:grpSp>
                  <p:nvGrpSpPr>
                    <p:cNvPr id="133" name="Group 132"/>
                    <p:cNvGrpSpPr/>
                    <p:nvPr/>
                  </p:nvGrpSpPr>
                  <p:grpSpPr>
                    <a:xfrm>
                      <a:off x="3452124" y="1945424"/>
                      <a:ext cx="1345406" cy="231903"/>
                      <a:chOff x="3452124" y="1945424"/>
                      <a:chExt cx="1345406" cy="231903"/>
                    </a:xfrm>
                  </p:grpSpPr>
                  <p:sp>
                    <p:nvSpPr>
                      <p:cNvPr id="140" name="Oval 139"/>
                      <p:cNvSpPr/>
                      <p:nvPr/>
                    </p:nvSpPr>
                    <p:spPr>
                      <a:xfrm>
                        <a:off x="3452124" y="1945424"/>
                        <a:ext cx="1345406" cy="168771"/>
                      </a:xfrm>
                      <a:prstGeom prst="ellipse">
                        <a:avLst/>
                      </a:prstGeom>
                      <a:solidFill>
                        <a:srgbClr val="2F90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1" name="Oval 140"/>
                      <p:cNvSpPr/>
                      <p:nvPr/>
                    </p:nvSpPr>
                    <p:spPr>
                      <a:xfrm>
                        <a:off x="3563162" y="1973117"/>
                        <a:ext cx="1123330" cy="97512"/>
                      </a:xfrm>
                      <a:prstGeom prst="ellipse">
                        <a:avLst/>
                      </a:prstGeom>
                      <a:solidFill>
                        <a:srgbClr val="E0EF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2" name="Rectangle 11"/>
                      <p:cNvSpPr/>
                      <p:nvPr/>
                    </p:nvSpPr>
                    <p:spPr>
                      <a:xfrm>
                        <a:off x="3452124" y="2026635"/>
                        <a:ext cx="1345406" cy="150692"/>
                      </a:xfrm>
                      <a:custGeom>
                        <a:avLst/>
                        <a:gdLst>
                          <a:gd name="connsiteX0" fmla="*/ 0 w 1345406"/>
                          <a:gd name="connsiteY0" fmla="*/ 0 h 61911"/>
                          <a:gd name="connsiteX1" fmla="*/ 1345406 w 1345406"/>
                          <a:gd name="connsiteY1" fmla="*/ 0 h 61911"/>
                          <a:gd name="connsiteX2" fmla="*/ 1345406 w 1345406"/>
                          <a:gd name="connsiteY2" fmla="*/ 61911 h 61911"/>
                          <a:gd name="connsiteX3" fmla="*/ 0 w 1345406"/>
                          <a:gd name="connsiteY3" fmla="*/ 61911 h 61911"/>
                          <a:gd name="connsiteX4" fmla="*/ 0 w 1345406"/>
                          <a:gd name="connsiteY4" fmla="*/ 0 h 61911"/>
                          <a:gd name="connsiteX0" fmla="*/ 0 w 1345406"/>
                          <a:gd name="connsiteY0" fmla="*/ 0 h 134935"/>
                          <a:gd name="connsiteX1" fmla="*/ 1345406 w 1345406"/>
                          <a:gd name="connsiteY1" fmla="*/ 0 h 134935"/>
                          <a:gd name="connsiteX2" fmla="*/ 1345406 w 1345406"/>
                          <a:gd name="connsiteY2" fmla="*/ 61911 h 134935"/>
                          <a:gd name="connsiteX3" fmla="*/ 0 w 1345406"/>
                          <a:gd name="connsiteY3" fmla="*/ 61911 h 134935"/>
                          <a:gd name="connsiteX4" fmla="*/ 0 w 1345406"/>
                          <a:gd name="connsiteY4" fmla="*/ 0 h 134935"/>
                          <a:gd name="connsiteX0" fmla="*/ 0 w 1345406"/>
                          <a:gd name="connsiteY0" fmla="*/ 0 h 107419"/>
                          <a:gd name="connsiteX1" fmla="*/ 1345406 w 1345406"/>
                          <a:gd name="connsiteY1" fmla="*/ 0 h 107419"/>
                          <a:gd name="connsiteX2" fmla="*/ 1345406 w 1345406"/>
                          <a:gd name="connsiteY2" fmla="*/ 61911 h 107419"/>
                          <a:gd name="connsiteX3" fmla="*/ 0 w 1345406"/>
                          <a:gd name="connsiteY3" fmla="*/ 61911 h 107419"/>
                          <a:gd name="connsiteX4" fmla="*/ 0 w 1345406"/>
                          <a:gd name="connsiteY4" fmla="*/ 0 h 107419"/>
                          <a:gd name="connsiteX0" fmla="*/ 0 w 1345406"/>
                          <a:gd name="connsiteY0" fmla="*/ 0 h 146932"/>
                          <a:gd name="connsiteX1" fmla="*/ 1345406 w 1345406"/>
                          <a:gd name="connsiteY1" fmla="*/ 0 h 146932"/>
                          <a:gd name="connsiteX2" fmla="*/ 1345406 w 1345406"/>
                          <a:gd name="connsiteY2" fmla="*/ 61911 h 146932"/>
                          <a:gd name="connsiteX3" fmla="*/ 0 w 1345406"/>
                          <a:gd name="connsiteY3" fmla="*/ 61911 h 146932"/>
                          <a:gd name="connsiteX4" fmla="*/ 0 w 1345406"/>
                          <a:gd name="connsiteY4" fmla="*/ 0 h 14693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06" h="150692">
                            <a:moveTo>
                              <a:pt x="0" y="0"/>
                            </a:moveTo>
                            <a:cubicBezTo>
                              <a:pt x="100806" y="73818"/>
                              <a:pt x="1013618" y="125412"/>
                              <a:pt x="1345406" y="0"/>
                            </a:cubicBezTo>
                            <a:lnTo>
                              <a:pt x="1345406" y="61911"/>
                            </a:lnTo>
                            <a:cubicBezTo>
                              <a:pt x="1213643" y="164304"/>
                              <a:pt x="377032" y="195261"/>
                              <a:pt x="0" y="61911"/>
                            </a:cubicBezTo>
                            <a:lnTo>
                              <a:pt x="0" y="0"/>
                            </a:lnTo>
                            <a:close/>
                          </a:path>
                        </a:pathLst>
                      </a:custGeom>
                      <a:solidFill>
                        <a:srgbClr val="5FC3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3" name="Rectangle 25"/>
                      <p:cNvSpPr/>
                      <p:nvPr/>
                    </p:nvSpPr>
                    <p:spPr>
                      <a:xfrm rot="238533">
                        <a:off x="3581301" y="2078814"/>
                        <a:ext cx="353794" cy="59009"/>
                      </a:xfrm>
                      <a:custGeom>
                        <a:avLst/>
                        <a:gdLst>
                          <a:gd name="connsiteX0" fmla="*/ 0 w 235743"/>
                          <a:gd name="connsiteY0" fmla="*/ 0 h 45719"/>
                          <a:gd name="connsiteX1" fmla="*/ 235743 w 235743"/>
                          <a:gd name="connsiteY1" fmla="*/ 0 h 45719"/>
                          <a:gd name="connsiteX2" fmla="*/ 235743 w 235743"/>
                          <a:gd name="connsiteY2" fmla="*/ 45719 h 45719"/>
                          <a:gd name="connsiteX3" fmla="*/ 0 w 235743"/>
                          <a:gd name="connsiteY3" fmla="*/ 45719 h 45719"/>
                          <a:gd name="connsiteX4" fmla="*/ 0 w 235743"/>
                          <a:gd name="connsiteY4" fmla="*/ 0 h 45719"/>
                          <a:gd name="connsiteX0" fmla="*/ 0 w 299157"/>
                          <a:gd name="connsiteY0" fmla="*/ 0 h 65181"/>
                          <a:gd name="connsiteX1" fmla="*/ 299157 w 299157"/>
                          <a:gd name="connsiteY1" fmla="*/ 19462 h 65181"/>
                          <a:gd name="connsiteX2" fmla="*/ 299157 w 299157"/>
                          <a:gd name="connsiteY2" fmla="*/ 65181 h 65181"/>
                          <a:gd name="connsiteX3" fmla="*/ 63414 w 299157"/>
                          <a:gd name="connsiteY3" fmla="*/ 65181 h 65181"/>
                          <a:gd name="connsiteX4" fmla="*/ 0 w 299157"/>
                          <a:gd name="connsiteY4" fmla="*/ 0 h 65181"/>
                          <a:gd name="connsiteX0" fmla="*/ 0 w 299157"/>
                          <a:gd name="connsiteY0" fmla="*/ 0 h 65181"/>
                          <a:gd name="connsiteX1" fmla="*/ 299157 w 299157"/>
                          <a:gd name="connsiteY1" fmla="*/ 19462 h 65181"/>
                          <a:gd name="connsiteX2" fmla="*/ 299157 w 299157"/>
                          <a:gd name="connsiteY2" fmla="*/ 65181 h 65181"/>
                          <a:gd name="connsiteX3" fmla="*/ 1715 w 299157"/>
                          <a:gd name="connsiteY3" fmla="*/ 36050 h 65181"/>
                          <a:gd name="connsiteX4" fmla="*/ 0 w 299157"/>
                          <a:gd name="connsiteY4" fmla="*/ 0 h 65181"/>
                          <a:gd name="connsiteX0" fmla="*/ 0 w 353628"/>
                          <a:gd name="connsiteY0" fmla="*/ 0 h 59009"/>
                          <a:gd name="connsiteX1" fmla="*/ 299157 w 353628"/>
                          <a:gd name="connsiteY1" fmla="*/ 19462 h 59009"/>
                          <a:gd name="connsiteX2" fmla="*/ 353628 w 353628"/>
                          <a:gd name="connsiteY2" fmla="*/ 59009 h 59009"/>
                          <a:gd name="connsiteX3" fmla="*/ 1715 w 353628"/>
                          <a:gd name="connsiteY3" fmla="*/ 36050 h 59009"/>
                          <a:gd name="connsiteX4" fmla="*/ 0 w 353628"/>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94" h="59009">
                            <a:moveTo>
                              <a:pt x="0" y="0"/>
                            </a:moveTo>
                            <a:cubicBezTo>
                              <a:pt x="118757" y="17100"/>
                              <a:pt x="236028" y="12820"/>
                              <a:pt x="353794" y="15665"/>
                            </a:cubicBezTo>
                            <a:cubicBezTo>
                              <a:pt x="353739" y="30113"/>
                              <a:pt x="353683" y="44561"/>
                              <a:pt x="353628" y="59009"/>
                            </a:cubicBezTo>
                            <a:cubicBezTo>
                              <a:pt x="196270" y="58913"/>
                              <a:pt x="81341" y="51095"/>
                              <a:pt x="1715" y="36050"/>
                            </a:cubicBezTo>
                            <a:cubicBezTo>
                              <a:pt x="1143" y="24033"/>
                              <a:pt x="572" y="12017"/>
                              <a:pt x="0" y="0"/>
                            </a:cubicBezTo>
                            <a:close/>
                          </a:path>
                        </a:pathLst>
                      </a:custGeom>
                      <a:solidFill>
                        <a:schemeClr val="bg1">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4" name="Freeform 143"/>
                      <p:cNvSpPr/>
                      <p:nvPr/>
                    </p:nvSpPr>
                    <p:spPr>
                      <a:xfrm>
                        <a:off x="3972718" y="2108792"/>
                        <a:ext cx="147777" cy="44905"/>
                      </a:xfrm>
                      <a:custGeom>
                        <a:avLst/>
                        <a:gdLst>
                          <a:gd name="connsiteX0" fmla="*/ 0 w 147777"/>
                          <a:gd name="connsiteY0" fmla="*/ 0 h 44905"/>
                          <a:gd name="connsiteX1" fmla="*/ 89191 w 147777"/>
                          <a:gd name="connsiteY1" fmla="*/ 4443 h 44905"/>
                          <a:gd name="connsiteX2" fmla="*/ 147777 w 147777"/>
                          <a:gd name="connsiteY2" fmla="*/ 3865 h 44905"/>
                          <a:gd name="connsiteX3" fmla="*/ 147777 w 147777"/>
                          <a:gd name="connsiteY3" fmla="*/ 44905 h 44905"/>
                          <a:gd name="connsiteX4" fmla="*/ 70552 w 147777"/>
                          <a:gd name="connsiteY4" fmla="*/ 42216 h 44905"/>
                          <a:gd name="connsiteX5" fmla="*/ 3663 w 147777"/>
                          <a:gd name="connsiteY5" fmla="*/ 35904 h 44905"/>
                          <a:gd name="connsiteX6" fmla="*/ 0 w 147777"/>
                          <a:gd name="connsiteY6" fmla="*/ 0 h 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77" h="44905">
                            <a:moveTo>
                              <a:pt x="0" y="0"/>
                            </a:moveTo>
                            <a:cubicBezTo>
                              <a:pt x="29877" y="2663"/>
                              <a:pt x="59589" y="3996"/>
                              <a:pt x="89191" y="4443"/>
                            </a:cubicBezTo>
                            <a:lnTo>
                              <a:pt x="147777" y="3865"/>
                            </a:lnTo>
                            <a:lnTo>
                              <a:pt x="147777" y="44905"/>
                            </a:lnTo>
                            <a:lnTo>
                              <a:pt x="70552" y="42216"/>
                            </a:lnTo>
                            <a:cubicBezTo>
                              <a:pt x="46003" y="40692"/>
                              <a:pt x="23744" y="38583"/>
                              <a:pt x="3663" y="35904"/>
                            </a:cubicBezTo>
                            <a:cubicBezTo>
                              <a:pt x="2442" y="23936"/>
                              <a:pt x="1221" y="11969"/>
                              <a:pt x="0" y="0"/>
                            </a:cubicBezTo>
                            <a:close/>
                          </a:path>
                        </a:pathLst>
                      </a:custGeom>
                      <a:solidFill>
                        <a:schemeClr val="bg1">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34" name="Group 133"/>
                    <p:cNvGrpSpPr/>
                    <p:nvPr/>
                  </p:nvGrpSpPr>
                  <p:grpSpPr>
                    <a:xfrm>
                      <a:off x="3081840" y="2088545"/>
                      <a:ext cx="2085974" cy="1793157"/>
                      <a:chOff x="3081840" y="2088545"/>
                      <a:chExt cx="2085974" cy="1793157"/>
                    </a:xfrm>
                  </p:grpSpPr>
                  <p:sp>
                    <p:nvSpPr>
                      <p:cNvPr id="135" name="Freeform 134"/>
                      <p:cNvSpPr/>
                      <p:nvPr/>
                    </p:nvSpPr>
                    <p:spPr>
                      <a:xfrm>
                        <a:off x="3081840" y="2088545"/>
                        <a:ext cx="2085974" cy="1793157"/>
                      </a:xfrm>
                      <a:custGeom>
                        <a:avLst/>
                        <a:gdLst>
                          <a:gd name="connsiteX0" fmla="*/ 371278 w 2085974"/>
                          <a:gd name="connsiteY0" fmla="*/ 0 h 1770816"/>
                          <a:gd name="connsiteX1" fmla="*/ 1714696 w 2085974"/>
                          <a:gd name="connsiteY1" fmla="*/ 0 h 1770816"/>
                          <a:gd name="connsiteX2" fmla="*/ 1780490 w 2085974"/>
                          <a:gd name="connsiteY2" fmla="*/ 59799 h 1770816"/>
                          <a:gd name="connsiteX3" fmla="*/ 2085974 w 2085974"/>
                          <a:gd name="connsiteY3" fmla="*/ 797302 h 1770816"/>
                          <a:gd name="connsiteX4" fmla="*/ 1448965 w 2085974"/>
                          <a:gd name="connsiteY4" fmla="*/ 1758326 h 1770816"/>
                          <a:gd name="connsiteX5" fmla="*/ 1414839 w 2085974"/>
                          <a:gd name="connsiteY5" fmla="*/ 1770816 h 1770816"/>
                          <a:gd name="connsiteX6" fmla="*/ 671135 w 2085974"/>
                          <a:gd name="connsiteY6" fmla="*/ 1770816 h 1770816"/>
                          <a:gd name="connsiteX7" fmla="*/ 637009 w 2085974"/>
                          <a:gd name="connsiteY7" fmla="*/ 1758326 h 1770816"/>
                          <a:gd name="connsiteX8" fmla="*/ 0 w 2085974"/>
                          <a:gd name="connsiteY8" fmla="*/ 797302 h 1770816"/>
                          <a:gd name="connsiteX9" fmla="*/ 305484 w 2085974"/>
                          <a:gd name="connsiteY9" fmla="*/ 59799 h 1770816"/>
                          <a:gd name="connsiteX10" fmla="*/ 371278 w 2085974"/>
                          <a:gd name="connsiteY10" fmla="*/ 0 h 1770816"/>
                          <a:gd name="connsiteX0" fmla="*/ 371278 w 2085974"/>
                          <a:gd name="connsiteY0" fmla="*/ 0 h 1793040"/>
                          <a:gd name="connsiteX1" fmla="*/ 1714696 w 2085974"/>
                          <a:gd name="connsiteY1" fmla="*/ 0 h 1793040"/>
                          <a:gd name="connsiteX2" fmla="*/ 1780490 w 2085974"/>
                          <a:gd name="connsiteY2" fmla="*/ 59799 h 1793040"/>
                          <a:gd name="connsiteX3" fmla="*/ 2085974 w 2085974"/>
                          <a:gd name="connsiteY3" fmla="*/ 797302 h 1793040"/>
                          <a:gd name="connsiteX4" fmla="*/ 1448965 w 2085974"/>
                          <a:gd name="connsiteY4" fmla="*/ 1758326 h 1793040"/>
                          <a:gd name="connsiteX5" fmla="*/ 1414839 w 2085974"/>
                          <a:gd name="connsiteY5" fmla="*/ 1770816 h 1793040"/>
                          <a:gd name="connsiteX6" fmla="*/ 671135 w 2085974"/>
                          <a:gd name="connsiteY6" fmla="*/ 1770816 h 1793040"/>
                          <a:gd name="connsiteX7" fmla="*/ 637009 w 2085974"/>
                          <a:gd name="connsiteY7" fmla="*/ 1758326 h 1793040"/>
                          <a:gd name="connsiteX8" fmla="*/ 0 w 2085974"/>
                          <a:gd name="connsiteY8" fmla="*/ 797302 h 1793040"/>
                          <a:gd name="connsiteX9" fmla="*/ 305484 w 2085974"/>
                          <a:gd name="connsiteY9" fmla="*/ 59799 h 1793040"/>
                          <a:gd name="connsiteX10" fmla="*/ 371278 w 2085974"/>
                          <a:gd name="connsiteY10" fmla="*/ 0 h 1793040"/>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33824"/>
                          <a:gd name="connsiteX1" fmla="*/ 1714696 w 2085974"/>
                          <a:gd name="connsiteY1" fmla="*/ 0 h 1833824"/>
                          <a:gd name="connsiteX2" fmla="*/ 1780490 w 2085974"/>
                          <a:gd name="connsiteY2" fmla="*/ 59799 h 1833824"/>
                          <a:gd name="connsiteX3" fmla="*/ 2085974 w 2085974"/>
                          <a:gd name="connsiteY3" fmla="*/ 797302 h 1833824"/>
                          <a:gd name="connsiteX4" fmla="*/ 1448965 w 2085974"/>
                          <a:gd name="connsiteY4" fmla="*/ 1758326 h 1833824"/>
                          <a:gd name="connsiteX5" fmla="*/ 1414839 w 2085974"/>
                          <a:gd name="connsiteY5" fmla="*/ 1770816 h 1833824"/>
                          <a:gd name="connsiteX6" fmla="*/ 637009 w 2085974"/>
                          <a:gd name="connsiteY6" fmla="*/ 1758326 h 1833824"/>
                          <a:gd name="connsiteX7" fmla="*/ 0 w 2085974"/>
                          <a:gd name="connsiteY7" fmla="*/ 797302 h 1833824"/>
                          <a:gd name="connsiteX8" fmla="*/ 305484 w 2085974"/>
                          <a:gd name="connsiteY8" fmla="*/ 59799 h 1833824"/>
                          <a:gd name="connsiteX9" fmla="*/ 371278 w 2085974"/>
                          <a:gd name="connsiteY9" fmla="*/ 0 h 1833824"/>
                          <a:gd name="connsiteX0" fmla="*/ 371278 w 2085974"/>
                          <a:gd name="connsiteY0" fmla="*/ 0 h 1758326"/>
                          <a:gd name="connsiteX1" fmla="*/ 1714696 w 2085974"/>
                          <a:gd name="connsiteY1" fmla="*/ 0 h 1758326"/>
                          <a:gd name="connsiteX2" fmla="*/ 1780490 w 2085974"/>
                          <a:gd name="connsiteY2" fmla="*/ 59799 h 1758326"/>
                          <a:gd name="connsiteX3" fmla="*/ 2085974 w 2085974"/>
                          <a:gd name="connsiteY3" fmla="*/ 797302 h 1758326"/>
                          <a:gd name="connsiteX4" fmla="*/ 1448965 w 2085974"/>
                          <a:gd name="connsiteY4" fmla="*/ 1758326 h 1758326"/>
                          <a:gd name="connsiteX5" fmla="*/ 637009 w 2085974"/>
                          <a:gd name="connsiteY5" fmla="*/ 1758326 h 1758326"/>
                          <a:gd name="connsiteX6" fmla="*/ 0 w 2085974"/>
                          <a:gd name="connsiteY6" fmla="*/ 797302 h 1758326"/>
                          <a:gd name="connsiteX7" fmla="*/ 305484 w 2085974"/>
                          <a:gd name="connsiteY7" fmla="*/ 59799 h 1758326"/>
                          <a:gd name="connsiteX8" fmla="*/ 371278 w 2085974"/>
                          <a:gd name="connsiteY8" fmla="*/ 0 h 1758326"/>
                          <a:gd name="connsiteX0" fmla="*/ 371278 w 2085974"/>
                          <a:gd name="connsiteY0" fmla="*/ 0 h 1778434"/>
                          <a:gd name="connsiteX1" fmla="*/ 1714696 w 2085974"/>
                          <a:gd name="connsiteY1" fmla="*/ 0 h 1778434"/>
                          <a:gd name="connsiteX2" fmla="*/ 1780490 w 2085974"/>
                          <a:gd name="connsiteY2" fmla="*/ 59799 h 1778434"/>
                          <a:gd name="connsiteX3" fmla="*/ 2085974 w 2085974"/>
                          <a:gd name="connsiteY3" fmla="*/ 797302 h 1778434"/>
                          <a:gd name="connsiteX4" fmla="*/ 1448965 w 2085974"/>
                          <a:gd name="connsiteY4" fmla="*/ 1758326 h 1778434"/>
                          <a:gd name="connsiteX5" fmla="*/ 637009 w 2085974"/>
                          <a:gd name="connsiteY5" fmla="*/ 1758326 h 1778434"/>
                          <a:gd name="connsiteX6" fmla="*/ 0 w 2085974"/>
                          <a:gd name="connsiteY6" fmla="*/ 797302 h 1778434"/>
                          <a:gd name="connsiteX7" fmla="*/ 305484 w 2085974"/>
                          <a:gd name="connsiteY7" fmla="*/ 59799 h 1778434"/>
                          <a:gd name="connsiteX8" fmla="*/ 371278 w 2085974"/>
                          <a:gd name="connsiteY8" fmla="*/ 0 h 1778434"/>
                          <a:gd name="connsiteX0" fmla="*/ 371278 w 2085974"/>
                          <a:gd name="connsiteY0" fmla="*/ 0 h 1793157"/>
                          <a:gd name="connsiteX1" fmla="*/ 1714696 w 2085974"/>
                          <a:gd name="connsiteY1" fmla="*/ 0 h 1793157"/>
                          <a:gd name="connsiteX2" fmla="*/ 1780490 w 2085974"/>
                          <a:gd name="connsiteY2" fmla="*/ 59799 h 1793157"/>
                          <a:gd name="connsiteX3" fmla="*/ 2085974 w 2085974"/>
                          <a:gd name="connsiteY3" fmla="*/ 797302 h 1793157"/>
                          <a:gd name="connsiteX4" fmla="*/ 1448965 w 2085974"/>
                          <a:gd name="connsiteY4" fmla="*/ 1758326 h 1793157"/>
                          <a:gd name="connsiteX5" fmla="*/ 637009 w 2085974"/>
                          <a:gd name="connsiteY5" fmla="*/ 1758326 h 1793157"/>
                          <a:gd name="connsiteX6" fmla="*/ 0 w 2085974"/>
                          <a:gd name="connsiteY6" fmla="*/ 797302 h 1793157"/>
                          <a:gd name="connsiteX7" fmla="*/ 305484 w 2085974"/>
                          <a:gd name="connsiteY7" fmla="*/ 59799 h 1793157"/>
                          <a:gd name="connsiteX8" fmla="*/ 371278 w 2085974"/>
                          <a:gd name="connsiteY8" fmla="*/ 0 h 179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974" h="1793157">
                            <a:moveTo>
                              <a:pt x="371278" y="0"/>
                            </a:moveTo>
                            <a:cubicBezTo>
                              <a:pt x="819084" y="161925"/>
                              <a:pt x="1695515" y="66675"/>
                              <a:pt x="1714696" y="0"/>
                            </a:cubicBezTo>
                            <a:lnTo>
                              <a:pt x="1780490" y="59799"/>
                            </a:lnTo>
                            <a:cubicBezTo>
                              <a:pt x="1969234" y="248542"/>
                              <a:pt x="2085974" y="509289"/>
                              <a:pt x="2085974" y="797302"/>
                            </a:cubicBezTo>
                            <a:cubicBezTo>
                              <a:pt x="2085974" y="1229321"/>
                              <a:pt x="1823309" y="1599992"/>
                              <a:pt x="1448965" y="1758326"/>
                            </a:cubicBezTo>
                            <a:cubicBezTo>
                              <a:pt x="1342620" y="1803570"/>
                              <a:pt x="776692" y="1805951"/>
                              <a:pt x="637009" y="1758326"/>
                            </a:cubicBezTo>
                            <a:cubicBezTo>
                              <a:pt x="262665" y="1599992"/>
                              <a:pt x="0" y="1229321"/>
                              <a:pt x="0" y="797302"/>
                            </a:cubicBezTo>
                            <a:cubicBezTo>
                              <a:pt x="0" y="509289"/>
                              <a:pt x="116740" y="248542"/>
                              <a:pt x="305484" y="59799"/>
                            </a:cubicBezTo>
                            <a:lnTo>
                              <a:pt x="371278" y="0"/>
                            </a:lnTo>
                            <a:close/>
                          </a:path>
                        </a:pathLst>
                      </a:custGeom>
                      <a:solidFill>
                        <a:srgbClr val="E4F0FC"/>
                      </a:solidFill>
                      <a:ln w="41275">
                        <a:solidFill>
                          <a:srgbClr val="2F90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36" name="Group 135"/>
                      <p:cNvGrpSpPr/>
                      <p:nvPr/>
                    </p:nvGrpSpPr>
                    <p:grpSpPr>
                      <a:xfrm>
                        <a:off x="3159128" y="2633143"/>
                        <a:ext cx="1946272" cy="1195058"/>
                        <a:chOff x="3159128" y="2633143"/>
                        <a:chExt cx="1946272" cy="1195058"/>
                      </a:xfrm>
                    </p:grpSpPr>
                    <p:sp>
                      <p:nvSpPr>
                        <p:cNvPr id="137" name="Freeform 136"/>
                        <p:cNvSpPr/>
                        <p:nvPr/>
                      </p:nvSpPr>
                      <p:spPr>
                        <a:xfrm>
                          <a:off x="3164572" y="2696895"/>
                          <a:ext cx="1933252" cy="1124473"/>
                        </a:xfrm>
                        <a:custGeom>
                          <a:avLst/>
                          <a:gdLst>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58184 w 1928450"/>
                            <a:gd name="connsiteY7" fmla="*/ 2896 h 1121444"/>
                            <a:gd name="connsiteX8" fmla="*/ 960076 w 1928450"/>
                            <a:gd name="connsiteY8" fmla="*/ 59823 h 1121444"/>
                            <a:gd name="connsiteX9" fmla="*/ 1861968 w 1928450"/>
                            <a:gd name="connsiteY9" fmla="*/ 2896 h 1121444"/>
                            <a:gd name="connsiteX10" fmla="*/ 1880093 w 1928450"/>
                            <a:gd name="connsiteY10" fmla="*/ 0 h 1121444"/>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960076 w 1928450"/>
                            <a:gd name="connsiteY7" fmla="*/ 59823 h 1121444"/>
                            <a:gd name="connsiteX8" fmla="*/ 1861968 w 1928450"/>
                            <a:gd name="connsiteY8" fmla="*/ 2896 h 1121444"/>
                            <a:gd name="connsiteX9" fmla="*/ 1880093 w 1928450"/>
                            <a:gd name="connsiteY9" fmla="*/ 0 h 1121444"/>
                            <a:gd name="connsiteX0" fmla="*/ 1861968 w 1928450"/>
                            <a:gd name="connsiteY0" fmla="*/ 1652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8" fmla="*/ 1861968 w 1928450"/>
                            <a:gd name="connsiteY8" fmla="*/ 1652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24480 w 1928630"/>
                            <a:gd name="connsiteY0" fmla="*/ 0 h 1134713"/>
                            <a:gd name="connsiteX1" fmla="*/ 1885280 w 1928630"/>
                            <a:gd name="connsiteY1" fmla="*/ 25400 h 1134713"/>
                            <a:gd name="connsiteX2" fmla="*/ 1928630 w 1928630"/>
                            <a:gd name="connsiteY2" fmla="*/ 279665 h 1134713"/>
                            <a:gd name="connsiteX3" fmla="*/ 964405 w 1928630"/>
                            <a:gd name="connsiteY3" fmla="*/ 1134713 h 1134713"/>
                            <a:gd name="connsiteX4" fmla="*/ 180 w 1928630"/>
                            <a:gd name="connsiteY4" fmla="*/ 279665 h 1134713"/>
                            <a:gd name="connsiteX5" fmla="*/ 24480 w 1928630"/>
                            <a:gd name="connsiteY5" fmla="*/ 0 h 1134713"/>
                            <a:gd name="connsiteX0" fmla="*/ 24480 w 1928630"/>
                            <a:gd name="connsiteY0" fmla="*/ 9525 h 1144238"/>
                            <a:gd name="connsiteX1" fmla="*/ 1907505 w 1928630"/>
                            <a:gd name="connsiteY1" fmla="*/ 0 h 1144238"/>
                            <a:gd name="connsiteX2" fmla="*/ 1928630 w 1928630"/>
                            <a:gd name="connsiteY2" fmla="*/ 289190 h 1144238"/>
                            <a:gd name="connsiteX3" fmla="*/ 964405 w 1928630"/>
                            <a:gd name="connsiteY3" fmla="*/ 1144238 h 1144238"/>
                            <a:gd name="connsiteX4" fmla="*/ 180 w 1928630"/>
                            <a:gd name="connsiteY4" fmla="*/ 289190 h 1144238"/>
                            <a:gd name="connsiteX5" fmla="*/ 24480 w 1928630"/>
                            <a:gd name="connsiteY5" fmla="*/ 9525 h 1144238"/>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22013"/>
                            <a:gd name="connsiteX1" fmla="*/ 1910680 w 1928630"/>
                            <a:gd name="connsiteY1" fmla="*/ 0 h 1122013"/>
                            <a:gd name="connsiteX2" fmla="*/ 1928630 w 1928630"/>
                            <a:gd name="connsiteY2" fmla="*/ 286015 h 1122013"/>
                            <a:gd name="connsiteX3" fmla="*/ 964405 w 1928630"/>
                            <a:gd name="connsiteY3" fmla="*/ 1122013 h 1122013"/>
                            <a:gd name="connsiteX4" fmla="*/ 180 w 1928630"/>
                            <a:gd name="connsiteY4" fmla="*/ 286015 h 1122013"/>
                            <a:gd name="connsiteX5" fmla="*/ 24480 w 1928630"/>
                            <a:gd name="connsiteY5" fmla="*/ 6350 h 1122013"/>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16"/>
                            <a:gd name="connsiteX1" fmla="*/ 1910680 w 1928630"/>
                            <a:gd name="connsiteY1" fmla="*/ 0 h 1124116"/>
                            <a:gd name="connsiteX2" fmla="*/ 1928630 w 1928630"/>
                            <a:gd name="connsiteY2" fmla="*/ 286015 h 1124116"/>
                            <a:gd name="connsiteX3" fmla="*/ 964405 w 1928630"/>
                            <a:gd name="connsiteY3" fmla="*/ 1122013 h 1124116"/>
                            <a:gd name="connsiteX4" fmla="*/ 180 w 1928630"/>
                            <a:gd name="connsiteY4" fmla="*/ 286015 h 1124116"/>
                            <a:gd name="connsiteX5" fmla="*/ 24480 w 1928630"/>
                            <a:gd name="connsiteY5" fmla="*/ 6350 h 1124116"/>
                            <a:gd name="connsiteX0" fmla="*/ 24480 w 1934892"/>
                            <a:gd name="connsiteY0" fmla="*/ 6350 h 1124116"/>
                            <a:gd name="connsiteX1" fmla="*/ 1910680 w 1934892"/>
                            <a:gd name="connsiteY1" fmla="*/ 0 h 1124116"/>
                            <a:gd name="connsiteX2" fmla="*/ 1928630 w 1934892"/>
                            <a:gd name="connsiteY2" fmla="*/ 286015 h 1124116"/>
                            <a:gd name="connsiteX3" fmla="*/ 964405 w 1934892"/>
                            <a:gd name="connsiteY3" fmla="*/ 1122013 h 1124116"/>
                            <a:gd name="connsiteX4" fmla="*/ 180 w 1934892"/>
                            <a:gd name="connsiteY4" fmla="*/ 286015 h 1124116"/>
                            <a:gd name="connsiteX5" fmla="*/ 24480 w 1934892"/>
                            <a:gd name="connsiteY5" fmla="*/ 6350 h 1124116"/>
                            <a:gd name="connsiteX0" fmla="*/ 24480 w 1937477"/>
                            <a:gd name="connsiteY0" fmla="*/ 6350 h 1124116"/>
                            <a:gd name="connsiteX1" fmla="*/ 1910680 w 1937477"/>
                            <a:gd name="connsiteY1" fmla="*/ 0 h 1124116"/>
                            <a:gd name="connsiteX2" fmla="*/ 1928630 w 1937477"/>
                            <a:gd name="connsiteY2" fmla="*/ 286015 h 1124116"/>
                            <a:gd name="connsiteX3" fmla="*/ 964405 w 1937477"/>
                            <a:gd name="connsiteY3" fmla="*/ 1122013 h 1124116"/>
                            <a:gd name="connsiteX4" fmla="*/ 180 w 1937477"/>
                            <a:gd name="connsiteY4" fmla="*/ 286015 h 1124116"/>
                            <a:gd name="connsiteX5" fmla="*/ 24480 w 1937477"/>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2489"/>
                            <a:gd name="connsiteX1" fmla="*/ 1910680 w 1933252"/>
                            <a:gd name="connsiteY1" fmla="*/ 0 h 1122489"/>
                            <a:gd name="connsiteX2" fmla="*/ 1928630 w 1933252"/>
                            <a:gd name="connsiteY2" fmla="*/ 286015 h 1122489"/>
                            <a:gd name="connsiteX3" fmla="*/ 964405 w 1933252"/>
                            <a:gd name="connsiteY3" fmla="*/ 1122013 h 1122489"/>
                            <a:gd name="connsiteX4" fmla="*/ 180 w 1933252"/>
                            <a:gd name="connsiteY4" fmla="*/ 286015 h 1122489"/>
                            <a:gd name="connsiteX5" fmla="*/ 24480 w 1933252"/>
                            <a:gd name="connsiteY5" fmla="*/ 6350 h 1122489"/>
                            <a:gd name="connsiteX0" fmla="*/ 24480 w 1933252"/>
                            <a:gd name="connsiteY0" fmla="*/ 6350 h 1124867"/>
                            <a:gd name="connsiteX1" fmla="*/ 1910680 w 1933252"/>
                            <a:gd name="connsiteY1" fmla="*/ 0 h 1124867"/>
                            <a:gd name="connsiteX2" fmla="*/ 1928630 w 1933252"/>
                            <a:gd name="connsiteY2" fmla="*/ 286015 h 1124867"/>
                            <a:gd name="connsiteX3" fmla="*/ 964405 w 1933252"/>
                            <a:gd name="connsiteY3" fmla="*/ 1124394 h 1124867"/>
                            <a:gd name="connsiteX4" fmla="*/ 180 w 1933252"/>
                            <a:gd name="connsiteY4" fmla="*/ 286015 h 1124867"/>
                            <a:gd name="connsiteX5" fmla="*/ 24480 w 1933252"/>
                            <a:gd name="connsiteY5" fmla="*/ 6350 h 1124867"/>
                            <a:gd name="connsiteX0" fmla="*/ 24480 w 1933252"/>
                            <a:gd name="connsiteY0" fmla="*/ 6350 h 1124867"/>
                            <a:gd name="connsiteX1" fmla="*/ 1910680 w 1933252"/>
                            <a:gd name="connsiteY1" fmla="*/ 0 h 1124867"/>
                            <a:gd name="connsiteX2" fmla="*/ 1928630 w 1933252"/>
                            <a:gd name="connsiteY2" fmla="*/ 286015 h 1124867"/>
                            <a:gd name="connsiteX3" fmla="*/ 964405 w 1933252"/>
                            <a:gd name="connsiteY3" fmla="*/ 1124394 h 1124867"/>
                            <a:gd name="connsiteX4" fmla="*/ 180 w 1933252"/>
                            <a:gd name="connsiteY4" fmla="*/ 286015 h 1124867"/>
                            <a:gd name="connsiteX5" fmla="*/ 24480 w 1933252"/>
                            <a:gd name="connsiteY5" fmla="*/ 6350 h 1124867"/>
                            <a:gd name="connsiteX0" fmla="*/ 24480 w 1933252"/>
                            <a:gd name="connsiteY0" fmla="*/ 6350 h 1124473"/>
                            <a:gd name="connsiteX1" fmla="*/ 1910680 w 1933252"/>
                            <a:gd name="connsiteY1" fmla="*/ 0 h 1124473"/>
                            <a:gd name="connsiteX2" fmla="*/ 1928630 w 1933252"/>
                            <a:gd name="connsiteY2" fmla="*/ 286015 h 1124473"/>
                            <a:gd name="connsiteX3" fmla="*/ 964405 w 1933252"/>
                            <a:gd name="connsiteY3" fmla="*/ 1124394 h 1124473"/>
                            <a:gd name="connsiteX4" fmla="*/ 180 w 1933252"/>
                            <a:gd name="connsiteY4" fmla="*/ 286015 h 1124473"/>
                            <a:gd name="connsiteX5" fmla="*/ 24480 w 1933252"/>
                            <a:gd name="connsiteY5" fmla="*/ 6350 h 112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252" h="1124473">
                              <a:moveTo>
                                <a:pt x="24480" y="6350"/>
                              </a:moveTo>
                              <a:cubicBezTo>
                                <a:pt x="167438" y="89958"/>
                                <a:pt x="1732797" y="68792"/>
                                <a:pt x="1910680" y="0"/>
                              </a:cubicBezTo>
                              <a:cubicBezTo>
                                <a:pt x="1932538" y="76288"/>
                                <a:pt x="1938522" y="190677"/>
                                <a:pt x="1928630" y="286015"/>
                              </a:cubicBezTo>
                              <a:cubicBezTo>
                                <a:pt x="1874655" y="751895"/>
                                <a:pt x="1496932" y="1128363"/>
                                <a:pt x="964405" y="1124394"/>
                              </a:cubicBezTo>
                              <a:cubicBezTo>
                                <a:pt x="416797" y="1130744"/>
                                <a:pt x="50980" y="755070"/>
                                <a:pt x="180" y="286015"/>
                              </a:cubicBezTo>
                              <a:cubicBezTo>
                                <a:pt x="180" y="197472"/>
                                <a:pt x="-3693" y="86672"/>
                                <a:pt x="24480" y="6350"/>
                              </a:cubicBezTo>
                              <a:close/>
                            </a:path>
                          </a:pathLst>
                        </a:custGeom>
                        <a:solidFill>
                          <a:srgbClr val="04A6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8" name="Oval 22"/>
                        <p:cNvSpPr/>
                        <p:nvPr/>
                      </p:nvSpPr>
                      <p:spPr>
                        <a:xfrm>
                          <a:off x="3192238" y="2633143"/>
                          <a:ext cx="1884404" cy="131591"/>
                        </a:xfrm>
                        <a:custGeom>
                          <a:avLst/>
                          <a:gdLst>
                            <a:gd name="connsiteX0" fmla="*/ 0 w 1896304"/>
                            <a:gd name="connsiteY0" fmla="*/ 53884 h 107768"/>
                            <a:gd name="connsiteX1" fmla="*/ 948152 w 1896304"/>
                            <a:gd name="connsiteY1" fmla="*/ 0 h 107768"/>
                            <a:gd name="connsiteX2" fmla="*/ 1896304 w 1896304"/>
                            <a:gd name="connsiteY2" fmla="*/ 53884 h 107768"/>
                            <a:gd name="connsiteX3" fmla="*/ 948152 w 1896304"/>
                            <a:gd name="connsiteY3" fmla="*/ 107768 h 107768"/>
                            <a:gd name="connsiteX4" fmla="*/ 0 w 1896304"/>
                            <a:gd name="connsiteY4" fmla="*/ 53884 h 107768"/>
                            <a:gd name="connsiteX0" fmla="*/ 0 w 1889160"/>
                            <a:gd name="connsiteY0" fmla="*/ 58664 h 107808"/>
                            <a:gd name="connsiteX1" fmla="*/ 941008 w 1889160"/>
                            <a:gd name="connsiteY1" fmla="*/ 18 h 107808"/>
                            <a:gd name="connsiteX2" fmla="*/ 1889160 w 1889160"/>
                            <a:gd name="connsiteY2" fmla="*/ 53902 h 107808"/>
                            <a:gd name="connsiteX3" fmla="*/ 941008 w 1889160"/>
                            <a:gd name="connsiteY3" fmla="*/ 107786 h 107808"/>
                            <a:gd name="connsiteX4" fmla="*/ 0 w 1889160"/>
                            <a:gd name="connsiteY4" fmla="*/ 58664 h 107808"/>
                            <a:gd name="connsiteX0" fmla="*/ 0 w 1884398"/>
                            <a:gd name="connsiteY0" fmla="*/ 58651 h 107778"/>
                            <a:gd name="connsiteX1" fmla="*/ 941008 w 1884398"/>
                            <a:gd name="connsiteY1" fmla="*/ 5 h 107778"/>
                            <a:gd name="connsiteX2" fmla="*/ 1884398 w 1884398"/>
                            <a:gd name="connsiteY2" fmla="*/ 56270 h 107778"/>
                            <a:gd name="connsiteX3" fmla="*/ 941008 w 1884398"/>
                            <a:gd name="connsiteY3" fmla="*/ 107773 h 107778"/>
                            <a:gd name="connsiteX4" fmla="*/ 0 w 1884398"/>
                            <a:gd name="connsiteY4" fmla="*/ 58651 h 107778"/>
                            <a:gd name="connsiteX0" fmla="*/ 0 w 1884398"/>
                            <a:gd name="connsiteY0" fmla="*/ 58651 h 122062"/>
                            <a:gd name="connsiteX1" fmla="*/ 941008 w 1884398"/>
                            <a:gd name="connsiteY1" fmla="*/ 5 h 122062"/>
                            <a:gd name="connsiteX2" fmla="*/ 1884398 w 1884398"/>
                            <a:gd name="connsiteY2" fmla="*/ 56270 h 122062"/>
                            <a:gd name="connsiteX3" fmla="*/ 941008 w 1884398"/>
                            <a:gd name="connsiteY3" fmla="*/ 122060 h 122062"/>
                            <a:gd name="connsiteX4" fmla="*/ 0 w 1884398"/>
                            <a:gd name="connsiteY4" fmla="*/ 58651 h 122062"/>
                            <a:gd name="connsiteX0" fmla="*/ 6 w 1884404"/>
                            <a:gd name="connsiteY0" fmla="*/ 58651 h 122063"/>
                            <a:gd name="connsiteX1" fmla="*/ 941014 w 1884404"/>
                            <a:gd name="connsiteY1" fmla="*/ 5 h 122063"/>
                            <a:gd name="connsiteX2" fmla="*/ 1884404 w 1884404"/>
                            <a:gd name="connsiteY2" fmla="*/ 56270 h 122063"/>
                            <a:gd name="connsiteX3" fmla="*/ 941014 w 1884404"/>
                            <a:gd name="connsiteY3" fmla="*/ 122060 h 122063"/>
                            <a:gd name="connsiteX4" fmla="*/ 6 w 1884404"/>
                            <a:gd name="connsiteY4" fmla="*/ 58651 h 122063"/>
                            <a:gd name="connsiteX0" fmla="*/ 6 w 1884404"/>
                            <a:gd name="connsiteY0" fmla="*/ 58651 h 122065"/>
                            <a:gd name="connsiteX1" fmla="*/ 941014 w 1884404"/>
                            <a:gd name="connsiteY1" fmla="*/ 5 h 122065"/>
                            <a:gd name="connsiteX2" fmla="*/ 1884404 w 1884404"/>
                            <a:gd name="connsiteY2" fmla="*/ 56270 h 122065"/>
                            <a:gd name="connsiteX3" fmla="*/ 941014 w 1884404"/>
                            <a:gd name="connsiteY3" fmla="*/ 122060 h 122065"/>
                            <a:gd name="connsiteX4" fmla="*/ 6 w 1884404"/>
                            <a:gd name="connsiteY4" fmla="*/ 58651 h 122065"/>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68177 h 131591"/>
                            <a:gd name="connsiteX1" fmla="*/ 938633 w 1884404"/>
                            <a:gd name="connsiteY1" fmla="*/ 6 h 131591"/>
                            <a:gd name="connsiteX2" fmla="*/ 1884404 w 1884404"/>
                            <a:gd name="connsiteY2" fmla="*/ 65796 h 131591"/>
                            <a:gd name="connsiteX3" fmla="*/ 941014 w 1884404"/>
                            <a:gd name="connsiteY3" fmla="*/ 131586 h 131591"/>
                            <a:gd name="connsiteX4" fmla="*/ 6 w 1884404"/>
                            <a:gd name="connsiteY4" fmla="*/ 68177 h 13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404" h="131591">
                              <a:moveTo>
                                <a:pt x="6" y="68177"/>
                              </a:moveTo>
                              <a:cubicBezTo>
                                <a:pt x="-2375" y="26404"/>
                                <a:pt x="624567" y="403"/>
                                <a:pt x="938633" y="6"/>
                              </a:cubicBezTo>
                              <a:cubicBezTo>
                                <a:pt x="1252699" y="-391"/>
                                <a:pt x="1877261" y="16987"/>
                                <a:pt x="1884404" y="65796"/>
                              </a:cubicBezTo>
                              <a:cubicBezTo>
                                <a:pt x="1884404" y="95555"/>
                                <a:pt x="1255080" y="131189"/>
                                <a:pt x="941014" y="131586"/>
                              </a:cubicBezTo>
                              <a:cubicBezTo>
                                <a:pt x="626948" y="131983"/>
                                <a:pt x="2387" y="109950"/>
                                <a:pt x="6" y="68177"/>
                              </a:cubicBezTo>
                              <a:close/>
                            </a:path>
                          </a:pathLst>
                        </a:custGeom>
                        <a:gradFill>
                          <a:gsLst>
                            <a:gs pos="77000">
                              <a:srgbClr val="BBEBFF"/>
                            </a:gs>
                            <a:gs pos="100000">
                              <a:schemeClr val="bg1"/>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9" name="Freeform 138"/>
                        <p:cNvSpPr/>
                        <p:nvPr/>
                      </p:nvSpPr>
                      <p:spPr>
                        <a:xfrm>
                          <a:off x="3159128" y="2696301"/>
                          <a:ext cx="1946272" cy="1131900"/>
                        </a:xfrm>
                        <a:custGeom>
                          <a:avLst/>
                          <a:gdLst>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58184 w 1928450"/>
                            <a:gd name="connsiteY7" fmla="*/ 2896 h 1121444"/>
                            <a:gd name="connsiteX8" fmla="*/ 960076 w 1928450"/>
                            <a:gd name="connsiteY8" fmla="*/ 59823 h 1121444"/>
                            <a:gd name="connsiteX9" fmla="*/ 1861968 w 1928450"/>
                            <a:gd name="connsiteY9" fmla="*/ 2896 h 1121444"/>
                            <a:gd name="connsiteX10" fmla="*/ 1880093 w 1928450"/>
                            <a:gd name="connsiteY10" fmla="*/ 0 h 1121444"/>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960076 w 1928450"/>
                            <a:gd name="connsiteY7" fmla="*/ 59823 h 1121444"/>
                            <a:gd name="connsiteX8" fmla="*/ 1861968 w 1928450"/>
                            <a:gd name="connsiteY8" fmla="*/ 2896 h 1121444"/>
                            <a:gd name="connsiteX9" fmla="*/ 1880093 w 1928450"/>
                            <a:gd name="connsiteY9" fmla="*/ 0 h 1121444"/>
                            <a:gd name="connsiteX0" fmla="*/ 1861968 w 1928450"/>
                            <a:gd name="connsiteY0" fmla="*/ 1652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8" fmla="*/ 1861968 w 1928450"/>
                            <a:gd name="connsiteY8" fmla="*/ 1652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24480 w 1928630"/>
                            <a:gd name="connsiteY0" fmla="*/ 0 h 1134713"/>
                            <a:gd name="connsiteX1" fmla="*/ 1885280 w 1928630"/>
                            <a:gd name="connsiteY1" fmla="*/ 25400 h 1134713"/>
                            <a:gd name="connsiteX2" fmla="*/ 1928630 w 1928630"/>
                            <a:gd name="connsiteY2" fmla="*/ 279665 h 1134713"/>
                            <a:gd name="connsiteX3" fmla="*/ 964405 w 1928630"/>
                            <a:gd name="connsiteY3" fmla="*/ 1134713 h 1134713"/>
                            <a:gd name="connsiteX4" fmla="*/ 180 w 1928630"/>
                            <a:gd name="connsiteY4" fmla="*/ 279665 h 1134713"/>
                            <a:gd name="connsiteX5" fmla="*/ 24480 w 1928630"/>
                            <a:gd name="connsiteY5" fmla="*/ 0 h 1134713"/>
                            <a:gd name="connsiteX0" fmla="*/ 24480 w 1928630"/>
                            <a:gd name="connsiteY0" fmla="*/ 9525 h 1144238"/>
                            <a:gd name="connsiteX1" fmla="*/ 1907505 w 1928630"/>
                            <a:gd name="connsiteY1" fmla="*/ 0 h 1144238"/>
                            <a:gd name="connsiteX2" fmla="*/ 1928630 w 1928630"/>
                            <a:gd name="connsiteY2" fmla="*/ 289190 h 1144238"/>
                            <a:gd name="connsiteX3" fmla="*/ 964405 w 1928630"/>
                            <a:gd name="connsiteY3" fmla="*/ 1144238 h 1144238"/>
                            <a:gd name="connsiteX4" fmla="*/ 180 w 1928630"/>
                            <a:gd name="connsiteY4" fmla="*/ 289190 h 1144238"/>
                            <a:gd name="connsiteX5" fmla="*/ 24480 w 1928630"/>
                            <a:gd name="connsiteY5" fmla="*/ 9525 h 1144238"/>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22013"/>
                            <a:gd name="connsiteX1" fmla="*/ 1910680 w 1928630"/>
                            <a:gd name="connsiteY1" fmla="*/ 0 h 1122013"/>
                            <a:gd name="connsiteX2" fmla="*/ 1928630 w 1928630"/>
                            <a:gd name="connsiteY2" fmla="*/ 286015 h 1122013"/>
                            <a:gd name="connsiteX3" fmla="*/ 964405 w 1928630"/>
                            <a:gd name="connsiteY3" fmla="*/ 1122013 h 1122013"/>
                            <a:gd name="connsiteX4" fmla="*/ 180 w 1928630"/>
                            <a:gd name="connsiteY4" fmla="*/ 286015 h 1122013"/>
                            <a:gd name="connsiteX5" fmla="*/ 24480 w 1928630"/>
                            <a:gd name="connsiteY5" fmla="*/ 6350 h 1122013"/>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16"/>
                            <a:gd name="connsiteX1" fmla="*/ 1910680 w 1928630"/>
                            <a:gd name="connsiteY1" fmla="*/ 0 h 1124116"/>
                            <a:gd name="connsiteX2" fmla="*/ 1928630 w 1928630"/>
                            <a:gd name="connsiteY2" fmla="*/ 286015 h 1124116"/>
                            <a:gd name="connsiteX3" fmla="*/ 964405 w 1928630"/>
                            <a:gd name="connsiteY3" fmla="*/ 1122013 h 1124116"/>
                            <a:gd name="connsiteX4" fmla="*/ 180 w 1928630"/>
                            <a:gd name="connsiteY4" fmla="*/ 286015 h 1124116"/>
                            <a:gd name="connsiteX5" fmla="*/ 24480 w 1928630"/>
                            <a:gd name="connsiteY5" fmla="*/ 6350 h 1124116"/>
                            <a:gd name="connsiteX0" fmla="*/ 24480 w 1934892"/>
                            <a:gd name="connsiteY0" fmla="*/ 6350 h 1124116"/>
                            <a:gd name="connsiteX1" fmla="*/ 1910680 w 1934892"/>
                            <a:gd name="connsiteY1" fmla="*/ 0 h 1124116"/>
                            <a:gd name="connsiteX2" fmla="*/ 1928630 w 1934892"/>
                            <a:gd name="connsiteY2" fmla="*/ 286015 h 1124116"/>
                            <a:gd name="connsiteX3" fmla="*/ 964405 w 1934892"/>
                            <a:gd name="connsiteY3" fmla="*/ 1122013 h 1124116"/>
                            <a:gd name="connsiteX4" fmla="*/ 180 w 1934892"/>
                            <a:gd name="connsiteY4" fmla="*/ 286015 h 1124116"/>
                            <a:gd name="connsiteX5" fmla="*/ 24480 w 1934892"/>
                            <a:gd name="connsiteY5" fmla="*/ 6350 h 1124116"/>
                            <a:gd name="connsiteX0" fmla="*/ 24480 w 1937477"/>
                            <a:gd name="connsiteY0" fmla="*/ 6350 h 1124116"/>
                            <a:gd name="connsiteX1" fmla="*/ 1910680 w 1937477"/>
                            <a:gd name="connsiteY1" fmla="*/ 0 h 1124116"/>
                            <a:gd name="connsiteX2" fmla="*/ 1928630 w 1937477"/>
                            <a:gd name="connsiteY2" fmla="*/ 286015 h 1124116"/>
                            <a:gd name="connsiteX3" fmla="*/ 964405 w 1937477"/>
                            <a:gd name="connsiteY3" fmla="*/ 1122013 h 1124116"/>
                            <a:gd name="connsiteX4" fmla="*/ 180 w 1937477"/>
                            <a:gd name="connsiteY4" fmla="*/ 286015 h 1124116"/>
                            <a:gd name="connsiteX5" fmla="*/ 24480 w 1937477"/>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3181"/>
                            <a:gd name="connsiteX1" fmla="*/ 1910680 w 1933252"/>
                            <a:gd name="connsiteY1" fmla="*/ 0 h 1123181"/>
                            <a:gd name="connsiteX2" fmla="*/ 1928630 w 1933252"/>
                            <a:gd name="connsiteY2" fmla="*/ 286015 h 1123181"/>
                            <a:gd name="connsiteX3" fmla="*/ 964405 w 1933252"/>
                            <a:gd name="connsiteY3" fmla="*/ 1122013 h 1123181"/>
                            <a:gd name="connsiteX4" fmla="*/ 180 w 1933252"/>
                            <a:gd name="connsiteY4" fmla="*/ 286015 h 1123181"/>
                            <a:gd name="connsiteX5" fmla="*/ 24480 w 1933252"/>
                            <a:gd name="connsiteY5" fmla="*/ 6350 h 1123181"/>
                            <a:gd name="connsiteX0" fmla="*/ 24480 w 1933252"/>
                            <a:gd name="connsiteY0" fmla="*/ 6350 h 1122013"/>
                            <a:gd name="connsiteX1" fmla="*/ 1910680 w 1933252"/>
                            <a:gd name="connsiteY1" fmla="*/ 0 h 1122013"/>
                            <a:gd name="connsiteX2" fmla="*/ 1928630 w 1933252"/>
                            <a:gd name="connsiteY2" fmla="*/ 286015 h 1122013"/>
                            <a:gd name="connsiteX3" fmla="*/ 964405 w 1933252"/>
                            <a:gd name="connsiteY3" fmla="*/ 1122013 h 1122013"/>
                            <a:gd name="connsiteX4" fmla="*/ 180 w 1933252"/>
                            <a:gd name="connsiteY4" fmla="*/ 286015 h 1122013"/>
                            <a:gd name="connsiteX5" fmla="*/ 24480 w 1933252"/>
                            <a:gd name="connsiteY5" fmla="*/ 6350 h 1122013"/>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252" h="1124330">
                              <a:moveTo>
                                <a:pt x="24480" y="6350"/>
                              </a:moveTo>
                              <a:cubicBezTo>
                                <a:pt x="315715" y="127027"/>
                                <a:pt x="1460955" y="133663"/>
                                <a:pt x="1910680" y="0"/>
                              </a:cubicBezTo>
                              <a:cubicBezTo>
                                <a:pt x="1932538" y="76288"/>
                                <a:pt x="1938522" y="190677"/>
                                <a:pt x="1928630" y="286015"/>
                              </a:cubicBezTo>
                              <a:cubicBezTo>
                                <a:pt x="1874655" y="751895"/>
                                <a:pt x="1517783" y="1112919"/>
                                <a:pt x="962088" y="1124330"/>
                              </a:cubicBezTo>
                              <a:cubicBezTo>
                                <a:pt x="416861" y="1114978"/>
                                <a:pt x="50980" y="755070"/>
                                <a:pt x="180" y="286015"/>
                              </a:cubicBezTo>
                              <a:cubicBezTo>
                                <a:pt x="180" y="197472"/>
                                <a:pt x="-3693" y="86672"/>
                                <a:pt x="24480" y="6350"/>
                              </a:cubicBezTo>
                              <a:close/>
                            </a:path>
                          </a:pathLst>
                        </a:custGeom>
                        <a:gradFill>
                          <a:gsLst>
                            <a:gs pos="0">
                              <a:srgbClr val="58DDFC"/>
                            </a:gs>
                            <a:gs pos="100000">
                              <a:srgbClr val="0393CF"/>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grpSp>
              <p:sp>
                <p:nvSpPr>
                  <p:cNvPr id="131" name="Rectangle 23"/>
                  <p:cNvSpPr/>
                  <p:nvPr/>
                </p:nvSpPr>
                <p:spPr>
                  <a:xfrm>
                    <a:off x="3324287" y="3402201"/>
                    <a:ext cx="1622511" cy="420688"/>
                  </a:xfrm>
                  <a:custGeom>
                    <a:avLst/>
                    <a:gdLst>
                      <a:gd name="connsiteX0" fmla="*/ 0 w 1234368"/>
                      <a:gd name="connsiteY0" fmla="*/ 0 h 196850"/>
                      <a:gd name="connsiteX1" fmla="*/ 1234368 w 1234368"/>
                      <a:gd name="connsiteY1" fmla="*/ 0 h 196850"/>
                      <a:gd name="connsiteX2" fmla="*/ 1234368 w 1234368"/>
                      <a:gd name="connsiteY2" fmla="*/ 196850 h 196850"/>
                      <a:gd name="connsiteX3" fmla="*/ 0 w 1234368"/>
                      <a:gd name="connsiteY3" fmla="*/ 196850 h 196850"/>
                      <a:gd name="connsiteX4" fmla="*/ 0 w 1234368"/>
                      <a:gd name="connsiteY4" fmla="*/ 0 h 196850"/>
                      <a:gd name="connsiteX0" fmla="*/ 0 w 1234368"/>
                      <a:gd name="connsiteY0" fmla="*/ 0 h 196850"/>
                      <a:gd name="connsiteX1" fmla="*/ 1234368 w 1234368"/>
                      <a:gd name="connsiteY1" fmla="*/ 0 h 196850"/>
                      <a:gd name="connsiteX2" fmla="*/ 1234368 w 1234368"/>
                      <a:gd name="connsiteY2" fmla="*/ 196850 h 196850"/>
                      <a:gd name="connsiteX3" fmla="*/ 0 w 1234368"/>
                      <a:gd name="connsiteY3" fmla="*/ 0 h 196850"/>
                      <a:gd name="connsiteX0" fmla="*/ 0 w 1417724"/>
                      <a:gd name="connsiteY0" fmla="*/ 0 h 211137"/>
                      <a:gd name="connsiteX1" fmla="*/ 1417724 w 1417724"/>
                      <a:gd name="connsiteY1" fmla="*/ 14287 h 211137"/>
                      <a:gd name="connsiteX2" fmla="*/ 1417724 w 1417724"/>
                      <a:gd name="connsiteY2" fmla="*/ 211137 h 211137"/>
                      <a:gd name="connsiteX3" fmla="*/ 0 w 1417724"/>
                      <a:gd name="connsiteY3" fmla="*/ 0 h 211137"/>
                      <a:gd name="connsiteX0" fmla="*/ 0 w 1622511"/>
                      <a:gd name="connsiteY0" fmla="*/ 21432 h 232569"/>
                      <a:gd name="connsiteX1" fmla="*/ 1622511 w 1622511"/>
                      <a:gd name="connsiteY1" fmla="*/ 0 h 232569"/>
                      <a:gd name="connsiteX2" fmla="*/ 1417724 w 1622511"/>
                      <a:gd name="connsiteY2" fmla="*/ 232569 h 232569"/>
                      <a:gd name="connsiteX3" fmla="*/ 0 w 1622511"/>
                      <a:gd name="connsiteY3" fmla="*/ 21432 h 2325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Lst>
                    <a:ahLst/>
                    <a:cxnLst>
                      <a:cxn ang="0">
                        <a:pos x="connsiteX0" y="connsiteY0"/>
                      </a:cxn>
                      <a:cxn ang="0">
                        <a:pos x="connsiteX1" y="connsiteY1"/>
                      </a:cxn>
                      <a:cxn ang="0">
                        <a:pos x="connsiteX2" y="connsiteY2"/>
                      </a:cxn>
                      <a:cxn ang="0">
                        <a:pos x="connsiteX3" y="connsiteY3"/>
                      </a:cxn>
                    </a:cxnLst>
                    <a:rect l="l" t="t" r="r" b="b"/>
                    <a:pathLst>
                      <a:path w="1622511" h="420688">
                        <a:moveTo>
                          <a:pt x="0" y="21432"/>
                        </a:moveTo>
                        <a:cubicBezTo>
                          <a:pt x="308427" y="91758"/>
                          <a:pt x="830214" y="318294"/>
                          <a:pt x="1622511" y="0"/>
                        </a:cubicBezTo>
                        <a:cubicBezTo>
                          <a:pt x="1516149" y="147373"/>
                          <a:pt x="1328030" y="385234"/>
                          <a:pt x="824793" y="420688"/>
                        </a:cubicBezTo>
                        <a:cubicBezTo>
                          <a:pt x="257761" y="404284"/>
                          <a:pt x="104275" y="152136"/>
                          <a:pt x="0" y="21432"/>
                        </a:cubicBezTo>
                        <a:close/>
                      </a:path>
                    </a:pathLst>
                  </a:custGeom>
                  <a:gradFill>
                    <a:gsLst>
                      <a:gs pos="0">
                        <a:schemeClr val="bg1">
                          <a:alpha val="0"/>
                        </a:schemeClr>
                      </a:gs>
                      <a:gs pos="83000">
                        <a:schemeClr val="bg1">
                          <a:alpha val="34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Oval 24"/>
                  <p:cNvSpPr/>
                  <p:nvPr/>
                </p:nvSpPr>
                <p:spPr>
                  <a:xfrm>
                    <a:off x="3272013" y="2270017"/>
                    <a:ext cx="533992" cy="888506"/>
                  </a:xfrm>
                  <a:custGeom>
                    <a:avLst/>
                    <a:gdLst>
                      <a:gd name="connsiteX0" fmla="*/ 0 w 546100"/>
                      <a:gd name="connsiteY0" fmla="*/ 453778 h 907555"/>
                      <a:gd name="connsiteX1" fmla="*/ 273050 w 546100"/>
                      <a:gd name="connsiteY1" fmla="*/ 0 h 907555"/>
                      <a:gd name="connsiteX2" fmla="*/ 546100 w 546100"/>
                      <a:gd name="connsiteY2" fmla="*/ 453778 h 907555"/>
                      <a:gd name="connsiteX3" fmla="*/ 273050 w 546100"/>
                      <a:gd name="connsiteY3" fmla="*/ 907556 h 907555"/>
                      <a:gd name="connsiteX4" fmla="*/ 0 w 546100"/>
                      <a:gd name="connsiteY4" fmla="*/ 453778 h 907555"/>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41078 h 894856"/>
                      <a:gd name="connsiteX1" fmla="*/ 317500 w 546100"/>
                      <a:gd name="connsiteY1" fmla="*/ 0 h 894856"/>
                      <a:gd name="connsiteX2" fmla="*/ 546100 w 546100"/>
                      <a:gd name="connsiteY2" fmla="*/ 441078 h 894856"/>
                      <a:gd name="connsiteX3" fmla="*/ 273050 w 546100"/>
                      <a:gd name="connsiteY3" fmla="*/ 894856 h 894856"/>
                      <a:gd name="connsiteX4" fmla="*/ 0 w 546100"/>
                      <a:gd name="connsiteY4" fmla="*/ 441078 h 894856"/>
                      <a:gd name="connsiteX0" fmla="*/ 0 w 546100"/>
                      <a:gd name="connsiteY0" fmla="*/ 441078 h 888506"/>
                      <a:gd name="connsiteX1" fmla="*/ 317500 w 546100"/>
                      <a:gd name="connsiteY1" fmla="*/ 0 h 888506"/>
                      <a:gd name="connsiteX2" fmla="*/ 546100 w 546100"/>
                      <a:gd name="connsiteY2" fmla="*/ 441078 h 888506"/>
                      <a:gd name="connsiteX3" fmla="*/ 187325 w 546100"/>
                      <a:gd name="connsiteY3" fmla="*/ 888506 h 888506"/>
                      <a:gd name="connsiteX4" fmla="*/ 0 w 546100"/>
                      <a:gd name="connsiteY4" fmla="*/ 441078 h 888506"/>
                      <a:gd name="connsiteX0" fmla="*/ 0 w 523875"/>
                      <a:gd name="connsiteY0" fmla="*/ 441078 h 888506"/>
                      <a:gd name="connsiteX1" fmla="*/ 317500 w 523875"/>
                      <a:gd name="connsiteY1" fmla="*/ 0 h 888506"/>
                      <a:gd name="connsiteX2" fmla="*/ 523875 w 523875"/>
                      <a:gd name="connsiteY2" fmla="*/ 444253 h 888506"/>
                      <a:gd name="connsiteX3" fmla="*/ 187325 w 523875"/>
                      <a:gd name="connsiteY3" fmla="*/ 888506 h 888506"/>
                      <a:gd name="connsiteX4" fmla="*/ 0 w 523875"/>
                      <a:gd name="connsiteY4" fmla="*/ 441078 h 888506"/>
                      <a:gd name="connsiteX0" fmla="*/ 0 w 523875"/>
                      <a:gd name="connsiteY0" fmla="*/ 441078 h 888506"/>
                      <a:gd name="connsiteX1" fmla="*/ 317500 w 523875"/>
                      <a:gd name="connsiteY1" fmla="*/ 0 h 888506"/>
                      <a:gd name="connsiteX2" fmla="*/ 523875 w 523875"/>
                      <a:gd name="connsiteY2" fmla="*/ 444253 h 888506"/>
                      <a:gd name="connsiteX3" fmla="*/ 187325 w 523875"/>
                      <a:gd name="connsiteY3" fmla="*/ 888506 h 888506"/>
                      <a:gd name="connsiteX4" fmla="*/ 0 w 523875"/>
                      <a:gd name="connsiteY4" fmla="*/ 441078 h 888506"/>
                      <a:gd name="connsiteX0" fmla="*/ 3605 w 527480"/>
                      <a:gd name="connsiteY0" fmla="*/ 441078 h 888506"/>
                      <a:gd name="connsiteX1" fmla="*/ 321105 w 527480"/>
                      <a:gd name="connsiteY1" fmla="*/ 0 h 888506"/>
                      <a:gd name="connsiteX2" fmla="*/ 527480 w 527480"/>
                      <a:gd name="connsiteY2" fmla="*/ 444253 h 888506"/>
                      <a:gd name="connsiteX3" fmla="*/ 190930 w 527480"/>
                      <a:gd name="connsiteY3" fmla="*/ 888506 h 888506"/>
                      <a:gd name="connsiteX4" fmla="*/ 3605 w 527480"/>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32138"/>
                      <a:gd name="connsiteY0" fmla="*/ 441078 h 888506"/>
                      <a:gd name="connsiteX1" fmla="*/ 319413 w 532138"/>
                      <a:gd name="connsiteY1" fmla="*/ 0 h 888506"/>
                      <a:gd name="connsiteX2" fmla="*/ 532138 w 532138"/>
                      <a:gd name="connsiteY2" fmla="*/ 444253 h 888506"/>
                      <a:gd name="connsiteX3" fmla="*/ 189238 w 532138"/>
                      <a:gd name="connsiteY3" fmla="*/ 888506 h 888506"/>
                      <a:gd name="connsiteX4" fmla="*/ 1913 w 532138"/>
                      <a:gd name="connsiteY4" fmla="*/ 441078 h 888506"/>
                      <a:gd name="connsiteX0" fmla="*/ 1913 w 533992"/>
                      <a:gd name="connsiteY0" fmla="*/ 441078 h 888506"/>
                      <a:gd name="connsiteX1" fmla="*/ 319413 w 533992"/>
                      <a:gd name="connsiteY1" fmla="*/ 0 h 888506"/>
                      <a:gd name="connsiteX2" fmla="*/ 532138 w 533992"/>
                      <a:gd name="connsiteY2" fmla="*/ 444253 h 888506"/>
                      <a:gd name="connsiteX3" fmla="*/ 189238 w 533992"/>
                      <a:gd name="connsiteY3" fmla="*/ 888506 h 888506"/>
                      <a:gd name="connsiteX4" fmla="*/ 1913 w 533992"/>
                      <a:gd name="connsiteY4" fmla="*/ 441078 h 88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992" h="888506">
                        <a:moveTo>
                          <a:pt x="1913" y="441078"/>
                        </a:moveTo>
                        <a:cubicBezTo>
                          <a:pt x="40013" y="180938"/>
                          <a:pt x="168612" y="0"/>
                          <a:pt x="319413" y="0"/>
                        </a:cubicBezTo>
                        <a:cubicBezTo>
                          <a:pt x="460689" y="9525"/>
                          <a:pt x="548013" y="190463"/>
                          <a:pt x="532138" y="444253"/>
                        </a:cubicBezTo>
                        <a:cubicBezTo>
                          <a:pt x="465463" y="761543"/>
                          <a:pt x="340039" y="888506"/>
                          <a:pt x="189238" y="888506"/>
                        </a:cubicBezTo>
                        <a:cubicBezTo>
                          <a:pt x="38437" y="888506"/>
                          <a:pt x="-10787" y="685343"/>
                          <a:pt x="1913" y="441078"/>
                        </a:cubicBezTo>
                        <a:close/>
                      </a:path>
                    </a:pathLst>
                  </a:custGeom>
                  <a:solidFill>
                    <a:schemeClr val="bg1">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17" name="Group 116"/>
              <p:cNvGrpSpPr/>
              <p:nvPr/>
            </p:nvGrpSpPr>
            <p:grpSpPr>
              <a:xfrm rot="2473589">
                <a:off x="8288395" y="1272694"/>
                <a:ext cx="1214378" cy="1086026"/>
                <a:chOff x="2839349" y="1749422"/>
                <a:chExt cx="701291" cy="627164"/>
              </a:xfrm>
            </p:grpSpPr>
            <p:sp>
              <p:nvSpPr>
                <p:cNvPr id="118" name="Rectangle 27"/>
                <p:cNvSpPr/>
                <p:nvPr/>
              </p:nvSpPr>
              <p:spPr>
                <a:xfrm>
                  <a:off x="2936965" y="1749422"/>
                  <a:ext cx="311017" cy="355601"/>
                </a:xfrm>
                <a:custGeom>
                  <a:avLst/>
                  <a:gdLst>
                    <a:gd name="connsiteX0" fmla="*/ 0 w 439492"/>
                    <a:gd name="connsiteY0" fmla="*/ 0 h 295275"/>
                    <a:gd name="connsiteX1" fmla="*/ 439492 w 439492"/>
                    <a:gd name="connsiteY1" fmla="*/ 0 h 295275"/>
                    <a:gd name="connsiteX2" fmla="*/ 439492 w 439492"/>
                    <a:gd name="connsiteY2" fmla="*/ 295275 h 295275"/>
                    <a:gd name="connsiteX3" fmla="*/ 0 w 439492"/>
                    <a:gd name="connsiteY3" fmla="*/ 295275 h 295275"/>
                    <a:gd name="connsiteX4" fmla="*/ 0 w 439492"/>
                    <a:gd name="connsiteY4" fmla="*/ 0 h 295275"/>
                    <a:gd name="connsiteX0" fmla="*/ 0 w 439492"/>
                    <a:gd name="connsiteY0" fmla="*/ 130175 h 425450"/>
                    <a:gd name="connsiteX1" fmla="*/ 382342 w 439492"/>
                    <a:gd name="connsiteY1" fmla="*/ 0 h 425450"/>
                    <a:gd name="connsiteX2" fmla="*/ 439492 w 439492"/>
                    <a:gd name="connsiteY2" fmla="*/ 425450 h 425450"/>
                    <a:gd name="connsiteX3" fmla="*/ 0 w 439492"/>
                    <a:gd name="connsiteY3" fmla="*/ 425450 h 425450"/>
                    <a:gd name="connsiteX4" fmla="*/ 0 w 439492"/>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0 w 614117"/>
                    <a:gd name="connsiteY5" fmla="*/ 130175 h 425450"/>
                    <a:gd name="connsiteX0" fmla="*/ 12700 w 614117"/>
                    <a:gd name="connsiteY0" fmla="*/ 33972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12700 w 614117"/>
                    <a:gd name="connsiteY5" fmla="*/ 339725 h 425450"/>
                    <a:gd name="connsiteX0" fmla="*/ 0 w 601417"/>
                    <a:gd name="connsiteY0" fmla="*/ 339725 h 704850"/>
                    <a:gd name="connsiteX1" fmla="*/ 149530 w 601417"/>
                    <a:gd name="connsiteY1" fmla="*/ 175214 h 704850"/>
                    <a:gd name="connsiteX2" fmla="*/ 369642 w 601417"/>
                    <a:gd name="connsiteY2" fmla="*/ 0 h 704850"/>
                    <a:gd name="connsiteX3" fmla="*/ 601417 w 601417"/>
                    <a:gd name="connsiteY3" fmla="*/ 155575 h 704850"/>
                    <a:gd name="connsiteX4" fmla="*/ 22225 w 601417"/>
                    <a:gd name="connsiteY4" fmla="*/ 704850 h 704850"/>
                    <a:gd name="connsiteX5" fmla="*/ 0 w 601417"/>
                    <a:gd name="connsiteY5" fmla="*/ 339725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90943 h 708443"/>
                    <a:gd name="connsiteX1" fmla="*/ 159055 w 610942"/>
                    <a:gd name="connsiteY1" fmla="*/ 178807 h 708443"/>
                    <a:gd name="connsiteX2" fmla="*/ 379167 w 610942"/>
                    <a:gd name="connsiteY2" fmla="*/ 3593 h 708443"/>
                    <a:gd name="connsiteX3" fmla="*/ 610942 w 610942"/>
                    <a:gd name="connsiteY3" fmla="*/ 159168 h 708443"/>
                    <a:gd name="connsiteX4" fmla="*/ 31750 w 610942"/>
                    <a:gd name="connsiteY4" fmla="*/ 708443 h 708443"/>
                    <a:gd name="connsiteX5" fmla="*/ 0 w 610942"/>
                    <a:gd name="connsiteY5" fmla="*/ 390943 h 70844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49530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21035 w 631977"/>
                    <a:gd name="connsiteY0" fmla="*/ 390833 h 708333"/>
                    <a:gd name="connsiteX1" fmla="*/ 170565 w 631977"/>
                    <a:gd name="connsiteY1" fmla="*/ 178697 h 708333"/>
                    <a:gd name="connsiteX2" fmla="*/ 400202 w 631977"/>
                    <a:gd name="connsiteY2" fmla="*/ 3483 h 708333"/>
                    <a:gd name="connsiteX3" fmla="*/ 631977 w 631977"/>
                    <a:gd name="connsiteY3" fmla="*/ 159058 h 708333"/>
                    <a:gd name="connsiteX4" fmla="*/ 52785 w 631977"/>
                    <a:gd name="connsiteY4" fmla="*/ 708333 h 708333"/>
                    <a:gd name="connsiteX5" fmla="*/ 21035 w 631977"/>
                    <a:gd name="connsiteY5" fmla="*/ 390833 h 708333"/>
                    <a:gd name="connsiteX0" fmla="*/ 5940 w 616882"/>
                    <a:gd name="connsiteY0" fmla="*/ 390833 h 708333"/>
                    <a:gd name="connsiteX1" fmla="*/ 155470 w 616882"/>
                    <a:gd name="connsiteY1" fmla="*/ 178697 h 708333"/>
                    <a:gd name="connsiteX2" fmla="*/ 385107 w 616882"/>
                    <a:gd name="connsiteY2" fmla="*/ 3483 h 708333"/>
                    <a:gd name="connsiteX3" fmla="*/ 616882 w 616882"/>
                    <a:gd name="connsiteY3" fmla="*/ 159058 h 708333"/>
                    <a:gd name="connsiteX4" fmla="*/ 37690 w 616882"/>
                    <a:gd name="connsiteY4" fmla="*/ 708333 h 708333"/>
                    <a:gd name="connsiteX5" fmla="*/ 5940 w 616882"/>
                    <a:gd name="connsiteY5" fmla="*/ 390833 h 708333"/>
                    <a:gd name="connsiteX0" fmla="*/ 16484 w 627426"/>
                    <a:gd name="connsiteY0" fmla="*/ 390833 h 708333"/>
                    <a:gd name="connsiteX1" fmla="*/ 166014 w 627426"/>
                    <a:gd name="connsiteY1" fmla="*/ 178697 h 708333"/>
                    <a:gd name="connsiteX2" fmla="*/ 395651 w 627426"/>
                    <a:gd name="connsiteY2" fmla="*/ 3483 h 708333"/>
                    <a:gd name="connsiteX3" fmla="*/ 627426 w 627426"/>
                    <a:gd name="connsiteY3" fmla="*/ 159058 h 708333"/>
                    <a:gd name="connsiteX4" fmla="*/ 48234 w 627426"/>
                    <a:gd name="connsiteY4" fmla="*/ 708333 h 708333"/>
                    <a:gd name="connsiteX5" fmla="*/ 16484 w 627426"/>
                    <a:gd name="connsiteY5" fmla="*/ 390833 h 708333"/>
                    <a:gd name="connsiteX0" fmla="*/ 22019 w 632961"/>
                    <a:gd name="connsiteY0" fmla="*/ 390833 h 720332"/>
                    <a:gd name="connsiteX1" fmla="*/ 171549 w 632961"/>
                    <a:gd name="connsiteY1" fmla="*/ 178697 h 720332"/>
                    <a:gd name="connsiteX2" fmla="*/ 401186 w 632961"/>
                    <a:gd name="connsiteY2" fmla="*/ 3483 h 720332"/>
                    <a:gd name="connsiteX3" fmla="*/ 632961 w 632961"/>
                    <a:gd name="connsiteY3" fmla="*/ 159058 h 720332"/>
                    <a:gd name="connsiteX4" fmla="*/ 53769 w 632961"/>
                    <a:gd name="connsiteY4" fmla="*/ 708333 h 720332"/>
                    <a:gd name="connsiteX5" fmla="*/ 25499 w 632961"/>
                    <a:gd name="connsiteY5" fmla="*/ 527948 h 720332"/>
                    <a:gd name="connsiteX6" fmla="*/ 22019 w 632961"/>
                    <a:gd name="connsiteY6" fmla="*/ 390833 h 720332"/>
                    <a:gd name="connsiteX0" fmla="*/ 12740 w 623682"/>
                    <a:gd name="connsiteY0" fmla="*/ 390833 h 708333"/>
                    <a:gd name="connsiteX1" fmla="*/ 162270 w 623682"/>
                    <a:gd name="connsiteY1" fmla="*/ 178697 h 708333"/>
                    <a:gd name="connsiteX2" fmla="*/ 391907 w 623682"/>
                    <a:gd name="connsiteY2" fmla="*/ 3483 h 708333"/>
                    <a:gd name="connsiteX3" fmla="*/ 623682 w 623682"/>
                    <a:gd name="connsiteY3" fmla="*/ 159058 h 708333"/>
                    <a:gd name="connsiteX4" fmla="*/ 44490 w 623682"/>
                    <a:gd name="connsiteY4" fmla="*/ 708333 h 708333"/>
                    <a:gd name="connsiteX5" fmla="*/ 16220 w 623682"/>
                    <a:gd name="connsiteY5" fmla="*/ 527948 h 708333"/>
                    <a:gd name="connsiteX6" fmla="*/ 12740 w 623682"/>
                    <a:gd name="connsiteY6" fmla="*/ 390833 h 708333"/>
                    <a:gd name="connsiteX0" fmla="*/ 12740 w 623682"/>
                    <a:gd name="connsiteY0" fmla="*/ 390833 h 713095"/>
                    <a:gd name="connsiteX1" fmla="*/ 162270 w 623682"/>
                    <a:gd name="connsiteY1" fmla="*/ 178697 h 713095"/>
                    <a:gd name="connsiteX2" fmla="*/ 391907 w 623682"/>
                    <a:gd name="connsiteY2" fmla="*/ 3483 h 713095"/>
                    <a:gd name="connsiteX3" fmla="*/ 623682 w 623682"/>
                    <a:gd name="connsiteY3" fmla="*/ 159058 h 713095"/>
                    <a:gd name="connsiteX4" fmla="*/ 49252 w 623682"/>
                    <a:gd name="connsiteY4" fmla="*/ 713095 h 713095"/>
                    <a:gd name="connsiteX5" fmla="*/ 16220 w 623682"/>
                    <a:gd name="connsiteY5" fmla="*/ 527948 h 713095"/>
                    <a:gd name="connsiteX6" fmla="*/ 12740 w 623682"/>
                    <a:gd name="connsiteY6" fmla="*/ 390833 h 7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682" h="713095">
                      <a:moveTo>
                        <a:pt x="12740" y="390833"/>
                      </a:moveTo>
                      <a:cubicBezTo>
                        <a:pt x="171592" y="306363"/>
                        <a:pt x="105018" y="225067"/>
                        <a:pt x="162270" y="178697"/>
                      </a:cubicBezTo>
                      <a:cubicBezTo>
                        <a:pt x="305491" y="152042"/>
                        <a:pt x="312186" y="-27012"/>
                        <a:pt x="391907" y="3483"/>
                      </a:cubicBezTo>
                      <a:cubicBezTo>
                        <a:pt x="462815" y="10891"/>
                        <a:pt x="600399" y="65925"/>
                        <a:pt x="623682" y="159058"/>
                      </a:cubicBezTo>
                      <a:lnTo>
                        <a:pt x="49252" y="713095"/>
                      </a:lnTo>
                      <a:cubicBezTo>
                        <a:pt x="-14421" y="672447"/>
                        <a:pt x="21512" y="580865"/>
                        <a:pt x="16220" y="527948"/>
                      </a:cubicBezTo>
                      <a:cubicBezTo>
                        <a:pt x="10928" y="475031"/>
                        <a:pt x="-15306" y="448512"/>
                        <a:pt x="12740" y="390833"/>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9" name="Rectangle 29"/>
                <p:cNvSpPr/>
                <p:nvPr/>
              </p:nvSpPr>
              <p:spPr>
                <a:xfrm>
                  <a:off x="3062401" y="2260575"/>
                  <a:ext cx="290208" cy="116011"/>
                </a:xfrm>
                <a:custGeom>
                  <a:avLst/>
                  <a:gdLst>
                    <a:gd name="connsiteX0" fmla="*/ 0 w 514350"/>
                    <a:gd name="connsiteY0" fmla="*/ 0 h 178524"/>
                    <a:gd name="connsiteX1" fmla="*/ 514350 w 514350"/>
                    <a:gd name="connsiteY1" fmla="*/ 0 h 178524"/>
                    <a:gd name="connsiteX2" fmla="*/ 514350 w 514350"/>
                    <a:gd name="connsiteY2" fmla="*/ 178524 h 178524"/>
                    <a:gd name="connsiteX3" fmla="*/ 0 w 514350"/>
                    <a:gd name="connsiteY3" fmla="*/ 178524 h 178524"/>
                    <a:gd name="connsiteX4" fmla="*/ 0 w 514350"/>
                    <a:gd name="connsiteY4" fmla="*/ 0 h 178524"/>
                    <a:gd name="connsiteX0" fmla="*/ 0 w 561975"/>
                    <a:gd name="connsiteY0" fmla="*/ 0 h 252343"/>
                    <a:gd name="connsiteX1" fmla="*/ 561975 w 561975"/>
                    <a:gd name="connsiteY1" fmla="*/ 73819 h 252343"/>
                    <a:gd name="connsiteX2" fmla="*/ 561975 w 561975"/>
                    <a:gd name="connsiteY2" fmla="*/ 252343 h 252343"/>
                    <a:gd name="connsiteX3" fmla="*/ 47625 w 561975"/>
                    <a:gd name="connsiteY3" fmla="*/ 252343 h 252343"/>
                    <a:gd name="connsiteX4" fmla="*/ 0 w 561975"/>
                    <a:gd name="connsiteY4" fmla="*/ 0 h 252343"/>
                    <a:gd name="connsiteX0" fmla="*/ 0 w 573882"/>
                    <a:gd name="connsiteY0" fmla="*/ 7143 h 259486"/>
                    <a:gd name="connsiteX1" fmla="*/ 573882 w 573882"/>
                    <a:gd name="connsiteY1" fmla="*/ 0 h 259486"/>
                    <a:gd name="connsiteX2" fmla="*/ 561975 w 573882"/>
                    <a:gd name="connsiteY2" fmla="*/ 259486 h 259486"/>
                    <a:gd name="connsiteX3" fmla="*/ 47625 w 573882"/>
                    <a:gd name="connsiteY3" fmla="*/ 259486 h 259486"/>
                    <a:gd name="connsiteX4" fmla="*/ 0 w 573882"/>
                    <a:gd name="connsiteY4" fmla="*/ 7143 h 259486"/>
                    <a:gd name="connsiteX0" fmla="*/ 0 w 573882"/>
                    <a:gd name="connsiteY0" fmla="*/ 7143 h 259486"/>
                    <a:gd name="connsiteX1" fmla="*/ 573882 w 573882"/>
                    <a:gd name="connsiteY1" fmla="*/ 0 h 259486"/>
                    <a:gd name="connsiteX2" fmla="*/ 450057 w 573882"/>
                    <a:gd name="connsiteY2" fmla="*/ 209480 h 259486"/>
                    <a:gd name="connsiteX3" fmla="*/ 47625 w 573882"/>
                    <a:gd name="connsiteY3" fmla="*/ 259486 h 259486"/>
                    <a:gd name="connsiteX4" fmla="*/ 0 w 573882"/>
                    <a:gd name="connsiteY4" fmla="*/ 7143 h 259486"/>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80806"/>
                    <a:gd name="connsiteY0" fmla="*/ 0 h 221386"/>
                    <a:gd name="connsiteX1" fmla="*/ 571501 w 580806"/>
                    <a:gd name="connsiteY1" fmla="*/ 4763 h 221386"/>
                    <a:gd name="connsiteX2" fmla="*/ 447676 w 580806"/>
                    <a:gd name="connsiteY2" fmla="*/ 214243 h 221386"/>
                    <a:gd name="connsiteX3" fmla="*/ 83344 w 580806"/>
                    <a:gd name="connsiteY3" fmla="*/ 221386 h 221386"/>
                    <a:gd name="connsiteX4" fmla="*/ 0 w 58080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4747"/>
                    <a:gd name="connsiteX1" fmla="*/ 571501 w 581956"/>
                    <a:gd name="connsiteY1" fmla="*/ 4763 h 224747"/>
                    <a:gd name="connsiteX2" fmla="*/ 447676 w 581956"/>
                    <a:gd name="connsiteY2" fmla="*/ 214243 h 224747"/>
                    <a:gd name="connsiteX3" fmla="*/ 83344 w 581956"/>
                    <a:gd name="connsiteY3" fmla="*/ 221386 h 224747"/>
                    <a:gd name="connsiteX4" fmla="*/ 0 w 581956"/>
                    <a:gd name="connsiteY4" fmla="*/ 0 h 224747"/>
                    <a:gd name="connsiteX0" fmla="*/ 0 w 581956"/>
                    <a:gd name="connsiteY0" fmla="*/ 0 h 228324"/>
                    <a:gd name="connsiteX1" fmla="*/ 571501 w 581956"/>
                    <a:gd name="connsiteY1" fmla="*/ 4763 h 228324"/>
                    <a:gd name="connsiteX2" fmla="*/ 447676 w 581956"/>
                    <a:gd name="connsiteY2" fmla="*/ 214243 h 228324"/>
                    <a:gd name="connsiteX3" fmla="*/ 83344 w 581956"/>
                    <a:gd name="connsiteY3" fmla="*/ 221386 h 228324"/>
                    <a:gd name="connsiteX4" fmla="*/ 0 w 581956"/>
                    <a:gd name="connsiteY4" fmla="*/ 0 h 228324"/>
                    <a:gd name="connsiteX0" fmla="*/ 0 w 581956"/>
                    <a:gd name="connsiteY0" fmla="*/ 0 h 232639"/>
                    <a:gd name="connsiteX1" fmla="*/ 571501 w 581956"/>
                    <a:gd name="connsiteY1" fmla="*/ 4763 h 232639"/>
                    <a:gd name="connsiteX2" fmla="*/ 447676 w 581956"/>
                    <a:gd name="connsiteY2" fmla="*/ 214243 h 232639"/>
                    <a:gd name="connsiteX3" fmla="*/ 239345 w 581956"/>
                    <a:gd name="connsiteY3" fmla="*/ 190308 h 232639"/>
                    <a:gd name="connsiteX4" fmla="*/ 83344 w 581956"/>
                    <a:gd name="connsiteY4" fmla="*/ 221386 h 232639"/>
                    <a:gd name="connsiteX5" fmla="*/ 0 w 581956"/>
                    <a:gd name="connsiteY5" fmla="*/ 0 h 2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956" h="232639">
                      <a:moveTo>
                        <a:pt x="0" y="0"/>
                      </a:moveTo>
                      <a:lnTo>
                        <a:pt x="571501" y="4763"/>
                      </a:lnTo>
                      <a:cubicBezTo>
                        <a:pt x="615951" y="86497"/>
                        <a:pt x="508001" y="170609"/>
                        <a:pt x="447676" y="214243"/>
                      </a:cubicBezTo>
                      <a:cubicBezTo>
                        <a:pt x="393507" y="250723"/>
                        <a:pt x="300067" y="189118"/>
                        <a:pt x="239345" y="190308"/>
                      </a:cubicBezTo>
                      <a:cubicBezTo>
                        <a:pt x="178623" y="191499"/>
                        <a:pt x="124425" y="258660"/>
                        <a:pt x="83344" y="221386"/>
                      </a:cubicBezTo>
                      <a:cubicBezTo>
                        <a:pt x="-9525" y="156322"/>
                        <a:pt x="4763" y="67446"/>
                        <a:pt x="0" y="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0" name="Group 119"/>
                <p:cNvGrpSpPr/>
                <p:nvPr/>
              </p:nvGrpSpPr>
              <p:grpSpPr>
                <a:xfrm>
                  <a:off x="2839349" y="1828570"/>
                  <a:ext cx="701291" cy="495097"/>
                  <a:chOff x="7412406" y="2127928"/>
                  <a:chExt cx="433025" cy="305709"/>
                </a:xfrm>
              </p:grpSpPr>
              <p:sp>
                <p:nvSpPr>
                  <p:cNvPr id="125" name="Rectangle 4"/>
                  <p:cNvSpPr/>
                  <p:nvPr/>
                </p:nvSpPr>
                <p:spPr>
                  <a:xfrm>
                    <a:off x="7412406" y="2127928"/>
                    <a:ext cx="342532" cy="305709"/>
                  </a:xfrm>
                  <a:custGeom>
                    <a:avLst/>
                    <a:gdLst>
                      <a:gd name="connsiteX0" fmla="*/ 0 w 366713"/>
                      <a:gd name="connsiteY0" fmla="*/ 0 h 286751"/>
                      <a:gd name="connsiteX1" fmla="*/ 366713 w 366713"/>
                      <a:gd name="connsiteY1" fmla="*/ 0 h 286751"/>
                      <a:gd name="connsiteX2" fmla="*/ 366713 w 366713"/>
                      <a:gd name="connsiteY2" fmla="*/ 286751 h 286751"/>
                      <a:gd name="connsiteX3" fmla="*/ 0 w 366713"/>
                      <a:gd name="connsiteY3" fmla="*/ 286751 h 286751"/>
                      <a:gd name="connsiteX4" fmla="*/ 0 w 366713"/>
                      <a:gd name="connsiteY4" fmla="*/ 0 h 286751"/>
                      <a:gd name="connsiteX0" fmla="*/ 26194 w 366713"/>
                      <a:gd name="connsiteY0" fmla="*/ 183356 h 286751"/>
                      <a:gd name="connsiteX1" fmla="*/ 366713 w 366713"/>
                      <a:gd name="connsiteY1" fmla="*/ 0 h 286751"/>
                      <a:gd name="connsiteX2" fmla="*/ 366713 w 366713"/>
                      <a:gd name="connsiteY2" fmla="*/ 286751 h 286751"/>
                      <a:gd name="connsiteX3" fmla="*/ 0 w 366713"/>
                      <a:gd name="connsiteY3" fmla="*/ 286751 h 286751"/>
                      <a:gd name="connsiteX4" fmla="*/ 26194 w 366713"/>
                      <a:gd name="connsiteY4" fmla="*/ 183356 h 286751"/>
                      <a:gd name="connsiteX0" fmla="*/ 0 w 340519"/>
                      <a:gd name="connsiteY0" fmla="*/ 183356 h 286751"/>
                      <a:gd name="connsiteX1" fmla="*/ 340519 w 340519"/>
                      <a:gd name="connsiteY1" fmla="*/ 0 h 286751"/>
                      <a:gd name="connsiteX2" fmla="*/ 340519 w 340519"/>
                      <a:gd name="connsiteY2" fmla="*/ 286751 h 286751"/>
                      <a:gd name="connsiteX3" fmla="*/ 14287 w 340519"/>
                      <a:gd name="connsiteY3" fmla="*/ 222458 h 286751"/>
                      <a:gd name="connsiteX4" fmla="*/ 0 w 340519"/>
                      <a:gd name="connsiteY4" fmla="*/ 183356 h 286751"/>
                      <a:gd name="connsiteX0" fmla="*/ 0 w 340519"/>
                      <a:gd name="connsiteY0" fmla="*/ 190500 h 293895"/>
                      <a:gd name="connsiteX1" fmla="*/ 228600 w 340519"/>
                      <a:gd name="connsiteY1" fmla="*/ 0 h 293895"/>
                      <a:gd name="connsiteX2" fmla="*/ 340519 w 340519"/>
                      <a:gd name="connsiteY2" fmla="*/ 293895 h 293895"/>
                      <a:gd name="connsiteX3" fmla="*/ 14287 w 340519"/>
                      <a:gd name="connsiteY3" fmla="*/ 229602 h 293895"/>
                      <a:gd name="connsiteX4" fmla="*/ 0 w 340519"/>
                      <a:gd name="connsiteY4" fmla="*/ 190500 h 29389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6479 h 242724"/>
                      <a:gd name="connsiteX1" fmla="*/ 228600 w 276225"/>
                      <a:gd name="connsiteY1" fmla="*/ 5979 h 242724"/>
                      <a:gd name="connsiteX2" fmla="*/ 276225 w 276225"/>
                      <a:gd name="connsiteY2" fmla="*/ 242724 h 242724"/>
                      <a:gd name="connsiteX3" fmla="*/ 14287 w 276225"/>
                      <a:gd name="connsiteY3" fmla="*/ 235581 h 242724"/>
                      <a:gd name="connsiteX4" fmla="*/ 0 w 276225"/>
                      <a:gd name="connsiteY4" fmla="*/ 196479 h 242724"/>
                      <a:gd name="connsiteX0" fmla="*/ 0 w 276225"/>
                      <a:gd name="connsiteY0" fmla="*/ 196479 h 284834"/>
                      <a:gd name="connsiteX1" fmla="*/ 228600 w 276225"/>
                      <a:gd name="connsiteY1" fmla="*/ 5979 h 284834"/>
                      <a:gd name="connsiteX2" fmla="*/ 276225 w 276225"/>
                      <a:gd name="connsiteY2" fmla="*/ 242724 h 284834"/>
                      <a:gd name="connsiteX3" fmla="*/ 14287 w 276225"/>
                      <a:gd name="connsiteY3" fmla="*/ 235581 h 284834"/>
                      <a:gd name="connsiteX4" fmla="*/ 0 w 276225"/>
                      <a:gd name="connsiteY4" fmla="*/ 196479 h 284834"/>
                      <a:gd name="connsiteX0" fmla="*/ 0 w 276225"/>
                      <a:gd name="connsiteY0" fmla="*/ 196479 h 292790"/>
                      <a:gd name="connsiteX1" fmla="*/ 228600 w 276225"/>
                      <a:gd name="connsiteY1" fmla="*/ 5979 h 292790"/>
                      <a:gd name="connsiteX2" fmla="*/ 276225 w 276225"/>
                      <a:gd name="connsiteY2" fmla="*/ 242724 h 292790"/>
                      <a:gd name="connsiteX3" fmla="*/ 14287 w 276225"/>
                      <a:gd name="connsiteY3" fmla="*/ 235581 h 292790"/>
                      <a:gd name="connsiteX4" fmla="*/ 0 w 276225"/>
                      <a:gd name="connsiteY4" fmla="*/ 196479 h 292790"/>
                      <a:gd name="connsiteX0" fmla="*/ 21422 w 297647"/>
                      <a:gd name="connsiteY0" fmla="*/ 196479 h 292790"/>
                      <a:gd name="connsiteX1" fmla="*/ 250022 w 297647"/>
                      <a:gd name="connsiteY1" fmla="*/ 5979 h 292790"/>
                      <a:gd name="connsiteX2" fmla="*/ 297647 w 297647"/>
                      <a:gd name="connsiteY2" fmla="*/ 242724 h 292790"/>
                      <a:gd name="connsiteX3" fmla="*/ 35709 w 297647"/>
                      <a:gd name="connsiteY3" fmla="*/ 235581 h 292790"/>
                      <a:gd name="connsiteX4" fmla="*/ 21422 w 297647"/>
                      <a:gd name="connsiteY4" fmla="*/ 196479 h 292790"/>
                      <a:gd name="connsiteX0" fmla="*/ 49530 w 325755"/>
                      <a:gd name="connsiteY0" fmla="*/ 196479 h 292790"/>
                      <a:gd name="connsiteX1" fmla="*/ 278130 w 325755"/>
                      <a:gd name="connsiteY1" fmla="*/ 5979 h 292790"/>
                      <a:gd name="connsiteX2" fmla="*/ 325755 w 325755"/>
                      <a:gd name="connsiteY2" fmla="*/ 242724 h 292790"/>
                      <a:gd name="connsiteX3" fmla="*/ 63817 w 325755"/>
                      <a:gd name="connsiteY3" fmla="*/ 235581 h 292790"/>
                      <a:gd name="connsiteX4" fmla="*/ 318 w 325755"/>
                      <a:gd name="connsiteY4" fmla="*/ 150927 h 292790"/>
                      <a:gd name="connsiteX5" fmla="*/ 49530 w 325755"/>
                      <a:gd name="connsiteY5" fmla="*/ 196479 h 292790"/>
                      <a:gd name="connsiteX0" fmla="*/ 49530 w 325755"/>
                      <a:gd name="connsiteY0" fmla="*/ 196479 h 307260"/>
                      <a:gd name="connsiteX1" fmla="*/ 278130 w 325755"/>
                      <a:gd name="connsiteY1" fmla="*/ 5979 h 307260"/>
                      <a:gd name="connsiteX2" fmla="*/ 325755 w 325755"/>
                      <a:gd name="connsiteY2" fmla="*/ 242724 h 307260"/>
                      <a:gd name="connsiteX3" fmla="*/ 63817 w 325755"/>
                      <a:gd name="connsiteY3" fmla="*/ 235581 h 307260"/>
                      <a:gd name="connsiteX4" fmla="*/ 43181 w 325755"/>
                      <a:gd name="connsiteY4" fmla="*/ 305709 h 307260"/>
                      <a:gd name="connsiteX5" fmla="*/ 318 w 325755"/>
                      <a:gd name="connsiteY5" fmla="*/ 150927 h 307260"/>
                      <a:gd name="connsiteX6" fmla="*/ 49530 w 325755"/>
                      <a:gd name="connsiteY6" fmla="*/ 196479 h 307260"/>
                      <a:gd name="connsiteX0" fmla="*/ 49530 w 325755"/>
                      <a:gd name="connsiteY0" fmla="*/ 196479 h 307746"/>
                      <a:gd name="connsiteX1" fmla="*/ 278130 w 325755"/>
                      <a:gd name="connsiteY1" fmla="*/ 5979 h 307746"/>
                      <a:gd name="connsiteX2" fmla="*/ 325755 w 325755"/>
                      <a:gd name="connsiteY2" fmla="*/ 242724 h 307746"/>
                      <a:gd name="connsiteX3" fmla="*/ 63817 w 325755"/>
                      <a:gd name="connsiteY3" fmla="*/ 235581 h 307746"/>
                      <a:gd name="connsiteX4" fmla="*/ 43181 w 325755"/>
                      <a:gd name="connsiteY4" fmla="*/ 305709 h 307746"/>
                      <a:gd name="connsiteX5" fmla="*/ 318 w 325755"/>
                      <a:gd name="connsiteY5" fmla="*/ 150927 h 307746"/>
                      <a:gd name="connsiteX6" fmla="*/ 49530 w 325755"/>
                      <a:gd name="connsiteY6" fmla="*/ 196479 h 307746"/>
                      <a:gd name="connsiteX0" fmla="*/ 49530 w 325755"/>
                      <a:gd name="connsiteY0" fmla="*/ 196479 h 305709"/>
                      <a:gd name="connsiteX1" fmla="*/ 278130 w 325755"/>
                      <a:gd name="connsiteY1" fmla="*/ 5979 h 305709"/>
                      <a:gd name="connsiteX2" fmla="*/ 325755 w 325755"/>
                      <a:gd name="connsiteY2" fmla="*/ 242724 h 305709"/>
                      <a:gd name="connsiteX3" fmla="*/ 63817 w 325755"/>
                      <a:gd name="connsiteY3" fmla="*/ 235581 h 305709"/>
                      <a:gd name="connsiteX4" fmla="*/ 43181 w 325755"/>
                      <a:gd name="connsiteY4" fmla="*/ 305709 h 305709"/>
                      <a:gd name="connsiteX5" fmla="*/ 318 w 325755"/>
                      <a:gd name="connsiteY5" fmla="*/ 150927 h 305709"/>
                      <a:gd name="connsiteX6" fmla="*/ 49530 w 325755"/>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61152 w 337377"/>
                      <a:gd name="connsiteY0" fmla="*/ 196479 h 305709"/>
                      <a:gd name="connsiteX1" fmla="*/ 289752 w 337377"/>
                      <a:gd name="connsiteY1" fmla="*/ 5979 h 305709"/>
                      <a:gd name="connsiteX2" fmla="*/ 337377 w 337377"/>
                      <a:gd name="connsiteY2" fmla="*/ 242724 h 305709"/>
                      <a:gd name="connsiteX3" fmla="*/ 75439 w 337377"/>
                      <a:gd name="connsiteY3" fmla="*/ 235581 h 305709"/>
                      <a:gd name="connsiteX4" fmla="*/ 54803 w 337377"/>
                      <a:gd name="connsiteY4" fmla="*/ 305709 h 305709"/>
                      <a:gd name="connsiteX5" fmla="*/ 11940 w 337377"/>
                      <a:gd name="connsiteY5" fmla="*/ 150927 h 305709"/>
                      <a:gd name="connsiteX6" fmla="*/ 61152 w 337377"/>
                      <a:gd name="connsiteY6" fmla="*/ 196479 h 305709"/>
                      <a:gd name="connsiteX0" fmla="*/ 67513 w 343738"/>
                      <a:gd name="connsiteY0" fmla="*/ 196479 h 305709"/>
                      <a:gd name="connsiteX1" fmla="*/ 296113 w 343738"/>
                      <a:gd name="connsiteY1" fmla="*/ 5979 h 305709"/>
                      <a:gd name="connsiteX2" fmla="*/ 343738 w 343738"/>
                      <a:gd name="connsiteY2" fmla="*/ 242724 h 305709"/>
                      <a:gd name="connsiteX3" fmla="*/ 81800 w 343738"/>
                      <a:gd name="connsiteY3" fmla="*/ 235581 h 305709"/>
                      <a:gd name="connsiteX4" fmla="*/ 61164 w 343738"/>
                      <a:gd name="connsiteY4" fmla="*/ 305709 h 305709"/>
                      <a:gd name="connsiteX5" fmla="*/ 11157 w 343738"/>
                      <a:gd name="connsiteY5" fmla="*/ 150927 h 305709"/>
                      <a:gd name="connsiteX6" fmla="*/ 67513 w 343738"/>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73968 w 350193"/>
                      <a:gd name="connsiteY0" fmla="*/ 196479 h 305709"/>
                      <a:gd name="connsiteX1" fmla="*/ 302568 w 350193"/>
                      <a:gd name="connsiteY1" fmla="*/ 5979 h 305709"/>
                      <a:gd name="connsiteX2" fmla="*/ 350193 w 350193"/>
                      <a:gd name="connsiteY2" fmla="*/ 242724 h 305709"/>
                      <a:gd name="connsiteX3" fmla="*/ 88255 w 350193"/>
                      <a:gd name="connsiteY3" fmla="*/ 235581 h 305709"/>
                      <a:gd name="connsiteX4" fmla="*/ 67619 w 350193"/>
                      <a:gd name="connsiteY4" fmla="*/ 305709 h 305709"/>
                      <a:gd name="connsiteX5" fmla="*/ 10469 w 350193"/>
                      <a:gd name="connsiteY5" fmla="*/ 150927 h 305709"/>
                      <a:gd name="connsiteX6" fmla="*/ 73968 w 350193"/>
                      <a:gd name="connsiteY6" fmla="*/ 196479 h 305709"/>
                      <a:gd name="connsiteX0" fmla="*/ 63551 w 339776"/>
                      <a:gd name="connsiteY0" fmla="*/ 196479 h 305709"/>
                      <a:gd name="connsiteX1" fmla="*/ 292151 w 339776"/>
                      <a:gd name="connsiteY1" fmla="*/ 5979 h 305709"/>
                      <a:gd name="connsiteX2" fmla="*/ 339776 w 339776"/>
                      <a:gd name="connsiteY2" fmla="*/ 242724 h 305709"/>
                      <a:gd name="connsiteX3" fmla="*/ 77838 w 339776"/>
                      <a:gd name="connsiteY3" fmla="*/ 235581 h 305709"/>
                      <a:gd name="connsiteX4" fmla="*/ 57202 w 339776"/>
                      <a:gd name="connsiteY4" fmla="*/ 305709 h 305709"/>
                      <a:gd name="connsiteX5" fmla="*/ 52 w 339776"/>
                      <a:gd name="connsiteY5" fmla="*/ 150927 h 305709"/>
                      <a:gd name="connsiteX6" fmla="*/ 63551 w 339776"/>
                      <a:gd name="connsiteY6"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66307 w 342532"/>
                      <a:gd name="connsiteY0" fmla="*/ 196479 h 305709"/>
                      <a:gd name="connsiteX1" fmla="*/ 294907 w 342532"/>
                      <a:gd name="connsiteY1" fmla="*/ 5979 h 305709"/>
                      <a:gd name="connsiteX2" fmla="*/ 342532 w 342532"/>
                      <a:gd name="connsiteY2" fmla="*/ 242724 h 305709"/>
                      <a:gd name="connsiteX3" fmla="*/ 80594 w 342532"/>
                      <a:gd name="connsiteY3" fmla="*/ 235581 h 305709"/>
                      <a:gd name="connsiteX4" fmla="*/ 59958 w 342532"/>
                      <a:gd name="connsiteY4" fmla="*/ 305709 h 305709"/>
                      <a:gd name="connsiteX5" fmla="*/ 2807 w 342532"/>
                      <a:gd name="connsiteY5" fmla="*/ 215222 h 305709"/>
                      <a:gd name="connsiteX6" fmla="*/ 2808 w 342532"/>
                      <a:gd name="connsiteY6" fmla="*/ 150927 h 305709"/>
                      <a:gd name="connsiteX7" fmla="*/ 66307 w 342532"/>
                      <a:gd name="connsiteY7"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32" h="305709">
                        <a:moveTo>
                          <a:pt x="66307" y="196479"/>
                        </a:moveTo>
                        <a:cubicBezTo>
                          <a:pt x="111551" y="73448"/>
                          <a:pt x="142507" y="-25771"/>
                          <a:pt x="294907" y="5979"/>
                        </a:cubicBezTo>
                        <a:cubicBezTo>
                          <a:pt x="276916" y="20164"/>
                          <a:pt x="177961" y="60544"/>
                          <a:pt x="288557" y="134260"/>
                        </a:cubicBezTo>
                        <a:cubicBezTo>
                          <a:pt x="320837" y="175177"/>
                          <a:pt x="307871" y="228000"/>
                          <a:pt x="342532" y="242724"/>
                        </a:cubicBezTo>
                        <a:cubicBezTo>
                          <a:pt x="267125" y="340355"/>
                          <a:pt x="127426" y="271300"/>
                          <a:pt x="80594" y="235581"/>
                        </a:cubicBezTo>
                        <a:cubicBezTo>
                          <a:pt x="54137" y="256795"/>
                          <a:pt x="89591" y="281718"/>
                          <a:pt x="59958" y="305709"/>
                        </a:cubicBezTo>
                        <a:cubicBezTo>
                          <a:pt x="36675" y="253897"/>
                          <a:pt x="12332" y="241019"/>
                          <a:pt x="2807" y="215222"/>
                        </a:cubicBezTo>
                        <a:cubicBezTo>
                          <a:pt x="9951" y="191806"/>
                          <a:pt x="-6188" y="153257"/>
                          <a:pt x="2808" y="150927"/>
                        </a:cubicBezTo>
                        <a:cubicBezTo>
                          <a:pt x="14714" y="118216"/>
                          <a:pt x="39452" y="180156"/>
                          <a:pt x="66307" y="196479"/>
                        </a:cubicBezTo>
                        <a:close/>
                      </a:path>
                    </a:pathLst>
                  </a:custGeom>
                  <a:solidFill>
                    <a:srgbClr val="FFC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6" name="Rectangle 10"/>
                  <p:cNvSpPr/>
                  <p:nvPr/>
                </p:nvSpPr>
                <p:spPr>
                  <a:xfrm>
                    <a:off x="7647227" y="2133429"/>
                    <a:ext cx="198204" cy="240516"/>
                  </a:xfrm>
                  <a:custGeom>
                    <a:avLst/>
                    <a:gdLst>
                      <a:gd name="connsiteX0" fmla="*/ 0 w 104775"/>
                      <a:gd name="connsiteY0" fmla="*/ 0 h 68639"/>
                      <a:gd name="connsiteX1" fmla="*/ 104775 w 104775"/>
                      <a:gd name="connsiteY1" fmla="*/ 0 h 68639"/>
                      <a:gd name="connsiteX2" fmla="*/ 104775 w 104775"/>
                      <a:gd name="connsiteY2" fmla="*/ 68639 h 68639"/>
                      <a:gd name="connsiteX3" fmla="*/ 0 w 104775"/>
                      <a:gd name="connsiteY3" fmla="*/ 68639 h 68639"/>
                      <a:gd name="connsiteX4" fmla="*/ 0 w 104775"/>
                      <a:gd name="connsiteY4" fmla="*/ 0 h 68639"/>
                      <a:gd name="connsiteX0" fmla="*/ 0 w 104775"/>
                      <a:gd name="connsiteY0" fmla="*/ 0 h 142458"/>
                      <a:gd name="connsiteX1" fmla="*/ 104775 w 104775"/>
                      <a:gd name="connsiteY1" fmla="*/ 73819 h 142458"/>
                      <a:gd name="connsiteX2" fmla="*/ 104775 w 104775"/>
                      <a:gd name="connsiteY2" fmla="*/ 142458 h 142458"/>
                      <a:gd name="connsiteX3" fmla="*/ 0 w 104775"/>
                      <a:gd name="connsiteY3" fmla="*/ 142458 h 142458"/>
                      <a:gd name="connsiteX4" fmla="*/ 0 w 104775"/>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42458 h 142458"/>
                      <a:gd name="connsiteX4" fmla="*/ 53510 w 158285"/>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28171 h 142458"/>
                      <a:gd name="connsiteX4" fmla="*/ 53510 w 158285"/>
                      <a:gd name="connsiteY4" fmla="*/ 0 h 142458"/>
                      <a:gd name="connsiteX0" fmla="*/ 56679 w 161454"/>
                      <a:gd name="connsiteY0" fmla="*/ 0 h 142458"/>
                      <a:gd name="connsiteX1" fmla="*/ 161454 w 161454"/>
                      <a:gd name="connsiteY1" fmla="*/ 73819 h 142458"/>
                      <a:gd name="connsiteX2" fmla="*/ 161454 w 161454"/>
                      <a:gd name="connsiteY2" fmla="*/ 142458 h 142458"/>
                      <a:gd name="connsiteX3" fmla="*/ 56679 w 161454"/>
                      <a:gd name="connsiteY3" fmla="*/ 128171 h 142458"/>
                      <a:gd name="connsiteX4" fmla="*/ 56679 w 161454"/>
                      <a:gd name="connsiteY4" fmla="*/ 0 h 142458"/>
                      <a:gd name="connsiteX0" fmla="*/ 56679 w 161454"/>
                      <a:gd name="connsiteY0" fmla="*/ 0 h 232946"/>
                      <a:gd name="connsiteX1" fmla="*/ 161454 w 161454"/>
                      <a:gd name="connsiteY1" fmla="*/ 73819 h 232946"/>
                      <a:gd name="connsiteX2" fmla="*/ 109066 w 161454"/>
                      <a:gd name="connsiteY2" fmla="*/ 232946 h 232946"/>
                      <a:gd name="connsiteX3" fmla="*/ 56679 w 161454"/>
                      <a:gd name="connsiteY3" fmla="*/ 128171 h 232946"/>
                      <a:gd name="connsiteX4" fmla="*/ 56679 w 161454"/>
                      <a:gd name="connsiteY4" fmla="*/ 0 h 232946"/>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72619"/>
                      <a:gd name="connsiteY0" fmla="*/ 0 h 242471"/>
                      <a:gd name="connsiteX1" fmla="*/ 161454 w 172619"/>
                      <a:gd name="connsiteY1" fmla="*/ 73819 h 242471"/>
                      <a:gd name="connsiteX2" fmla="*/ 164629 w 172619"/>
                      <a:gd name="connsiteY2" fmla="*/ 126376 h 242471"/>
                      <a:gd name="connsiteX3" fmla="*/ 106684 w 172619"/>
                      <a:gd name="connsiteY3" fmla="*/ 242471 h 242471"/>
                      <a:gd name="connsiteX4" fmla="*/ 56679 w 172619"/>
                      <a:gd name="connsiteY4" fmla="*/ 128171 h 242471"/>
                      <a:gd name="connsiteX5" fmla="*/ 56679 w 172619"/>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5295"/>
                      <a:gd name="connsiteY0" fmla="*/ 0 h 242471"/>
                      <a:gd name="connsiteX1" fmla="*/ 190029 w 195295"/>
                      <a:gd name="connsiteY1" fmla="*/ 88106 h 242471"/>
                      <a:gd name="connsiteX2" fmla="*/ 170979 w 195295"/>
                      <a:gd name="connsiteY2" fmla="*/ 120026 h 242471"/>
                      <a:gd name="connsiteX3" fmla="*/ 106684 w 195295"/>
                      <a:gd name="connsiteY3" fmla="*/ 242471 h 242471"/>
                      <a:gd name="connsiteX4" fmla="*/ 56679 w 195295"/>
                      <a:gd name="connsiteY4" fmla="*/ 128171 h 242471"/>
                      <a:gd name="connsiteX5" fmla="*/ 56679 w 195295"/>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7107 w 199982"/>
                      <a:gd name="connsiteY0" fmla="*/ 0 h 242471"/>
                      <a:gd name="connsiteX1" fmla="*/ 199982 w 199982"/>
                      <a:gd name="connsiteY1" fmla="*/ 88106 h 242471"/>
                      <a:gd name="connsiteX2" fmla="*/ 171407 w 199982"/>
                      <a:gd name="connsiteY2" fmla="*/ 120026 h 242471"/>
                      <a:gd name="connsiteX3" fmla="*/ 107112 w 199982"/>
                      <a:gd name="connsiteY3" fmla="*/ 242471 h 242471"/>
                      <a:gd name="connsiteX4" fmla="*/ 56129 w 199982"/>
                      <a:gd name="connsiteY4" fmla="*/ 128171 h 242471"/>
                      <a:gd name="connsiteX5" fmla="*/ 57107 w 199982"/>
                      <a:gd name="connsiteY5" fmla="*/ 0 h 242471"/>
                      <a:gd name="connsiteX0" fmla="*/ 53832 w 196707"/>
                      <a:gd name="connsiteY0" fmla="*/ 0 h 242471"/>
                      <a:gd name="connsiteX1" fmla="*/ 196707 w 196707"/>
                      <a:gd name="connsiteY1" fmla="*/ 88106 h 242471"/>
                      <a:gd name="connsiteX2" fmla="*/ 168132 w 196707"/>
                      <a:gd name="connsiteY2" fmla="*/ 120026 h 242471"/>
                      <a:gd name="connsiteX3" fmla="*/ 103837 w 196707"/>
                      <a:gd name="connsiteY3" fmla="*/ 242471 h 242471"/>
                      <a:gd name="connsiteX4" fmla="*/ 52854 w 196707"/>
                      <a:gd name="connsiteY4" fmla="*/ 128171 h 242471"/>
                      <a:gd name="connsiteX5" fmla="*/ 53832 w 196707"/>
                      <a:gd name="connsiteY5" fmla="*/ 0 h 242471"/>
                      <a:gd name="connsiteX0" fmla="*/ 55484 w 194449"/>
                      <a:gd name="connsiteY0" fmla="*/ 0 h 242471"/>
                      <a:gd name="connsiteX1" fmla="*/ 194449 w 194449"/>
                      <a:gd name="connsiteY1" fmla="*/ 88106 h 242471"/>
                      <a:gd name="connsiteX2" fmla="*/ 165874 w 194449"/>
                      <a:gd name="connsiteY2" fmla="*/ 120026 h 242471"/>
                      <a:gd name="connsiteX3" fmla="*/ 101579 w 194449"/>
                      <a:gd name="connsiteY3" fmla="*/ 242471 h 242471"/>
                      <a:gd name="connsiteX4" fmla="*/ 50596 w 194449"/>
                      <a:gd name="connsiteY4" fmla="*/ 128171 h 242471"/>
                      <a:gd name="connsiteX5" fmla="*/ 55484 w 194449"/>
                      <a:gd name="connsiteY5" fmla="*/ 0 h 242471"/>
                      <a:gd name="connsiteX0" fmla="*/ 58276 w 197241"/>
                      <a:gd name="connsiteY0" fmla="*/ 0 h 242471"/>
                      <a:gd name="connsiteX1" fmla="*/ 197241 w 197241"/>
                      <a:gd name="connsiteY1" fmla="*/ 88106 h 242471"/>
                      <a:gd name="connsiteX2" fmla="*/ 168666 w 197241"/>
                      <a:gd name="connsiteY2" fmla="*/ 120026 h 242471"/>
                      <a:gd name="connsiteX3" fmla="*/ 104371 w 197241"/>
                      <a:gd name="connsiteY3" fmla="*/ 242471 h 242471"/>
                      <a:gd name="connsiteX4" fmla="*/ 53388 w 197241"/>
                      <a:gd name="connsiteY4" fmla="*/ 128171 h 242471"/>
                      <a:gd name="connsiteX5" fmla="*/ 58276 w 197241"/>
                      <a:gd name="connsiteY5" fmla="*/ 0 h 242471"/>
                      <a:gd name="connsiteX0" fmla="*/ 58926 w 197891"/>
                      <a:gd name="connsiteY0" fmla="*/ 0 h 242471"/>
                      <a:gd name="connsiteX1" fmla="*/ 197891 w 197891"/>
                      <a:gd name="connsiteY1" fmla="*/ 88106 h 242471"/>
                      <a:gd name="connsiteX2" fmla="*/ 169316 w 197891"/>
                      <a:gd name="connsiteY2" fmla="*/ 120026 h 242471"/>
                      <a:gd name="connsiteX3" fmla="*/ 105021 w 197891"/>
                      <a:gd name="connsiteY3" fmla="*/ 242471 h 242471"/>
                      <a:gd name="connsiteX4" fmla="*/ 54038 w 197891"/>
                      <a:gd name="connsiteY4" fmla="*/ 128171 h 242471"/>
                      <a:gd name="connsiteX5" fmla="*/ 58926 w 197891"/>
                      <a:gd name="connsiteY5" fmla="*/ 0 h 242471"/>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9239 w 198204"/>
                      <a:gd name="connsiteY0" fmla="*/ 0 h 240516"/>
                      <a:gd name="connsiteX1" fmla="*/ 198204 w 198204"/>
                      <a:gd name="connsiteY1" fmla="*/ 88106 h 240516"/>
                      <a:gd name="connsiteX2" fmla="*/ 169629 w 198204"/>
                      <a:gd name="connsiteY2" fmla="*/ 120026 h 240516"/>
                      <a:gd name="connsiteX3" fmla="*/ 104356 w 198204"/>
                      <a:gd name="connsiteY3" fmla="*/ 240516 h 240516"/>
                      <a:gd name="connsiteX4" fmla="*/ 53618 w 198204"/>
                      <a:gd name="connsiteY4" fmla="*/ 130370 h 240516"/>
                      <a:gd name="connsiteX5" fmla="*/ 59239 w 198204"/>
                      <a:gd name="connsiteY5" fmla="*/ 0 h 2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4" h="240516">
                        <a:moveTo>
                          <a:pt x="59239" y="0"/>
                        </a:moveTo>
                        <a:lnTo>
                          <a:pt x="198204" y="88106"/>
                        </a:lnTo>
                        <a:cubicBezTo>
                          <a:pt x="192383" y="109566"/>
                          <a:pt x="178757" y="91917"/>
                          <a:pt x="169629" y="120026"/>
                        </a:cubicBezTo>
                        <a:cubicBezTo>
                          <a:pt x="164470" y="148929"/>
                          <a:pt x="139084" y="228892"/>
                          <a:pt x="104356" y="240516"/>
                        </a:cubicBezTo>
                        <a:cubicBezTo>
                          <a:pt x="72848" y="211941"/>
                          <a:pt x="77430" y="161326"/>
                          <a:pt x="53618" y="130370"/>
                        </a:cubicBezTo>
                        <a:cubicBezTo>
                          <a:pt x="-473" y="94916"/>
                          <a:pt x="-35710" y="56033"/>
                          <a:pt x="59239" y="0"/>
                        </a:cubicBezTo>
                        <a:close/>
                      </a:path>
                    </a:pathLst>
                  </a:custGeom>
                  <a:solidFill>
                    <a:srgbClr val="F2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7" name="Freeform 126"/>
                  <p:cNvSpPr/>
                  <p:nvPr/>
                </p:nvSpPr>
                <p:spPr>
                  <a:xfrm>
                    <a:off x="7753350" y="2244483"/>
                    <a:ext cx="68630" cy="57392"/>
                  </a:xfrm>
                  <a:custGeom>
                    <a:avLst/>
                    <a:gdLst>
                      <a:gd name="connsiteX0" fmla="*/ 0 w 66675"/>
                      <a:gd name="connsiteY0" fmla="*/ 60325 h 60325"/>
                      <a:gd name="connsiteX1" fmla="*/ 66675 w 66675"/>
                      <a:gd name="connsiteY1" fmla="*/ 0 h 60325"/>
                      <a:gd name="connsiteX0" fmla="*/ 0 w 68630"/>
                      <a:gd name="connsiteY0" fmla="*/ 57392 h 57392"/>
                      <a:gd name="connsiteX1" fmla="*/ 68630 w 68630"/>
                      <a:gd name="connsiteY1"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Lst>
                    <a:ahLst/>
                    <a:cxnLst>
                      <a:cxn ang="0">
                        <a:pos x="connsiteX0" y="connsiteY0"/>
                      </a:cxn>
                      <a:cxn ang="0">
                        <a:pos x="connsiteX1" y="connsiteY1"/>
                      </a:cxn>
                      <a:cxn ang="0">
                        <a:pos x="connsiteX2" y="connsiteY2"/>
                      </a:cxn>
                    </a:cxnLst>
                    <a:rect l="l" t="t" r="r" b="b"/>
                    <a:pathLst>
                      <a:path w="68630" h="57392">
                        <a:moveTo>
                          <a:pt x="0" y="57392"/>
                        </a:moveTo>
                        <a:cubicBezTo>
                          <a:pt x="12063" y="47735"/>
                          <a:pt x="10440" y="39056"/>
                          <a:pt x="13704" y="27444"/>
                        </a:cubicBezTo>
                        <a:cubicBezTo>
                          <a:pt x="36901" y="30028"/>
                          <a:pt x="53254" y="10126"/>
                          <a:pt x="68630" y="0"/>
                        </a:cubicBezTo>
                      </a:path>
                    </a:pathLst>
                  </a:cu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21" name="Group 120"/>
                <p:cNvGrpSpPr/>
                <p:nvPr/>
              </p:nvGrpSpPr>
              <p:grpSpPr>
                <a:xfrm>
                  <a:off x="3279522" y="1923365"/>
                  <a:ext cx="100618" cy="100616"/>
                  <a:chOff x="4439432" y="1938590"/>
                  <a:chExt cx="201768" cy="201768"/>
                </a:xfrm>
              </p:grpSpPr>
              <p:sp>
                <p:nvSpPr>
                  <p:cNvPr id="123" name="Oval 122"/>
                  <p:cNvSpPr/>
                  <p:nvPr/>
                </p:nvSpPr>
                <p:spPr>
                  <a:xfrm>
                    <a:off x="4439432" y="1938590"/>
                    <a:ext cx="201768" cy="20176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4" name="Freeform 123"/>
                  <p:cNvSpPr/>
                  <p:nvPr/>
                </p:nvSpPr>
                <p:spPr>
                  <a:xfrm>
                    <a:off x="4567358" y="1963657"/>
                    <a:ext cx="73842" cy="90520"/>
                  </a:xfrm>
                  <a:custGeom>
                    <a:avLst/>
                    <a:gdLst>
                      <a:gd name="connsiteX0" fmla="*/ 37647 w 73842"/>
                      <a:gd name="connsiteY0" fmla="*/ 0 h 90520"/>
                      <a:gd name="connsiteX1" fmla="*/ 44294 w 73842"/>
                      <a:gd name="connsiteY1" fmla="*/ 4481 h 90520"/>
                      <a:gd name="connsiteX2" fmla="*/ 73842 w 73842"/>
                      <a:gd name="connsiteY2" fmla="*/ 75817 h 90520"/>
                      <a:gd name="connsiteX3" fmla="*/ 72794 w 73842"/>
                      <a:gd name="connsiteY3" fmla="*/ 81011 h 90520"/>
                      <a:gd name="connsiteX4" fmla="*/ 64065 w 73842"/>
                      <a:gd name="connsiteY4" fmla="*/ 86896 h 90520"/>
                      <a:gd name="connsiteX5" fmla="*/ 46115 w 73842"/>
                      <a:gd name="connsiteY5" fmla="*/ 90520 h 90520"/>
                      <a:gd name="connsiteX6" fmla="*/ 0 w 73842"/>
                      <a:gd name="connsiteY6" fmla="*/ 44405 h 90520"/>
                      <a:gd name="connsiteX7" fmla="*/ 28165 w 73842"/>
                      <a:gd name="connsiteY7" fmla="*/ 1914 h 90520"/>
                      <a:gd name="connsiteX8" fmla="*/ 37647 w 73842"/>
                      <a:gd name="connsiteY8" fmla="*/ 0 h 9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42" h="90520">
                        <a:moveTo>
                          <a:pt x="37647" y="0"/>
                        </a:moveTo>
                        <a:lnTo>
                          <a:pt x="44294" y="4481"/>
                        </a:lnTo>
                        <a:cubicBezTo>
                          <a:pt x="62550" y="22738"/>
                          <a:pt x="73842" y="47959"/>
                          <a:pt x="73842" y="75817"/>
                        </a:cubicBezTo>
                        <a:lnTo>
                          <a:pt x="72794" y="81011"/>
                        </a:lnTo>
                        <a:lnTo>
                          <a:pt x="64065" y="86896"/>
                        </a:lnTo>
                        <a:cubicBezTo>
                          <a:pt x="58548" y="89230"/>
                          <a:pt x="52482" y="90520"/>
                          <a:pt x="46115" y="90520"/>
                        </a:cubicBezTo>
                        <a:cubicBezTo>
                          <a:pt x="20646" y="90520"/>
                          <a:pt x="0" y="69874"/>
                          <a:pt x="0" y="44405"/>
                        </a:cubicBezTo>
                        <a:cubicBezTo>
                          <a:pt x="0" y="25303"/>
                          <a:pt x="11614" y="8915"/>
                          <a:pt x="28165" y="1914"/>
                        </a:cubicBezTo>
                        <a:lnTo>
                          <a:pt x="37647"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2" name="Rectangle 30"/>
                <p:cNvSpPr/>
                <p:nvPr/>
              </p:nvSpPr>
              <p:spPr>
                <a:xfrm>
                  <a:off x="3247717" y="2163399"/>
                  <a:ext cx="62274" cy="71585"/>
                </a:xfrm>
                <a:custGeom>
                  <a:avLst/>
                  <a:gdLst>
                    <a:gd name="connsiteX0" fmla="*/ 0 w 171684"/>
                    <a:gd name="connsiteY0" fmla="*/ 0 h 128623"/>
                    <a:gd name="connsiteX1" fmla="*/ 171684 w 171684"/>
                    <a:gd name="connsiteY1" fmla="*/ 0 h 128623"/>
                    <a:gd name="connsiteX2" fmla="*/ 171684 w 171684"/>
                    <a:gd name="connsiteY2" fmla="*/ 128623 h 128623"/>
                    <a:gd name="connsiteX3" fmla="*/ 0 w 171684"/>
                    <a:gd name="connsiteY3" fmla="*/ 128623 h 128623"/>
                    <a:gd name="connsiteX4" fmla="*/ 0 w 171684"/>
                    <a:gd name="connsiteY4" fmla="*/ 0 h 128623"/>
                    <a:gd name="connsiteX0" fmla="*/ 0 w 171684"/>
                    <a:gd name="connsiteY0" fmla="*/ 19050 h 147673"/>
                    <a:gd name="connsiteX1" fmla="*/ 169303 w 171684"/>
                    <a:gd name="connsiteY1" fmla="*/ 0 h 147673"/>
                    <a:gd name="connsiteX2" fmla="*/ 171684 w 171684"/>
                    <a:gd name="connsiteY2" fmla="*/ 147673 h 147673"/>
                    <a:gd name="connsiteX3" fmla="*/ 0 w 171684"/>
                    <a:gd name="connsiteY3" fmla="*/ 147673 h 147673"/>
                    <a:gd name="connsiteX4" fmla="*/ 0 w 171684"/>
                    <a:gd name="connsiteY4" fmla="*/ 19050 h 147673"/>
                    <a:gd name="connsiteX0" fmla="*/ 0 w 169303"/>
                    <a:gd name="connsiteY0" fmla="*/ 19050 h 147673"/>
                    <a:gd name="connsiteX1" fmla="*/ 169303 w 169303"/>
                    <a:gd name="connsiteY1" fmla="*/ 0 h 147673"/>
                    <a:gd name="connsiteX2" fmla="*/ 0 w 169303"/>
                    <a:gd name="connsiteY2" fmla="*/ 147673 h 147673"/>
                    <a:gd name="connsiteX3" fmla="*/ 0 w 169303"/>
                    <a:gd name="connsiteY3" fmla="*/ 19050 h 147673"/>
                    <a:gd name="connsiteX0" fmla="*/ 0 w 169303"/>
                    <a:gd name="connsiteY0" fmla="*/ 19050 h 159580"/>
                    <a:gd name="connsiteX1" fmla="*/ 169303 w 169303"/>
                    <a:gd name="connsiteY1" fmla="*/ 0 h 159580"/>
                    <a:gd name="connsiteX2" fmla="*/ 64294 w 169303"/>
                    <a:gd name="connsiteY2" fmla="*/ 159580 h 159580"/>
                    <a:gd name="connsiteX3" fmla="*/ 0 w 169303"/>
                    <a:gd name="connsiteY3" fmla="*/ 19050 h 159580"/>
                    <a:gd name="connsiteX0" fmla="*/ 0 w 124059"/>
                    <a:gd name="connsiteY0" fmla="*/ 76200 h 159580"/>
                    <a:gd name="connsiteX1" fmla="*/ 124059 w 124059"/>
                    <a:gd name="connsiteY1" fmla="*/ 0 h 159580"/>
                    <a:gd name="connsiteX2" fmla="*/ 19050 w 124059"/>
                    <a:gd name="connsiteY2" fmla="*/ 159580 h 159580"/>
                    <a:gd name="connsiteX3" fmla="*/ 0 w 124059"/>
                    <a:gd name="connsiteY3" fmla="*/ 76200 h 159580"/>
                    <a:gd name="connsiteX0" fmla="*/ 0 w 124059"/>
                    <a:gd name="connsiteY0" fmla="*/ 76200 h 164343"/>
                    <a:gd name="connsiteX1" fmla="*/ 124059 w 124059"/>
                    <a:gd name="connsiteY1" fmla="*/ 0 h 164343"/>
                    <a:gd name="connsiteX2" fmla="*/ 42862 w 124059"/>
                    <a:gd name="connsiteY2" fmla="*/ 164343 h 164343"/>
                    <a:gd name="connsiteX3" fmla="*/ 0 w 124059"/>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10661 w 134753"/>
                    <a:gd name="connsiteY0" fmla="*/ 76200 h 164343"/>
                    <a:gd name="connsiteX1" fmla="*/ 134720 w 134753"/>
                    <a:gd name="connsiteY1" fmla="*/ 0 h 164343"/>
                    <a:gd name="connsiteX2" fmla="*/ 53523 w 134753"/>
                    <a:gd name="connsiteY2" fmla="*/ 164343 h 164343"/>
                    <a:gd name="connsiteX3" fmla="*/ 10661 w 134753"/>
                    <a:gd name="connsiteY3" fmla="*/ 76200 h 164343"/>
                    <a:gd name="connsiteX0" fmla="*/ 15049 w 139141"/>
                    <a:gd name="connsiteY0" fmla="*/ 76200 h 164382"/>
                    <a:gd name="connsiteX1" fmla="*/ 139108 w 139141"/>
                    <a:gd name="connsiteY1" fmla="*/ 0 h 164382"/>
                    <a:gd name="connsiteX2" fmla="*/ 57911 w 139141"/>
                    <a:gd name="connsiteY2" fmla="*/ 164343 h 164382"/>
                    <a:gd name="connsiteX3" fmla="*/ 15049 w 139141"/>
                    <a:gd name="connsiteY3" fmla="*/ 76200 h 164382"/>
                    <a:gd name="connsiteX0" fmla="*/ 17462 w 141554"/>
                    <a:gd name="connsiteY0" fmla="*/ 76200 h 167586"/>
                    <a:gd name="connsiteX1" fmla="*/ 141521 w 141554"/>
                    <a:gd name="connsiteY1" fmla="*/ 0 h 167586"/>
                    <a:gd name="connsiteX2" fmla="*/ 60324 w 141554"/>
                    <a:gd name="connsiteY2" fmla="*/ 164343 h 167586"/>
                    <a:gd name="connsiteX3" fmla="*/ 17462 w 141554"/>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Lst>
                  <a:ahLst/>
                  <a:cxnLst>
                    <a:cxn ang="0">
                      <a:pos x="connsiteX0" y="connsiteY0"/>
                    </a:cxn>
                    <a:cxn ang="0">
                      <a:pos x="connsiteX1" y="connsiteY1"/>
                    </a:cxn>
                    <a:cxn ang="0">
                      <a:pos x="connsiteX2" y="connsiteY2"/>
                    </a:cxn>
                    <a:cxn ang="0">
                      <a:pos x="connsiteX3" y="connsiteY3"/>
                    </a:cxn>
                  </a:cxnLst>
                  <a:rect l="l" t="t" r="r" b="b"/>
                  <a:pathLst>
                    <a:path w="145788" h="167586">
                      <a:moveTo>
                        <a:pt x="21696" y="76200"/>
                      </a:moveTo>
                      <a:cubicBezTo>
                        <a:pt x="89243" y="53181"/>
                        <a:pt x="111546" y="32544"/>
                        <a:pt x="145755" y="0"/>
                      </a:cubicBezTo>
                      <a:cubicBezTo>
                        <a:pt x="145755" y="21437"/>
                        <a:pt x="149925" y="137355"/>
                        <a:pt x="64558" y="164343"/>
                      </a:cubicBezTo>
                      <a:cubicBezTo>
                        <a:pt x="7408" y="182587"/>
                        <a:pt x="-23548" y="119869"/>
                        <a:pt x="21696" y="76200"/>
                      </a:cubicBezTo>
                      <a:close/>
                    </a:path>
                  </a:pathLst>
                </a:custGeom>
                <a:solidFill>
                  <a:srgbClr val="E4A3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2" name="Rectangle 1"/>
            <p:cNvSpPr/>
            <p:nvPr/>
          </p:nvSpPr>
          <p:spPr>
            <a:xfrm>
              <a:off x="1873770" y="2201096"/>
              <a:ext cx="3507699" cy="1741317"/>
            </a:xfrm>
            <a:custGeom>
              <a:avLst/>
              <a:gdLst>
                <a:gd name="connsiteX0" fmla="*/ 0 w 3057993"/>
                <a:gd name="connsiteY0" fmla="*/ 0 h 464695"/>
                <a:gd name="connsiteX1" fmla="*/ 3057993 w 3057993"/>
                <a:gd name="connsiteY1" fmla="*/ 0 h 464695"/>
                <a:gd name="connsiteX2" fmla="*/ 3057993 w 3057993"/>
                <a:gd name="connsiteY2" fmla="*/ 464695 h 464695"/>
                <a:gd name="connsiteX3" fmla="*/ 0 w 3057993"/>
                <a:gd name="connsiteY3" fmla="*/ 464695 h 464695"/>
                <a:gd name="connsiteX4" fmla="*/ 0 w 3057993"/>
                <a:gd name="connsiteY4" fmla="*/ 0 h 464695"/>
                <a:gd name="connsiteX0" fmla="*/ 314794 w 3372787"/>
                <a:gd name="connsiteY0" fmla="*/ 0 h 1154243"/>
                <a:gd name="connsiteX1" fmla="*/ 3372787 w 3372787"/>
                <a:gd name="connsiteY1" fmla="*/ 0 h 1154243"/>
                <a:gd name="connsiteX2" fmla="*/ 3372787 w 3372787"/>
                <a:gd name="connsiteY2" fmla="*/ 464695 h 1154243"/>
                <a:gd name="connsiteX3" fmla="*/ 0 w 3372787"/>
                <a:gd name="connsiteY3" fmla="*/ 1154243 h 1154243"/>
                <a:gd name="connsiteX4" fmla="*/ 314794 w 3372787"/>
                <a:gd name="connsiteY4" fmla="*/ 0 h 1154243"/>
                <a:gd name="connsiteX0" fmla="*/ 314794 w 3507699"/>
                <a:gd name="connsiteY0" fmla="*/ 0 h 1154243"/>
                <a:gd name="connsiteX1" fmla="*/ 3372787 w 3507699"/>
                <a:gd name="connsiteY1" fmla="*/ 0 h 1154243"/>
                <a:gd name="connsiteX2" fmla="*/ 3507699 w 3507699"/>
                <a:gd name="connsiteY2" fmla="*/ 494676 h 1154243"/>
                <a:gd name="connsiteX3" fmla="*/ 0 w 3507699"/>
                <a:gd name="connsiteY3" fmla="*/ 1154243 h 1154243"/>
                <a:gd name="connsiteX4" fmla="*/ 314794 w 3507699"/>
                <a:gd name="connsiteY4" fmla="*/ 0 h 1154243"/>
                <a:gd name="connsiteX0" fmla="*/ 314794 w 3507699"/>
                <a:gd name="connsiteY0" fmla="*/ 0 h 1154243"/>
                <a:gd name="connsiteX1" fmla="*/ 3372787 w 3507699"/>
                <a:gd name="connsiteY1" fmla="*/ 0 h 1154243"/>
                <a:gd name="connsiteX2" fmla="*/ 3507699 w 3507699"/>
                <a:gd name="connsiteY2" fmla="*/ 494676 h 1154243"/>
                <a:gd name="connsiteX3" fmla="*/ 0 w 3507699"/>
                <a:gd name="connsiteY3" fmla="*/ 1154243 h 1154243"/>
                <a:gd name="connsiteX4" fmla="*/ 314794 w 3507699"/>
                <a:gd name="connsiteY4" fmla="*/ 0 h 1154243"/>
                <a:gd name="connsiteX0" fmla="*/ 314794 w 3507699"/>
                <a:gd name="connsiteY0" fmla="*/ 1618938 h 2773181"/>
                <a:gd name="connsiteX1" fmla="*/ 3342807 w 3507699"/>
                <a:gd name="connsiteY1" fmla="*/ 0 h 2773181"/>
                <a:gd name="connsiteX2" fmla="*/ 3507699 w 3507699"/>
                <a:gd name="connsiteY2" fmla="*/ 2113614 h 2773181"/>
                <a:gd name="connsiteX3" fmla="*/ 0 w 3507699"/>
                <a:gd name="connsiteY3" fmla="*/ 2773181 h 2773181"/>
                <a:gd name="connsiteX4" fmla="*/ 314794 w 3507699"/>
                <a:gd name="connsiteY4" fmla="*/ 1618938 h 2773181"/>
                <a:gd name="connsiteX0" fmla="*/ 119922 w 3507699"/>
                <a:gd name="connsiteY0" fmla="*/ 539646 h 2773181"/>
                <a:gd name="connsiteX1" fmla="*/ 3342807 w 3507699"/>
                <a:gd name="connsiteY1" fmla="*/ 0 h 2773181"/>
                <a:gd name="connsiteX2" fmla="*/ 3507699 w 3507699"/>
                <a:gd name="connsiteY2" fmla="*/ 2113614 h 2773181"/>
                <a:gd name="connsiteX3" fmla="*/ 0 w 3507699"/>
                <a:gd name="connsiteY3" fmla="*/ 2773181 h 2773181"/>
                <a:gd name="connsiteX4" fmla="*/ 119922 w 3507699"/>
                <a:gd name="connsiteY4" fmla="*/ 539646 h 2773181"/>
                <a:gd name="connsiteX0" fmla="*/ 119922 w 3507699"/>
                <a:gd name="connsiteY0" fmla="*/ 539646 h 2773181"/>
                <a:gd name="connsiteX1" fmla="*/ 3342807 w 3507699"/>
                <a:gd name="connsiteY1" fmla="*/ 0 h 2773181"/>
                <a:gd name="connsiteX2" fmla="*/ 3507699 w 3507699"/>
                <a:gd name="connsiteY2" fmla="*/ 2113614 h 2773181"/>
                <a:gd name="connsiteX3" fmla="*/ 0 w 3507699"/>
                <a:gd name="connsiteY3" fmla="*/ 2773181 h 2773181"/>
                <a:gd name="connsiteX4" fmla="*/ 119922 w 3507699"/>
                <a:gd name="connsiteY4" fmla="*/ 539646 h 2773181"/>
                <a:gd name="connsiteX0" fmla="*/ 119922 w 3507699"/>
                <a:gd name="connsiteY0" fmla="*/ 539646 h 2773181"/>
                <a:gd name="connsiteX1" fmla="*/ 3342807 w 3507699"/>
                <a:gd name="connsiteY1" fmla="*/ 0 h 2773181"/>
                <a:gd name="connsiteX2" fmla="*/ 3507699 w 3507699"/>
                <a:gd name="connsiteY2" fmla="*/ 2113614 h 2773181"/>
                <a:gd name="connsiteX3" fmla="*/ 0 w 3507699"/>
                <a:gd name="connsiteY3" fmla="*/ 2773181 h 2773181"/>
                <a:gd name="connsiteX4" fmla="*/ 119922 w 3507699"/>
                <a:gd name="connsiteY4" fmla="*/ 539646 h 2773181"/>
                <a:gd name="connsiteX0" fmla="*/ 119922 w 3507699"/>
                <a:gd name="connsiteY0" fmla="*/ 0 h 2233535"/>
                <a:gd name="connsiteX1" fmla="*/ 3507699 w 3507699"/>
                <a:gd name="connsiteY1" fmla="*/ 1573968 h 2233535"/>
                <a:gd name="connsiteX2" fmla="*/ 0 w 3507699"/>
                <a:gd name="connsiteY2" fmla="*/ 2233535 h 2233535"/>
                <a:gd name="connsiteX3" fmla="*/ 119922 w 3507699"/>
                <a:gd name="connsiteY3" fmla="*/ 0 h 2233535"/>
                <a:gd name="connsiteX0" fmla="*/ 119922 w 3507699"/>
                <a:gd name="connsiteY0" fmla="*/ 0 h 2233535"/>
                <a:gd name="connsiteX1" fmla="*/ 3507699 w 3507699"/>
                <a:gd name="connsiteY1" fmla="*/ 1573968 h 2233535"/>
                <a:gd name="connsiteX2" fmla="*/ 0 w 3507699"/>
                <a:gd name="connsiteY2" fmla="*/ 2233535 h 2233535"/>
                <a:gd name="connsiteX3" fmla="*/ 119922 w 3507699"/>
                <a:gd name="connsiteY3" fmla="*/ 0 h 2233535"/>
                <a:gd name="connsiteX0" fmla="*/ 0 w 3507699"/>
                <a:gd name="connsiteY0" fmla="*/ 1520863 h 1520863"/>
                <a:gd name="connsiteX1" fmla="*/ 3507699 w 3507699"/>
                <a:gd name="connsiteY1" fmla="*/ 861296 h 1520863"/>
                <a:gd name="connsiteX2" fmla="*/ 0 w 3507699"/>
                <a:gd name="connsiteY2" fmla="*/ 1520863 h 1520863"/>
                <a:gd name="connsiteX0" fmla="*/ 0 w 3507699"/>
                <a:gd name="connsiteY0" fmla="*/ 1520863 h 1520863"/>
                <a:gd name="connsiteX1" fmla="*/ 3507699 w 3507699"/>
                <a:gd name="connsiteY1" fmla="*/ 861296 h 1520863"/>
                <a:gd name="connsiteX2" fmla="*/ 0 w 3507699"/>
                <a:gd name="connsiteY2" fmla="*/ 1520863 h 1520863"/>
                <a:gd name="connsiteX0" fmla="*/ 0 w 3507699"/>
                <a:gd name="connsiteY0" fmla="*/ 1657221 h 1657221"/>
                <a:gd name="connsiteX1" fmla="*/ 3507699 w 3507699"/>
                <a:gd name="connsiteY1" fmla="*/ 997654 h 1657221"/>
                <a:gd name="connsiteX2" fmla="*/ 0 w 3507699"/>
                <a:gd name="connsiteY2" fmla="*/ 1657221 h 1657221"/>
                <a:gd name="connsiteX0" fmla="*/ 0 w 3507699"/>
                <a:gd name="connsiteY0" fmla="*/ 1657221 h 1657221"/>
                <a:gd name="connsiteX1" fmla="*/ 3507699 w 3507699"/>
                <a:gd name="connsiteY1" fmla="*/ 997654 h 1657221"/>
                <a:gd name="connsiteX2" fmla="*/ 0 w 3507699"/>
                <a:gd name="connsiteY2" fmla="*/ 1657221 h 1657221"/>
                <a:gd name="connsiteX0" fmla="*/ 0 w 3507699"/>
                <a:gd name="connsiteY0" fmla="*/ 1692850 h 1692850"/>
                <a:gd name="connsiteX1" fmla="*/ 3507699 w 3507699"/>
                <a:gd name="connsiteY1" fmla="*/ 1033283 h 1692850"/>
                <a:gd name="connsiteX2" fmla="*/ 0 w 3507699"/>
                <a:gd name="connsiteY2" fmla="*/ 1692850 h 1692850"/>
                <a:gd name="connsiteX0" fmla="*/ 0 w 3507699"/>
                <a:gd name="connsiteY0" fmla="*/ 1692850 h 1692850"/>
                <a:gd name="connsiteX1" fmla="*/ 3507699 w 3507699"/>
                <a:gd name="connsiteY1" fmla="*/ 1033283 h 1692850"/>
                <a:gd name="connsiteX2" fmla="*/ 0 w 3507699"/>
                <a:gd name="connsiteY2" fmla="*/ 1692850 h 1692850"/>
                <a:gd name="connsiteX0" fmla="*/ 0 w 3507699"/>
                <a:gd name="connsiteY0" fmla="*/ 1692850 h 1692850"/>
                <a:gd name="connsiteX1" fmla="*/ 3507699 w 3507699"/>
                <a:gd name="connsiteY1" fmla="*/ 1033283 h 1692850"/>
                <a:gd name="connsiteX2" fmla="*/ 0 w 3507699"/>
                <a:gd name="connsiteY2" fmla="*/ 1692850 h 1692850"/>
                <a:gd name="connsiteX0" fmla="*/ 0 w 3507699"/>
                <a:gd name="connsiteY0" fmla="*/ 1717023 h 1717023"/>
                <a:gd name="connsiteX1" fmla="*/ 3507699 w 3507699"/>
                <a:gd name="connsiteY1" fmla="*/ 1057456 h 1717023"/>
                <a:gd name="connsiteX2" fmla="*/ 0 w 3507699"/>
                <a:gd name="connsiteY2" fmla="*/ 1717023 h 1717023"/>
                <a:gd name="connsiteX0" fmla="*/ 0 w 3507699"/>
                <a:gd name="connsiteY0" fmla="*/ 1741317 h 1741317"/>
                <a:gd name="connsiteX1" fmla="*/ 3507699 w 3507699"/>
                <a:gd name="connsiteY1" fmla="*/ 1081750 h 1741317"/>
                <a:gd name="connsiteX2" fmla="*/ 0 w 3507699"/>
                <a:gd name="connsiteY2" fmla="*/ 1741317 h 1741317"/>
              </a:gdLst>
              <a:ahLst/>
              <a:cxnLst>
                <a:cxn ang="0">
                  <a:pos x="connsiteX0" y="connsiteY0"/>
                </a:cxn>
                <a:cxn ang="0">
                  <a:pos x="connsiteX1" y="connsiteY1"/>
                </a:cxn>
                <a:cxn ang="0">
                  <a:pos x="connsiteX2" y="connsiteY2"/>
                </a:cxn>
              </a:cxnLst>
              <a:rect l="l" t="t" r="r" b="b"/>
              <a:pathLst>
                <a:path w="3507699" h="1741317">
                  <a:moveTo>
                    <a:pt x="0" y="1741317"/>
                  </a:moveTo>
                  <a:cubicBezTo>
                    <a:pt x="479685" y="-442250"/>
                    <a:pt x="2923082" y="-467234"/>
                    <a:pt x="3507699" y="1081750"/>
                  </a:cubicBezTo>
                  <a:cubicBezTo>
                    <a:pt x="2158585" y="-752047"/>
                    <a:pt x="269823" y="532110"/>
                    <a:pt x="0" y="1741317"/>
                  </a:cubicBezTo>
                  <a:close/>
                </a:path>
              </a:pathLst>
            </a:custGeom>
            <a:gradFill flip="none" rotWithShape="1">
              <a:gsLst>
                <a:gs pos="0">
                  <a:srgbClr val="BBEBFF">
                    <a:alpha val="10000"/>
                  </a:srgbClr>
                </a:gs>
                <a:gs pos="49000">
                  <a:srgbClr val="BBEBFF"/>
                </a:gs>
                <a:gs pos="100000">
                  <a:srgbClr val="BBEBFF">
                    <a:alpha val="1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3" name="Group 12"/>
            <p:cNvGrpSpPr/>
            <p:nvPr/>
          </p:nvGrpSpPr>
          <p:grpSpPr>
            <a:xfrm>
              <a:off x="927095" y="2855241"/>
              <a:ext cx="2097098" cy="3062278"/>
              <a:chOff x="927095" y="2855241"/>
              <a:chExt cx="2097098" cy="3062278"/>
            </a:xfrm>
          </p:grpSpPr>
          <p:grpSp>
            <p:nvGrpSpPr>
              <p:cNvPr id="14" name="Group 13"/>
              <p:cNvGrpSpPr/>
              <p:nvPr/>
            </p:nvGrpSpPr>
            <p:grpSpPr>
              <a:xfrm>
                <a:off x="927095" y="3856237"/>
                <a:ext cx="2097098" cy="2061282"/>
                <a:chOff x="858059" y="2768544"/>
                <a:chExt cx="2724385" cy="2677859"/>
              </a:xfrm>
            </p:grpSpPr>
            <p:sp>
              <p:nvSpPr>
                <p:cNvPr id="44" name="Oval 43"/>
                <p:cNvSpPr/>
                <p:nvPr/>
              </p:nvSpPr>
              <p:spPr>
                <a:xfrm>
                  <a:off x="1435402" y="5166428"/>
                  <a:ext cx="1748894" cy="279975"/>
                </a:xfrm>
                <a:prstGeom prst="ellipse">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5" name="Group 44"/>
                <p:cNvGrpSpPr/>
                <p:nvPr/>
              </p:nvGrpSpPr>
              <p:grpSpPr>
                <a:xfrm>
                  <a:off x="858059" y="2768544"/>
                  <a:ext cx="2724385" cy="2528875"/>
                  <a:chOff x="858059" y="2768544"/>
                  <a:chExt cx="2724385" cy="2528875"/>
                </a:xfrm>
              </p:grpSpPr>
              <p:grpSp>
                <p:nvGrpSpPr>
                  <p:cNvPr id="46" name="Group 45"/>
                  <p:cNvGrpSpPr/>
                  <p:nvPr/>
                </p:nvGrpSpPr>
                <p:grpSpPr>
                  <a:xfrm>
                    <a:off x="858059" y="2768544"/>
                    <a:ext cx="2724385" cy="2528875"/>
                    <a:chOff x="858059" y="2768544"/>
                    <a:chExt cx="2724385" cy="2528875"/>
                  </a:xfrm>
                </p:grpSpPr>
                <p:grpSp>
                  <p:nvGrpSpPr>
                    <p:cNvPr id="103" name="Group 102"/>
                    <p:cNvGrpSpPr/>
                    <p:nvPr/>
                  </p:nvGrpSpPr>
                  <p:grpSpPr>
                    <a:xfrm>
                      <a:off x="1341668" y="2768544"/>
                      <a:ext cx="1757167" cy="302877"/>
                      <a:chOff x="3452124" y="1945424"/>
                      <a:chExt cx="1345406" cy="231903"/>
                    </a:xfrm>
                  </p:grpSpPr>
                  <p:sp>
                    <p:nvSpPr>
                      <p:cNvPr id="111" name="Oval 110"/>
                      <p:cNvSpPr/>
                      <p:nvPr/>
                    </p:nvSpPr>
                    <p:spPr>
                      <a:xfrm>
                        <a:off x="3452124" y="1945424"/>
                        <a:ext cx="1345406" cy="168771"/>
                      </a:xfrm>
                      <a:prstGeom prst="ellipse">
                        <a:avLst/>
                      </a:prstGeom>
                      <a:solidFill>
                        <a:srgbClr val="2F90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2" name="Oval 111"/>
                      <p:cNvSpPr/>
                      <p:nvPr/>
                    </p:nvSpPr>
                    <p:spPr>
                      <a:xfrm>
                        <a:off x="3563162" y="1973117"/>
                        <a:ext cx="1123330" cy="97512"/>
                      </a:xfrm>
                      <a:prstGeom prst="ellipse">
                        <a:avLst/>
                      </a:prstGeom>
                      <a:solidFill>
                        <a:srgbClr val="E0EF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3" name="Rectangle 11"/>
                      <p:cNvSpPr/>
                      <p:nvPr/>
                    </p:nvSpPr>
                    <p:spPr>
                      <a:xfrm>
                        <a:off x="3452124" y="2026635"/>
                        <a:ext cx="1345406" cy="150692"/>
                      </a:xfrm>
                      <a:custGeom>
                        <a:avLst/>
                        <a:gdLst>
                          <a:gd name="connsiteX0" fmla="*/ 0 w 1345406"/>
                          <a:gd name="connsiteY0" fmla="*/ 0 h 61911"/>
                          <a:gd name="connsiteX1" fmla="*/ 1345406 w 1345406"/>
                          <a:gd name="connsiteY1" fmla="*/ 0 h 61911"/>
                          <a:gd name="connsiteX2" fmla="*/ 1345406 w 1345406"/>
                          <a:gd name="connsiteY2" fmla="*/ 61911 h 61911"/>
                          <a:gd name="connsiteX3" fmla="*/ 0 w 1345406"/>
                          <a:gd name="connsiteY3" fmla="*/ 61911 h 61911"/>
                          <a:gd name="connsiteX4" fmla="*/ 0 w 1345406"/>
                          <a:gd name="connsiteY4" fmla="*/ 0 h 61911"/>
                          <a:gd name="connsiteX0" fmla="*/ 0 w 1345406"/>
                          <a:gd name="connsiteY0" fmla="*/ 0 h 134935"/>
                          <a:gd name="connsiteX1" fmla="*/ 1345406 w 1345406"/>
                          <a:gd name="connsiteY1" fmla="*/ 0 h 134935"/>
                          <a:gd name="connsiteX2" fmla="*/ 1345406 w 1345406"/>
                          <a:gd name="connsiteY2" fmla="*/ 61911 h 134935"/>
                          <a:gd name="connsiteX3" fmla="*/ 0 w 1345406"/>
                          <a:gd name="connsiteY3" fmla="*/ 61911 h 134935"/>
                          <a:gd name="connsiteX4" fmla="*/ 0 w 1345406"/>
                          <a:gd name="connsiteY4" fmla="*/ 0 h 134935"/>
                          <a:gd name="connsiteX0" fmla="*/ 0 w 1345406"/>
                          <a:gd name="connsiteY0" fmla="*/ 0 h 107419"/>
                          <a:gd name="connsiteX1" fmla="*/ 1345406 w 1345406"/>
                          <a:gd name="connsiteY1" fmla="*/ 0 h 107419"/>
                          <a:gd name="connsiteX2" fmla="*/ 1345406 w 1345406"/>
                          <a:gd name="connsiteY2" fmla="*/ 61911 h 107419"/>
                          <a:gd name="connsiteX3" fmla="*/ 0 w 1345406"/>
                          <a:gd name="connsiteY3" fmla="*/ 61911 h 107419"/>
                          <a:gd name="connsiteX4" fmla="*/ 0 w 1345406"/>
                          <a:gd name="connsiteY4" fmla="*/ 0 h 107419"/>
                          <a:gd name="connsiteX0" fmla="*/ 0 w 1345406"/>
                          <a:gd name="connsiteY0" fmla="*/ 0 h 146932"/>
                          <a:gd name="connsiteX1" fmla="*/ 1345406 w 1345406"/>
                          <a:gd name="connsiteY1" fmla="*/ 0 h 146932"/>
                          <a:gd name="connsiteX2" fmla="*/ 1345406 w 1345406"/>
                          <a:gd name="connsiteY2" fmla="*/ 61911 h 146932"/>
                          <a:gd name="connsiteX3" fmla="*/ 0 w 1345406"/>
                          <a:gd name="connsiteY3" fmla="*/ 61911 h 146932"/>
                          <a:gd name="connsiteX4" fmla="*/ 0 w 1345406"/>
                          <a:gd name="connsiteY4" fmla="*/ 0 h 14693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 name="connsiteX0" fmla="*/ 0 w 1345406"/>
                          <a:gd name="connsiteY0" fmla="*/ 0 h 150692"/>
                          <a:gd name="connsiteX1" fmla="*/ 1345406 w 1345406"/>
                          <a:gd name="connsiteY1" fmla="*/ 0 h 150692"/>
                          <a:gd name="connsiteX2" fmla="*/ 1345406 w 1345406"/>
                          <a:gd name="connsiteY2" fmla="*/ 61911 h 150692"/>
                          <a:gd name="connsiteX3" fmla="*/ 0 w 1345406"/>
                          <a:gd name="connsiteY3" fmla="*/ 61911 h 150692"/>
                          <a:gd name="connsiteX4" fmla="*/ 0 w 1345406"/>
                          <a:gd name="connsiteY4" fmla="*/ 0 h 15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06" h="150692">
                            <a:moveTo>
                              <a:pt x="0" y="0"/>
                            </a:moveTo>
                            <a:cubicBezTo>
                              <a:pt x="100806" y="73818"/>
                              <a:pt x="1013618" y="125412"/>
                              <a:pt x="1345406" y="0"/>
                            </a:cubicBezTo>
                            <a:lnTo>
                              <a:pt x="1345406" y="61911"/>
                            </a:lnTo>
                            <a:cubicBezTo>
                              <a:pt x="1213643" y="164304"/>
                              <a:pt x="377032" y="195261"/>
                              <a:pt x="0" y="61911"/>
                            </a:cubicBezTo>
                            <a:lnTo>
                              <a:pt x="0" y="0"/>
                            </a:lnTo>
                            <a:close/>
                          </a:path>
                        </a:pathLst>
                      </a:custGeom>
                      <a:solidFill>
                        <a:srgbClr val="5FC3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4" name="Rectangle 25"/>
                      <p:cNvSpPr/>
                      <p:nvPr/>
                    </p:nvSpPr>
                    <p:spPr>
                      <a:xfrm rot="238533">
                        <a:off x="3581301" y="2078814"/>
                        <a:ext cx="353794" cy="59009"/>
                      </a:xfrm>
                      <a:custGeom>
                        <a:avLst/>
                        <a:gdLst>
                          <a:gd name="connsiteX0" fmla="*/ 0 w 235743"/>
                          <a:gd name="connsiteY0" fmla="*/ 0 h 45719"/>
                          <a:gd name="connsiteX1" fmla="*/ 235743 w 235743"/>
                          <a:gd name="connsiteY1" fmla="*/ 0 h 45719"/>
                          <a:gd name="connsiteX2" fmla="*/ 235743 w 235743"/>
                          <a:gd name="connsiteY2" fmla="*/ 45719 h 45719"/>
                          <a:gd name="connsiteX3" fmla="*/ 0 w 235743"/>
                          <a:gd name="connsiteY3" fmla="*/ 45719 h 45719"/>
                          <a:gd name="connsiteX4" fmla="*/ 0 w 235743"/>
                          <a:gd name="connsiteY4" fmla="*/ 0 h 45719"/>
                          <a:gd name="connsiteX0" fmla="*/ 0 w 299157"/>
                          <a:gd name="connsiteY0" fmla="*/ 0 h 65181"/>
                          <a:gd name="connsiteX1" fmla="*/ 299157 w 299157"/>
                          <a:gd name="connsiteY1" fmla="*/ 19462 h 65181"/>
                          <a:gd name="connsiteX2" fmla="*/ 299157 w 299157"/>
                          <a:gd name="connsiteY2" fmla="*/ 65181 h 65181"/>
                          <a:gd name="connsiteX3" fmla="*/ 63414 w 299157"/>
                          <a:gd name="connsiteY3" fmla="*/ 65181 h 65181"/>
                          <a:gd name="connsiteX4" fmla="*/ 0 w 299157"/>
                          <a:gd name="connsiteY4" fmla="*/ 0 h 65181"/>
                          <a:gd name="connsiteX0" fmla="*/ 0 w 299157"/>
                          <a:gd name="connsiteY0" fmla="*/ 0 h 65181"/>
                          <a:gd name="connsiteX1" fmla="*/ 299157 w 299157"/>
                          <a:gd name="connsiteY1" fmla="*/ 19462 h 65181"/>
                          <a:gd name="connsiteX2" fmla="*/ 299157 w 299157"/>
                          <a:gd name="connsiteY2" fmla="*/ 65181 h 65181"/>
                          <a:gd name="connsiteX3" fmla="*/ 1715 w 299157"/>
                          <a:gd name="connsiteY3" fmla="*/ 36050 h 65181"/>
                          <a:gd name="connsiteX4" fmla="*/ 0 w 299157"/>
                          <a:gd name="connsiteY4" fmla="*/ 0 h 65181"/>
                          <a:gd name="connsiteX0" fmla="*/ 0 w 353628"/>
                          <a:gd name="connsiteY0" fmla="*/ 0 h 59009"/>
                          <a:gd name="connsiteX1" fmla="*/ 299157 w 353628"/>
                          <a:gd name="connsiteY1" fmla="*/ 19462 h 59009"/>
                          <a:gd name="connsiteX2" fmla="*/ 353628 w 353628"/>
                          <a:gd name="connsiteY2" fmla="*/ 59009 h 59009"/>
                          <a:gd name="connsiteX3" fmla="*/ 1715 w 353628"/>
                          <a:gd name="connsiteY3" fmla="*/ 36050 h 59009"/>
                          <a:gd name="connsiteX4" fmla="*/ 0 w 353628"/>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 name="connsiteX0" fmla="*/ 0 w 353794"/>
                          <a:gd name="connsiteY0" fmla="*/ 0 h 59009"/>
                          <a:gd name="connsiteX1" fmla="*/ 353794 w 353794"/>
                          <a:gd name="connsiteY1" fmla="*/ 15665 h 59009"/>
                          <a:gd name="connsiteX2" fmla="*/ 353628 w 353794"/>
                          <a:gd name="connsiteY2" fmla="*/ 59009 h 59009"/>
                          <a:gd name="connsiteX3" fmla="*/ 1715 w 353794"/>
                          <a:gd name="connsiteY3" fmla="*/ 36050 h 59009"/>
                          <a:gd name="connsiteX4" fmla="*/ 0 w 353794"/>
                          <a:gd name="connsiteY4" fmla="*/ 0 h 5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94" h="59009">
                            <a:moveTo>
                              <a:pt x="0" y="0"/>
                            </a:moveTo>
                            <a:cubicBezTo>
                              <a:pt x="118757" y="17100"/>
                              <a:pt x="236028" y="12820"/>
                              <a:pt x="353794" y="15665"/>
                            </a:cubicBezTo>
                            <a:cubicBezTo>
                              <a:pt x="353739" y="30113"/>
                              <a:pt x="353683" y="44561"/>
                              <a:pt x="353628" y="59009"/>
                            </a:cubicBezTo>
                            <a:cubicBezTo>
                              <a:pt x="196270" y="58913"/>
                              <a:pt x="81341" y="51095"/>
                              <a:pt x="1715" y="36050"/>
                            </a:cubicBezTo>
                            <a:cubicBezTo>
                              <a:pt x="1143" y="24033"/>
                              <a:pt x="572" y="12017"/>
                              <a:pt x="0" y="0"/>
                            </a:cubicBezTo>
                            <a:close/>
                          </a:path>
                        </a:pathLst>
                      </a:custGeom>
                      <a:solidFill>
                        <a:schemeClr val="bg1">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5" name="Freeform 114"/>
                      <p:cNvSpPr/>
                      <p:nvPr/>
                    </p:nvSpPr>
                    <p:spPr>
                      <a:xfrm>
                        <a:off x="3972718" y="2108792"/>
                        <a:ext cx="147777" cy="44905"/>
                      </a:xfrm>
                      <a:custGeom>
                        <a:avLst/>
                        <a:gdLst>
                          <a:gd name="connsiteX0" fmla="*/ 0 w 147777"/>
                          <a:gd name="connsiteY0" fmla="*/ 0 h 44905"/>
                          <a:gd name="connsiteX1" fmla="*/ 89191 w 147777"/>
                          <a:gd name="connsiteY1" fmla="*/ 4443 h 44905"/>
                          <a:gd name="connsiteX2" fmla="*/ 147777 w 147777"/>
                          <a:gd name="connsiteY2" fmla="*/ 3865 h 44905"/>
                          <a:gd name="connsiteX3" fmla="*/ 147777 w 147777"/>
                          <a:gd name="connsiteY3" fmla="*/ 44905 h 44905"/>
                          <a:gd name="connsiteX4" fmla="*/ 70552 w 147777"/>
                          <a:gd name="connsiteY4" fmla="*/ 42216 h 44905"/>
                          <a:gd name="connsiteX5" fmla="*/ 3663 w 147777"/>
                          <a:gd name="connsiteY5" fmla="*/ 35904 h 44905"/>
                          <a:gd name="connsiteX6" fmla="*/ 0 w 147777"/>
                          <a:gd name="connsiteY6" fmla="*/ 0 h 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77" h="44905">
                            <a:moveTo>
                              <a:pt x="0" y="0"/>
                            </a:moveTo>
                            <a:cubicBezTo>
                              <a:pt x="29877" y="2663"/>
                              <a:pt x="59589" y="3996"/>
                              <a:pt x="89191" y="4443"/>
                            </a:cubicBezTo>
                            <a:lnTo>
                              <a:pt x="147777" y="3865"/>
                            </a:lnTo>
                            <a:lnTo>
                              <a:pt x="147777" y="44905"/>
                            </a:lnTo>
                            <a:lnTo>
                              <a:pt x="70552" y="42216"/>
                            </a:lnTo>
                            <a:cubicBezTo>
                              <a:pt x="46003" y="40692"/>
                              <a:pt x="23744" y="38583"/>
                              <a:pt x="3663" y="35904"/>
                            </a:cubicBezTo>
                            <a:cubicBezTo>
                              <a:pt x="2442" y="23936"/>
                              <a:pt x="1221" y="11969"/>
                              <a:pt x="0" y="0"/>
                            </a:cubicBezTo>
                            <a:close/>
                          </a:path>
                        </a:pathLst>
                      </a:custGeom>
                      <a:solidFill>
                        <a:schemeClr val="bg1">
                          <a:alpha val="2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04" name="Freeform 103"/>
                    <p:cNvSpPr/>
                    <p:nvPr/>
                  </p:nvSpPr>
                  <p:spPr>
                    <a:xfrm>
                      <a:off x="858059" y="2955467"/>
                      <a:ext cx="2724385" cy="2341952"/>
                    </a:xfrm>
                    <a:custGeom>
                      <a:avLst/>
                      <a:gdLst>
                        <a:gd name="connsiteX0" fmla="*/ 371278 w 2085974"/>
                        <a:gd name="connsiteY0" fmla="*/ 0 h 1770816"/>
                        <a:gd name="connsiteX1" fmla="*/ 1714696 w 2085974"/>
                        <a:gd name="connsiteY1" fmla="*/ 0 h 1770816"/>
                        <a:gd name="connsiteX2" fmla="*/ 1780490 w 2085974"/>
                        <a:gd name="connsiteY2" fmla="*/ 59799 h 1770816"/>
                        <a:gd name="connsiteX3" fmla="*/ 2085974 w 2085974"/>
                        <a:gd name="connsiteY3" fmla="*/ 797302 h 1770816"/>
                        <a:gd name="connsiteX4" fmla="*/ 1448965 w 2085974"/>
                        <a:gd name="connsiteY4" fmla="*/ 1758326 h 1770816"/>
                        <a:gd name="connsiteX5" fmla="*/ 1414839 w 2085974"/>
                        <a:gd name="connsiteY5" fmla="*/ 1770816 h 1770816"/>
                        <a:gd name="connsiteX6" fmla="*/ 671135 w 2085974"/>
                        <a:gd name="connsiteY6" fmla="*/ 1770816 h 1770816"/>
                        <a:gd name="connsiteX7" fmla="*/ 637009 w 2085974"/>
                        <a:gd name="connsiteY7" fmla="*/ 1758326 h 1770816"/>
                        <a:gd name="connsiteX8" fmla="*/ 0 w 2085974"/>
                        <a:gd name="connsiteY8" fmla="*/ 797302 h 1770816"/>
                        <a:gd name="connsiteX9" fmla="*/ 305484 w 2085974"/>
                        <a:gd name="connsiteY9" fmla="*/ 59799 h 1770816"/>
                        <a:gd name="connsiteX10" fmla="*/ 371278 w 2085974"/>
                        <a:gd name="connsiteY10" fmla="*/ 0 h 1770816"/>
                        <a:gd name="connsiteX0" fmla="*/ 371278 w 2085974"/>
                        <a:gd name="connsiteY0" fmla="*/ 0 h 1793040"/>
                        <a:gd name="connsiteX1" fmla="*/ 1714696 w 2085974"/>
                        <a:gd name="connsiteY1" fmla="*/ 0 h 1793040"/>
                        <a:gd name="connsiteX2" fmla="*/ 1780490 w 2085974"/>
                        <a:gd name="connsiteY2" fmla="*/ 59799 h 1793040"/>
                        <a:gd name="connsiteX3" fmla="*/ 2085974 w 2085974"/>
                        <a:gd name="connsiteY3" fmla="*/ 797302 h 1793040"/>
                        <a:gd name="connsiteX4" fmla="*/ 1448965 w 2085974"/>
                        <a:gd name="connsiteY4" fmla="*/ 1758326 h 1793040"/>
                        <a:gd name="connsiteX5" fmla="*/ 1414839 w 2085974"/>
                        <a:gd name="connsiteY5" fmla="*/ 1770816 h 1793040"/>
                        <a:gd name="connsiteX6" fmla="*/ 671135 w 2085974"/>
                        <a:gd name="connsiteY6" fmla="*/ 1770816 h 1793040"/>
                        <a:gd name="connsiteX7" fmla="*/ 637009 w 2085974"/>
                        <a:gd name="connsiteY7" fmla="*/ 1758326 h 1793040"/>
                        <a:gd name="connsiteX8" fmla="*/ 0 w 2085974"/>
                        <a:gd name="connsiteY8" fmla="*/ 797302 h 1793040"/>
                        <a:gd name="connsiteX9" fmla="*/ 305484 w 2085974"/>
                        <a:gd name="connsiteY9" fmla="*/ 59799 h 1793040"/>
                        <a:gd name="connsiteX10" fmla="*/ 371278 w 2085974"/>
                        <a:gd name="connsiteY10" fmla="*/ 0 h 1793040"/>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00812"/>
                        <a:gd name="connsiteX1" fmla="*/ 1714696 w 2085974"/>
                        <a:gd name="connsiteY1" fmla="*/ 0 h 1800812"/>
                        <a:gd name="connsiteX2" fmla="*/ 1780490 w 2085974"/>
                        <a:gd name="connsiteY2" fmla="*/ 59799 h 1800812"/>
                        <a:gd name="connsiteX3" fmla="*/ 2085974 w 2085974"/>
                        <a:gd name="connsiteY3" fmla="*/ 797302 h 1800812"/>
                        <a:gd name="connsiteX4" fmla="*/ 1448965 w 2085974"/>
                        <a:gd name="connsiteY4" fmla="*/ 1758326 h 1800812"/>
                        <a:gd name="connsiteX5" fmla="*/ 1414839 w 2085974"/>
                        <a:gd name="connsiteY5" fmla="*/ 1770816 h 1800812"/>
                        <a:gd name="connsiteX6" fmla="*/ 671135 w 2085974"/>
                        <a:gd name="connsiteY6" fmla="*/ 1770816 h 1800812"/>
                        <a:gd name="connsiteX7" fmla="*/ 637009 w 2085974"/>
                        <a:gd name="connsiteY7" fmla="*/ 1758326 h 1800812"/>
                        <a:gd name="connsiteX8" fmla="*/ 0 w 2085974"/>
                        <a:gd name="connsiteY8" fmla="*/ 797302 h 1800812"/>
                        <a:gd name="connsiteX9" fmla="*/ 305484 w 2085974"/>
                        <a:gd name="connsiteY9" fmla="*/ 59799 h 1800812"/>
                        <a:gd name="connsiteX10" fmla="*/ 371278 w 2085974"/>
                        <a:gd name="connsiteY10" fmla="*/ 0 h 1800812"/>
                        <a:gd name="connsiteX0" fmla="*/ 371278 w 2085974"/>
                        <a:gd name="connsiteY0" fmla="*/ 0 h 1833824"/>
                        <a:gd name="connsiteX1" fmla="*/ 1714696 w 2085974"/>
                        <a:gd name="connsiteY1" fmla="*/ 0 h 1833824"/>
                        <a:gd name="connsiteX2" fmla="*/ 1780490 w 2085974"/>
                        <a:gd name="connsiteY2" fmla="*/ 59799 h 1833824"/>
                        <a:gd name="connsiteX3" fmla="*/ 2085974 w 2085974"/>
                        <a:gd name="connsiteY3" fmla="*/ 797302 h 1833824"/>
                        <a:gd name="connsiteX4" fmla="*/ 1448965 w 2085974"/>
                        <a:gd name="connsiteY4" fmla="*/ 1758326 h 1833824"/>
                        <a:gd name="connsiteX5" fmla="*/ 1414839 w 2085974"/>
                        <a:gd name="connsiteY5" fmla="*/ 1770816 h 1833824"/>
                        <a:gd name="connsiteX6" fmla="*/ 637009 w 2085974"/>
                        <a:gd name="connsiteY6" fmla="*/ 1758326 h 1833824"/>
                        <a:gd name="connsiteX7" fmla="*/ 0 w 2085974"/>
                        <a:gd name="connsiteY7" fmla="*/ 797302 h 1833824"/>
                        <a:gd name="connsiteX8" fmla="*/ 305484 w 2085974"/>
                        <a:gd name="connsiteY8" fmla="*/ 59799 h 1833824"/>
                        <a:gd name="connsiteX9" fmla="*/ 371278 w 2085974"/>
                        <a:gd name="connsiteY9" fmla="*/ 0 h 1833824"/>
                        <a:gd name="connsiteX0" fmla="*/ 371278 w 2085974"/>
                        <a:gd name="connsiteY0" fmla="*/ 0 h 1758326"/>
                        <a:gd name="connsiteX1" fmla="*/ 1714696 w 2085974"/>
                        <a:gd name="connsiteY1" fmla="*/ 0 h 1758326"/>
                        <a:gd name="connsiteX2" fmla="*/ 1780490 w 2085974"/>
                        <a:gd name="connsiteY2" fmla="*/ 59799 h 1758326"/>
                        <a:gd name="connsiteX3" fmla="*/ 2085974 w 2085974"/>
                        <a:gd name="connsiteY3" fmla="*/ 797302 h 1758326"/>
                        <a:gd name="connsiteX4" fmla="*/ 1448965 w 2085974"/>
                        <a:gd name="connsiteY4" fmla="*/ 1758326 h 1758326"/>
                        <a:gd name="connsiteX5" fmla="*/ 637009 w 2085974"/>
                        <a:gd name="connsiteY5" fmla="*/ 1758326 h 1758326"/>
                        <a:gd name="connsiteX6" fmla="*/ 0 w 2085974"/>
                        <a:gd name="connsiteY6" fmla="*/ 797302 h 1758326"/>
                        <a:gd name="connsiteX7" fmla="*/ 305484 w 2085974"/>
                        <a:gd name="connsiteY7" fmla="*/ 59799 h 1758326"/>
                        <a:gd name="connsiteX8" fmla="*/ 371278 w 2085974"/>
                        <a:gd name="connsiteY8" fmla="*/ 0 h 1758326"/>
                        <a:gd name="connsiteX0" fmla="*/ 371278 w 2085974"/>
                        <a:gd name="connsiteY0" fmla="*/ 0 h 1778434"/>
                        <a:gd name="connsiteX1" fmla="*/ 1714696 w 2085974"/>
                        <a:gd name="connsiteY1" fmla="*/ 0 h 1778434"/>
                        <a:gd name="connsiteX2" fmla="*/ 1780490 w 2085974"/>
                        <a:gd name="connsiteY2" fmla="*/ 59799 h 1778434"/>
                        <a:gd name="connsiteX3" fmla="*/ 2085974 w 2085974"/>
                        <a:gd name="connsiteY3" fmla="*/ 797302 h 1778434"/>
                        <a:gd name="connsiteX4" fmla="*/ 1448965 w 2085974"/>
                        <a:gd name="connsiteY4" fmla="*/ 1758326 h 1778434"/>
                        <a:gd name="connsiteX5" fmla="*/ 637009 w 2085974"/>
                        <a:gd name="connsiteY5" fmla="*/ 1758326 h 1778434"/>
                        <a:gd name="connsiteX6" fmla="*/ 0 w 2085974"/>
                        <a:gd name="connsiteY6" fmla="*/ 797302 h 1778434"/>
                        <a:gd name="connsiteX7" fmla="*/ 305484 w 2085974"/>
                        <a:gd name="connsiteY7" fmla="*/ 59799 h 1778434"/>
                        <a:gd name="connsiteX8" fmla="*/ 371278 w 2085974"/>
                        <a:gd name="connsiteY8" fmla="*/ 0 h 1778434"/>
                        <a:gd name="connsiteX0" fmla="*/ 371278 w 2085974"/>
                        <a:gd name="connsiteY0" fmla="*/ 0 h 1793157"/>
                        <a:gd name="connsiteX1" fmla="*/ 1714696 w 2085974"/>
                        <a:gd name="connsiteY1" fmla="*/ 0 h 1793157"/>
                        <a:gd name="connsiteX2" fmla="*/ 1780490 w 2085974"/>
                        <a:gd name="connsiteY2" fmla="*/ 59799 h 1793157"/>
                        <a:gd name="connsiteX3" fmla="*/ 2085974 w 2085974"/>
                        <a:gd name="connsiteY3" fmla="*/ 797302 h 1793157"/>
                        <a:gd name="connsiteX4" fmla="*/ 1448965 w 2085974"/>
                        <a:gd name="connsiteY4" fmla="*/ 1758326 h 1793157"/>
                        <a:gd name="connsiteX5" fmla="*/ 637009 w 2085974"/>
                        <a:gd name="connsiteY5" fmla="*/ 1758326 h 1793157"/>
                        <a:gd name="connsiteX6" fmla="*/ 0 w 2085974"/>
                        <a:gd name="connsiteY6" fmla="*/ 797302 h 1793157"/>
                        <a:gd name="connsiteX7" fmla="*/ 305484 w 2085974"/>
                        <a:gd name="connsiteY7" fmla="*/ 59799 h 1793157"/>
                        <a:gd name="connsiteX8" fmla="*/ 371278 w 2085974"/>
                        <a:gd name="connsiteY8" fmla="*/ 0 h 179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974" h="1793157">
                          <a:moveTo>
                            <a:pt x="371278" y="0"/>
                          </a:moveTo>
                          <a:cubicBezTo>
                            <a:pt x="819084" y="161925"/>
                            <a:pt x="1695515" y="66675"/>
                            <a:pt x="1714696" y="0"/>
                          </a:cubicBezTo>
                          <a:lnTo>
                            <a:pt x="1780490" y="59799"/>
                          </a:lnTo>
                          <a:cubicBezTo>
                            <a:pt x="1969234" y="248542"/>
                            <a:pt x="2085974" y="509289"/>
                            <a:pt x="2085974" y="797302"/>
                          </a:cubicBezTo>
                          <a:cubicBezTo>
                            <a:pt x="2085974" y="1229321"/>
                            <a:pt x="1823309" y="1599992"/>
                            <a:pt x="1448965" y="1758326"/>
                          </a:cubicBezTo>
                          <a:cubicBezTo>
                            <a:pt x="1342620" y="1803570"/>
                            <a:pt x="776692" y="1805951"/>
                            <a:pt x="637009" y="1758326"/>
                          </a:cubicBezTo>
                          <a:cubicBezTo>
                            <a:pt x="262665" y="1599992"/>
                            <a:pt x="0" y="1229321"/>
                            <a:pt x="0" y="797302"/>
                          </a:cubicBezTo>
                          <a:cubicBezTo>
                            <a:pt x="0" y="509289"/>
                            <a:pt x="116740" y="248542"/>
                            <a:pt x="305484" y="59799"/>
                          </a:cubicBezTo>
                          <a:lnTo>
                            <a:pt x="371278" y="0"/>
                          </a:lnTo>
                          <a:close/>
                        </a:path>
                      </a:pathLst>
                    </a:custGeom>
                    <a:solidFill>
                      <a:srgbClr val="E4F0FC"/>
                    </a:solidFill>
                    <a:ln w="41275">
                      <a:solidFill>
                        <a:srgbClr val="2F90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5" name="Group 104"/>
                    <p:cNvGrpSpPr/>
                    <p:nvPr/>
                  </p:nvGrpSpPr>
                  <p:grpSpPr>
                    <a:xfrm>
                      <a:off x="959001" y="3666739"/>
                      <a:ext cx="2541927" cy="1560805"/>
                      <a:chOff x="3159128" y="2633143"/>
                      <a:chExt cx="1946272" cy="1195058"/>
                    </a:xfrm>
                  </p:grpSpPr>
                  <p:sp>
                    <p:nvSpPr>
                      <p:cNvPr id="108" name="Freeform 107"/>
                      <p:cNvSpPr/>
                      <p:nvPr/>
                    </p:nvSpPr>
                    <p:spPr>
                      <a:xfrm>
                        <a:off x="3164572" y="2696895"/>
                        <a:ext cx="1933252" cy="1124473"/>
                      </a:xfrm>
                      <a:custGeom>
                        <a:avLst/>
                        <a:gdLst>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58184 w 1928450"/>
                          <a:gd name="connsiteY7" fmla="*/ 2896 h 1121444"/>
                          <a:gd name="connsiteX8" fmla="*/ 960076 w 1928450"/>
                          <a:gd name="connsiteY8" fmla="*/ 59823 h 1121444"/>
                          <a:gd name="connsiteX9" fmla="*/ 1861968 w 1928450"/>
                          <a:gd name="connsiteY9" fmla="*/ 2896 h 1121444"/>
                          <a:gd name="connsiteX10" fmla="*/ 1880093 w 1928450"/>
                          <a:gd name="connsiteY10" fmla="*/ 0 h 1121444"/>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960076 w 1928450"/>
                          <a:gd name="connsiteY7" fmla="*/ 59823 h 1121444"/>
                          <a:gd name="connsiteX8" fmla="*/ 1861968 w 1928450"/>
                          <a:gd name="connsiteY8" fmla="*/ 2896 h 1121444"/>
                          <a:gd name="connsiteX9" fmla="*/ 1880093 w 1928450"/>
                          <a:gd name="connsiteY9" fmla="*/ 0 h 1121444"/>
                          <a:gd name="connsiteX0" fmla="*/ 1861968 w 1928450"/>
                          <a:gd name="connsiteY0" fmla="*/ 1652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8" fmla="*/ 1861968 w 1928450"/>
                          <a:gd name="connsiteY8" fmla="*/ 1652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24480 w 1928630"/>
                          <a:gd name="connsiteY0" fmla="*/ 0 h 1134713"/>
                          <a:gd name="connsiteX1" fmla="*/ 1885280 w 1928630"/>
                          <a:gd name="connsiteY1" fmla="*/ 25400 h 1134713"/>
                          <a:gd name="connsiteX2" fmla="*/ 1928630 w 1928630"/>
                          <a:gd name="connsiteY2" fmla="*/ 279665 h 1134713"/>
                          <a:gd name="connsiteX3" fmla="*/ 964405 w 1928630"/>
                          <a:gd name="connsiteY3" fmla="*/ 1134713 h 1134713"/>
                          <a:gd name="connsiteX4" fmla="*/ 180 w 1928630"/>
                          <a:gd name="connsiteY4" fmla="*/ 279665 h 1134713"/>
                          <a:gd name="connsiteX5" fmla="*/ 24480 w 1928630"/>
                          <a:gd name="connsiteY5" fmla="*/ 0 h 1134713"/>
                          <a:gd name="connsiteX0" fmla="*/ 24480 w 1928630"/>
                          <a:gd name="connsiteY0" fmla="*/ 9525 h 1144238"/>
                          <a:gd name="connsiteX1" fmla="*/ 1907505 w 1928630"/>
                          <a:gd name="connsiteY1" fmla="*/ 0 h 1144238"/>
                          <a:gd name="connsiteX2" fmla="*/ 1928630 w 1928630"/>
                          <a:gd name="connsiteY2" fmla="*/ 289190 h 1144238"/>
                          <a:gd name="connsiteX3" fmla="*/ 964405 w 1928630"/>
                          <a:gd name="connsiteY3" fmla="*/ 1144238 h 1144238"/>
                          <a:gd name="connsiteX4" fmla="*/ 180 w 1928630"/>
                          <a:gd name="connsiteY4" fmla="*/ 289190 h 1144238"/>
                          <a:gd name="connsiteX5" fmla="*/ 24480 w 1928630"/>
                          <a:gd name="connsiteY5" fmla="*/ 9525 h 1144238"/>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22013"/>
                          <a:gd name="connsiteX1" fmla="*/ 1910680 w 1928630"/>
                          <a:gd name="connsiteY1" fmla="*/ 0 h 1122013"/>
                          <a:gd name="connsiteX2" fmla="*/ 1928630 w 1928630"/>
                          <a:gd name="connsiteY2" fmla="*/ 286015 h 1122013"/>
                          <a:gd name="connsiteX3" fmla="*/ 964405 w 1928630"/>
                          <a:gd name="connsiteY3" fmla="*/ 1122013 h 1122013"/>
                          <a:gd name="connsiteX4" fmla="*/ 180 w 1928630"/>
                          <a:gd name="connsiteY4" fmla="*/ 286015 h 1122013"/>
                          <a:gd name="connsiteX5" fmla="*/ 24480 w 1928630"/>
                          <a:gd name="connsiteY5" fmla="*/ 6350 h 1122013"/>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16"/>
                          <a:gd name="connsiteX1" fmla="*/ 1910680 w 1928630"/>
                          <a:gd name="connsiteY1" fmla="*/ 0 h 1124116"/>
                          <a:gd name="connsiteX2" fmla="*/ 1928630 w 1928630"/>
                          <a:gd name="connsiteY2" fmla="*/ 286015 h 1124116"/>
                          <a:gd name="connsiteX3" fmla="*/ 964405 w 1928630"/>
                          <a:gd name="connsiteY3" fmla="*/ 1122013 h 1124116"/>
                          <a:gd name="connsiteX4" fmla="*/ 180 w 1928630"/>
                          <a:gd name="connsiteY4" fmla="*/ 286015 h 1124116"/>
                          <a:gd name="connsiteX5" fmla="*/ 24480 w 1928630"/>
                          <a:gd name="connsiteY5" fmla="*/ 6350 h 1124116"/>
                          <a:gd name="connsiteX0" fmla="*/ 24480 w 1934892"/>
                          <a:gd name="connsiteY0" fmla="*/ 6350 h 1124116"/>
                          <a:gd name="connsiteX1" fmla="*/ 1910680 w 1934892"/>
                          <a:gd name="connsiteY1" fmla="*/ 0 h 1124116"/>
                          <a:gd name="connsiteX2" fmla="*/ 1928630 w 1934892"/>
                          <a:gd name="connsiteY2" fmla="*/ 286015 h 1124116"/>
                          <a:gd name="connsiteX3" fmla="*/ 964405 w 1934892"/>
                          <a:gd name="connsiteY3" fmla="*/ 1122013 h 1124116"/>
                          <a:gd name="connsiteX4" fmla="*/ 180 w 1934892"/>
                          <a:gd name="connsiteY4" fmla="*/ 286015 h 1124116"/>
                          <a:gd name="connsiteX5" fmla="*/ 24480 w 1934892"/>
                          <a:gd name="connsiteY5" fmla="*/ 6350 h 1124116"/>
                          <a:gd name="connsiteX0" fmla="*/ 24480 w 1937477"/>
                          <a:gd name="connsiteY0" fmla="*/ 6350 h 1124116"/>
                          <a:gd name="connsiteX1" fmla="*/ 1910680 w 1937477"/>
                          <a:gd name="connsiteY1" fmla="*/ 0 h 1124116"/>
                          <a:gd name="connsiteX2" fmla="*/ 1928630 w 1937477"/>
                          <a:gd name="connsiteY2" fmla="*/ 286015 h 1124116"/>
                          <a:gd name="connsiteX3" fmla="*/ 964405 w 1937477"/>
                          <a:gd name="connsiteY3" fmla="*/ 1122013 h 1124116"/>
                          <a:gd name="connsiteX4" fmla="*/ 180 w 1937477"/>
                          <a:gd name="connsiteY4" fmla="*/ 286015 h 1124116"/>
                          <a:gd name="connsiteX5" fmla="*/ 24480 w 1937477"/>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2489"/>
                          <a:gd name="connsiteX1" fmla="*/ 1910680 w 1933252"/>
                          <a:gd name="connsiteY1" fmla="*/ 0 h 1122489"/>
                          <a:gd name="connsiteX2" fmla="*/ 1928630 w 1933252"/>
                          <a:gd name="connsiteY2" fmla="*/ 286015 h 1122489"/>
                          <a:gd name="connsiteX3" fmla="*/ 964405 w 1933252"/>
                          <a:gd name="connsiteY3" fmla="*/ 1122013 h 1122489"/>
                          <a:gd name="connsiteX4" fmla="*/ 180 w 1933252"/>
                          <a:gd name="connsiteY4" fmla="*/ 286015 h 1122489"/>
                          <a:gd name="connsiteX5" fmla="*/ 24480 w 1933252"/>
                          <a:gd name="connsiteY5" fmla="*/ 6350 h 1122489"/>
                          <a:gd name="connsiteX0" fmla="*/ 24480 w 1933252"/>
                          <a:gd name="connsiteY0" fmla="*/ 6350 h 1124867"/>
                          <a:gd name="connsiteX1" fmla="*/ 1910680 w 1933252"/>
                          <a:gd name="connsiteY1" fmla="*/ 0 h 1124867"/>
                          <a:gd name="connsiteX2" fmla="*/ 1928630 w 1933252"/>
                          <a:gd name="connsiteY2" fmla="*/ 286015 h 1124867"/>
                          <a:gd name="connsiteX3" fmla="*/ 964405 w 1933252"/>
                          <a:gd name="connsiteY3" fmla="*/ 1124394 h 1124867"/>
                          <a:gd name="connsiteX4" fmla="*/ 180 w 1933252"/>
                          <a:gd name="connsiteY4" fmla="*/ 286015 h 1124867"/>
                          <a:gd name="connsiteX5" fmla="*/ 24480 w 1933252"/>
                          <a:gd name="connsiteY5" fmla="*/ 6350 h 1124867"/>
                          <a:gd name="connsiteX0" fmla="*/ 24480 w 1933252"/>
                          <a:gd name="connsiteY0" fmla="*/ 6350 h 1124867"/>
                          <a:gd name="connsiteX1" fmla="*/ 1910680 w 1933252"/>
                          <a:gd name="connsiteY1" fmla="*/ 0 h 1124867"/>
                          <a:gd name="connsiteX2" fmla="*/ 1928630 w 1933252"/>
                          <a:gd name="connsiteY2" fmla="*/ 286015 h 1124867"/>
                          <a:gd name="connsiteX3" fmla="*/ 964405 w 1933252"/>
                          <a:gd name="connsiteY3" fmla="*/ 1124394 h 1124867"/>
                          <a:gd name="connsiteX4" fmla="*/ 180 w 1933252"/>
                          <a:gd name="connsiteY4" fmla="*/ 286015 h 1124867"/>
                          <a:gd name="connsiteX5" fmla="*/ 24480 w 1933252"/>
                          <a:gd name="connsiteY5" fmla="*/ 6350 h 1124867"/>
                          <a:gd name="connsiteX0" fmla="*/ 24480 w 1933252"/>
                          <a:gd name="connsiteY0" fmla="*/ 6350 h 1124473"/>
                          <a:gd name="connsiteX1" fmla="*/ 1910680 w 1933252"/>
                          <a:gd name="connsiteY1" fmla="*/ 0 h 1124473"/>
                          <a:gd name="connsiteX2" fmla="*/ 1928630 w 1933252"/>
                          <a:gd name="connsiteY2" fmla="*/ 286015 h 1124473"/>
                          <a:gd name="connsiteX3" fmla="*/ 964405 w 1933252"/>
                          <a:gd name="connsiteY3" fmla="*/ 1124394 h 1124473"/>
                          <a:gd name="connsiteX4" fmla="*/ 180 w 1933252"/>
                          <a:gd name="connsiteY4" fmla="*/ 286015 h 1124473"/>
                          <a:gd name="connsiteX5" fmla="*/ 24480 w 1933252"/>
                          <a:gd name="connsiteY5" fmla="*/ 6350 h 112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252" h="1124473">
                            <a:moveTo>
                              <a:pt x="24480" y="6350"/>
                            </a:moveTo>
                            <a:cubicBezTo>
                              <a:pt x="167438" y="89958"/>
                              <a:pt x="1732797" y="68792"/>
                              <a:pt x="1910680" y="0"/>
                            </a:cubicBezTo>
                            <a:cubicBezTo>
                              <a:pt x="1932538" y="76288"/>
                              <a:pt x="1938522" y="190677"/>
                              <a:pt x="1928630" y="286015"/>
                            </a:cubicBezTo>
                            <a:cubicBezTo>
                              <a:pt x="1874655" y="751895"/>
                              <a:pt x="1496932" y="1128363"/>
                              <a:pt x="964405" y="1124394"/>
                            </a:cubicBezTo>
                            <a:cubicBezTo>
                              <a:pt x="416797" y="1130744"/>
                              <a:pt x="50980" y="755070"/>
                              <a:pt x="180" y="286015"/>
                            </a:cubicBezTo>
                            <a:cubicBezTo>
                              <a:pt x="180" y="197472"/>
                              <a:pt x="-3693" y="86672"/>
                              <a:pt x="24480" y="6350"/>
                            </a:cubicBezTo>
                            <a:close/>
                          </a:path>
                        </a:pathLst>
                      </a:custGeom>
                      <a:solidFill>
                        <a:srgbClr val="04A6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9" name="Oval 22"/>
                      <p:cNvSpPr/>
                      <p:nvPr/>
                    </p:nvSpPr>
                    <p:spPr>
                      <a:xfrm>
                        <a:off x="3192238" y="2633143"/>
                        <a:ext cx="1884404" cy="131591"/>
                      </a:xfrm>
                      <a:custGeom>
                        <a:avLst/>
                        <a:gdLst>
                          <a:gd name="connsiteX0" fmla="*/ 0 w 1896304"/>
                          <a:gd name="connsiteY0" fmla="*/ 53884 h 107768"/>
                          <a:gd name="connsiteX1" fmla="*/ 948152 w 1896304"/>
                          <a:gd name="connsiteY1" fmla="*/ 0 h 107768"/>
                          <a:gd name="connsiteX2" fmla="*/ 1896304 w 1896304"/>
                          <a:gd name="connsiteY2" fmla="*/ 53884 h 107768"/>
                          <a:gd name="connsiteX3" fmla="*/ 948152 w 1896304"/>
                          <a:gd name="connsiteY3" fmla="*/ 107768 h 107768"/>
                          <a:gd name="connsiteX4" fmla="*/ 0 w 1896304"/>
                          <a:gd name="connsiteY4" fmla="*/ 53884 h 107768"/>
                          <a:gd name="connsiteX0" fmla="*/ 0 w 1889160"/>
                          <a:gd name="connsiteY0" fmla="*/ 58664 h 107808"/>
                          <a:gd name="connsiteX1" fmla="*/ 941008 w 1889160"/>
                          <a:gd name="connsiteY1" fmla="*/ 18 h 107808"/>
                          <a:gd name="connsiteX2" fmla="*/ 1889160 w 1889160"/>
                          <a:gd name="connsiteY2" fmla="*/ 53902 h 107808"/>
                          <a:gd name="connsiteX3" fmla="*/ 941008 w 1889160"/>
                          <a:gd name="connsiteY3" fmla="*/ 107786 h 107808"/>
                          <a:gd name="connsiteX4" fmla="*/ 0 w 1889160"/>
                          <a:gd name="connsiteY4" fmla="*/ 58664 h 107808"/>
                          <a:gd name="connsiteX0" fmla="*/ 0 w 1884398"/>
                          <a:gd name="connsiteY0" fmla="*/ 58651 h 107778"/>
                          <a:gd name="connsiteX1" fmla="*/ 941008 w 1884398"/>
                          <a:gd name="connsiteY1" fmla="*/ 5 h 107778"/>
                          <a:gd name="connsiteX2" fmla="*/ 1884398 w 1884398"/>
                          <a:gd name="connsiteY2" fmla="*/ 56270 h 107778"/>
                          <a:gd name="connsiteX3" fmla="*/ 941008 w 1884398"/>
                          <a:gd name="connsiteY3" fmla="*/ 107773 h 107778"/>
                          <a:gd name="connsiteX4" fmla="*/ 0 w 1884398"/>
                          <a:gd name="connsiteY4" fmla="*/ 58651 h 107778"/>
                          <a:gd name="connsiteX0" fmla="*/ 0 w 1884398"/>
                          <a:gd name="connsiteY0" fmla="*/ 58651 h 122062"/>
                          <a:gd name="connsiteX1" fmla="*/ 941008 w 1884398"/>
                          <a:gd name="connsiteY1" fmla="*/ 5 h 122062"/>
                          <a:gd name="connsiteX2" fmla="*/ 1884398 w 1884398"/>
                          <a:gd name="connsiteY2" fmla="*/ 56270 h 122062"/>
                          <a:gd name="connsiteX3" fmla="*/ 941008 w 1884398"/>
                          <a:gd name="connsiteY3" fmla="*/ 122060 h 122062"/>
                          <a:gd name="connsiteX4" fmla="*/ 0 w 1884398"/>
                          <a:gd name="connsiteY4" fmla="*/ 58651 h 122062"/>
                          <a:gd name="connsiteX0" fmla="*/ 6 w 1884404"/>
                          <a:gd name="connsiteY0" fmla="*/ 58651 h 122063"/>
                          <a:gd name="connsiteX1" fmla="*/ 941014 w 1884404"/>
                          <a:gd name="connsiteY1" fmla="*/ 5 h 122063"/>
                          <a:gd name="connsiteX2" fmla="*/ 1884404 w 1884404"/>
                          <a:gd name="connsiteY2" fmla="*/ 56270 h 122063"/>
                          <a:gd name="connsiteX3" fmla="*/ 941014 w 1884404"/>
                          <a:gd name="connsiteY3" fmla="*/ 122060 h 122063"/>
                          <a:gd name="connsiteX4" fmla="*/ 6 w 1884404"/>
                          <a:gd name="connsiteY4" fmla="*/ 58651 h 122063"/>
                          <a:gd name="connsiteX0" fmla="*/ 6 w 1884404"/>
                          <a:gd name="connsiteY0" fmla="*/ 58651 h 122065"/>
                          <a:gd name="connsiteX1" fmla="*/ 941014 w 1884404"/>
                          <a:gd name="connsiteY1" fmla="*/ 5 h 122065"/>
                          <a:gd name="connsiteX2" fmla="*/ 1884404 w 1884404"/>
                          <a:gd name="connsiteY2" fmla="*/ 56270 h 122065"/>
                          <a:gd name="connsiteX3" fmla="*/ 941014 w 1884404"/>
                          <a:gd name="connsiteY3" fmla="*/ 122060 h 122065"/>
                          <a:gd name="connsiteX4" fmla="*/ 6 w 1884404"/>
                          <a:gd name="connsiteY4" fmla="*/ 58651 h 122065"/>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58659 h 122073"/>
                          <a:gd name="connsiteX1" fmla="*/ 941014 w 1884404"/>
                          <a:gd name="connsiteY1" fmla="*/ 13 h 122073"/>
                          <a:gd name="connsiteX2" fmla="*/ 1884404 w 1884404"/>
                          <a:gd name="connsiteY2" fmla="*/ 56278 h 122073"/>
                          <a:gd name="connsiteX3" fmla="*/ 941014 w 1884404"/>
                          <a:gd name="connsiteY3" fmla="*/ 122068 h 122073"/>
                          <a:gd name="connsiteX4" fmla="*/ 6 w 1884404"/>
                          <a:gd name="connsiteY4" fmla="*/ 58659 h 122073"/>
                          <a:gd name="connsiteX0" fmla="*/ 6 w 1884404"/>
                          <a:gd name="connsiteY0" fmla="*/ 68177 h 131591"/>
                          <a:gd name="connsiteX1" fmla="*/ 938633 w 1884404"/>
                          <a:gd name="connsiteY1" fmla="*/ 6 h 131591"/>
                          <a:gd name="connsiteX2" fmla="*/ 1884404 w 1884404"/>
                          <a:gd name="connsiteY2" fmla="*/ 65796 h 131591"/>
                          <a:gd name="connsiteX3" fmla="*/ 941014 w 1884404"/>
                          <a:gd name="connsiteY3" fmla="*/ 131586 h 131591"/>
                          <a:gd name="connsiteX4" fmla="*/ 6 w 1884404"/>
                          <a:gd name="connsiteY4" fmla="*/ 68177 h 13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404" h="131591">
                            <a:moveTo>
                              <a:pt x="6" y="68177"/>
                            </a:moveTo>
                            <a:cubicBezTo>
                              <a:pt x="-2375" y="26404"/>
                              <a:pt x="624567" y="403"/>
                              <a:pt x="938633" y="6"/>
                            </a:cubicBezTo>
                            <a:cubicBezTo>
                              <a:pt x="1252699" y="-391"/>
                              <a:pt x="1877261" y="16987"/>
                              <a:pt x="1884404" y="65796"/>
                            </a:cubicBezTo>
                            <a:cubicBezTo>
                              <a:pt x="1884404" y="95555"/>
                              <a:pt x="1255080" y="131189"/>
                              <a:pt x="941014" y="131586"/>
                            </a:cubicBezTo>
                            <a:cubicBezTo>
                              <a:pt x="626948" y="131983"/>
                              <a:pt x="2387" y="109950"/>
                              <a:pt x="6" y="68177"/>
                            </a:cubicBezTo>
                            <a:close/>
                          </a:path>
                        </a:pathLst>
                      </a:custGeom>
                      <a:gradFill>
                        <a:gsLst>
                          <a:gs pos="77000">
                            <a:srgbClr val="BBEBFF"/>
                          </a:gs>
                          <a:gs pos="100000">
                            <a:schemeClr val="bg1"/>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0" name="Freeform 109"/>
                      <p:cNvSpPr/>
                      <p:nvPr/>
                    </p:nvSpPr>
                    <p:spPr>
                      <a:xfrm>
                        <a:off x="3159128" y="2696301"/>
                        <a:ext cx="1946272" cy="1131900"/>
                      </a:xfrm>
                      <a:custGeom>
                        <a:avLst/>
                        <a:gdLst>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58184 w 1928450"/>
                          <a:gd name="connsiteY7" fmla="*/ 2896 h 1121444"/>
                          <a:gd name="connsiteX8" fmla="*/ 960076 w 1928450"/>
                          <a:gd name="connsiteY8" fmla="*/ 59823 h 1121444"/>
                          <a:gd name="connsiteX9" fmla="*/ 1861968 w 1928450"/>
                          <a:gd name="connsiteY9" fmla="*/ 2896 h 1121444"/>
                          <a:gd name="connsiteX10" fmla="*/ 1880093 w 1928450"/>
                          <a:gd name="connsiteY10" fmla="*/ 0 h 1121444"/>
                          <a:gd name="connsiteX0" fmla="*/ 1880093 w 1928450"/>
                          <a:gd name="connsiteY0" fmla="*/ 0 h 1121444"/>
                          <a:gd name="connsiteX1" fmla="*/ 1885100 w 1928450"/>
                          <a:gd name="connsiteY1" fmla="*/ 12131 h 1121444"/>
                          <a:gd name="connsiteX2" fmla="*/ 1928450 w 1928450"/>
                          <a:gd name="connsiteY2" fmla="*/ 266396 h 1121444"/>
                          <a:gd name="connsiteX3" fmla="*/ 964225 w 1928450"/>
                          <a:gd name="connsiteY3" fmla="*/ 1121444 h 1121444"/>
                          <a:gd name="connsiteX4" fmla="*/ 0 w 1928450"/>
                          <a:gd name="connsiteY4" fmla="*/ 266396 h 1121444"/>
                          <a:gd name="connsiteX5" fmla="*/ 43350 w 1928450"/>
                          <a:gd name="connsiteY5" fmla="*/ 12131 h 1121444"/>
                          <a:gd name="connsiteX6" fmla="*/ 47844 w 1928450"/>
                          <a:gd name="connsiteY6" fmla="*/ 1244 h 1121444"/>
                          <a:gd name="connsiteX7" fmla="*/ 960076 w 1928450"/>
                          <a:gd name="connsiteY7" fmla="*/ 59823 h 1121444"/>
                          <a:gd name="connsiteX8" fmla="*/ 1861968 w 1928450"/>
                          <a:gd name="connsiteY8" fmla="*/ 2896 h 1121444"/>
                          <a:gd name="connsiteX9" fmla="*/ 1880093 w 1928450"/>
                          <a:gd name="connsiteY9" fmla="*/ 0 h 1121444"/>
                          <a:gd name="connsiteX0" fmla="*/ 1861968 w 1928450"/>
                          <a:gd name="connsiteY0" fmla="*/ 1652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8" fmla="*/ 1861968 w 1928450"/>
                          <a:gd name="connsiteY8" fmla="*/ 1652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960076 w 1928450"/>
                          <a:gd name="connsiteY0" fmla="*/ 58579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7" fmla="*/ 960076 w 1928450"/>
                          <a:gd name="connsiteY7" fmla="*/ 58579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7844 w 1928450"/>
                          <a:gd name="connsiteY0" fmla="*/ 0 h 1120200"/>
                          <a:gd name="connsiteX1" fmla="*/ 1885100 w 1928450"/>
                          <a:gd name="connsiteY1" fmla="*/ 10887 h 1120200"/>
                          <a:gd name="connsiteX2" fmla="*/ 1928450 w 1928450"/>
                          <a:gd name="connsiteY2" fmla="*/ 265152 h 1120200"/>
                          <a:gd name="connsiteX3" fmla="*/ 964225 w 1928450"/>
                          <a:gd name="connsiteY3" fmla="*/ 1120200 h 1120200"/>
                          <a:gd name="connsiteX4" fmla="*/ 0 w 1928450"/>
                          <a:gd name="connsiteY4" fmla="*/ 265152 h 1120200"/>
                          <a:gd name="connsiteX5" fmla="*/ 43350 w 1928450"/>
                          <a:gd name="connsiteY5" fmla="*/ 10887 h 1120200"/>
                          <a:gd name="connsiteX6" fmla="*/ 47844 w 1928450"/>
                          <a:gd name="connsiteY6" fmla="*/ 0 h 1120200"/>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43350 w 1928450"/>
                          <a:gd name="connsiteY0" fmla="*/ 0 h 1109313"/>
                          <a:gd name="connsiteX1" fmla="*/ 1885100 w 1928450"/>
                          <a:gd name="connsiteY1" fmla="*/ 0 h 1109313"/>
                          <a:gd name="connsiteX2" fmla="*/ 1928450 w 1928450"/>
                          <a:gd name="connsiteY2" fmla="*/ 254265 h 1109313"/>
                          <a:gd name="connsiteX3" fmla="*/ 964225 w 1928450"/>
                          <a:gd name="connsiteY3" fmla="*/ 1109313 h 1109313"/>
                          <a:gd name="connsiteX4" fmla="*/ 0 w 1928450"/>
                          <a:gd name="connsiteY4" fmla="*/ 254265 h 1109313"/>
                          <a:gd name="connsiteX5" fmla="*/ 43350 w 1928450"/>
                          <a:gd name="connsiteY5" fmla="*/ 0 h 1109313"/>
                          <a:gd name="connsiteX0" fmla="*/ 24480 w 1928630"/>
                          <a:gd name="connsiteY0" fmla="*/ 0 h 1134713"/>
                          <a:gd name="connsiteX1" fmla="*/ 1885280 w 1928630"/>
                          <a:gd name="connsiteY1" fmla="*/ 25400 h 1134713"/>
                          <a:gd name="connsiteX2" fmla="*/ 1928630 w 1928630"/>
                          <a:gd name="connsiteY2" fmla="*/ 279665 h 1134713"/>
                          <a:gd name="connsiteX3" fmla="*/ 964405 w 1928630"/>
                          <a:gd name="connsiteY3" fmla="*/ 1134713 h 1134713"/>
                          <a:gd name="connsiteX4" fmla="*/ 180 w 1928630"/>
                          <a:gd name="connsiteY4" fmla="*/ 279665 h 1134713"/>
                          <a:gd name="connsiteX5" fmla="*/ 24480 w 1928630"/>
                          <a:gd name="connsiteY5" fmla="*/ 0 h 1134713"/>
                          <a:gd name="connsiteX0" fmla="*/ 24480 w 1928630"/>
                          <a:gd name="connsiteY0" fmla="*/ 9525 h 1144238"/>
                          <a:gd name="connsiteX1" fmla="*/ 1907505 w 1928630"/>
                          <a:gd name="connsiteY1" fmla="*/ 0 h 1144238"/>
                          <a:gd name="connsiteX2" fmla="*/ 1928630 w 1928630"/>
                          <a:gd name="connsiteY2" fmla="*/ 289190 h 1144238"/>
                          <a:gd name="connsiteX3" fmla="*/ 964405 w 1928630"/>
                          <a:gd name="connsiteY3" fmla="*/ 1144238 h 1144238"/>
                          <a:gd name="connsiteX4" fmla="*/ 180 w 1928630"/>
                          <a:gd name="connsiteY4" fmla="*/ 289190 h 1144238"/>
                          <a:gd name="connsiteX5" fmla="*/ 24480 w 1928630"/>
                          <a:gd name="connsiteY5" fmla="*/ 9525 h 1144238"/>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41063"/>
                          <a:gd name="connsiteX1" fmla="*/ 1910680 w 1928630"/>
                          <a:gd name="connsiteY1" fmla="*/ 0 h 1141063"/>
                          <a:gd name="connsiteX2" fmla="*/ 1928630 w 1928630"/>
                          <a:gd name="connsiteY2" fmla="*/ 286015 h 1141063"/>
                          <a:gd name="connsiteX3" fmla="*/ 964405 w 1928630"/>
                          <a:gd name="connsiteY3" fmla="*/ 1141063 h 1141063"/>
                          <a:gd name="connsiteX4" fmla="*/ 180 w 1928630"/>
                          <a:gd name="connsiteY4" fmla="*/ 286015 h 1141063"/>
                          <a:gd name="connsiteX5" fmla="*/ 24480 w 1928630"/>
                          <a:gd name="connsiteY5" fmla="*/ 6350 h 1141063"/>
                          <a:gd name="connsiteX0" fmla="*/ 24480 w 1928630"/>
                          <a:gd name="connsiteY0" fmla="*/ 6350 h 1122013"/>
                          <a:gd name="connsiteX1" fmla="*/ 1910680 w 1928630"/>
                          <a:gd name="connsiteY1" fmla="*/ 0 h 1122013"/>
                          <a:gd name="connsiteX2" fmla="*/ 1928630 w 1928630"/>
                          <a:gd name="connsiteY2" fmla="*/ 286015 h 1122013"/>
                          <a:gd name="connsiteX3" fmla="*/ 964405 w 1928630"/>
                          <a:gd name="connsiteY3" fmla="*/ 1122013 h 1122013"/>
                          <a:gd name="connsiteX4" fmla="*/ 180 w 1928630"/>
                          <a:gd name="connsiteY4" fmla="*/ 286015 h 1122013"/>
                          <a:gd name="connsiteX5" fmla="*/ 24480 w 1928630"/>
                          <a:gd name="connsiteY5" fmla="*/ 6350 h 1122013"/>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46"/>
                          <a:gd name="connsiteX1" fmla="*/ 1910680 w 1928630"/>
                          <a:gd name="connsiteY1" fmla="*/ 0 h 1124146"/>
                          <a:gd name="connsiteX2" fmla="*/ 1928630 w 1928630"/>
                          <a:gd name="connsiteY2" fmla="*/ 286015 h 1124146"/>
                          <a:gd name="connsiteX3" fmla="*/ 964405 w 1928630"/>
                          <a:gd name="connsiteY3" fmla="*/ 1122013 h 1124146"/>
                          <a:gd name="connsiteX4" fmla="*/ 180 w 1928630"/>
                          <a:gd name="connsiteY4" fmla="*/ 286015 h 1124146"/>
                          <a:gd name="connsiteX5" fmla="*/ 24480 w 1928630"/>
                          <a:gd name="connsiteY5" fmla="*/ 6350 h 1124146"/>
                          <a:gd name="connsiteX0" fmla="*/ 24480 w 1928630"/>
                          <a:gd name="connsiteY0" fmla="*/ 6350 h 1124116"/>
                          <a:gd name="connsiteX1" fmla="*/ 1910680 w 1928630"/>
                          <a:gd name="connsiteY1" fmla="*/ 0 h 1124116"/>
                          <a:gd name="connsiteX2" fmla="*/ 1928630 w 1928630"/>
                          <a:gd name="connsiteY2" fmla="*/ 286015 h 1124116"/>
                          <a:gd name="connsiteX3" fmla="*/ 964405 w 1928630"/>
                          <a:gd name="connsiteY3" fmla="*/ 1122013 h 1124116"/>
                          <a:gd name="connsiteX4" fmla="*/ 180 w 1928630"/>
                          <a:gd name="connsiteY4" fmla="*/ 286015 h 1124116"/>
                          <a:gd name="connsiteX5" fmla="*/ 24480 w 1928630"/>
                          <a:gd name="connsiteY5" fmla="*/ 6350 h 1124116"/>
                          <a:gd name="connsiteX0" fmla="*/ 24480 w 1934892"/>
                          <a:gd name="connsiteY0" fmla="*/ 6350 h 1124116"/>
                          <a:gd name="connsiteX1" fmla="*/ 1910680 w 1934892"/>
                          <a:gd name="connsiteY1" fmla="*/ 0 h 1124116"/>
                          <a:gd name="connsiteX2" fmla="*/ 1928630 w 1934892"/>
                          <a:gd name="connsiteY2" fmla="*/ 286015 h 1124116"/>
                          <a:gd name="connsiteX3" fmla="*/ 964405 w 1934892"/>
                          <a:gd name="connsiteY3" fmla="*/ 1122013 h 1124116"/>
                          <a:gd name="connsiteX4" fmla="*/ 180 w 1934892"/>
                          <a:gd name="connsiteY4" fmla="*/ 286015 h 1124116"/>
                          <a:gd name="connsiteX5" fmla="*/ 24480 w 1934892"/>
                          <a:gd name="connsiteY5" fmla="*/ 6350 h 1124116"/>
                          <a:gd name="connsiteX0" fmla="*/ 24480 w 1937477"/>
                          <a:gd name="connsiteY0" fmla="*/ 6350 h 1124116"/>
                          <a:gd name="connsiteX1" fmla="*/ 1910680 w 1937477"/>
                          <a:gd name="connsiteY1" fmla="*/ 0 h 1124116"/>
                          <a:gd name="connsiteX2" fmla="*/ 1928630 w 1937477"/>
                          <a:gd name="connsiteY2" fmla="*/ 286015 h 1124116"/>
                          <a:gd name="connsiteX3" fmla="*/ 964405 w 1937477"/>
                          <a:gd name="connsiteY3" fmla="*/ 1122013 h 1124116"/>
                          <a:gd name="connsiteX4" fmla="*/ 180 w 1937477"/>
                          <a:gd name="connsiteY4" fmla="*/ 286015 h 1124116"/>
                          <a:gd name="connsiteX5" fmla="*/ 24480 w 1937477"/>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4116"/>
                          <a:gd name="connsiteX1" fmla="*/ 1910680 w 1933252"/>
                          <a:gd name="connsiteY1" fmla="*/ 0 h 1124116"/>
                          <a:gd name="connsiteX2" fmla="*/ 1928630 w 1933252"/>
                          <a:gd name="connsiteY2" fmla="*/ 286015 h 1124116"/>
                          <a:gd name="connsiteX3" fmla="*/ 964405 w 1933252"/>
                          <a:gd name="connsiteY3" fmla="*/ 1122013 h 1124116"/>
                          <a:gd name="connsiteX4" fmla="*/ 180 w 1933252"/>
                          <a:gd name="connsiteY4" fmla="*/ 286015 h 1124116"/>
                          <a:gd name="connsiteX5" fmla="*/ 24480 w 1933252"/>
                          <a:gd name="connsiteY5" fmla="*/ 6350 h 1124116"/>
                          <a:gd name="connsiteX0" fmla="*/ 24480 w 1933252"/>
                          <a:gd name="connsiteY0" fmla="*/ 6350 h 1123181"/>
                          <a:gd name="connsiteX1" fmla="*/ 1910680 w 1933252"/>
                          <a:gd name="connsiteY1" fmla="*/ 0 h 1123181"/>
                          <a:gd name="connsiteX2" fmla="*/ 1928630 w 1933252"/>
                          <a:gd name="connsiteY2" fmla="*/ 286015 h 1123181"/>
                          <a:gd name="connsiteX3" fmla="*/ 964405 w 1933252"/>
                          <a:gd name="connsiteY3" fmla="*/ 1122013 h 1123181"/>
                          <a:gd name="connsiteX4" fmla="*/ 180 w 1933252"/>
                          <a:gd name="connsiteY4" fmla="*/ 286015 h 1123181"/>
                          <a:gd name="connsiteX5" fmla="*/ 24480 w 1933252"/>
                          <a:gd name="connsiteY5" fmla="*/ 6350 h 1123181"/>
                          <a:gd name="connsiteX0" fmla="*/ 24480 w 1933252"/>
                          <a:gd name="connsiteY0" fmla="*/ 6350 h 1122013"/>
                          <a:gd name="connsiteX1" fmla="*/ 1910680 w 1933252"/>
                          <a:gd name="connsiteY1" fmla="*/ 0 h 1122013"/>
                          <a:gd name="connsiteX2" fmla="*/ 1928630 w 1933252"/>
                          <a:gd name="connsiteY2" fmla="*/ 286015 h 1122013"/>
                          <a:gd name="connsiteX3" fmla="*/ 964405 w 1933252"/>
                          <a:gd name="connsiteY3" fmla="*/ 1122013 h 1122013"/>
                          <a:gd name="connsiteX4" fmla="*/ 180 w 1933252"/>
                          <a:gd name="connsiteY4" fmla="*/ 286015 h 1122013"/>
                          <a:gd name="connsiteX5" fmla="*/ 24480 w 1933252"/>
                          <a:gd name="connsiteY5" fmla="*/ 6350 h 1122013"/>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 name="connsiteX0" fmla="*/ 24480 w 1933252"/>
                          <a:gd name="connsiteY0" fmla="*/ 6350 h 1124330"/>
                          <a:gd name="connsiteX1" fmla="*/ 1910680 w 1933252"/>
                          <a:gd name="connsiteY1" fmla="*/ 0 h 1124330"/>
                          <a:gd name="connsiteX2" fmla="*/ 1928630 w 1933252"/>
                          <a:gd name="connsiteY2" fmla="*/ 286015 h 1124330"/>
                          <a:gd name="connsiteX3" fmla="*/ 962088 w 1933252"/>
                          <a:gd name="connsiteY3" fmla="*/ 1124330 h 1124330"/>
                          <a:gd name="connsiteX4" fmla="*/ 180 w 1933252"/>
                          <a:gd name="connsiteY4" fmla="*/ 286015 h 1124330"/>
                          <a:gd name="connsiteX5" fmla="*/ 24480 w 1933252"/>
                          <a:gd name="connsiteY5" fmla="*/ 6350 h 11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252" h="1124330">
                            <a:moveTo>
                              <a:pt x="24480" y="6350"/>
                            </a:moveTo>
                            <a:cubicBezTo>
                              <a:pt x="315715" y="127027"/>
                              <a:pt x="1460955" y="133663"/>
                              <a:pt x="1910680" y="0"/>
                            </a:cubicBezTo>
                            <a:cubicBezTo>
                              <a:pt x="1932538" y="76288"/>
                              <a:pt x="1938522" y="190677"/>
                              <a:pt x="1928630" y="286015"/>
                            </a:cubicBezTo>
                            <a:cubicBezTo>
                              <a:pt x="1874655" y="751895"/>
                              <a:pt x="1517783" y="1112919"/>
                              <a:pt x="962088" y="1124330"/>
                            </a:cubicBezTo>
                            <a:cubicBezTo>
                              <a:pt x="416861" y="1114978"/>
                              <a:pt x="50980" y="755070"/>
                              <a:pt x="180" y="286015"/>
                            </a:cubicBezTo>
                            <a:cubicBezTo>
                              <a:pt x="180" y="197472"/>
                              <a:pt x="-3693" y="86672"/>
                              <a:pt x="24480" y="6350"/>
                            </a:cubicBezTo>
                            <a:close/>
                          </a:path>
                        </a:pathLst>
                      </a:custGeom>
                      <a:gradFill>
                        <a:gsLst>
                          <a:gs pos="0">
                            <a:srgbClr val="58DDFC"/>
                          </a:gs>
                          <a:gs pos="100000">
                            <a:srgbClr val="0393CF"/>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06" name="Rectangle 23"/>
                    <p:cNvSpPr/>
                    <p:nvPr/>
                  </p:nvSpPr>
                  <p:spPr>
                    <a:xfrm>
                      <a:off x="1174707" y="4671167"/>
                      <a:ext cx="2119079" cy="549439"/>
                    </a:xfrm>
                    <a:custGeom>
                      <a:avLst/>
                      <a:gdLst>
                        <a:gd name="connsiteX0" fmla="*/ 0 w 1234368"/>
                        <a:gd name="connsiteY0" fmla="*/ 0 h 196850"/>
                        <a:gd name="connsiteX1" fmla="*/ 1234368 w 1234368"/>
                        <a:gd name="connsiteY1" fmla="*/ 0 h 196850"/>
                        <a:gd name="connsiteX2" fmla="*/ 1234368 w 1234368"/>
                        <a:gd name="connsiteY2" fmla="*/ 196850 h 196850"/>
                        <a:gd name="connsiteX3" fmla="*/ 0 w 1234368"/>
                        <a:gd name="connsiteY3" fmla="*/ 196850 h 196850"/>
                        <a:gd name="connsiteX4" fmla="*/ 0 w 1234368"/>
                        <a:gd name="connsiteY4" fmla="*/ 0 h 196850"/>
                        <a:gd name="connsiteX0" fmla="*/ 0 w 1234368"/>
                        <a:gd name="connsiteY0" fmla="*/ 0 h 196850"/>
                        <a:gd name="connsiteX1" fmla="*/ 1234368 w 1234368"/>
                        <a:gd name="connsiteY1" fmla="*/ 0 h 196850"/>
                        <a:gd name="connsiteX2" fmla="*/ 1234368 w 1234368"/>
                        <a:gd name="connsiteY2" fmla="*/ 196850 h 196850"/>
                        <a:gd name="connsiteX3" fmla="*/ 0 w 1234368"/>
                        <a:gd name="connsiteY3" fmla="*/ 0 h 196850"/>
                        <a:gd name="connsiteX0" fmla="*/ 0 w 1417724"/>
                        <a:gd name="connsiteY0" fmla="*/ 0 h 211137"/>
                        <a:gd name="connsiteX1" fmla="*/ 1417724 w 1417724"/>
                        <a:gd name="connsiteY1" fmla="*/ 14287 h 211137"/>
                        <a:gd name="connsiteX2" fmla="*/ 1417724 w 1417724"/>
                        <a:gd name="connsiteY2" fmla="*/ 211137 h 211137"/>
                        <a:gd name="connsiteX3" fmla="*/ 0 w 1417724"/>
                        <a:gd name="connsiteY3" fmla="*/ 0 h 211137"/>
                        <a:gd name="connsiteX0" fmla="*/ 0 w 1622511"/>
                        <a:gd name="connsiteY0" fmla="*/ 21432 h 232569"/>
                        <a:gd name="connsiteX1" fmla="*/ 1622511 w 1622511"/>
                        <a:gd name="connsiteY1" fmla="*/ 0 h 232569"/>
                        <a:gd name="connsiteX2" fmla="*/ 1417724 w 1622511"/>
                        <a:gd name="connsiteY2" fmla="*/ 232569 h 232569"/>
                        <a:gd name="connsiteX3" fmla="*/ 0 w 1622511"/>
                        <a:gd name="connsiteY3" fmla="*/ 21432 h 2325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3069"/>
                        <a:gd name="connsiteX1" fmla="*/ 1622511 w 1622511"/>
                        <a:gd name="connsiteY1" fmla="*/ 0 h 423069"/>
                        <a:gd name="connsiteX2" fmla="*/ 836699 w 1622511"/>
                        <a:gd name="connsiteY2" fmla="*/ 423069 h 423069"/>
                        <a:gd name="connsiteX3" fmla="*/ 0 w 1622511"/>
                        <a:gd name="connsiteY3" fmla="*/ 21432 h 423069"/>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 name="connsiteX0" fmla="*/ 0 w 1622511"/>
                        <a:gd name="connsiteY0" fmla="*/ 21432 h 420688"/>
                        <a:gd name="connsiteX1" fmla="*/ 1622511 w 1622511"/>
                        <a:gd name="connsiteY1" fmla="*/ 0 h 420688"/>
                        <a:gd name="connsiteX2" fmla="*/ 824793 w 1622511"/>
                        <a:gd name="connsiteY2" fmla="*/ 420688 h 420688"/>
                        <a:gd name="connsiteX3" fmla="*/ 0 w 1622511"/>
                        <a:gd name="connsiteY3" fmla="*/ 21432 h 420688"/>
                      </a:gdLst>
                      <a:ahLst/>
                      <a:cxnLst>
                        <a:cxn ang="0">
                          <a:pos x="connsiteX0" y="connsiteY0"/>
                        </a:cxn>
                        <a:cxn ang="0">
                          <a:pos x="connsiteX1" y="connsiteY1"/>
                        </a:cxn>
                        <a:cxn ang="0">
                          <a:pos x="connsiteX2" y="connsiteY2"/>
                        </a:cxn>
                        <a:cxn ang="0">
                          <a:pos x="connsiteX3" y="connsiteY3"/>
                        </a:cxn>
                      </a:cxnLst>
                      <a:rect l="l" t="t" r="r" b="b"/>
                      <a:pathLst>
                        <a:path w="1622511" h="420688">
                          <a:moveTo>
                            <a:pt x="0" y="21432"/>
                          </a:moveTo>
                          <a:cubicBezTo>
                            <a:pt x="308427" y="91758"/>
                            <a:pt x="830214" y="318294"/>
                            <a:pt x="1622511" y="0"/>
                          </a:cubicBezTo>
                          <a:cubicBezTo>
                            <a:pt x="1516149" y="147373"/>
                            <a:pt x="1328030" y="385234"/>
                            <a:pt x="824793" y="420688"/>
                          </a:cubicBezTo>
                          <a:cubicBezTo>
                            <a:pt x="257761" y="404284"/>
                            <a:pt x="104275" y="152136"/>
                            <a:pt x="0" y="21432"/>
                          </a:cubicBezTo>
                          <a:close/>
                        </a:path>
                      </a:pathLst>
                    </a:custGeom>
                    <a:gradFill>
                      <a:gsLst>
                        <a:gs pos="0">
                          <a:schemeClr val="bg1">
                            <a:alpha val="0"/>
                          </a:schemeClr>
                        </a:gs>
                        <a:gs pos="83000">
                          <a:schemeClr val="bg1">
                            <a:alpha val="34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7" name="Oval 24"/>
                    <p:cNvSpPr/>
                    <p:nvPr/>
                  </p:nvSpPr>
                  <p:spPr>
                    <a:xfrm>
                      <a:off x="1106434" y="3192479"/>
                      <a:ext cx="697420" cy="1160433"/>
                    </a:xfrm>
                    <a:custGeom>
                      <a:avLst/>
                      <a:gdLst>
                        <a:gd name="connsiteX0" fmla="*/ 0 w 546100"/>
                        <a:gd name="connsiteY0" fmla="*/ 453778 h 907555"/>
                        <a:gd name="connsiteX1" fmla="*/ 273050 w 546100"/>
                        <a:gd name="connsiteY1" fmla="*/ 0 h 907555"/>
                        <a:gd name="connsiteX2" fmla="*/ 546100 w 546100"/>
                        <a:gd name="connsiteY2" fmla="*/ 453778 h 907555"/>
                        <a:gd name="connsiteX3" fmla="*/ 273050 w 546100"/>
                        <a:gd name="connsiteY3" fmla="*/ 907556 h 907555"/>
                        <a:gd name="connsiteX4" fmla="*/ 0 w 546100"/>
                        <a:gd name="connsiteY4" fmla="*/ 453778 h 907555"/>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53778 h 907556"/>
                        <a:gd name="connsiteX1" fmla="*/ 273050 w 546100"/>
                        <a:gd name="connsiteY1" fmla="*/ 0 h 907556"/>
                        <a:gd name="connsiteX2" fmla="*/ 546100 w 546100"/>
                        <a:gd name="connsiteY2" fmla="*/ 453778 h 907556"/>
                        <a:gd name="connsiteX3" fmla="*/ 273050 w 546100"/>
                        <a:gd name="connsiteY3" fmla="*/ 907556 h 907556"/>
                        <a:gd name="connsiteX4" fmla="*/ 0 w 546100"/>
                        <a:gd name="connsiteY4" fmla="*/ 453778 h 907556"/>
                        <a:gd name="connsiteX0" fmla="*/ 0 w 546100"/>
                        <a:gd name="connsiteY0" fmla="*/ 441078 h 894856"/>
                        <a:gd name="connsiteX1" fmla="*/ 317500 w 546100"/>
                        <a:gd name="connsiteY1" fmla="*/ 0 h 894856"/>
                        <a:gd name="connsiteX2" fmla="*/ 546100 w 546100"/>
                        <a:gd name="connsiteY2" fmla="*/ 441078 h 894856"/>
                        <a:gd name="connsiteX3" fmla="*/ 273050 w 546100"/>
                        <a:gd name="connsiteY3" fmla="*/ 894856 h 894856"/>
                        <a:gd name="connsiteX4" fmla="*/ 0 w 546100"/>
                        <a:gd name="connsiteY4" fmla="*/ 441078 h 894856"/>
                        <a:gd name="connsiteX0" fmla="*/ 0 w 546100"/>
                        <a:gd name="connsiteY0" fmla="*/ 441078 h 888506"/>
                        <a:gd name="connsiteX1" fmla="*/ 317500 w 546100"/>
                        <a:gd name="connsiteY1" fmla="*/ 0 h 888506"/>
                        <a:gd name="connsiteX2" fmla="*/ 546100 w 546100"/>
                        <a:gd name="connsiteY2" fmla="*/ 441078 h 888506"/>
                        <a:gd name="connsiteX3" fmla="*/ 187325 w 546100"/>
                        <a:gd name="connsiteY3" fmla="*/ 888506 h 888506"/>
                        <a:gd name="connsiteX4" fmla="*/ 0 w 546100"/>
                        <a:gd name="connsiteY4" fmla="*/ 441078 h 888506"/>
                        <a:gd name="connsiteX0" fmla="*/ 0 w 523875"/>
                        <a:gd name="connsiteY0" fmla="*/ 441078 h 888506"/>
                        <a:gd name="connsiteX1" fmla="*/ 317500 w 523875"/>
                        <a:gd name="connsiteY1" fmla="*/ 0 h 888506"/>
                        <a:gd name="connsiteX2" fmla="*/ 523875 w 523875"/>
                        <a:gd name="connsiteY2" fmla="*/ 444253 h 888506"/>
                        <a:gd name="connsiteX3" fmla="*/ 187325 w 523875"/>
                        <a:gd name="connsiteY3" fmla="*/ 888506 h 888506"/>
                        <a:gd name="connsiteX4" fmla="*/ 0 w 523875"/>
                        <a:gd name="connsiteY4" fmla="*/ 441078 h 888506"/>
                        <a:gd name="connsiteX0" fmla="*/ 0 w 523875"/>
                        <a:gd name="connsiteY0" fmla="*/ 441078 h 888506"/>
                        <a:gd name="connsiteX1" fmla="*/ 317500 w 523875"/>
                        <a:gd name="connsiteY1" fmla="*/ 0 h 888506"/>
                        <a:gd name="connsiteX2" fmla="*/ 523875 w 523875"/>
                        <a:gd name="connsiteY2" fmla="*/ 444253 h 888506"/>
                        <a:gd name="connsiteX3" fmla="*/ 187325 w 523875"/>
                        <a:gd name="connsiteY3" fmla="*/ 888506 h 888506"/>
                        <a:gd name="connsiteX4" fmla="*/ 0 w 523875"/>
                        <a:gd name="connsiteY4" fmla="*/ 441078 h 888506"/>
                        <a:gd name="connsiteX0" fmla="*/ 3605 w 527480"/>
                        <a:gd name="connsiteY0" fmla="*/ 441078 h 888506"/>
                        <a:gd name="connsiteX1" fmla="*/ 321105 w 527480"/>
                        <a:gd name="connsiteY1" fmla="*/ 0 h 888506"/>
                        <a:gd name="connsiteX2" fmla="*/ 527480 w 527480"/>
                        <a:gd name="connsiteY2" fmla="*/ 444253 h 888506"/>
                        <a:gd name="connsiteX3" fmla="*/ 190930 w 527480"/>
                        <a:gd name="connsiteY3" fmla="*/ 888506 h 888506"/>
                        <a:gd name="connsiteX4" fmla="*/ 3605 w 527480"/>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3605 w 543355"/>
                        <a:gd name="connsiteY0" fmla="*/ 441078 h 888506"/>
                        <a:gd name="connsiteX1" fmla="*/ 321105 w 543355"/>
                        <a:gd name="connsiteY1" fmla="*/ 0 h 888506"/>
                        <a:gd name="connsiteX2" fmla="*/ 543355 w 543355"/>
                        <a:gd name="connsiteY2" fmla="*/ 444253 h 888506"/>
                        <a:gd name="connsiteX3" fmla="*/ 190930 w 543355"/>
                        <a:gd name="connsiteY3" fmla="*/ 888506 h 888506"/>
                        <a:gd name="connsiteX4" fmla="*/ 3605 w 543355"/>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41663"/>
                        <a:gd name="connsiteY0" fmla="*/ 441078 h 888506"/>
                        <a:gd name="connsiteX1" fmla="*/ 319413 w 541663"/>
                        <a:gd name="connsiteY1" fmla="*/ 0 h 888506"/>
                        <a:gd name="connsiteX2" fmla="*/ 541663 w 541663"/>
                        <a:gd name="connsiteY2" fmla="*/ 444253 h 888506"/>
                        <a:gd name="connsiteX3" fmla="*/ 189238 w 541663"/>
                        <a:gd name="connsiteY3" fmla="*/ 888506 h 888506"/>
                        <a:gd name="connsiteX4" fmla="*/ 1913 w 541663"/>
                        <a:gd name="connsiteY4" fmla="*/ 441078 h 888506"/>
                        <a:gd name="connsiteX0" fmla="*/ 1913 w 532138"/>
                        <a:gd name="connsiteY0" fmla="*/ 441078 h 888506"/>
                        <a:gd name="connsiteX1" fmla="*/ 319413 w 532138"/>
                        <a:gd name="connsiteY1" fmla="*/ 0 h 888506"/>
                        <a:gd name="connsiteX2" fmla="*/ 532138 w 532138"/>
                        <a:gd name="connsiteY2" fmla="*/ 444253 h 888506"/>
                        <a:gd name="connsiteX3" fmla="*/ 189238 w 532138"/>
                        <a:gd name="connsiteY3" fmla="*/ 888506 h 888506"/>
                        <a:gd name="connsiteX4" fmla="*/ 1913 w 532138"/>
                        <a:gd name="connsiteY4" fmla="*/ 441078 h 888506"/>
                        <a:gd name="connsiteX0" fmla="*/ 1913 w 533992"/>
                        <a:gd name="connsiteY0" fmla="*/ 441078 h 888506"/>
                        <a:gd name="connsiteX1" fmla="*/ 319413 w 533992"/>
                        <a:gd name="connsiteY1" fmla="*/ 0 h 888506"/>
                        <a:gd name="connsiteX2" fmla="*/ 532138 w 533992"/>
                        <a:gd name="connsiteY2" fmla="*/ 444253 h 888506"/>
                        <a:gd name="connsiteX3" fmla="*/ 189238 w 533992"/>
                        <a:gd name="connsiteY3" fmla="*/ 888506 h 888506"/>
                        <a:gd name="connsiteX4" fmla="*/ 1913 w 533992"/>
                        <a:gd name="connsiteY4" fmla="*/ 441078 h 88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992" h="888506">
                          <a:moveTo>
                            <a:pt x="1913" y="441078"/>
                          </a:moveTo>
                          <a:cubicBezTo>
                            <a:pt x="40013" y="180938"/>
                            <a:pt x="168612" y="0"/>
                            <a:pt x="319413" y="0"/>
                          </a:cubicBezTo>
                          <a:cubicBezTo>
                            <a:pt x="460689" y="9525"/>
                            <a:pt x="548013" y="190463"/>
                            <a:pt x="532138" y="444253"/>
                          </a:cubicBezTo>
                          <a:cubicBezTo>
                            <a:pt x="465463" y="761543"/>
                            <a:pt x="340039" y="888506"/>
                            <a:pt x="189238" y="888506"/>
                          </a:cubicBezTo>
                          <a:cubicBezTo>
                            <a:pt x="38437" y="888506"/>
                            <a:pt x="-10787" y="685343"/>
                            <a:pt x="1913" y="441078"/>
                          </a:cubicBezTo>
                          <a:close/>
                        </a:path>
                      </a:pathLst>
                    </a:custGeom>
                    <a:solidFill>
                      <a:schemeClr val="bg1">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7" name="Group 46"/>
                  <p:cNvGrpSpPr/>
                  <p:nvPr/>
                </p:nvGrpSpPr>
                <p:grpSpPr>
                  <a:xfrm>
                    <a:off x="1249234" y="3918820"/>
                    <a:ext cx="2000041" cy="1100419"/>
                    <a:chOff x="653849" y="3602759"/>
                    <a:chExt cx="1531367" cy="842555"/>
                  </a:xfrm>
                </p:grpSpPr>
                <p:grpSp>
                  <p:nvGrpSpPr>
                    <p:cNvPr id="48" name="Group 47"/>
                    <p:cNvGrpSpPr/>
                    <p:nvPr/>
                  </p:nvGrpSpPr>
                  <p:grpSpPr>
                    <a:xfrm rot="2095584">
                      <a:off x="653849" y="3737137"/>
                      <a:ext cx="333572" cy="298316"/>
                      <a:chOff x="2839336" y="1749425"/>
                      <a:chExt cx="701288" cy="627166"/>
                    </a:xfrm>
                  </p:grpSpPr>
                  <p:sp>
                    <p:nvSpPr>
                      <p:cNvPr id="93" name="Rectangle 27"/>
                      <p:cNvSpPr/>
                      <p:nvPr/>
                    </p:nvSpPr>
                    <p:spPr>
                      <a:xfrm>
                        <a:off x="2936952" y="1749425"/>
                        <a:ext cx="311015" cy="355602"/>
                      </a:xfrm>
                      <a:custGeom>
                        <a:avLst/>
                        <a:gdLst>
                          <a:gd name="connsiteX0" fmla="*/ 0 w 439492"/>
                          <a:gd name="connsiteY0" fmla="*/ 0 h 295275"/>
                          <a:gd name="connsiteX1" fmla="*/ 439492 w 439492"/>
                          <a:gd name="connsiteY1" fmla="*/ 0 h 295275"/>
                          <a:gd name="connsiteX2" fmla="*/ 439492 w 439492"/>
                          <a:gd name="connsiteY2" fmla="*/ 295275 h 295275"/>
                          <a:gd name="connsiteX3" fmla="*/ 0 w 439492"/>
                          <a:gd name="connsiteY3" fmla="*/ 295275 h 295275"/>
                          <a:gd name="connsiteX4" fmla="*/ 0 w 439492"/>
                          <a:gd name="connsiteY4" fmla="*/ 0 h 295275"/>
                          <a:gd name="connsiteX0" fmla="*/ 0 w 439492"/>
                          <a:gd name="connsiteY0" fmla="*/ 130175 h 425450"/>
                          <a:gd name="connsiteX1" fmla="*/ 382342 w 439492"/>
                          <a:gd name="connsiteY1" fmla="*/ 0 h 425450"/>
                          <a:gd name="connsiteX2" fmla="*/ 439492 w 439492"/>
                          <a:gd name="connsiteY2" fmla="*/ 425450 h 425450"/>
                          <a:gd name="connsiteX3" fmla="*/ 0 w 439492"/>
                          <a:gd name="connsiteY3" fmla="*/ 425450 h 425450"/>
                          <a:gd name="connsiteX4" fmla="*/ 0 w 439492"/>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0 w 614117"/>
                          <a:gd name="connsiteY5" fmla="*/ 130175 h 425450"/>
                          <a:gd name="connsiteX0" fmla="*/ 12700 w 614117"/>
                          <a:gd name="connsiteY0" fmla="*/ 33972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12700 w 614117"/>
                          <a:gd name="connsiteY5" fmla="*/ 339725 h 425450"/>
                          <a:gd name="connsiteX0" fmla="*/ 0 w 601417"/>
                          <a:gd name="connsiteY0" fmla="*/ 339725 h 704850"/>
                          <a:gd name="connsiteX1" fmla="*/ 149530 w 601417"/>
                          <a:gd name="connsiteY1" fmla="*/ 175214 h 704850"/>
                          <a:gd name="connsiteX2" fmla="*/ 369642 w 601417"/>
                          <a:gd name="connsiteY2" fmla="*/ 0 h 704850"/>
                          <a:gd name="connsiteX3" fmla="*/ 601417 w 601417"/>
                          <a:gd name="connsiteY3" fmla="*/ 155575 h 704850"/>
                          <a:gd name="connsiteX4" fmla="*/ 22225 w 601417"/>
                          <a:gd name="connsiteY4" fmla="*/ 704850 h 704850"/>
                          <a:gd name="connsiteX5" fmla="*/ 0 w 601417"/>
                          <a:gd name="connsiteY5" fmla="*/ 339725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90943 h 708443"/>
                          <a:gd name="connsiteX1" fmla="*/ 159055 w 610942"/>
                          <a:gd name="connsiteY1" fmla="*/ 178807 h 708443"/>
                          <a:gd name="connsiteX2" fmla="*/ 379167 w 610942"/>
                          <a:gd name="connsiteY2" fmla="*/ 3593 h 708443"/>
                          <a:gd name="connsiteX3" fmla="*/ 610942 w 610942"/>
                          <a:gd name="connsiteY3" fmla="*/ 159168 h 708443"/>
                          <a:gd name="connsiteX4" fmla="*/ 31750 w 610942"/>
                          <a:gd name="connsiteY4" fmla="*/ 708443 h 708443"/>
                          <a:gd name="connsiteX5" fmla="*/ 0 w 610942"/>
                          <a:gd name="connsiteY5" fmla="*/ 390943 h 70844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49530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21035 w 631977"/>
                          <a:gd name="connsiteY0" fmla="*/ 390833 h 708333"/>
                          <a:gd name="connsiteX1" fmla="*/ 170565 w 631977"/>
                          <a:gd name="connsiteY1" fmla="*/ 178697 h 708333"/>
                          <a:gd name="connsiteX2" fmla="*/ 400202 w 631977"/>
                          <a:gd name="connsiteY2" fmla="*/ 3483 h 708333"/>
                          <a:gd name="connsiteX3" fmla="*/ 631977 w 631977"/>
                          <a:gd name="connsiteY3" fmla="*/ 159058 h 708333"/>
                          <a:gd name="connsiteX4" fmla="*/ 52785 w 631977"/>
                          <a:gd name="connsiteY4" fmla="*/ 708333 h 708333"/>
                          <a:gd name="connsiteX5" fmla="*/ 21035 w 631977"/>
                          <a:gd name="connsiteY5" fmla="*/ 390833 h 708333"/>
                          <a:gd name="connsiteX0" fmla="*/ 5940 w 616882"/>
                          <a:gd name="connsiteY0" fmla="*/ 390833 h 708333"/>
                          <a:gd name="connsiteX1" fmla="*/ 155470 w 616882"/>
                          <a:gd name="connsiteY1" fmla="*/ 178697 h 708333"/>
                          <a:gd name="connsiteX2" fmla="*/ 385107 w 616882"/>
                          <a:gd name="connsiteY2" fmla="*/ 3483 h 708333"/>
                          <a:gd name="connsiteX3" fmla="*/ 616882 w 616882"/>
                          <a:gd name="connsiteY3" fmla="*/ 159058 h 708333"/>
                          <a:gd name="connsiteX4" fmla="*/ 37690 w 616882"/>
                          <a:gd name="connsiteY4" fmla="*/ 708333 h 708333"/>
                          <a:gd name="connsiteX5" fmla="*/ 5940 w 616882"/>
                          <a:gd name="connsiteY5" fmla="*/ 390833 h 708333"/>
                          <a:gd name="connsiteX0" fmla="*/ 16484 w 627426"/>
                          <a:gd name="connsiteY0" fmla="*/ 390833 h 708333"/>
                          <a:gd name="connsiteX1" fmla="*/ 166014 w 627426"/>
                          <a:gd name="connsiteY1" fmla="*/ 178697 h 708333"/>
                          <a:gd name="connsiteX2" fmla="*/ 395651 w 627426"/>
                          <a:gd name="connsiteY2" fmla="*/ 3483 h 708333"/>
                          <a:gd name="connsiteX3" fmla="*/ 627426 w 627426"/>
                          <a:gd name="connsiteY3" fmla="*/ 159058 h 708333"/>
                          <a:gd name="connsiteX4" fmla="*/ 48234 w 627426"/>
                          <a:gd name="connsiteY4" fmla="*/ 708333 h 708333"/>
                          <a:gd name="connsiteX5" fmla="*/ 16484 w 627426"/>
                          <a:gd name="connsiteY5" fmla="*/ 390833 h 708333"/>
                          <a:gd name="connsiteX0" fmla="*/ 22019 w 632961"/>
                          <a:gd name="connsiteY0" fmla="*/ 390833 h 720332"/>
                          <a:gd name="connsiteX1" fmla="*/ 171549 w 632961"/>
                          <a:gd name="connsiteY1" fmla="*/ 178697 h 720332"/>
                          <a:gd name="connsiteX2" fmla="*/ 401186 w 632961"/>
                          <a:gd name="connsiteY2" fmla="*/ 3483 h 720332"/>
                          <a:gd name="connsiteX3" fmla="*/ 632961 w 632961"/>
                          <a:gd name="connsiteY3" fmla="*/ 159058 h 720332"/>
                          <a:gd name="connsiteX4" fmla="*/ 53769 w 632961"/>
                          <a:gd name="connsiteY4" fmla="*/ 708333 h 720332"/>
                          <a:gd name="connsiteX5" fmla="*/ 25499 w 632961"/>
                          <a:gd name="connsiteY5" fmla="*/ 527948 h 720332"/>
                          <a:gd name="connsiteX6" fmla="*/ 22019 w 632961"/>
                          <a:gd name="connsiteY6" fmla="*/ 390833 h 720332"/>
                          <a:gd name="connsiteX0" fmla="*/ 12740 w 623682"/>
                          <a:gd name="connsiteY0" fmla="*/ 390833 h 708333"/>
                          <a:gd name="connsiteX1" fmla="*/ 162270 w 623682"/>
                          <a:gd name="connsiteY1" fmla="*/ 178697 h 708333"/>
                          <a:gd name="connsiteX2" fmla="*/ 391907 w 623682"/>
                          <a:gd name="connsiteY2" fmla="*/ 3483 h 708333"/>
                          <a:gd name="connsiteX3" fmla="*/ 623682 w 623682"/>
                          <a:gd name="connsiteY3" fmla="*/ 159058 h 708333"/>
                          <a:gd name="connsiteX4" fmla="*/ 44490 w 623682"/>
                          <a:gd name="connsiteY4" fmla="*/ 708333 h 708333"/>
                          <a:gd name="connsiteX5" fmla="*/ 16220 w 623682"/>
                          <a:gd name="connsiteY5" fmla="*/ 527948 h 708333"/>
                          <a:gd name="connsiteX6" fmla="*/ 12740 w 623682"/>
                          <a:gd name="connsiteY6" fmla="*/ 390833 h 708333"/>
                          <a:gd name="connsiteX0" fmla="*/ 12740 w 623682"/>
                          <a:gd name="connsiteY0" fmla="*/ 390833 h 713095"/>
                          <a:gd name="connsiteX1" fmla="*/ 162270 w 623682"/>
                          <a:gd name="connsiteY1" fmla="*/ 178697 h 713095"/>
                          <a:gd name="connsiteX2" fmla="*/ 391907 w 623682"/>
                          <a:gd name="connsiteY2" fmla="*/ 3483 h 713095"/>
                          <a:gd name="connsiteX3" fmla="*/ 623682 w 623682"/>
                          <a:gd name="connsiteY3" fmla="*/ 159058 h 713095"/>
                          <a:gd name="connsiteX4" fmla="*/ 49252 w 623682"/>
                          <a:gd name="connsiteY4" fmla="*/ 713095 h 713095"/>
                          <a:gd name="connsiteX5" fmla="*/ 16220 w 623682"/>
                          <a:gd name="connsiteY5" fmla="*/ 527948 h 713095"/>
                          <a:gd name="connsiteX6" fmla="*/ 12740 w 623682"/>
                          <a:gd name="connsiteY6" fmla="*/ 390833 h 7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682" h="713095">
                            <a:moveTo>
                              <a:pt x="12740" y="390833"/>
                            </a:moveTo>
                            <a:cubicBezTo>
                              <a:pt x="171592" y="306363"/>
                              <a:pt x="105018" y="225067"/>
                              <a:pt x="162270" y="178697"/>
                            </a:cubicBezTo>
                            <a:cubicBezTo>
                              <a:pt x="305491" y="152042"/>
                              <a:pt x="312186" y="-27012"/>
                              <a:pt x="391907" y="3483"/>
                            </a:cubicBezTo>
                            <a:cubicBezTo>
                              <a:pt x="462815" y="10891"/>
                              <a:pt x="600399" y="65925"/>
                              <a:pt x="623682" y="159058"/>
                            </a:cubicBezTo>
                            <a:lnTo>
                              <a:pt x="49252" y="713095"/>
                            </a:lnTo>
                            <a:cubicBezTo>
                              <a:pt x="-14421" y="672447"/>
                              <a:pt x="21512" y="580865"/>
                              <a:pt x="16220" y="527948"/>
                            </a:cubicBezTo>
                            <a:cubicBezTo>
                              <a:pt x="10928" y="475031"/>
                              <a:pt x="-15306" y="448512"/>
                              <a:pt x="12740" y="390833"/>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4" name="Rectangle 29"/>
                      <p:cNvSpPr/>
                      <p:nvPr/>
                    </p:nvSpPr>
                    <p:spPr>
                      <a:xfrm>
                        <a:off x="3062388" y="2260580"/>
                        <a:ext cx="290207" cy="116011"/>
                      </a:xfrm>
                      <a:custGeom>
                        <a:avLst/>
                        <a:gdLst>
                          <a:gd name="connsiteX0" fmla="*/ 0 w 514350"/>
                          <a:gd name="connsiteY0" fmla="*/ 0 h 178524"/>
                          <a:gd name="connsiteX1" fmla="*/ 514350 w 514350"/>
                          <a:gd name="connsiteY1" fmla="*/ 0 h 178524"/>
                          <a:gd name="connsiteX2" fmla="*/ 514350 w 514350"/>
                          <a:gd name="connsiteY2" fmla="*/ 178524 h 178524"/>
                          <a:gd name="connsiteX3" fmla="*/ 0 w 514350"/>
                          <a:gd name="connsiteY3" fmla="*/ 178524 h 178524"/>
                          <a:gd name="connsiteX4" fmla="*/ 0 w 514350"/>
                          <a:gd name="connsiteY4" fmla="*/ 0 h 178524"/>
                          <a:gd name="connsiteX0" fmla="*/ 0 w 561975"/>
                          <a:gd name="connsiteY0" fmla="*/ 0 h 252343"/>
                          <a:gd name="connsiteX1" fmla="*/ 561975 w 561975"/>
                          <a:gd name="connsiteY1" fmla="*/ 73819 h 252343"/>
                          <a:gd name="connsiteX2" fmla="*/ 561975 w 561975"/>
                          <a:gd name="connsiteY2" fmla="*/ 252343 h 252343"/>
                          <a:gd name="connsiteX3" fmla="*/ 47625 w 561975"/>
                          <a:gd name="connsiteY3" fmla="*/ 252343 h 252343"/>
                          <a:gd name="connsiteX4" fmla="*/ 0 w 561975"/>
                          <a:gd name="connsiteY4" fmla="*/ 0 h 252343"/>
                          <a:gd name="connsiteX0" fmla="*/ 0 w 573882"/>
                          <a:gd name="connsiteY0" fmla="*/ 7143 h 259486"/>
                          <a:gd name="connsiteX1" fmla="*/ 573882 w 573882"/>
                          <a:gd name="connsiteY1" fmla="*/ 0 h 259486"/>
                          <a:gd name="connsiteX2" fmla="*/ 561975 w 573882"/>
                          <a:gd name="connsiteY2" fmla="*/ 259486 h 259486"/>
                          <a:gd name="connsiteX3" fmla="*/ 47625 w 573882"/>
                          <a:gd name="connsiteY3" fmla="*/ 259486 h 259486"/>
                          <a:gd name="connsiteX4" fmla="*/ 0 w 573882"/>
                          <a:gd name="connsiteY4" fmla="*/ 7143 h 259486"/>
                          <a:gd name="connsiteX0" fmla="*/ 0 w 573882"/>
                          <a:gd name="connsiteY0" fmla="*/ 7143 h 259486"/>
                          <a:gd name="connsiteX1" fmla="*/ 573882 w 573882"/>
                          <a:gd name="connsiteY1" fmla="*/ 0 h 259486"/>
                          <a:gd name="connsiteX2" fmla="*/ 450057 w 573882"/>
                          <a:gd name="connsiteY2" fmla="*/ 209480 h 259486"/>
                          <a:gd name="connsiteX3" fmla="*/ 47625 w 573882"/>
                          <a:gd name="connsiteY3" fmla="*/ 259486 h 259486"/>
                          <a:gd name="connsiteX4" fmla="*/ 0 w 573882"/>
                          <a:gd name="connsiteY4" fmla="*/ 7143 h 259486"/>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80806"/>
                          <a:gd name="connsiteY0" fmla="*/ 0 h 221386"/>
                          <a:gd name="connsiteX1" fmla="*/ 571501 w 580806"/>
                          <a:gd name="connsiteY1" fmla="*/ 4763 h 221386"/>
                          <a:gd name="connsiteX2" fmla="*/ 447676 w 580806"/>
                          <a:gd name="connsiteY2" fmla="*/ 214243 h 221386"/>
                          <a:gd name="connsiteX3" fmla="*/ 83344 w 580806"/>
                          <a:gd name="connsiteY3" fmla="*/ 221386 h 221386"/>
                          <a:gd name="connsiteX4" fmla="*/ 0 w 58080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4747"/>
                          <a:gd name="connsiteX1" fmla="*/ 571501 w 581956"/>
                          <a:gd name="connsiteY1" fmla="*/ 4763 h 224747"/>
                          <a:gd name="connsiteX2" fmla="*/ 447676 w 581956"/>
                          <a:gd name="connsiteY2" fmla="*/ 214243 h 224747"/>
                          <a:gd name="connsiteX3" fmla="*/ 83344 w 581956"/>
                          <a:gd name="connsiteY3" fmla="*/ 221386 h 224747"/>
                          <a:gd name="connsiteX4" fmla="*/ 0 w 581956"/>
                          <a:gd name="connsiteY4" fmla="*/ 0 h 224747"/>
                          <a:gd name="connsiteX0" fmla="*/ 0 w 581956"/>
                          <a:gd name="connsiteY0" fmla="*/ 0 h 228324"/>
                          <a:gd name="connsiteX1" fmla="*/ 571501 w 581956"/>
                          <a:gd name="connsiteY1" fmla="*/ 4763 h 228324"/>
                          <a:gd name="connsiteX2" fmla="*/ 447676 w 581956"/>
                          <a:gd name="connsiteY2" fmla="*/ 214243 h 228324"/>
                          <a:gd name="connsiteX3" fmla="*/ 83344 w 581956"/>
                          <a:gd name="connsiteY3" fmla="*/ 221386 h 228324"/>
                          <a:gd name="connsiteX4" fmla="*/ 0 w 581956"/>
                          <a:gd name="connsiteY4" fmla="*/ 0 h 228324"/>
                          <a:gd name="connsiteX0" fmla="*/ 0 w 581956"/>
                          <a:gd name="connsiteY0" fmla="*/ 0 h 232639"/>
                          <a:gd name="connsiteX1" fmla="*/ 571501 w 581956"/>
                          <a:gd name="connsiteY1" fmla="*/ 4763 h 232639"/>
                          <a:gd name="connsiteX2" fmla="*/ 447676 w 581956"/>
                          <a:gd name="connsiteY2" fmla="*/ 214243 h 232639"/>
                          <a:gd name="connsiteX3" fmla="*/ 239345 w 581956"/>
                          <a:gd name="connsiteY3" fmla="*/ 190308 h 232639"/>
                          <a:gd name="connsiteX4" fmla="*/ 83344 w 581956"/>
                          <a:gd name="connsiteY4" fmla="*/ 221386 h 232639"/>
                          <a:gd name="connsiteX5" fmla="*/ 0 w 581956"/>
                          <a:gd name="connsiteY5" fmla="*/ 0 h 2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956" h="232639">
                            <a:moveTo>
                              <a:pt x="0" y="0"/>
                            </a:moveTo>
                            <a:lnTo>
                              <a:pt x="571501" y="4763"/>
                            </a:lnTo>
                            <a:cubicBezTo>
                              <a:pt x="615951" y="86497"/>
                              <a:pt x="508001" y="170609"/>
                              <a:pt x="447676" y="214243"/>
                            </a:cubicBezTo>
                            <a:cubicBezTo>
                              <a:pt x="393507" y="250723"/>
                              <a:pt x="300067" y="189118"/>
                              <a:pt x="239345" y="190308"/>
                            </a:cubicBezTo>
                            <a:cubicBezTo>
                              <a:pt x="178623" y="191499"/>
                              <a:pt x="124425" y="258660"/>
                              <a:pt x="83344" y="221386"/>
                            </a:cubicBezTo>
                            <a:cubicBezTo>
                              <a:pt x="-9525" y="156322"/>
                              <a:pt x="4763" y="67446"/>
                              <a:pt x="0" y="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95" name="Group 94"/>
                      <p:cNvGrpSpPr/>
                      <p:nvPr/>
                    </p:nvGrpSpPr>
                    <p:grpSpPr>
                      <a:xfrm>
                        <a:off x="2839336" y="1828573"/>
                        <a:ext cx="701288" cy="495098"/>
                        <a:chOff x="7412406" y="2127928"/>
                        <a:chExt cx="433025" cy="305709"/>
                      </a:xfrm>
                    </p:grpSpPr>
                    <p:sp>
                      <p:nvSpPr>
                        <p:cNvPr id="100" name="Rectangle 4"/>
                        <p:cNvSpPr/>
                        <p:nvPr/>
                      </p:nvSpPr>
                      <p:spPr>
                        <a:xfrm>
                          <a:off x="7412406" y="2127928"/>
                          <a:ext cx="342532" cy="305709"/>
                        </a:xfrm>
                        <a:custGeom>
                          <a:avLst/>
                          <a:gdLst>
                            <a:gd name="connsiteX0" fmla="*/ 0 w 366713"/>
                            <a:gd name="connsiteY0" fmla="*/ 0 h 286751"/>
                            <a:gd name="connsiteX1" fmla="*/ 366713 w 366713"/>
                            <a:gd name="connsiteY1" fmla="*/ 0 h 286751"/>
                            <a:gd name="connsiteX2" fmla="*/ 366713 w 366713"/>
                            <a:gd name="connsiteY2" fmla="*/ 286751 h 286751"/>
                            <a:gd name="connsiteX3" fmla="*/ 0 w 366713"/>
                            <a:gd name="connsiteY3" fmla="*/ 286751 h 286751"/>
                            <a:gd name="connsiteX4" fmla="*/ 0 w 366713"/>
                            <a:gd name="connsiteY4" fmla="*/ 0 h 286751"/>
                            <a:gd name="connsiteX0" fmla="*/ 26194 w 366713"/>
                            <a:gd name="connsiteY0" fmla="*/ 183356 h 286751"/>
                            <a:gd name="connsiteX1" fmla="*/ 366713 w 366713"/>
                            <a:gd name="connsiteY1" fmla="*/ 0 h 286751"/>
                            <a:gd name="connsiteX2" fmla="*/ 366713 w 366713"/>
                            <a:gd name="connsiteY2" fmla="*/ 286751 h 286751"/>
                            <a:gd name="connsiteX3" fmla="*/ 0 w 366713"/>
                            <a:gd name="connsiteY3" fmla="*/ 286751 h 286751"/>
                            <a:gd name="connsiteX4" fmla="*/ 26194 w 366713"/>
                            <a:gd name="connsiteY4" fmla="*/ 183356 h 286751"/>
                            <a:gd name="connsiteX0" fmla="*/ 0 w 340519"/>
                            <a:gd name="connsiteY0" fmla="*/ 183356 h 286751"/>
                            <a:gd name="connsiteX1" fmla="*/ 340519 w 340519"/>
                            <a:gd name="connsiteY1" fmla="*/ 0 h 286751"/>
                            <a:gd name="connsiteX2" fmla="*/ 340519 w 340519"/>
                            <a:gd name="connsiteY2" fmla="*/ 286751 h 286751"/>
                            <a:gd name="connsiteX3" fmla="*/ 14287 w 340519"/>
                            <a:gd name="connsiteY3" fmla="*/ 222458 h 286751"/>
                            <a:gd name="connsiteX4" fmla="*/ 0 w 340519"/>
                            <a:gd name="connsiteY4" fmla="*/ 183356 h 286751"/>
                            <a:gd name="connsiteX0" fmla="*/ 0 w 340519"/>
                            <a:gd name="connsiteY0" fmla="*/ 190500 h 293895"/>
                            <a:gd name="connsiteX1" fmla="*/ 228600 w 340519"/>
                            <a:gd name="connsiteY1" fmla="*/ 0 h 293895"/>
                            <a:gd name="connsiteX2" fmla="*/ 340519 w 340519"/>
                            <a:gd name="connsiteY2" fmla="*/ 293895 h 293895"/>
                            <a:gd name="connsiteX3" fmla="*/ 14287 w 340519"/>
                            <a:gd name="connsiteY3" fmla="*/ 229602 h 293895"/>
                            <a:gd name="connsiteX4" fmla="*/ 0 w 340519"/>
                            <a:gd name="connsiteY4" fmla="*/ 190500 h 29389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6479 h 242724"/>
                            <a:gd name="connsiteX1" fmla="*/ 228600 w 276225"/>
                            <a:gd name="connsiteY1" fmla="*/ 5979 h 242724"/>
                            <a:gd name="connsiteX2" fmla="*/ 276225 w 276225"/>
                            <a:gd name="connsiteY2" fmla="*/ 242724 h 242724"/>
                            <a:gd name="connsiteX3" fmla="*/ 14287 w 276225"/>
                            <a:gd name="connsiteY3" fmla="*/ 235581 h 242724"/>
                            <a:gd name="connsiteX4" fmla="*/ 0 w 276225"/>
                            <a:gd name="connsiteY4" fmla="*/ 196479 h 242724"/>
                            <a:gd name="connsiteX0" fmla="*/ 0 w 276225"/>
                            <a:gd name="connsiteY0" fmla="*/ 196479 h 284834"/>
                            <a:gd name="connsiteX1" fmla="*/ 228600 w 276225"/>
                            <a:gd name="connsiteY1" fmla="*/ 5979 h 284834"/>
                            <a:gd name="connsiteX2" fmla="*/ 276225 w 276225"/>
                            <a:gd name="connsiteY2" fmla="*/ 242724 h 284834"/>
                            <a:gd name="connsiteX3" fmla="*/ 14287 w 276225"/>
                            <a:gd name="connsiteY3" fmla="*/ 235581 h 284834"/>
                            <a:gd name="connsiteX4" fmla="*/ 0 w 276225"/>
                            <a:gd name="connsiteY4" fmla="*/ 196479 h 284834"/>
                            <a:gd name="connsiteX0" fmla="*/ 0 w 276225"/>
                            <a:gd name="connsiteY0" fmla="*/ 196479 h 292790"/>
                            <a:gd name="connsiteX1" fmla="*/ 228600 w 276225"/>
                            <a:gd name="connsiteY1" fmla="*/ 5979 h 292790"/>
                            <a:gd name="connsiteX2" fmla="*/ 276225 w 276225"/>
                            <a:gd name="connsiteY2" fmla="*/ 242724 h 292790"/>
                            <a:gd name="connsiteX3" fmla="*/ 14287 w 276225"/>
                            <a:gd name="connsiteY3" fmla="*/ 235581 h 292790"/>
                            <a:gd name="connsiteX4" fmla="*/ 0 w 276225"/>
                            <a:gd name="connsiteY4" fmla="*/ 196479 h 292790"/>
                            <a:gd name="connsiteX0" fmla="*/ 21422 w 297647"/>
                            <a:gd name="connsiteY0" fmla="*/ 196479 h 292790"/>
                            <a:gd name="connsiteX1" fmla="*/ 250022 w 297647"/>
                            <a:gd name="connsiteY1" fmla="*/ 5979 h 292790"/>
                            <a:gd name="connsiteX2" fmla="*/ 297647 w 297647"/>
                            <a:gd name="connsiteY2" fmla="*/ 242724 h 292790"/>
                            <a:gd name="connsiteX3" fmla="*/ 35709 w 297647"/>
                            <a:gd name="connsiteY3" fmla="*/ 235581 h 292790"/>
                            <a:gd name="connsiteX4" fmla="*/ 21422 w 297647"/>
                            <a:gd name="connsiteY4" fmla="*/ 196479 h 292790"/>
                            <a:gd name="connsiteX0" fmla="*/ 49530 w 325755"/>
                            <a:gd name="connsiteY0" fmla="*/ 196479 h 292790"/>
                            <a:gd name="connsiteX1" fmla="*/ 278130 w 325755"/>
                            <a:gd name="connsiteY1" fmla="*/ 5979 h 292790"/>
                            <a:gd name="connsiteX2" fmla="*/ 325755 w 325755"/>
                            <a:gd name="connsiteY2" fmla="*/ 242724 h 292790"/>
                            <a:gd name="connsiteX3" fmla="*/ 63817 w 325755"/>
                            <a:gd name="connsiteY3" fmla="*/ 235581 h 292790"/>
                            <a:gd name="connsiteX4" fmla="*/ 318 w 325755"/>
                            <a:gd name="connsiteY4" fmla="*/ 150927 h 292790"/>
                            <a:gd name="connsiteX5" fmla="*/ 49530 w 325755"/>
                            <a:gd name="connsiteY5" fmla="*/ 196479 h 292790"/>
                            <a:gd name="connsiteX0" fmla="*/ 49530 w 325755"/>
                            <a:gd name="connsiteY0" fmla="*/ 196479 h 307260"/>
                            <a:gd name="connsiteX1" fmla="*/ 278130 w 325755"/>
                            <a:gd name="connsiteY1" fmla="*/ 5979 h 307260"/>
                            <a:gd name="connsiteX2" fmla="*/ 325755 w 325755"/>
                            <a:gd name="connsiteY2" fmla="*/ 242724 h 307260"/>
                            <a:gd name="connsiteX3" fmla="*/ 63817 w 325755"/>
                            <a:gd name="connsiteY3" fmla="*/ 235581 h 307260"/>
                            <a:gd name="connsiteX4" fmla="*/ 43181 w 325755"/>
                            <a:gd name="connsiteY4" fmla="*/ 305709 h 307260"/>
                            <a:gd name="connsiteX5" fmla="*/ 318 w 325755"/>
                            <a:gd name="connsiteY5" fmla="*/ 150927 h 307260"/>
                            <a:gd name="connsiteX6" fmla="*/ 49530 w 325755"/>
                            <a:gd name="connsiteY6" fmla="*/ 196479 h 307260"/>
                            <a:gd name="connsiteX0" fmla="*/ 49530 w 325755"/>
                            <a:gd name="connsiteY0" fmla="*/ 196479 h 307746"/>
                            <a:gd name="connsiteX1" fmla="*/ 278130 w 325755"/>
                            <a:gd name="connsiteY1" fmla="*/ 5979 h 307746"/>
                            <a:gd name="connsiteX2" fmla="*/ 325755 w 325755"/>
                            <a:gd name="connsiteY2" fmla="*/ 242724 h 307746"/>
                            <a:gd name="connsiteX3" fmla="*/ 63817 w 325755"/>
                            <a:gd name="connsiteY3" fmla="*/ 235581 h 307746"/>
                            <a:gd name="connsiteX4" fmla="*/ 43181 w 325755"/>
                            <a:gd name="connsiteY4" fmla="*/ 305709 h 307746"/>
                            <a:gd name="connsiteX5" fmla="*/ 318 w 325755"/>
                            <a:gd name="connsiteY5" fmla="*/ 150927 h 307746"/>
                            <a:gd name="connsiteX6" fmla="*/ 49530 w 325755"/>
                            <a:gd name="connsiteY6" fmla="*/ 196479 h 307746"/>
                            <a:gd name="connsiteX0" fmla="*/ 49530 w 325755"/>
                            <a:gd name="connsiteY0" fmla="*/ 196479 h 305709"/>
                            <a:gd name="connsiteX1" fmla="*/ 278130 w 325755"/>
                            <a:gd name="connsiteY1" fmla="*/ 5979 h 305709"/>
                            <a:gd name="connsiteX2" fmla="*/ 325755 w 325755"/>
                            <a:gd name="connsiteY2" fmla="*/ 242724 h 305709"/>
                            <a:gd name="connsiteX3" fmla="*/ 63817 w 325755"/>
                            <a:gd name="connsiteY3" fmla="*/ 235581 h 305709"/>
                            <a:gd name="connsiteX4" fmla="*/ 43181 w 325755"/>
                            <a:gd name="connsiteY4" fmla="*/ 305709 h 305709"/>
                            <a:gd name="connsiteX5" fmla="*/ 318 w 325755"/>
                            <a:gd name="connsiteY5" fmla="*/ 150927 h 305709"/>
                            <a:gd name="connsiteX6" fmla="*/ 49530 w 325755"/>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61152 w 337377"/>
                            <a:gd name="connsiteY0" fmla="*/ 196479 h 305709"/>
                            <a:gd name="connsiteX1" fmla="*/ 289752 w 337377"/>
                            <a:gd name="connsiteY1" fmla="*/ 5979 h 305709"/>
                            <a:gd name="connsiteX2" fmla="*/ 337377 w 337377"/>
                            <a:gd name="connsiteY2" fmla="*/ 242724 h 305709"/>
                            <a:gd name="connsiteX3" fmla="*/ 75439 w 337377"/>
                            <a:gd name="connsiteY3" fmla="*/ 235581 h 305709"/>
                            <a:gd name="connsiteX4" fmla="*/ 54803 w 337377"/>
                            <a:gd name="connsiteY4" fmla="*/ 305709 h 305709"/>
                            <a:gd name="connsiteX5" fmla="*/ 11940 w 337377"/>
                            <a:gd name="connsiteY5" fmla="*/ 150927 h 305709"/>
                            <a:gd name="connsiteX6" fmla="*/ 61152 w 337377"/>
                            <a:gd name="connsiteY6" fmla="*/ 196479 h 305709"/>
                            <a:gd name="connsiteX0" fmla="*/ 67513 w 343738"/>
                            <a:gd name="connsiteY0" fmla="*/ 196479 h 305709"/>
                            <a:gd name="connsiteX1" fmla="*/ 296113 w 343738"/>
                            <a:gd name="connsiteY1" fmla="*/ 5979 h 305709"/>
                            <a:gd name="connsiteX2" fmla="*/ 343738 w 343738"/>
                            <a:gd name="connsiteY2" fmla="*/ 242724 h 305709"/>
                            <a:gd name="connsiteX3" fmla="*/ 81800 w 343738"/>
                            <a:gd name="connsiteY3" fmla="*/ 235581 h 305709"/>
                            <a:gd name="connsiteX4" fmla="*/ 61164 w 343738"/>
                            <a:gd name="connsiteY4" fmla="*/ 305709 h 305709"/>
                            <a:gd name="connsiteX5" fmla="*/ 11157 w 343738"/>
                            <a:gd name="connsiteY5" fmla="*/ 150927 h 305709"/>
                            <a:gd name="connsiteX6" fmla="*/ 67513 w 343738"/>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73968 w 350193"/>
                            <a:gd name="connsiteY0" fmla="*/ 196479 h 305709"/>
                            <a:gd name="connsiteX1" fmla="*/ 302568 w 350193"/>
                            <a:gd name="connsiteY1" fmla="*/ 5979 h 305709"/>
                            <a:gd name="connsiteX2" fmla="*/ 350193 w 350193"/>
                            <a:gd name="connsiteY2" fmla="*/ 242724 h 305709"/>
                            <a:gd name="connsiteX3" fmla="*/ 88255 w 350193"/>
                            <a:gd name="connsiteY3" fmla="*/ 235581 h 305709"/>
                            <a:gd name="connsiteX4" fmla="*/ 67619 w 350193"/>
                            <a:gd name="connsiteY4" fmla="*/ 305709 h 305709"/>
                            <a:gd name="connsiteX5" fmla="*/ 10469 w 350193"/>
                            <a:gd name="connsiteY5" fmla="*/ 150927 h 305709"/>
                            <a:gd name="connsiteX6" fmla="*/ 73968 w 350193"/>
                            <a:gd name="connsiteY6" fmla="*/ 196479 h 305709"/>
                            <a:gd name="connsiteX0" fmla="*/ 63551 w 339776"/>
                            <a:gd name="connsiteY0" fmla="*/ 196479 h 305709"/>
                            <a:gd name="connsiteX1" fmla="*/ 292151 w 339776"/>
                            <a:gd name="connsiteY1" fmla="*/ 5979 h 305709"/>
                            <a:gd name="connsiteX2" fmla="*/ 339776 w 339776"/>
                            <a:gd name="connsiteY2" fmla="*/ 242724 h 305709"/>
                            <a:gd name="connsiteX3" fmla="*/ 77838 w 339776"/>
                            <a:gd name="connsiteY3" fmla="*/ 235581 h 305709"/>
                            <a:gd name="connsiteX4" fmla="*/ 57202 w 339776"/>
                            <a:gd name="connsiteY4" fmla="*/ 305709 h 305709"/>
                            <a:gd name="connsiteX5" fmla="*/ 52 w 339776"/>
                            <a:gd name="connsiteY5" fmla="*/ 150927 h 305709"/>
                            <a:gd name="connsiteX6" fmla="*/ 63551 w 339776"/>
                            <a:gd name="connsiteY6"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66307 w 342532"/>
                            <a:gd name="connsiteY0" fmla="*/ 196479 h 305709"/>
                            <a:gd name="connsiteX1" fmla="*/ 294907 w 342532"/>
                            <a:gd name="connsiteY1" fmla="*/ 5979 h 305709"/>
                            <a:gd name="connsiteX2" fmla="*/ 342532 w 342532"/>
                            <a:gd name="connsiteY2" fmla="*/ 242724 h 305709"/>
                            <a:gd name="connsiteX3" fmla="*/ 80594 w 342532"/>
                            <a:gd name="connsiteY3" fmla="*/ 235581 h 305709"/>
                            <a:gd name="connsiteX4" fmla="*/ 59958 w 342532"/>
                            <a:gd name="connsiteY4" fmla="*/ 305709 h 305709"/>
                            <a:gd name="connsiteX5" fmla="*/ 2807 w 342532"/>
                            <a:gd name="connsiteY5" fmla="*/ 215222 h 305709"/>
                            <a:gd name="connsiteX6" fmla="*/ 2808 w 342532"/>
                            <a:gd name="connsiteY6" fmla="*/ 150927 h 305709"/>
                            <a:gd name="connsiteX7" fmla="*/ 66307 w 342532"/>
                            <a:gd name="connsiteY7"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32" h="305709">
                              <a:moveTo>
                                <a:pt x="66307" y="196479"/>
                              </a:moveTo>
                              <a:cubicBezTo>
                                <a:pt x="111551" y="73448"/>
                                <a:pt x="142507" y="-25771"/>
                                <a:pt x="294907" y="5979"/>
                              </a:cubicBezTo>
                              <a:cubicBezTo>
                                <a:pt x="276916" y="20164"/>
                                <a:pt x="177961" y="60544"/>
                                <a:pt x="288557" y="134260"/>
                              </a:cubicBezTo>
                              <a:cubicBezTo>
                                <a:pt x="320837" y="175177"/>
                                <a:pt x="307871" y="228000"/>
                                <a:pt x="342532" y="242724"/>
                              </a:cubicBezTo>
                              <a:cubicBezTo>
                                <a:pt x="267125" y="340355"/>
                                <a:pt x="127426" y="271300"/>
                                <a:pt x="80594" y="235581"/>
                              </a:cubicBezTo>
                              <a:cubicBezTo>
                                <a:pt x="54137" y="256795"/>
                                <a:pt x="89591" y="281718"/>
                                <a:pt x="59958" y="305709"/>
                              </a:cubicBezTo>
                              <a:cubicBezTo>
                                <a:pt x="36675" y="253897"/>
                                <a:pt x="12332" y="241019"/>
                                <a:pt x="2807" y="215222"/>
                              </a:cubicBezTo>
                              <a:cubicBezTo>
                                <a:pt x="9951" y="191806"/>
                                <a:pt x="-6188" y="153257"/>
                                <a:pt x="2808" y="150927"/>
                              </a:cubicBezTo>
                              <a:cubicBezTo>
                                <a:pt x="14714" y="118216"/>
                                <a:pt x="39452" y="180156"/>
                                <a:pt x="66307" y="196479"/>
                              </a:cubicBezTo>
                              <a:close/>
                            </a:path>
                          </a:pathLst>
                        </a:custGeom>
                        <a:solidFill>
                          <a:srgbClr val="FFC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1" name="Rectangle 10"/>
                        <p:cNvSpPr/>
                        <p:nvPr/>
                      </p:nvSpPr>
                      <p:spPr>
                        <a:xfrm>
                          <a:off x="7647227" y="2133429"/>
                          <a:ext cx="198204" cy="240516"/>
                        </a:xfrm>
                        <a:custGeom>
                          <a:avLst/>
                          <a:gdLst>
                            <a:gd name="connsiteX0" fmla="*/ 0 w 104775"/>
                            <a:gd name="connsiteY0" fmla="*/ 0 h 68639"/>
                            <a:gd name="connsiteX1" fmla="*/ 104775 w 104775"/>
                            <a:gd name="connsiteY1" fmla="*/ 0 h 68639"/>
                            <a:gd name="connsiteX2" fmla="*/ 104775 w 104775"/>
                            <a:gd name="connsiteY2" fmla="*/ 68639 h 68639"/>
                            <a:gd name="connsiteX3" fmla="*/ 0 w 104775"/>
                            <a:gd name="connsiteY3" fmla="*/ 68639 h 68639"/>
                            <a:gd name="connsiteX4" fmla="*/ 0 w 104775"/>
                            <a:gd name="connsiteY4" fmla="*/ 0 h 68639"/>
                            <a:gd name="connsiteX0" fmla="*/ 0 w 104775"/>
                            <a:gd name="connsiteY0" fmla="*/ 0 h 142458"/>
                            <a:gd name="connsiteX1" fmla="*/ 104775 w 104775"/>
                            <a:gd name="connsiteY1" fmla="*/ 73819 h 142458"/>
                            <a:gd name="connsiteX2" fmla="*/ 104775 w 104775"/>
                            <a:gd name="connsiteY2" fmla="*/ 142458 h 142458"/>
                            <a:gd name="connsiteX3" fmla="*/ 0 w 104775"/>
                            <a:gd name="connsiteY3" fmla="*/ 142458 h 142458"/>
                            <a:gd name="connsiteX4" fmla="*/ 0 w 104775"/>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42458 h 142458"/>
                            <a:gd name="connsiteX4" fmla="*/ 53510 w 158285"/>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28171 h 142458"/>
                            <a:gd name="connsiteX4" fmla="*/ 53510 w 158285"/>
                            <a:gd name="connsiteY4" fmla="*/ 0 h 142458"/>
                            <a:gd name="connsiteX0" fmla="*/ 56679 w 161454"/>
                            <a:gd name="connsiteY0" fmla="*/ 0 h 142458"/>
                            <a:gd name="connsiteX1" fmla="*/ 161454 w 161454"/>
                            <a:gd name="connsiteY1" fmla="*/ 73819 h 142458"/>
                            <a:gd name="connsiteX2" fmla="*/ 161454 w 161454"/>
                            <a:gd name="connsiteY2" fmla="*/ 142458 h 142458"/>
                            <a:gd name="connsiteX3" fmla="*/ 56679 w 161454"/>
                            <a:gd name="connsiteY3" fmla="*/ 128171 h 142458"/>
                            <a:gd name="connsiteX4" fmla="*/ 56679 w 161454"/>
                            <a:gd name="connsiteY4" fmla="*/ 0 h 142458"/>
                            <a:gd name="connsiteX0" fmla="*/ 56679 w 161454"/>
                            <a:gd name="connsiteY0" fmla="*/ 0 h 232946"/>
                            <a:gd name="connsiteX1" fmla="*/ 161454 w 161454"/>
                            <a:gd name="connsiteY1" fmla="*/ 73819 h 232946"/>
                            <a:gd name="connsiteX2" fmla="*/ 109066 w 161454"/>
                            <a:gd name="connsiteY2" fmla="*/ 232946 h 232946"/>
                            <a:gd name="connsiteX3" fmla="*/ 56679 w 161454"/>
                            <a:gd name="connsiteY3" fmla="*/ 128171 h 232946"/>
                            <a:gd name="connsiteX4" fmla="*/ 56679 w 161454"/>
                            <a:gd name="connsiteY4" fmla="*/ 0 h 232946"/>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72619"/>
                            <a:gd name="connsiteY0" fmla="*/ 0 h 242471"/>
                            <a:gd name="connsiteX1" fmla="*/ 161454 w 172619"/>
                            <a:gd name="connsiteY1" fmla="*/ 73819 h 242471"/>
                            <a:gd name="connsiteX2" fmla="*/ 164629 w 172619"/>
                            <a:gd name="connsiteY2" fmla="*/ 126376 h 242471"/>
                            <a:gd name="connsiteX3" fmla="*/ 106684 w 172619"/>
                            <a:gd name="connsiteY3" fmla="*/ 242471 h 242471"/>
                            <a:gd name="connsiteX4" fmla="*/ 56679 w 172619"/>
                            <a:gd name="connsiteY4" fmla="*/ 128171 h 242471"/>
                            <a:gd name="connsiteX5" fmla="*/ 56679 w 172619"/>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5295"/>
                            <a:gd name="connsiteY0" fmla="*/ 0 h 242471"/>
                            <a:gd name="connsiteX1" fmla="*/ 190029 w 195295"/>
                            <a:gd name="connsiteY1" fmla="*/ 88106 h 242471"/>
                            <a:gd name="connsiteX2" fmla="*/ 170979 w 195295"/>
                            <a:gd name="connsiteY2" fmla="*/ 120026 h 242471"/>
                            <a:gd name="connsiteX3" fmla="*/ 106684 w 195295"/>
                            <a:gd name="connsiteY3" fmla="*/ 242471 h 242471"/>
                            <a:gd name="connsiteX4" fmla="*/ 56679 w 195295"/>
                            <a:gd name="connsiteY4" fmla="*/ 128171 h 242471"/>
                            <a:gd name="connsiteX5" fmla="*/ 56679 w 195295"/>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7107 w 199982"/>
                            <a:gd name="connsiteY0" fmla="*/ 0 h 242471"/>
                            <a:gd name="connsiteX1" fmla="*/ 199982 w 199982"/>
                            <a:gd name="connsiteY1" fmla="*/ 88106 h 242471"/>
                            <a:gd name="connsiteX2" fmla="*/ 171407 w 199982"/>
                            <a:gd name="connsiteY2" fmla="*/ 120026 h 242471"/>
                            <a:gd name="connsiteX3" fmla="*/ 107112 w 199982"/>
                            <a:gd name="connsiteY3" fmla="*/ 242471 h 242471"/>
                            <a:gd name="connsiteX4" fmla="*/ 56129 w 199982"/>
                            <a:gd name="connsiteY4" fmla="*/ 128171 h 242471"/>
                            <a:gd name="connsiteX5" fmla="*/ 57107 w 199982"/>
                            <a:gd name="connsiteY5" fmla="*/ 0 h 242471"/>
                            <a:gd name="connsiteX0" fmla="*/ 53832 w 196707"/>
                            <a:gd name="connsiteY0" fmla="*/ 0 h 242471"/>
                            <a:gd name="connsiteX1" fmla="*/ 196707 w 196707"/>
                            <a:gd name="connsiteY1" fmla="*/ 88106 h 242471"/>
                            <a:gd name="connsiteX2" fmla="*/ 168132 w 196707"/>
                            <a:gd name="connsiteY2" fmla="*/ 120026 h 242471"/>
                            <a:gd name="connsiteX3" fmla="*/ 103837 w 196707"/>
                            <a:gd name="connsiteY3" fmla="*/ 242471 h 242471"/>
                            <a:gd name="connsiteX4" fmla="*/ 52854 w 196707"/>
                            <a:gd name="connsiteY4" fmla="*/ 128171 h 242471"/>
                            <a:gd name="connsiteX5" fmla="*/ 53832 w 196707"/>
                            <a:gd name="connsiteY5" fmla="*/ 0 h 242471"/>
                            <a:gd name="connsiteX0" fmla="*/ 55484 w 194449"/>
                            <a:gd name="connsiteY0" fmla="*/ 0 h 242471"/>
                            <a:gd name="connsiteX1" fmla="*/ 194449 w 194449"/>
                            <a:gd name="connsiteY1" fmla="*/ 88106 h 242471"/>
                            <a:gd name="connsiteX2" fmla="*/ 165874 w 194449"/>
                            <a:gd name="connsiteY2" fmla="*/ 120026 h 242471"/>
                            <a:gd name="connsiteX3" fmla="*/ 101579 w 194449"/>
                            <a:gd name="connsiteY3" fmla="*/ 242471 h 242471"/>
                            <a:gd name="connsiteX4" fmla="*/ 50596 w 194449"/>
                            <a:gd name="connsiteY4" fmla="*/ 128171 h 242471"/>
                            <a:gd name="connsiteX5" fmla="*/ 55484 w 194449"/>
                            <a:gd name="connsiteY5" fmla="*/ 0 h 242471"/>
                            <a:gd name="connsiteX0" fmla="*/ 58276 w 197241"/>
                            <a:gd name="connsiteY0" fmla="*/ 0 h 242471"/>
                            <a:gd name="connsiteX1" fmla="*/ 197241 w 197241"/>
                            <a:gd name="connsiteY1" fmla="*/ 88106 h 242471"/>
                            <a:gd name="connsiteX2" fmla="*/ 168666 w 197241"/>
                            <a:gd name="connsiteY2" fmla="*/ 120026 h 242471"/>
                            <a:gd name="connsiteX3" fmla="*/ 104371 w 197241"/>
                            <a:gd name="connsiteY3" fmla="*/ 242471 h 242471"/>
                            <a:gd name="connsiteX4" fmla="*/ 53388 w 197241"/>
                            <a:gd name="connsiteY4" fmla="*/ 128171 h 242471"/>
                            <a:gd name="connsiteX5" fmla="*/ 58276 w 197241"/>
                            <a:gd name="connsiteY5" fmla="*/ 0 h 242471"/>
                            <a:gd name="connsiteX0" fmla="*/ 58926 w 197891"/>
                            <a:gd name="connsiteY0" fmla="*/ 0 h 242471"/>
                            <a:gd name="connsiteX1" fmla="*/ 197891 w 197891"/>
                            <a:gd name="connsiteY1" fmla="*/ 88106 h 242471"/>
                            <a:gd name="connsiteX2" fmla="*/ 169316 w 197891"/>
                            <a:gd name="connsiteY2" fmla="*/ 120026 h 242471"/>
                            <a:gd name="connsiteX3" fmla="*/ 105021 w 197891"/>
                            <a:gd name="connsiteY3" fmla="*/ 242471 h 242471"/>
                            <a:gd name="connsiteX4" fmla="*/ 54038 w 197891"/>
                            <a:gd name="connsiteY4" fmla="*/ 128171 h 242471"/>
                            <a:gd name="connsiteX5" fmla="*/ 58926 w 197891"/>
                            <a:gd name="connsiteY5" fmla="*/ 0 h 242471"/>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9239 w 198204"/>
                            <a:gd name="connsiteY0" fmla="*/ 0 h 240516"/>
                            <a:gd name="connsiteX1" fmla="*/ 198204 w 198204"/>
                            <a:gd name="connsiteY1" fmla="*/ 88106 h 240516"/>
                            <a:gd name="connsiteX2" fmla="*/ 169629 w 198204"/>
                            <a:gd name="connsiteY2" fmla="*/ 120026 h 240516"/>
                            <a:gd name="connsiteX3" fmla="*/ 104356 w 198204"/>
                            <a:gd name="connsiteY3" fmla="*/ 240516 h 240516"/>
                            <a:gd name="connsiteX4" fmla="*/ 53618 w 198204"/>
                            <a:gd name="connsiteY4" fmla="*/ 130370 h 240516"/>
                            <a:gd name="connsiteX5" fmla="*/ 59239 w 198204"/>
                            <a:gd name="connsiteY5" fmla="*/ 0 h 2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4" h="240516">
                              <a:moveTo>
                                <a:pt x="59239" y="0"/>
                              </a:moveTo>
                              <a:lnTo>
                                <a:pt x="198204" y="88106"/>
                              </a:lnTo>
                              <a:cubicBezTo>
                                <a:pt x="192383" y="109566"/>
                                <a:pt x="178757" y="91917"/>
                                <a:pt x="169629" y="120026"/>
                              </a:cubicBezTo>
                              <a:cubicBezTo>
                                <a:pt x="164470" y="148929"/>
                                <a:pt x="139084" y="228892"/>
                                <a:pt x="104356" y="240516"/>
                              </a:cubicBezTo>
                              <a:cubicBezTo>
                                <a:pt x="72848" y="211941"/>
                                <a:pt x="77430" y="161326"/>
                                <a:pt x="53618" y="130370"/>
                              </a:cubicBezTo>
                              <a:cubicBezTo>
                                <a:pt x="-473" y="94916"/>
                                <a:pt x="-35710" y="56033"/>
                                <a:pt x="59239" y="0"/>
                              </a:cubicBezTo>
                              <a:close/>
                            </a:path>
                          </a:pathLst>
                        </a:custGeom>
                        <a:solidFill>
                          <a:srgbClr val="F2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Freeform 101"/>
                        <p:cNvSpPr/>
                        <p:nvPr/>
                      </p:nvSpPr>
                      <p:spPr>
                        <a:xfrm>
                          <a:off x="7753350" y="2244483"/>
                          <a:ext cx="68630" cy="57392"/>
                        </a:xfrm>
                        <a:custGeom>
                          <a:avLst/>
                          <a:gdLst>
                            <a:gd name="connsiteX0" fmla="*/ 0 w 66675"/>
                            <a:gd name="connsiteY0" fmla="*/ 60325 h 60325"/>
                            <a:gd name="connsiteX1" fmla="*/ 66675 w 66675"/>
                            <a:gd name="connsiteY1" fmla="*/ 0 h 60325"/>
                            <a:gd name="connsiteX0" fmla="*/ 0 w 68630"/>
                            <a:gd name="connsiteY0" fmla="*/ 57392 h 57392"/>
                            <a:gd name="connsiteX1" fmla="*/ 68630 w 68630"/>
                            <a:gd name="connsiteY1"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Lst>
                          <a:ahLst/>
                          <a:cxnLst>
                            <a:cxn ang="0">
                              <a:pos x="connsiteX0" y="connsiteY0"/>
                            </a:cxn>
                            <a:cxn ang="0">
                              <a:pos x="connsiteX1" y="connsiteY1"/>
                            </a:cxn>
                            <a:cxn ang="0">
                              <a:pos x="connsiteX2" y="connsiteY2"/>
                            </a:cxn>
                          </a:cxnLst>
                          <a:rect l="l" t="t" r="r" b="b"/>
                          <a:pathLst>
                            <a:path w="68630" h="57392">
                              <a:moveTo>
                                <a:pt x="0" y="57392"/>
                              </a:moveTo>
                              <a:cubicBezTo>
                                <a:pt x="12063" y="47735"/>
                                <a:pt x="10440" y="39056"/>
                                <a:pt x="13704" y="27444"/>
                              </a:cubicBezTo>
                              <a:cubicBezTo>
                                <a:pt x="36901" y="30028"/>
                                <a:pt x="53254" y="10126"/>
                                <a:pt x="68630" y="0"/>
                              </a:cubicBezTo>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6" name="Group 95"/>
                      <p:cNvGrpSpPr/>
                      <p:nvPr/>
                    </p:nvGrpSpPr>
                    <p:grpSpPr>
                      <a:xfrm>
                        <a:off x="3279505" y="1923369"/>
                        <a:ext cx="100617" cy="100616"/>
                        <a:chOff x="4439432" y="1938590"/>
                        <a:chExt cx="201768" cy="201768"/>
                      </a:xfrm>
                    </p:grpSpPr>
                    <p:sp>
                      <p:nvSpPr>
                        <p:cNvPr id="98" name="Oval 97"/>
                        <p:cNvSpPr/>
                        <p:nvPr/>
                      </p:nvSpPr>
                      <p:spPr>
                        <a:xfrm>
                          <a:off x="4439432" y="1938590"/>
                          <a:ext cx="201768" cy="20176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9" name="Freeform 98"/>
                        <p:cNvSpPr/>
                        <p:nvPr/>
                      </p:nvSpPr>
                      <p:spPr>
                        <a:xfrm>
                          <a:off x="4567358" y="1963657"/>
                          <a:ext cx="73842" cy="90520"/>
                        </a:xfrm>
                        <a:custGeom>
                          <a:avLst/>
                          <a:gdLst>
                            <a:gd name="connsiteX0" fmla="*/ 37647 w 73842"/>
                            <a:gd name="connsiteY0" fmla="*/ 0 h 90520"/>
                            <a:gd name="connsiteX1" fmla="*/ 44294 w 73842"/>
                            <a:gd name="connsiteY1" fmla="*/ 4481 h 90520"/>
                            <a:gd name="connsiteX2" fmla="*/ 73842 w 73842"/>
                            <a:gd name="connsiteY2" fmla="*/ 75817 h 90520"/>
                            <a:gd name="connsiteX3" fmla="*/ 72794 w 73842"/>
                            <a:gd name="connsiteY3" fmla="*/ 81011 h 90520"/>
                            <a:gd name="connsiteX4" fmla="*/ 64065 w 73842"/>
                            <a:gd name="connsiteY4" fmla="*/ 86896 h 90520"/>
                            <a:gd name="connsiteX5" fmla="*/ 46115 w 73842"/>
                            <a:gd name="connsiteY5" fmla="*/ 90520 h 90520"/>
                            <a:gd name="connsiteX6" fmla="*/ 0 w 73842"/>
                            <a:gd name="connsiteY6" fmla="*/ 44405 h 90520"/>
                            <a:gd name="connsiteX7" fmla="*/ 28165 w 73842"/>
                            <a:gd name="connsiteY7" fmla="*/ 1914 h 90520"/>
                            <a:gd name="connsiteX8" fmla="*/ 37647 w 73842"/>
                            <a:gd name="connsiteY8" fmla="*/ 0 h 9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42" h="90520">
                              <a:moveTo>
                                <a:pt x="37647" y="0"/>
                              </a:moveTo>
                              <a:lnTo>
                                <a:pt x="44294" y="4481"/>
                              </a:lnTo>
                              <a:cubicBezTo>
                                <a:pt x="62550" y="22738"/>
                                <a:pt x="73842" y="47959"/>
                                <a:pt x="73842" y="75817"/>
                              </a:cubicBezTo>
                              <a:lnTo>
                                <a:pt x="72794" y="81011"/>
                              </a:lnTo>
                              <a:lnTo>
                                <a:pt x="64065" y="86896"/>
                              </a:lnTo>
                              <a:cubicBezTo>
                                <a:pt x="58548" y="89230"/>
                                <a:pt x="52482" y="90520"/>
                                <a:pt x="46115" y="90520"/>
                              </a:cubicBezTo>
                              <a:cubicBezTo>
                                <a:pt x="20646" y="90520"/>
                                <a:pt x="0" y="69874"/>
                                <a:pt x="0" y="44405"/>
                              </a:cubicBezTo>
                              <a:cubicBezTo>
                                <a:pt x="0" y="25303"/>
                                <a:pt x="11614" y="8915"/>
                                <a:pt x="28165" y="1914"/>
                              </a:cubicBezTo>
                              <a:lnTo>
                                <a:pt x="37647"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97" name="Rectangle 30"/>
                      <p:cNvSpPr/>
                      <p:nvPr/>
                    </p:nvSpPr>
                    <p:spPr>
                      <a:xfrm>
                        <a:off x="3247717" y="2163399"/>
                        <a:ext cx="62274" cy="71585"/>
                      </a:xfrm>
                      <a:custGeom>
                        <a:avLst/>
                        <a:gdLst>
                          <a:gd name="connsiteX0" fmla="*/ 0 w 171684"/>
                          <a:gd name="connsiteY0" fmla="*/ 0 h 128623"/>
                          <a:gd name="connsiteX1" fmla="*/ 171684 w 171684"/>
                          <a:gd name="connsiteY1" fmla="*/ 0 h 128623"/>
                          <a:gd name="connsiteX2" fmla="*/ 171684 w 171684"/>
                          <a:gd name="connsiteY2" fmla="*/ 128623 h 128623"/>
                          <a:gd name="connsiteX3" fmla="*/ 0 w 171684"/>
                          <a:gd name="connsiteY3" fmla="*/ 128623 h 128623"/>
                          <a:gd name="connsiteX4" fmla="*/ 0 w 171684"/>
                          <a:gd name="connsiteY4" fmla="*/ 0 h 128623"/>
                          <a:gd name="connsiteX0" fmla="*/ 0 w 171684"/>
                          <a:gd name="connsiteY0" fmla="*/ 19050 h 147673"/>
                          <a:gd name="connsiteX1" fmla="*/ 169303 w 171684"/>
                          <a:gd name="connsiteY1" fmla="*/ 0 h 147673"/>
                          <a:gd name="connsiteX2" fmla="*/ 171684 w 171684"/>
                          <a:gd name="connsiteY2" fmla="*/ 147673 h 147673"/>
                          <a:gd name="connsiteX3" fmla="*/ 0 w 171684"/>
                          <a:gd name="connsiteY3" fmla="*/ 147673 h 147673"/>
                          <a:gd name="connsiteX4" fmla="*/ 0 w 171684"/>
                          <a:gd name="connsiteY4" fmla="*/ 19050 h 147673"/>
                          <a:gd name="connsiteX0" fmla="*/ 0 w 169303"/>
                          <a:gd name="connsiteY0" fmla="*/ 19050 h 147673"/>
                          <a:gd name="connsiteX1" fmla="*/ 169303 w 169303"/>
                          <a:gd name="connsiteY1" fmla="*/ 0 h 147673"/>
                          <a:gd name="connsiteX2" fmla="*/ 0 w 169303"/>
                          <a:gd name="connsiteY2" fmla="*/ 147673 h 147673"/>
                          <a:gd name="connsiteX3" fmla="*/ 0 w 169303"/>
                          <a:gd name="connsiteY3" fmla="*/ 19050 h 147673"/>
                          <a:gd name="connsiteX0" fmla="*/ 0 w 169303"/>
                          <a:gd name="connsiteY0" fmla="*/ 19050 h 159580"/>
                          <a:gd name="connsiteX1" fmla="*/ 169303 w 169303"/>
                          <a:gd name="connsiteY1" fmla="*/ 0 h 159580"/>
                          <a:gd name="connsiteX2" fmla="*/ 64294 w 169303"/>
                          <a:gd name="connsiteY2" fmla="*/ 159580 h 159580"/>
                          <a:gd name="connsiteX3" fmla="*/ 0 w 169303"/>
                          <a:gd name="connsiteY3" fmla="*/ 19050 h 159580"/>
                          <a:gd name="connsiteX0" fmla="*/ 0 w 124059"/>
                          <a:gd name="connsiteY0" fmla="*/ 76200 h 159580"/>
                          <a:gd name="connsiteX1" fmla="*/ 124059 w 124059"/>
                          <a:gd name="connsiteY1" fmla="*/ 0 h 159580"/>
                          <a:gd name="connsiteX2" fmla="*/ 19050 w 124059"/>
                          <a:gd name="connsiteY2" fmla="*/ 159580 h 159580"/>
                          <a:gd name="connsiteX3" fmla="*/ 0 w 124059"/>
                          <a:gd name="connsiteY3" fmla="*/ 76200 h 159580"/>
                          <a:gd name="connsiteX0" fmla="*/ 0 w 124059"/>
                          <a:gd name="connsiteY0" fmla="*/ 76200 h 164343"/>
                          <a:gd name="connsiteX1" fmla="*/ 124059 w 124059"/>
                          <a:gd name="connsiteY1" fmla="*/ 0 h 164343"/>
                          <a:gd name="connsiteX2" fmla="*/ 42862 w 124059"/>
                          <a:gd name="connsiteY2" fmla="*/ 164343 h 164343"/>
                          <a:gd name="connsiteX3" fmla="*/ 0 w 124059"/>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10661 w 134753"/>
                          <a:gd name="connsiteY0" fmla="*/ 76200 h 164343"/>
                          <a:gd name="connsiteX1" fmla="*/ 134720 w 134753"/>
                          <a:gd name="connsiteY1" fmla="*/ 0 h 164343"/>
                          <a:gd name="connsiteX2" fmla="*/ 53523 w 134753"/>
                          <a:gd name="connsiteY2" fmla="*/ 164343 h 164343"/>
                          <a:gd name="connsiteX3" fmla="*/ 10661 w 134753"/>
                          <a:gd name="connsiteY3" fmla="*/ 76200 h 164343"/>
                          <a:gd name="connsiteX0" fmla="*/ 15049 w 139141"/>
                          <a:gd name="connsiteY0" fmla="*/ 76200 h 164382"/>
                          <a:gd name="connsiteX1" fmla="*/ 139108 w 139141"/>
                          <a:gd name="connsiteY1" fmla="*/ 0 h 164382"/>
                          <a:gd name="connsiteX2" fmla="*/ 57911 w 139141"/>
                          <a:gd name="connsiteY2" fmla="*/ 164343 h 164382"/>
                          <a:gd name="connsiteX3" fmla="*/ 15049 w 139141"/>
                          <a:gd name="connsiteY3" fmla="*/ 76200 h 164382"/>
                          <a:gd name="connsiteX0" fmla="*/ 17462 w 141554"/>
                          <a:gd name="connsiteY0" fmla="*/ 76200 h 167586"/>
                          <a:gd name="connsiteX1" fmla="*/ 141521 w 141554"/>
                          <a:gd name="connsiteY1" fmla="*/ 0 h 167586"/>
                          <a:gd name="connsiteX2" fmla="*/ 60324 w 141554"/>
                          <a:gd name="connsiteY2" fmla="*/ 164343 h 167586"/>
                          <a:gd name="connsiteX3" fmla="*/ 17462 w 141554"/>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Lst>
                        <a:ahLst/>
                        <a:cxnLst>
                          <a:cxn ang="0">
                            <a:pos x="connsiteX0" y="connsiteY0"/>
                          </a:cxn>
                          <a:cxn ang="0">
                            <a:pos x="connsiteX1" y="connsiteY1"/>
                          </a:cxn>
                          <a:cxn ang="0">
                            <a:pos x="connsiteX2" y="connsiteY2"/>
                          </a:cxn>
                          <a:cxn ang="0">
                            <a:pos x="connsiteX3" y="connsiteY3"/>
                          </a:cxn>
                        </a:cxnLst>
                        <a:rect l="l" t="t" r="r" b="b"/>
                        <a:pathLst>
                          <a:path w="145788" h="167586">
                            <a:moveTo>
                              <a:pt x="21696" y="76200"/>
                            </a:moveTo>
                            <a:cubicBezTo>
                              <a:pt x="89243" y="53181"/>
                              <a:pt x="111546" y="32544"/>
                              <a:pt x="145755" y="0"/>
                            </a:cubicBezTo>
                            <a:cubicBezTo>
                              <a:pt x="145755" y="21437"/>
                              <a:pt x="149925" y="137355"/>
                              <a:pt x="64558" y="164343"/>
                            </a:cubicBezTo>
                            <a:cubicBezTo>
                              <a:pt x="7408" y="182587"/>
                              <a:pt x="-23548" y="119869"/>
                              <a:pt x="21696" y="7620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9" name="Group 48"/>
                    <p:cNvGrpSpPr/>
                    <p:nvPr/>
                  </p:nvGrpSpPr>
                  <p:grpSpPr>
                    <a:xfrm rot="223608">
                      <a:off x="1254412" y="3611678"/>
                      <a:ext cx="387076" cy="346166"/>
                      <a:chOff x="2839336" y="1749425"/>
                      <a:chExt cx="701288" cy="627166"/>
                    </a:xfrm>
                  </p:grpSpPr>
                  <p:sp>
                    <p:nvSpPr>
                      <p:cNvPr id="83" name="Rectangle 27"/>
                      <p:cNvSpPr/>
                      <p:nvPr/>
                    </p:nvSpPr>
                    <p:spPr>
                      <a:xfrm>
                        <a:off x="2936952" y="1749425"/>
                        <a:ext cx="311015" cy="355602"/>
                      </a:xfrm>
                      <a:custGeom>
                        <a:avLst/>
                        <a:gdLst>
                          <a:gd name="connsiteX0" fmla="*/ 0 w 439492"/>
                          <a:gd name="connsiteY0" fmla="*/ 0 h 295275"/>
                          <a:gd name="connsiteX1" fmla="*/ 439492 w 439492"/>
                          <a:gd name="connsiteY1" fmla="*/ 0 h 295275"/>
                          <a:gd name="connsiteX2" fmla="*/ 439492 w 439492"/>
                          <a:gd name="connsiteY2" fmla="*/ 295275 h 295275"/>
                          <a:gd name="connsiteX3" fmla="*/ 0 w 439492"/>
                          <a:gd name="connsiteY3" fmla="*/ 295275 h 295275"/>
                          <a:gd name="connsiteX4" fmla="*/ 0 w 439492"/>
                          <a:gd name="connsiteY4" fmla="*/ 0 h 295275"/>
                          <a:gd name="connsiteX0" fmla="*/ 0 w 439492"/>
                          <a:gd name="connsiteY0" fmla="*/ 130175 h 425450"/>
                          <a:gd name="connsiteX1" fmla="*/ 382342 w 439492"/>
                          <a:gd name="connsiteY1" fmla="*/ 0 h 425450"/>
                          <a:gd name="connsiteX2" fmla="*/ 439492 w 439492"/>
                          <a:gd name="connsiteY2" fmla="*/ 425450 h 425450"/>
                          <a:gd name="connsiteX3" fmla="*/ 0 w 439492"/>
                          <a:gd name="connsiteY3" fmla="*/ 425450 h 425450"/>
                          <a:gd name="connsiteX4" fmla="*/ 0 w 439492"/>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0 w 614117"/>
                          <a:gd name="connsiteY5" fmla="*/ 130175 h 425450"/>
                          <a:gd name="connsiteX0" fmla="*/ 12700 w 614117"/>
                          <a:gd name="connsiteY0" fmla="*/ 33972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12700 w 614117"/>
                          <a:gd name="connsiteY5" fmla="*/ 339725 h 425450"/>
                          <a:gd name="connsiteX0" fmla="*/ 0 w 601417"/>
                          <a:gd name="connsiteY0" fmla="*/ 339725 h 704850"/>
                          <a:gd name="connsiteX1" fmla="*/ 149530 w 601417"/>
                          <a:gd name="connsiteY1" fmla="*/ 175214 h 704850"/>
                          <a:gd name="connsiteX2" fmla="*/ 369642 w 601417"/>
                          <a:gd name="connsiteY2" fmla="*/ 0 h 704850"/>
                          <a:gd name="connsiteX3" fmla="*/ 601417 w 601417"/>
                          <a:gd name="connsiteY3" fmla="*/ 155575 h 704850"/>
                          <a:gd name="connsiteX4" fmla="*/ 22225 w 601417"/>
                          <a:gd name="connsiteY4" fmla="*/ 704850 h 704850"/>
                          <a:gd name="connsiteX5" fmla="*/ 0 w 601417"/>
                          <a:gd name="connsiteY5" fmla="*/ 339725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90943 h 708443"/>
                          <a:gd name="connsiteX1" fmla="*/ 159055 w 610942"/>
                          <a:gd name="connsiteY1" fmla="*/ 178807 h 708443"/>
                          <a:gd name="connsiteX2" fmla="*/ 379167 w 610942"/>
                          <a:gd name="connsiteY2" fmla="*/ 3593 h 708443"/>
                          <a:gd name="connsiteX3" fmla="*/ 610942 w 610942"/>
                          <a:gd name="connsiteY3" fmla="*/ 159168 h 708443"/>
                          <a:gd name="connsiteX4" fmla="*/ 31750 w 610942"/>
                          <a:gd name="connsiteY4" fmla="*/ 708443 h 708443"/>
                          <a:gd name="connsiteX5" fmla="*/ 0 w 610942"/>
                          <a:gd name="connsiteY5" fmla="*/ 390943 h 70844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49530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21035 w 631977"/>
                          <a:gd name="connsiteY0" fmla="*/ 390833 h 708333"/>
                          <a:gd name="connsiteX1" fmla="*/ 170565 w 631977"/>
                          <a:gd name="connsiteY1" fmla="*/ 178697 h 708333"/>
                          <a:gd name="connsiteX2" fmla="*/ 400202 w 631977"/>
                          <a:gd name="connsiteY2" fmla="*/ 3483 h 708333"/>
                          <a:gd name="connsiteX3" fmla="*/ 631977 w 631977"/>
                          <a:gd name="connsiteY3" fmla="*/ 159058 h 708333"/>
                          <a:gd name="connsiteX4" fmla="*/ 52785 w 631977"/>
                          <a:gd name="connsiteY4" fmla="*/ 708333 h 708333"/>
                          <a:gd name="connsiteX5" fmla="*/ 21035 w 631977"/>
                          <a:gd name="connsiteY5" fmla="*/ 390833 h 708333"/>
                          <a:gd name="connsiteX0" fmla="*/ 5940 w 616882"/>
                          <a:gd name="connsiteY0" fmla="*/ 390833 h 708333"/>
                          <a:gd name="connsiteX1" fmla="*/ 155470 w 616882"/>
                          <a:gd name="connsiteY1" fmla="*/ 178697 h 708333"/>
                          <a:gd name="connsiteX2" fmla="*/ 385107 w 616882"/>
                          <a:gd name="connsiteY2" fmla="*/ 3483 h 708333"/>
                          <a:gd name="connsiteX3" fmla="*/ 616882 w 616882"/>
                          <a:gd name="connsiteY3" fmla="*/ 159058 h 708333"/>
                          <a:gd name="connsiteX4" fmla="*/ 37690 w 616882"/>
                          <a:gd name="connsiteY4" fmla="*/ 708333 h 708333"/>
                          <a:gd name="connsiteX5" fmla="*/ 5940 w 616882"/>
                          <a:gd name="connsiteY5" fmla="*/ 390833 h 708333"/>
                          <a:gd name="connsiteX0" fmla="*/ 16484 w 627426"/>
                          <a:gd name="connsiteY0" fmla="*/ 390833 h 708333"/>
                          <a:gd name="connsiteX1" fmla="*/ 166014 w 627426"/>
                          <a:gd name="connsiteY1" fmla="*/ 178697 h 708333"/>
                          <a:gd name="connsiteX2" fmla="*/ 395651 w 627426"/>
                          <a:gd name="connsiteY2" fmla="*/ 3483 h 708333"/>
                          <a:gd name="connsiteX3" fmla="*/ 627426 w 627426"/>
                          <a:gd name="connsiteY3" fmla="*/ 159058 h 708333"/>
                          <a:gd name="connsiteX4" fmla="*/ 48234 w 627426"/>
                          <a:gd name="connsiteY4" fmla="*/ 708333 h 708333"/>
                          <a:gd name="connsiteX5" fmla="*/ 16484 w 627426"/>
                          <a:gd name="connsiteY5" fmla="*/ 390833 h 708333"/>
                          <a:gd name="connsiteX0" fmla="*/ 22019 w 632961"/>
                          <a:gd name="connsiteY0" fmla="*/ 390833 h 720332"/>
                          <a:gd name="connsiteX1" fmla="*/ 171549 w 632961"/>
                          <a:gd name="connsiteY1" fmla="*/ 178697 h 720332"/>
                          <a:gd name="connsiteX2" fmla="*/ 401186 w 632961"/>
                          <a:gd name="connsiteY2" fmla="*/ 3483 h 720332"/>
                          <a:gd name="connsiteX3" fmla="*/ 632961 w 632961"/>
                          <a:gd name="connsiteY3" fmla="*/ 159058 h 720332"/>
                          <a:gd name="connsiteX4" fmla="*/ 53769 w 632961"/>
                          <a:gd name="connsiteY4" fmla="*/ 708333 h 720332"/>
                          <a:gd name="connsiteX5" fmla="*/ 25499 w 632961"/>
                          <a:gd name="connsiteY5" fmla="*/ 527948 h 720332"/>
                          <a:gd name="connsiteX6" fmla="*/ 22019 w 632961"/>
                          <a:gd name="connsiteY6" fmla="*/ 390833 h 720332"/>
                          <a:gd name="connsiteX0" fmla="*/ 12740 w 623682"/>
                          <a:gd name="connsiteY0" fmla="*/ 390833 h 708333"/>
                          <a:gd name="connsiteX1" fmla="*/ 162270 w 623682"/>
                          <a:gd name="connsiteY1" fmla="*/ 178697 h 708333"/>
                          <a:gd name="connsiteX2" fmla="*/ 391907 w 623682"/>
                          <a:gd name="connsiteY2" fmla="*/ 3483 h 708333"/>
                          <a:gd name="connsiteX3" fmla="*/ 623682 w 623682"/>
                          <a:gd name="connsiteY3" fmla="*/ 159058 h 708333"/>
                          <a:gd name="connsiteX4" fmla="*/ 44490 w 623682"/>
                          <a:gd name="connsiteY4" fmla="*/ 708333 h 708333"/>
                          <a:gd name="connsiteX5" fmla="*/ 16220 w 623682"/>
                          <a:gd name="connsiteY5" fmla="*/ 527948 h 708333"/>
                          <a:gd name="connsiteX6" fmla="*/ 12740 w 623682"/>
                          <a:gd name="connsiteY6" fmla="*/ 390833 h 708333"/>
                          <a:gd name="connsiteX0" fmla="*/ 12740 w 623682"/>
                          <a:gd name="connsiteY0" fmla="*/ 390833 h 713095"/>
                          <a:gd name="connsiteX1" fmla="*/ 162270 w 623682"/>
                          <a:gd name="connsiteY1" fmla="*/ 178697 h 713095"/>
                          <a:gd name="connsiteX2" fmla="*/ 391907 w 623682"/>
                          <a:gd name="connsiteY2" fmla="*/ 3483 h 713095"/>
                          <a:gd name="connsiteX3" fmla="*/ 623682 w 623682"/>
                          <a:gd name="connsiteY3" fmla="*/ 159058 h 713095"/>
                          <a:gd name="connsiteX4" fmla="*/ 49252 w 623682"/>
                          <a:gd name="connsiteY4" fmla="*/ 713095 h 713095"/>
                          <a:gd name="connsiteX5" fmla="*/ 16220 w 623682"/>
                          <a:gd name="connsiteY5" fmla="*/ 527948 h 713095"/>
                          <a:gd name="connsiteX6" fmla="*/ 12740 w 623682"/>
                          <a:gd name="connsiteY6" fmla="*/ 390833 h 7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682" h="713095">
                            <a:moveTo>
                              <a:pt x="12740" y="390833"/>
                            </a:moveTo>
                            <a:cubicBezTo>
                              <a:pt x="171592" y="306363"/>
                              <a:pt x="105018" y="225067"/>
                              <a:pt x="162270" y="178697"/>
                            </a:cubicBezTo>
                            <a:cubicBezTo>
                              <a:pt x="305491" y="152042"/>
                              <a:pt x="312186" y="-27012"/>
                              <a:pt x="391907" y="3483"/>
                            </a:cubicBezTo>
                            <a:cubicBezTo>
                              <a:pt x="462815" y="10891"/>
                              <a:pt x="600399" y="65925"/>
                              <a:pt x="623682" y="159058"/>
                            </a:cubicBezTo>
                            <a:lnTo>
                              <a:pt x="49252" y="713095"/>
                            </a:lnTo>
                            <a:cubicBezTo>
                              <a:pt x="-14421" y="672447"/>
                              <a:pt x="21512" y="580865"/>
                              <a:pt x="16220" y="527948"/>
                            </a:cubicBezTo>
                            <a:cubicBezTo>
                              <a:pt x="10928" y="475031"/>
                              <a:pt x="-15306" y="448512"/>
                              <a:pt x="12740" y="390833"/>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29"/>
                      <p:cNvSpPr/>
                      <p:nvPr/>
                    </p:nvSpPr>
                    <p:spPr>
                      <a:xfrm>
                        <a:off x="3062388" y="2260580"/>
                        <a:ext cx="290207" cy="116011"/>
                      </a:xfrm>
                      <a:custGeom>
                        <a:avLst/>
                        <a:gdLst>
                          <a:gd name="connsiteX0" fmla="*/ 0 w 514350"/>
                          <a:gd name="connsiteY0" fmla="*/ 0 h 178524"/>
                          <a:gd name="connsiteX1" fmla="*/ 514350 w 514350"/>
                          <a:gd name="connsiteY1" fmla="*/ 0 h 178524"/>
                          <a:gd name="connsiteX2" fmla="*/ 514350 w 514350"/>
                          <a:gd name="connsiteY2" fmla="*/ 178524 h 178524"/>
                          <a:gd name="connsiteX3" fmla="*/ 0 w 514350"/>
                          <a:gd name="connsiteY3" fmla="*/ 178524 h 178524"/>
                          <a:gd name="connsiteX4" fmla="*/ 0 w 514350"/>
                          <a:gd name="connsiteY4" fmla="*/ 0 h 178524"/>
                          <a:gd name="connsiteX0" fmla="*/ 0 w 561975"/>
                          <a:gd name="connsiteY0" fmla="*/ 0 h 252343"/>
                          <a:gd name="connsiteX1" fmla="*/ 561975 w 561975"/>
                          <a:gd name="connsiteY1" fmla="*/ 73819 h 252343"/>
                          <a:gd name="connsiteX2" fmla="*/ 561975 w 561975"/>
                          <a:gd name="connsiteY2" fmla="*/ 252343 h 252343"/>
                          <a:gd name="connsiteX3" fmla="*/ 47625 w 561975"/>
                          <a:gd name="connsiteY3" fmla="*/ 252343 h 252343"/>
                          <a:gd name="connsiteX4" fmla="*/ 0 w 561975"/>
                          <a:gd name="connsiteY4" fmla="*/ 0 h 252343"/>
                          <a:gd name="connsiteX0" fmla="*/ 0 w 573882"/>
                          <a:gd name="connsiteY0" fmla="*/ 7143 h 259486"/>
                          <a:gd name="connsiteX1" fmla="*/ 573882 w 573882"/>
                          <a:gd name="connsiteY1" fmla="*/ 0 h 259486"/>
                          <a:gd name="connsiteX2" fmla="*/ 561975 w 573882"/>
                          <a:gd name="connsiteY2" fmla="*/ 259486 h 259486"/>
                          <a:gd name="connsiteX3" fmla="*/ 47625 w 573882"/>
                          <a:gd name="connsiteY3" fmla="*/ 259486 h 259486"/>
                          <a:gd name="connsiteX4" fmla="*/ 0 w 573882"/>
                          <a:gd name="connsiteY4" fmla="*/ 7143 h 259486"/>
                          <a:gd name="connsiteX0" fmla="*/ 0 w 573882"/>
                          <a:gd name="connsiteY0" fmla="*/ 7143 h 259486"/>
                          <a:gd name="connsiteX1" fmla="*/ 573882 w 573882"/>
                          <a:gd name="connsiteY1" fmla="*/ 0 h 259486"/>
                          <a:gd name="connsiteX2" fmla="*/ 450057 w 573882"/>
                          <a:gd name="connsiteY2" fmla="*/ 209480 h 259486"/>
                          <a:gd name="connsiteX3" fmla="*/ 47625 w 573882"/>
                          <a:gd name="connsiteY3" fmla="*/ 259486 h 259486"/>
                          <a:gd name="connsiteX4" fmla="*/ 0 w 573882"/>
                          <a:gd name="connsiteY4" fmla="*/ 7143 h 259486"/>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80806"/>
                          <a:gd name="connsiteY0" fmla="*/ 0 h 221386"/>
                          <a:gd name="connsiteX1" fmla="*/ 571501 w 580806"/>
                          <a:gd name="connsiteY1" fmla="*/ 4763 h 221386"/>
                          <a:gd name="connsiteX2" fmla="*/ 447676 w 580806"/>
                          <a:gd name="connsiteY2" fmla="*/ 214243 h 221386"/>
                          <a:gd name="connsiteX3" fmla="*/ 83344 w 580806"/>
                          <a:gd name="connsiteY3" fmla="*/ 221386 h 221386"/>
                          <a:gd name="connsiteX4" fmla="*/ 0 w 58080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4747"/>
                          <a:gd name="connsiteX1" fmla="*/ 571501 w 581956"/>
                          <a:gd name="connsiteY1" fmla="*/ 4763 h 224747"/>
                          <a:gd name="connsiteX2" fmla="*/ 447676 w 581956"/>
                          <a:gd name="connsiteY2" fmla="*/ 214243 h 224747"/>
                          <a:gd name="connsiteX3" fmla="*/ 83344 w 581956"/>
                          <a:gd name="connsiteY3" fmla="*/ 221386 h 224747"/>
                          <a:gd name="connsiteX4" fmla="*/ 0 w 581956"/>
                          <a:gd name="connsiteY4" fmla="*/ 0 h 224747"/>
                          <a:gd name="connsiteX0" fmla="*/ 0 w 581956"/>
                          <a:gd name="connsiteY0" fmla="*/ 0 h 228324"/>
                          <a:gd name="connsiteX1" fmla="*/ 571501 w 581956"/>
                          <a:gd name="connsiteY1" fmla="*/ 4763 h 228324"/>
                          <a:gd name="connsiteX2" fmla="*/ 447676 w 581956"/>
                          <a:gd name="connsiteY2" fmla="*/ 214243 h 228324"/>
                          <a:gd name="connsiteX3" fmla="*/ 83344 w 581956"/>
                          <a:gd name="connsiteY3" fmla="*/ 221386 h 228324"/>
                          <a:gd name="connsiteX4" fmla="*/ 0 w 581956"/>
                          <a:gd name="connsiteY4" fmla="*/ 0 h 228324"/>
                          <a:gd name="connsiteX0" fmla="*/ 0 w 581956"/>
                          <a:gd name="connsiteY0" fmla="*/ 0 h 232639"/>
                          <a:gd name="connsiteX1" fmla="*/ 571501 w 581956"/>
                          <a:gd name="connsiteY1" fmla="*/ 4763 h 232639"/>
                          <a:gd name="connsiteX2" fmla="*/ 447676 w 581956"/>
                          <a:gd name="connsiteY2" fmla="*/ 214243 h 232639"/>
                          <a:gd name="connsiteX3" fmla="*/ 239345 w 581956"/>
                          <a:gd name="connsiteY3" fmla="*/ 190308 h 232639"/>
                          <a:gd name="connsiteX4" fmla="*/ 83344 w 581956"/>
                          <a:gd name="connsiteY4" fmla="*/ 221386 h 232639"/>
                          <a:gd name="connsiteX5" fmla="*/ 0 w 581956"/>
                          <a:gd name="connsiteY5" fmla="*/ 0 h 2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956" h="232639">
                            <a:moveTo>
                              <a:pt x="0" y="0"/>
                            </a:moveTo>
                            <a:lnTo>
                              <a:pt x="571501" y="4763"/>
                            </a:lnTo>
                            <a:cubicBezTo>
                              <a:pt x="615951" y="86497"/>
                              <a:pt x="508001" y="170609"/>
                              <a:pt x="447676" y="214243"/>
                            </a:cubicBezTo>
                            <a:cubicBezTo>
                              <a:pt x="393507" y="250723"/>
                              <a:pt x="300067" y="189118"/>
                              <a:pt x="239345" y="190308"/>
                            </a:cubicBezTo>
                            <a:cubicBezTo>
                              <a:pt x="178623" y="191499"/>
                              <a:pt x="124425" y="258660"/>
                              <a:pt x="83344" y="221386"/>
                            </a:cubicBezTo>
                            <a:cubicBezTo>
                              <a:pt x="-9525" y="156322"/>
                              <a:pt x="4763" y="67446"/>
                              <a:pt x="0" y="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85" name="Group 84"/>
                      <p:cNvGrpSpPr/>
                      <p:nvPr/>
                    </p:nvGrpSpPr>
                    <p:grpSpPr>
                      <a:xfrm>
                        <a:off x="2839336" y="1828573"/>
                        <a:ext cx="701288" cy="495098"/>
                        <a:chOff x="7412406" y="2127928"/>
                        <a:chExt cx="433025" cy="305709"/>
                      </a:xfrm>
                    </p:grpSpPr>
                    <p:sp>
                      <p:nvSpPr>
                        <p:cNvPr id="90" name="Rectangle 4"/>
                        <p:cNvSpPr/>
                        <p:nvPr/>
                      </p:nvSpPr>
                      <p:spPr>
                        <a:xfrm>
                          <a:off x="7412406" y="2127928"/>
                          <a:ext cx="342532" cy="305709"/>
                        </a:xfrm>
                        <a:custGeom>
                          <a:avLst/>
                          <a:gdLst>
                            <a:gd name="connsiteX0" fmla="*/ 0 w 366713"/>
                            <a:gd name="connsiteY0" fmla="*/ 0 h 286751"/>
                            <a:gd name="connsiteX1" fmla="*/ 366713 w 366713"/>
                            <a:gd name="connsiteY1" fmla="*/ 0 h 286751"/>
                            <a:gd name="connsiteX2" fmla="*/ 366713 w 366713"/>
                            <a:gd name="connsiteY2" fmla="*/ 286751 h 286751"/>
                            <a:gd name="connsiteX3" fmla="*/ 0 w 366713"/>
                            <a:gd name="connsiteY3" fmla="*/ 286751 h 286751"/>
                            <a:gd name="connsiteX4" fmla="*/ 0 w 366713"/>
                            <a:gd name="connsiteY4" fmla="*/ 0 h 286751"/>
                            <a:gd name="connsiteX0" fmla="*/ 26194 w 366713"/>
                            <a:gd name="connsiteY0" fmla="*/ 183356 h 286751"/>
                            <a:gd name="connsiteX1" fmla="*/ 366713 w 366713"/>
                            <a:gd name="connsiteY1" fmla="*/ 0 h 286751"/>
                            <a:gd name="connsiteX2" fmla="*/ 366713 w 366713"/>
                            <a:gd name="connsiteY2" fmla="*/ 286751 h 286751"/>
                            <a:gd name="connsiteX3" fmla="*/ 0 w 366713"/>
                            <a:gd name="connsiteY3" fmla="*/ 286751 h 286751"/>
                            <a:gd name="connsiteX4" fmla="*/ 26194 w 366713"/>
                            <a:gd name="connsiteY4" fmla="*/ 183356 h 286751"/>
                            <a:gd name="connsiteX0" fmla="*/ 0 w 340519"/>
                            <a:gd name="connsiteY0" fmla="*/ 183356 h 286751"/>
                            <a:gd name="connsiteX1" fmla="*/ 340519 w 340519"/>
                            <a:gd name="connsiteY1" fmla="*/ 0 h 286751"/>
                            <a:gd name="connsiteX2" fmla="*/ 340519 w 340519"/>
                            <a:gd name="connsiteY2" fmla="*/ 286751 h 286751"/>
                            <a:gd name="connsiteX3" fmla="*/ 14287 w 340519"/>
                            <a:gd name="connsiteY3" fmla="*/ 222458 h 286751"/>
                            <a:gd name="connsiteX4" fmla="*/ 0 w 340519"/>
                            <a:gd name="connsiteY4" fmla="*/ 183356 h 286751"/>
                            <a:gd name="connsiteX0" fmla="*/ 0 w 340519"/>
                            <a:gd name="connsiteY0" fmla="*/ 190500 h 293895"/>
                            <a:gd name="connsiteX1" fmla="*/ 228600 w 340519"/>
                            <a:gd name="connsiteY1" fmla="*/ 0 h 293895"/>
                            <a:gd name="connsiteX2" fmla="*/ 340519 w 340519"/>
                            <a:gd name="connsiteY2" fmla="*/ 293895 h 293895"/>
                            <a:gd name="connsiteX3" fmla="*/ 14287 w 340519"/>
                            <a:gd name="connsiteY3" fmla="*/ 229602 h 293895"/>
                            <a:gd name="connsiteX4" fmla="*/ 0 w 340519"/>
                            <a:gd name="connsiteY4" fmla="*/ 190500 h 29389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6479 h 242724"/>
                            <a:gd name="connsiteX1" fmla="*/ 228600 w 276225"/>
                            <a:gd name="connsiteY1" fmla="*/ 5979 h 242724"/>
                            <a:gd name="connsiteX2" fmla="*/ 276225 w 276225"/>
                            <a:gd name="connsiteY2" fmla="*/ 242724 h 242724"/>
                            <a:gd name="connsiteX3" fmla="*/ 14287 w 276225"/>
                            <a:gd name="connsiteY3" fmla="*/ 235581 h 242724"/>
                            <a:gd name="connsiteX4" fmla="*/ 0 w 276225"/>
                            <a:gd name="connsiteY4" fmla="*/ 196479 h 242724"/>
                            <a:gd name="connsiteX0" fmla="*/ 0 w 276225"/>
                            <a:gd name="connsiteY0" fmla="*/ 196479 h 284834"/>
                            <a:gd name="connsiteX1" fmla="*/ 228600 w 276225"/>
                            <a:gd name="connsiteY1" fmla="*/ 5979 h 284834"/>
                            <a:gd name="connsiteX2" fmla="*/ 276225 w 276225"/>
                            <a:gd name="connsiteY2" fmla="*/ 242724 h 284834"/>
                            <a:gd name="connsiteX3" fmla="*/ 14287 w 276225"/>
                            <a:gd name="connsiteY3" fmla="*/ 235581 h 284834"/>
                            <a:gd name="connsiteX4" fmla="*/ 0 w 276225"/>
                            <a:gd name="connsiteY4" fmla="*/ 196479 h 284834"/>
                            <a:gd name="connsiteX0" fmla="*/ 0 w 276225"/>
                            <a:gd name="connsiteY0" fmla="*/ 196479 h 292790"/>
                            <a:gd name="connsiteX1" fmla="*/ 228600 w 276225"/>
                            <a:gd name="connsiteY1" fmla="*/ 5979 h 292790"/>
                            <a:gd name="connsiteX2" fmla="*/ 276225 w 276225"/>
                            <a:gd name="connsiteY2" fmla="*/ 242724 h 292790"/>
                            <a:gd name="connsiteX3" fmla="*/ 14287 w 276225"/>
                            <a:gd name="connsiteY3" fmla="*/ 235581 h 292790"/>
                            <a:gd name="connsiteX4" fmla="*/ 0 w 276225"/>
                            <a:gd name="connsiteY4" fmla="*/ 196479 h 292790"/>
                            <a:gd name="connsiteX0" fmla="*/ 21422 w 297647"/>
                            <a:gd name="connsiteY0" fmla="*/ 196479 h 292790"/>
                            <a:gd name="connsiteX1" fmla="*/ 250022 w 297647"/>
                            <a:gd name="connsiteY1" fmla="*/ 5979 h 292790"/>
                            <a:gd name="connsiteX2" fmla="*/ 297647 w 297647"/>
                            <a:gd name="connsiteY2" fmla="*/ 242724 h 292790"/>
                            <a:gd name="connsiteX3" fmla="*/ 35709 w 297647"/>
                            <a:gd name="connsiteY3" fmla="*/ 235581 h 292790"/>
                            <a:gd name="connsiteX4" fmla="*/ 21422 w 297647"/>
                            <a:gd name="connsiteY4" fmla="*/ 196479 h 292790"/>
                            <a:gd name="connsiteX0" fmla="*/ 49530 w 325755"/>
                            <a:gd name="connsiteY0" fmla="*/ 196479 h 292790"/>
                            <a:gd name="connsiteX1" fmla="*/ 278130 w 325755"/>
                            <a:gd name="connsiteY1" fmla="*/ 5979 h 292790"/>
                            <a:gd name="connsiteX2" fmla="*/ 325755 w 325755"/>
                            <a:gd name="connsiteY2" fmla="*/ 242724 h 292790"/>
                            <a:gd name="connsiteX3" fmla="*/ 63817 w 325755"/>
                            <a:gd name="connsiteY3" fmla="*/ 235581 h 292790"/>
                            <a:gd name="connsiteX4" fmla="*/ 318 w 325755"/>
                            <a:gd name="connsiteY4" fmla="*/ 150927 h 292790"/>
                            <a:gd name="connsiteX5" fmla="*/ 49530 w 325755"/>
                            <a:gd name="connsiteY5" fmla="*/ 196479 h 292790"/>
                            <a:gd name="connsiteX0" fmla="*/ 49530 w 325755"/>
                            <a:gd name="connsiteY0" fmla="*/ 196479 h 307260"/>
                            <a:gd name="connsiteX1" fmla="*/ 278130 w 325755"/>
                            <a:gd name="connsiteY1" fmla="*/ 5979 h 307260"/>
                            <a:gd name="connsiteX2" fmla="*/ 325755 w 325755"/>
                            <a:gd name="connsiteY2" fmla="*/ 242724 h 307260"/>
                            <a:gd name="connsiteX3" fmla="*/ 63817 w 325755"/>
                            <a:gd name="connsiteY3" fmla="*/ 235581 h 307260"/>
                            <a:gd name="connsiteX4" fmla="*/ 43181 w 325755"/>
                            <a:gd name="connsiteY4" fmla="*/ 305709 h 307260"/>
                            <a:gd name="connsiteX5" fmla="*/ 318 w 325755"/>
                            <a:gd name="connsiteY5" fmla="*/ 150927 h 307260"/>
                            <a:gd name="connsiteX6" fmla="*/ 49530 w 325755"/>
                            <a:gd name="connsiteY6" fmla="*/ 196479 h 307260"/>
                            <a:gd name="connsiteX0" fmla="*/ 49530 w 325755"/>
                            <a:gd name="connsiteY0" fmla="*/ 196479 h 307746"/>
                            <a:gd name="connsiteX1" fmla="*/ 278130 w 325755"/>
                            <a:gd name="connsiteY1" fmla="*/ 5979 h 307746"/>
                            <a:gd name="connsiteX2" fmla="*/ 325755 w 325755"/>
                            <a:gd name="connsiteY2" fmla="*/ 242724 h 307746"/>
                            <a:gd name="connsiteX3" fmla="*/ 63817 w 325755"/>
                            <a:gd name="connsiteY3" fmla="*/ 235581 h 307746"/>
                            <a:gd name="connsiteX4" fmla="*/ 43181 w 325755"/>
                            <a:gd name="connsiteY4" fmla="*/ 305709 h 307746"/>
                            <a:gd name="connsiteX5" fmla="*/ 318 w 325755"/>
                            <a:gd name="connsiteY5" fmla="*/ 150927 h 307746"/>
                            <a:gd name="connsiteX6" fmla="*/ 49530 w 325755"/>
                            <a:gd name="connsiteY6" fmla="*/ 196479 h 307746"/>
                            <a:gd name="connsiteX0" fmla="*/ 49530 w 325755"/>
                            <a:gd name="connsiteY0" fmla="*/ 196479 h 305709"/>
                            <a:gd name="connsiteX1" fmla="*/ 278130 w 325755"/>
                            <a:gd name="connsiteY1" fmla="*/ 5979 h 305709"/>
                            <a:gd name="connsiteX2" fmla="*/ 325755 w 325755"/>
                            <a:gd name="connsiteY2" fmla="*/ 242724 h 305709"/>
                            <a:gd name="connsiteX3" fmla="*/ 63817 w 325755"/>
                            <a:gd name="connsiteY3" fmla="*/ 235581 h 305709"/>
                            <a:gd name="connsiteX4" fmla="*/ 43181 w 325755"/>
                            <a:gd name="connsiteY4" fmla="*/ 305709 h 305709"/>
                            <a:gd name="connsiteX5" fmla="*/ 318 w 325755"/>
                            <a:gd name="connsiteY5" fmla="*/ 150927 h 305709"/>
                            <a:gd name="connsiteX6" fmla="*/ 49530 w 325755"/>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61152 w 337377"/>
                            <a:gd name="connsiteY0" fmla="*/ 196479 h 305709"/>
                            <a:gd name="connsiteX1" fmla="*/ 289752 w 337377"/>
                            <a:gd name="connsiteY1" fmla="*/ 5979 h 305709"/>
                            <a:gd name="connsiteX2" fmla="*/ 337377 w 337377"/>
                            <a:gd name="connsiteY2" fmla="*/ 242724 h 305709"/>
                            <a:gd name="connsiteX3" fmla="*/ 75439 w 337377"/>
                            <a:gd name="connsiteY3" fmla="*/ 235581 h 305709"/>
                            <a:gd name="connsiteX4" fmla="*/ 54803 w 337377"/>
                            <a:gd name="connsiteY4" fmla="*/ 305709 h 305709"/>
                            <a:gd name="connsiteX5" fmla="*/ 11940 w 337377"/>
                            <a:gd name="connsiteY5" fmla="*/ 150927 h 305709"/>
                            <a:gd name="connsiteX6" fmla="*/ 61152 w 337377"/>
                            <a:gd name="connsiteY6" fmla="*/ 196479 h 305709"/>
                            <a:gd name="connsiteX0" fmla="*/ 67513 w 343738"/>
                            <a:gd name="connsiteY0" fmla="*/ 196479 h 305709"/>
                            <a:gd name="connsiteX1" fmla="*/ 296113 w 343738"/>
                            <a:gd name="connsiteY1" fmla="*/ 5979 h 305709"/>
                            <a:gd name="connsiteX2" fmla="*/ 343738 w 343738"/>
                            <a:gd name="connsiteY2" fmla="*/ 242724 h 305709"/>
                            <a:gd name="connsiteX3" fmla="*/ 81800 w 343738"/>
                            <a:gd name="connsiteY3" fmla="*/ 235581 h 305709"/>
                            <a:gd name="connsiteX4" fmla="*/ 61164 w 343738"/>
                            <a:gd name="connsiteY4" fmla="*/ 305709 h 305709"/>
                            <a:gd name="connsiteX5" fmla="*/ 11157 w 343738"/>
                            <a:gd name="connsiteY5" fmla="*/ 150927 h 305709"/>
                            <a:gd name="connsiteX6" fmla="*/ 67513 w 343738"/>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73968 w 350193"/>
                            <a:gd name="connsiteY0" fmla="*/ 196479 h 305709"/>
                            <a:gd name="connsiteX1" fmla="*/ 302568 w 350193"/>
                            <a:gd name="connsiteY1" fmla="*/ 5979 h 305709"/>
                            <a:gd name="connsiteX2" fmla="*/ 350193 w 350193"/>
                            <a:gd name="connsiteY2" fmla="*/ 242724 h 305709"/>
                            <a:gd name="connsiteX3" fmla="*/ 88255 w 350193"/>
                            <a:gd name="connsiteY3" fmla="*/ 235581 h 305709"/>
                            <a:gd name="connsiteX4" fmla="*/ 67619 w 350193"/>
                            <a:gd name="connsiteY4" fmla="*/ 305709 h 305709"/>
                            <a:gd name="connsiteX5" fmla="*/ 10469 w 350193"/>
                            <a:gd name="connsiteY5" fmla="*/ 150927 h 305709"/>
                            <a:gd name="connsiteX6" fmla="*/ 73968 w 350193"/>
                            <a:gd name="connsiteY6" fmla="*/ 196479 h 305709"/>
                            <a:gd name="connsiteX0" fmla="*/ 63551 w 339776"/>
                            <a:gd name="connsiteY0" fmla="*/ 196479 h 305709"/>
                            <a:gd name="connsiteX1" fmla="*/ 292151 w 339776"/>
                            <a:gd name="connsiteY1" fmla="*/ 5979 h 305709"/>
                            <a:gd name="connsiteX2" fmla="*/ 339776 w 339776"/>
                            <a:gd name="connsiteY2" fmla="*/ 242724 h 305709"/>
                            <a:gd name="connsiteX3" fmla="*/ 77838 w 339776"/>
                            <a:gd name="connsiteY3" fmla="*/ 235581 h 305709"/>
                            <a:gd name="connsiteX4" fmla="*/ 57202 w 339776"/>
                            <a:gd name="connsiteY4" fmla="*/ 305709 h 305709"/>
                            <a:gd name="connsiteX5" fmla="*/ 52 w 339776"/>
                            <a:gd name="connsiteY5" fmla="*/ 150927 h 305709"/>
                            <a:gd name="connsiteX6" fmla="*/ 63551 w 339776"/>
                            <a:gd name="connsiteY6"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66307 w 342532"/>
                            <a:gd name="connsiteY0" fmla="*/ 196479 h 305709"/>
                            <a:gd name="connsiteX1" fmla="*/ 294907 w 342532"/>
                            <a:gd name="connsiteY1" fmla="*/ 5979 h 305709"/>
                            <a:gd name="connsiteX2" fmla="*/ 342532 w 342532"/>
                            <a:gd name="connsiteY2" fmla="*/ 242724 h 305709"/>
                            <a:gd name="connsiteX3" fmla="*/ 80594 w 342532"/>
                            <a:gd name="connsiteY3" fmla="*/ 235581 h 305709"/>
                            <a:gd name="connsiteX4" fmla="*/ 59958 w 342532"/>
                            <a:gd name="connsiteY4" fmla="*/ 305709 h 305709"/>
                            <a:gd name="connsiteX5" fmla="*/ 2807 w 342532"/>
                            <a:gd name="connsiteY5" fmla="*/ 215222 h 305709"/>
                            <a:gd name="connsiteX6" fmla="*/ 2808 w 342532"/>
                            <a:gd name="connsiteY6" fmla="*/ 150927 h 305709"/>
                            <a:gd name="connsiteX7" fmla="*/ 66307 w 342532"/>
                            <a:gd name="connsiteY7"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32" h="305709">
                              <a:moveTo>
                                <a:pt x="66307" y="196479"/>
                              </a:moveTo>
                              <a:cubicBezTo>
                                <a:pt x="111551" y="73448"/>
                                <a:pt x="142507" y="-25771"/>
                                <a:pt x="294907" y="5979"/>
                              </a:cubicBezTo>
                              <a:cubicBezTo>
                                <a:pt x="276916" y="20164"/>
                                <a:pt x="177961" y="60544"/>
                                <a:pt x="288557" y="134260"/>
                              </a:cubicBezTo>
                              <a:cubicBezTo>
                                <a:pt x="320837" y="175177"/>
                                <a:pt x="307871" y="228000"/>
                                <a:pt x="342532" y="242724"/>
                              </a:cubicBezTo>
                              <a:cubicBezTo>
                                <a:pt x="267125" y="340355"/>
                                <a:pt x="127426" y="271300"/>
                                <a:pt x="80594" y="235581"/>
                              </a:cubicBezTo>
                              <a:cubicBezTo>
                                <a:pt x="54137" y="256795"/>
                                <a:pt x="89591" y="281718"/>
                                <a:pt x="59958" y="305709"/>
                              </a:cubicBezTo>
                              <a:cubicBezTo>
                                <a:pt x="36675" y="253897"/>
                                <a:pt x="12332" y="241019"/>
                                <a:pt x="2807" y="215222"/>
                              </a:cubicBezTo>
                              <a:cubicBezTo>
                                <a:pt x="9951" y="191806"/>
                                <a:pt x="-6188" y="153257"/>
                                <a:pt x="2808" y="150927"/>
                              </a:cubicBezTo>
                              <a:cubicBezTo>
                                <a:pt x="14714" y="118216"/>
                                <a:pt x="39452" y="180156"/>
                                <a:pt x="66307" y="196479"/>
                              </a:cubicBezTo>
                              <a:close/>
                            </a:path>
                          </a:pathLst>
                        </a:custGeom>
                        <a:solidFill>
                          <a:srgbClr val="FFC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1" name="Rectangle 10"/>
                        <p:cNvSpPr/>
                        <p:nvPr/>
                      </p:nvSpPr>
                      <p:spPr>
                        <a:xfrm>
                          <a:off x="7647227" y="2133429"/>
                          <a:ext cx="198204" cy="240516"/>
                        </a:xfrm>
                        <a:custGeom>
                          <a:avLst/>
                          <a:gdLst>
                            <a:gd name="connsiteX0" fmla="*/ 0 w 104775"/>
                            <a:gd name="connsiteY0" fmla="*/ 0 h 68639"/>
                            <a:gd name="connsiteX1" fmla="*/ 104775 w 104775"/>
                            <a:gd name="connsiteY1" fmla="*/ 0 h 68639"/>
                            <a:gd name="connsiteX2" fmla="*/ 104775 w 104775"/>
                            <a:gd name="connsiteY2" fmla="*/ 68639 h 68639"/>
                            <a:gd name="connsiteX3" fmla="*/ 0 w 104775"/>
                            <a:gd name="connsiteY3" fmla="*/ 68639 h 68639"/>
                            <a:gd name="connsiteX4" fmla="*/ 0 w 104775"/>
                            <a:gd name="connsiteY4" fmla="*/ 0 h 68639"/>
                            <a:gd name="connsiteX0" fmla="*/ 0 w 104775"/>
                            <a:gd name="connsiteY0" fmla="*/ 0 h 142458"/>
                            <a:gd name="connsiteX1" fmla="*/ 104775 w 104775"/>
                            <a:gd name="connsiteY1" fmla="*/ 73819 h 142458"/>
                            <a:gd name="connsiteX2" fmla="*/ 104775 w 104775"/>
                            <a:gd name="connsiteY2" fmla="*/ 142458 h 142458"/>
                            <a:gd name="connsiteX3" fmla="*/ 0 w 104775"/>
                            <a:gd name="connsiteY3" fmla="*/ 142458 h 142458"/>
                            <a:gd name="connsiteX4" fmla="*/ 0 w 104775"/>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42458 h 142458"/>
                            <a:gd name="connsiteX4" fmla="*/ 53510 w 158285"/>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28171 h 142458"/>
                            <a:gd name="connsiteX4" fmla="*/ 53510 w 158285"/>
                            <a:gd name="connsiteY4" fmla="*/ 0 h 142458"/>
                            <a:gd name="connsiteX0" fmla="*/ 56679 w 161454"/>
                            <a:gd name="connsiteY0" fmla="*/ 0 h 142458"/>
                            <a:gd name="connsiteX1" fmla="*/ 161454 w 161454"/>
                            <a:gd name="connsiteY1" fmla="*/ 73819 h 142458"/>
                            <a:gd name="connsiteX2" fmla="*/ 161454 w 161454"/>
                            <a:gd name="connsiteY2" fmla="*/ 142458 h 142458"/>
                            <a:gd name="connsiteX3" fmla="*/ 56679 w 161454"/>
                            <a:gd name="connsiteY3" fmla="*/ 128171 h 142458"/>
                            <a:gd name="connsiteX4" fmla="*/ 56679 w 161454"/>
                            <a:gd name="connsiteY4" fmla="*/ 0 h 142458"/>
                            <a:gd name="connsiteX0" fmla="*/ 56679 w 161454"/>
                            <a:gd name="connsiteY0" fmla="*/ 0 h 232946"/>
                            <a:gd name="connsiteX1" fmla="*/ 161454 w 161454"/>
                            <a:gd name="connsiteY1" fmla="*/ 73819 h 232946"/>
                            <a:gd name="connsiteX2" fmla="*/ 109066 w 161454"/>
                            <a:gd name="connsiteY2" fmla="*/ 232946 h 232946"/>
                            <a:gd name="connsiteX3" fmla="*/ 56679 w 161454"/>
                            <a:gd name="connsiteY3" fmla="*/ 128171 h 232946"/>
                            <a:gd name="connsiteX4" fmla="*/ 56679 w 161454"/>
                            <a:gd name="connsiteY4" fmla="*/ 0 h 232946"/>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72619"/>
                            <a:gd name="connsiteY0" fmla="*/ 0 h 242471"/>
                            <a:gd name="connsiteX1" fmla="*/ 161454 w 172619"/>
                            <a:gd name="connsiteY1" fmla="*/ 73819 h 242471"/>
                            <a:gd name="connsiteX2" fmla="*/ 164629 w 172619"/>
                            <a:gd name="connsiteY2" fmla="*/ 126376 h 242471"/>
                            <a:gd name="connsiteX3" fmla="*/ 106684 w 172619"/>
                            <a:gd name="connsiteY3" fmla="*/ 242471 h 242471"/>
                            <a:gd name="connsiteX4" fmla="*/ 56679 w 172619"/>
                            <a:gd name="connsiteY4" fmla="*/ 128171 h 242471"/>
                            <a:gd name="connsiteX5" fmla="*/ 56679 w 172619"/>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5295"/>
                            <a:gd name="connsiteY0" fmla="*/ 0 h 242471"/>
                            <a:gd name="connsiteX1" fmla="*/ 190029 w 195295"/>
                            <a:gd name="connsiteY1" fmla="*/ 88106 h 242471"/>
                            <a:gd name="connsiteX2" fmla="*/ 170979 w 195295"/>
                            <a:gd name="connsiteY2" fmla="*/ 120026 h 242471"/>
                            <a:gd name="connsiteX3" fmla="*/ 106684 w 195295"/>
                            <a:gd name="connsiteY3" fmla="*/ 242471 h 242471"/>
                            <a:gd name="connsiteX4" fmla="*/ 56679 w 195295"/>
                            <a:gd name="connsiteY4" fmla="*/ 128171 h 242471"/>
                            <a:gd name="connsiteX5" fmla="*/ 56679 w 195295"/>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7107 w 199982"/>
                            <a:gd name="connsiteY0" fmla="*/ 0 h 242471"/>
                            <a:gd name="connsiteX1" fmla="*/ 199982 w 199982"/>
                            <a:gd name="connsiteY1" fmla="*/ 88106 h 242471"/>
                            <a:gd name="connsiteX2" fmla="*/ 171407 w 199982"/>
                            <a:gd name="connsiteY2" fmla="*/ 120026 h 242471"/>
                            <a:gd name="connsiteX3" fmla="*/ 107112 w 199982"/>
                            <a:gd name="connsiteY3" fmla="*/ 242471 h 242471"/>
                            <a:gd name="connsiteX4" fmla="*/ 56129 w 199982"/>
                            <a:gd name="connsiteY4" fmla="*/ 128171 h 242471"/>
                            <a:gd name="connsiteX5" fmla="*/ 57107 w 199982"/>
                            <a:gd name="connsiteY5" fmla="*/ 0 h 242471"/>
                            <a:gd name="connsiteX0" fmla="*/ 53832 w 196707"/>
                            <a:gd name="connsiteY0" fmla="*/ 0 h 242471"/>
                            <a:gd name="connsiteX1" fmla="*/ 196707 w 196707"/>
                            <a:gd name="connsiteY1" fmla="*/ 88106 h 242471"/>
                            <a:gd name="connsiteX2" fmla="*/ 168132 w 196707"/>
                            <a:gd name="connsiteY2" fmla="*/ 120026 h 242471"/>
                            <a:gd name="connsiteX3" fmla="*/ 103837 w 196707"/>
                            <a:gd name="connsiteY3" fmla="*/ 242471 h 242471"/>
                            <a:gd name="connsiteX4" fmla="*/ 52854 w 196707"/>
                            <a:gd name="connsiteY4" fmla="*/ 128171 h 242471"/>
                            <a:gd name="connsiteX5" fmla="*/ 53832 w 196707"/>
                            <a:gd name="connsiteY5" fmla="*/ 0 h 242471"/>
                            <a:gd name="connsiteX0" fmla="*/ 55484 w 194449"/>
                            <a:gd name="connsiteY0" fmla="*/ 0 h 242471"/>
                            <a:gd name="connsiteX1" fmla="*/ 194449 w 194449"/>
                            <a:gd name="connsiteY1" fmla="*/ 88106 h 242471"/>
                            <a:gd name="connsiteX2" fmla="*/ 165874 w 194449"/>
                            <a:gd name="connsiteY2" fmla="*/ 120026 h 242471"/>
                            <a:gd name="connsiteX3" fmla="*/ 101579 w 194449"/>
                            <a:gd name="connsiteY3" fmla="*/ 242471 h 242471"/>
                            <a:gd name="connsiteX4" fmla="*/ 50596 w 194449"/>
                            <a:gd name="connsiteY4" fmla="*/ 128171 h 242471"/>
                            <a:gd name="connsiteX5" fmla="*/ 55484 w 194449"/>
                            <a:gd name="connsiteY5" fmla="*/ 0 h 242471"/>
                            <a:gd name="connsiteX0" fmla="*/ 58276 w 197241"/>
                            <a:gd name="connsiteY0" fmla="*/ 0 h 242471"/>
                            <a:gd name="connsiteX1" fmla="*/ 197241 w 197241"/>
                            <a:gd name="connsiteY1" fmla="*/ 88106 h 242471"/>
                            <a:gd name="connsiteX2" fmla="*/ 168666 w 197241"/>
                            <a:gd name="connsiteY2" fmla="*/ 120026 h 242471"/>
                            <a:gd name="connsiteX3" fmla="*/ 104371 w 197241"/>
                            <a:gd name="connsiteY3" fmla="*/ 242471 h 242471"/>
                            <a:gd name="connsiteX4" fmla="*/ 53388 w 197241"/>
                            <a:gd name="connsiteY4" fmla="*/ 128171 h 242471"/>
                            <a:gd name="connsiteX5" fmla="*/ 58276 w 197241"/>
                            <a:gd name="connsiteY5" fmla="*/ 0 h 242471"/>
                            <a:gd name="connsiteX0" fmla="*/ 58926 w 197891"/>
                            <a:gd name="connsiteY0" fmla="*/ 0 h 242471"/>
                            <a:gd name="connsiteX1" fmla="*/ 197891 w 197891"/>
                            <a:gd name="connsiteY1" fmla="*/ 88106 h 242471"/>
                            <a:gd name="connsiteX2" fmla="*/ 169316 w 197891"/>
                            <a:gd name="connsiteY2" fmla="*/ 120026 h 242471"/>
                            <a:gd name="connsiteX3" fmla="*/ 105021 w 197891"/>
                            <a:gd name="connsiteY3" fmla="*/ 242471 h 242471"/>
                            <a:gd name="connsiteX4" fmla="*/ 54038 w 197891"/>
                            <a:gd name="connsiteY4" fmla="*/ 128171 h 242471"/>
                            <a:gd name="connsiteX5" fmla="*/ 58926 w 197891"/>
                            <a:gd name="connsiteY5" fmla="*/ 0 h 242471"/>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9239 w 198204"/>
                            <a:gd name="connsiteY0" fmla="*/ 0 h 240516"/>
                            <a:gd name="connsiteX1" fmla="*/ 198204 w 198204"/>
                            <a:gd name="connsiteY1" fmla="*/ 88106 h 240516"/>
                            <a:gd name="connsiteX2" fmla="*/ 169629 w 198204"/>
                            <a:gd name="connsiteY2" fmla="*/ 120026 h 240516"/>
                            <a:gd name="connsiteX3" fmla="*/ 104356 w 198204"/>
                            <a:gd name="connsiteY3" fmla="*/ 240516 h 240516"/>
                            <a:gd name="connsiteX4" fmla="*/ 53618 w 198204"/>
                            <a:gd name="connsiteY4" fmla="*/ 130370 h 240516"/>
                            <a:gd name="connsiteX5" fmla="*/ 59239 w 198204"/>
                            <a:gd name="connsiteY5" fmla="*/ 0 h 2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4" h="240516">
                              <a:moveTo>
                                <a:pt x="59239" y="0"/>
                              </a:moveTo>
                              <a:lnTo>
                                <a:pt x="198204" y="88106"/>
                              </a:lnTo>
                              <a:cubicBezTo>
                                <a:pt x="192383" y="109566"/>
                                <a:pt x="178757" y="91917"/>
                                <a:pt x="169629" y="120026"/>
                              </a:cubicBezTo>
                              <a:cubicBezTo>
                                <a:pt x="164470" y="148929"/>
                                <a:pt x="139084" y="228892"/>
                                <a:pt x="104356" y="240516"/>
                              </a:cubicBezTo>
                              <a:cubicBezTo>
                                <a:pt x="72848" y="211941"/>
                                <a:pt x="77430" y="161326"/>
                                <a:pt x="53618" y="130370"/>
                              </a:cubicBezTo>
                              <a:cubicBezTo>
                                <a:pt x="-473" y="94916"/>
                                <a:pt x="-35710" y="56033"/>
                                <a:pt x="59239" y="0"/>
                              </a:cubicBezTo>
                              <a:close/>
                            </a:path>
                          </a:pathLst>
                        </a:custGeom>
                        <a:solidFill>
                          <a:srgbClr val="F2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2" name="Freeform 91"/>
                        <p:cNvSpPr/>
                        <p:nvPr/>
                      </p:nvSpPr>
                      <p:spPr>
                        <a:xfrm>
                          <a:off x="7753350" y="2244483"/>
                          <a:ext cx="68630" cy="57392"/>
                        </a:xfrm>
                        <a:custGeom>
                          <a:avLst/>
                          <a:gdLst>
                            <a:gd name="connsiteX0" fmla="*/ 0 w 66675"/>
                            <a:gd name="connsiteY0" fmla="*/ 60325 h 60325"/>
                            <a:gd name="connsiteX1" fmla="*/ 66675 w 66675"/>
                            <a:gd name="connsiteY1" fmla="*/ 0 h 60325"/>
                            <a:gd name="connsiteX0" fmla="*/ 0 w 68630"/>
                            <a:gd name="connsiteY0" fmla="*/ 57392 h 57392"/>
                            <a:gd name="connsiteX1" fmla="*/ 68630 w 68630"/>
                            <a:gd name="connsiteY1"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Lst>
                          <a:ahLst/>
                          <a:cxnLst>
                            <a:cxn ang="0">
                              <a:pos x="connsiteX0" y="connsiteY0"/>
                            </a:cxn>
                            <a:cxn ang="0">
                              <a:pos x="connsiteX1" y="connsiteY1"/>
                            </a:cxn>
                            <a:cxn ang="0">
                              <a:pos x="connsiteX2" y="connsiteY2"/>
                            </a:cxn>
                          </a:cxnLst>
                          <a:rect l="l" t="t" r="r" b="b"/>
                          <a:pathLst>
                            <a:path w="68630" h="57392">
                              <a:moveTo>
                                <a:pt x="0" y="57392"/>
                              </a:moveTo>
                              <a:cubicBezTo>
                                <a:pt x="12063" y="47735"/>
                                <a:pt x="10440" y="39056"/>
                                <a:pt x="13704" y="27444"/>
                              </a:cubicBezTo>
                              <a:cubicBezTo>
                                <a:pt x="36901" y="30028"/>
                                <a:pt x="53254" y="10126"/>
                                <a:pt x="68630" y="0"/>
                              </a:cubicBezTo>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86" name="Group 85"/>
                      <p:cNvGrpSpPr/>
                      <p:nvPr/>
                    </p:nvGrpSpPr>
                    <p:grpSpPr>
                      <a:xfrm>
                        <a:off x="3279505" y="1923369"/>
                        <a:ext cx="100617" cy="100616"/>
                        <a:chOff x="4439432" y="1938590"/>
                        <a:chExt cx="201768" cy="201768"/>
                      </a:xfrm>
                    </p:grpSpPr>
                    <p:sp>
                      <p:nvSpPr>
                        <p:cNvPr id="88" name="Oval 87"/>
                        <p:cNvSpPr/>
                        <p:nvPr/>
                      </p:nvSpPr>
                      <p:spPr>
                        <a:xfrm>
                          <a:off x="4439432" y="1938590"/>
                          <a:ext cx="201768" cy="20176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9" name="Freeform 88"/>
                        <p:cNvSpPr/>
                        <p:nvPr/>
                      </p:nvSpPr>
                      <p:spPr>
                        <a:xfrm>
                          <a:off x="4567358" y="1963657"/>
                          <a:ext cx="73842" cy="90520"/>
                        </a:xfrm>
                        <a:custGeom>
                          <a:avLst/>
                          <a:gdLst>
                            <a:gd name="connsiteX0" fmla="*/ 37647 w 73842"/>
                            <a:gd name="connsiteY0" fmla="*/ 0 h 90520"/>
                            <a:gd name="connsiteX1" fmla="*/ 44294 w 73842"/>
                            <a:gd name="connsiteY1" fmla="*/ 4481 h 90520"/>
                            <a:gd name="connsiteX2" fmla="*/ 73842 w 73842"/>
                            <a:gd name="connsiteY2" fmla="*/ 75817 h 90520"/>
                            <a:gd name="connsiteX3" fmla="*/ 72794 w 73842"/>
                            <a:gd name="connsiteY3" fmla="*/ 81011 h 90520"/>
                            <a:gd name="connsiteX4" fmla="*/ 64065 w 73842"/>
                            <a:gd name="connsiteY4" fmla="*/ 86896 h 90520"/>
                            <a:gd name="connsiteX5" fmla="*/ 46115 w 73842"/>
                            <a:gd name="connsiteY5" fmla="*/ 90520 h 90520"/>
                            <a:gd name="connsiteX6" fmla="*/ 0 w 73842"/>
                            <a:gd name="connsiteY6" fmla="*/ 44405 h 90520"/>
                            <a:gd name="connsiteX7" fmla="*/ 28165 w 73842"/>
                            <a:gd name="connsiteY7" fmla="*/ 1914 h 90520"/>
                            <a:gd name="connsiteX8" fmla="*/ 37647 w 73842"/>
                            <a:gd name="connsiteY8" fmla="*/ 0 h 9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42" h="90520">
                              <a:moveTo>
                                <a:pt x="37647" y="0"/>
                              </a:moveTo>
                              <a:lnTo>
                                <a:pt x="44294" y="4481"/>
                              </a:lnTo>
                              <a:cubicBezTo>
                                <a:pt x="62550" y="22738"/>
                                <a:pt x="73842" y="47959"/>
                                <a:pt x="73842" y="75817"/>
                              </a:cubicBezTo>
                              <a:lnTo>
                                <a:pt x="72794" y="81011"/>
                              </a:lnTo>
                              <a:lnTo>
                                <a:pt x="64065" y="86896"/>
                              </a:lnTo>
                              <a:cubicBezTo>
                                <a:pt x="58548" y="89230"/>
                                <a:pt x="52482" y="90520"/>
                                <a:pt x="46115" y="90520"/>
                              </a:cubicBezTo>
                              <a:cubicBezTo>
                                <a:pt x="20646" y="90520"/>
                                <a:pt x="0" y="69874"/>
                                <a:pt x="0" y="44405"/>
                              </a:cubicBezTo>
                              <a:cubicBezTo>
                                <a:pt x="0" y="25303"/>
                                <a:pt x="11614" y="8915"/>
                                <a:pt x="28165" y="1914"/>
                              </a:cubicBezTo>
                              <a:lnTo>
                                <a:pt x="37647"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7" name="Rectangle 30"/>
                      <p:cNvSpPr/>
                      <p:nvPr/>
                    </p:nvSpPr>
                    <p:spPr>
                      <a:xfrm>
                        <a:off x="3247717" y="2163399"/>
                        <a:ext cx="62274" cy="71585"/>
                      </a:xfrm>
                      <a:custGeom>
                        <a:avLst/>
                        <a:gdLst>
                          <a:gd name="connsiteX0" fmla="*/ 0 w 171684"/>
                          <a:gd name="connsiteY0" fmla="*/ 0 h 128623"/>
                          <a:gd name="connsiteX1" fmla="*/ 171684 w 171684"/>
                          <a:gd name="connsiteY1" fmla="*/ 0 h 128623"/>
                          <a:gd name="connsiteX2" fmla="*/ 171684 w 171684"/>
                          <a:gd name="connsiteY2" fmla="*/ 128623 h 128623"/>
                          <a:gd name="connsiteX3" fmla="*/ 0 w 171684"/>
                          <a:gd name="connsiteY3" fmla="*/ 128623 h 128623"/>
                          <a:gd name="connsiteX4" fmla="*/ 0 w 171684"/>
                          <a:gd name="connsiteY4" fmla="*/ 0 h 128623"/>
                          <a:gd name="connsiteX0" fmla="*/ 0 w 171684"/>
                          <a:gd name="connsiteY0" fmla="*/ 19050 h 147673"/>
                          <a:gd name="connsiteX1" fmla="*/ 169303 w 171684"/>
                          <a:gd name="connsiteY1" fmla="*/ 0 h 147673"/>
                          <a:gd name="connsiteX2" fmla="*/ 171684 w 171684"/>
                          <a:gd name="connsiteY2" fmla="*/ 147673 h 147673"/>
                          <a:gd name="connsiteX3" fmla="*/ 0 w 171684"/>
                          <a:gd name="connsiteY3" fmla="*/ 147673 h 147673"/>
                          <a:gd name="connsiteX4" fmla="*/ 0 w 171684"/>
                          <a:gd name="connsiteY4" fmla="*/ 19050 h 147673"/>
                          <a:gd name="connsiteX0" fmla="*/ 0 w 169303"/>
                          <a:gd name="connsiteY0" fmla="*/ 19050 h 147673"/>
                          <a:gd name="connsiteX1" fmla="*/ 169303 w 169303"/>
                          <a:gd name="connsiteY1" fmla="*/ 0 h 147673"/>
                          <a:gd name="connsiteX2" fmla="*/ 0 w 169303"/>
                          <a:gd name="connsiteY2" fmla="*/ 147673 h 147673"/>
                          <a:gd name="connsiteX3" fmla="*/ 0 w 169303"/>
                          <a:gd name="connsiteY3" fmla="*/ 19050 h 147673"/>
                          <a:gd name="connsiteX0" fmla="*/ 0 w 169303"/>
                          <a:gd name="connsiteY0" fmla="*/ 19050 h 159580"/>
                          <a:gd name="connsiteX1" fmla="*/ 169303 w 169303"/>
                          <a:gd name="connsiteY1" fmla="*/ 0 h 159580"/>
                          <a:gd name="connsiteX2" fmla="*/ 64294 w 169303"/>
                          <a:gd name="connsiteY2" fmla="*/ 159580 h 159580"/>
                          <a:gd name="connsiteX3" fmla="*/ 0 w 169303"/>
                          <a:gd name="connsiteY3" fmla="*/ 19050 h 159580"/>
                          <a:gd name="connsiteX0" fmla="*/ 0 w 124059"/>
                          <a:gd name="connsiteY0" fmla="*/ 76200 h 159580"/>
                          <a:gd name="connsiteX1" fmla="*/ 124059 w 124059"/>
                          <a:gd name="connsiteY1" fmla="*/ 0 h 159580"/>
                          <a:gd name="connsiteX2" fmla="*/ 19050 w 124059"/>
                          <a:gd name="connsiteY2" fmla="*/ 159580 h 159580"/>
                          <a:gd name="connsiteX3" fmla="*/ 0 w 124059"/>
                          <a:gd name="connsiteY3" fmla="*/ 76200 h 159580"/>
                          <a:gd name="connsiteX0" fmla="*/ 0 w 124059"/>
                          <a:gd name="connsiteY0" fmla="*/ 76200 h 164343"/>
                          <a:gd name="connsiteX1" fmla="*/ 124059 w 124059"/>
                          <a:gd name="connsiteY1" fmla="*/ 0 h 164343"/>
                          <a:gd name="connsiteX2" fmla="*/ 42862 w 124059"/>
                          <a:gd name="connsiteY2" fmla="*/ 164343 h 164343"/>
                          <a:gd name="connsiteX3" fmla="*/ 0 w 124059"/>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10661 w 134753"/>
                          <a:gd name="connsiteY0" fmla="*/ 76200 h 164343"/>
                          <a:gd name="connsiteX1" fmla="*/ 134720 w 134753"/>
                          <a:gd name="connsiteY1" fmla="*/ 0 h 164343"/>
                          <a:gd name="connsiteX2" fmla="*/ 53523 w 134753"/>
                          <a:gd name="connsiteY2" fmla="*/ 164343 h 164343"/>
                          <a:gd name="connsiteX3" fmla="*/ 10661 w 134753"/>
                          <a:gd name="connsiteY3" fmla="*/ 76200 h 164343"/>
                          <a:gd name="connsiteX0" fmla="*/ 15049 w 139141"/>
                          <a:gd name="connsiteY0" fmla="*/ 76200 h 164382"/>
                          <a:gd name="connsiteX1" fmla="*/ 139108 w 139141"/>
                          <a:gd name="connsiteY1" fmla="*/ 0 h 164382"/>
                          <a:gd name="connsiteX2" fmla="*/ 57911 w 139141"/>
                          <a:gd name="connsiteY2" fmla="*/ 164343 h 164382"/>
                          <a:gd name="connsiteX3" fmla="*/ 15049 w 139141"/>
                          <a:gd name="connsiteY3" fmla="*/ 76200 h 164382"/>
                          <a:gd name="connsiteX0" fmla="*/ 17462 w 141554"/>
                          <a:gd name="connsiteY0" fmla="*/ 76200 h 167586"/>
                          <a:gd name="connsiteX1" fmla="*/ 141521 w 141554"/>
                          <a:gd name="connsiteY1" fmla="*/ 0 h 167586"/>
                          <a:gd name="connsiteX2" fmla="*/ 60324 w 141554"/>
                          <a:gd name="connsiteY2" fmla="*/ 164343 h 167586"/>
                          <a:gd name="connsiteX3" fmla="*/ 17462 w 141554"/>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Lst>
                        <a:ahLst/>
                        <a:cxnLst>
                          <a:cxn ang="0">
                            <a:pos x="connsiteX0" y="connsiteY0"/>
                          </a:cxn>
                          <a:cxn ang="0">
                            <a:pos x="connsiteX1" y="connsiteY1"/>
                          </a:cxn>
                          <a:cxn ang="0">
                            <a:pos x="connsiteX2" y="connsiteY2"/>
                          </a:cxn>
                          <a:cxn ang="0">
                            <a:pos x="connsiteX3" y="connsiteY3"/>
                          </a:cxn>
                        </a:cxnLst>
                        <a:rect l="l" t="t" r="r" b="b"/>
                        <a:pathLst>
                          <a:path w="145788" h="167586">
                            <a:moveTo>
                              <a:pt x="21696" y="76200"/>
                            </a:moveTo>
                            <a:cubicBezTo>
                              <a:pt x="89243" y="53181"/>
                              <a:pt x="111546" y="32544"/>
                              <a:pt x="145755" y="0"/>
                            </a:cubicBezTo>
                            <a:cubicBezTo>
                              <a:pt x="145755" y="21437"/>
                              <a:pt x="149925" y="137355"/>
                              <a:pt x="64558" y="164343"/>
                            </a:cubicBezTo>
                            <a:cubicBezTo>
                              <a:pt x="7408" y="182587"/>
                              <a:pt x="-23548" y="119869"/>
                              <a:pt x="21696" y="7620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50" name="Group 49"/>
                    <p:cNvGrpSpPr/>
                    <p:nvPr/>
                  </p:nvGrpSpPr>
                  <p:grpSpPr>
                    <a:xfrm rot="19504416" flipH="1">
                      <a:off x="951417" y="4085712"/>
                      <a:ext cx="387076" cy="346166"/>
                      <a:chOff x="2839336" y="1749425"/>
                      <a:chExt cx="701288" cy="627166"/>
                    </a:xfrm>
                  </p:grpSpPr>
                  <p:sp>
                    <p:nvSpPr>
                      <p:cNvPr id="73" name="Rectangle 27"/>
                      <p:cNvSpPr/>
                      <p:nvPr/>
                    </p:nvSpPr>
                    <p:spPr>
                      <a:xfrm>
                        <a:off x="2936952" y="1749425"/>
                        <a:ext cx="311015" cy="355602"/>
                      </a:xfrm>
                      <a:custGeom>
                        <a:avLst/>
                        <a:gdLst>
                          <a:gd name="connsiteX0" fmla="*/ 0 w 439492"/>
                          <a:gd name="connsiteY0" fmla="*/ 0 h 295275"/>
                          <a:gd name="connsiteX1" fmla="*/ 439492 w 439492"/>
                          <a:gd name="connsiteY1" fmla="*/ 0 h 295275"/>
                          <a:gd name="connsiteX2" fmla="*/ 439492 w 439492"/>
                          <a:gd name="connsiteY2" fmla="*/ 295275 h 295275"/>
                          <a:gd name="connsiteX3" fmla="*/ 0 w 439492"/>
                          <a:gd name="connsiteY3" fmla="*/ 295275 h 295275"/>
                          <a:gd name="connsiteX4" fmla="*/ 0 w 439492"/>
                          <a:gd name="connsiteY4" fmla="*/ 0 h 295275"/>
                          <a:gd name="connsiteX0" fmla="*/ 0 w 439492"/>
                          <a:gd name="connsiteY0" fmla="*/ 130175 h 425450"/>
                          <a:gd name="connsiteX1" fmla="*/ 382342 w 439492"/>
                          <a:gd name="connsiteY1" fmla="*/ 0 h 425450"/>
                          <a:gd name="connsiteX2" fmla="*/ 439492 w 439492"/>
                          <a:gd name="connsiteY2" fmla="*/ 425450 h 425450"/>
                          <a:gd name="connsiteX3" fmla="*/ 0 w 439492"/>
                          <a:gd name="connsiteY3" fmla="*/ 425450 h 425450"/>
                          <a:gd name="connsiteX4" fmla="*/ 0 w 439492"/>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0 w 614117"/>
                          <a:gd name="connsiteY5" fmla="*/ 130175 h 425450"/>
                          <a:gd name="connsiteX0" fmla="*/ 12700 w 614117"/>
                          <a:gd name="connsiteY0" fmla="*/ 33972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12700 w 614117"/>
                          <a:gd name="connsiteY5" fmla="*/ 339725 h 425450"/>
                          <a:gd name="connsiteX0" fmla="*/ 0 w 601417"/>
                          <a:gd name="connsiteY0" fmla="*/ 339725 h 704850"/>
                          <a:gd name="connsiteX1" fmla="*/ 149530 w 601417"/>
                          <a:gd name="connsiteY1" fmla="*/ 175214 h 704850"/>
                          <a:gd name="connsiteX2" fmla="*/ 369642 w 601417"/>
                          <a:gd name="connsiteY2" fmla="*/ 0 h 704850"/>
                          <a:gd name="connsiteX3" fmla="*/ 601417 w 601417"/>
                          <a:gd name="connsiteY3" fmla="*/ 155575 h 704850"/>
                          <a:gd name="connsiteX4" fmla="*/ 22225 w 601417"/>
                          <a:gd name="connsiteY4" fmla="*/ 704850 h 704850"/>
                          <a:gd name="connsiteX5" fmla="*/ 0 w 601417"/>
                          <a:gd name="connsiteY5" fmla="*/ 339725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90943 h 708443"/>
                          <a:gd name="connsiteX1" fmla="*/ 159055 w 610942"/>
                          <a:gd name="connsiteY1" fmla="*/ 178807 h 708443"/>
                          <a:gd name="connsiteX2" fmla="*/ 379167 w 610942"/>
                          <a:gd name="connsiteY2" fmla="*/ 3593 h 708443"/>
                          <a:gd name="connsiteX3" fmla="*/ 610942 w 610942"/>
                          <a:gd name="connsiteY3" fmla="*/ 159168 h 708443"/>
                          <a:gd name="connsiteX4" fmla="*/ 31750 w 610942"/>
                          <a:gd name="connsiteY4" fmla="*/ 708443 h 708443"/>
                          <a:gd name="connsiteX5" fmla="*/ 0 w 610942"/>
                          <a:gd name="connsiteY5" fmla="*/ 390943 h 70844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49530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21035 w 631977"/>
                          <a:gd name="connsiteY0" fmla="*/ 390833 h 708333"/>
                          <a:gd name="connsiteX1" fmla="*/ 170565 w 631977"/>
                          <a:gd name="connsiteY1" fmla="*/ 178697 h 708333"/>
                          <a:gd name="connsiteX2" fmla="*/ 400202 w 631977"/>
                          <a:gd name="connsiteY2" fmla="*/ 3483 h 708333"/>
                          <a:gd name="connsiteX3" fmla="*/ 631977 w 631977"/>
                          <a:gd name="connsiteY3" fmla="*/ 159058 h 708333"/>
                          <a:gd name="connsiteX4" fmla="*/ 52785 w 631977"/>
                          <a:gd name="connsiteY4" fmla="*/ 708333 h 708333"/>
                          <a:gd name="connsiteX5" fmla="*/ 21035 w 631977"/>
                          <a:gd name="connsiteY5" fmla="*/ 390833 h 708333"/>
                          <a:gd name="connsiteX0" fmla="*/ 5940 w 616882"/>
                          <a:gd name="connsiteY0" fmla="*/ 390833 h 708333"/>
                          <a:gd name="connsiteX1" fmla="*/ 155470 w 616882"/>
                          <a:gd name="connsiteY1" fmla="*/ 178697 h 708333"/>
                          <a:gd name="connsiteX2" fmla="*/ 385107 w 616882"/>
                          <a:gd name="connsiteY2" fmla="*/ 3483 h 708333"/>
                          <a:gd name="connsiteX3" fmla="*/ 616882 w 616882"/>
                          <a:gd name="connsiteY3" fmla="*/ 159058 h 708333"/>
                          <a:gd name="connsiteX4" fmla="*/ 37690 w 616882"/>
                          <a:gd name="connsiteY4" fmla="*/ 708333 h 708333"/>
                          <a:gd name="connsiteX5" fmla="*/ 5940 w 616882"/>
                          <a:gd name="connsiteY5" fmla="*/ 390833 h 708333"/>
                          <a:gd name="connsiteX0" fmla="*/ 16484 w 627426"/>
                          <a:gd name="connsiteY0" fmla="*/ 390833 h 708333"/>
                          <a:gd name="connsiteX1" fmla="*/ 166014 w 627426"/>
                          <a:gd name="connsiteY1" fmla="*/ 178697 h 708333"/>
                          <a:gd name="connsiteX2" fmla="*/ 395651 w 627426"/>
                          <a:gd name="connsiteY2" fmla="*/ 3483 h 708333"/>
                          <a:gd name="connsiteX3" fmla="*/ 627426 w 627426"/>
                          <a:gd name="connsiteY3" fmla="*/ 159058 h 708333"/>
                          <a:gd name="connsiteX4" fmla="*/ 48234 w 627426"/>
                          <a:gd name="connsiteY4" fmla="*/ 708333 h 708333"/>
                          <a:gd name="connsiteX5" fmla="*/ 16484 w 627426"/>
                          <a:gd name="connsiteY5" fmla="*/ 390833 h 708333"/>
                          <a:gd name="connsiteX0" fmla="*/ 22019 w 632961"/>
                          <a:gd name="connsiteY0" fmla="*/ 390833 h 720332"/>
                          <a:gd name="connsiteX1" fmla="*/ 171549 w 632961"/>
                          <a:gd name="connsiteY1" fmla="*/ 178697 h 720332"/>
                          <a:gd name="connsiteX2" fmla="*/ 401186 w 632961"/>
                          <a:gd name="connsiteY2" fmla="*/ 3483 h 720332"/>
                          <a:gd name="connsiteX3" fmla="*/ 632961 w 632961"/>
                          <a:gd name="connsiteY3" fmla="*/ 159058 h 720332"/>
                          <a:gd name="connsiteX4" fmla="*/ 53769 w 632961"/>
                          <a:gd name="connsiteY4" fmla="*/ 708333 h 720332"/>
                          <a:gd name="connsiteX5" fmla="*/ 25499 w 632961"/>
                          <a:gd name="connsiteY5" fmla="*/ 527948 h 720332"/>
                          <a:gd name="connsiteX6" fmla="*/ 22019 w 632961"/>
                          <a:gd name="connsiteY6" fmla="*/ 390833 h 720332"/>
                          <a:gd name="connsiteX0" fmla="*/ 12740 w 623682"/>
                          <a:gd name="connsiteY0" fmla="*/ 390833 h 708333"/>
                          <a:gd name="connsiteX1" fmla="*/ 162270 w 623682"/>
                          <a:gd name="connsiteY1" fmla="*/ 178697 h 708333"/>
                          <a:gd name="connsiteX2" fmla="*/ 391907 w 623682"/>
                          <a:gd name="connsiteY2" fmla="*/ 3483 h 708333"/>
                          <a:gd name="connsiteX3" fmla="*/ 623682 w 623682"/>
                          <a:gd name="connsiteY3" fmla="*/ 159058 h 708333"/>
                          <a:gd name="connsiteX4" fmla="*/ 44490 w 623682"/>
                          <a:gd name="connsiteY4" fmla="*/ 708333 h 708333"/>
                          <a:gd name="connsiteX5" fmla="*/ 16220 w 623682"/>
                          <a:gd name="connsiteY5" fmla="*/ 527948 h 708333"/>
                          <a:gd name="connsiteX6" fmla="*/ 12740 w 623682"/>
                          <a:gd name="connsiteY6" fmla="*/ 390833 h 708333"/>
                          <a:gd name="connsiteX0" fmla="*/ 12740 w 623682"/>
                          <a:gd name="connsiteY0" fmla="*/ 390833 h 713095"/>
                          <a:gd name="connsiteX1" fmla="*/ 162270 w 623682"/>
                          <a:gd name="connsiteY1" fmla="*/ 178697 h 713095"/>
                          <a:gd name="connsiteX2" fmla="*/ 391907 w 623682"/>
                          <a:gd name="connsiteY2" fmla="*/ 3483 h 713095"/>
                          <a:gd name="connsiteX3" fmla="*/ 623682 w 623682"/>
                          <a:gd name="connsiteY3" fmla="*/ 159058 h 713095"/>
                          <a:gd name="connsiteX4" fmla="*/ 49252 w 623682"/>
                          <a:gd name="connsiteY4" fmla="*/ 713095 h 713095"/>
                          <a:gd name="connsiteX5" fmla="*/ 16220 w 623682"/>
                          <a:gd name="connsiteY5" fmla="*/ 527948 h 713095"/>
                          <a:gd name="connsiteX6" fmla="*/ 12740 w 623682"/>
                          <a:gd name="connsiteY6" fmla="*/ 390833 h 7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682" h="713095">
                            <a:moveTo>
                              <a:pt x="12740" y="390833"/>
                            </a:moveTo>
                            <a:cubicBezTo>
                              <a:pt x="171592" y="306363"/>
                              <a:pt x="105018" y="225067"/>
                              <a:pt x="162270" y="178697"/>
                            </a:cubicBezTo>
                            <a:cubicBezTo>
                              <a:pt x="305491" y="152042"/>
                              <a:pt x="312186" y="-27012"/>
                              <a:pt x="391907" y="3483"/>
                            </a:cubicBezTo>
                            <a:cubicBezTo>
                              <a:pt x="462815" y="10891"/>
                              <a:pt x="600399" y="65925"/>
                              <a:pt x="623682" y="159058"/>
                            </a:cubicBezTo>
                            <a:lnTo>
                              <a:pt x="49252" y="713095"/>
                            </a:lnTo>
                            <a:cubicBezTo>
                              <a:pt x="-14421" y="672447"/>
                              <a:pt x="21512" y="580865"/>
                              <a:pt x="16220" y="527948"/>
                            </a:cubicBezTo>
                            <a:cubicBezTo>
                              <a:pt x="10928" y="475031"/>
                              <a:pt x="-15306" y="448512"/>
                              <a:pt x="12740" y="390833"/>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29"/>
                      <p:cNvSpPr/>
                      <p:nvPr/>
                    </p:nvSpPr>
                    <p:spPr>
                      <a:xfrm>
                        <a:off x="3062388" y="2260580"/>
                        <a:ext cx="290207" cy="116011"/>
                      </a:xfrm>
                      <a:custGeom>
                        <a:avLst/>
                        <a:gdLst>
                          <a:gd name="connsiteX0" fmla="*/ 0 w 514350"/>
                          <a:gd name="connsiteY0" fmla="*/ 0 h 178524"/>
                          <a:gd name="connsiteX1" fmla="*/ 514350 w 514350"/>
                          <a:gd name="connsiteY1" fmla="*/ 0 h 178524"/>
                          <a:gd name="connsiteX2" fmla="*/ 514350 w 514350"/>
                          <a:gd name="connsiteY2" fmla="*/ 178524 h 178524"/>
                          <a:gd name="connsiteX3" fmla="*/ 0 w 514350"/>
                          <a:gd name="connsiteY3" fmla="*/ 178524 h 178524"/>
                          <a:gd name="connsiteX4" fmla="*/ 0 w 514350"/>
                          <a:gd name="connsiteY4" fmla="*/ 0 h 178524"/>
                          <a:gd name="connsiteX0" fmla="*/ 0 w 561975"/>
                          <a:gd name="connsiteY0" fmla="*/ 0 h 252343"/>
                          <a:gd name="connsiteX1" fmla="*/ 561975 w 561975"/>
                          <a:gd name="connsiteY1" fmla="*/ 73819 h 252343"/>
                          <a:gd name="connsiteX2" fmla="*/ 561975 w 561975"/>
                          <a:gd name="connsiteY2" fmla="*/ 252343 h 252343"/>
                          <a:gd name="connsiteX3" fmla="*/ 47625 w 561975"/>
                          <a:gd name="connsiteY3" fmla="*/ 252343 h 252343"/>
                          <a:gd name="connsiteX4" fmla="*/ 0 w 561975"/>
                          <a:gd name="connsiteY4" fmla="*/ 0 h 252343"/>
                          <a:gd name="connsiteX0" fmla="*/ 0 w 573882"/>
                          <a:gd name="connsiteY0" fmla="*/ 7143 h 259486"/>
                          <a:gd name="connsiteX1" fmla="*/ 573882 w 573882"/>
                          <a:gd name="connsiteY1" fmla="*/ 0 h 259486"/>
                          <a:gd name="connsiteX2" fmla="*/ 561975 w 573882"/>
                          <a:gd name="connsiteY2" fmla="*/ 259486 h 259486"/>
                          <a:gd name="connsiteX3" fmla="*/ 47625 w 573882"/>
                          <a:gd name="connsiteY3" fmla="*/ 259486 h 259486"/>
                          <a:gd name="connsiteX4" fmla="*/ 0 w 573882"/>
                          <a:gd name="connsiteY4" fmla="*/ 7143 h 259486"/>
                          <a:gd name="connsiteX0" fmla="*/ 0 w 573882"/>
                          <a:gd name="connsiteY0" fmla="*/ 7143 h 259486"/>
                          <a:gd name="connsiteX1" fmla="*/ 573882 w 573882"/>
                          <a:gd name="connsiteY1" fmla="*/ 0 h 259486"/>
                          <a:gd name="connsiteX2" fmla="*/ 450057 w 573882"/>
                          <a:gd name="connsiteY2" fmla="*/ 209480 h 259486"/>
                          <a:gd name="connsiteX3" fmla="*/ 47625 w 573882"/>
                          <a:gd name="connsiteY3" fmla="*/ 259486 h 259486"/>
                          <a:gd name="connsiteX4" fmla="*/ 0 w 573882"/>
                          <a:gd name="connsiteY4" fmla="*/ 7143 h 259486"/>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80806"/>
                          <a:gd name="connsiteY0" fmla="*/ 0 h 221386"/>
                          <a:gd name="connsiteX1" fmla="*/ 571501 w 580806"/>
                          <a:gd name="connsiteY1" fmla="*/ 4763 h 221386"/>
                          <a:gd name="connsiteX2" fmla="*/ 447676 w 580806"/>
                          <a:gd name="connsiteY2" fmla="*/ 214243 h 221386"/>
                          <a:gd name="connsiteX3" fmla="*/ 83344 w 580806"/>
                          <a:gd name="connsiteY3" fmla="*/ 221386 h 221386"/>
                          <a:gd name="connsiteX4" fmla="*/ 0 w 58080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4747"/>
                          <a:gd name="connsiteX1" fmla="*/ 571501 w 581956"/>
                          <a:gd name="connsiteY1" fmla="*/ 4763 h 224747"/>
                          <a:gd name="connsiteX2" fmla="*/ 447676 w 581956"/>
                          <a:gd name="connsiteY2" fmla="*/ 214243 h 224747"/>
                          <a:gd name="connsiteX3" fmla="*/ 83344 w 581956"/>
                          <a:gd name="connsiteY3" fmla="*/ 221386 h 224747"/>
                          <a:gd name="connsiteX4" fmla="*/ 0 w 581956"/>
                          <a:gd name="connsiteY4" fmla="*/ 0 h 224747"/>
                          <a:gd name="connsiteX0" fmla="*/ 0 w 581956"/>
                          <a:gd name="connsiteY0" fmla="*/ 0 h 228324"/>
                          <a:gd name="connsiteX1" fmla="*/ 571501 w 581956"/>
                          <a:gd name="connsiteY1" fmla="*/ 4763 h 228324"/>
                          <a:gd name="connsiteX2" fmla="*/ 447676 w 581956"/>
                          <a:gd name="connsiteY2" fmla="*/ 214243 h 228324"/>
                          <a:gd name="connsiteX3" fmla="*/ 83344 w 581956"/>
                          <a:gd name="connsiteY3" fmla="*/ 221386 h 228324"/>
                          <a:gd name="connsiteX4" fmla="*/ 0 w 581956"/>
                          <a:gd name="connsiteY4" fmla="*/ 0 h 228324"/>
                          <a:gd name="connsiteX0" fmla="*/ 0 w 581956"/>
                          <a:gd name="connsiteY0" fmla="*/ 0 h 232639"/>
                          <a:gd name="connsiteX1" fmla="*/ 571501 w 581956"/>
                          <a:gd name="connsiteY1" fmla="*/ 4763 h 232639"/>
                          <a:gd name="connsiteX2" fmla="*/ 447676 w 581956"/>
                          <a:gd name="connsiteY2" fmla="*/ 214243 h 232639"/>
                          <a:gd name="connsiteX3" fmla="*/ 239345 w 581956"/>
                          <a:gd name="connsiteY3" fmla="*/ 190308 h 232639"/>
                          <a:gd name="connsiteX4" fmla="*/ 83344 w 581956"/>
                          <a:gd name="connsiteY4" fmla="*/ 221386 h 232639"/>
                          <a:gd name="connsiteX5" fmla="*/ 0 w 581956"/>
                          <a:gd name="connsiteY5" fmla="*/ 0 h 2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956" h="232639">
                            <a:moveTo>
                              <a:pt x="0" y="0"/>
                            </a:moveTo>
                            <a:lnTo>
                              <a:pt x="571501" y="4763"/>
                            </a:lnTo>
                            <a:cubicBezTo>
                              <a:pt x="615951" y="86497"/>
                              <a:pt x="508001" y="170609"/>
                              <a:pt x="447676" y="214243"/>
                            </a:cubicBezTo>
                            <a:cubicBezTo>
                              <a:pt x="393507" y="250723"/>
                              <a:pt x="300067" y="189118"/>
                              <a:pt x="239345" y="190308"/>
                            </a:cubicBezTo>
                            <a:cubicBezTo>
                              <a:pt x="178623" y="191499"/>
                              <a:pt x="124425" y="258660"/>
                              <a:pt x="83344" y="221386"/>
                            </a:cubicBezTo>
                            <a:cubicBezTo>
                              <a:pt x="-9525" y="156322"/>
                              <a:pt x="4763" y="67446"/>
                              <a:pt x="0" y="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75" name="Group 74"/>
                      <p:cNvGrpSpPr/>
                      <p:nvPr/>
                    </p:nvGrpSpPr>
                    <p:grpSpPr>
                      <a:xfrm>
                        <a:off x="2839336" y="1828573"/>
                        <a:ext cx="701288" cy="495098"/>
                        <a:chOff x="7412406" y="2127928"/>
                        <a:chExt cx="433025" cy="305709"/>
                      </a:xfrm>
                    </p:grpSpPr>
                    <p:sp>
                      <p:nvSpPr>
                        <p:cNvPr id="80" name="Rectangle 4"/>
                        <p:cNvSpPr/>
                        <p:nvPr/>
                      </p:nvSpPr>
                      <p:spPr>
                        <a:xfrm>
                          <a:off x="7412406" y="2127928"/>
                          <a:ext cx="342532" cy="305709"/>
                        </a:xfrm>
                        <a:custGeom>
                          <a:avLst/>
                          <a:gdLst>
                            <a:gd name="connsiteX0" fmla="*/ 0 w 366713"/>
                            <a:gd name="connsiteY0" fmla="*/ 0 h 286751"/>
                            <a:gd name="connsiteX1" fmla="*/ 366713 w 366713"/>
                            <a:gd name="connsiteY1" fmla="*/ 0 h 286751"/>
                            <a:gd name="connsiteX2" fmla="*/ 366713 w 366713"/>
                            <a:gd name="connsiteY2" fmla="*/ 286751 h 286751"/>
                            <a:gd name="connsiteX3" fmla="*/ 0 w 366713"/>
                            <a:gd name="connsiteY3" fmla="*/ 286751 h 286751"/>
                            <a:gd name="connsiteX4" fmla="*/ 0 w 366713"/>
                            <a:gd name="connsiteY4" fmla="*/ 0 h 286751"/>
                            <a:gd name="connsiteX0" fmla="*/ 26194 w 366713"/>
                            <a:gd name="connsiteY0" fmla="*/ 183356 h 286751"/>
                            <a:gd name="connsiteX1" fmla="*/ 366713 w 366713"/>
                            <a:gd name="connsiteY1" fmla="*/ 0 h 286751"/>
                            <a:gd name="connsiteX2" fmla="*/ 366713 w 366713"/>
                            <a:gd name="connsiteY2" fmla="*/ 286751 h 286751"/>
                            <a:gd name="connsiteX3" fmla="*/ 0 w 366713"/>
                            <a:gd name="connsiteY3" fmla="*/ 286751 h 286751"/>
                            <a:gd name="connsiteX4" fmla="*/ 26194 w 366713"/>
                            <a:gd name="connsiteY4" fmla="*/ 183356 h 286751"/>
                            <a:gd name="connsiteX0" fmla="*/ 0 w 340519"/>
                            <a:gd name="connsiteY0" fmla="*/ 183356 h 286751"/>
                            <a:gd name="connsiteX1" fmla="*/ 340519 w 340519"/>
                            <a:gd name="connsiteY1" fmla="*/ 0 h 286751"/>
                            <a:gd name="connsiteX2" fmla="*/ 340519 w 340519"/>
                            <a:gd name="connsiteY2" fmla="*/ 286751 h 286751"/>
                            <a:gd name="connsiteX3" fmla="*/ 14287 w 340519"/>
                            <a:gd name="connsiteY3" fmla="*/ 222458 h 286751"/>
                            <a:gd name="connsiteX4" fmla="*/ 0 w 340519"/>
                            <a:gd name="connsiteY4" fmla="*/ 183356 h 286751"/>
                            <a:gd name="connsiteX0" fmla="*/ 0 w 340519"/>
                            <a:gd name="connsiteY0" fmla="*/ 190500 h 293895"/>
                            <a:gd name="connsiteX1" fmla="*/ 228600 w 340519"/>
                            <a:gd name="connsiteY1" fmla="*/ 0 h 293895"/>
                            <a:gd name="connsiteX2" fmla="*/ 340519 w 340519"/>
                            <a:gd name="connsiteY2" fmla="*/ 293895 h 293895"/>
                            <a:gd name="connsiteX3" fmla="*/ 14287 w 340519"/>
                            <a:gd name="connsiteY3" fmla="*/ 229602 h 293895"/>
                            <a:gd name="connsiteX4" fmla="*/ 0 w 340519"/>
                            <a:gd name="connsiteY4" fmla="*/ 190500 h 29389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6479 h 242724"/>
                            <a:gd name="connsiteX1" fmla="*/ 228600 w 276225"/>
                            <a:gd name="connsiteY1" fmla="*/ 5979 h 242724"/>
                            <a:gd name="connsiteX2" fmla="*/ 276225 w 276225"/>
                            <a:gd name="connsiteY2" fmla="*/ 242724 h 242724"/>
                            <a:gd name="connsiteX3" fmla="*/ 14287 w 276225"/>
                            <a:gd name="connsiteY3" fmla="*/ 235581 h 242724"/>
                            <a:gd name="connsiteX4" fmla="*/ 0 w 276225"/>
                            <a:gd name="connsiteY4" fmla="*/ 196479 h 242724"/>
                            <a:gd name="connsiteX0" fmla="*/ 0 w 276225"/>
                            <a:gd name="connsiteY0" fmla="*/ 196479 h 284834"/>
                            <a:gd name="connsiteX1" fmla="*/ 228600 w 276225"/>
                            <a:gd name="connsiteY1" fmla="*/ 5979 h 284834"/>
                            <a:gd name="connsiteX2" fmla="*/ 276225 w 276225"/>
                            <a:gd name="connsiteY2" fmla="*/ 242724 h 284834"/>
                            <a:gd name="connsiteX3" fmla="*/ 14287 w 276225"/>
                            <a:gd name="connsiteY3" fmla="*/ 235581 h 284834"/>
                            <a:gd name="connsiteX4" fmla="*/ 0 w 276225"/>
                            <a:gd name="connsiteY4" fmla="*/ 196479 h 284834"/>
                            <a:gd name="connsiteX0" fmla="*/ 0 w 276225"/>
                            <a:gd name="connsiteY0" fmla="*/ 196479 h 292790"/>
                            <a:gd name="connsiteX1" fmla="*/ 228600 w 276225"/>
                            <a:gd name="connsiteY1" fmla="*/ 5979 h 292790"/>
                            <a:gd name="connsiteX2" fmla="*/ 276225 w 276225"/>
                            <a:gd name="connsiteY2" fmla="*/ 242724 h 292790"/>
                            <a:gd name="connsiteX3" fmla="*/ 14287 w 276225"/>
                            <a:gd name="connsiteY3" fmla="*/ 235581 h 292790"/>
                            <a:gd name="connsiteX4" fmla="*/ 0 w 276225"/>
                            <a:gd name="connsiteY4" fmla="*/ 196479 h 292790"/>
                            <a:gd name="connsiteX0" fmla="*/ 21422 w 297647"/>
                            <a:gd name="connsiteY0" fmla="*/ 196479 h 292790"/>
                            <a:gd name="connsiteX1" fmla="*/ 250022 w 297647"/>
                            <a:gd name="connsiteY1" fmla="*/ 5979 h 292790"/>
                            <a:gd name="connsiteX2" fmla="*/ 297647 w 297647"/>
                            <a:gd name="connsiteY2" fmla="*/ 242724 h 292790"/>
                            <a:gd name="connsiteX3" fmla="*/ 35709 w 297647"/>
                            <a:gd name="connsiteY3" fmla="*/ 235581 h 292790"/>
                            <a:gd name="connsiteX4" fmla="*/ 21422 w 297647"/>
                            <a:gd name="connsiteY4" fmla="*/ 196479 h 292790"/>
                            <a:gd name="connsiteX0" fmla="*/ 49530 w 325755"/>
                            <a:gd name="connsiteY0" fmla="*/ 196479 h 292790"/>
                            <a:gd name="connsiteX1" fmla="*/ 278130 w 325755"/>
                            <a:gd name="connsiteY1" fmla="*/ 5979 h 292790"/>
                            <a:gd name="connsiteX2" fmla="*/ 325755 w 325755"/>
                            <a:gd name="connsiteY2" fmla="*/ 242724 h 292790"/>
                            <a:gd name="connsiteX3" fmla="*/ 63817 w 325755"/>
                            <a:gd name="connsiteY3" fmla="*/ 235581 h 292790"/>
                            <a:gd name="connsiteX4" fmla="*/ 318 w 325755"/>
                            <a:gd name="connsiteY4" fmla="*/ 150927 h 292790"/>
                            <a:gd name="connsiteX5" fmla="*/ 49530 w 325755"/>
                            <a:gd name="connsiteY5" fmla="*/ 196479 h 292790"/>
                            <a:gd name="connsiteX0" fmla="*/ 49530 w 325755"/>
                            <a:gd name="connsiteY0" fmla="*/ 196479 h 307260"/>
                            <a:gd name="connsiteX1" fmla="*/ 278130 w 325755"/>
                            <a:gd name="connsiteY1" fmla="*/ 5979 h 307260"/>
                            <a:gd name="connsiteX2" fmla="*/ 325755 w 325755"/>
                            <a:gd name="connsiteY2" fmla="*/ 242724 h 307260"/>
                            <a:gd name="connsiteX3" fmla="*/ 63817 w 325755"/>
                            <a:gd name="connsiteY3" fmla="*/ 235581 h 307260"/>
                            <a:gd name="connsiteX4" fmla="*/ 43181 w 325755"/>
                            <a:gd name="connsiteY4" fmla="*/ 305709 h 307260"/>
                            <a:gd name="connsiteX5" fmla="*/ 318 w 325755"/>
                            <a:gd name="connsiteY5" fmla="*/ 150927 h 307260"/>
                            <a:gd name="connsiteX6" fmla="*/ 49530 w 325755"/>
                            <a:gd name="connsiteY6" fmla="*/ 196479 h 307260"/>
                            <a:gd name="connsiteX0" fmla="*/ 49530 w 325755"/>
                            <a:gd name="connsiteY0" fmla="*/ 196479 h 307746"/>
                            <a:gd name="connsiteX1" fmla="*/ 278130 w 325755"/>
                            <a:gd name="connsiteY1" fmla="*/ 5979 h 307746"/>
                            <a:gd name="connsiteX2" fmla="*/ 325755 w 325755"/>
                            <a:gd name="connsiteY2" fmla="*/ 242724 h 307746"/>
                            <a:gd name="connsiteX3" fmla="*/ 63817 w 325755"/>
                            <a:gd name="connsiteY3" fmla="*/ 235581 h 307746"/>
                            <a:gd name="connsiteX4" fmla="*/ 43181 w 325755"/>
                            <a:gd name="connsiteY4" fmla="*/ 305709 h 307746"/>
                            <a:gd name="connsiteX5" fmla="*/ 318 w 325755"/>
                            <a:gd name="connsiteY5" fmla="*/ 150927 h 307746"/>
                            <a:gd name="connsiteX6" fmla="*/ 49530 w 325755"/>
                            <a:gd name="connsiteY6" fmla="*/ 196479 h 307746"/>
                            <a:gd name="connsiteX0" fmla="*/ 49530 w 325755"/>
                            <a:gd name="connsiteY0" fmla="*/ 196479 h 305709"/>
                            <a:gd name="connsiteX1" fmla="*/ 278130 w 325755"/>
                            <a:gd name="connsiteY1" fmla="*/ 5979 h 305709"/>
                            <a:gd name="connsiteX2" fmla="*/ 325755 w 325755"/>
                            <a:gd name="connsiteY2" fmla="*/ 242724 h 305709"/>
                            <a:gd name="connsiteX3" fmla="*/ 63817 w 325755"/>
                            <a:gd name="connsiteY3" fmla="*/ 235581 h 305709"/>
                            <a:gd name="connsiteX4" fmla="*/ 43181 w 325755"/>
                            <a:gd name="connsiteY4" fmla="*/ 305709 h 305709"/>
                            <a:gd name="connsiteX5" fmla="*/ 318 w 325755"/>
                            <a:gd name="connsiteY5" fmla="*/ 150927 h 305709"/>
                            <a:gd name="connsiteX6" fmla="*/ 49530 w 325755"/>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61152 w 337377"/>
                            <a:gd name="connsiteY0" fmla="*/ 196479 h 305709"/>
                            <a:gd name="connsiteX1" fmla="*/ 289752 w 337377"/>
                            <a:gd name="connsiteY1" fmla="*/ 5979 h 305709"/>
                            <a:gd name="connsiteX2" fmla="*/ 337377 w 337377"/>
                            <a:gd name="connsiteY2" fmla="*/ 242724 h 305709"/>
                            <a:gd name="connsiteX3" fmla="*/ 75439 w 337377"/>
                            <a:gd name="connsiteY3" fmla="*/ 235581 h 305709"/>
                            <a:gd name="connsiteX4" fmla="*/ 54803 w 337377"/>
                            <a:gd name="connsiteY4" fmla="*/ 305709 h 305709"/>
                            <a:gd name="connsiteX5" fmla="*/ 11940 w 337377"/>
                            <a:gd name="connsiteY5" fmla="*/ 150927 h 305709"/>
                            <a:gd name="connsiteX6" fmla="*/ 61152 w 337377"/>
                            <a:gd name="connsiteY6" fmla="*/ 196479 h 305709"/>
                            <a:gd name="connsiteX0" fmla="*/ 67513 w 343738"/>
                            <a:gd name="connsiteY0" fmla="*/ 196479 h 305709"/>
                            <a:gd name="connsiteX1" fmla="*/ 296113 w 343738"/>
                            <a:gd name="connsiteY1" fmla="*/ 5979 h 305709"/>
                            <a:gd name="connsiteX2" fmla="*/ 343738 w 343738"/>
                            <a:gd name="connsiteY2" fmla="*/ 242724 h 305709"/>
                            <a:gd name="connsiteX3" fmla="*/ 81800 w 343738"/>
                            <a:gd name="connsiteY3" fmla="*/ 235581 h 305709"/>
                            <a:gd name="connsiteX4" fmla="*/ 61164 w 343738"/>
                            <a:gd name="connsiteY4" fmla="*/ 305709 h 305709"/>
                            <a:gd name="connsiteX5" fmla="*/ 11157 w 343738"/>
                            <a:gd name="connsiteY5" fmla="*/ 150927 h 305709"/>
                            <a:gd name="connsiteX6" fmla="*/ 67513 w 343738"/>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73968 w 350193"/>
                            <a:gd name="connsiteY0" fmla="*/ 196479 h 305709"/>
                            <a:gd name="connsiteX1" fmla="*/ 302568 w 350193"/>
                            <a:gd name="connsiteY1" fmla="*/ 5979 h 305709"/>
                            <a:gd name="connsiteX2" fmla="*/ 350193 w 350193"/>
                            <a:gd name="connsiteY2" fmla="*/ 242724 h 305709"/>
                            <a:gd name="connsiteX3" fmla="*/ 88255 w 350193"/>
                            <a:gd name="connsiteY3" fmla="*/ 235581 h 305709"/>
                            <a:gd name="connsiteX4" fmla="*/ 67619 w 350193"/>
                            <a:gd name="connsiteY4" fmla="*/ 305709 h 305709"/>
                            <a:gd name="connsiteX5" fmla="*/ 10469 w 350193"/>
                            <a:gd name="connsiteY5" fmla="*/ 150927 h 305709"/>
                            <a:gd name="connsiteX6" fmla="*/ 73968 w 350193"/>
                            <a:gd name="connsiteY6" fmla="*/ 196479 h 305709"/>
                            <a:gd name="connsiteX0" fmla="*/ 63551 w 339776"/>
                            <a:gd name="connsiteY0" fmla="*/ 196479 h 305709"/>
                            <a:gd name="connsiteX1" fmla="*/ 292151 w 339776"/>
                            <a:gd name="connsiteY1" fmla="*/ 5979 h 305709"/>
                            <a:gd name="connsiteX2" fmla="*/ 339776 w 339776"/>
                            <a:gd name="connsiteY2" fmla="*/ 242724 h 305709"/>
                            <a:gd name="connsiteX3" fmla="*/ 77838 w 339776"/>
                            <a:gd name="connsiteY3" fmla="*/ 235581 h 305709"/>
                            <a:gd name="connsiteX4" fmla="*/ 57202 w 339776"/>
                            <a:gd name="connsiteY4" fmla="*/ 305709 h 305709"/>
                            <a:gd name="connsiteX5" fmla="*/ 52 w 339776"/>
                            <a:gd name="connsiteY5" fmla="*/ 150927 h 305709"/>
                            <a:gd name="connsiteX6" fmla="*/ 63551 w 339776"/>
                            <a:gd name="connsiteY6"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66307 w 342532"/>
                            <a:gd name="connsiteY0" fmla="*/ 196479 h 305709"/>
                            <a:gd name="connsiteX1" fmla="*/ 294907 w 342532"/>
                            <a:gd name="connsiteY1" fmla="*/ 5979 h 305709"/>
                            <a:gd name="connsiteX2" fmla="*/ 342532 w 342532"/>
                            <a:gd name="connsiteY2" fmla="*/ 242724 h 305709"/>
                            <a:gd name="connsiteX3" fmla="*/ 80594 w 342532"/>
                            <a:gd name="connsiteY3" fmla="*/ 235581 h 305709"/>
                            <a:gd name="connsiteX4" fmla="*/ 59958 w 342532"/>
                            <a:gd name="connsiteY4" fmla="*/ 305709 h 305709"/>
                            <a:gd name="connsiteX5" fmla="*/ 2807 w 342532"/>
                            <a:gd name="connsiteY5" fmla="*/ 215222 h 305709"/>
                            <a:gd name="connsiteX6" fmla="*/ 2808 w 342532"/>
                            <a:gd name="connsiteY6" fmla="*/ 150927 h 305709"/>
                            <a:gd name="connsiteX7" fmla="*/ 66307 w 342532"/>
                            <a:gd name="connsiteY7"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32" h="305709">
                              <a:moveTo>
                                <a:pt x="66307" y="196479"/>
                              </a:moveTo>
                              <a:cubicBezTo>
                                <a:pt x="111551" y="73448"/>
                                <a:pt x="142507" y="-25771"/>
                                <a:pt x="294907" y="5979"/>
                              </a:cubicBezTo>
                              <a:cubicBezTo>
                                <a:pt x="276916" y="20164"/>
                                <a:pt x="177961" y="60544"/>
                                <a:pt x="288557" y="134260"/>
                              </a:cubicBezTo>
                              <a:cubicBezTo>
                                <a:pt x="320837" y="175177"/>
                                <a:pt x="307871" y="228000"/>
                                <a:pt x="342532" y="242724"/>
                              </a:cubicBezTo>
                              <a:cubicBezTo>
                                <a:pt x="267125" y="340355"/>
                                <a:pt x="127426" y="271300"/>
                                <a:pt x="80594" y="235581"/>
                              </a:cubicBezTo>
                              <a:cubicBezTo>
                                <a:pt x="54137" y="256795"/>
                                <a:pt x="89591" y="281718"/>
                                <a:pt x="59958" y="305709"/>
                              </a:cubicBezTo>
                              <a:cubicBezTo>
                                <a:pt x="36675" y="253897"/>
                                <a:pt x="12332" y="241019"/>
                                <a:pt x="2807" y="215222"/>
                              </a:cubicBezTo>
                              <a:cubicBezTo>
                                <a:pt x="9951" y="191806"/>
                                <a:pt x="-6188" y="153257"/>
                                <a:pt x="2808" y="150927"/>
                              </a:cubicBezTo>
                              <a:cubicBezTo>
                                <a:pt x="14714" y="118216"/>
                                <a:pt x="39452" y="180156"/>
                                <a:pt x="66307" y="196479"/>
                              </a:cubicBezTo>
                              <a:close/>
                            </a:path>
                          </a:pathLst>
                        </a:custGeom>
                        <a:solidFill>
                          <a:srgbClr val="FFC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10"/>
                        <p:cNvSpPr/>
                        <p:nvPr/>
                      </p:nvSpPr>
                      <p:spPr>
                        <a:xfrm>
                          <a:off x="7647227" y="2133429"/>
                          <a:ext cx="198204" cy="240516"/>
                        </a:xfrm>
                        <a:custGeom>
                          <a:avLst/>
                          <a:gdLst>
                            <a:gd name="connsiteX0" fmla="*/ 0 w 104775"/>
                            <a:gd name="connsiteY0" fmla="*/ 0 h 68639"/>
                            <a:gd name="connsiteX1" fmla="*/ 104775 w 104775"/>
                            <a:gd name="connsiteY1" fmla="*/ 0 h 68639"/>
                            <a:gd name="connsiteX2" fmla="*/ 104775 w 104775"/>
                            <a:gd name="connsiteY2" fmla="*/ 68639 h 68639"/>
                            <a:gd name="connsiteX3" fmla="*/ 0 w 104775"/>
                            <a:gd name="connsiteY3" fmla="*/ 68639 h 68639"/>
                            <a:gd name="connsiteX4" fmla="*/ 0 w 104775"/>
                            <a:gd name="connsiteY4" fmla="*/ 0 h 68639"/>
                            <a:gd name="connsiteX0" fmla="*/ 0 w 104775"/>
                            <a:gd name="connsiteY0" fmla="*/ 0 h 142458"/>
                            <a:gd name="connsiteX1" fmla="*/ 104775 w 104775"/>
                            <a:gd name="connsiteY1" fmla="*/ 73819 h 142458"/>
                            <a:gd name="connsiteX2" fmla="*/ 104775 w 104775"/>
                            <a:gd name="connsiteY2" fmla="*/ 142458 h 142458"/>
                            <a:gd name="connsiteX3" fmla="*/ 0 w 104775"/>
                            <a:gd name="connsiteY3" fmla="*/ 142458 h 142458"/>
                            <a:gd name="connsiteX4" fmla="*/ 0 w 104775"/>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42458 h 142458"/>
                            <a:gd name="connsiteX4" fmla="*/ 53510 w 158285"/>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28171 h 142458"/>
                            <a:gd name="connsiteX4" fmla="*/ 53510 w 158285"/>
                            <a:gd name="connsiteY4" fmla="*/ 0 h 142458"/>
                            <a:gd name="connsiteX0" fmla="*/ 56679 w 161454"/>
                            <a:gd name="connsiteY0" fmla="*/ 0 h 142458"/>
                            <a:gd name="connsiteX1" fmla="*/ 161454 w 161454"/>
                            <a:gd name="connsiteY1" fmla="*/ 73819 h 142458"/>
                            <a:gd name="connsiteX2" fmla="*/ 161454 w 161454"/>
                            <a:gd name="connsiteY2" fmla="*/ 142458 h 142458"/>
                            <a:gd name="connsiteX3" fmla="*/ 56679 w 161454"/>
                            <a:gd name="connsiteY3" fmla="*/ 128171 h 142458"/>
                            <a:gd name="connsiteX4" fmla="*/ 56679 w 161454"/>
                            <a:gd name="connsiteY4" fmla="*/ 0 h 142458"/>
                            <a:gd name="connsiteX0" fmla="*/ 56679 w 161454"/>
                            <a:gd name="connsiteY0" fmla="*/ 0 h 232946"/>
                            <a:gd name="connsiteX1" fmla="*/ 161454 w 161454"/>
                            <a:gd name="connsiteY1" fmla="*/ 73819 h 232946"/>
                            <a:gd name="connsiteX2" fmla="*/ 109066 w 161454"/>
                            <a:gd name="connsiteY2" fmla="*/ 232946 h 232946"/>
                            <a:gd name="connsiteX3" fmla="*/ 56679 w 161454"/>
                            <a:gd name="connsiteY3" fmla="*/ 128171 h 232946"/>
                            <a:gd name="connsiteX4" fmla="*/ 56679 w 161454"/>
                            <a:gd name="connsiteY4" fmla="*/ 0 h 232946"/>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72619"/>
                            <a:gd name="connsiteY0" fmla="*/ 0 h 242471"/>
                            <a:gd name="connsiteX1" fmla="*/ 161454 w 172619"/>
                            <a:gd name="connsiteY1" fmla="*/ 73819 h 242471"/>
                            <a:gd name="connsiteX2" fmla="*/ 164629 w 172619"/>
                            <a:gd name="connsiteY2" fmla="*/ 126376 h 242471"/>
                            <a:gd name="connsiteX3" fmla="*/ 106684 w 172619"/>
                            <a:gd name="connsiteY3" fmla="*/ 242471 h 242471"/>
                            <a:gd name="connsiteX4" fmla="*/ 56679 w 172619"/>
                            <a:gd name="connsiteY4" fmla="*/ 128171 h 242471"/>
                            <a:gd name="connsiteX5" fmla="*/ 56679 w 172619"/>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5295"/>
                            <a:gd name="connsiteY0" fmla="*/ 0 h 242471"/>
                            <a:gd name="connsiteX1" fmla="*/ 190029 w 195295"/>
                            <a:gd name="connsiteY1" fmla="*/ 88106 h 242471"/>
                            <a:gd name="connsiteX2" fmla="*/ 170979 w 195295"/>
                            <a:gd name="connsiteY2" fmla="*/ 120026 h 242471"/>
                            <a:gd name="connsiteX3" fmla="*/ 106684 w 195295"/>
                            <a:gd name="connsiteY3" fmla="*/ 242471 h 242471"/>
                            <a:gd name="connsiteX4" fmla="*/ 56679 w 195295"/>
                            <a:gd name="connsiteY4" fmla="*/ 128171 h 242471"/>
                            <a:gd name="connsiteX5" fmla="*/ 56679 w 195295"/>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7107 w 199982"/>
                            <a:gd name="connsiteY0" fmla="*/ 0 h 242471"/>
                            <a:gd name="connsiteX1" fmla="*/ 199982 w 199982"/>
                            <a:gd name="connsiteY1" fmla="*/ 88106 h 242471"/>
                            <a:gd name="connsiteX2" fmla="*/ 171407 w 199982"/>
                            <a:gd name="connsiteY2" fmla="*/ 120026 h 242471"/>
                            <a:gd name="connsiteX3" fmla="*/ 107112 w 199982"/>
                            <a:gd name="connsiteY3" fmla="*/ 242471 h 242471"/>
                            <a:gd name="connsiteX4" fmla="*/ 56129 w 199982"/>
                            <a:gd name="connsiteY4" fmla="*/ 128171 h 242471"/>
                            <a:gd name="connsiteX5" fmla="*/ 57107 w 199982"/>
                            <a:gd name="connsiteY5" fmla="*/ 0 h 242471"/>
                            <a:gd name="connsiteX0" fmla="*/ 53832 w 196707"/>
                            <a:gd name="connsiteY0" fmla="*/ 0 h 242471"/>
                            <a:gd name="connsiteX1" fmla="*/ 196707 w 196707"/>
                            <a:gd name="connsiteY1" fmla="*/ 88106 h 242471"/>
                            <a:gd name="connsiteX2" fmla="*/ 168132 w 196707"/>
                            <a:gd name="connsiteY2" fmla="*/ 120026 h 242471"/>
                            <a:gd name="connsiteX3" fmla="*/ 103837 w 196707"/>
                            <a:gd name="connsiteY3" fmla="*/ 242471 h 242471"/>
                            <a:gd name="connsiteX4" fmla="*/ 52854 w 196707"/>
                            <a:gd name="connsiteY4" fmla="*/ 128171 h 242471"/>
                            <a:gd name="connsiteX5" fmla="*/ 53832 w 196707"/>
                            <a:gd name="connsiteY5" fmla="*/ 0 h 242471"/>
                            <a:gd name="connsiteX0" fmla="*/ 55484 w 194449"/>
                            <a:gd name="connsiteY0" fmla="*/ 0 h 242471"/>
                            <a:gd name="connsiteX1" fmla="*/ 194449 w 194449"/>
                            <a:gd name="connsiteY1" fmla="*/ 88106 h 242471"/>
                            <a:gd name="connsiteX2" fmla="*/ 165874 w 194449"/>
                            <a:gd name="connsiteY2" fmla="*/ 120026 h 242471"/>
                            <a:gd name="connsiteX3" fmla="*/ 101579 w 194449"/>
                            <a:gd name="connsiteY3" fmla="*/ 242471 h 242471"/>
                            <a:gd name="connsiteX4" fmla="*/ 50596 w 194449"/>
                            <a:gd name="connsiteY4" fmla="*/ 128171 h 242471"/>
                            <a:gd name="connsiteX5" fmla="*/ 55484 w 194449"/>
                            <a:gd name="connsiteY5" fmla="*/ 0 h 242471"/>
                            <a:gd name="connsiteX0" fmla="*/ 58276 w 197241"/>
                            <a:gd name="connsiteY0" fmla="*/ 0 h 242471"/>
                            <a:gd name="connsiteX1" fmla="*/ 197241 w 197241"/>
                            <a:gd name="connsiteY1" fmla="*/ 88106 h 242471"/>
                            <a:gd name="connsiteX2" fmla="*/ 168666 w 197241"/>
                            <a:gd name="connsiteY2" fmla="*/ 120026 h 242471"/>
                            <a:gd name="connsiteX3" fmla="*/ 104371 w 197241"/>
                            <a:gd name="connsiteY3" fmla="*/ 242471 h 242471"/>
                            <a:gd name="connsiteX4" fmla="*/ 53388 w 197241"/>
                            <a:gd name="connsiteY4" fmla="*/ 128171 h 242471"/>
                            <a:gd name="connsiteX5" fmla="*/ 58276 w 197241"/>
                            <a:gd name="connsiteY5" fmla="*/ 0 h 242471"/>
                            <a:gd name="connsiteX0" fmla="*/ 58926 w 197891"/>
                            <a:gd name="connsiteY0" fmla="*/ 0 h 242471"/>
                            <a:gd name="connsiteX1" fmla="*/ 197891 w 197891"/>
                            <a:gd name="connsiteY1" fmla="*/ 88106 h 242471"/>
                            <a:gd name="connsiteX2" fmla="*/ 169316 w 197891"/>
                            <a:gd name="connsiteY2" fmla="*/ 120026 h 242471"/>
                            <a:gd name="connsiteX3" fmla="*/ 105021 w 197891"/>
                            <a:gd name="connsiteY3" fmla="*/ 242471 h 242471"/>
                            <a:gd name="connsiteX4" fmla="*/ 54038 w 197891"/>
                            <a:gd name="connsiteY4" fmla="*/ 128171 h 242471"/>
                            <a:gd name="connsiteX5" fmla="*/ 58926 w 197891"/>
                            <a:gd name="connsiteY5" fmla="*/ 0 h 242471"/>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9239 w 198204"/>
                            <a:gd name="connsiteY0" fmla="*/ 0 h 240516"/>
                            <a:gd name="connsiteX1" fmla="*/ 198204 w 198204"/>
                            <a:gd name="connsiteY1" fmla="*/ 88106 h 240516"/>
                            <a:gd name="connsiteX2" fmla="*/ 169629 w 198204"/>
                            <a:gd name="connsiteY2" fmla="*/ 120026 h 240516"/>
                            <a:gd name="connsiteX3" fmla="*/ 104356 w 198204"/>
                            <a:gd name="connsiteY3" fmla="*/ 240516 h 240516"/>
                            <a:gd name="connsiteX4" fmla="*/ 53618 w 198204"/>
                            <a:gd name="connsiteY4" fmla="*/ 130370 h 240516"/>
                            <a:gd name="connsiteX5" fmla="*/ 59239 w 198204"/>
                            <a:gd name="connsiteY5" fmla="*/ 0 h 2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4" h="240516">
                              <a:moveTo>
                                <a:pt x="59239" y="0"/>
                              </a:moveTo>
                              <a:lnTo>
                                <a:pt x="198204" y="88106"/>
                              </a:lnTo>
                              <a:cubicBezTo>
                                <a:pt x="192383" y="109566"/>
                                <a:pt x="178757" y="91917"/>
                                <a:pt x="169629" y="120026"/>
                              </a:cubicBezTo>
                              <a:cubicBezTo>
                                <a:pt x="164470" y="148929"/>
                                <a:pt x="139084" y="228892"/>
                                <a:pt x="104356" y="240516"/>
                              </a:cubicBezTo>
                              <a:cubicBezTo>
                                <a:pt x="72848" y="211941"/>
                                <a:pt x="77430" y="161326"/>
                                <a:pt x="53618" y="130370"/>
                              </a:cubicBezTo>
                              <a:cubicBezTo>
                                <a:pt x="-473" y="94916"/>
                                <a:pt x="-35710" y="56033"/>
                                <a:pt x="59239" y="0"/>
                              </a:cubicBezTo>
                              <a:close/>
                            </a:path>
                          </a:pathLst>
                        </a:custGeom>
                        <a:solidFill>
                          <a:srgbClr val="F2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Freeform 81"/>
                        <p:cNvSpPr/>
                        <p:nvPr/>
                      </p:nvSpPr>
                      <p:spPr>
                        <a:xfrm>
                          <a:off x="7753350" y="2244483"/>
                          <a:ext cx="68630" cy="57392"/>
                        </a:xfrm>
                        <a:custGeom>
                          <a:avLst/>
                          <a:gdLst>
                            <a:gd name="connsiteX0" fmla="*/ 0 w 66675"/>
                            <a:gd name="connsiteY0" fmla="*/ 60325 h 60325"/>
                            <a:gd name="connsiteX1" fmla="*/ 66675 w 66675"/>
                            <a:gd name="connsiteY1" fmla="*/ 0 h 60325"/>
                            <a:gd name="connsiteX0" fmla="*/ 0 w 68630"/>
                            <a:gd name="connsiteY0" fmla="*/ 57392 h 57392"/>
                            <a:gd name="connsiteX1" fmla="*/ 68630 w 68630"/>
                            <a:gd name="connsiteY1"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Lst>
                          <a:ahLst/>
                          <a:cxnLst>
                            <a:cxn ang="0">
                              <a:pos x="connsiteX0" y="connsiteY0"/>
                            </a:cxn>
                            <a:cxn ang="0">
                              <a:pos x="connsiteX1" y="connsiteY1"/>
                            </a:cxn>
                            <a:cxn ang="0">
                              <a:pos x="connsiteX2" y="connsiteY2"/>
                            </a:cxn>
                          </a:cxnLst>
                          <a:rect l="l" t="t" r="r" b="b"/>
                          <a:pathLst>
                            <a:path w="68630" h="57392">
                              <a:moveTo>
                                <a:pt x="0" y="57392"/>
                              </a:moveTo>
                              <a:cubicBezTo>
                                <a:pt x="12063" y="47735"/>
                                <a:pt x="10440" y="39056"/>
                                <a:pt x="13704" y="27444"/>
                              </a:cubicBezTo>
                              <a:cubicBezTo>
                                <a:pt x="36901" y="30028"/>
                                <a:pt x="53254" y="10126"/>
                                <a:pt x="68630" y="0"/>
                              </a:cubicBezTo>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76" name="Group 75"/>
                      <p:cNvGrpSpPr/>
                      <p:nvPr/>
                    </p:nvGrpSpPr>
                    <p:grpSpPr>
                      <a:xfrm>
                        <a:off x="3279505" y="1923369"/>
                        <a:ext cx="100617" cy="100616"/>
                        <a:chOff x="4439432" y="1938590"/>
                        <a:chExt cx="201768" cy="201768"/>
                      </a:xfrm>
                    </p:grpSpPr>
                    <p:sp>
                      <p:nvSpPr>
                        <p:cNvPr id="78" name="Oval 77"/>
                        <p:cNvSpPr/>
                        <p:nvPr/>
                      </p:nvSpPr>
                      <p:spPr>
                        <a:xfrm>
                          <a:off x="4439432" y="1938590"/>
                          <a:ext cx="201768" cy="20176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Freeform 78"/>
                        <p:cNvSpPr/>
                        <p:nvPr/>
                      </p:nvSpPr>
                      <p:spPr>
                        <a:xfrm>
                          <a:off x="4567358" y="1963657"/>
                          <a:ext cx="73842" cy="90520"/>
                        </a:xfrm>
                        <a:custGeom>
                          <a:avLst/>
                          <a:gdLst>
                            <a:gd name="connsiteX0" fmla="*/ 37647 w 73842"/>
                            <a:gd name="connsiteY0" fmla="*/ 0 h 90520"/>
                            <a:gd name="connsiteX1" fmla="*/ 44294 w 73842"/>
                            <a:gd name="connsiteY1" fmla="*/ 4481 h 90520"/>
                            <a:gd name="connsiteX2" fmla="*/ 73842 w 73842"/>
                            <a:gd name="connsiteY2" fmla="*/ 75817 h 90520"/>
                            <a:gd name="connsiteX3" fmla="*/ 72794 w 73842"/>
                            <a:gd name="connsiteY3" fmla="*/ 81011 h 90520"/>
                            <a:gd name="connsiteX4" fmla="*/ 64065 w 73842"/>
                            <a:gd name="connsiteY4" fmla="*/ 86896 h 90520"/>
                            <a:gd name="connsiteX5" fmla="*/ 46115 w 73842"/>
                            <a:gd name="connsiteY5" fmla="*/ 90520 h 90520"/>
                            <a:gd name="connsiteX6" fmla="*/ 0 w 73842"/>
                            <a:gd name="connsiteY6" fmla="*/ 44405 h 90520"/>
                            <a:gd name="connsiteX7" fmla="*/ 28165 w 73842"/>
                            <a:gd name="connsiteY7" fmla="*/ 1914 h 90520"/>
                            <a:gd name="connsiteX8" fmla="*/ 37647 w 73842"/>
                            <a:gd name="connsiteY8" fmla="*/ 0 h 9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42" h="90520">
                              <a:moveTo>
                                <a:pt x="37647" y="0"/>
                              </a:moveTo>
                              <a:lnTo>
                                <a:pt x="44294" y="4481"/>
                              </a:lnTo>
                              <a:cubicBezTo>
                                <a:pt x="62550" y="22738"/>
                                <a:pt x="73842" y="47959"/>
                                <a:pt x="73842" y="75817"/>
                              </a:cubicBezTo>
                              <a:lnTo>
                                <a:pt x="72794" y="81011"/>
                              </a:lnTo>
                              <a:lnTo>
                                <a:pt x="64065" y="86896"/>
                              </a:lnTo>
                              <a:cubicBezTo>
                                <a:pt x="58548" y="89230"/>
                                <a:pt x="52482" y="90520"/>
                                <a:pt x="46115" y="90520"/>
                              </a:cubicBezTo>
                              <a:cubicBezTo>
                                <a:pt x="20646" y="90520"/>
                                <a:pt x="0" y="69874"/>
                                <a:pt x="0" y="44405"/>
                              </a:cubicBezTo>
                              <a:cubicBezTo>
                                <a:pt x="0" y="25303"/>
                                <a:pt x="11614" y="8915"/>
                                <a:pt x="28165" y="1914"/>
                              </a:cubicBezTo>
                              <a:lnTo>
                                <a:pt x="37647"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77" name="Rectangle 30"/>
                      <p:cNvSpPr/>
                      <p:nvPr/>
                    </p:nvSpPr>
                    <p:spPr>
                      <a:xfrm>
                        <a:off x="3247717" y="2163399"/>
                        <a:ext cx="62274" cy="71585"/>
                      </a:xfrm>
                      <a:custGeom>
                        <a:avLst/>
                        <a:gdLst>
                          <a:gd name="connsiteX0" fmla="*/ 0 w 171684"/>
                          <a:gd name="connsiteY0" fmla="*/ 0 h 128623"/>
                          <a:gd name="connsiteX1" fmla="*/ 171684 w 171684"/>
                          <a:gd name="connsiteY1" fmla="*/ 0 h 128623"/>
                          <a:gd name="connsiteX2" fmla="*/ 171684 w 171684"/>
                          <a:gd name="connsiteY2" fmla="*/ 128623 h 128623"/>
                          <a:gd name="connsiteX3" fmla="*/ 0 w 171684"/>
                          <a:gd name="connsiteY3" fmla="*/ 128623 h 128623"/>
                          <a:gd name="connsiteX4" fmla="*/ 0 w 171684"/>
                          <a:gd name="connsiteY4" fmla="*/ 0 h 128623"/>
                          <a:gd name="connsiteX0" fmla="*/ 0 w 171684"/>
                          <a:gd name="connsiteY0" fmla="*/ 19050 h 147673"/>
                          <a:gd name="connsiteX1" fmla="*/ 169303 w 171684"/>
                          <a:gd name="connsiteY1" fmla="*/ 0 h 147673"/>
                          <a:gd name="connsiteX2" fmla="*/ 171684 w 171684"/>
                          <a:gd name="connsiteY2" fmla="*/ 147673 h 147673"/>
                          <a:gd name="connsiteX3" fmla="*/ 0 w 171684"/>
                          <a:gd name="connsiteY3" fmla="*/ 147673 h 147673"/>
                          <a:gd name="connsiteX4" fmla="*/ 0 w 171684"/>
                          <a:gd name="connsiteY4" fmla="*/ 19050 h 147673"/>
                          <a:gd name="connsiteX0" fmla="*/ 0 w 169303"/>
                          <a:gd name="connsiteY0" fmla="*/ 19050 h 147673"/>
                          <a:gd name="connsiteX1" fmla="*/ 169303 w 169303"/>
                          <a:gd name="connsiteY1" fmla="*/ 0 h 147673"/>
                          <a:gd name="connsiteX2" fmla="*/ 0 w 169303"/>
                          <a:gd name="connsiteY2" fmla="*/ 147673 h 147673"/>
                          <a:gd name="connsiteX3" fmla="*/ 0 w 169303"/>
                          <a:gd name="connsiteY3" fmla="*/ 19050 h 147673"/>
                          <a:gd name="connsiteX0" fmla="*/ 0 w 169303"/>
                          <a:gd name="connsiteY0" fmla="*/ 19050 h 159580"/>
                          <a:gd name="connsiteX1" fmla="*/ 169303 w 169303"/>
                          <a:gd name="connsiteY1" fmla="*/ 0 h 159580"/>
                          <a:gd name="connsiteX2" fmla="*/ 64294 w 169303"/>
                          <a:gd name="connsiteY2" fmla="*/ 159580 h 159580"/>
                          <a:gd name="connsiteX3" fmla="*/ 0 w 169303"/>
                          <a:gd name="connsiteY3" fmla="*/ 19050 h 159580"/>
                          <a:gd name="connsiteX0" fmla="*/ 0 w 124059"/>
                          <a:gd name="connsiteY0" fmla="*/ 76200 h 159580"/>
                          <a:gd name="connsiteX1" fmla="*/ 124059 w 124059"/>
                          <a:gd name="connsiteY1" fmla="*/ 0 h 159580"/>
                          <a:gd name="connsiteX2" fmla="*/ 19050 w 124059"/>
                          <a:gd name="connsiteY2" fmla="*/ 159580 h 159580"/>
                          <a:gd name="connsiteX3" fmla="*/ 0 w 124059"/>
                          <a:gd name="connsiteY3" fmla="*/ 76200 h 159580"/>
                          <a:gd name="connsiteX0" fmla="*/ 0 w 124059"/>
                          <a:gd name="connsiteY0" fmla="*/ 76200 h 164343"/>
                          <a:gd name="connsiteX1" fmla="*/ 124059 w 124059"/>
                          <a:gd name="connsiteY1" fmla="*/ 0 h 164343"/>
                          <a:gd name="connsiteX2" fmla="*/ 42862 w 124059"/>
                          <a:gd name="connsiteY2" fmla="*/ 164343 h 164343"/>
                          <a:gd name="connsiteX3" fmla="*/ 0 w 124059"/>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10661 w 134753"/>
                          <a:gd name="connsiteY0" fmla="*/ 76200 h 164343"/>
                          <a:gd name="connsiteX1" fmla="*/ 134720 w 134753"/>
                          <a:gd name="connsiteY1" fmla="*/ 0 h 164343"/>
                          <a:gd name="connsiteX2" fmla="*/ 53523 w 134753"/>
                          <a:gd name="connsiteY2" fmla="*/ 164343 h 164343"/>
                          <a:gd name="connsiteX3" fmla="*/ 10661 w 134753"/>
                          <a:gd name="connsiteY3" fmla="*/ 76200 h 164343"/>
                          <a:gd name="connsiteX0" fmla="*/ 15049 w 139141"/>
                          <a:gd name="connsiteY0" fmla="*/ 76200 h 164382"/>
                          <a:gd name="connsiteX1" fmla="*/ 139108 w 139141"/>
                          <a:gd name="connsiteY1" fmla="*/ 0 h 164382"/>
                          <a:gd name="connsiteX2" fmla="*/ 57911 w 139141"/>
                          <a:gd name="connsiteY2" fmla="*/ 164343 h 164382"/>
                          <a:gd name="connsiteX3" fmla="*/ 15049 w 139141"/>
                          <a:gd name="connsiteY3" fmla="*/ 76200 h 164382"/>
                          <a:gd name="connsiteX0" fmla="*/ 17462 w 141554"/>
                          <a:gd name="connsiteY0" fmla="*/ 76200 h 167586"/>
                          <a:gd name="connsiteX1" fmla="*/ 141521 w 141554"/>
                          <a:gd name="connsiteY1" fmla="*/ 0 h 167586"/>
                          <a:gd name="connsiteX2" fmla="*/ 60324 w 141554"/>
                          <a:gd name="connsiteY2" fmla="*/ 164343 h 167586"/>
                          <a:gd name="connsiteX3" fmla="*/ 17462 w 141554"/>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Lst>
                        <a:ahLst/>
                        <a:cxnLst>
                          <a:cxn ang="0">
                            <a:pos x="connsiteX0" y="connsiteY0"/>
                          </a:cxn>
                          <a:cxn ang="0">
                            <a:pos x="connsiteX1" y="connsiteY1"/>
                          </a:cxn>
                          <a:cxn ang="0">
                            <a:pos x="connsiteX2" y="connsiteY2"/>
                          </a:cxn>
                          <a:cxn ang="0">
                            <a:pos x="connsiteX3" y="connsiteY3"/>
                          </a:cxn>
                        </a:cxnLst>
                        <a:rect l="l" t="t" r="r" b="b"/>
                        <a:pathLst>
                          <a:path w="145788" h="167586">
                            <a:moveTo>
                              <a:pt x="21696" y="76200"/>
                            </a:moveTo>
                            <a:cubicBezTo>
                              <a:pt x="89243" y="53181"/>
                              <a:pt x="111546" y="32544"/>
                              <a:pt x="145755" y="0"/>
                            </a:cubicBezTo>
                            <a:cubicBezTo>
                              <a:pt x="145755" y="21437"/>
                              <a:pt x="149925" y="137355"/>
                              <a:pt x="64558" y="164343"/>
                            </a:cubicBezTo>
                            <a:cubicBezTo>
                              <a:pt x="7408" y="182587"/>
                              <a:pt x="-23548" y="119869"/>
                              <a:pt x="21696" y="76200"/>
                            </a:cubicBezTo>
                            <a:close/>
                          </a:path>
                        </a:pathLst>
                      </a:custGeom>
                      <a:solidFill>
                        <a:srgbClr val="E4A3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51" name="Group 50"/>
                    <p:cNvGrpSpPr/>
                    <p:nvPr/>
                  </p:nvGrpSpPr>
                  <p:grpSpPr>
                    <a:xfrm rot="19504416" flipH="1">
                      <a:off x="1798140" y="3602759"/>
                      <a:ext cx="387076" cy="346166"/>
                      <a:chOff x="2839336" y="1749425"/>
                      <a:chExt cx="701288" cy="627166"/>
                    </a:xfrm>
                  </p:grpSpPr>
                  <p:sp>
                    <p:nvSpPr>
                      <p:cNvPr id="63" name="Rectangle 27"/>
                      <p:cNvSpPr/>
                      <p:nvPr/>
                    </p:nvSpPr>
                    <p:spPr>
                      <a:xfrm>
                        <a:off x="2936952" y="1749425"/>
                        <a:ext cx="311015" cy="355602"/>
                      </a:xfrm>
                      <a:custGeom>
                        <a:avLst/>
                        <a:gdLst>
                          <a:gd name="connsiteX0" fmla="*/ 0 w 439492"/>
                          <a:gd name="connsiteY0" fmla="*/ 0 h 295275"/>
                          <a:gd name="connsiteX1" fmla="*/ 439492 w 439492"/>
                          <a:gd name="connsiteY1" fmla="*/ 0 h 295275"/>
                          <a:gd name="connsiteX2" fmla="*/ 439492 w 439492"/>
                          <a:gd name="connsiteY2" fmla="*/ 295275 h 295275"/>
                          <a:gd name="connsiteX3" fmla="*/ 0 w 439492"/>
                          <a:gd name="connsiteY3" fmla="*/ 295275 h 295275"/>
                          <a:gd name="connsiteX4" fmla="*/ 0 w 439492"/>
                          <a:gd name="connsiteY4" fmla="*/ 0 h 295275"/>
                          <a:gd name="connsiteX0" fmla="*/ 0 w 439492"/>
                          <a:gd name="connsiteY0" fmla="*/ 130175 h 425450"/>
                          <a:gd name="connsiteX1" fmla="*/ 382342 w 439492"/>
                          <a:gd name="connsiteY1" fmla="*/ 0 h 425450"/>
                          <a:gd name="connsiteX2" fmla="*/ 439492 w 439492"/>
                          <a:gd name="connsiteY2" fmla="*/ 425450 h 425450"/>
                          <a:gd name="connsiteX3" fmla="*/ 0 w 439492"/>
                          <a:gd name="connsiteY3" fmla="*/ 425450 h 425450"/>
                          <a:gd name="connsiteX4" fmla="*/ 0 w 439492"/>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0 w 614117"/>
                          <a:gd name="connsiteY5" fmla="*/ 130175 h 425450"/>
                          <a:gd name="connsiteX0" fmla="*/ 12700 w 614117"/>
                          <a:gd name="connsiteY0" fmla="*/ 33972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12700 w 614117"/>
                          <a:gd name="connsiteY5" fmla="*/ 339725 h 425450"/>
                          <a:gd name="connsiteX0" fmla="*/ 0 w 601417"/>
                          <a:gd name="connsiteY0" fmla="*/ 339725 h 704850"/>
                          <a:gd name="connsiteX1" fmla="*/ 149530 w 601417"/>
                          <a:gd name="connsiteY1" fmla="*/ 175214 h 704850"/>
                          <a:gd name="connsiteX2" fmla="*/ 369642 w 601417"/>
                          <a:gd name="connsiteY2" fmla="*/ 0 h 704850"/>
                          <a:gd name="connsiteX3" fmla="*/ 601417 w 601417"/>
                          <a:gd name="connsiteY3" fmla="*/ 155575 h 704850"/>
                          <a:gd name="connsiteX4" fmla="*/ 22225 w 601417"/>
                          <a:gd name="connsiteY4" fmla="*/ 704850 h 704850"/>
                          <a:gd name="connsiteX5" fmla="*/ 0 w 601417"/>
                          <a:gd name="connsiteY5" fmla="*/ 339725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90943 h 708443"/>
                          <a:gd name="connsiteX1" fmla="*/ 159055 w 610942"/>
                          <a:gd name="connsiteY1" fmla="*/ 178807 h 708443"/>
                          <a:gd name="connsiteX2" fmla="*/ 379167 w 610942"/>
                          <a:gd name="connsiteY2" fmla="*/ 3593 h 708443"/>
                          <a:gd name="connsiteX3" fmla="*/ 610942 w 610942"/>
                          <a:gd name="connsiteY3" fmla="*/ 159168 h 708443"/>
                          <a:gd name="connsiteX4" fmla="*/ 31750 w 610942"/>
                          <a:gd name="connsiteY4" fmla="*/ 708443 h 708443"/>
                          <a:gd name="connsiteX5" fmla="*/ 0 w 610942"/>
                          <a:gd name="connsiteY5" fmla="*/ 390943 h 70844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49530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21035 w 631977"/>
                          <a:gd name="connsiteY0" fmla="*/ 390833 h 708333"/>
                          <a:gd name="connsiteX1" fmla="*/ 170565 w 631977"/>
                          <a:gd name="connsiteY1" fmla="*/ 178697 h 708333"/>
                          <a:gd name="connsiteX2" fmla="*/ 400202 w 631977"/>
                          <a:gd name="connsiteY2" fmla="*/ 3483 h 708333"/>
                          <a:gd name="connsiteX3" fmla="*/ 631977 w 631977"/>
                          <a:gd name="connsiteY3" fmla="*/ 159058 h 708333"/>
                          <a:gd name="connsiteX4" fmla="*/ 52785 w 631977"/>
                          <a:gd name="connsiteY4" fmla="*/ 708333 h 708333"/>
                          <a:gd name="connsiteX5" fmla="*/ 21035 w 631977"/>
                          <a:gd name="connsiteY5" fmla="*/ 390833 h 708333"/>
                          <a:gd name="connsiteX0" fmla="*/ 5940 w 616882"/>
                          <a:gd name="connsiteY0" fmla="*/ 390833 h 708333"/>
                          <a:gd name="connsiteX1" fmla="*/ 155470 w 616882"/>
                          <a:gd name="connsiteY1" fmla="*/ 178697 h 708333"/>
                          <a:gd name="connsiteX2" fmla="*/ 385107 w 616882"/>
                          <a:gd name="connsiteY2" fmla="*/ 3483 h 708333"/>
                          <a:gd name="connsiteX3" fmla="*/ 616882 w 616882"/>
                          <a:gd name="connsiteY3" fmla="*/ 159058 h 708333"/>
                          <a:gd name="connsiteX4" fmla="*/ 37690 w 616882"/>
                          <a:gd name="connsiteY4" fmla="*/ 708333 h 708333"/>
                          <a:gd name="connsiteX5" fmla="*/ 5940 w 616882"/>
                          <a:gd name="connsiteY5" fmla="*/ 390833 h 708333"/>
                          <a:gd name="connsiteX0" fmla="*/ 16484 w 627426"/>
                          <a:gd name="connsiteY0" fmla="*/ 390833 h 708333"/>
                          <a:gd name="connsiteX1" fmla="*/ 166014 w 627426"/>
                          <a:gd name="connsiteY1" fmla="*/ 178697 h 708333"/>
                          <a:gd name="connsiteX2" fmla="*/ 395651 w 627426"/>
                          <a:gd name="connsiteY2" fmla="*/ 3483 h 708333"/>
                          <a:gd name="connsiteX3" fmla="*/ 627426 w 627426"/>
                          <a:gd name="connsiteY3" fmla="*/ 159058 h 708333"/>
                          <a:gd name="connsiteX4" fmla="*/ 48234 w 627426"/>
                          <a:gd name="connsiteY4" fmla="*/ 708333 h 708333"/>
                          <a:gd name="connsiteX5" fmla="*/ 16484 w 627426"/>
                          <a:gd name="connsiteY5" fmla="*/ 390833 h 708333"/>
                          <a:gd name="connsiteX0" fmla="*/ 22019 w 632961"/>
                          <a:gd name="connsiteY0" fmla="*/ 390833 h 720332"/>
                          <a:gd name="connsiteX1" fmla="*/ 171549 w 632961"/>
                          <a:gd name="connsiteY1" fmla="*/ 178697 h 720332"/>
                          <a:gd name="connsiteX2" fmla="*/ 401186 w 632961"/>
                          <a:gd name="connsiteY2" fmla="*/ 3483 h 720332"/>
                          <a:gd name="connsiteX3" fmla="*/ 632961 w 632961"/>
                          <a:gd name="connsiteY3" fmla="*/ 159058 h 720332"/>
                          <a:gd name="connsiteX4" fmla="*/ 53769 w 632961"/>
                          <a:gd name="connsiteY4" fmla="*/ 708333 h 720332"/>
                          <a:gd name="connsiteX5" fmla="*/ 25499 w 632961"/>
                          <a:gd name="connsiteY5" fmla="*/ 527948 h 720332"/>
                          <a:gd name="connsiteX6" fmla="*/ 22019 w 632961"/>
                          <a:gd name="connsiteY6" fmla="*/ 390833 h 720332"/>
                          <a:gd name="connsiteX0" fmla="*/ 12740 w 623682"/>
                          <a:gd name="connsiteY0" fmla="*/ 390833 h 708333"/>
                          <a:gd name="connsiteX1" fmla="*/ 162270 w 623682"/>
                          <a:gd name="connsiteY1" fmla="*/ 178697 h 708333"/>
                          <a:gd name="connsiteX2" fmla="*/ 391907 w 623682"/>
                          <a:gd name="connsiteY2" fmla="*/ 3483 h 708333"/>
                          <a:gd name="connsiteX3" fmla="*/ 623682 w 623682"/>
                          <a:gd name="connsiteY3" fmla="*/ 159058 h 708333"/>
                          <a:gd name="connsiteX4" fmla="*/ 44490 w 623682"/>
                          <a:gd name="connsiteY4" fmla="*/ 708333 h 708333"/>
                          <a:gd name="connsiteX5" fmla="*/ 16220 w 623682"/>
                          <a:gd name="connsiteY5" fmla="*/ 527948 h 708333"/>
                          <a:gd name="connsiteX6" fmla="*/ 12740 w 623682"/>
                          <a:gd name="connsiteY6" fmla="*/ 390833 h 708333"/>
                          <a:gd name="connsiteX0" fmla="*/ 12740 w 623682"/>
                          <a:gd name="connsiteY0" fmla="*/ 390833 h 713095"/>
                          <a:gd name="connsiteX1" fmla="*/ 162270 w 623682"/>
                          <a:gd name="connsiteY1" fmla="*/ 178697 h 713095"/>
                          <a:gd name="connsiteX2" fmla="*/ 391907 w 623682"/>
                          <a:gd name="connsiteY2" fmla="*/ 3483 h 713095"/>
                          <a:gd name="connsiteX3" fmla="*/ 623682 w 623682"/>
                          <a:gd name="connsiteY3" fmla="*/ 159058 h 713095"/>
                          <a:gd name="connsiteX4" fmla="*/ 49252 w 623682"/>
                          <a:gd name="connsiteY4" fmla="*/ 713095 h 713095"/>
                          <a:gd name="connsiteX5" fmla="*/ 16220 w 623682"/>
                          <a:gd name="connsiteY5" fmla="*/ 527948 h 713095"/>
                          <a:gd name="connsiteX6" fmla="*/ 12740 w 623682"/>
                          <a:gd name="connsiteY6" fmla="*/ 390833 h 7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682" h="713095">
                            <a:moveTo>
                              <a:pt x="12740" y="390833"/>
                            </a:moveTo>
                            <a:cubicBezTo>
                              <a:pt x="171592" y="306363"/>
                              <a:pt x="105018" y="225067"/>
                              <a:pt x="162270" y="178697"/>
                            </a:cubicBezTo>
                            <a:cubicBezTo>
                              <a:pt x="305491" y="152042"/>
                              <a:pt x="312186" y="-27012"/>
                              <a:pt x="391907" y="3483"/>
                            </a:cubicBezTo>
                            <a:cubicBezTo>
                              <a:pt x="462815" y="10891"/>
                              <a:pt x="600399" y="65925"/>
                              <a:pt x="623682" y="159058"/>
                            </a:cubicBezTo>
                            <a:lnTo>
                              <a:pt x="49252" y="713095"/>
                            </a:lnTo>
                            <a:cubicBezTo>
                              <a:pt x="-14421" y="672447"/>
                              <a:pt x="21512" y="580865"/>
                              <a:pt x="16220" y="527948"/>
                            </a:cubicBezTo>
                            <a:cubicBezTo>
                              <a:pt x="10928" y="475031"/>
                              <a:pt x="-15306" y="448512"/>
                              <a:pt x="12740" y="390833"/>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29"/>
                      <p:cNvSpPr/>
                      <p:nvPr/>
                    </p:nvSpPr>
                    <p:spPr>
                      <a:xfrm>
                        <a:off x="3062388" y="2260580"/>
                        <a:ext cx="290207" cy="116011"/>
                      </a:xfrm>
                      <a:custGeom>
                        <a:avLst/>
                        <a:gdLst>
                          <a:gd name="connsiteX0" fmla="*/ 0 w 514350"/>
                          <a:gd name="connsiteY0" fmla="*/ 0 h 178524"/>
                          <a:gd name="connsiteX1" fmla="*/ 514350 w 514350"/>
                          <a:gd name="connsiteY1" fmla="*/ 0 h 178524"/>
                          <a:gd name="connsiteX2" fmla="*/ 514350 w 514350"/>
                          <a:gd name="connsiteY2" fmla="*/ 178524 h 178524"/>
                          <a:gd name="connsiteX3" fmla="*/ 0 w 514350"/>
                          <a:gd name="connsiteY3" fmla="*/ 178524 h 178524"/>
                          <a:gd name="connsiteX4" fmla="*/ 0 w 514350"/>
                          <a:gd name="connsiteY4" fmla="*/ 0 h 178524"/>
                          <a:gd name="connsiteX0" fmla="*/ 0 w 561975"/>
                          <a:gd name="connsiteY0" fmla="*/ 0 h 252343"/>
                          <a:gd name="connsiteX1" fmla="*/ 561975 w 561975"/>
                          <a:gd name="connsiteY1" fmla="*/ 73819 h 252343"/>
                          <a:gd name="connsiteX2" fmla="*/ 561975 w 561975"/>
                          <a:gd name="connsiteY2" fmla="*/ 252343 h 252343"/>
                          <a:gd name="connsiteX3" fmla="*/ 47625 w 561975"/>
                          <a:gd name="connsiteY3" fmla="*/ 252343 h 252343"/>
                          <a:gd name="connsiteX4" fmla="*/ 0 w 561975"/>
                          <a:gd name="connsiteY4" fmla="*/ 0 h 252343"/>
                          <a:gd name="connsiteX0" fmla="*/ 0 w 573882"/>
                          <a:gd name="connsiteY0" fmla="*/ 7143 h 259486"/>
                          <a:gd name="connsiteX1" fmla="*/ 573882 w 573882"/>
                          <a:gd name="connsiteY1" fmla="*/ 0 h 259486"/>
                          <a:gd name="connsiteX2" fmla="*/ 561975 w 573882"/>
                          <a:gd name="connsiteY2" fmla="*/ 259486 h 259486"/>
                          <a:gd name="connsiteX3" fmla="*/ 47625 w 573882"/>
                          <a:gd name="connsiteY3" fmla="*/ 259486 h 259486"/>
                          <a:gd name="connsiteX4" fmla="*/ 0 w 573882"/>
                          <a:gd name="connsiteY4" fmla="*/ 7143 h 259486"/>
                          <a:gd name="connsiteX0" fmla="*/ 0 w 573882"/>
                          <a:gd name="connsiteY0" fmla="*/ 7143 h 259486"/>
                          <a:gd name="connsiteX1" fmla="*/ 573882 w 573882"/>
                          <a:gd name="connsiteY1" fmla="*/ 0 h 259486"/>
                          <a:gd name="connsiteX2" fmla="*/ 450057 w 573882"/>
                          <a:gd name="connsiteY2" fmla="*/ 209480 h 259486"/>
                          <a:gd name="connsiteX3" fmla="*/ 47625 w 573882"/>
                          <a:gd name="connsiteY3" fmla="*/ 259486 h 259486"/>
                          <a:gd name="connsiteX4" fmla="*/ 0 w 573882"/>
                          <a:gd name="connsiteY4" fmla="*/ 7143 h 259486"/>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80806"/>
                          <a:gd name="connsiteY0" fmla="*/ 0 h 221386"/>
                          <a:gd name="connsiteX1" fmla="*/ 571501 w 580806"/>
                          <a:gd name="connsiteY1" fmla="*/ 4763 h 221386"/>
                          <a:gd name="connsiteX2" fmla="*/ 447676 w 580806"/>
                          <a:gd name="connsiteY2" fmla="*/ 214243 h 221386"/>
                          <a:gd name="connsiteX3" fmla="*/ 83344 w 580806"/>
                          <a:gd name="connsiteY3" fmla="*/ 221386 h 221386"/>
                          <a:gd name="connsiteX4" fmla="*/ 0 w 58080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4747"/>
                          <a:gd name="connsiteX1" fmla="*/ 571501 w 581956"/>
                          <a:gd name="connsiteY1" fmla="*/ 4763 h 224747"/>
                          <a:gd name="connsiteX2" fmla="*/ 447676 w 581956"/>
                          <a:gd name="connsiteY2" fmla="*/ 214243 h 224747"/>
                          <a:gd name="connsiteX3" fmla="*/ 83344 w 581956"/>
                          <a:gd name="connsiteY3" fmla="*/ 221386 h 224747"/>
                          <a:gd name="connsiteX4" fmla="*/ 0 w 581956"/>
                          <a:gd name="connsiteY4" fmla="*/ 0 h 224747"/>
                          <a:gd name="connsiteX0" fmla="*/ 0 w 581956"/>
                          <a:gd name="connsiteY0" fmla="*/ 0 h 228324"/>
                          <a:gd name="connsiteX1" fmla="*/ 571501 w 581956"/>
                          <a:gd name="connsiteY1" fmla="*/ 4763 h 228324"/>
                          <a:gd name="connsiteX2" fmla="*/ 447676 w 581956"/>
                          <a:gd name="connsiteY2" fmla="*/ 214243 h 228324"/>
                          <a:gd name="connsiteX3" fmla="*/ 83344 w 581956"/>
                          <a:gd name="connsiteY3" fmla="*/ 221386 h 228324"/>
                          <a:gd name="connsiteX4" fmla="*/ 0 w 581956"/>
                          <a:gd name="connsiteY4" fmla="*/ 0 h 228324"/>
                          <a:gd name="connsiteX0" fmla="*/ 0 w 581956"/>
                          <a:gd name="connsiteY0" fmla="*/ 0 h 232639"/>
                          <a:gd name="connsiteX1" fmla="*/ 571501 w 581956"/>
                          <a:gd name="connsiteY1" fmla="*/ 4763 h 232639"/>
                          <a:gd name="connsiteX2" fmla="*/ 447676 w 581956"/>
                          <a:gd name="connsiteY2" fmla="*/ 214243 h 232639"/>
                          <a:gd name="connsiteX3" fmla="*/ 239345 w 581956"/>
                          <a:gd name="connsiteY3" fmla="*/ 190308 h 232639"/>
                          <a:gd name="connsiteX4" fmla="*/ 83344 w 581956"/>
                          <a:gd name="connsiteY4" fmla="*/ 221386 h 232639"/>
                          <a:gd name="connsiteX5" fmla="*/ 0 w 581956"/>
                          <a:gd name="connsiteY5" fmla="*/ 0 h 2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956" h="232639">
                            <a:moveTo>
                              <a:pt x="0" y="0"/>
                            </a:moveTo>
                            <a:lnTo>
                              <a:pt x="571501" y="4763"/>
                            </a:lnTo>
                            <a:cubicBezTo>
                              <a:pt x="615951" y="86497"/>
                              <a:pt x="508001" y="170609"/>
                              <a:pt x="447676" y="214243"/>
                            </a:cubicBezTo>
                            <a:cubicBezTo>
                              <a:pt x="393507" y="250723"/>
                              <a:pt x="300067" y="189118"/>
                              <a:pt x="239345" y="190308"/>
                            </a:cubicBezTo>
                            <a:cubicBezTo>
                              <a:pt x="178623" y="191499"/>
                              <a:pt x="124425" y="258660"/>
                              <a:pt x="83344" y="221386"/>
                            </a:cubicBezTo>
                            <a:cubicBezTo>
                              <a:pt x="-9525" y="156322"/>
                              <a:pt x="4763" y="67446"/>
                              <a:pt x="0" y="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5" name="Group 64"/>
                      <p:cNvGrpSpPr/>
                      <p:nvPr/>
                    </p:nvGrpSpPr>
                    <p:grpSpPr>
                      <a:xfrm>
                        <a:off x="2839336" y="1828573"/>
                        <a:ext cx="701288" cy="495098"/>
                        <a:chOff x="7412406" y="2127928"/>
                        <a:chExt cx="433025" cy="305709"/>
                      </a:xfrm>
                    </p:grpSpPr>
                    <p:sp>
                      <p:nvSpPr>
                        <p:cNvPr id="70" name="Rectangle 4"/>
                        <p:cNvSpPr/>
                        <p:nvPr/>
                      </p:nvSpPr>
                      <p:spPr>
                        <a:xfrm>
                          <a:off x="7412406" y="2127928"/>
                          <a:ext cx="342532" cy="305709"/>
                        </a:xfrm>
                        <a:custGeom>
                          <a:avLst/>
                          <a:gdLst>
                            <a:gd name="connsiteX0" fmla="*/ 0 w 366713"/>
                            <a:gd name="connsiteY0" fmla="*/ 0 h 286751"/>
                            <a:gd name="connsiteX1" fmla="*/ 366713 w 366713"/>
                            <a:gd name="connsiteY1" fmla="*/ 0 h 286751"/>
                            <a:gd name="connsiteX2" fmla="*/ 366713 w 366713"/>
                            <a:gd name="connsiteY2" fmla="*/ 286751 h 286751"/>
                            <a:gd name="connsiteX3" fmla="*/ 0 w 366713"/>
                            <a:gd name="connsiteY3" fmla="*/ 286751 h 286751"/>
                            <a:gd name="connsiteX4" fmla="*/ 0 w 366713"/>
                            <a:gd name="connsiteY4" fmla="*/ 0 h 286751"/>
                            <a:gd name="connsiteX0" fmla="*/ 26194 w 366713"/>
                            <a:gd name="connsiteY0" fmla="*/ 183356 h 286751"/>
                            <a:gd name="connsiteX1" fmla="*/ 366713 w 366713"/>
                            <a:gd name="connsiteY1" fmla="*/ 0 h 286751"/>
                            <a:gd name="connsiteX2" fmla="*/ 366713 w 366713"/>
                            <a:gd name="connsiteY2" fmla="*/ 286751 h 286751"/>
                            <a:gd name="connsiteX3" fmla="*/ 0 w 366713"/>
                            <a:gd name="connsiteY3" fmla="*/ 286751 h 286751"/>
                            <a:gd name="connsiteX4" fmla="*/ 26194 w 366713"/>
                            <a:gd name="connsiteY4" fmla="*/ 183356 h 286751"/>
                            <a:gd name="connsiteX0" fmla="*/ 0 w 340519"/>
                            <a:gd name="connsiteY0" fmla="*/ 183356 h 286751"/>
                            <a:gd name="connsiteX1" fmla="*/ 340519 w 340519"/>
                            <a:gd name="connsiteY1" fmla="*/ 0 h 286751"/>
                            <a:gd name="connsiteX2" fmla="*/ 340519 w 340519"/>
                            <a:gd name="connsiteY2" fmla="*/ 286751 h 286751"/>
                            <a:gd name="connsiteX3" fmla="*/ 14287 w 340519"/>
                            <a:gd name="connsiteY3" fmla="*/ 222458 h 286751"/>
                            <a:gd name="connsiteX4" fmla="*/ 0 w 340519"/>
                            <a:gd name="connsiteY4" fmla="*/ 183356 h 286751"/>
                            <a:gd name="connsiteX0" fmla="*/ 0 w 340519"/>
                            <a:gd name="connsiteY0" fmla="*/ 190500 h 293895"/>
                            <a:gd name="connsiteX1" fmla="*/ 228600 w 340519"/>
                            <a:gd name="connsiteY1" fmla="*/ 0 h 293895"/>
                            <a:gd name="connsiteX2" fmla="*/ 340519 w 340519"/>
                            <a:gd name="connsiteY2" fmla="*/ 293895 h 293895"/>
                            <a:gd name="connsiteX3" fmla="*/ 14287 w 340519"/>
                            <a:gd name="connsiteY3" fmla="*/ 229602 h 293895"/>
                            <a:gd name="connsiteX4" fmla="*/ 0 w 340519"/>
                            <a:gd name="connsiteY4" fmla="*/ 190500 h 29389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6479 h 242724"/>
                            <a:gd name="connsiteX1" fmla="*/ 228600 w 276225"/>
                            <a:gd name="connsiteY1" fmla="*/ 5979 h 242724"/>
                            <a:gd name="connsiteX2" fmla="*/ 276225 w 276225"/>
                            <a:gd name="connsiteY2" fmla="*/ 242724 h 242724"/>
                            <a:gd name="connsiteX3" fmla="*/ 14287 w 276225"/>
                            <a:gd name="connsiteY3" fmla="*/ 235581 h 242724"/>
                            <a:gd name="connsiteX4" fmla="*/ 0 w 276225"/>
                            <a:gd name="connsiteY4" fmla="*/ 196479 h 242724"/>
                            <a:gd name="connsiteX0" fmla="*/ 0 w 276225"/>
                            <a:gd name="connsiteY0" fmla="*/ 196479 h 284834"/>
                            <a:gd name="connsiteX1" fmla="*/ 228600 w 276225"/>
                            <a:gd name="connsiteY1" fmla="*/ 5979 h 284834"/>
                            <a:gd name="connsiteX2" fmla="*/ 276225 w 276225"/>
                            <a:gd name="connsiteY2" fmla="*/ 242724 h 284834"/>
                            <a:gd name="connsiteX3" fmla="*/ 14287 w 276225"/>
                            <a:gd name="connsiteY3" fmla="*/ 235581 h 284834"/>
                            <a:gd name="connsiteX4" fmla="*/ 0 w 276225"/>
                            <a:gd name="connsiteY4" fmla="*/ 196479 h 284834"/>
                            <a:gd name="connsiteX0" fmla="*/ 0 w 276225"/>
                            <a:gd name="connsiteY0" fmla="*/ 196479 h 292790"/>
                            <a:gd name="connsiteX1" fmla="*/ 228600 w 276225"/>
                            <a:gd name="connsiteY1" fmla="*/ 5979 h 292790"/>
                            <a:gd name="connsiteX2" fmla="*/ 276225 w 276225"/>
                            <a:gd name="connsiteY2" fmla="*/ 242724 h 292790"/>
                            <a:gd name="connsiteX3" fmla="*/ 14287 w 276225"/>
                            <a:gd name="connsiteY3" fmla="*/ 235581 h 292790"/>
                            <a:gd name="connsiteX4" fmla="*/ 0 w 276225"/>
                            <a:gd name="connsiteY4" fmla="*/ 196479 h 292790"/>
                            <a:gd name="connsiteX0" fmla="*/ 21422 w 297647"/>
                            <a:gd name="connsiteY0" fmla="*/ 196479 h 292790"/>
                            <a:gd name="connsiteX1" fmla="*/ 250022 w 297647"/>
                            <a:gd name="connsiteY1" fmla="*/ 5979 h 292790"/>
                            <a:gd name="connsiteX2" fmla="*/ 297647 w 297647"/>
                            <a:gd name="connsiteY2" fmla="*/ 242724 h 292790"/>
                            <a:gd name="connsiteX3" fmla="*/ 35709 w 297647"/>
                            <a:gd name="connsiteY3" fmla="*/ 235581 h 292790"/>
                            <a:gd name="connsiteX4" fmla="*/ 21422 w 297647"/>
                            <a:gd name="connsiteY4" fmla="*/ 196479 h 292790"/>
                            <a:gd name="connsiteX0" fmla="*/ 49530 w 325755"/>
                            <a:gd name="connsiteY0" fmla="*/ 196479 h 292790"/>
                            <a:gd name="connsiteX1" fmla="*/ 278130 w 325755"/>
                            <a:gd name="connsiteY1" fmla="*/ 5979 h 292790"/>
                            <a:gd name="connsiteX2" fmla="*/ 325755 w 325755"/>
                            <a:gd name="connsiteY2" fmla="*/ 242724 h 292790"/>
                            <a:gd name="connsiteX3" fmla="*/ 63817 w 325755"/>
                            <a:gd name="connsiteY3" fmla="*/ 235581 h 292790"/>
                            <a:gd name="connsiteX4" fmla="*/ 318 w 325755"/>
                            <a:gd name="connsiteY4" fmla="*/ 150927 h 292790"/>
                            <a:gd name="connsiteX5" fmla="*/ 49530 w 325755"/>
                            <a:gd name="connsiteY5" fmla="*/ 196479 h 292790"/>
                            <a:gd name="connsiteX0" fmla="*/ 49530 w 325755"/>
                            <a:gd name="connsiteY0" fmla="*/ 196479 h 307260"/>
                            <a:gd name="connsiteX1" fmla="*/ 278130 w 325755"/>
                            <a:gd name="connsiteY1" fmla="*/ 5979 h 307260"/>
                            <a:gd name="connsiteX2" fmla="*/ 325755 w 325755"/>
                            <a:gd name="connsiteY2" fmla="*/ 242724 h 307260"/>
                            <a:gd name="connsiteX3" fmla="*/ 63817 w 325755"/>
                            <a:gd name="connsiteY3" fmla="*/ 235581 h 307260"/>
                            <a:gd name="connsiteX4" fmla="*/ 43181 w 325755"/>
                            <a:gd name="connsiteY4" fmla="*/ 305709 h 307260"/>
                            <a:gd name="connsiteX5" fmla="*/ 318 w 325755"/>
                            <a:gd name="connsiteY5" fmla="*/ 150927 h 307260"/>
                            <a:gd name="connsiteX6" fmla="*/ 49530 w 325755"/>
                            <a:gd name="connsiteY6" fmla="*/ 196479 h 307260"/>
                            <a:gd name="connsiteX0" fmla="*/ 49530 w 325755"/>
                            <a:gd name="connsiteY0" fmla="*/ 196479 h 307746"/>
                            <a:gd name="connsiteX1" fmla="*/ 278130 w 325755"/>
                            <a:gd name="connsiteY1" fmla="*/ 5979 h 307746"/>
                            <a:gd name="connsiteX2" fmla="*/ 325755 w 325755"/>
                            <a:gd name="connsiteY2" fmla="*/ 242724 h 307746"/>
                            <a:gd name="connsiteX3" fmla="*/ 63817 w 325755"/>
                            <a:gd name="connsiteY3" fmla="*/ 235581 h 307746"/>
                            <a:gd name="connsiteX4" fmla="*/ 43181 w 325755"/>
                            <a:gd name="connsiteY4" fmla="*/ 305709 h 307746"/>
                            <a:gd name="connsiteX5" fmla="*/ 318 w 325755"/>
                            <a:gd name="connsiteY5" fmla="*/ 150927 h 307746"/>
                            <a:gd name="connsiteX6" fmla="*/ 49530 w 325755"/>
                            <a:gd name="connsiteY6" fmla="*/ 196479 h 307746"/>
                            <a:gd name="connsiteX0" fmla="*/ 49530 w 325755"/>
                            <a:gd name="connsiteY0" fmla="*/ 196479 h 305709"/>
                            <a:gd name="connsiteX1" fmla="*/ 278130 w 325755"/>
                            <a:gd name="connsiteY1" fmla="*/ 5979 h 305709"/>
                            <a:gd name="connsiteX2" fmla="*/ 325755 w 325755"/>
                            <a:gd name="connsiteY2" fmla="*/ 242724 h 305709"/>
                            <a:gd name="connsiteX3" fmla="*/ 63817 w 325755"/>
                            <a:gd name="connsiteY3" fmla="*/ 235581 h 305709"/>
                            <a:gd name="connsiteX4" fmla="*/ 43181 w 325755"/>
                            <a:gd name="connsiteY4" fmla="*/ 305709 h 305709"/>
                            <a:gd name="connsiteX5" fmla="*/ 318 w 325755"/>
                            <a:gd name="connsiteY5" fmla="*/ 150927 h 305709"/>
                            <a:gd name="connsiteX6" fmla="*/ 49530 w 325755"/>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61152 w 337377"/>
                            <a:gd name="connsiteY0" fmla="*/ 196479 h 305709"/>
                            <a:gd name="connsiteX1" fmla="*/ 289752 w 337377"/>
                            <a:gd name="connsiteY1" fmla="*/ 5979 h 305709"/>
                            <a:gd name="connsiteX2" fmla="*/ 337377 w 337377"/>
                            <a:gd name="connsiteY2" fmla="*/ 242724 h 305709"/>
                            <a:gd name="connsiteX3" fmla="*/ 75439 w 337377"/>
                            <a:gd name="connsiteY3" fmla="*/ 235581 h 305709"/>
                            <a:gd name="connsiteX4" fmla="*/ 54803 w 337377"/>
                            <a:gd name="connsiteY4" fmla="*/ 305709 h 305709"/>
                            <a:gd name="connsiteX5" fmla="*/ 11940 w 337377"/>
                            <a:gd name="connsiteY5" fmla="*/ 150927 h 305709"/>
                            <a:gd name="connsiteX6" fmla="*/ 61152 w 337377"/>
                            <a:gd name="connsiteY6" fmla="*/ 196479 h 305709"/>
                            <a:gd name="connsiteX0" fmla="*/ 67513 w 343738"/>
                            <a:gd name="connsiteY0" fmla="*/ 196479 h 305709"/>
                            <a:gd name="connsiteX1" fmla="*/ 296113 w 343738"/>
                            <a:gd name="connsiteY1" fmla="*/ 5979 h 305709"/>
                            <a:gd name="connsiteX2" fmla="*/ 343738 w 343738"/>
                            <a:gd name="connsiteY2" fmla="*/ 242724 h 305709"/>
                            <a:gd name="connsiteX3" fmla="*/ 81800 w 343738"/>
                            <a:gd name="connsiteY3" fmla="*/ 235581 h 305709"/>
                            <a:gd name="connsiteX4" fmla="*/ 61164 w 343738"/>
                            <a:gd name="connsiteY4" fmla="*/ 305709 h 305709"/>
                            <a:gd name="connsiteX5" fmla="*/ 11157 w 343738"/>
                            <a:gd name="connsiteY5" fmla="*/ 150927 h 305709"/>
                            <a:gd name="connsiteX6" fmla="*/ 67513 w 343738"/>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73968 w 350193"/>
                            <a:gd name="connsiteY0" fmla="*/ 196479 h 305709"/>
                            <a:gd name="connsiteX1" fmla="*/ 302568 w 350193"/>
                            <a:gd name="connsiteY1" fmla="*/ 5979 h 305709"/>
                            <a:gd name="connsiteX2" fmla="*/ 350193 w 350193"/>
                            <a:gd name="connsiteY2" fmla="*/ 242724 h 305709"/>
                            <a:gd name="connsiteX3" fmla="*/ 88255 w 350193"/>
                            <a:gd name="connsiteY3" fmla="*/ 235581 h 305709"/>
                            <a:gd name="connsiteX4" fmla="*/ 67619 w 350193"/>
                            <a:gd name="connsiteY4" fmla="*/ 305709 h 305709"/>
                            <a:gd name="connsiteX5" fmla="*/ 10469 w 350193"/>
                            <a:gd name="connsiteY5" fmla="*/ 150927 h 305709"/>
                            <a:gd name="connsiteX6" fmla="*/ 73968 w 350193"/>
                            <a:gd name="connsiteY6" fmla="*/ 196479 h 305709"/>
                            <a:gd name="connsiteX0" fmla="*/ 63551 w 339776"/>
                            <a:gd name="connsiteY0" fmla="*/ 196479 h 305709"/>
                            <a:gd name="connsiteX1" fmla="*/ 292151 w 339776"/>
                            <a:gd name="connsiteY1" fmla="*/ 5979 h 305709"/>
                            <a:gd name="connsiteX2" fmla="*/ 339776 w 339776"/>
                            <a:gd name="connsiteY2" fmla="*/ 242724 h 305709"/>
                            <a:gd name="connsiteX3" fmla="*/ 77838 w 339776"/>
                            <a:gd name="connsiteY3" fmla="*/ 235581 h 305709"/>
                            <a:gd name="connsiteX4" fmla="*/ 57202 w 339776"/>
                            <a:gd name="connsiteY4" fmla="*/ 305709 h 305709"/>
                            <a:gd name="connsiteX5" fmla="*/ 52 w 339776"/>
                            <a:gd name="connsiteY5" fmla="*/ 150927 h 305709"/>
                            <a:gd name="connsiteX6" fmla="*/ 63551 w 339776"/>
                            <a:gd name="connsiteY6"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66307 w 342532"/>
                            <a:gd name="connsiteY0" fmla="*/ 196479 h 305709"/>
                            <a:gd name="connsiteX1" fmla="*/ 294907 w 342532"/>
                            <a:gd name="connsiteY1" fmla="*/ 5979 h 305709"/>
                            <a:gd name="connsiteX2" fmla="*/ 342532 w 342532"/>
                            <a:gd name="connsiteY2" fmla="*/ 242724 h 305709"/>
                            <a:gd name="connsiteX3" fmla="*/ 80594 w 342532"/>
                            <a:gd name="connsiteY3" fmla="*/ 235581 h 305709"/>
                            <a:gd name="connsiteX4" fmla="*/ 59958 w 342532"/>
                            <a:gd name="connsiteY4" fmla="*/ 305709 h 305709"/>
                            <a:gd name="connsiteX5" fmla="*/ 2807 w 342532"/>
                            <a:gd name="connsiteY5" fmla="*/ 215222 h 305709"/>
                            <a:gd name="connsiteX6" fmla="*/ 2808 w 342532"/>
                            <a:gd name="connsiteY6" fmla="*/ 150927 h 305709"/>
                            <a:gd name="connsiteX7" fmla="*/ 66307 w 342532"/>
                            <a:gd name="connsiteY7"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32" h="305709">
                              <a:moveTo>
                                <a:pt x="66307" y="196479"/>
                              </a:moveTo>
                              <a:cubicBezTo>
                                <a:pt x="111551" y="73448"/>
                                <a:pt x="142507" y="-25771"/>
                                <a:pt x="294907" y="5979"/>
                              </a:cubicBezTo>
                              <a:cubicBezTo>
                                <a:pt x="276916" y="20164"/>
                                <a:pt x="177961" y="60544"/>
                                <a:pt x="288557" y="134260"/>
                              </a:cubicBezTo>
                              <a:cubicBezTo>
                                <a:pt x="320837" y="175177"/>
                                <a:pt x="307871" y="228000"/>
                                <a:pt x="342532" y="242724"/>
                              </a:cubicBezTo>
                              <a:cubicBezTo>
                                <a:pt x="267125" y="340355"/>
                                <a:pt x="127426" y="271300"/>
                                <a:pt x="80594" y="235581"/>
                              </a:cubicBezTo>
                              <a:cubicBezTo>
                                <a:pt x="54137" y="256795"/>
                                <a:pt x="89591" y="281718"/>
                                <a:pt x="59958" y="305709"/>
                              </a:cubicBezTo>
                              <a:cubicBezTo>
                                <a:pt x="36675" y="253897"/>
                                <a:pt x="12332" y="241019"/>
                                <a:pt x="2807" y="215222"/>
                              </a:cubicBezTo>
                              <a:cubicBezTo>
                                <a:pt x="9951" y="191806"/>
                                <a:pt x="-6188" y="153257"/>
                                <a:pt x="2808" y="150927"/>
                              </a:cubicBezTo>
                              <a:cubicBezTo>
                                <a:pt x="14714" y="118216"/>
                                <a:pt x="39452" y="180156"/>
                                <a:pt x="66307" y="196479"/>
                              </a:cubicBezTo>
                              <a:close/>
                            </a:path>
                          </a:pathLst>
                        </a:custGeom>
                        <a:solidFill>
                          <a:srgbClr val="FFC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10"/>
                        <p:cNvSpPr/>
                        <p:nvPr/>
                      </p:nvSpPr>
                      <p:spPr>
                        <a:xfrm>
                          <a:off x="7647227" y="2133429"/>
                          <a:ext cx="198204" cy="240516"/>
                        </a:xfrm>
                        <a:custGeom>
                          <a:avLst/>
                          <a:gdLst>
                            <a:gd name="connsiteX0" fmla="*/ 0 w 104775"/>
                            <a:gd name="connsiteY0" fmla="*/ 0 h 68639"/>
                            <a:gd name="connsiteX1" fmla="*/ 104775 w 104775"/>
                            <a:gd name="connsiteY1" fmla="*/ 0 h 68639"/>
                            <a:gd name="connsiteX2" fmla="*/ 104775 w 104775"/>
                            <a:gd name="connsiteY2" fmla="*/ 68639 h 68639"/>
                            <a:gd name="connsiteX3" fmla="*/ 0 w 104775"/>
                            <a:gd name="connsiteY3" fmla="*/ 68639 h 68639"/>
                            <a:gd name="connsiteX4" fmla="*/ 0 w 104775"/>
                            <a:gd name="connsiteY4" fmla="*/ 0 h 68639"/>
                            <a:gd name="connsiteX0" fmla="*/ 0 w 104775"/>
                            <a:gd name="connsiteY0" fmla="*/ 0 h 142458"/>
                            <a:gd name="connsiteX1" fmla="*/ 104775 w 104775"/>
                            <a:gd name="connsiteY1" fmla="*/ 73819 h 142458"/>
                            <a:gd name="connsiteX2" fmla="*/ 104775 w 104775"/>
                            <a:gd name="connsiteY2" fmla="*/ 142458 h 142458"/>
                            <a:gd name="connsiteX3" fmla="*/ 0 w 104775"/>
                            <a:gd name="connsiteY3" fmla="*/ 142458 h 142458"/>
                            <a:gd name="connsiteX4" fmla="*/ 0 w 104775"/>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42458 h 142458"/>
                            <a:gd name="connsiteX4" fmla="*/ 53510 w 158285"/>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28171 h 142458"/>
                            <a:gd name="connsiteX4" fmla="*/ 53510 w 158285"/>
                            <a:gd name="connsiteY4" fmla="*/ 0 h 142458"/>
                            <a:gd name="connsiteX0" fmla="*/ 56679 w 161454"/>
                            <a:gd name="connsiteY0" fmla="*/ 0 h 142458"/>
                            <a:gd name="connsiteX1" fmla="*/ 161454 w 161454"/>
                            <a:gd name="connsiteY1" fmla="*/ 73819 h 142458"/>
                            <a:gd name="connsiteX2" fmla="*/ 161454 w 161454"/>
                            <a:gd name="connsiteY2" fmla="*/ 142458 h 142458"/>
                            <a:gd name="connsiteX3" fmla="*/ 56679 w 161454"/>
                            <a:gd name="connsiteY3" fmla="*/ 128171 h 142458"/>
                            <a:gd name="connsiteX4" fmla="*/ 56679 w 161454"/>
                            <a:gd name="connsiteY4" fmla="*/ 0 h 142458"/>
                            <a:gd name="connsiteX0" fmla="*/ 56679 w 161454"/>
                            <a:gd name="connsiteY0" fmla="*/ 0 h 232946"/>
                            <a:gd name="connsiteX1" fmla="*/ 161454 w 161454"/>
                            <a:gd name="connsiteY1" fmla="*/ 73819 h 232946"/>
                            <a:gd name="connsiteX2" fmla="*/ 109066 w 161454"/>
                            <a:gd name="connsiteY2" fmla="*/ 232946 h 232946"/>
                            <a:gd name="connsiteX3" fmla="*/ 56679 w 161454"/>
                            <a:gd name="connsiteY3" fmla="*/ 128171 h 232946"/>
                            <a:gd name="connsiteX4" fmla="*/ 56679 w 161454"/>
                            <a:gd name="connsiteY4" fmla="*/ 0 h 232946"/>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72619"/>
                            <a:gd name="connsiteY0" fmla="*/ 0 h 242471"/>
                            <a:gd name="connsiteX1" fmla="*/ 161454 w 172619"/>
                            <a:gd name="connsiteY1" fmla="*/ 73819 h 242471"/>
                            <a:gd name="connsiteX2" fmla="*/ 164629 w 172619"/>
                            <a:gd name="connsiteY2" fmla="*/ 126376 h 242471"/>
                            <a:gd name="connsiteX3" fmla="*/ 106684 w 172619"/>
                            <a:gd name="connsiteY3" fmla="*/ 242471 h 242471"/>
                            <a:gd name="connsiteX4" fmla="*/ 56679 w 172619"/>
                            <a:gd name="connsiteY4" fmla="*/ 128171 h 242471"/>
                            <a:gd name="connsiteX5" fmla="*/ 56679 w 172619"/>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5295"/>
                            <a:gd name="connsiteY0" fmla="*/ 0 h 242471"/>
                            <a:gd name="connsiteX1" fmla="*/ 190029 w 195295"/>
                            <a:gd name="connsiteY1" fmla="*/ 88106 h 242471"/>
                            <a:gd name="connsiteX2" fmla="*/ 170979 w 195295"/>
                            <a:gd name="connsiteY2" fmla="*/ 120026 h 242471"/>
                            <a:gd name="connsiteX3" fmla="*/ 106684 w 195295"/>
                            <a:gd name="connsiteY3" fmla="*/ 242471 h 242471"/>
                            <a:gd name="connsiteX4" fmla="*/ 56679 w 195295"/>
                            <a:gd name="connsiteY4" fmla="*/ 128171 h 242471"/>
                            <a:gd name="connsiteX5" fmla="*/ 56679 w 195295"/>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7107 w 199982"/>
                            <a:gd name="connsiteY0" fmla="*/ 0 h 242471"/>
                            <a:gd name="connsiteX1" fmla="*/ 199982 w 199982"/>
                            <a:gd name="connsiteY1" fmla="*/ 88106 h 242471"/>
                            <a:gd name="connsiteX2" fmla="*/ 171407 w 199982"/>
                            <a:gd name="connsiteY2" fmla="*/ 120026 h 242471"/>
                            <a:gd name="connsiteX3" fmla="*/ 107112 w 199982"/>
                            <a:gd name="connsiteY3" fmla="*/ 242471 h 242471"/>
                            <a:gd name="connsiteX4" fmla="*/ 56129 w 199982"/>
                            <a:gd name="connsiteY4" fmla="*/ 128171 h 242471"/>
                            <a:gd name="connsiteX5" fmla="*/ 57107 w 199982"/>
                            <a:gd name="connsiteY5" fmla="*/ 0 h 242471"/>
                            <a:gd name="connsiteX0" fmla="*/ 53832 w 196707"/>
                            <a:gd name="connsiteY0" fmla="*/ 0 h 242471"/>
                            <a:gd name="connsiteX1" fmla="*/ 196707 w 196707"/>
                            <a:gd name="connsiteY1" fmla="*/ 88106 h 242471"/>
                            <a:gd name="connsiteX2" fmla="*/ 168132 w 196707"/>
                            <a:gd name="connsiteY2" fmla="*/ 120026 h 242471"/>
                            <a:gd name="connsiteX3" fmla="*/ 103837 w 196707"/>
                            <a:gd name="connsiteY3" fmla="*/ 242471 h 242471"/>
                            <a:gd name="connsiteX4" fmla="*/ 52854 w 196707"/>
                            <a:gd name="connsiteY4" fmla="*/ 128171 h 242471"/>
                            <a:gd name="connsiteX5" fmla="*/ 53832 w 196707"/>
                            <a:gd name="connsiteY5" fmla="*/ 0 h 242471"/>
                            <a:gd name="connsiteX0" fmla="*/ 55484 w 194449"/>
                            <a:gd name="connsiteY0" fmla="*/ 0 h 242471"/>
                            <a:gd name="connsiteX1" fmla="*/ 194449 w 194449"/>
                            <a:gd name="connsiteY1" fmla="*/ 88106 h 242471"/>
                            <a:gd name="connsiteX2" fmla="*/ 165874 w 194449"/>
                            <a:gd name="connsiteY2" fmla="*/ 120026 h 242471"/>
                            <a:gd name="connsiteX3" fmla="*/ 101579 w 194449"/>
                            <a:gd name="connsiteY3" fmla="*/ 242471 h 242471"/>
                            <a:gd name="connsiteX4" fmla="*/ 50596 w 194449"/>
                            <a:gd name="connsiteY4" fmla="*/ 128171 h 242471"/>
                            <a:gd name="connsiteX5" fmla="*/ 55484 w 194449"/>
                            <a:gd name="connsiteY5" fmla="*/ 0 h 242471"/>
                            <a:gd name="connsiteX0" fmla="*/ 58276 w 197241"/>
                            <a:gd name="connsiteY0" fmla="*/ 0 h 242471"/>
                            <a:gd name="connsiteX1" fmla="*/ 197241 w 197241"/>
                            <a:gd name="connsiteY1" fmla="*/ 88106 h 242471"/>
                            <a:gd name="connsiteX2" fmla="*/ 168666 w 197241"/>
                            <a:gd name="connsiteY2" fmla="*/ 120026 h 242471"/>
                            <a:gd name="connsiteX3" fmla="*/ 104371 w 197241"/>
                            <a:gd name="connsiteY3" fmla="*/ 242471 h 242471"/>
                            <a:gd name="connsiteX4" fmla="*/ 53388 w 197241"/>
                            <a:gd name="connsiteY4" fmla="*/ 128171 h 242471"/>
                            <a:gd name="connsiteX5" fmla="*/ 58276 w 197241"/>
                            <a:gd name="connsiteY5" fmla="*/ 0 h 242471"/>
                            <a:gd name="connsiteX0" fmla="*/ 58926 w 197891"/>
                            <a:gd name="connsiteY0" fmla="*/ 0 h 242471"/>
                            <a:gd name="connsiteX1" fmla="*/ 197891 w 197891"/>
                            <a:gd name="connsiteY1" fmla="*/ 88106 h 242471"/>
                            <a:gd name="connsiteX2" fmla="*/ 169316 w 197891"/>
                            <a:gd name="connsiteY2" fmla="*/ 120026 h 242471"/>
                            <a:gd name="connsiteX3" fmla="*/ 105021 w 197891"/>
                            <a:gd name="connsiteY3" fmla="*/ 242471 h 242471"/>
                            <a:gd name="connsiteX4" fmla="*/ 54038 w 197891"/>
                            <a:gd name="connsiteY4" fmla="*/ 128171 h 242471"/>
                            <a:gd name="connsiteX5" fmla="*/ 58926 w 197891"/>
                            <a:gd name="connsiteY5" fmla="*/ 0 h 242471"/>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9239 w 198204"/>
                            <a:gd name="connsiteY0" fmla="*/ 0 h 240516"/>
                            <a:gd name="connsiteX1" fmla="*/ 198204 w 198204"/>
                            <a:gd name="connsiteY1" fmla="*/ 88106 h 240516"/>
                            <a:gd name="connsiteX2" fmla="*/ 169629 w 198204"/>
                            <a:gd name="connsiteY2" fmla="*/ 120026 h 240516"/>
                            <a:gd name="connsiteX3" fmla="*/ 104356 w 198204"/>
                            <a:gd name="connsiteY3" fmla="*/ 240516 h 240516"/>
                            <a:gd name="connsiteX4" fmla="*/ 53618 w 198204"/>
                            <a:gd name="connsiteY4" fmla="*/ 130370 h 240516"/>
                            <a:gd name="connsiteX5" fmla="*/ 59239 w 198204"/>
                            <a:gd name="connsiteY5" fmla="*/ 0 h 2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4" h="240516">
                              <a:moveTo>
                                <a:pt x="59239" y="0"/>
                              </a:moveTo>
                              <a:lnTo>
                                <a:pt x="198204" y="88106"/>
                              </a:lnTo>
                              <a:cubicBezTo>
                                <a:pt x="192383" y="109566"/>
                                <a:pt x="178757" y="91917"/>
                                <a:pt x="169629" y="120026"/>
                              </a:cubicBezTo>
                              <a:cubicBezTo>
                                <a:pt x="164470" y="148929"/>
                                <a:pt x="139084" y="228892"/>
                                <a:pt x="104356" y="240516"/>
                              </a:cubicBezTo>
                              <a:cubicBezTo>
                                <a:pt x="72848" y="211941"/>
                                <a:pt x="77430" y="161326"/>
                                <a:pt x="53618" y="130370"/>
                              </a:cubicBezTo>
                              <a:cubicBezTo>
                                <a:pt x="-473" y="94916"/>
                                <a:pt x="-35710" y="56033"/>
                                <a:pt x="59239" y="0"/>
                              </a:cubicBezTo>
                              <a:close/>
                            </a:path>
                          </a:pathLst>
                        </a:custGeom>
                        <a:solidFill>
                          <a:srgbClr val="F2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Freeform 71"/>
                        <p:cNvSpPr/>
                        <p:nvPr/>
                      </p:nvSpPr>
                      <p:spPr>
                        <a:xfrm>
                          <a:off x="7753350" y="2244483"/>
                          <a:ext cx="68630" cy="57392"/>
                        </a:xfrm>
                        <a:custGeom>
                          <a:avLst/>
                          <a:gdLst>
                            <a:gd name="connsiteX0" fmla="*/ 0 w 66675"/>
                            <a:gd name="connsiteY0" fmla="*/ 60325 h 60325"/>
                            <a:gd name="connsiteX1" fmla="*/ 66675 w 66675"/>
                            <a:gd name="connsiteY1" fmla="*/ 0 h 60325"/>
                            <a:gd name="connsiteX0" fmla="*/ 0 w 68630"/>
                            <a:gd name="connsiteY0" fmla="*/ 57392 h 57392"/>
                            <a:gd name="connsiteX1" fmla="*/ 68630 w 68630"/>
                            <a:gd name="connsiteY1"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Lst>
                          <a:ahLst/>
                          <a:cxnLst>
                            <a:cxn ang="0">
                              <a:pos x="connsiteX0" y="connsiteY0"/>
                            </a:cxn>
                            <a:cxn ang="0">
                              <a:pos x="connsiteX1" y="connsiteY1"/>
                            </a:cxn>
                            <a:cxn ang="0">
                              <a:pos x="connsiteX2" y="connsiteY2"/>
                            </a:cxn>
                          </a:cxnLst>
                          <a:rect l="l" t="t" r="r" b="b"/>
                          <a:pathLst>
                            <a:path w="68630" h="57392">
                              <a:moveTo>
                                <a:pt x="0" y="57392"/>
                              </a:moveTo>
                              <a:cubicBezTo>
                                <a:pt x="12063" y="47735"/>
                                <a:pt x="10440" y="39056"/>
                                <a:pt x="13704" y="27444"/>
                              </a:cubicBezTo>
                              <a:cubicBezTo>
                                <a:pt x="36901" y="30028"/>
                                <a:pt x="53254" y="10126"/>
                                <a:pt x="68630" y="0"/>
                              </a:cubicBezTo>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66" name="Group 65"/>
                      <p:cNvGrpSpPr/>
                      <p:nvPr/>
                    </p:nvGrpSpPr>
                    <p:grpSpPr>
                      <a:xfrm>
                        <a:off x="3279505" y="1923369"/>
                        <a:ext cx="100617" cy="100616"/>
                        <a:chOff x="4439432" y="1938590"/>
                        <a:chExt cx="201768" cy="201768"/>
                      </a:xfrm>
                    </p:grpSpPr>
                    <p:sp>
                      <p:nvSpPr>
                        <p:cNvPr id="68" name="Oval 67"/>
                        <p:cNvSpPr/>
                        <p:nvPr/>
                      </p:nvSpPr>
                      <p:spPr>
                        <a:xfrm>
                          <a:off x="4439432" y="1938590"/>
                          <a:ext cx="201768" cy="20176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Freeform 68"/>
                        <p:cNvSpPr/>
                        <p:nvPr/>
                      </p:nvSpPr>
                      <p:spPr>
                        <a:xfrm>
                          <a:off x="4567358" y="1963657"/>
                          <a:ext cx="73842" cy="90520"/>
                        </a:xfrm>
                        <a:custGeom>
                          <a:avLst/>
                          <a:gdLst>
                            <a:gd name="connsiteX0" fmla="*/ 37647 w 73842"/>
                            <a:gd name="connsiteY0" fmla="*/ 0 h 90520"/>
                            <a:gd name="connsiteX1" fmla="*/ 44294 w 73842"/>
                            <a:gd name="connsiteY1" fmla="*/ 4481 h 90520"/>
                            <a:gd name="connsiteX2" fmla="*/ 73842 w 73842"/>
                            <a:gd name="connsiteY2" fmla="*/ 75817 h 90520"/>
                            <a:gd name="connsiteX3" fmla="*/ 72794 w 73842"/>
                            <a:gd name="connsiteY3" fmla="*/ 81011 h 90520"/>
                            <a:gd name="connsiteX4" fmla="*/ 64065 w 73842"/>
                            <a:gd name="connsiteY4" fmla="*/ 86896 h 90520"/>
                            <a:gd name="connsiteX5" fmla="*/ 46115 w 73842"/>
                            <a:gd name="connsiteY5" fmla="*/ 90520 h 90520"/>
                            <a:gd name="connsiteX6" fmla="*/ 0 w 73842"/>
                            <a:gd name="connsiteY6" fmla="*/ 44405 h 90520"/>
                            <a:gd name="connsiteX7" fmla="*/ 28165 w 73842"/>
                            <a:gd name="connsiteY7" fmla="*/ 1914 h 90520"/>
                            <a:gd name="connsiteX8" fmla="*/ 37647 w 73842"/>
                            <a:gd name="connsiteY8" fmla="*/ 0 h 9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42" h="90520">
                              <a:moveTo>
                                <a:pt x="37647" y="0"/>
                              </a:moveTo>
                              <a:lnTo>
                                <a:pt x="44294" y="4481"/>
                              </a:lnTo>
                              <a:cubicBezTo>
                                <a:pt x="62550" y="22738"/>
                                <a:pt x="73842" y="47959"/>
                                <a:pt x="73842" y="75817"/>
                              </a:cubicBezTo>
                              <a:lnTo>
                                <a:pt x="72794" y="81011"/>
                              </a:lnTo>
                              <a:lnTo>
                                <a:pt x="64065" y="86896"/>
                              </a:lnTo>
                              <a:cubicBezTo>
                                <a:pt x="58548" y="89230"/>
                                <a:pt x="52482" y="90520"/>
                                <a:pt x="46115" y="90520"/>
                              </a:cubicBezTo>
                              <a:cubicBezTo>
                                <a:pt x="20646" y="90520"/>
                                <a:pt x="0" y="69874"/>
                                <a:pt x="0" y="44405"/>
                              </a:cubicBezTo>
                              <a:cubicBezTo>
                                <a:pt x="0" y="25303"/>
                                <a:pt x="11614" y="8915"/>
                                <a:pt x="28165" y="1914"/>
                              </a:cubicBezTo>
                              <a:lnTo>
                                <a:pt x="37647"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7" name="Rectangle 30"/>
                      <p:cNvSpPr/>
                      <p:nvPr/>
                    </p:nvSpPr>
                    <p:spPr>
                      <a:xfrm>
                        <a:off x="3247717" y="2163399"/>
                        <a:ext cx="62274" cy="71585"/>
                      </a:xfrm>
                      <a:custGeom>
                        <a:avLst/>
                        <a:gdLst>
                          <a:gd name="connsiteX0" fmla="*/ 0 w 171684"/>
                          <a:gd name="connsiteY0" fmla="*/ 0 h 128623"/>
                          <a:gd name="connsiteX1" fmla="*/ 171684 w 171684"/>
                          <a:gd name="connsiteY1" fmla="*/ 0 h 128623"/>
                          <a:gd name="connsiteX2" fmla="*/ 171684 w 171684"/>
                          <a:gd name="connsiteY2" fmla="*/ 128623 h 128623"/>
                          <a:gd name="connsiteX3" fmla="*/ 0 w 171684"/>
                          <a:gd name="connsiteY3" fmla="*/ 128623 h 128623"/>
                          <a:gd name="connsiteX4" fmla="*/ 0 w 171684"/>
                          <a:gd name="connsiteY4" fmla="*/ 0 h 128623"/>
                          <a:gd name="connsiteX0" fmla="*/ 0 w 171684"/>
                          <a:gd name="connsiteY0" fmla="*/ 19050 h 147673"/>
                          <a:gd name="connsiteX1" fmla="*/ 169303 w 171684"/>
                          <a:gd name="connsiteY1" fmla="*/ 0 h 147673"/>
                          <a:gd name="connsiteX2" fmla="*/ 171684 w 171684"/>
                          <a:gd name="connsiteY2" fmla="*/ 147673 h 147673"/>
                          <a:gd name="connsiteX3" fmla="*/ 0 w 171684"/>
                          <a:gd name="connsiteY3" fmla="*/ 147673 h 147673"/>
                          <a:gd name="connsiteX4" fmla="*/ 0 w 171684"/>
                          <a:gd name="connsiteY4" fmla="*/ 19050 h 147673"/>
                          <a:gd name="connsiteX0" fmla="*/ 0 w 169303"/>
                          <a:gd name="connsiteY0" fmla="*/ 19050 h 147673"/>
                          <a:gd name="connsiteX1" fmla="*/ 169303 w 169303"/>
                          <a:gd name="connsiteY1" fmla="*/ 0 h 147673"/>
                          <a:gd name="connsiteX2" fmla="*/ 0 w 169303"/>
                          <a:gd name="connsiteY2" fmla="*/ 147673 h 147673"/>
                          <a:gd name="connsiteX3" fmla="*/ 0 w 169303"/>
                          <a:gd name="connsiteY3" fmla="*/ 19050 h 147673"/>
                          <a:gd name="connsiteX0" fmla="*/ 0 w 169303"/>
                          <a:gd name="connsiteY0" fmla="*/ 19050 h 159580"/>
                          <a:gd name="connsiteX1" fmla="*/ 169303 w 169303"/>
                          <a:gd name="connsiteY1" fmla="*/ 0 h 159580"/>
                          <a:gd name="connsiteX2" fmla="*/ 64294 w 169303"/>
                          <a:gd name="connsiteY2" fmla="*/ 159580 h 159580"/>
                          <a:gd name="connsiteX3" fmla="*/ 0 w 169303"/>
                          <a:gd name="connsiteY3" fmla="*/ 19050 h 159580"/>
                          <a:gd name="connsiteX0" fmla="*/ 0 w 124059"/>
                          <a:gd name="connsiteY0" fmla="*/ 76200 h 159580"/>
                          <a:gd name="connsiteX1" fmla="*/ 124059 w 124059"/>
                          <a:gd name="connsiteY1" fmla="*/ 0 h 159580"/>
                          <a:gd name="connsiteX2" fmla="*/ 19050 w 124059"/>
                          <a:gd name="connsiteY2" fmla="*/ 159580 h 159580"/>
                          <a:gd name="connsiteX3" fmla="*/ 0 w 124059"/>
                          <a:gd name="connsiteY3" fmla="*/ 76200 h 159580"/>
                          <a:gd name="connsiteX0" fmla="*/ 0 w 124059"/>
                          <a:gd name="connsiteY0" fmla="*/ 76200 h 164343"/>
                          <a:gd name="connsiteX1" fmla="*/ 124059 w 124059"/>
                          <a:gd name="connsiteY1" fmla="*/ 0 h 164343"/>
                          <a:gd name="connsiteX2" fmla="*/ 42862 w 124059"/>
                          <a:gd name="connsiteY2" fmla="*/ 164343 h 164343"/>
                          <a:gd name="connsiteX3" fmla="*/ 0 w 124059"/>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10661 w 134753"/>
                          <a:gd name="connsiteY0" fmla="*/ 76200 h 164343"/>
                          <a:gd name="connsiteX1" fmla="*/ 134720 w 134753"/>
                          <a:gd name="connsiteY1" fmla="*/ 0 h 164343"/>
                          <a:gd name="connsiteX2" fmla="*/ 53523 w 134753"/>
                          <a:gd name="connsiteY2" fmla="*/ 164343 h 164343"/>
                          <a:gd name="connsiteX3" fmla="*/ 10661 w 134753"/>
                          <a:gd name="connsiteY3" fmla="*/ 76200 h 164343"/>
                          <a:gd name="connsiteX0" fmla="*/ 15049 w 139141"/>
                          <a:gd name="connsiteY0" fmla="*/ 76200 h 164382"/>
                          <a:gd name="connsiteX1" fmla="*/ 139108 w 139141"/>
                          <a:gd name="connsiteY1" fmla="*/ 0 h 164382"/>
                          <a:gd name="connsiteX2" fmla="*/ 57911 w 139141"/>
                          <a:gd name="connsiteY2" fmla="*/ 164343 h 164382"/>
                          <a:gd name="connsiteX3" fmla="*/ 15049 w 139141"/>
                          <a:gd name="connsiteY3" fmla="*/ 76200 h 164382"/>
                          <a:gd name="connsiteX0" fmla="*/ 17462 w 141554"/>
                          <a:gd name="connsiteY0" fmla="*/ 76200 h 167586"/>
                          <a:gd name="connsiteX1" fmla="*/ 141521 w 141554"/>
                          <a:gd name="connsiteY1" fmla="*/ 0 h 167586"/>
                          <a:gd name="connsiteX2" fmla="*/ 60324 w 141554"/>
                          <a:gd name="connsiteY2" fmla="*/ 164343 h 167586"/>
                          <a:gd name="connsiteX3" fmla="*/ 17462 w 141554"/>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Lst>
                        <a:ahLst/>
                        <a:cxnLst>
                          <a:cxn ang="0">
                            <a:pos x="connsiteX0" y="connsiteY0"/>
                          </a:cxn>
                          <a:cxn ang="0">
                            <a:pos x="connsiteX1" y="connsiteY1"/>
                          </a:cxn>
                          <a:cxn ang="0">
                            <a:pos x="connsiteX2" y="connsiteY2"/>
                          </a:cxn>
                          <a:cxn ang="0">
                            <a:pos x="connsiteX3" y="connsiteY3"/>
                          </a:cxn>
                        </a:cxnLst>
                        <a:rect l="l" t="t" r="r" b="b"/>
                        <a:pathLst>
                          <a:path w="145788" h="167586">
                            <a:moveTo>
                              <a:pt x="21696" y="76200"/>
                            </a:moveTo>
                            <a:cubicBezTo>
                              <a:pt x="89243" y="53181"/>
                              <a:pt x="111546" y="32544"/>
                              <a:pt x="145755" y="0"/>
                            </a:cubicBezTo>
                            <a:cubicBezTo>
                              <a:pt x="145755" y="21437"/>
                              <a:pt x="149925" y="137355"/>
                              <a:pt x="64558" y="164343"/>
                            </a:cubicBezTo>
                            <a:cubicBezTo>
                              <a:pt x="7408" y="182587"/>
                              <a:pt x="-23548" y="119869"/>
                              <a:pt x="21696" y="7620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52" name="Group 51"/>
                    <p:cNvGrpSpPr/>
                    <p:nvPr/>
                  </p:nvGrpSpPr>
                  <p:grpSpPr>
                    <a:xfrm rot="19504416" flipH="1">
                      <a:off x="1510283" y="4099148"/>
                      <a:ext cx="387076" cy="346166"/>
                      <a:chOff x="2839336" y="1749425"/>
                      <a:chExt cx="701288" cy="627166"/>
                    </a:xfrm>
                  </p:grpSpPr>
                  <p:sp>
                    <p:nvSpPr>
                      <p:cNvPr id="53" name="Rectangle 27"/>
                      <p:cNvSpPr/>
                      <p:nvPr/>
                    </p:nvSpPr>
                    <p:spPr>
                      <a:xfrm>
                        <a:off x="2936952" y="1749425"/>
                        <a:ext cx="311015" cy="355602"/>
                      </a:xfrm>
                      <a:custGeom>
                        <a:avLst/>
                        <a:gdLst>
                          <a:gd name="connsiteX0" fmla="*/ 0 w 439492"/>
                          <a:gd name="connsiteY0" fmla="*/ 0 h 295275"/>
                          <a:gd name="connsiteX1" fmla="*/ 439492 w 439492"/>
                          <a:gd name="connsiteY1" fmla="*/ 0 h 295275"/>
                          <a:gd name="connsiteX2" fmla="*/ 439492 w 439492"/>
                          <a:gd name="connsiteY2" fmla="*/ 295275 h 295275"/>
                          <a:gd name="connsiteX3" fmla="*/ 0 w 439492"/>
                          <a:gd name="connsiteY3" fmla="*/ 295275 h 295275"/>
                          <a:gd name="connsiteX4" fmla="*/ 0 w 439492"/>
                          <a:gd name="connsiteY4" fmla="*/ 0 h 295275"/>
                          <a:gd name="connsiteX0" fmla="*/ 0 w 439492"/>
                          <a:gd name="connsiteY0" fmla="*/ 130175 h 425450"/>
                          <a:gd name="connsiteX1" fmla="*/ 382342 w 439492"/>
                          <a:gd name="connsiteY1" fmla="*/ 0 h 425450"/>
                          <a:gd name="connsiteX2" fmla="*/ 439492 w 439492"/>
                          <a:gd name="connsiteY2" fmla="*/ 425450 h 425450"/>
                          <a:gd name="connsiteX3" fmla="*/ 0 w 439492"/>
                          <a:gd name="connsiteY3" fmla="*/ 425450 h 425450"/>
                          <a:gd name="connsiteX4" fmla="*/ 0 w 439492"/>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382342 w 614117"/>
                          <a:gd name="connsiteY1" fmla="*/ 0 h 425450"/>
                          <a:gd name="connsiteX2" fmla="*/ 614117 w 614117"/>
                          <a:gd name="connsiteY2" fmla="*/ 155575 h 425450"/>
                          <a:gd name="connsiteX3" fmla="*/ 0 w 614117"/>
                          <a:gd name="connsiteY3" fmla="*/ 425450 h 425450"/>
                          <a:gd name="connsiteX4" fmla="*/ 0 w 614117"/>
                          <a:gd name="connsiteY4" fmla="*/ 130175 h 425450"/>
                          <a:gd name="connsiteX0" fmla="*/ 0 w 614117"/>
                          <a:gd name="connsiteY0" fmla="*/ 13017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0 w 614117"/>
                          <a:gd name="connsiteY5" fmla="*/ 130175 h 425450"/>
                          <a:gd name="connsiteX0" fmla="*/ 12700 w 614117"/>
                          <a:gd name="connsiteY0" fmla="*/ 339725 h 425450"/>
                          <a:gd name="connsiteX1" fmla="*/ 162230 w 614117"/>
                          <a:gd name="connsiteY1" fmla="*/ 175214 h 425450"/>
                          <a:gd name="connsiteX2" fmla="*/ 382342 w 614117"/>
                          <a:gd name="connsiteY2" fmla="*/ 0 h 425450"/>
                          <a:gd name="connsiteX3" fmla="*/ 614117 w 614117"/>
                          <a:gd name="connsiteY3" fmla="*/ 155575 h 425450"/>
                          <a:gd name="connsiteX4" fmla="*/ 0 w 614117"/>
                          <a:gd name="connsiteY4" fmla="*/ 425450 h 425450"/>
                          <a:gd name="connsiteX5" fmla="*/ 12700 w 614117"/>
                          <a:gd name="connsiteY5" fmla="*/ 339725 h 425450"/>
                          <a:gd name="connsiteX0" fmla="*/ 0 w 601417"/>
                          <a:gd name="connsiteY0" fmla="*/ 339725 h 704850"/>
                          <a:gd name="connsiteX1" fmla="*/ 149530 w 601417"/>
                          <a:gd name="connsiteY1" fmla="*/ 175214 h 704850"/>
                          <a:gd name="connsiteX2" fmla="*/ 369642 w 601417"/>
                          <a:gd name="connsiteY2" fmla="*/ 0 h 704850"/>
                          <a:gd name="connsiteX3" fmla="*/ 601417 w 601417"/>
                          <a:gd name="connsiteY3" fmla="*/ 155575 h 704850"/>
                          <a:gd name="connsiteX4" fmla="*/ 22225 w 601417"/>
                          <a:gd name="connsiteY4" fmla="*/ 704850 h 704850"/>
                          <a:gd name="connsiteX5" fmla="*/ 0 w 601417"/>
                          <a:gd name="connsiteY5" fmla="*/ 339725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87350 h 704850"/>
                          <a:gd name="connsiteX1" fmla="*/ 159055 w 610942"/>
                          <a:gd name="connsiteY1" fmla="*/ 175214 h 704850"/>
                          <a:gd name="connsiteX2" fmla="*/ 379167 w 610942"/>
                          <a:gd name="connsiteY2" fmla="*/ 0 h 704850"/>
                          <a:gd name="connsiteX3" fmla="*/ 610942 w 610942"/>
                          <a:gd name="connsiteY3" fmla="*/ 155575 h 704850"/>
                          <a:gd name="connsiteX4" fmla="*/ 31750 w 610942"/>
                          <a:gd name="connsiteY4" fmla="*/ 704850 h 704850"/>
                          <a:gd name="connsiteX5" fmla="*/ 0 w 610942"/>
                          <a:gd name="connsiteY5" fmla="*/ 387350 h 704850"/>
                          <a:gd name="connsiteX0" fmla="*/ 0 w 610942"/>
                          <a:gd name="connsiteY0" fmla="*/ 390943 h 708443"/>
                          <a:gd name="connsiteX1" fmla="*/ 159055 w 610942"/>
                          <a:gd name="connsiteY1" fmla="*/ 178807 h 708443"/>
                          <a:gd name="connsiteX2" fmla="*/ 379167 w 610942"/>
                          <a:gd name="connsiteY2" fmla="*/ 3593 h 708443"/>
                          <a:gd name="connsiteX3" fmla="*/ 610942 w 610942"/>
                          <a:gd name="connsiteY3" fmla="*/ 159168 h 708443"/>
                          <a:gd name="connsiteX4" fmla="*/ 31750 w 610942"/>
                          <a:gd name="connsiteY4" fmla="*/ 708443 h 708443"/>
                          <a:gd name="connsiteX5" fmla="*/ 0 w 610942"/>
                          <a:gd name="connsiteY5" fmla="*/ 390943 h 70844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59055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0 w 610942"/>
                          <a:gd name="connsiteY0" fmla="*/ 390833 h 708333"/>
                          <a:gd name="connsiteX1" fmla="*/ 149530 w 610942"/>
                          <a:gd name="connsiteY1" fmla="*/ 178697 h 708333"/>
                          <a:gd name="connsiteX2" fmla="*/ 379167 w 610942"/>
                          <a:gd name="connsiteY2" fmla="*/ 3483 h 708333"/>
                          <a:gd name="connsiteX3" fmla="*/ 610942 w 610942"/>
                          <a:gd name="connsiteY3" fmla="*/ 159058 h 708333"/>
                          <a:gd name="connsiteX4" fmla="*/ 31750 w 610942"/>
                          <a:gd name="connsiteY4" fmla="*/ 708333 h 708333"/>
                          <a:gd name="connsiteX5" fmla="*/ 0 w 610942"/>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11191 w 622133"/>
                          <a:gd name="connsiteY0" fmla="*/ 390833 h 708333"/>
                          <a:gd name="connsiteX1" fmla="*/ 160721 w 622133"/>
                          <a:gd name="connsiteY1" fmla="*/ 178697 h 708333"/>
                          <a:gd name="connsiteX2" fmla="*/ 390358 w 622133"/>
                          <a:gd name="connsiteY2" fmla="*/ 3483 h 708333"/>
                          <a:gd name="connsiteX3" fmla="*/ 622133 w 622133"/>
                          <a:gd name="connsiteY3" fmla="*/ 159058 h 708333"/>
                          <a:gd name="connsiteX4" fmla="*/ 42941 w 622133"/>
                          <a:gd name="connsiteY4" fmla="*/ 708333 h 708333"/>
                          <a:gd name="connsiteX5" fmla="*/ 11191 w 622133"/>
                          <a:gd name="connsiteY5" fmla="*/ 390833 h 708333"/>
                          <a:gd name="connsiteX0" fmla="*/ 21035 w 631977"/>
                          <a:gd name="connsiteY0" fmla="*/ 390833 h 708333"/>
                          <a:gd name="connsiteX1" fmla="*/ 170565 w 631977"/>
                          <a:gd name="connsiteY1" fmla="*/ 178697 h 708333"/>
                          <a:gd name="connsiteX2" fmla="*/ 400202 w 631977"/>
                          <a:gd name="connsiteY2" fmla="*/ 3483 h 708333"/>
                          <a:gd name="connsiteX3" fmla="*/ 631977 w 631977"/>
                          <a:gd name="connsiteY3" fmla="*/ 159058 h 708333"/>
                          <a:gd name="connsiteX4" fmla="*/ 52785 w 631977"/>
                          <a:gd name="connsiteY4" fmla="*/ 708333 h 708333"/>
                          <a:gd name="connsiteX5" fmla="*/ 21035 w 631977"/>
                          <a:gd name="connsiteY5" fmla="*/ 390833 h 708333"/>
                          <a:gd name="connsiteX0" fmla="*/ 5940 w 616882"/>
                          <a:gd name="connsiteY0" fmla="*/ 390833 h 708333"/>
                          <a:gd name="connsiteX1" fmla="*/ 155470 w 616882"/>
                          <a:gd name="connsiteY1" fmla="*/ 178697 h 708333"/>
                          <a:gd name="connsiteX2" fmla="*/ 385107 w 616882"/>
                          <a:gd name="connsiteY2" fmla="*/ 3483 h 708333"/>
                          <a:gd name="connsiteX3" fmla="*/ 616882 w 616882"/>
                          <a:gd name="connsiteY3" fmla="*/ 159058 h 708333"/>
                          <a:gd name="connsiteX4" fmla="*/ 37690 w 616882"/>
                          <a:gd name="connsiteY4" fmla="*/ 708333 h 708333"/>
                          <a:gd name="connsiteX5" fmla="*/ 5940 w 616882"/>
                          <a:gd name="connsiteY5" fmla="*/ 390833 h 708333"/>
                          <a:gd name="connsiteX0" fmla="*/ 16484 w 627426"/>
                          <a:gd name="connsiteY0" fmla="*/ 390833 h 708333"/>
                          <a:gd name="connsiteX1" fmla="*/ 166014 w 627426"/>
                          <a:gd name="connsiteY1" fmla="*/ 178697 h 708333"/>
                          <a:gd name="connsiteX2" fmla="*/ 395651 w 627426"/>
                          <a:gd name="connsiteY2" fmla="*/ 3483 h 708333"/>
                          <a:gd name="connsiteX3" fmla="*/ 627426 w 627426"/>
                          <a:gd name="connsiteY3" fmla="*/ 159058 h 708333"/>
                          <a:gd name="connsiteX4" fmla="*/ 48234 w 627426"/>
                          <a:gd name="connsiteY4" fmla="*/ 708333 h 708333"/>
                          <a:gd name="connsiteX5" fmla="*/ 16484 w 627426"/>
                          <a:gd name="connsiteY5" fmla="*/ 390833 h 708333"/>
                          <a:gd name="connsiteX0" fmla="*/ 22019 w 632961"/>
                          <a:gd name="connsiteY0" fmla="*/ 390833 h 720332"/>
                          <a:gd name="connsiteX1" fmla="*/ 171549 w 632961"/>
                          <a:gd name="connsiteY1" fmla="*/ 178697 h 720332"/>
                          <a:gd name="connsiteX2" fmla="*/ 401186 w 632961"/>
                          <a:gd name="connsiteY2" fmla="*/ 3483 h 720332"/>
                          <a:gd name="connsiteX3" fmla="*/ 632961 w 632961"/>
                          <a:gd name="connsiteY3" fmla="*/ 159058 h 720332"/>
                          <a:gd name="connsiteX4" fmla="*/ 53769 w 632961"/>
                          <a:gd name="connsiteY4" fmla="*/ 708333 h 720332"/>
                          <a:gd name="connsiteX5" fmla="*/ 25499 w 632961"/>
                          <a:gd name="connsiteY5" fmla="*/ 527948 h 720332"/>
                          <a:gd name="connsiteX6" fmla="*/ 22019 w 632961"/>
                          <a:gd name="connsiteY6" fmla="*/ 390833 h 720332"/>
                          <a:gd name="connsiteX0" fmla="*/ 12740 w 623682"/>
                          <a:gd name="connsiteY0" fmla="*/ 390833 h 708333"/>
                          <a:gd name="connsiteX1" fmla="*/ 162270 w 623682"/>
                          <a:gd name="connsiteY1" fmla="*/ 178697 h 708333"/>
                          <a:gd name="connsiteX2" fmla="*/ 391907 w 623682"/>
                          <a:gd name="connsiteY2" fmla="*/ 3483 h 708333"/>
                          <a:gd name="connsiteX3" fmla="*/ 623682 w 623682"/>
                          <a:gd name="connsiteY3" fmla="*/ 159058 h 708333"/>
                          <a:gd name="connsiteX4" fmla="*/ 44490 w 623682"/>
                          <a:gd name="connsiteY4" fmla="*/ 708333 h 708333"/>
                          <a:gd name="connsiteX5" fmla="*/ 16220 w 623682"/>
                          <a:gd name="connsiteY5" fmla="*/ 527948 h 708333"/>
                          <a:gd name="connsiteX6" fmla="*/ 12740 w 623682"/>
                          <a:gd name="connsiteY6" fmla="*/ 390833 h 708333"/>
                          <a:gd name="connsiteX0" fmla="*/ 12740 w 623682"/>
                          <a:gd name="connsiteY0" fmla="*/ 390833 h 713095"/>
                          <a:gd name="connsiteX1" fmla="*/ 162270 w 623682"/>
                          <a:gd name="connsiteY1" fmla="*/ 178697 h 713095"/>
                          <a:gd name="connsiteX2" fmla="*/ 391907 w 623682"/>
                          <a:gd name="connsiteY2" fmla="*/ 3483 h 713095"/>
                          <a:gd name="connsiteX3" fmla="*/ 623682 w 623682"/>
                          <a:gd name="connsiteY3" fmla="*/ 159058 h 713095"/>
                          <a:gd name="connsiteX4" fmla="*/ 49252 w 623682"/>
                          <a:gd name="connsiteY4" fmla="*/ 713095 h 713095"/>
                          <a:gd name="connsiteX5" fmla="*/ 16220 w 623682"/>
                          <a:gd name="connsiteY5" fmla="*/ 527948 h 713095"/>
                          <a:gd name="connsiteX6" fmla="*/ 12740 w 623682"/>
                          <a:gd name="connsiteY6" fmla="*/ 390833 h 7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682" h="713095">
                            <a:moveTo>
                              <a:pt x="12740" y="390833"/>
                            </a:moveTo>
                            <a:cubicBezTo>
                              <a:pt x="171592" y="306363"/>
                              <a:pt x="105018" y="225067"/>
                              <a:pt x="162270" y="178697"/>
                            </a:cubicBezTo>
                            <a:cubicBezTo>
                              <a:pt x="305491" y="152042"/>
                              <a:pt x="312186" y="-27012"/>
                              <a:pt x="391907" y="3483"/>
                            </a:cubicBezTo>
                            <a:cubicBezTo>
                              <a:pt x="462815" y="10891"/>
                              <a:pt x="600399" y="65925"/>
                              <a:pt x="623682" y="159058"/>
                            </a:cubicBezTo>
                            <a:lnTo>
                              <a:pt x="49252" y="713095"/>
                            </a:lnTo>
                            <a:cubicBezTo>
                              <a:pt x="-14421" y="672447"/>
                              <a:pt x="21512" y="580865"/>
                              <a:pt x="16220" y="527948"/>
                            </a:cubicBezTo>
                            <a:cubicBezTo>
                              <a:pt x="10928" y="475031"/>
                              <a:pt x="-15306" y="448512"/>
                              <a:pt x="12740" y="390833"/>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29"/>
                      <p:cNvSpPr/>
                      <p:nvPr/>
                    </p:nvSpPr>
                    <p:spPr>
                      <a:xfrm>
                        <a:off x="3062388" y="2260580"/>
                        <a:ext cx="290207" cy="116011"/>
                      </a:xfrm>
                      <a:custGeom>
                        <a:avLst/>
                        <a:gdLst>
                          <a:gd name="connsiteX0" fmla="*/ 0 w 514350"/>
                          <a:gd name="connsiteY0" fmla="*/ 0 h 178524"/>
                          <a:gd name="connsiteX1" fmla="*/ 514350 w 514350"/>
                          <a:gd name="connsiteY1" fmla="*/ 0 h 178524"/>
                          <a:gd name="connsiteX2" fmla="*/ 514350 w 514350"/>
                          <a:gd name="connsiteY2" fmla="*/ 178524 h 178524"/>
                          <a:gd name="connsiteX3" fmla="*/ 0 w 514350"/>
                          <a:gd name="connsiteY3" fmla="*/ 178524 h 178524"/>
                          <a:gd name="connsiteX4" fmla="*/ 0 w 514350"/>
                          <a:gd name="connsiteY4" fmla="*/ 0 h 178524"/>
                          <a:gd name="connsiteX0" fmla="*/ 0 w 561975"/>
                          <a:gd name="connsiteY0" fmla="*/ 0 h 252343"/>
                          <a:gd name="connsiteX1" fmla="*/ 561975 w 561975"/>
                          <a:gd name="connsiteY1" fmla="*/ 73819 h 252343"/>
                          <a:gd name="connsiteX2" fmla="*/ 561975 w 561975"/>
                          <a:gd name="connsiteY2" fmla="*/ 252343 h 252343"/>
                          <a:gd name="connsiteX3" fmla="*/ 47625 w 561975"/>
                          <a:gd name="connsiteY3" fmla="*/ 252343 h 252343"/>
                          <a:gd name="connsiteX4" fmla="*/ 0 w 561975"/>
                          <a:gd name="connsiteY4" fmla="*/ 0 h 252343"/>
                          <a:gd name="connsiteX0" fmla="*/ 0 w 573882"/>
                          <a:gd name="connsiteY0" fmla="*/ 7143 h 259486"/>
                          <a:gd name="connsiteX1" fmla="*/ 573882 w 573882"/>
                          <a:gd name="connsiteY1" fmla="*/ 0 h 259486"/>
                          <a:gd name="connsiteX2" fmla="*/ 561975 w 573882"/>
                          <a:gd name="connsiteY2" fmla="*/ 259486 h 259486"/>
                          <a:gd name="connsiteX3" fmla="*/ 47625 w 573882"/>
                          <a:gd name="connsiteY3" fmla="*/ 259486 h 259486"/>
                          <a:gd name="connsiteX4" fmla="*/ 0 w 573882"/>
                          <a:gd name="connsiteY4" fmla="*/ 7143 h 259486"/>
                          <a:gd name="connsiteX0" fmla="*/ 0 w 573882"/>
                          <a:gd name="connsiteY0" fmla="*/ 7143 h 259486"/>
                          <a:gd name="connsiteX1" fmla="*/ 573882 w 573882"/>
                          <a:gd name="connsiteY1" fmla="*/ 0 h 259486"/>
                          <a:gd name="connsiteX2" fmla="*/ 450057 w 573882"/>
                          <a:gd name="connsiteY2" fmla="*/ 209480 h 259486"/>
                          <a:gd name="connsiteX3" fmla="*/ 47625 w 573882"/>
                          <a:gd name="connsiteY3" fmla="*/ 259486 h 259486"/>
                          <a:gd name="connsiteX4" fmla="*/ 0 w 573882"/>
                          <a:gd name="connsiteY4" fmla="*/ 7143 h 259486"/>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3882"/>
                          <a:gd name="connsiteY0" fmla="*/ 7143 h 216623"/>
                          <a:gd name="connsiteX1" fmla="*/ 573882 w 573882"/>
                          <a:gd name="connsiteY1" fmla="*/ 0 h 216623"/>
                          <a:gd name="connsiteX2" fmla="*/ 450057 w 573882"/>
                          <a:gd name="connsiteY2" fmla="*/ 209480 h 216623"/>
                          <a:gd name="connsiteX3" fmla="*/ 85725 w 573882"/>
                          <a:gd name="connsiteY3" fmla="*/ 216623 h 216623"/>
                          <a:gd name="connsiteX4" fmla="*/ 0 w 573882"/>
                          <a:gd name="connsiteY4" fmla="*/ 7143 h 216623"/>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71501"/>
                          <a:gd name="connsiteY0" fmla="*/ 0 h 221386"/>
                          <a:gd name="connsiteX1" fmla="*/ 571501 w 571501"/>
                          <a:gd name="connsiteY1" fmla="*/ 4763 h 221386"/>
                          <a:gd name="connsiteX2" fmla="*/ 447676 w 571501"/>
                          <a:gd name="connsiteY2" fmla="*/ 214243 h 221386"/>
                          <a:gd name="connsiteX3" fmla="*/ 83344 w 571501"/>
                          <a:gd name="connsiteY3" fmla="*/ 221386 h 221386"/>
                          <a:gd name="connsiteX4" fmla="*/ 0 w 571501"/>
                          <a:gd name="connsiteY4" fmla="*/ 0 h 221386"/>
                          <a:gd name="connsiteX0" fmla="*/ 0 w 580806"/>
                          <a:gd name="connsiteY0" fmla="*/ 0 h 221386"/>
                          <a:gd name="connsiteX1" fmla="*/ 571501 w 580806"/>
                          <a:gd name="connsiteY1" fmla="*/ 4763 h 221386"/>
                          <a:gd name="connsiteX2" fmla="*/ 447676 w 580806"/>
                          <a:gd name="connsiteY2" fmla="*/ 214243 h 221386"/>
                          <a:gd name="connsiteX3" fmla="*/ 83344 w 580806"/>
                          <a:gd name="connsiteY3" fmla="*/ 221386 h 221386"/>
                          <a:gd name="connsiteX4" fmla="*/ 0 w 58080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1386"/>
                          <a:gd name="connsiteX1" fmla="*/ 571501 w 581956"/>
                          <a:gd name="connsiteY1" fmla="*/ 4763 h 221386"/>
                          <a:gd name="connsiteX2" fmla="*/ 447676 w 581956"/>
                          <a:gd name="connsiteY2" fmla="*/ 214243 h 221386"/>
                          <a:gd name="connsiteX3" fmla="*/ 83344 w 581956"/>
                          <a:gd name="connsiteY3" fmla="*/ 221386 h 221386"/>
                          <a:gd name="connsiteX4" fmla="*/ 0 w 581956"/>
                          <a:gd name="connsiteY4" fmla="*/ 0 h 221386"/>
                          <a:gd name="connsiteX0" fmla="*/ 0 w 581956"/>
                          <a:gd name="connsiteY0" fmla="*/ 0 h 224747"/>
                          <a:gd name="connsiteX1" fmla="*/ 571501 w 581956"/>
                          <a:gd name="connsiteY1" fmla="*/ 4763 h 224747"/>
                          <a:gd name="connsiteX2" fmla="*/ 447676 w 581956"/>
                          <a:gd name="connsiteY2" fmla="*/ 214243 h 224747"/>
                          <a:gd name="connsiteX3" fmla="*/ 83344 w 581956"/>
                          <a:gd name="connsiteY3" fmla="*/ 221386 h 224747"/>
                          <a:gd name="connsiteX4" fmla="*/ 0 w 581956"/>
                          <a:gd name="connsiteY4" fmla="*/ 0 h 224747"/>
                          <a:gd name="connsiteX0" fmla="*/ 0 w 581956"/>
                          <a:gd name="connsiteY0" fmla="*/ 0 h 228324"/>
                          <a:gd name="connsiteX1" fmla="*/ 571501 w 581956"/>
                          <a:gd name="connsiteY1" fmla="*/ 4763 h 228324"/>
                          <a:gd name="connsiteX2" fmla="*/ 447676 w 581956"/>
                          <a:gd name="connsiteY2" fmla="*/ 214243 h 228324"/>
                          <a:gd name="connsiteX3" fmla="*/ 83344 w 581956"/>
                          <a:gd name="connsiteY3" fmla="*/ 221386 h 228324"/>
                          <a:gd name="connsiteX4" fmla="*/ 0 w 581956"/>
                          <a:gd name="connsiteY4" fmla="*/ 0 h 228324"/>
                          <a:gd name="connsiteX0" fmla="*/ 0 w 581956"/>
                          <a:gd name="connsiteY0" fmla="*/ 0 h 232639"/>
                          <a:gd name="connsiteX1" fmla="*/ 571501 w 581956"/>
                          <a:gd name="connsiteY1" fmla="*/ 4763 h 232639"/>
                          <a:gd name="connsiteX2" fmla="*/ 447676 w 581956"/>
                          <a:gd name="connsiteY2" fmla="*/ 214243 h 232639"/>
                          <a:gd name="connsiteX3" fmla="*/ 239345 w 581956"/>
                          <a:gd name="connsiteY3" fmla="*/ 190308 h 232639"/>
                          <a:gd name="connsiteX4" fmla="*/ 83344 w 581956"/>
                          <a:gd name="connsiteY4" fmla="*/ 221386 h 232639"/>
                          <a:gd name="connsiteX5" fmla="*/ 0 w 581956"/>
                          <a:gd name="connsiteY5" fmla="*/ 0 h 2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956" h="232639">
                            <a:moveTo>
                              <a:pt x="0" y="0"/>
                            </a:moveTo>
                            <a:lnTo>
                              <a:pt x="571501" y="4763"/>
                            </a:lnTo>
                            <a:cubicBezTo>
                              <a:pt x="615951" y="86497"/>
                              <a:pt x="508001" y="170609"/>
                              <a:pt x="447676" y="214243"/>
                            </a:cubicBezTo>
                            <a:cubicBezTo>
                              <a:pt x="393507" y="250723"/>
                              <a:pt x="300067" y="189118"/>
                              <a:pt x="239345" y="190308"/>
                            </a:cubicBezTo>
                            <a:cubicBezTo>
                              <a:pt x="178623" y="191499"/>
                              <a:pt x="124425" y="258660"/>
                              <a:pt x="83344" y="221386"/>
                            </a:cubicBezTo>
                            <a:cubicBezTo>
                              <a:pt x="-9525" y="156322"/>
                              <a:pt x="4763" y="67446"/>
                              <a:pt x="0" y="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55" name="Group 54"/>
                      <p:cNvGrpSpPr/>
                      <p:nvPr/>
                    </p:nvGrpSpPr>
                    <p:grpSpPr>
                      <a:xfrm>
                        <a:off x="2839336" y="1828573"/>
                        <a:ext cx="701288" cy="495098"/>
                        <a:chOff x="7412406" y="2127928"/>
                        <a:chExt cx="433025" cy="305709"/>
                      </a:xfrm>
                    </p:grpSpPr>
                    <p:sp>
                      <p:nvSpPr>
                        <p:cNvPr id="60" name="Rectangle 4"/>
                        <p:cNvSpPr/>
                        <p:nvPr/>
                      </p:nvSpPr>
                      <p:spPr>
                        <a:xfrm>
                          <a:off x="7412406" y="2127928"/>
                          <a:ext cx="342532" cy="305709"/>
                        </a:xfrm>
                        <a:custGeom>
                          <a:avLst/>
                          <a:gdLst>
                            <a:gd name="connsiteX0" fmla="*/ 0 w 366713"/>
                            <a:gd name="connsiteY0" fmla="*/ 0 h 286751"/>
                            <a:gd name="connsiteX1" fmla="*/ 366713 w 366713"/>
                            <a:gd name="connsiteY1" fmla="*/ 0 h 286751"/>
                            <a:gd name="connsiteX2" fmla="*/ 366713 w 366713"/>
                            <a:gd name="connsiteY2" fmla="*/ 286751 h 286751"/>
                            <a:gd name="connsiteX3" fmla="*/ 0 w 366713"/>
                            <a:gd name="connsiteY3" fmla="*/ 286751 h 286751"/>
                            <a:gd name="connsiteX4" fmla="*/ 0 w 366713"/>
                            <a:gd name="connsiteY4" fmla="*/ 0 h 286751"/>
                            <a:gd name="connsiteX0" fmla="*/ 26194 w 366713"/>
                            <a:gd name="connsiteY0" fmla="*/ 183356 h 286751"/>
                            <a:gd name="connsiteX1" fmla="*/ 366713 w 366713"/>
                            <a:gd name="connsiteY1" fmla="*/ 0 h 286751"/>
                            <a:gd name="connsiteX2" fmla="*/ 366713 w 366713"/>
                            <a:gd name="connsiteY2" fmla="*/ 286751 h 286751"/>
                            <a:gd name="connsiteX3" fmla="*/ 0 w 366713"/>
                            <a:gd name="connsiteY3" fmla="*/ 286751 h 286751"/>
                            <a:gd name="connsiteX4" fmla="*/ 26194 w 366713"/>
                            <a:gd name="connsiteY4" fmla="*/ 183356 h 286751"/>
                            <a:gd name="connsiteX0" fmla="*/ 0 w 340519"/>
                            <a:gd name="connsiteY0" fmla="*/ 183356 h 286751"/>
                            <a:gd name="connsiteX1" fmla="*/ 340519 w 340519"/>
                            <a:gd name="connsiteY1" fmla="*/ 0 h 286751"/>
                            <a:gd name="connsiteX2" fmla="*/ 340519 w 340519"/>
                            <a:gd name="connsiteY2" fmla="*/ 286751 h 286751"/>
                            <a:gd name="connsiteX3" fmla="*/ 14287 w 340519"/>
                            <a:gd name="connsiteY3" fmla="*/ 222458 h 286751"/>
                            <a:gd name="connsiteX4" fmla="*/ 0 w 340519"/>
                            <a:gd name="connsiteY4" fmla="*/ 183356 h 286751"/>
                            <a:gd name="connsiteX0" fmla="*/ 0 w 340519"/>
                            <a:gd name="connsiteY0" fmla="*/ 190500 h 293895"/>
                            <a:gd name="connsiteX1" fmla="*/ 228600 w 340519"/>
                            <a:gd name="connsiteY1" fmla="*/ 0 h 293895"/>
                            <a:gd name="connsiteX2" fmla="*/ 340519 w 340519"/>
                            <a:gd name="connsiteY2" fmla="*/ 293895 h 293895"/>
                            <a:gd name="connsiteX3" fmla="*/ 14287 w 340519"/>
                            <a:gd name="connsiteY3" fmla="*/ 229602 h 293895"/>
                            <a:gd name="connsiteX4" fmla="*/ 0 w 340519"/>
                            <a:gd name="connsiteY4" fmla="*/ 190500 h 29389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0500 h 236745"/>
                            <a:gd name="connsiteX1" fmla="*/ 228600 w 276225"/>
                            <a:gd name="connsiteY1" fmla="*/ 0 h 236745"/>
                            <a:gd name="connsiteX2" fmla="*/ 276225 w 276225"/>
                            <a:gd name="connsiteY2" fmla="*/ 236745 h 236745"/>
                            <a:gd name="connsiteX3" fmla="*/ 14287 w 276225"/>
                            <a:gd name="connsiteY3" fmla="*/ 229602 h 236745"/>
                            <a:gd name="connsiteX4" fmla="*/ 0 w 276225"/>
                            <a:gd name="connsiteY4" fmla="*/ 190500 h 236745"/>
                            <a:gd name="connsiteX0" fmla="*/ 0 w 276225"/>
                            <a:gd name="connsiteY0" fmla="*/ 196479 h 242724"/>
                            <a:gd name="connsiteX1" fmla="*/ 228600 w 276225"/>
                            <a:gd name="connsiteY1" fmla="*/ 5979 h 242724"/>
                            <a:gd name="connsiteX2" fmla="*/ 276225 w 276225"/>
                            <a:gd name="connsiteY2" fmla="*/ 242724 h 242724"/>
                            <a:gd name="connsiteX3" fmla="*/ 14287 w 276225"/>
                            <a:gd name="connsiteY3" fmla="*/ 235581 h 242724"/>
                            <a:gd name="connsiteX4" fmla="*/ 0 w 276225"/>
                            <a:gd name="connsiteY4" fmla="*/ 196479 h 242724"/>
                            <a:gd name="connsiteX0" fmla="*/ 0 w 276225"/>
                            <a:gd name="connsiteY0" fmla="*/ 196479 h 284834"/>
                            <a:gd name="connsiteX1" fmla="*/ 228600 w 276225"/>
                            <a:gd name="connsiteY1" fmla="*/ 5979 h 284834"/>
                            <a:gd name="connsiteX2" fmla="*/ 276225 w 276225"/>
                            <a:gd name="connsiteY2" fmla="*/ 242724 h 284834"/>
                            <a:gd name="connsiteX3" fmla="*/ 14287 w 276225"/>
                            <a:gd name="connsiteY3" fmla="*/ 235581 h 284834"/>
                            <a:gd name="connsiteX4" fmla="*/ 0 w 276225"/>
                            <a:gd name="connsiteY4" fmla="*/ 196479 h 284834"/>
                            <a:gd name="connsiteX0" fmla="*/ 0 w 276225"/>
                            <a:gd name="connsiteY0" fmla="*/ 196479 h 292790"/>
                            <a:gd name="connsiteX1" fmla="*/ 228600 w 276225"/>
                            <a:gd name="connsiteY1" fmla="*/ 5979 h 292790"/>
                            <a:gd name="connsiteX2" fmla="*/ 276225 w 276225"/>
                            <a:gd name="connsiteY2" fmla="*/ 242724 h 292790"/>
                            <a:gd name="connsiteX3" fmla="*/ 14287 w 276225"/>
                            <a:gd name="connsiteY3" fmla="*/ 235581 h 292790"/>
                            <a:gd name="connsiteX4" fmla="*/ 0 w 276225"/>
                            <a:gd name="connsiteY4" fmla="*/ 196479 h 292790"/>
                            <a:gd name="connsiteX0" fmla="*/ 21422 w 297647"/>
                            <a:gd name="connsiteY0" fmla="*/ 196479 h 292790"/>
                            <a:gd name="connsiteX1" fmla="*/ 250022 w 297647"/>
                            <a:gd name="connsiteY1" fmla="*/ 5979 h 292790"/>
                            <a:gd name="connsiteX2" fmla="*/ 297647 w 297647"/>
                            <a:gd name="connsiteY2" fmla="*/ 242724 h 292790"/>
                            <a:gd name="connsiteX3" fmla="*/ 35709 w 297647"/>
                            <a:gd name="connsiteY3" fmla="*/ 235581 h 292790"/>
                            <a:gd name="connsiteX4" fmla="*/ 21422 w 297647"/>
                            <a:gd name="connsiteY4" fmla="*/ 196479 h 292790"/>
                            <a:gd name="connsiteX0" fmla="*/ 49530 w 325755"/>
                            <a:gd name="connsiteY0" fmla="*/ 196479 h 292790"/>
                            <a:gd name="connsiteX1" fmla="*/ 278130 w 325755"/>
                            <a:gd name="connsiteY1" fmla="*/ 5979 h 292790"/>
                            <a:gd name="connsiteX2" fmla="*/ 325755 w 325755"/>
                            <a:gd name="connsiteY2" fmla="*/ 242724 h 292790"/>
                            <a:gd name="connsiteX3" fmla="*/ 63817 w 325755"/>
                            <a:gd name="connsiteY3" fmla="*/ 235581 h 292790"/>
                            <a:gd name="connsiteX4" fmla="*/ 318 w 325755"/>
                            <a:gd name="connsiteY4" fmla="*/ 150927 h 292790"/>
                            <a:gd name="connsiteX5" fmla="*/ 49530 w 325755"/>
                            <a:gd name="connsiteY5" fmla="*/ 196479 h 292790"/>
                            <a:gd name="connsiteX0" fmla="*/ 49530 w 325755"/>
                            <a:gd name="connsiteY0" fmla="*/ 196479 h 307260"/>
                            <a:gd name="connsiteX1" fmla="*/ 278130 w 325755"/>
                            <a:gd name="connsiteY1" fmla="*/ 5979 h 307260"/>
                            <a:gd name="connsiteX2" fmla="*/ 325755 w 325755"/>
                            <a:gd name="connsiteY2" fmla="*/ 242724 h 307260"/>
                            <a:gd name="connsiteX3" fmla="*/ 63817 w 325755"/>
                            <a:gd name="connsiteY3" fmla="*/ 235581 h 307260"/>
                            <a:gd name="connsiteX4" fmla="*/ 43181 w 325755"/>
                            <a:gd name="connsiteY4" fmla="*/ 305709 h 307260"/>
                            <a:gd name="connsiteX5" fmla="*/ 318 w 325755"/>
                            <a:gd name="connsiteY5" fmla="*/ 150927 h 307260"/>
                            <a:gd name="connsiteX6" fmla="*/ 49530 w 325755"/>
                            <a:gd name="connsiteY6" fmla="*/ 196479 h 307260"/>
                            <a:gd name="connsiteX0" fmla="*/ 49530 w 325755"/>
                            <a:gd name="connsiteY0" fmla="*/ 196479 h 307746"/>
                            <a:gd name="connsiteX1" fmla="*/ 278130 w 325755"/>
                            <a:gd name="connsiteY1" fmla="*/ 5979 h 307746"/>
                            <a:gd name="connsiteX2" fmla="*/ 325755 w 325755"/>
                            <a:gd name="connsiteY2" fmla="*/ 242724 h 307746"/>
                            <a:gd name="connsiteX3" fmla="*/ 63817 w 325755"/>
                            <a:gd name="connsiteY3" fmla="*/ 235581 h 307746"/>
                            <a:gd name="connsiteX4" fmla="*/ 43181 w 325755"/>
                            <a:gd name="connsiteY4" fmla="*/ 305709 h 307746"/>
                            <a:gd name="connsiteX5" fmla="*/ 318 w 325755"/>
                            <a:gd name="connsiteY5" fmla="*/ 150927 h 307746"/>
                            <a:gd name="connsiteX6" fmla="*/ 49530 w 325755"/>
                            <a:gd name="connsiteY6" fmla="*/ 196479 h 307746"/>
                            <a:gd name="connsiteX0" fmla="*/ 49530 w 325755"/>
                            <a:gd name="connsiteY0" fmla="*/ 196479 h 305709"/>
                            <a:gd name="connsiteX1" fmla="*/ 278130 w 325755"/>
                            <a:gd name="connsiteY1" fmla="*/ 5979 h 305709"/>
                            <a:gd name="connsiteX2" fmla="*/ 325755 w 325755"/>
                            <a:gd name="connsiteY2" fmla="*/ 242724 h 305709"/>
                            <a:gd name="connsiteX3" fmla="*/ 63817 w 325755"/>
                            <a:gd name="connsiteY3" fmla="*/ 235581 h 305709"/>
                            <a:gd name="connsiteX4" fmla="*/ 43181 w 325755"/>
                            <a:gd name="connsiteY4" fmla="*/ 305709 h 305709"/>
                            <a:gd name="connsiteX5" fmla="*/ 318 w 325755"/>
                            <a:gd name="connsiteY5" fmla="*/ 150927 h 305709"/>
                            <a:gd name="connsiteX6" fmla="*/ 49530 w 325755"/>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49371 w 325596"/>
                            <a:gd name="connsiteY0" fmla="*/ 196479 h 305709"/>
                            <a:gd name="connsiteX1" fmla="*/ 277971 w 325596"/>
                            <a:gd name="connsiteY1" fmla="*/ 5979 h 305709"/>
                            <a:gd name="connsiteX2" fmla="*/ 325596 w 325596"/>
                            <a:gd name="connsiteY2" fmla="*/ 242724 h 305709"/>
                            <a:gd name="connsiteX3" fmla="*/ 63658 w 325596"/>
                            <a:gd name="connsiteY3" fmla="*/ 235581 h 305709"/>
                            <a:gd name="connsiteX4" fmla="*/ 43022 w 325596"/>
                            <a:gd name="connsiteY4" fmla="*/ 305709 h 305709"/>
                            <a:gd name="connsiteX5" fmla="*/ 159 w 325596"/>
                            <a:gd name="connsiteY5" fmla="*/ 150927 h 305709"/>
                            <a:gd name="connsiteX6" fmla="*/ 49371 w 325596"/>
                            <a:gd name="connsiteY6" fmla="*/ 196479 h 305709"/>
                            <a:gd name="connsiteX0" fmla="*/ 61152 w 337377"/>
                            <a:gd name="connsiteY0" fmla="*/ 196479 h 305709"/>
                            <a:gd name="connsiteX1" fmla="*/ 289752 w 337377"/>
                            <a:gd name="connsiteY1" fmla="*/ 5979 h 305709"/>
                            <a:gd name="connsiteX2" fmla="*/ 337377 w 337377"/>
                            <a:gd name="connsiteY2" fmla="*/ 242724 h 305709"/>
                            <a:gd name="connsiteX3" fmla="*/ 75439 w 337377"/>
                            <a:gd name="connsiteY3" fmla="*/ 235581 h 305709"/>
                            <a:gd name="connsiteX4" fmla="*/ 54803 w 337377"/>
                            <a:gd name="connsiteY4" fmla="*/ 305709 h 305709"/>
                            <a:gd name="connsiteX5" fmla="*/ 11940 w 337377"/>
                            <a:gd name="connsiteY5" fmla="*/ 150927 h 305709"/>
                            <a:gd name="connsiteX6" fmla="*/ 61152 w 337377"/>
                            <a:gd name="connsiteY6" fmla="*/ 196479 h 305709"/>
                            <a:gd name="connsiteX0" fmla="*/ 67513 w 343738"/>
                            <a:gd name="connsiteY0" fmla="*/ 196479 h 305709"/>
                            <a:gd name="connsiteX1" fmla="*/ 296113 w 343738"/>
                            <a:gd name="connsiteY1" fmla="*/ 5979 h 305709"/>
                            <a:gd name="connsiteX2" fmla="*/ 343738 w 343738"/>
                            <a:gd name="connsiteY2" fmla="*/ 242724 h 305709"/>
                            <a:gd name="connsiteX3" fmla="*/ 81800 w 343738"/>
                            <a:gd name="connsiteY3" fmla="*/ 235581 h 305709"/>
                            <a:gd name="connsiteX4" fmla="*/ 61164 w 343738"/>
                            <a:gd name="connsiteY4" fmla="*/ 305709 h 305709"/>
                            <a:gd name="connsiteX5" fmla="*/ 11157 w 343738"/>
                            <a:gd name="connsiteY5" fmla="*/ 150927 h 305709"/>
                            <a:gd name="connsiteX6" fmla="*/ 67513 w 343738"/>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65382 w 341607"/>
                            <a:gd name="connsiteY0" fmla="*/ 196479 h 305709"/>
                            <a:gd name="connsiteX1" fmla="*/ 293982 w 341607"/>
                            <a:gd name="connsiteY1" fmla="*/ 5979 h 305709"/>
                            <a:gd name="connsiteX2" fmla="*/ 341607 w 341607"/>
                            <a:gd name="connsiteY2" fmla="*/ 242724 h 305709"/>
                            <a:gd name="connsiteX3" fmla="*/ 79669 w 341607"/>
                            <a:gd name="connsiteY3" fmla="*/ 235581 h 305709"/>
                            <a:gd name="connsiteX4" fmla="*/ 59033 w 341607"/>
                            <a:gd name="connsiteY4" fmla="*/ 305709 h 305709"/>
                            <a:gd name="connsiteX5" fmla="*/ 11408 w 341607"/>
                            <a:gd name="connsiteY5" fmla="*/ 153308 h 305709"/>
                            <a:gd name="connsiteX6" fmla="*/ 65382 w 341607"/>
                            <a:gd name="connsiteY6" fmla="*/ 196479 h 305709"/>
                            <a:gd name="connsiteX0" fmla="*/ 73968 w 350193"/>
                            <a:gd name="connsiteY0" fmla="*/ 196479 h 305709"/>
                            <a:gd name="connsiteX1" fmla="*/ 302568 w 350193"/>
                            <a:gd name="connsiteY1" fmla="*/ 5979 h 305709"/>
                            <a:gd name="connsiteX2" fmla="*/ 350193 w 350193"/>
                            <a:gd name="connsiteY2" fmla="*/ 242724 h 305709"/>
                            <a:gd name="connsiteX3" fmla="*/ 88255 w 350193"/>
                            <a:gd name="connsiteY3" fmla="*/ 235581 h 305709"/>
                            <a:gd name="connsiteX4" fmla="*/ 67619 w 350193"/>
                            <a:gd name="connsiteY4" fmla="*/ 305709 h 305709"/>
                            <a:gd name="connsiteX5" fmla="*/ 10469 w 350193"/>
                            <a:gd name="connsiteY5" fmla="*/ 150927 h 305709"/>
                            <a:gd name="connsiteX6" fmla="*/ 73968 w 350193"/>
                            <a:gd name="connsiteY6" fmla="*/ 196479 h 305709"/>
                            <a:gd name="connsiteX0" fmla="*/ 63551 w 339776"/>
                            <a:gd name="connsiteY0" fmla="*/ 196479 h 305709"/>
                            <a:gd name="connsiteX1" fmla="*/ 292151 w 339776"/>
                            <a:gd name="connsiteY1" fmla="*/ 5979 h 305709"/>
                            <a:gd name="connsiteX2" fmla="*/ 339776 w 339776"/>
                            <a:gd name="connsiteY2" fmla="*/ 242724 h 305709"/>
                            <a:gd name="connsiteX3" fmla="*/ 77838 w 339776"/>
                            <a:gd name="connsiteY3" fmla="*/ 235581 h 305709"/>
                            <a:gd name="connsiteX4" fmla="*/ 57202 w 339776"/>
                            <a:gd name="connsiteY4" fmla="*/ 305709 h 305709"/>
                            <a:gd name="connsiteX5" fmla="*/ 52 w 339776"/>
                            <a:gd name="connsiteY5" fmla="*/ 150927 h 305709"/>
                            <a:gd name="connsiteX6" fmla="*/ 63551 w 339776"/>
                            <a:gd name="connsiteY6"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70446 w 346671"/>
                            <a:gd name="connsiteY0" fmla="*/ 196479 h 305709"/>
                            <a:gd name="connsiteX1" fmla="*/ 299046 w 346671"/>
                            <a:gd name="connsiteY1" fmla="*/ 5979 h 305709"/>
                            <a:gd name="connsiteX2" fmla="*/ 346671 w 346671"/>
                            <a:gd name="connsiteY2" fmla="*/ 242724 h 305709"/>
                            <a:gd name="connsiteX3" fmla="*/ 84733 w 346671"/>
                            <a:gd name="connsiteY3" fmla="*/ 235581 h 305709"/>
                            <a:gd name="connsiteX4" fmla="*/ 64097 w 346671"/>
                            <a:gd name="connsiteY4" fmla="*/ 305709 h 305709"/>
                            <a:gd name="connsiteX5" fmla="*/ 6946 w 346671"/>
                            <a:gd name="connsiteY5" fmla="*/ 215222 h 305709"/>
                            <a:gd name="connsiteX6" fmla="*/ 6947 w 346671"/>
                            <a:gd name="connsiteY6" fmla="*/ 150927 h 305709"/>
                            <a:gd name="connsiteX7" fmla="*/ 70446 w 346671"/>
                            <a:gd name="connsiteY7" fmla="*/ 196479 h 305709"/>
                            <a:gd name="connsiteX0" fmla="*/ 66307 w 342532"/>
                            <a:gd name="connsiteY0" fmla="*/ 196479 h 305709"/>
                            <a:gd name="connsiteX1" fmla="*/ 294907 w 342532"/>
                            <a:gd name="connsiteY1" fmla="*/ 5979 h 305709"/>
                            <a:gd name="connsiteX2" fmla="*/ 342532 w 342532"/>
                            <a:gd name="connsiteY2" fmla="*/ 242724 h 305709"/>
                            <a:gd name="connsiteX3" fmla="*/ 80594 w 342532"/>
                            <a:gd name="connsiteY3" fmla="*/ 235581 h 305709"/>
                            <a:gd name="connsiteX4" fmla="*/ 59958 w 342532"/>
                            <a:gd name="connsiteY4" fmla="*/ 305709 h 305709"/>
                            <a:gd name="connsiteX5" fmla="*/ 2807 w 342532"/>
                            <a:gd name="connsiteY5" fmla="*/ 215222 h 305709"/>
                            <a:gd name="connsiteX6" fmla="*/ 2808 w 342532"/>
                            <a:gd name="connsiteY6" fmla="*/ 150927 h 305709"/>
                            <a:gd name="connsiteX7" fmla="*/ 66307 w 342532"/>
                            <a:gd name="connsiteY7"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 name="connsiteX0" fmla="*/ 66307 w 342532"/>
                            <a:gd name="connsiteY0" fmla="*/ 196479 h 305709"/>
                            <a:gd name="connsiteX1" fmla="*/ 294907 w 342532"/>
                            <a:gd name="connsiteY1" fmla="*/ 5979 h 305709"/>
                            <a:gd name="connsiteX2" fmla="*/ 288557 w 342532"/>
                            <a:gd name="connsiteY2" fmla="*/ 134260 h 305709"/>
                            <a:gd name="connsiteX3" fmla="*/ 342532 w 342532"/>
                            <a:gd name="connsiteY3" fmla="*/ 242724 h 305709"/>
                            <a:gd name="connsiteX4" fmla="*/ 80594 w 342532"/>
                            <a:gd name="connsiteY4" fmla="*/ 235581 h 305709"/>
                            <a:gd name="connsiteX5" fmla="*/ 59958 w 342532"/>
                            <a:gd name="connsiteY5" fmla="*/ 305709 h 305709"/>
                            <a:gd name="connsiteX6" fmla="*/ 2807 w 342532"/>
                            <a:gd name="connsiteY6" fmla="*/ 215222 h 305709"/>
                            <a:gd name="connsiteX7" fmla="*/ 2808 w 342532"/>
                            <a:gd name="connsiteY7" fmla="*/ 150927 h 305709"/>
                            <a:gd name="connsiteX8" fmla="*/ 66307 w 342532"/>
                            <a:gd name="connsiteY8" fmla="*/ 196479 h 3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32" h="305709">
                              <a:moveTo>
                                <a:pt x="66307" y="196479"/>
                              </a:moveTo>
                              <a:cubicBezTo>
                                <a:pt x="111551" y="73448"/>
                                <a:pt x="142507" y="-25771"/>
                                <a:pt x="294907" y="5979"/>
                              </a:cubicBezTo>
                              <a:cubicBezTo>
                                <a:pt x="276916" y="20164"/>
                                <a:pt x="177961" y="60544"/>
                                <a:pt x="288557" y="134260"/>
                              </a:cubicBezTo>
                              <a:cubicBezTo>
                                <a:pt x="320837" y="175177"/>
                                <a:pt x="307871" y="228000"/>
                                <a:pt x="342532" y="242724"/>
                              </a:cubicBezTo>
                              <a:cubicBezTo>
                                <a:pt x="267125" y="340355"/>
                                <a:pt x="127426" y="271300"/>
                                <a:pt x="80594" y="235581"/>
                              </a:cubicBezTo>
                              <a:cubicBezTo>
                                <a:pt x="54137" y="256795"/>
                                <a:pt x="89591" y="281718"/>
                                <a:pt x="59958" y="305709"/>
                              </a:cubicBezTo>
                              <a:cubicBezTo>
                                <a:pt x="36675" y="253897"/>
                                <a:pt x="12332" y="241019"/>
                                <a:pt x="2807" y="215222"/>
                              </a:cubicBezTo>
                              <a:cubicBezTo>
                                <a:pt x="9951" y="191806"/>
                                <a:pt x="-6188" y="153257"/>
                                <a:pt x="2808" y="150927"/>
                              </a:cubicBezTo>
                              <a:cubicBezTo>
                                <a:pt x="14714" y="118216"/>
                                <a:pt x="39452" y="180156"/>
                                <a:pt x="66307" y="196479"/>
                              </a:cubicBezTo>
                              <a:close/>
                            </a:path>
                          </a:pathLst>
                        </a:custGeom>
                        <a:solidFill>
                          <a:srgbClr val="FFC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10"/>
                        <p:cNvSpPr/>
                        <p:nvPr/>
                      </p:nvSpPr>
                      <p:spPr>
                        <a:xfrm>
                          <a:off x="7647227" y="2133429"/>
                          <a:ext cx="198204" cy="240516"/>
                        </a:xfrm>
                        <a:custGeom>
                          <a:avLst/>
                          <a:gdLst>
                            <a:gd name="connsiteX0" fmla="*/ 0 w 104775"/>
                            <a:gd name="connsiteY0" fmla="*/ 0 h 68639"/>
                            <a:gd name="connsiteX1" fmla="*/ 104775 w 104775"/>
                            <a:gd name="connsiteY1" fmla="*/ 0 h 68639"/>
                            <a:gd name="connsiteX2" fmla="*/ 104775 w 104775"/>
                            <a:gd name="connsiteY2" fmla="*/ 68639 h 68639"/>
                            <a:gd name="connsiteX3" fmla="*/ 0 w 104775"/>
                            <a:gd name="connsiteY3" fmla="*/ 68639 h 68639"/>
                            <a:gd name="connsiteX4" fmla="*/ 0 w 104775"/>
                            <a:gd name="connsiteY4" fmla="*/ 0 h 68639"/>
                            <a:gd name="connsiteX0" fmla="*/ 0 w 104775"/>
                            <a:gd name="connsiteY0" fmla="*/ 0 h 142458"/>
                            <a:gd name="connsiteX1" fmla="*/ 104775 w 104775"/>
                            <a:gd name="connsiteY1" fmla="*/ 73819 h 142458"/>
                            <a:gd name="connsiteX2" fmla="*/ 104775 w 104775"/>
                            <a:gd name="connsiteY2" fmla="*/ 142458 h 142458"/>
                            <a:gd name="connsiteX3" fmla="*/ 0 w 104775"/>
                            <a:gd name="connsiteY3" fmla="*/ 142458 h 142458"/>
                            <a:gd name="connsiteX4" fmla="*/ 0 w 104775"/>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39158 w 143933"/>
                            <a:gd name="connsiteY0" fmla="*/ 0 h 142458"/>
                            <a:gd name="connsiteX1" fmla="*/ 143933 w 143933"/>
                            <a:gd name="connsiteY1" fmla="*/ 73819 h 142458"/>
                            <a:gd name="connsiteX2" fmla="*/ 143933 w 143933"/>
                            <a:gd name="connsiteY2" fmla="*/ 142458 h 142458"/>
                            <a:gd name="connsiteX3" fmla="*/ 39158 w 143933"/>
                            <a:gd name="connsiteY3" fmla="*/ 142458 h 142458"/>
                            <a:gd name="connsiteX4" fmla="*/ 39158 w 143933"/>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42458 h 142458"/>
                            <a:gd name="connsiteX4" fmla="*/ 53510 w 158285"/>
                            <a:gd name="connsiteY4" fmla="*/ 0 h 142458"/>
                            <a:gd name="connsiteX0" fmla="*/ 53510 w 158285"/>
                            <a:gd name="connsiteY0" fmla="*/ 0 h 142458"/>
                            <a:gd name="connsiteX1" fmla="*/ 158285 w 158285"/>
                            <a:gd name="connsiteY1" fmla="*/ 73819 h 142458"/>
                            <a:gd name="connsiteX2" fmla="*/ 158285 w 158285"/>
                            <a:gd name="connsiteY2" fmla="*/ 142458 h 142458"/>
                            <a:gd name="connsiteX3" fmla="*/ 53510 w 158285"/>
                            <a:gd name="connsiteY3" fmla="*/ 128171 h 142458"/>
                            <a:gd name="connsiteX4" fmla="*/ 53510 w 158285"/>
                            <a:gd name="connsiteY4" fmla="*/ 0 h 142458"/>
                            <a:gd name="connsiteX0" fmla="*/ 56679 w 161454"/>
                            <a:gd name="connsiteY0" fmla="*/ 0 h 142458"/>
                            <a:gd name="connsiteX1" fmla="*/ 161454 w 161454"/>
                            <a:gd name="connsiteY1" fmla="*/ 73819 h 142458"/>
                            <a:gd name="connsiteX2" fmla="*/ 161454 w 161454"/>
                            <a:gd name="connsiteY2" fmla="*/ 142458 h 142458"/>
                            <a:gd name="connsiteX3" fmla="*/ 56679 w 161454"/>
                            <a:gd name="connsiteY3" fmla="*/ 128171 h 142458"/>
                            <a:gd name="connsiteX4" fmla="*/ 56679 w 161454"/>
                            <a:gd name="connsiteY4" fmla="*/ 0 h 142458"/>
                            <a:gd name="connsiteX0" fmla="*/ 56679 w 161454"/>
                            <a:gd name="connsiteY0" fmla="*/ 0 h 232946"/>
                            <a:gd name="connsiteX1" fmla="*/ 161454 w 161454"/>
                            <a:gd name="connsiteY1" fmla="*/ 73819 h 232946"/>
                            <a:gd name="connsiteX2" fmla="*/ 109066 w 161454"/>
                            <a:gd name="connsiteY2" fmla="*/ 232946 h 232946"/>
                            <a:gd name="connsiteX3" fmla="*/ 56679 w 161454"/>
                            <a:gd name="connsiteY3" fmla="*/ 128171 h 232946"/>
                            <a:gd name="connsiteX4" fmla="*/ 56679 w 161454"/>
                            <a:gd name="connsiteY4" fmla="*/ 0 h 232946"/>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61454"/>
                            <a:gd name="connsiteY0" fmla="*/ 0 h 242471"/>
                            <a:gd name="connsiteX1" fmla="*/ 161454 w 161454"/>
                            <a:gd name="connsiteY1" fmla="*/ 73819 h 242471"/>
                            <a:gd name="connsiteX2" fmla="*/ 106684 w 161454"/>
                            <a:gd name="connsiteY2" fmla="*/ 242471 h 242471"/>
                            <a:gd name="connsiteX3" fmla="*/ 56679 w 161454"/>
                            <a:gd name="connsiteY3" fmla="*/ 128171 h 242471"/>
                            <a:gd name="connsiteX4" fmla="*/ 56679 w 161454"/>
                            <a:gd name="connsiteY4" fmla="*/ 0 h 242471"/>
                            <a:gd name="connsiteX0" fmla="*/ 56679 w 172619"/>
                            <a:gd name="connsiteY0" fmla="*/ 0 h 242471"/>
                            <a:gd name="connsiteX1" fmla="*/ 161454 w 172619"/>
                            <a:gd name="connsiteY1" fmla="*/ 73819 h 242471"/>
                            <a:gd name="connsiteX2" fmla="*/ 164629 w 172619"/>
                            <a:gd name="connsiteY2" fmla="*/ 126376 h 242471"/>
                            <a:gd name="connsiteX3" fmla="*/ 106684 w 172619"/>
                            <a:gd name="connsiteY3" fmla="*/ 242471 h 242471"/>
                            <a:gd name="connsiteX4" fmla="*/ 56679 w 172619"/>
                            <a:gd name="connsiteY4" fmla="*/ 128171 h 242471"/>
                            <a:gd name="connsiteX5" fmla="*/ 56679 w 172619"/>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86227"/>
                            <a:gd name="connsiteY0" fmla="*/ 0 h 242471"/>
                            <a:gd name="connsiteX1" fmla="*/ 180504 w 186227"/>
                            <a:gd name="connsiteY1" fmla="*/ 88106 h 242471"/>
                            <a:gd name="connsiteX2" fmla="*/ 164629 w 186227"/>
                            <a:gd name="connsiteY2" fmla="*/ 126376 h 242471"/>
                            <a:gd name="connsiteX3" fmla="*/ 106684 w 186227"/>
                            <a:gd name="connsiteY3" fmla="*/ 242471 h 242471"/>
                            <a:gd name="connsiteX4" fmla="*/ 56679 w 186227"/>
                            <a:gd name="connsiteY4" fmla="*/ 128171 h 242471"/>
                            <a:gd name="connsiteX5" fmla="*/ 56679 w 186227"/>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4565"/>
                            <a:gd name="connsiteY0" fmla="*/ 0 h 242471"/>
                            <a:gd name="connsiteX1" fmla="*/ 190029 w 194565"/>
                            <a:gd name="connsiteY1" fmla="*/ 88106 h 242471"/>
                            <a:gd name="connsiteX2" fmla="*/ 164629 w 194565"/>
                            <a:gd name="connsiteY2" fmla="*/ 126376 h 242471"/>
                            <a:gd name="connsiteX3" fmla="*/ 106684 w 194565"/>
                            <a:gd name="connsiteY3" fmla="*/ 242471 h 242471"/>
                            <a:gd name="connsiteX4" fmla="*/ 56679 w 194565"/>
                            <a:gd name="connsiteY4" fmla="*/ 128171 h 242471"/>
                            <a:gd name="connsiteX5" fmla="*/ 56679 w 194565"/>
                            <a:gd name="connsiteY5" fmla="*/ 0 h 242471"/>
                            <a:gd name="connsiteX0" fmla="*/ 56679 w 195295"/>
                            <a:gd name="connsiteY0" fmla="*/ 0 h 242471"/>
                            <a:gd name="connsiteX1" fmla="*/ 190029 w 195295"/>
                            <a:gd name="connsiteY1" fmla="*/ 88106 h 242471"/>
                            <a:gd name="connsiteX2" fmla="*/ 170979 w 195295"/>
                            <a:gd name="connsiteY2" fmla="*/ 120026 h 242471"/>
                            <a:gd name="connsiteX3" fmla="*/ 106684 w 195295"/>
                            <a:gd name="connsiteY3" fmla="*/ 242471 h 242471"/>
                            <a:gd name="connsiteX4" fmla="*/ 56679 w 195295"/>
                            <a:gd name="connsiteY4" fmla="*/ 128171 h 242471"/>
                            <a:gd name="connsiteX5" fmla="*/ 56679 w 195295"/>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203794"/>
                            <a:gd name="connsiteY0" fmla="*/ 0 h 242471"/>
                            <a:gd name="connsiteX1" fmla="*/ 199554 w 203794"/>
                            <a:gd name="connsiteY1" fmla="*/ 88106 h 242471"/>
                            <a:gd name="connsiteX2" fmla="*/ 170979 w 203794"/>
                            <a:gd name="connsiteY2" fmla="*/ 120026 h 242471"/>
                            <a:gd name="connsiteX3" fmla="*/ 106684 w 203794"/>
                            <a:gd name="connsiteY3" fmla="*/ 242471 h 242471"/>
                            <a:gd name="connsiteX4" fmla="*/ 56679 w 203794"/>
                            <a:gd name="connsiteY4" fmla="*/ 128171 h 242471"/>
                            <a:gd name="connsiteX5" fmla="*/ 56679 w 20379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6679 w 199554"/>
                            <a:gd name="connsiteY0" fmla="*/ 0 h 242471"/>
                            <a:gd name="connsiteX1" fmla="*/ 199554 w 199554"/>
                            <a:gd name="connsiteY1" fmla="*/ 88106 h 242471"/>
                            <a:gd name="connsiteX2" fmla="*/ 170979 w 199554"/>
                            <a:gd name="connsiteY2" fmla="*/ 120026 h 242471"/>
                            <a:gd name="connsiteX3" fmla="*/ 106684 w 199554"/>
                            <a:gd name="connsiteY3" fmla="*/ 242471 h 242471"/>
                            <a:gd name="connsiteX4" fmla="*/ 56679 w 199554"/>
                            <a:gd name="connsiteY4" fmla="*/ 128171 h 242471"/>
                            <a:gd name="connsiteX5" fmla="*/ 56679 w 199554"/>
                            <a:gd name="connsiteY5" fmla="*/ 0 h 242471"/>
                            <a:gd name="connsiteX0" fmla="*/ 57107 w 199982"/>
                            <a:gd name="connsiteY0" fmla="*/ 0 h 242471"/>
                            <a:gd name="connsiteX1" fmla="*/ 199982 w 199982"/>
                            <a:gd name="connsiteY1" fmla="*/ 88106 h 242471"/>
                            <a:gd name="connsiteX2" fmla="*/ 171407 w 199982"/>
                            <a:gd name="connsiteY2" fmla="*/ 120026 h 242471"/>
                            <a:gd name="connsiteX3" fmla="*/ 107112 w 199982"/>
                            <a:gd name="connsiteY3" fmla="*/ 242471 h 242471"/>
                            <a:gd name="connsiteX4" fmla="*/ 56129 w 199982"/>
                            <a:gd name="connsiteY4" fmla="*/ 128171 h 242471"/>
                            <a:gd name="connsiteX5" fmla="*/ 57107 w 199982"/>
                            <a:gd name="connsiteY5" fmla="*/ 0 h 242471"/>
                            <a:gd name="connsiteX0" fmla="*/ 53832 w 196707"/>
                            <a:gd name="connsiteY0" fmla="*/ 0 h 242471"/>
                            <a:gd name="connsiteX1" fmla="*/ 196707 w 196707"/>
                            <a:gd name="connsiteY1" fmla="*/ 88106 h 242471"/>
                            <a:gd name="connsiteX2" fmla="*/ 168132 w 196707"/>
                            <a:gd name="connsiteY2" fmla="*/ 120026 h 242471"/>
                            <a:gd name="connsiteX3" fmla="*/ 103837 w 196707"/>
                            <a:gd name="connsiteY3" fmla="*/ 242471 h 242471"/>
                            <a:gd name="connsiteX4" fmla="*/ 52854 w 196707"/>
                            <a:gd name="connsiteY4" fmla="*/ 128171 h 242471"/>
                            <a:gd name="connsiteX5" fmla="*/ 53832 w 196707"/>
                            <a:gd name="connsiteY5" fmla="*/ 0 h 242471"/>
                            <a:gd name="connsiteX0" fmla="*/ 55484 w 194449"/>
                            <a:gd name="connsiteY0" fmla="*/ 0 h 242471"/>
                            <a:gd name="connsiteX1" fmla="*/ 194449 w 194449"/>
                            <a:gd name="connsiteY1" fmla="*/ 88106 h 242471"/>
                            <a:gd name="connsiteX2" fmla="*/ 165874 w 194449"/>
                            <a:gd name="connsiteY2" fmla="*/ 120026 h 242471"/>
                            <a:gd name="connsiteX3" fmla="*/ 101579 w 194449"/>
                            <a:gd name="connsiteY3" fmla="*/ 242471 h 242471"/>
                            <a:gd name="connsiteX4" fmla="*/ 50596 w 194449"/>
                            <a:gd name="connsiteY4" fmla="*/ 128171 h 242471"/>
                            <a:gd name="connsiteX5" fmla="*/ 55484 w 194449"/>
                            <a:gd name="connsiteY5" fmla="*/ 0 h 242471"/>
                            <a:gd name="connsiteX0" fmla="*/ 58276 w 197241"/>
                            <a:gd name="connsiteY0" fmla="*/ 0 h 242471"/>
                            <a:gd name="connsiteX1" fmla="*/ 197241 w 197241"/>
                            <a:gd name="connsiteY1" fmla="*/ 88106 h 242471"/>
                            <a:gd name="connsiteX2" fmla="*/ 168666 w 197241"/>
                            <a:gd name="connsiteY2" fmla="*/ 120026 h 242471"/>
                            <a:gd name="connsiteX3" fmla="*/ 104371 w 197241"/>
                            <a:gd name="connsiteY3" fmla="*/ 242471 h 242471"/>
                            <a:gd name="connsiteX4" fmla="*/ 53388 w 197241"/>
                            <a:gd name="connsiteY4" fmla="*/ 128171 h 242471"/>
                            <a:gd name="connsiteX5" fmla="*/ 58276 w 197241"/>
                            <a:gd name="connsiteY5" fmla="*/ 0 h 242471"/>
                            <a:gd name="connsiteX0" fmla="*/ 58926 w 197891"/>
                            <a:gd name="connsiteY0" fmla="*/ 0 h 242471"/>
                            <a:gd name="connsiteX1" fmla="*/ 197891 w 197891"/>
                            <a:gd name="connsiteY1" fmla="*/ 88106 h 242471"/>
                            <a:gd name="connsiteX2" fmla="*/ 169316 w 197891"/>
                            <a:gd name="connsiteY2" fmla="*/ 120026 h 242471"/>
                            <a:gd name="connsiteX3" fmla="*/ 105021 w 197891"/>
                            <a:gd name="connsiteY3" fmla="*/ 242471 h 242471"/>
                            <a:gd name="connsiteX4" fmla="*/ 54038 w 197891"/>
                            <a:gd name="connsiteY4" fmla="*/ 128171 h 242471"/>
                            <a:gd name="connsiteX5" fmla="*/ 58926 w 197891"/>
                            <a:gd name="connsiteY5" fmla="*/ 0 h 242471"/>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171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8926 w 197891"/>
                            <a:gd name="connsiteY0" fmla="*/ 0 h 240516"/>
                            <a:gd name="connsiteX1" fmla="*/ 197891 w 197891"/>
                            <a:gd name="connsiteY1" fmla="*/ 88106 h 240516"/>
                            <a:gd name="connsiteX2" fmla="*/ 169316 w 197891"/>
                            <a:gd name="connsiteY2" fmla="*/ 120026 h 240516"/>
                            <a:gd name="connsiteX3" fmla="*/ 104043 w 197891"/>
                            <a:gd name="connsiteY3" fmla="*/ 240516 h 240516"/>
                            <a:gd name="connsiteX4" fmla="*/ 54038 w 197891"/>
                            <a:gd name="connsiteY4" fmla="*/ 128904 h 240516"/>
                            <a:gd name="connsiteX5" fmla="*/ 58926 w 197891"/>
                            <a:gd name="connsiteY5" fmla="*/ 0 h 240516"/>
                            <a:gd name="connsiteX0" fmla="*/ 59239 w 198204"/>
                            <a:gd name="connsiteY0" fmla="*/ 0 h 240516"/>
                            <a:gd name="connsiteX1" fmla="*/ 198204 w 198204"/>
                            <a:gd name="connsiteY1" fmla="*/ 88106 h 240516"/>
                            <a:gd name="connsiteX2" fmla="*/ 169629 w 198204"/>
                            <a:gd name="connsiteY2" fmla="*/ 120026 h 240516"/>
                            <a:gd name="connsiteX3" fmla="*/ 104356 w 198204"/>
                            <a:gd name="connsiteY3" fmla="*/ 240516 h 240516"/>
                            <a:gd name="connsiteX4" fmla="*/ 53618 w 198204"/>
                            <a:gd name="connsiteY4" fmla="*/ 130370 h 240516"/>
                            <a:gd name="connsiteX5" fmla="*/ 59239 w 198204"/>
                            <a:gd name="connsiteY5" fmla="*/ 0 h 2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4" h="240516">
                              <a:moveTo>
                                <a:pt x="59239" y="0"/>
                              </a:moveTo>
                              <a:lnTo>
                                <a:pt x="198204" y="88106"/>
                              </a:lnTo>
                              <a:cubicBezTo>
                                <a:pt x="192383" y="109566"/>
                                <a:pt x="178757" y="91917"/>
                                <a:pt x="169629" y="120026"/>
                              </a:cubicBezTo>
                              <a:cubicBezTo>
                                <a:pt x="164470" y="148929"/>
                                <a:pt x="139084" y="228892"/>
                                <a:pt x="104356" y="240516"/>
                              </a:cubicBezTo>
                              <a:cubicBezTo>
                                <a:pt x="72848" y="211941"/>
                                <a:pt x="77430" y="161326"/>
                                <a:pt x="53618" y="130370"/>
                              </a:cubicBezTo>
                              <a:cubicBezTo>
                                <a:pt x="-473" y="94916"/>
                                <a:pt x="-35710" y="56033"/>
                                <a:pt x="59239" y="0"/>
                              </a:cubicBezTo>
                              <a:close/>
                            </a:path>
                          </a:pathLst>
                        </a:custGeom>
                        <a:solidFill>
                          <a:srgbClr val="F2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Freeform 61"/>
                        <p:cNvSpPr/>
                        <p:nvPr/>
                      </p:nvSpPr>
                      <p:spPr>
                        <a:xfrm>
                          <a:off x="7753350" y="2244483"/>
                          <a:ext cx="68630" cy="57392"/>
                        </a:xfrm>
                        <a:custGeom>
                          <a:avLst/>
                          <a:gdLst>
                            <a:gd name="connsiteX0" fmla="*/ 0 w 66675"/>
                            <a:gd name="connsiteY0" fmla="*/ 60325 h 60325"/>
                            <a:gd name="connsiteX1" fmla="*/ 66675 w 66675"/>
                            <a:gd name="connsiteY1" fmla="*/ 0 h 60325"/>
                            <a:gd name="connsiteX0" fmla="*/ 0 w 68630"/>
                            <a:gd name="connsiteY0" fmla="*/ 57392 h 57392"/>
                            <a:gd name="connsiteX1" fmla="*/ 68630 w 68630"/>
                            <a:gd name="connsiteY1"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 name="connsiteX0" fmla="*/ 0 w 68630"/>
                            <a:gd name="connsiteY0" fmla="*/ 57392 h 57392"/>
                            <a:gd name="connsiteX1" fmla="*/ 13704 w 68630"/>
                            <a:gd name="connsiteY1" fmla="*/ 27444 h 57392"/>
                            <a:gd name="connsiteX2" fmla="*/ 68630 w 68630"/>
                            <a:gd name="connsiteY2" fmla="*/ 0 h 57392"/>
                          </a:gdLst>
                          <a:ahLst/>
                          <a:cxnLst>
                            <a:cxn ang="0">
                              <a:pos x="connsiteX0" y="connsiteY0"/>
                            </a:cxn>
                            <a:cxn ang="0">
                              <a:pos x="connsiteX1" y="connsiteY1"/>
                            </a:cxn>
                            <a:cxn ang="0">
                              <a:pos x="connsiteX2" y="connsiteY2"/>
                            </a:cxn>
                          </a:cxnLst>
                          <a:rect l="l" t="t" r="r" b="b"/>
                          <a:pathLst>
                            <a:path w="68630" h="57392">
                              <a:moveTo>
                                <a:pt x="0" y="57392"/>
                              </a:moveTo>
                              <a:cubicBezTo>
                                <a:pt x="12063" y="47735"/>
                                <a:pt x="10440" y="39056"/>
                                <a:pt x="13704" y="27444"/>
                              </a:cubicBezTo>
                              <a:cubicBezTo>
                                <a:pt x="36901" y="30028"/>
                                <a:pt x="53254" y="10126"/>
                                <a:pt x="68630" y="0"/>
                              </a:cubicBezTo>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56" name="Group 55"/>
                      <p:cNvGrpSpPr/>
                      <p:nvPr/>
                    </p:nvGrpSpPr>
                    <p:grpSpPr>
                      <a:xfrm>
                        <a:off x="3279505" y="1923369"/>
                        <a:ext cx="100617" cy="100616"/>
                        <a:chOff x="4439432" y="1938590"/>
                        <a:chExt cx="201768" cy="201768"/>
                      </a:xfrm>
                    </p:grpSpPr>
                    <p:sp>
                      <p:nvSpPr>
                        <p:cNvPr id="58" name="Oval 57"/>
                        <p:cNvSpPr/>
                        <p:nvPr/>
                      </p:nvSpPr>
                      <p:spPr>
                        <a:xfrm>
                          <a:off x="4439432" y="1938590"/>
                          <a:ext cx="201768" cy="20176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Freeform 58"/>
                        <p:cNvSpPr/>
                        <p:nvPr/>
                      </p:nvSpPr>
                      <p:spPr>
                        <a:xfrm>
                          <a:off x="4567358" y="1963657"/>
                          <a:ext cx="73842" cy="90520"/>
                        </a:xfrm>
                        <a:custGeom>
                          <a:avLst/>
                          <a:gdLst>
                            <a:gd name="connsiteX0" fmla="*/ 37647 w 73842"/>
                            <a:gd name="connsiteY0" fmla="*/ 0 h 90520"/>
                            <a:gd name="connsiteX1" fmla="*/ 44294 w 73842"/>
                            <a:gd name="connsiteY1" fmla="*/ 4481 h 90520"/>
                            <a:gd name="connsiteX2" fmla="*/ 73842 w 73842"/>
                            <a:gd name="connsiteY2" fmla="*/ 75817 h 90520"/>
                            <a:gd name="connsiteX3" fmla="*/ 72794 w 73842"/>
                            <a:gd name="connsiteY3" fmla="*/ 81011 h 90520"/>
                            <a:gd name="connsiteX4" fmla="*/ 64065 w 73842"/>
                            <a:gd name="connsiteY4" fmla="*/ 86896 h 90520"/>
                            <a:gd name="connsiteX5" fmla="*/ 46115 w 73842"/>
                            <a:gd name="connsiteY5" fmla="*/ 90520 h 90520"/>
                            <a:gd name="connsiteX6" fmla="*/ 0 w 73842"/>
                            <a:gd name="connsiteY6" fmla="*/ 44405 h 90520"/>
                            <a:gd name="connsiteX7" fmla="*/ 28165 w 73842"/>
                            <a:gd name="connsiteY7" fmla="*/ 1914 h 90520"/>
                            <a:gd name="connsiteX8" fmla="*/ 37647 w 73842"/>
                            <a:gd name="connsiteY8" fmla="*/ 0 h 9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42" h="90520">
                              <a:moveTo>
                                <a:pt x="37647" y="0"/>
                              </a:moveTo>
                              <a:lnTo>
                                <a:pt x="44294" y="4481"/>
                              </a:lnTo>
                              <a:cubicBezTo>
                                <a:pt x="62550" y="22738"/>
                                <a:pt x="73842" y="47959"/>
                                <a:pt x="73842" y="75817"/>
                              </a:cubicBezTo>
                              <a:lnTo>
                                <a:pt x="72794" y="81011"/>
                              </a:lnTo>
                              <a:lnTo>
                                <a:pt x="64065" y="86896"/>
                              </a:lnTo>
                              <a:cubicBezTo>
                                <a:pt x="58548" y="89230"/>
                                <a:pt x="52482" y="90520"/>
                                <a:pt x="46115" y="90520"/>
                              </a:cubicBezTo>
                              <a:cubicBezTo>
                                <a:pt x="20646" y="90520"/>
                                <a:pt x="0" y="69874"/>
                                <a:pt x="0" y="44405"/>
                              </a:cubicBezTo>
                              <a:cubicBezTo>
                                <a:pt x="0" y="25303"/>
                                <a:pt x="11614" y="8915"/>
                                <a:pt x="28165" y="1914"/>
                              </a:cubicBezTo>
                              <a:lnTo>
                                <a:pt x="37647"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57" name="Rectangle 30"/>
                      <p:cNvSpPr/>
                      <p:nvPr/>
                    </p:nvSpPr>
                    <p:spPr>
                      <a:xfrm>
                        <a:off x="3247717" y="2163399"/>
                        <a:ext cx="62274" cy="71585"/>
                      </a:xfrm>
                      <a:custGeom>
                        <a:avLst/>
                        <a:gdLst>
                          <a:gd name="connsiteX0" fmla="*/ 0 w 171684"/>
                          <a:gd name="connsiteY0" fmla="*/ 0 h 128623"/>
                          <a:gd name="connsiteX1" fmla="*/ 171684 w 171684"/>
                          <a:gd name="connsiteY1" fmla="*/ 0 h 128623"/>
                          <a:gd name="connsiteX2" fmla="*/ 171684 w 171684"/>
                          <a:gd name="connsiteY2" fmla="*/ 128623 h 128623"/>
                          <a:gd name="connsiteX3" fmla="*/ 0 w 171684"/>
                          <a:gd name="connsiteY3" fmla="*/ 128623 h 128623"/>
                          <a:gd name="connsiteX4" fmla="*/ 0 w 171684"/>
                          <a:gd name="connsiteY4" fmla="*/ 0 h 128623"/>
                          <a:gd name="connsiteX0" fmla="*/ 0 w 171684"/>
                          <a:gd name="connsiteY0" fmla="*/ 19050 h 147673"/>
                          <a:gd name="connsiteX1" fmla="*/ 169303 w 171684"/>
                          <a:gd name="connsiteY1" fmla="*/ 0 h 147673"/>
                          <a:gd name="connsiteX2" fmla="*/ 171684 w 171684"/>
                          <a:gd name="connsiteY2" fmla="*/ 147673 h 147673"/>
                          <a:gd name="connsiteX3" fmla="*/ 0 w 171684"/>
                          <a:gd name="connsiteY3" fmla="*/ 147673 h 147673"/>
                          <a:gd name="connsiteX4" fmla="*/ 0 w 171684"/>
                          <a:gd name="connsiteY4" fmla="*/ 19050 h 147673"/>
                          <a:gd name="connsiteX0" fmla="*/ 0 w 169303"/>
                          <a:gd name="connsiteY0" fmla="*/ 19050 h 147673"/>
                          <a:gd name="connsiteX1" fmla="*/ 169303 w 169303"/>
                          <a:gd name="connsiteY1" fmla="*/ 0 h 147673"/>
                          <a:gd name="connsiteX2" fmla="*/ 0 w 169303"/>
                          <a:gd name="connsiteY2" fmla="*/ 147673 h 147673"/>
                          <a:gd name="connsiteX3" fmla="*/ 0 w 169303"/>
                          <a:gd name="connsiteY3" fmla="*/ 19050 h 147673"/>
                          <a:gd name="connsiteX0" fmla="*/ 0 w 169303"/>
                          <a:gd name="connsiteY0" fmla="*/ 19050 h 159580"/>
                          <a:gd name="connsiteX1" fmla="*/ 169303 w 169303"/>
                          <a:gd name="connsiteY1" fmla="*/ 0 h 159580"/>
                          <a:gd name="connsiteX2" fmla="*/ 64294 w 169303"/>
                          <a:gd name="connsiteY2" fmla="*/ 159580 h 159580"/>
                          <a:gd name="connsiteX3" fmla="*/ 0 w 169303"/>
                          <a:gd name="connsiteY3" fmla="*/ 19050 h 159580"/>
                          <a:gd name="connsiteX0" fmla="*/ 0 w 124059"/>
                          <a:gd name="connsiteY0" fmla="*/ 76200 h 159580"/>
                          <a:gd name="connsiteX1" fmla="*/ 124059 w 124059"/>
                          <a:gd name="connsiteY1" fmla="*/ 0 h 159580"/>
                          <a:gd name="connsiteX2" fmla="*/ 19050 w 124059"/>
                          <a:gd name="connsiteY2" fmla="*/ 159580 h 159580"/>
                          <a:gd name="connsiteX3" fmla="*/ 0 w 124059"/>
                          <a:gd name="connsiteY3" fmla="*/ 76200 h 159580"/>
                          <a:gd name="connsiteX0" fmla="*/ 0 w 124059"/>
                          <a:gd name="connsiteY0" fmla="*/ 76200 h 164343"/>
                          <a:gd name="connsiteX1" fmla="*/ 124059 w 124059"/>
                          <a:gd name="connsiteY1" fmla="*/ 0 h 164343"/>
                          <a:gd name="connsiteX2" fmla="*/ 42862 w 124059"/>
                          <a:gd name="connsiteY2" fmla="*/ 164343 h 164343"/>
                          <a:gd name="connsiteX3" fmla="*/ 0 w 124059"/>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0 w 124092"/>
                          <a:gd name="connsiteY0" fmla="*/ 76200 h 164343"/>
                          <a:gd name="connsiteX1" fmla="*/ 124059 w 124092"/>
                          <a:gd name="connsiteY1" fmla="*/ 0 h 164343"/>
                          <a:gd name="connsiteX2" fmla="*/ 42862 w 124092"/>
                          <a:gd name="connsiteY2" fmla="*/ 164343 h 164343"/>
                          <a:gd name="connsiteX3" fmla="*/ 0 w 124092"/>
                          <a:gd name="connsiteY3" fmla="*/ 76200 h 164343"/>
                          <a:gd name="connsiteX0" fmla="*/ 10661 w 134753"/>
                          <a:gd name="connsiteY0" fmla="*/ 76200 h 164343"/>
                          <a:gd name="connsiteX1" fmla="*/ 134720 w 134753"/>
                          <a:gd name="connsiteY1" fmla="*/ 0 h 164343"/>
                          <a:gd name="connsiteX2" fmla="*/ 53523 w 134753"/>
                          <a:gd name="connsiteY2" fmla="*/ 164343 h 164343"/>
                          <a:gd name="connsiteX3" fmla="*/ 10661 w 134753"/>
                          <a:gd name="connsiteY3" fmla="*/ 76200 h 164343"/>
                          <a:gd name="connsiteX0" fmla="*/ 15049 w 139141"/>
                          <a:gd name="connsiteY0" fmla="*/ 76200 h 164382"/>
                          <a:gd name="connsiteX1" fmla="*/ 139108 w 139141"/>
                          <a:gd name="connsiteY1" fmla="*/ 0 h 164382"/>
                          <a:gd name="connsiteX2" fmla="*/ 57911 w 139141"/>
                          <a:gd name="connsiteY2" fmla="*/ 164343 h 164382"/>
                          <a:gd name="connsiteX3" fmla="*/ 15049 w 139141"/>
                          <a:gd name="connsiteY3" fmla="*/ 76200 h 164382"/>
                          <a:gd name="connsiteX0" fmla="*/ 17462 w 141554"/>
                          <a:gd name="connsiteY0" fmla="*/ 76200 h 167586"/>
                          <a:gd name="connsiteX1" fmla="*/ 141521 w 141554"/>
                          <a:gd name="connsiteY1" fmla="*/ 0 h 167586"/>
                          <a:gd name="connsiteX2" fmla="*/ 60324 w 141554"/>
                          <a:gd name="connsiteY2" fmla="*/ 164343 h 167586"/>
                          <a:gd name="connsiteX3" fmla="*/ 17462 w 141554"/>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 name="connsiteX0" fmla="*/ 21696 w 145788"/>
                          <a:gd name="connsiteY0" fmla="*/ 76200 h 167586"/>
                          <a:gd name="connsiteX1" fmla="*/ 145755 w 145788"/>
                          <a:gd name="connsiteY1" fmla="*/ 0 h 167586"/>
                          <a:gd name="connsiteX2" fmla="*/ 64558 w 145788"/>
                          <a:gd name="connsiteY2" fmla="*/ 164343 h 167586"/>
                          <a:gd name="connsiteX3" fmla="*/ 21696 w 145788"/>
                          <a:gd name="connsiteY3" fmla="*/ 76200 h 167586"/>
                        </a:gdLst>
                        <a:ahLst/>
                        <a:cxnLst>
                          <a:cxn ang="0">
                            <a:pos x="connsiteX0" y="connsiteY0"/>
                          </a:cxn>
                          <a:cxn ang="0">
                            <a:pos x="connsiteX1" y="connsiteY1"/>
                          </a:cxn>
                          <a:cxn ang="0">
                            <a:pos x="connsiteX2" y="connsiteY2"/>
                          </a:cxn>
                          <a:cxn ang="0">
                            <a:pos x="connsiteX3" y="connsiteY3"/>
                          </a:cxn>
                        </a:cxnLst>
                        <a:rect l="l" t="t" r="r" b="b"/>
                        <a:pathLst>
                          <a:path w="145788" h="167586">
                            <a:moveTo>
                              <a:pt x="21696" y="76200"/>
                            </a:moveTo>
                            <a:cubicBezTo>
                              <a:pt x="89243" y="53181"/>
                              <a:pt x="111546" y="32544"/>
                              <a:pt x="145755" y="0"/>
                            </a:cubicBezTo>
                            <a:cubicBezTo>
                              <a:pt x="145755" y="21437"/>
                              <a:pt x="149925" y="137355"/>
                              <a:pt x="64558" y="164343"/>
                            </a:cubicBezTo>
                            <a:cubicBezTo>
                              <a:pt x="7408" y="182587"/>
                              <a:pt x="-23548" y="119869"/>
                              <a:pt x="21696" y="76200"/>
                            </a:cubicBez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nvGrpSpPr>
              <p:cNvPr id="15" name="Group 14"/>
              <p:cNvGrpSpPr/>
              <p:nvPr/>
            </p:nvGrpSpPr>
            <p:grpSpPr>
              <a:xfrm>
                <a:off x="1640390" y="4136657"/>
                <a:ext cx="551232" cy="437417"/>
                <a:chOff x="1640390" y="4136657"/>
                <a:chExt cx="551232" cy="437417"/>
              </a:xfrm>
            </p:grpSpPr>
            <p:grpSp>
              <p:nvGrpSpPr>
                <p:cNvPr id="40" name="Group 39"/>
                <p:cNvGrpSpPr/>
                <p:nvPr/>
              </p:nvGrpSpPr>
              <p:grpSpPr>
                <a:xfrm>
                  <a:off x="1640390" y="4313046"/>
                  <a:ext cx="551232" cy="261028"/>
                  <a:chOff x="2587557" y="3065833"/>
                  <a:chExt cx="551232" cy="261028"/>
                </a:xfrm>
                <a:solidFill>
                  <a:srgbClr val="74D3F0"/>
                </a:solidFill>
              </p:grpSpPr>
              <p:sp>
                <p:nvSpPr>
                  <p:cNvPr id="42" name="Rectangle 3"/>
                  <p:cNvSpPr/>
                  <p:nvPr/>
                </p:nvSpPr>
                <p:spPr>
                  <a:xfrm>
                    <a:off x="2587557" y="3132307"/>
                    <a:ext cx="228600" cy="194554"/>
                  </a:xfrm>
                  <a:custGeom>
                    <a:avLst/>
                    <a:gdLst>
                      <a:gd name="connsiteX0" fmla="*/ 0 w 593387"/>
                      <a:gd name="connsiteY0" fmla="*/ 0 h 301557"/>
                      <a:gd name="connsiteX1" fmla="*/ 593387 w 593387"/>
                      <a:gd name="connsiteY1" fmla="*/ 0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0 h 301557"/>
                      <a:gd name="connsiteX1" fmla="*/ 214008 w 593387"/>
                      <a:gd name="connsiteY1" fmla="*/ 199417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0 h 301557"/>
                      <a:gd name="connsiteX1" fmla="*/ 214008 w 593387"/>
                      <a:gd name="connsiteY1" fmla="*/ 199417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1497 h 303054"/>
                      <a:gd name="connsiteX1" fmla="*/ 214008 w 593387"/>
                      <a:gd name="connsiteY1" fmla="*/ 200914 h 303054"/>
                      <a:gd name="connsiteX2" fmla="*/ 593387 w 593387"/>
                      <a:gd name="connsiteY2" fmla="*/ 303054 h 303054"/>
                      <a:gd name="connsiteX3" fmla="*/ 0 w 593387"/>
                      <a:gd name="connsiteY3" fmla="*/ 303054 h 303054"/>
                      <a:gd name="connsiteX4" fmla="*/ 0 w 593387"/>
                      <a:gd name="connsiteY4" fmla="*/ 1497 h 303054"/>
                      <a:gd name="connsiteX0" fmla="*/ 0 w 593387"/>
                      <a:gd name="connsiteY0" fmla="*/ 1497 h 303054"/>
                      <a:gd name="connsiteX1" fmla="*/ 223736 w 593387"/>
                      <a:gd name="connsiteY1" fmla="*/ 200914 h 303054"/>
                      <a:gd name="connsiteX2" fmla="*/ 593387 w 593387"/>
                      <a:gd name="connsiteY2" fmla="*/ 303054 h 303054"/>
                      <a:gd name="connsiteX3" fmla="*/ 0 w 593387"/>
                      <a:gd name="connsiteY3" fmla="*/ 303054 h 303054"/>
                      <a:gd name="connsiteX4" fmla="*/ 0 w 593387"/>
                      <a:gd name="connsiteY4" fmla="*/ 1497 h 303054"/>
                      <a:gd name="connsiteX0" fmla="*/ 0 w 593387"/>
                      <a:gd name="connsiteY0" fmla="*/ 1056 h 302613"/>
                      <a:gd name="connsiteX1" fmla="*/ 223736 w 593387"/>
                      <a:gd name="connsiteY1" fmla="*/ 200473 h 302613"/>
                      <a:gd name="connsiteX2" fmla="*/ 593387 w 593387"/>
                      <a:gd name="connsiteY2" fmla="*/ 302613 h 302613"/>
                      <a:gd name="connsiteX3" fmla="*/ 0 w 593387"/>
                      <a:gd name="connsiteY3" fmla="*/ 302613 h 302613"/>
                      <a:gd name="connsiteX4" fmla="*/ 0 w 593387"/>
                      <a:gd name="connsiteY4" fmla="*/ 1056 h 302613"/>
                      <a:gd name="connsiteX0" fmla="*/ 0 w 223736"/>
                      <a:gd name="connsiteY0" fmla="*/ 1056 h 302613"/>
                      <a:gd name="connsiteX1" fmla="*/ 223736 w 223736"/>
                      <a:gd name="connsiteY1" fmla="*/ 200473 h 302613"/>
                      <a:gd name="connsiteX2" fmla="*/ 0 w 223736"/>
                      <a:gd name="connsiteY2" fmla="*/ 302613 h 302613"/>
                      <a:gd name="connsiteX3" fmla="*/ 0 w 223736"/>
                      <a:gd name="connsiteY3" fmla="*/ 1056 h 302613"/>
                      <a:gd name="connsiteX0" fmla="*/ 0 w 223736"/>
                      <a:gd name="connsiteY0" fmla="*/ 1056 h 200473"/>
                      <a:gd name="connsiteX1" fmla="*/ 223736 w 223736"/>
                      <a:gd name="connsiteY1" fmla="*/ 200473 h 200473"/>
                      <a:gd name="connsiteX2" fmla="*/ 0 w 223736"/>
                      <a:gd name="connsiteY2" fmla="*/ 1056 h 200473"/>
                      <a:gd name="connsiteX0" fmla="*/ 0 w 223736"/>
                      <a:gd name="connsiteY0" fmla="*/ 1056 h 200473"/>
                      <a:gd name="connsiteX1" fmla="*/ 223736 w 223736"/>
                      <a:gd name="connsiteY1" fmla="*/ 200473 h 200473"/>
                      <a:gd name="connsiteX2" fmla="*/ 0 w 223736"/>
                      <a:gd name="connsiteY2" fmla="*/ 1056 h 200473"/>
                      <a:gd name="connsiteX0" fmla="*/ 0 w 223736"/>
                      <a:gd name="connsiteY0" fmla="*/ 1056 h 200473"/>
                      <a:gd name="connsiteX1" fmla="*/ 223736 w 223736"/>
                      <a:gd name="connsiteY1" fmla="*/ 200473 h 200473"/>
                      <a:gd name="connsiteX2" fmla="*/ 0 w 223736"/>
                      <a:gd name="connsiteY2" fmla="*/ 1056 h 200473"/>
                      <a:gd name="connsiteX0" fmla="*/ 0 w 214008"/>
                      <a:gd name="connsiteY0" fmla="*/ 1518 h 171752"/>
                      <a:gd name="connsiteX1" fmla="*/ 214008 w 214008"/>
                      <a:gd name="connsiteY1" fmla="*/ 171752 h 171752"/>
                      <a:gd name="connsiteX2" fmla="*/ 0 w 214008"/>
                      <a:gd name="connsiteY2" fmla="*/ 1518 h 171752"/>
                      <a:gd name="connsiteX0" fmla="*/ 2277 w 216285"/>
                      <a:gd name="connsiteY0" fmla="*/ 1518 h 171752"/>
                      <a:gd name="connsiteX1" fmla="*/ 216285 w 216285"/>
                      <a:gd name="connsiteY1" fmla="*/ 171752 h 171752"/>
                      <a:gd name="connsiteX2" fmla="*/ 2277 w 216285"/>
                      <a:gd name="connsiteY2" fmla="*/ 1518 h 171752"/>
                      <a:gd name="connsiteX0" fmla="*/ 2277 w 216285"/>
                      <a:gd name="connsiteY0" fmla="*/ 12265 h 182499"/>
                      <a:gd name="connsiteX1" fmla="*/ 216285 w 216285"/>
                      <a:gd name="connsiteY1" fmla="*/ 182499 h 182499"/>
                      <a:gd name="connsiteX2" fmla="*/ 2277 w 216285"/>
                      <a:gd name="connsiteY2" fmla="*/ 12265 h 182499"/>
                      <a:gd name="connsiteX0" fmla="*/ 6550 w 220558"/>
                      <a:gd name="connsiteY0" fmla="*/ 12265 h 182499"/>
                      <a:gd name="connsiteX1" fmla="*/ 220558 w 220558"/>
                      <a:gd name="connsiteY1" fmla="*/ 182499 h 182499"/>
                      <a:gd name="connsiteX2" fmla="*/ 6550 w 220558"/>
                      <a:gd name="connsiteY2" fmla="*/ 12265 h 182499"/>
                    </a:gdLst>
                    <a:ahLst/>
                    <a:cxnLst>
                      <a:cxn ang="0">
                        <a:pos x="connsiteX0" y="connsiteY0"/>
                      </a:cxn>
                      <a:cxn ang="0">
                        <a:pos x="connsiteX1" y="connsiteY1"/>
                      </a:cxn>
                      <a:cxn ang="0">
                        <a:pos x="connsiteX2" y="connsiteY2"/>
                      </a:cxn>
                    </a:cxnLst>
                    <a:rect l="l" t="t" r="r" b="b"/>
                    <a:pathLst>
                      <a:path w="220558" h="182499">
                        <a:moveTo>
                          <a:pt x="6550" y="12265"/>
                        </a:moveTo>
                        <a:cubicBezTo>
                          <a:pt x="68159" y="-33131"/>
                          <a:pt x="217315" y="52797"/>
                          <a:pt x="220558" y="182499"/>
                        </a:cubicBezTo>
                        <a:cubicBezTo>
                          <a:pt x="136251" y="140346"/>
                          <a:pt x="-35604" y="83599"/>
                          <a:pt x="6550" y="1226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3"/>
                  <p:cNvSpPr/>
                  <p:nvPr/>
                </p:nvSpPr>
                <p:spPr>
                  <a:xfrm flipH="1">
                    <a:off x="2910189" y="3065833"/>
                    <a:ext cx="228600" cy="194554"/>
                  </a:xfrm>
                  <a:custGeom>
                    <a:avLst/>
                    <a:gdLst>
                      <a:gd name="connsiteX0" fmla="*/ 0 w 593387"/>
                      <a:gd name="connsiteY0" fmla="*/ 0 h 301557"/>
                      <a:gd name="connsiteX1" fmla="*/ 593387 w 593387"/>
                      <a:gd name="connsiteY1" fmla="*/ 0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0 h 301557"/>
                      <a:gd name="connsiteX1" fmla="*/ 214008 w 593387"/>
                      <a:gd name="connsiteY1" fmla="*/ 199417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0 h 301557"/>
                      <a:gd name="connsiteX1" fmla="*/ 214008 w 593387"/>
                      <a:gd name="connsiteY1" fmla="*/ 199417 h 301557"/>
                      <a:gd name="connsiteX2" fmla="*/ 593387 w 593387"/>
                      <a:gd name="connsiteY2" fmla="*/ 301557 h 301557"/>
                      <a:gd name="connsiteX3" fmla="*/ 0 w 593387"/>
                      <a:gd name="connsiteY3" fmla="*/ 301557 h 301557"/>
                      <a:gd name="connsiteX4" fmla="*/ 0 w 593387"/>
                      <a:gd name="connsiteY4" fmla="*/ 0 h 301557"/>
                      <a:gd name="connsiteX0" fmla="*/ 0 w 593387"/>
                      <a:gd name="connsiteY0" fmla="*/ 1497 h 303054"/>
                      <a:gd name="connsiteX1" fmla="*/ 214008 w 593387"/>
                      <a:gd name="connsiteY1" fmla="*/ 200914 h 303054"/>
                      <a:gd name="connsiteX2" fmla="*/ 593387 w 593387"/>
                      <a:gd name="connsiteY2" fmla="*/ 303054 h 303054"/>
                      <a:gd name="connsiteX3" fmla="*/ 0 w 593387"/>
                      <a:gd name="connsiteY3" fmla="*/ 303054 h 303054"/>
                      <a:gd name="connsiteX4" fmla="*/ 0 w 593387"/>
                      <a:gd name="connsiteY4" fmla="*/ 1497 h 303054"/>
                      <a:gd name="connsiteX0" fmla="*/ 0 w 593387"/>
                      <a:gd name="connsiteY0" fmla="*/ 1497 h 303054"/>
                      <a:gd name="connsiteX1" fmla="*/ 223736 w 593387"/>
                      <a:gd name="connsiteY1" fmla="*/ 200914 h 303054"/>
                      <a:gd name="connsiteX2" fmla="*/ 593387 w 593387"/>
                      <a:gd name="connsiteY2" fmla="*/ 303054 h 303054"/>
                      <a:gd name="connsiteX3" fmla="*/ 0 w 593387"/>
                      <a:gd name="connsiteY3" fmla="*/ 303054 h 303054"/>
                      <a:gd name="connsiteX4" fmla="*/ 0 w 593387"/>
                      <a:gd name="connsiteY4" fmla="*/ 1497 h 303054"/>
                      <a:gd name="connsiteX0" fmla="*/ 0 w 593387"/>
                      <a:gd name="connsiteY0" fmla="*/ 1056 h 302613"/>
                      <a:gd name="connsiteX1" fmla="*/ 223736 w 593387"/>
                      <a:gd name="connsiteY1" fmla="*/ 200473 h 302613"/>
                      <a:gd name="connsiteX2" fmla="*/ 593387 w 593387"/>
                      <a:gd name="connsiteY2" fmla="*/ 302613 h 302613"/>
                      <a:gd name="connsiteX3" fmla="*/ 0 w 593387"/>
                      <a:gd name="connsiteY3" fmla="*/ 302613 h 302613"/>
                      <a:gd name="connsiteX4" fmla="*/ 0 w 593387"/>
                      <a:gd name="connsiteY4" fmla="*/ 1056 h 302613"/>
                      <a:gd name="connsiteX0" fmla="*/ 0 w 223736"/>
                      <a:gd name="connsiteY0" fmla="*/ 1056 h 302613"/>
                      <a:gd name="connsiteX1" fmla="*/ 223736 w 223736"/>
                      <a:gd name="connsiteY1" fmla="*/ 200473 h 302613"/>
                      <a:gd name="connsiteX2" fmla="*/ 0 w 223736"/>
                      <a:gd name="connsiteY2" fmla="*/ 302613 h 302613"/>
                      <a:gd name="connsiteX3" fmla="*/ 0 w 223736"/>
                      <a:gd name="connsiteY3" fmla="*/ 1056 h 302613"/>
                      <a:gd name="connsiteX0" fmla="*/ 0 w 223736"/>
                      <a:gd name="connsiteY0" fmla="*/ 1056 h 200473"/>
                      <a:gd name="connsiteX1" fmla="*/ 223736 w 223736"/>
                      <a:gd name="connsiteY1" fmla="*/ 200473 h 200473"/>
                      <a:gd name="connsiteX2" fmla="*/ 0 w 223736"/>
                      <a:gd name="connsiteY2" fmla="*/ 1056 h 200473"/>
                      <a:gd name="connsiteX0" fmla="*/ 0 w 223736"/>
                      <a:gd name="connsiteY0" fmla="*/ 1056 h 200473"/>
                      <a:gd name="connsiteX1" fmla="*/ 223736 w 223736"/>
                      <a:gd name="connsiteY1" fmla="*/ 200473 h 200473"/>
                      <a:gd name="connsiteX2" fmla="*/ 0 w 223736"/>
                      <a:gd name="connsiteY2" fmla="*/ 1056 h 200473"/>
                      <a:gd name="connsiteX0" fmla="*/ 0 w 223736"/>
                      <a:gd name="connsiteY0" fmla="*/ 1056 h 200473"/>
                      <a:gd name="connsiteX1" fmla="*/ 223736 w 223736"/>
                      <a:gd name="connsiteY1" fmla="*/ 200473 h 200473"/>
                      <a:gd name="connsiteX2" fmla="*/ 0 w 223736"/>
                      <a:gd name="connsiteY2" fmla="*/ 1056 h 200473"/>
                      <a:gd name="connsiteX0" fmla="*/ 0 w 214008"/>
                      <a:gd name="connsiteY0" fmla="*/ 1518 h 171752"/>
                      <a:gd name="connsiteX1" fmla="*/ 214008 w 214008"/>
                      <a:gd name="connsiteY1" fmla="*/ 171752 h 171752"/>
                      <a:gd name="connsiteX2" fmla="*/ 0 w 214008"/>
                      <a:gd name="connsiteY2" fmla="*/ 1518 h 171752"/>
                      <a:gd name="connsiteX0" fmla="*/ 2277 w 216285"/>
                      <a:gd name="connsiteY0" fmla="*/ 1518 h 171752"/>
                      <a:gd name="connsiteX1" fmla="*/ 216285 w 216285"/>
                      <a:gd name="connsiteY1" fmla="*/ 171752 h 171752"/>
                      <a:gd name="connsiteX2" fmla="*/ 2277 w 216285"/>
                      <a:gd name="connsiteY2" fmla="*/ 1518 h 171752"/>
                      <a:gd name="connsiteX0" fmla="*/ 2277 w 216285"/>
                      <a:gd name="connsiteY0" fmla="*/ 12265 h 182499"/>
                      <a:gd name="connsiteX1" fmla="*/ 216285 w 216285"/>
                      <a:gd name="connsiteY1" fmla="*/ 182499 h 182499"/>
                      <a:gd name="connsiteX2" fmla="*/ 2277 w 216285"/>
                      <a:gd name="connsiteY2" fmla="*/ 12265 h 182499"/>
                      <a:gd name="connsiteX0" fmla="*/ 6550 w 220558"/>
                      <a:gd name="connsiteY0" fmla="*/ 12265 h 182499"/>
                      <a:gd name="connsiteX1" fmla="*/ 220558 w 220558"/>
                      <a:gd name="connsiteY1" fmla="*/ 182499 h 182499"/>
                      <a:gd name="connsiteX2" fmla="*/ 6550 w 220558"/>
                      <a:gd name="connsiteY2" fmla="*/ 12265 h 182499"/>
                    </a:gdLst>
                    <a:ahLst/>
                    <a:cxnLst>
                      <a:cxn ang="0">
                        <a:pos x="connsiteX0" y="connsiteY0"/>
                      </a:cxn>
                      <a:cxn ang="0">
                        <a:pos x="connsiteX1" y="connsiteY1"/>
                      </a:cxn>
                      <a:cxn ang="0">
                        <a:pos x="connsiteX2" y="connsiteY2"/>
                      </a:cxn>
                    </a:cxnLst>
                    <a:rect l="l" t="t" r="r" b="b"/>
                    <a:pathLst>
                      <a:path w="220558" h="182499">
                        <a:moveTo>
                          <a:pt x="6550" y="12265"/>
                        </a:moveTo>
                        <a:cubicBezTo>
                          <a:pt x="68159" y="-33131"/>
                          <a:pt x="217315" y="52797"/>
                          <a:pt x="220558" y="182499"/>
                        </a:cubicBezTo>
                        <a:cubicBezTo>
                          <a:pt x="136251" y="140346"/>
                          <a:pt x="-35604" y="83599"/>
                          <a:pt x="6550" y="1226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1" name="Rectangle 7"/>
                <p:cNvSpPr/>
                <p:nvPr/>
              </p:nvSpPr>
              <p:spPr>
                <a:xfrm>
                  <a:off x="1918746" y="4136657"/>
                  <a:ext cx="88552" cy="176389"/>
                </a:xfrm>
                <a:custGeom>
                  <a:avLst/>
                  <a:gdLst>
                    <a:gd name="connsiteX0" fmla="*/ 0 w 316088"/>
                    <a:gd name="connsiteY0" fmla="*/ 0 h 575733"/>
                    <a:gd name="connsiteX1" fmla="*/ 316088 w 316088"/>
                    <a:gd name="connsiteY1" fmla="*/ 0 h 575733"/>
                    <a:gd name="connsiteX2" fmla="*/ 316088 w 316088"/>
                    <a:gd name="connsiteY2" fmla="*/ 575733 h 575733"/>
                    <a:gd name="connsiteX3" fmla="*/ 0 w 316088"/>
                    <a:gd name="connsiteY3" fmla="*/ 575733 h 575733"/>
                    <a:gd name="connsiteX4" fmla="*/ 0 w 316088"/>
                    <a:gd name="connsiteY4" fmla="*/ 0 h 575733"/>
                    <a:gd name="connsiteX0" fmla="*/ 40481 w 356569"/>
                    <a:gd name="connsiteY0" fmla="*/ 0 h 575733"/>
                    <a:gd name="connsiteX1" fmla="*/ 356569 w 356569"/>
                    <a:gd name="connsiteY1" fmla="*/ 0 h 575733"/>
                    <a:gd name="connsiteX2" fmla="*/ 356569 w 356569"/>
                    <a:gd name="connsiteY2" fmla="*/ 575733 h 575733"/>
                    <a:gd name="connsiteX3" fmla="*/ 0 w 356569"/>
                    <a:gd name="connsiteY3" fmla="*/ 182827 h 575733"/>
                    <a:gd name="connsiteX4" fmla="*/ 40481 w 356569"/>
                    <a:gd name="connsiteY4" fmla="*/ 0 h 575733"/>
                    <a:gd name="connsiteX0" fmla="*/ 40481 w 356569"/>
                    <a:gd name="connsiteY0" fmla="*/ 0 h 575733"/>
                    <a:gd name="connsiteX1" fmla="*/ 356569 w 356569"/>
                    <a:gd name="connsiteY1" fmla="*/ 575733 h 575733"/>
                    <a:gd name="connsiteX2" fmla="*/ 0 w 356569"/>
                    <a:gd name="connsiteY2" fmla="*/ 182827 h 575733"/>
                    <a:gd name="connsiteX3" fmla="*/ 40481 w 356569"/>
                    <a:gd name="connsiteY3" fmla="*/ 0 h 575733"/>
                    <a:gd name="connsiteX0" fmla="*/ 40481 w 82725"/>
                    <a:gd name="connsiteY0" fmla="*/ 0 h 182827"/>
                    <a:gd name="connsiteX1" fmla="*/ 82725 w 82725"/>
                    <a:gd name="connsiteY1" fmla="*/ 42333 h 182827"/>
                    <a:gd name="connsiteX2" fmla="*/ 0 w 82725"/>
                    <a:gd name="connsiteY2" fmla="*/ 182827 h 182827"/>
                    <a:gd name="connsiteX3" fmla="*/ 40481 w 82725"/>
                    <a:gd name="connsiteY3" fmla="*/ 0 h 182827"/>
                    <a:gd name="connsiteX0" fmla="*/ 40481 w 83715"/>
                    <a:gd name="connsiteY0" fmla="*/ 0 h 182827"/>
                    <a:gd name="connsiteX1" fmla="*/ 82725 w 83715"/>
                    <a:gd name="connsiteY1" fmla="*/ 42333 h 182827"/>
                    <a:gd name="connsiteX2" fmla="*/ 0 w 83715"/>
                    <a:gd name="connsiteY2" fmla="*/ 182827 h 182827"/>
                    <a:gd name="connsiteX3" fmla="*/ 40481 w 83715"/>
                    <a:gd name="connsiteY3" fmla="*/ 0 h 182827"/>
                    <a:gd name="connsiteX0" fmla="*/ 40481 w 84086"/>
                    <a:gd name="connsiteY0" fmla="*/ 15522 h 198349"/>
                    <a:gd name="connsiteX1" fmla="*/ 82725 w 84086"/>
                    <a:gd name="connsiteY1" fmla="*/ 57855 h 198349"/>
                    <a:gd name="connsiteX2" fmla="*/ 0 w 84086"/>
                    <a:gd name="connsiteY2" fmla="*/ 198349 h 198349"/>
                    <a:gd name="connsiteX3" fmla="*/ 40481 w 84086"/>
                    <a:gd name="connsiteY3" fmla="*/ 15522 h 198349"/>
                    <a:gd name="connsiteX0" fmla="*/ 33337 w 83830"/>
                    <a:gd name="connsiteY0" fmla="*/ 20910 h 187068"/>
                    <a:gd name="connsiteX1" fmla="*/ 82725 w 83830"/>
                    <a:gd name="connsiteY1" fmla="*/ 46574 h 187068"/>
                    <a:gd name="connsiteX2" fmla="*/ 0 w 83830"/>
                    <a:gd name="connsiteY2" fmla="*/ 187068 h 187068"/>
                    <a:gd name="connsiteX3" fmla="*/ 33337 w 83830"/>
                    <a:gd name="connsiteY3" fmla="*/ 20910 h 187068"/>
                    <a:gd name="connsiteX0" fmla="*/ 33337 w 83830"/>
                    <a:gd name="connsiteY0" fmla="*/ 26999 h 193157"/>
                    <a:gd name="connsiteX1" fmla="*/ 82725 w 83830"/>
                    <a:gd name="connsiteY1" fmla="*/ 52663 h 193157"/>
                    <a:gd name="connsiteX2" fmla="*/ 0 w 83830"/>
                    <a:gd name="connsiteY2" fmla="*/ 193157 h 193157"/>
                    <a:gd name="connsiteX3" fmla="*/ 33337 w 83830"/>
                    <a:gd name="connsiteY3" fmla="*/ 26999 h 193157"/>
                    <a:gd name="connsiteX0" fmla="*/ 33337 w 85929"/>
                    <a:gd name="connsiteY0" fmla="*/ 31449 h 197607"/>
                    <a:gd name="connsiteX1" fmla="*/ 82725 w 85929"/>
                    <a:gd name="connsiteY1" fmla="*/ 57113 h 197607"/>
                    <a:gd name="connsiteX2" fmla="*/ 0 w 85929"/>
                    <a:gd name="connsiteY2" fmla="*/ 197607 h 197607"/>
                    <a:gd name="connsiteX3" fmla="*/ 33337 w 85929"/>
                    <a:gd name="connsiteY3" fmla="*/ 31449 h 197607"/>
                    <a:gd name="connsiteX0" fmla="*/ 33337 w 85929"/>
                    <a:gd name="connsiteY0" fmla="*/ 32462 h 196239"/>
                    <a:gd name="connsiteX1" fmla="*/ 82725 w 85929"/>
                    <a:gd name="connsiteY1" fmla="*/ 55745 h 196239"/>
                    <a:gd name="connsiteX2" fmla="*/ 0 w 85929"/>
                    <a:gd name="connsiteY2" fmla="*/ 196239 h 196239"/>
                    <a:gd name="connsiteX3" fmla="*/ 33337 w 85929"/>
                    <a:gd name="connsiteY3" fmla="*/ 32462 h 196239"/>
                    <a:gd name="connsiteX0" fmla="*/ 33337 w 85442"/>
                    <a:gd name="connsiteY0" fmla="*/ 32462 h 196239"/>
                    <a:gd name="connsiteX1" fmla="*/ 82725 w 85442"/>
                    <a:gd name="connsiteY1" fmla="*/ 55745 h 196239"/>
                    <a:gd name="connsiteX2" fmla="*/ 0 w 85442"/>
                    <a:gd name="connsiteY2" fmla="*/ 196239 h 196239"/>
                    <a:gd name="connsiteX3" fmla="*/ 33337 w 85442"/>
                    <a:gd name="connsiteY3" fmla="*/ 32462 h 196239"/>
                    <a:gd name="connsiteX0" fmla="*/ 33337 w 88552"/>
                    <a:gd name="connsiteY0" fmla="*/ 31662 h 195439"/>
                    <a:gd name="connsiteX1" fmla="*/ 82725 w 88552"/>
                    <a:gd name="connsiteY1" fmla="*/ 54945 h 195439"/>
                    <a:gd name="connsiteX2" fmla="*/ 0 w 88552"/>
                    <a:gd name="connsiteY2" fmla="*/ 195439 h 195439"/>
                    <a:gd name="connsiteX3" fmla="*/ 33337 w 88552"/>
                    <a:gd name="connsiteY3" fmla="*/ 31662 h 195439"/>
                    <a:gd name="connsiteX0" fmla="*/ 33337 w 88552"/>
                    <a:gd name="connsiteY0" fmla="*/ 31662 h 176389"/>
                    <a:gd name="connsiteX1" fmla="*/ 82725 w 88552"/>
                    <a:gd name="connsiteY1" fmla="*/ 54945 h 176389"/>
                    <a:gd name="connsiteX2" fmla="*/ 0 w 88552"/>
                    <a:gd name="connsiteY2" fmla="*/ 176389 h 176389"/>
                    <a:gd name="connsiteX3" fmla="*/ 33337 w 88552"/>
                    <a:gd name="connsiteY3" fmla="*/ 31662 h 176389"/>
                  </a:gdLst>
                  <a:ahLst/>
                  <a:cxnLst>
                    <a:cxn ang="0">
                      <a:pos x="connsiteX0" y="connsiteY0"/>
                    </a:cxn>
                    <a:cxn ang="0">
                      <a:pos x="connsiteX1" y="connsiteY1"/>
                    </a:cxn>
                    <a:cxn ang="0">
                      <a:pos x="connsiteX2" y="connsiteY2"/>
                    </a:cxn>
                    <a:cxn ang="0">
                      <a:pos x="connsiteX3" y="connsiteY3"/>
                    </a:cxn>
                  </a:cxnLst>
                  <a:rect l="l" t="t" r="r" b="b"/>
                  <a:pathLst>
                    <a:path w="88552" h="176389">
                      <a:moveTo>
                        <a:pt x="33337" y="31662"/>
                      </a:moveTo>
                      <a:cubicBezTo>
                        <a:pt x="49799" y="-13759"/>
                        <a:pt x="106745" y="-13933"/>
                        <a:pt x="82725" y="54945"/>
                      </a:cubicBezTo>
                      <a:lnTo>
                        <a:pt x="0" y="176389"/>
                      </a:lnTo>
                      <a:lnTo>
                        <a:pt x="33337" y="31662"/>
                      </a:lnTo>
                      <a:close/>
                    </a:path>
                  </a:pathLst>
                </a:custGeom>
                <a:solidFill>
                  <a:srgbClr val="74D3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6" name="Group 15"/>
              <p:cNvGrpSpPr/>
              <p:nvPr/>
            </p:nvGrpSpPr>
            <p:grpSpPr>
              <a:xfrm>
                <a:off x="1660404" y="2855241"/>
                <a:ext cx="816337" cy="962734"/>
                <a:chOff x="1660404" y="2855241"/>
                <a:chExt cx="816337" cy="962734"/>
              </a:xfrm>
            </p:grpSpPr>
            <p:grpSp>
              <p:nvGrpSpPr>
                <p:cNvPr id="17" name="Group 16"/>
                <p:cNvGrpSpPr/>
                <p:nvPr/>
              </p:nvGrpSpPr>
              <p:grpSpPr>
                <a:xfrm>
                  <a:off x="1929945" y="3559803"/>
                  <a:ext cx="301091" cy="258172"/>
                  <a:chOff x="2614613" y="2740658"/>
                  <a:chExt cx="164615" cy="141150"/>
                </a:xfrm>
              </p:grpSpPr>
              <p:sp>
                <p:nvSpPr>
                  <p:cNvPr id="37"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Oval 38"/>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8" name="Group 17"/>
                <p:cNvGrpSpPr/>
                <p:nvPr/>
              </p:nvGrpSpPr>
              <p:grpSpPr>
                <a:xfrm rot="473841" flipH="1">
                  <a:off x="1660404" y="3586157"/>
                  <a:ext cx="222689" cy="190946"/>
                  <a:chOff x="2614613" y="2740658"/>
                  <a:chExt cx="164615" cy="141150"/>
                </a:xfrm>
              </p:grpSpPr>
              <p:sp>
                <p:nvSpPr>
                  <p:cNvPr id="34"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Oval 35"/>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2337366" y="3183577"/>
                  <a:ext cx="139375" cy="139375"/>
                  <a:chOff x="2921000" y="2378075"/>
                  <a:chExt cx="76200" cy="76200"/>
                </a:xfrm>
              </p:grpSpPr>
              <p:sp>
                <p:nvSpPr>
                  <p:cNvPr id="32" name="Oval 31"/>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Oval 32"/>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0" name="Group 19"/>
                <p:cNvGrpSpPr/>
                <p:nvPr/>
              </p:nvGrpSpPr>
              <p:grpSpPr>
                <a:xfrm rot="7520444">
                  <a:off x="1959437" y="2843345"/>
                  <a:ext cx="273355" cy="297148"/>
                  <a:chOff x="1620261" y="1452769"/>
                  <a:chExt cx="209299" cy="227517"/>
                </a:xfrm>
              </p:grpSpPr>
              <p:grpSp>
                <p:nvGrpSpPr>
                  <p:cNvPr id="25" name="Group 24"/>
                  <p:cNvGrpSpPr/>
                  <p:nvPr/>
                </p:nvGrpSpPr>
                <p:grpSpPr>
                  <a:xfrm rot="18000000" flipH="1">
                    <a:off x="1688250" y="1463612"/>
                    <a:ext cx="152153" cy="130467"/>
                    <a:chOff x="2614613" y="2740658"/>
                    <a:chExt cx="164615" cy="141150"/>
                  </a:xfrm>
                </p:grpSpPr>
                <p:sp>
                  <p:nvSpPr>
                    <p:cNvPr id="29"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Oval 30"/>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6" name="Group 25"/>
                  <p:cNvGrpSpPr/>
                  <p:nvPr/>
                </p:nvGrpSpPr>
                <p:grpSpPr>
                  <a:xfrm>
                    <a:off x="1620261" y="1616257"/>
                    <a:ext cx="64029" cy="64029"/>
                    <a:chOff x="2921000" y="2378075"/>
                    <a:chExt cx="76200" cy="76200"/>
                  </a:xfrm>
                </p:grpSpPr>
                <p:sp>
                  <p:nvSpPr>
                    <p:cNvPr id="27" name="Oval 26"/>
                    <p:cNvSpPr/>
                    <p:nvPr/>
                  </p:nvSpPr>
                  <p:spPr>
                    <a:xfrm>
                      <a:off x="2921000" y="2378075"/>
                      <a:ext cx="76200" cy="76200"/>
                    </a:xfrm>
                    <a:prstGeom prst="ellipse">
                      <a:avLst/>
                    </a:prstGeom>
                    <a:gradFill flip="none" rotWithShape="1">
                      <a:gsLst>
                        <a:gs pos="80000">
                          <a:srgbClr val="0393CF"/>
                        </a:gs>
                        <a:gs pos="0">
                          <a:srgbClr val="58DDFC"/>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Oval 27"/>
                    <p:cNvSpPr/>
                    <p:nvPr/>
                  </p:nvSpPr>
                  <p:spPr>
                    <a:xfrm rot="20700000" flipH="1">
                      <a:off x="2932489" y="2390352"/>
                      <a:ext cx="41806" cy="32596"/>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21" name="Group 20"/>
                <p:cNvGrpSpPr/>
                <p:nvPr/>
              </p:nvGrpSpPr>
              <p:grpSpPr>
                <a:xfrm rot="1047592" flipH="1">
                  <a:off x="1766342" y="3333527"/>
                  <a:ext cx="222689" cy="190946"/>
                  <a:chOff x="2614613" y="2740658"/>
                  <a:chExt cx="164615" cy="141150"/>
                </a:xfrm>
              </p:grpSpPr>
              <p:sp>
                <p:nvSpPr>
                  <p:cNvPr id="22" name="Rectangle 5"/>
                  <p:cNvSpPr/>
                  <p:nvPr/>
                </p:nvSpPr>
                <p:spPr>
                  <a:xfrm>
                    <a:off x="2614613" y="2740658"/>
                    <a:ext cx="164615" cy="141150"/>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64615" h="141150">
                        <a:moveTo>
                          <a:pt x="66675" y="10362"/>
                        </a:moveTo>
                        <a:cubicBezTo>
                          <a:pt x="148431" y="-32560"/>
                          <a:pt x="201610" y="69772"/>
                          <a:pt x="133348" y="100669"/>
                        </a:cubicBezTo>
                        <a:cubicBezTo>
                          <a:pt x="69056" y="111781"/>
                          <a:pt x="40482" y="101461"/>
                          <a:pt x="0" y="141150"/>
                        </a:cubicBezTo>
                        <a:cubicBezTo>
                          <a:pt x="0" y="99934"/>
                          <a:pt x="14289" y="46815"/>
                          <a:pt x="66675" y="10362"/>
                        </a:cubicBezTo>
                        <a:close/>
                      </a:path>
                    </a:pathLst>
                  </a:custGeom>
                  <a:gradFill flip="none" rotWithShape="1">
                    <a:gsLst>
                      <a:gs pos="19000">
                        <a:srgbClr val="0393CF"/>
                      </a:gs>
                      <a:gs pos="100000">
                        <a:srgbClr val="58DDFC"/>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Rectangle 5"/>
                  <p:cNvSpPr/>
                  <p:nvPr/>
                </p:nvSpPr>
                <p:spPr>
                  <a:xfrm>
                    <a:off x="2626701" y="2752725"/>
                    <a:ext cx="135678" cy="112254"/>
                  </a:xfrm>
                  <a:custGeom>
                    <a:avLst/>
                    <a:gdLst>
                      <a:gd name="connsiteX0" fmla="*/ 0 w 145256"/>
                      <a:gd name="connsiteY0" fmla="*/ 0 h 92690"/>
                      <a:gd name="connsiteX1" fmla="*/ 145256 w 145256"/>
                      <a:gd name="connsiteY1" fmla="*/ 0 h 92690"/>
                      <a:gd name="connsiteX2" fmla="*/ 145256 w 145256"/>
                      <a:gd name="connsiteY2" fmla="*/ 92690 h 92690"/>
                      <a:gd name="connsiteX3" fmla="*/ 0 w 145256"/>
                      <a:gd name="connsiteY3" fmla="*/ 92690 h 92690"/>
                      <a:gd name="connsiteX4" fmla="*/ 0 w 145256"/>
                      <a:gd name="connsiteY4" fmla="*/ 0 h 92690"/>
                      <a:gd name="connsiteX0" fmla="*/ 7144 w 152400"/>
                      <a:gd name="connsiteY0" fmla="*/ 0 h 121265"/>
                      <a:gd name="connsiteX1" fmla="*/ 152400 w 152400"/>
                      <a:gd name="connsiteY1" fmla="*/ 0 h 121265"/>
                      <a:gd name="connsiteX2" fmla="*/ 152400 w 152400"/>
                      <a:gd name="connsiteY2" fmla="*/ 92690 h 121265"/>
                      <a:gd name="connsiteX3" fmla="*/ 0 w 152400"/>
                      <a:gd name="connsiteY3" fmla="*/ 121265 h 121265"/>
                      <a:gd name="connsiteX4" fmla="*/ 7144 w 152400"/>
                      <a:gd name="connsiteY4" fmla="*/ 0 h 121265"/>
                      <a:gd name="connsiteX0" fmla="*/ 7144 w 152400"/>
                      <a:gd name="connsiteY0" fmla="*/ 0 h 121265"/>
                      <a:gd name="connsiteX1" fmla="*/ 152400 w 152400"/>
                      <a:gd name="connsiteY1" fmla="*/ 92690 h 121265"/>
                      <a:gd name="connsiteX2" fmla="*/ 0 w 152400"/>
                      <a:gd name="connsiteY2" fmla="*/ 121265 h 121265"/>
                      <a:gd name="connsiteX3" fmla="*/ 7144 w 152400"/>
                      <a:gd name="connsiteY3" fmla="*/ 0 h 121265"/>
                      <a:gd name="connsiteX0" fmla="*/ 64294 w 152400"/>
                      <a:gd name="connsiteY0" fmla="*/ 0 h 109358"/>
                      <a:gd name="connsiteX1" fmla="*/ 152400 w 152400"/>
                      <a:gd name="connsiteY1" fmla="*/ 80783 h 109358"/>
                      <a:gd name="connsiteX2" fmla="*/ 0 w 152400"/>
                      <a:gd name="connsiteY2" fmla="*/ 109358 h 109358"/>
                      <a:gd name="connsiteX3" fmla="*/ 64294 w 152400"/>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5731"/>
                      <a:gd name="connsiteY0" fmla="*/ 0 h 109358"/>
                      <a:gd name="connsiteX1" fmla="*/ 135731 w 135731"/>
                      <a:gd name="connsiteY1" fmla="*/ 68876 h 109358"/>
                      <a:gd name="connsiteX2" fmla="*/ 0 w 135731"/>
                      <a:gd name="connsiteY2" fmla="*/ 109358 h 109358"/>
                      <a:gd name="connsiteX3" fmla="*/ 64294 w 135731"/>
                      <a:gd name="connsiteY3" fmla="*/ 0 h 109358"/>
                      <a:gd name="connsiteX0" fmla="*/ 64294 w 130968"/>
                      <a:gd name="connsiteY0" fmla="*/ 0 h 109358"/>
                      <a:gd name="connsiteX1" fmla="*/ 130968 w 130968"/>
                      <a:gd name="connsiteY1" fmla="*/ 78401 h 109358"/>
                      <a:gd name="connsiteX2" fmla="*/ 0 w 130968"/>
                      <a:gd name="connsiteY2" fmla="*/ 109358 h 109358"/>
                      <a:gd name="connsiteX3" fmla="*/ 64294 w 130968"/>
                      <a:gd name="connsiteY3" fmla="*/ 0 h 109358"/>
                      <a:gd name="connsiteX0" fmla="*/ 64294 w 145068"/>
                      <a:gd name="connsiteY0" fmla="*/ 0 h 109358"/>
                      <a:gd name="connsiteX1" fmla="*/ 130968 w 145068"/>
                      <a:gd name="connsiteY1" fmla="*/ 78401 h 109358"/>
                      <a:gd name="connsiteX2" fmla="*/ 0 w 145068"/>
                      <a:gd name="connsiteY2" fmla="*/ 109358 h 109358"/>
                      <a:gd name="connsiteX3" fmla="*/ 64294 w 145068"/>
                      <a:gd name="connsiteY3" fmla="*/ 0 h 10935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45552"/>
                      <a:gd name="connsiteY0" fmla="*/ 9920 h 119278"/>
                      <a:gd name="connsiteX1" fmla="*/ 130968 w 145552"/>
                      <a:gd name="connsiteY1" fmla="*/ 88321 h 119278"/>
                      <a:gd name="connsiteX2" fmla="*/ 0 w 145552"/>
                      <a:gd name="connsiteY2" fmla="*/ 119278 h 119278"/>
                      <a:gd name="connsiteX3" fmla="*/ 64294 w 145552"/>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64294 w 150316"/>
                      <a:gd name="connsiteY0" fmla="*/ 9920 h 119278"/>
                      <a:gd name="connsiteX1" fmla="*/ 130968 w 150316"/>
                      <a:gd name="connsiteY1" fmla="*/ 88321 h 119278"/>
                      <a:gd name="connsiteX2" fmla="*/ 0 w 150316"/>
                      <a:gd name="connsiteY2" fmla="*/ 119278 h 119278"/>
                      <a:gd name="connsiteX3" fmla="*/ 64294 w 150316"/>
                      <a:gd name="connsiteY3" fmla="*/ 9920 h 119278"/>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59841"/>
                      <a:gd name="connsiteY0" fmla="*/ 9920 h 133565"/>
                      <a:gd name="connsiteX1" fmla="*/ 140493 w 159841"/>
                      <a:gd name="connsiteY1" fmla="*/ 88321 h 133565"/>
                      <a:gd name="connsiteX2" fmla="*/ 0 w 159841"/>
                      <a:gd name="connsiteY2" fmla="*/ 133565 h 133565"/>
                      <a:gd name="connsiteX3" fmla="*/ 73819 w 159841"/>
                      <a:gd name="connsiteY3" fmla="*/ 9920 h 133565"/>
                      <a:gd name="connsiteX0" fmla="*/ 73819 w 166710"/>
                      <a:gd name="connsiteY0" fmla="*/ 7687 h 131332"/>
                      <a:gd name="connsiteX1" fmla="*/ 140493 w 166710"/>
                      <a:gd name="connsiteY1" fmla="*/ 86088 h 131332"/>
                      <a:gd name="connsiteX2" fmla="*/ 0 w 166710"/>
                      <a:gd name="connsiteY2" fmla="*/ 131332 h 131332"/>
                      <a:gd name="connsiteX3" fmla="*/ 73819 w 166710"/>
                      <a:gd name="connsiteY3" fmla="*/ 7687 h 131332"/>
                      <a:gd name="connsiteX0" fmla="*/ 73819 w 169465"/>
                      <a:gd name="connsiteY0" fmla="*/ 11571 h 135216"/>
                      <a:gd name="connsiteX1" fmla="*/ 140493 w 169465"/>
                      <a:gd name="connsiteY1" fmla="*/ 89972 h 135216"/>
                      <a:gd name="connsiteX2" fmla="*/ 0 w 169465"/>
                      <a:gd name="connsiteY2" fmla="*/ 135216 h 135216"/>
                      <a:gd name="connsiteX3" fmla="*/ 73819 w 169465"/>
                      <a:gd name="connsiteY3" fmla="*/ 11571 h 135216"/>
                      <a:gd name="connsiteX0" fmla="*/ 73819 w 161330"/>
                      <a:gd name="connsiteY0" fmla="*/ 7325 h 130970"/>
                      <a:gd name="connsiteX1" fmla="*/ 140493 w 161330"/>
                      <a:gd name="connsiteY1" fmla="*/ 85726 h 130970"/>
                      <a:gd name="connsiteX2" fmla="*/ 0 w 161330"/>
                      <a:gd name="connsiteY2" fmla="*/ 130970 h 130970"/>
                      <a:gd name="connsiteX3" fmla="*/ 73819 w 161330"/>
                      <a:gd name="connsiteY3" fmla="*/ 7325 h 130970"/>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5202"/>
                      <a:gd name="connsiteY0" fmla="*/ 9754 h 133399"/>
                      <a:gd name="connsiteX1" fmla="*/ 140493 w 165202"/>
                      <a:gd name="connsiteY1" fmla="*/ 88155 h 133399"/>
                      <a:gd name="connsiteX2" fmla="*/ 0 w 165202"/>
                      <a:gd name="connsiteY2" fmla="*/ 133399 h 133399"/>
                      <a:gd name="connsiteX3" fmla="*/ 73819 w 165202"/>
                      <a:gd name="connsiteY3" fmla="*/ 9754 h 133399"/>
                      <a:gd name="connsiteX0" fmla="*/ 73819 w 163328"/>
                      <a:gd name="connsiteY0" fmla="*/ 9406 h 133051"/>
                      <a:gd name="connsiteX1" fmla="*/ 138111 w 163328"/>
                      <a:gd name="connsiteY1" fmla="*/ 92570 h 133051"/>
                      <a:gd name="connsiteX2" fmla="*/ 0 w 163328"/>
                      <a:gd name="connsiteY2" fmla="*/ 133051 h 133051"/>
                      <a:gd name="connsiteX3" fmla="*/ 73819 w 163328"/>
                      <a:gd name="connsiteY3" fmla="*/ 9406 h 133051"/>
                      <a:gd name="connsiteX0" fmla="*/ 73819 w 167534"/>
                      <a:gd name="connsiteY0" fmla="*/ 10079 h 133724"/>
                      <a:gd name="connsiteX1" fmla="*/ 138111 w 167534"/>
                      <a:gd name="connsiteY1" fmla="*/ 93243 h 133724"/>
                      <a:gd name="connsiteX2" fmla="*/ 0 w 167534"/>
                      <a:gd name="connsiteY2" fmla="*/ 133724 h 133724"/>
                      <a:gd name="connsiteX3" fmla="*/ 73819 w 167534"/>
                      <a:gd name="connsiteY3" fmla="*/ 10079 h 133724"/>
                      <a:gd name="connsiteX0" fmla="*/ 73819 w 168961"/>
                      <a:gd name="connsiteY0" fmla="*/ 12680 h 136325"/>
                      <a:gd name="connsiteX1" fmla="*/ 138111 w 168961"/>
                      <a:gd name="connsiteY1" fmla="*/ 95844 h 136325"/>
                      <a:gd name="connsiteX2" fmla="*/ 0 w 168961"/>
                      <a:gd name="connsiteY2" fmla="*/ 136325 h 136325"/>
                      <a:gd name="connsiteX3" fmla="*/ 73819 w 168961"/>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9056 w 164198"/>
                      <a:gd name="connsiteY0" fmla="*/ 12680 h 136325"/>
                      <a:gd name="connsiteX1" fmla="*/ 133348 w 164198"/>
                      <a:gd name="connsiteY1" fmla="*/ 95844 h 136325"/>
                      <a:gd name="connsiteX2" fmla="*/ 0 w 164198"/>
                      <a:gd name="connsiteY2" fmla="*/ 136325 h 136325"/>
                      <a:gd name="connsiteX3" fmla="*/ 69056 w 164198"/>
                      <a:gd name="connsiteY3" fmla="*/ 12680 h 136325"/>
                      <a:gd name="connsiteX0" fmla="*/ 66675 w 163640"/>
                      <a:gd name="connsiteY0" fmla="*/ 12054 h 142842"/>
                      <a:gd name="connsiteX1" fmla="*/ 133348 w 163640"/>
                      <a:gd name="connsiteY1" fmla="*/ 102361 h 142842"/>
                      <a:gd name="connsiteX2" fmla="*/ 0 w 163640"/>
                      <a:gd name="connsiteY2" fmla="*/ 142842 h 142842"/>
                      <a:gd name="connsiteX3" fmla="*/ 66675 w 163640"/>
                      <a:gd name="connsiteY3" fmla="*/ 12054 h 142842"/>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66675 w 164615"/>
                      <a:gd name="connsiteY0" fmla="*/ 10362 h 141150"/>
                      <a:gd name="connsiteX1" fmla="*/ 133348 w 164615"/>
                      <a:gd name="connsiteY1" fmla="*/ 100669 h 141150"/>
                      <a:gd name="connsiteX2" fmla="*/ 0 w 164615"/>
                      <a:gd name="connsiteY2" fmla="*/ 141150 h 141150"/>
                      <a:gd name="connsiteX3" fmla="*/ 66675 w 164615"/>
                      <a:gd name="connsiteY3" fmla="*/ 10362 h 141150"/>
                      <a:gd name="connsiteX0" fmla="*/ 72663 w 170603"/>
                      <a:gd name="connsiteY0" fmla="*/ 10362 h 141150"/>
                      <a:gd name="connsiteX1" fmla="*/ 139336 w 170603"/>
                      <a:gd name="connsiteY1" fmla="*/ 100669 h 141150"/>
                      <a:gd name="connsiteX2" fmla="*/ 0 w 170603"/>
                      <a:gd name="connsiteY2" fmla="*/ 141150 h 141150"/>
                      <a:gd name="connsiteX3" fmla="*/ 72663 w 170603"/>
                      <a:gd name="connsiteY3" fmla="*/ 10362 h 141150"/>
                    </a:gdLst>
                    <a:ahLst/>
                    <a:cxnLst>
                      <a:cxn ang="0">
                        <a:pos x="connsiteX0" y="connsiteY0"/>
                      </a:cxn>
                      <a:cxn ang="0">
                        <a:pos x="connsiteX1" y="connsiteY1"/>
                      </a:cxn>
                      <a:cxn ang="0">
                        <a:pos x="connsiteX2" y="connsiteY2"/>
                      </a:cxn>
                      <a:cxn ang="0">
                        <a:pos x="connsiteX3" y="connsiteY3"/>
                      </a:cxn>
                    </a:cxnLst>
                    <a:rect l="l" t="t" r="r" b="b"/>
                    <a:pathLst>
                      <a:path w="170603" h="141150">
                        <a:moveTo>
                          <a:pt x="72663" y="10362"/>
                        </a:moveTo>
                        <a:cubicBezTo>
                          <a:pt x="154419" y="-32560"/>
                          <a:pt x="207598" y="69772"/>
                          <a:pt x="139336" y="100669"/>
                        </a:cubicBezTo>
                        <a:cubicBezTo>
                          <a:pt x="75044" y="111781"/>
                          <a:pt x="40482" y="101461"/>
                          <a:pt x="0" y="141150"/>
                        </a:cubicBezTo>
                        <a:cubicBezTo>
                          <a:pt x="0" y="99934"/>
                          <a:pt x="20277" y="46815"/>
                          <a:pt x="72663" y="10362"/>
                        </a:cubicBezTo>
                        <a:close/>
                      </a:path>
                    </a:pathLst>
                  </a:custGeom>
                  <a:solidFill>
                    <a:srgbClr val="BEEEFF">
                      <a:alpha val="5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Oval 23"/>
                  <p:cNvSpPr/>
                  <p:nvPr/>
                </p:nvSpPr>
                <p:spPr>
                  <a:xfrm rot="20700000" flipH="1">
                    <a:off x="2676026" y="2767989"/>
                    <a:ext cx="45722" cy="36007"/>
                  </a:xfrm>
                  <a:prstGeom prst="ellipse">
                    <a:avLst/>
                  </a:prstGeom>
                  <a:solidFill>
                    <a:schemeClr val="bg1">
                      <a:alpha val="3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nvGrpSpPr>
          <p:cNvPr id="6" name="Group 5"/>
          <p:cNvGrpSpPr/>
          <p:nvPr/>
        </p:nvGrpSpPr>
        <p:grpSpPr>
          <a:xfrm>
            <a:off x="125364" y="1349163"/>
            <a:ext cx="2487086" cy="1132256"/>
            <a:chOff x="145622" y="1752573"/>
            <a:chExt cx="2487086" cy="1132256"/>
          </a:xfrm>
        </p:grpSpPr>
        <p:sp>
          <p:nvSpPr>
            <p:cNvPr id="7" name="Rectangle 6">
              <a:extLst>
                <a:ext uri="{FF2B5EF4-FFF2-40B4-BE49-F238E27FC236}">
                  <a16:creationId xmlns:a16="http://schemas.microsoft.com/office/drawing/2014/main" id="{0509D812-FA0F-480C-9CF6-238A7663D270}"/>
                </a:ext>
              </a:extLst>
            </p:cNvPr>
            <p:cNvSpPr/>
            <p:nvPr/>
          </p:nvSpPr>
          <p:spPr>
            <a:xfrm>
              <a:off x="289983" y="1752573"/>
              <a:ext cx="2255958" cy="400110"/>
            </a:xfrm>
            <a:prstGeom prst="rect">
              <a:avLst/>
            </a:prstGeom>
          </p:spPr>
          <p:txBody>
            <a:bodyPr wrap="square" anchor="ctr">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Define Vision</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8" name="Rectangle 227"/>
            <p:cNvSpPr/>
            <p:nvPr/>
          </p:nvSpPr>
          <p:spPr>
            <a:xfrm>
              <a:off x="145622" y="2238498"/>
              <a:ext cx="2487086" cy="646331"/>
            </a:xfrm>
            <a:prstGeom prst="rect">
              <a:avLst/>
            </a:prstGeom>
          </p:spPr>
          <p:txBody>
            <a:bodyPr wrap="square" anchor="ctr">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grpSp>
        <p:nvGrpSpPr>
          <p:cNvPr id="5" name="Group 4"/>
          <p:cNvGrpSpPr/>
          <p:nvPr/>
        </p:nvGrpSpPr>
        <p:grpSpPr>
          <a:xfrm>
            <a:off x="3326701" y="1139192"/>
            <a:ext cx="2488322" cy="1342227"/>
            <a:chOff x="3244026" y="1050286"/>
            <a:chExt cx="2488322" cy="1342227"/>
          </a:xfrm>
        </p:grpSpPr>
        <p:sp>
          <p:nvSpPr>
            <p:cNvPr id="231" name="Rectangle 230">
              <a:extLst>
                <a:ext uri="{FF2B5EF4-FFF2-40B4-BE49-F238E27FC236}">
                  <a16:creationId xmlns:a16="http://schemas.microsoft.com/office/drawing/2014/main" id="{0509D812-FA0F-480C-9CF6-238A7663D270}"/>
                </a:ext>
              </a:extLst>
            </p:cNvPr>
            <p:cNvSpPr/>
            <p:nvPr/>
          </p:nvSpPr>
          <p:spPr>
            <a:xfrm>
              <a:off x="3360208" y="1050286"/>
              <a:ext cx="2255958" cy="707886"/>
            </a:xfrm>
            <a:prstGeom prst="rect">
              <a:avLst/>
            </a:prstGeom>
          </p:spPr>
          <p:txBody>
            <a:bodyPr wrap="square" anchor="ctr">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Forces For Change</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2" name="Rectangle 231"/>
            <p:cNvSpPr/>
            <p:nvPr/>
          </p:nvSpPr>
          <p:spPr>
            <a:xfrm>
              <a:off x="3244026" y="1746182"/>
              <a:ext cx="2488322" cy="646331"/>
            </a:xfrm>
            <a:prstGeom prst="rect">
              <a:avLst/>
            </a:prstGeom>
          </p:spPr>
          <p:txBody>
            <a:bodyPr wrap="square" anchor="ctr">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grpSp>
        <p:nvGrpSpPr>
          <p:cNvPr id="4" name="Group 3"/>
          <p:cNvGrpSpPr/>
          <p:nvPr/>
        </p:nvGrpSpPr>
        <p:grpSpPr>
          <a:xfrm>
            <a:off x="6529274" y="1127202"/>
            <a:ext cx="2489362" cy="1354217"/>
            <a:chOff x="6415062" y="514626"/>
            <a:chExt cx="2489362" cy="1354217"/>
          </a:xfrm>
        </p:grpSpPr>
        <p:sp>
          <p:nvSpPr>
            <p:cNvPr id="234" name="Rectangle 233">
              <a:extLst>
                <a:ext uri="{FF2B5EF4-FFF2-40B4-BE49-F238E27FC236}">
                  <a16:creationId xmlns:a16="http://schemas.microsoft.com/office/drawing/2014/main" id="{0509D812-FA0F-480C-9CF6-238A7663D270}"/>
                </a:ext>
              </a:extLst>
            </p:cNvPr>
            <p:cNvSpPr/>
            <p:nvPr/>
          </p:nvSpPr>
          <p:spPr>
            <a:xfrm>
              <a:off x="6531764" y="514626"/>
              <a:ext cx="2255958" cy="707886"/>
            </a:xfrm>
            <a:prstGeom prst="rect">
              <a:avLst/>
            </a:prstGeom>
          </p:spPr>
          <p:txBody>
            <a:bodyPr wrap="square" anchor="ctr">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Change Management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5" name="Rectangle 234"/>
            <p:cNvSpPr/>
            <p:nvPr/>
          </p:nvSpPr>
          <p:spPr>
            <a:xfrm>
              <a:off x="6415062" y="1222512"/>
              <a:ext cx="2489362" cy="646331"/>
            </a:xfrm>
            <a:prstGeom prst="rect">
              <a:avLst/>
            </a:prstGeom>
          </p:spPr>
          <p:txBody>
            <a:bodyPr wrap="square" anchor="ctr">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spTree>
    <p:extLst>
      <p:ext uri="{BB962C8B-B14F-4D97-AF65-F5344CB8AC3E}">
        <p14:creationId xmlns:p14="http://schemas.microsoft.com/office/powerpoint/2010/main" val="2729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Instructions To Edit This Slide</a:t>
            </a:r>
          </a:p>
          <a:p>
            <a:endParaRPr lang="en-US" dirty="0">
              <a:solidFill>
                <a:schemeClr val="bg1">
                  <a:lumMod val="50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schemeClr val="bg1">
                    <a:lumMod val="50000"/>
                  </a:scheme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39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Resize Any Shape And Edit Color</a:t>
            </a:r>
            <a:endParaRPr lang="en-US" sz="3600" b="1" i="1" u="sng"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US" sz="1600" dirty="0">
              <a:solidFill>
                <a:schemeClr val="bg1">
                  <a:lumMod val="65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4" name="Picture 33"/>
          <p:cNvPicPr>
            <a:picLocks noChangeAspect="1"/>
          </p:cNvPicPr>
          <p:nvPr/>
        </p:nvPicPr>
        <p:blipFill rotWithShape="1">
          <a:blip r:embed="rId3"/>
          <a:srcRect l="48788" t="31142" r="24676" b="20367"/>
          <a:stretch/>
        </p:blipFill>
        <p:spPr>
          <a:xfrm>
            <a:off x="5920868" y="2016999"/>
            <a:ext cx="2831498" cy="2909074"/>
          </a:xfrm>
          <a:prstGeom prst="rect">
            <a:avLst/>
          </a:prstGeom>
        </p:spPr>
      </p:pic>
      <p:pic>
        <p:nvPicPr>
          <p:cNvPr id="35" name="Picture 34"/>
          <p:cNvPicPr>
            <a:picLocks noChangeAspect="1"/>
          </p:cNvPicPr>
          <p:nvPr/>
        </p:nvPicPr>
        <p:blipFill rotWithShape="1">
          <a:blip r:embed="rId4"/>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spTree>
    <p:extLst>
      <p:ext uri="{BB962C8B-B14F-4D97-AF65-F5344CB8AC3E}">
        <p14:creationId xmlns:p14="http://schemas.microsoft.com/office/powerpoint/2010/main" val="254146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Use Your Own Icons In Any Slide</a:t>
            </a:r>
          </a:p>
          <a:p>
            <a:endParaRPr lang="en-US" sz="2400" dirty="0">
              <a:solidFill>
                <a:schemeClr val="bg1">
                  <a:lumMod val="50000"/>
                </a:schemeClr>
              </a:solidFill>
              <a:latin typeface="Arial" panose="020B0604020202020204" pitchFamily="34" charset="0"/>
              <a:cs typeface="Arial" panose="020B0604020202020204" pitchFamily="34" charset="0"/>
            </a:endParaRPr>
          </a:p>
          <a:p>
            <a:r>
              <a:rPr lang="en-US" sz="1600" dirty="0">
                <a:solidFill>
                  <a:schemeClr val="bg1">
                    <a:lumMod val="50000"/>
                  </a:scheme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schemeClr val="bg1">
                    <a:lumMod val="50000"/>
                  </a:scheme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306469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Select From Thousands Of Editable Icons On Every Topic</a:t>
            </a:r>
          </a:p>
          <a:p>
            <a:endParaRPr lang="en-US" dirty="0">
              <a:solidFill>
                <a:schemeClr val="bg1">
                  <a:lumMod val="50000"/>
                </a:schemeClr>
              </a:solidFill>
              <a:latin typeface="Arial" pitchFamily="34" charset="0"/>
              <a:cs typeface="Arial" pitchFamily="34" charset="0"/>
            </a:endParaRPr>
          </a:p>
          <a:p>
            <a:r>
              <a:rPr lang="en-US" sz="1600" dirty="0">
                <a:solidFill>
                  <a:schemeClr val="bg1">
                    <a:lumMod val="50000"/>
                  </a:scheme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2349527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354</Words>
  <Application>Microsoft Office PowerPoint</Application>
  <PresentationFormat>On-screen Show (4:3)</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Franklin Gothic Demi Cond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slide33</cp:lastModifiedBy>
  <cp:revision>7</cp:revision>
  <dcterms:created xsi:type="dcterms:W3CDTF">2017-11-10T08:21:10Z</dcterms:created>
  <dcterms:modified xsi:type="dcterms:W3CDTF">2018-09-26T05:59:25Z</dcterms:modified>
</cp:coreProperties>
</file>