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42C476-07F8-4F27-B5AF-192E1692D3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76200"/>
            <a:ext cx="7010400" cy="91757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IN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34BB2A4-056E-4EAA-AD4A-AF40133860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IN" altLang="en-US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4F1FF55-4DE5-4BD6-A777-4094AE0A23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5B95E09-DEA3-4567-825C-75582D7016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2DCBA73-D728-4724-9A32-09E9241BEC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0563EC-6101-4730-990B-DF88C614E4F0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25CB-244E-462B-A303-E28EE090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8584D-7823-42E5-A919-9AF55214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DD7E9-A765-4898-8E33-BEBBD806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80368-B259-46D2-9545-883EA0EA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8C43-41E6-4491-AC95-4AF95D29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AAB16-0038-4F68-A973-4115BA6A890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42934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F5B5F4-554F-45D3-A0BE-17F3229AD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3FF8B-B6A0-4AF1-9C2E-F2B2B9BEF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8C25-28FC-42D6-B485-C568D969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351BF-15EB-4CC1-917E-F11DBBAF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84A42-B080-4DFA-A4C5-2BF7DC50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33E73-BD39-4007-9BCB-102869ADA22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42288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E8E5-DC44-4756-A5CC-52633C71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E57C-19A4-403C-A27A-A26F4814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6A7EF-7E76-4BD5-881B-86D3C043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3634-18F6-437E-A0D1-E93D5BD6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BC838-B4C4-41B8-9557-2FDD341B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B0F4-B6A7-4E6D-9EAC-C6C2D94DBD05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4398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3E70-C7C3-4B1B-88EC-A18C4EF1D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3FEE-BBAE-4B03-8B12-AF7CE270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475F0-49FB-4D55-8F44-BDFA5380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48FC6-81E8-4A73-84FA-6D87EC5C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585E9-F0E7-4027-91C8-D065B291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8584-7D6A-4ED6-868E-FE378E69C1D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60562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59C6-E193-4A73-8E55-0CD55F98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91EA7-F6AC-43E2-802C-8041ECFFC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1A7CE-A6D7-43FB-8D9F-2EDBB1E90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A8C70-DEA6-48F4-A642-E758CAE6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B90A5-E901-4F4B-9979-DE6B6712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0EFAB-3655-4857-A351-F3783F82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F8837-0AA5-4D9C-B2BE-C13CB7BD1A22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67152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AD48-91CF-4D96-A295-E943F031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BCED9-A139-4F19-B792-C3CFDE1BA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43E2B-EAE5-4D1A-8B30-171F7EF09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67BB2-2F5F-4075-BF26-DFE90F79B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3D8AF-277C-4229-AAD6-0D9FE267E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D07B9-ECF3-43B1-9971-3AEFE281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D737C-E704-4989-AA10-8C52F71F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2D34B-69B8-4EA4-BFA0-9E1366A8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C836-3236-41AA-8A7F-3BFE5363ABA9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7017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74AB-B5B6-4AE0-ADD1-30927983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1B49CF-9900-4C3A-AEEB-95592FEC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AFF84-D92B-435A-86B2-7B609101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D2103-1654-41EC-92A3-D4A16D24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DC04B-F4DA-4D28-9851-226FAB7E569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5522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A3E7A-197D-4780-A0BF-DEF6F1FE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C1507-08F6-48B2-84A0-ACBA7C01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866D3-5022-4D62-AE78-96033E53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2F844-7DD0-4484-B54D-BA5F561DBA6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321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60E5-7EF2-48A6-BDD0-5F661F3FC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9E103-205A-4E3F-9794-3F780F35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7807B-1B47-4BC9-82A8-0D9789040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9750A-8F50-4BAA-AC2E-6460E55D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7BE20-2821-4600-8297-BCEB166C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17CBF-176A-49F6-986B-2C5058C4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5D4AE-A61C-4187-AC8C-38C48C81A3C3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4979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20B0-E2B3-4142-A96F-E3FC0ED97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B8803-4FA1-44B7-8D07-B68B43573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7CC22-C35F-4927-827F-3D061ED68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68E97-BF5C-4CB0-B5EB-85D06463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CE677-FF0D-48BF-BA31-967913B7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26D19-13C1-497A-AAD1-AEB20515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A001-3C3B-4161-8EFD-01D2F6DF46C6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82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596EA0-122A-46D4-A985-4CE862558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543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148135-7D14-434A-ABAA-606F759DF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5BF44-D42E-4C2C-ABC7-BE301ECE0D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</a:defRPr>
            </a:lvl1pPr>
          </a:lstStyle>
          <a:p>
            <a:endParaRPr lang="en-IN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142038-22DA-484D-BD1B-CDA451495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</a:defRPr>
            </a:lvl1pPr>
          </a:lstStyle>
          <a:p>
            <a:endParaRPr lang="en-IN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0241FA-44FC-480F-9756-E41BE0E19C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</a:defRPr>
            </a:lvl1pPr>
          </a:lstStyle>
          <a:p>
            <a:fld id="{519CE06B-F823-4C3D-B969-895BBF8F156D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B496E88-A00B-49BE-B024-14ADCED788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648" y="116632"/>
            <a:ext cx="9083352" cy="917575"/>
          </a:xfrm>
        </p:spPr>
        <p:txBody>
          <a:bodyPr/>
          <a:lstStyle/>
          <a:p>
            <a:r>
              <a:rPr lang="en-US" altLang="en-US" dirty="0"/>
              <a:t>Christmas </a:t>
            </a:r>
            <a:r>
              <a:rPr lang="en-US" altLang="en-US"/>
              <a:t>Celebration Theme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Decorated_Wreath_Christmas_Powerpoint_Template_0610 print</Template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BusTeam_am_23</vt:lpstr>
      <vt:lpstr>Christmas Celebration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Celebration Theme</dc:title>
  <dc:creator>slide33</dc:creator>
  <cp:lastModifiedBy>slide33</cp:lastModifiedBy>
  <cp:revision>1</cp:revision>
  <dcterms:created xsi:type="dcterms:W3CDTF">2018-09-26T05:59:57Z</dcterms:created>
  <dcterms:modified xsi:type="dcterms:W3CDTF">2018-09-26T06:01:00Z</dcterms:modified>
</cp:coreProperties>
</file>