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84" r:id="rId3"/>
    <p:sldId id="262" r:id="rId4"/>
    <p:sldId id="263" r:id="rId5"/>
    <p:sldId id="264" r:id="rId6"/>
    <p:sldId id="265"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9A6"/>
    <a:srgbClr val="ED7D31"/>
    <a:srgbClr val="4472C4"/>
    <a:srgbClr val="3E74AB"/>
    <a:srgbClr val="5F5CA2"/>
    <a:srgbClr val="775CA3"/>
    <a:srgbClr val="634F8F"/>
    <a:srgbClr val="389053"/>
    <a:srgbClr val="83CF9B"/>
    <a:srgbClr val="6FC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66" d="100"/>
          <a:sy n="66" d="100"/>
        </p:scale>
        <p:origin x="144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4D1B73-DA86-4858-AFB3-F37F4F431D34}"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373068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4D1B73-DA86-4858-AFB3-F37F4F431D34}"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255672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4D1B73-DA86-4858-AFB3-F37F4F431D34}"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424918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81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932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795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79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134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4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776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60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4D1B73-DA86-4858-AFB3-F37F4F431D34}"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1090851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15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181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797527-F521-4D5A-92B9-BCDCDD4505C9}" type="datetimeFigureOut">
              <a:rPr lang="en-US" smtClean="0">
                <a:solidFill>
                  <a:prstClr val="black">
                    <a:tint val="75000"/>
                  </a:prstClr>
                </a:solidFill>
              </a:rPr>
              <a:pPr/>
              <a:t>9/25/2018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5C448E-6A9B-4605-A3BC-A8FE01865E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3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4D1B73-DA86-4858-AFB3-F37F4F431D34}"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267832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4D1B73-DA86-4858-AFB3-F37F4F431D34}"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78204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4D1B73-DA86-4858-AFB3-F37F4F431D34}"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415806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4D1B73-DA86-4858-AFB3-F37F4F431D34}"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311739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D1B73-DA86-4858-AFB3-F37F4F431D34}"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426132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4D1B73-DA86-4858-AFB3-F37F4F431D34}"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275715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4D1B73-DA86-4858-AFB3-F37F4F431D34}"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B12FD-402F-4942-9E6F-7922B9BD31C9}" type="slidenum">
              <a:rPr lang="en-US" smtClean="0"/>
              <a:t>‹#›</a:t>
            </a:fld>
            <a:endParaRPr lang="en-US"/>
          </a:p>
        </p:txBody>
      </p:sp>
    </p:spTree>
    <p:extLst>
      <p:ext uri="{BB962C8B-B14F-4D97-AF65-F5344CB8AC3E}">
        <p14:creationId xmlns:p14="http://schemas.microsoft.com/office/powerpoint/2010/main" val="105664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D1B73-DA86-4858-AFB3-F37F4F431D34}" type="datetimeFigureOut">
              <a:rPr lang="en-US" smtClean="0"/>
              <a:pPr/>
              <a:t>9/25/2018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B12FD-402F-4942-9E6F-7922B9BD31C9}" type="slidenum">
              <a:rPr lang="en-US" smtClean="0"/>
              <a:pPr/>
              <a:t>‹#›</a:t>
            </a:fld>
            <a:endParaRPr lang="en-US"/>
          </a:p>
        </p:txBody>
      </p:sp>
    </p:spTree>
    <p:extLst>
      <p:ext uri="{BB962C8B-B14F-4D97-AF65-F5344CB8AC3E}">
        <p14:creationId xmlns:p14="http://schemas.microsoft.com/office/powerpoint/2010/main" val="2959207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4" userDrawn="1">
          <p15:clr>
            <a:srgbClr val="F26B43"/>
          </p15:clr>
        </p15:guide>
        <p15:guide id="4" pos="3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F797527-F521-4D5A-92B9-BCDCDD4505C9}" type="datetimeFigureOut">
              <a:rPr lang="en-US" smtClean="0">
                <a:solidFill>
                  <a:prstClr val="black">
                    <a:tint val="75000"/>
                  </a:prstClr>
                </a:solidFill>
              </a:rPr>
              <a:pPr defTabSz="914400"/>
              <a:t>9/25/2018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B5C448E-6A9B-4605-A3BC-A8FE01865E50}"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88472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837"/>
            <a:ext cx="7886700" cy="618019"/>
          </a:xfrm>
        </p:spPr>
        <p:txBody>
          <a:bodyPr anchor="ctr">
            <a:noAutofit/>
          </a:bodyPr>
          <a:lstStyle/>
          <a:p>
            <a:r>
              <a:rPr lang="en-IN" sz="3600" dirty="0">
                <a:ln w="0"/>
                <a:latin typeface="Arial" panose="020B0604020202020204" pitchFamily="34" charset="0"/>
                <a:cs typeface="Arial" panose="020B0604020202020204" pitchFamily="34" charset="0"/>
              </a:rPr>
              <a:t>Four Points Global Infographic  </a:t>
            </a:r>
            <a:endParaRPr lang="en-US" sz="3600" dirty="0">
              <a:latin typeface="Arial" panose="020B0604020202020204" pitchFamily="34" charset="0"/>
              <a:cs typeface="Arial" panose="020B0604020202020204" pitchFamily="34" charset="0"/>
            </a:endParaRPr>
          </a:p>
        </p:txBody>
      </p:sp>
      <p:sp>
        <p:nvSpPr>
          <p:cNvPr id="14" name="Oval 13"/>
          <p:cNvSpPr/>
          <p:nvPr/>
        </p:nvSpPr>
        <p:spPr>
          <a:xfrm>
            <a:off x="6672387" y="806235"/>
            <a:ext cx="225421" cy="22542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6CD859F-0CFB-4B02-B857-0C12A9320CAF}"/>
              </a:ext>
            </a:extLst>
          </p:cNvPr>
          <p:cNvGrpSpPr/>
          <p:nvPr/>
        </p:nvGrpSpPr>
        <p:grpSpPr>
          <a:xfrm>
            <a:off x="500205" y="1179443"/>
            <a:ext cx="8143592" cy="4760366"/>
            <a:chOff x="898760" y="1412420"/>
            <a:chExt cx="7346481" cy="4294412"/>
          </a:xfrm>
        </p:grpSpPr>
        <p:grpSp>
          <p:nvGrpSpPr>
            <p:cNvPr id="5" name="Group 4"/>
            <p:cNvGrpSpPr/>
            <p:nvPr/>
          </p:nvGrpSpPr>
          <p:grpSpPr>
            <a:xfrm>
              <a:off x="3343778" y="1809687"/>
              <a:ext cx="4901463" cy="2867860"/>
              <a:chOff x="3778088" y="832514"/>
              <a:chExt cx="7069321" cy="4136277"/>
            </a:xfrm>
          </p:grpSpPr>
          <p:grpSp>
            <p:nvGrpSpPr>
              <p:cNvPr id="56" name="Group 55"/>
              <p:cNvGrpSpPr/>
              <p:nvPr/>
            </p:nvGrpSpPr>
            <p:grpSpPr>
              <a:xfrm>
                <a:off x="3778088" y="832514"/>
                <a:ext cx="7069321" cy="4136277"/>
                <a:chOff x="3778088" y="832514"/>
                <a:chExt cx="7069321" cy="4136277"/>
              </a:xfrm>
            </p:grpSpPr>
            <p:grpSp>
              <p:nvGrpSpPr>
                <p:cNvPr id="85" name="Group 84"/>
                <p:cNvGrpSpPr/>
                <p:nvPr/>
              </p:nvGrpSpPr>
              <p:grpSpPr>
                <a:xfrm>
                  <a:off x="5236041" y="832514"/>
                  <a:ext cx="5611368" cy="4136277"/>
                  <a:chOff x="5236041" y="832514"/>
                  <a:chExt cx="5611368" cy="4136277"/>
                </a:xfrm>
              </p:grpSpPr>
              <p:grpSp>
                <p:nvGrpSpPr>
                  <p:cNvPr id="90" name="Group 89"/>
                  <p:cNvGrpSpPr/>
                  <p:nvPr/>
                </p:nvGrpSpPr>
                <p:grpSpPr>
                  <a:xfrm>
                    <a:off x="5236042" y="832514"/>
                    <a:ext cx="5611367" cy="1951291"/>
                    <a:chOff x="5573655" y="690269"/>
                    <a:chExt cx="5918778" cy="2058188"/>
                  </a:xfrm>
                </p:grpSpPr>
                <p:sp>
                  <p:nvSpPr>
                    <p:cNvPr id="100" name="Freeform 99"/>
                    <p:cNvSpPr/>
                    <p:nvPr/>
                  </p:nvSpPr>
                  <p:spPr>
                    <a:xfrm>
                      <a:off x="7471840" y="693630"/>
                      <a:ext cx="4020593" cy="1005676"/>
                    </a:xfrm>
                    <a:custGeom>
                      <a:avLst/>
                      <a:gdLst>
                        <a:gd name="connsiteX0" fmla="*/ 3165144 w 3631868"/>
                        <a:gd name="connsiteY0" fmla="*/ 0 h 1097280"/>
                        <a:gd name="connsiteX1" fmla="*/ 3631868 w 3631868"/>
                        <a:gd name="connsiteY1" fmla="*/ 548640 h 1097280"/>
                        <a:gd name="connsiteX2" fmla="*/ 3165144 w 3631868"/>
                        <a:gd name="connsiteY2" fmla="*/ 1097280 h 1097280"/>
                        <a:gd name="connsiteX3" fmla="*/ 3165144 w 3631868"/>
                        <a:gd name="connsiteY3" fmla="*/ 1051478 h 1097280"/>
                        <a:gd name="connsiteX4" fmla="*/ 0 w 3631868"/>
                        <a:gd name="connsiteY4" fmla="*/ 1051478 h 1097280"/>
                        <a:gd name="connsiteX5" fmla="*/ 0 w 3631868"/>
                        <a:gd name="connsiteY5" fmla="*/ 45802 h 1097280"/>
                        <a:gd name="connsiteX6" fmla="*/ 3165144 w 3631868"/>
                        <a:gd name="connsiteY6" fmla="*/ 45802 h 1097280"/>
                        <a:gd name="connsiteX0" fmla="*/ 3165144 w 3631868"/>
                        <a:gd name="connsiteY0" fmla="*/ 0 h 1051478"/>
                        <a:gd name="connsiteX1" fmla="*/ 3631868 w 3631868"/>
                        <a:gd name="connsiteY1" fmla="*/ 502838 h 1051478"/>
                        <a:gd name="connsiteX2" fmla="*/ 3165144 w 3631868"/>
                        <a:gd name="connsiteY2" fmla="*/ 1051478 h 1051478"/>
                        <a:gd name="connsiteX3" fmla="*/ 3165144 w 3631868"/>
                        <a:gd name="connsiteY3" fmla="*/ 1005676 h 1051478"/>
                        <a:gd name="connsiteX4" fmla="*/ 0 w 3631868"/>
                        <a:gd name="connsiteY4" fmla="*/ 1005676 h 1051478"/>
                        <a:gd name="connsiteX5" fmla="*/ 0 w 3631868"/>
                        <a:gd name="connsiteY5" fmla="*/ 0 h 1051478"/>
                        <a:gd name="connsiteX6" fmla="*/ 3165144 w 3631868"/>
                        <a:gd name="connsiteY6" fmla="*/ 0 h 1051478"/>
                        <a:gd name="connsiteX0" fmla="*/ 3165144 w 3631868"/>
                        <a:gd name="connsiteY0" fmla="*/ 0 h 1005676"/>
                        <a:gd name="connsiteX1" fmla="*/ 3631868 w 3631868"/>
                        <a:gd name="connsiteY1" fmla="*/ 502838 h 1005676"/>
                        <a:gd name="connsiteX2" fmla="*/ 3165144 w 3631868"/>
                        <a:gd name="connsiteY2" fmla="*/ 1005676 h 1005676"/>
                        <a:gd name="connsiteX3" fmla="*/ 0 w 3631868"/>
                        <a:gd name="connsiteY3" fmla="*/ 1005676 h 1005676"/>
                        <a:gd name="connsiteX4" fmla="*/ 0 w 3631868"/>
                        <a:gd name="connsiteY4" fmla="*/ 0 h 1005676"/>
                        <a:gd name="connsiteX5" fmla="*/ 3165144 w 3631868"/>
                        <a:gd name="connsiteY5" fmla="*/ 0 h 100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868" h="1005676">
                          <a:moveTo>
                            <a:pt x="3165144" y="0"/>
                          </a:moveTo>
                          <a:lnTo>
                            <a:pt x="3631868" y="502838"/>
                          </a:lnTo>
                          <a:lnTo>
                            <a:pt x="3165144" y="1005676"/>
                          </a:lnTo>
                          <a:lnTo>
                            <a:pt x="0" y="1005676"/>
                          </a:lnTo>
                          <a:lnTo>
                            <a:pt x="0" y="0"/>
                          </a:lnTo>
                          <a:lnTo>
                            <a:pt x="3165144" y="0"/>
                          </a:lnTo>
                          <a:close/>
                        </a:path>
                      </a:pathLst>
                    </a:cu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01" name="Freeform 100"/>
                    <p:cNvSpPr/>
                    <p:nvPr/>
                  </p:nvSpPr>
                  <p:spPr>
                    <a:xfrm flipH="1">
                      <a:off x="5573655" y="690269"/>
                      <a:ext cx="1901664" cy="2058188"/>
                    </a:xfrm>
                    <a:custGeom>
                      <a:avLst/>
                      <a:gdLst>
                        <a:gd name="connsiteX0" fmla="*/ 0 w 1901664"/>
                        <a:gd name="connsiteY0" fmla="*/ 0 h 2058188"/>
                        <a:gd name="connsiteX1" fmla="*/ 0 w 1901664"/>
                        <a:gd name="connsiteY1" fmla="*/ 1005676 h 2058188"/>
                        <a:gd name="connsiteX2" fmla="*/ 1897695 w 1901664"/>
                        <a:gd name="connsiteY2" fmla="*/ 2058188 h 2058188"/>
                        <a:gd name="connsiteX3" fmla="*/ 1901664 w 1901664"/>
                        <a:gd name="connsiteY3" fmla="*/ 1741488 h 2058188"/>
                        <a:gd name="connsiteX4" fmla="*/ 0 w 1901664"/>
                        <a:gd name="connsiteY4" fmla="*/ 0 h 2058188"/>
                        <a:gd name="connsiteX0" fmla="*/ 0 w 1901664"/>
                        <a:gd name="connsiteY0" fmla="*/ 0 h 2058188"/>
                        <a:gd name="connsiteX1" fmla="*/ 0 w 1901664"/>
                        <a:gd name="connsiteY1" fmla="*/ 1005676 h 2058188"/>
                        <a:gd name="connsiteX2" fmla="*/ 1897695 w 1901664"/>
                        <a:gd name="connsiteY2" fmla="*/ 2058188 h 2058188"/>
                        <a:gd name="connsiteX3" fmla="*/ 1901664 w 1901664"/>
                        <a:gd name="connsiteY3" fmla="*/ 1741488 h 2058188"/>
                        <a:gd name="connsiteX4" fmla="*/ 0 w 1901664"/>
                        <a:gd name="connsiteY4" fmla="*/ 0 h 205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664" h="2058188">
                          <a:moveTo>
                            <a:pt x="0" y="0"/>
                          </a:moveTo>
                          <a:lnTo>
                            <a:pt x="0" y="1005676"/>
                          </a:lnTo>
                          <a:lnTo>
                            <a:pt x="1897695" y="2058188"/>
                          </a:lnTo>
                          <a:cubicBezTo>
                            <a:pt x="1903247" y="1921665"/>
                            <a:pt x="1901134" y="1878011"/>
                            <a:pt x="1901664" y="1741488"/>
                          </a:cubicBezTo>
                          <a:lnTo>
                            <a:pt x="0" y="0"/>
                          </a:lnTo>
                          <a:close/>
                        </a:path>
                      </a:pathLst>
                    </a:cu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91" name="Group 90"/>
                  <p:cNvGrpSpPr/>
                  <p:nvPr/>
                </p:nvGrpSpPr>
                <p:grpSpPr>
                  <a:xfrm>
                    <a:off x="5236042" y="1892398"/>
                    <a:ext cx="5611366" cy="1309992"/>
                    <a:chOff x="5573656" y="1808216"/>
                    <a:chExt cx="5918777" cy="1381757"/>
                  </a:xfrm>
                </p:grpSpPr>
                <p:sp>
                  <p:nvSpPr>
                    <p:cNvPr id="98" name="Freeform 97"/>
                    <p:cNvSpPr/>
                    <p:nvPr/>
                  </p:nvSpPr>
                  <p:spPr>
                    <a:xfrm>
                      <a:off x="7471840" y="1811576"/>
                      <a:ext cx="4020593" cy="1005676"/>
                    </a:xfrm>
                    <a:custGeom>
                      <a:avLst/>
                      <a:gdLst>
                        <a:gd name="connsiteX0" fmla="*/ 3165144 w 3631868"/>
                        <a:gd name="connsiteY0" fmla="*/ 0 h 1097280"/>
                        <a:gd name="connsiteX1" fmla="*/ 3631868 w 3631868"/>
                        <a:gd name="connsiteY1" fmla="*/ 548640 h 1097280"/>
                        <a:gd name="connsiteX2" fmla="*/ 3165144 w 3631868"/>
                        <a:gd name="connsiteY2" fmla="*/ 1097280 h 1097280"/>
                        <a:gd name="connsiteX3" fmla="*/ 3165144 w 3631868"/>
                        <a:gd name="connsiteY3" fmla="*/ 1051478 h 1097280"/>
                        <a:gd name="connsiteX4" fmla="*/ 0 w 3631868"/>
                        <a:gd name="connsiteY4" fmla="*/ 1051478 h 1097280"/>
                        <a:gd name="connsiteX5" fmla="*/ 0 w 3631868"/>
                        <a:gd name="connsiteY5" fmla="*/ 45802 h 1097280"/>
                        <a:gd name="connsiteX6" fmla="*/ 3165144 w 3631868"/>
                        <a:gd name="connsiteY6" fmla="*/ 45802 h 1097280"/>
                        <a:gd name="connsiteX0" fmla="*/ 3165144 w 3631868"/>
                        <a:gd name="connsiteY0" fmla="*/ 0 h 1051478"/>
                        <a:gd name="connsiteX1" fmla="*/ 3631868 w 3631868"/>
                        <a:gd name="connsiteY1" fmla="*/ 502838 h 1051478"/>
                        <a:gd name="connsiteX2" fmla="*/ 3165144 w 3631868"/>
                        <a:gd name="connsiteY2" fmla="*/ 1051478 h 1051478"/>
                        <a:gd name="connsiteX3" fmla="*/ 3165144 w 3631868"/>
                        <a:gd name="connsiteY3" fmla="*/ 1005676 h 1051478"/>
                        <a:gd name="connsiteX4" fmla="*/ 0 w 3631868"/>
                        <a:gd name="connsiteY4" fmla="*/ 1005676 h 1051478"/>
                        <a:gd name="connsiteX5" fmla="*/ 0 w 3631868"/>
                        <a:gd name="connsiteY5" fmla="*/ 0 h 1051478"/>
                        <a:gd name="connsiteX6" fmla="*/ 3165144 w 3631868"/>
                        <a:gd name="connsiteY6" fmla="*/ 0 h 1051478"/>
                        <a:gd name="connsiteX0" fmla="*/ 3165144 w 3631868"/>
                        <a:gd name="connsiteY0" fmla="*/ 0 h 1005676"/>
                        <a:gd name="connsiteX1" fmla="*/ 3631868 w 3631868"/>
                        <a:gd name="connsiteY1" fmla="*/ 502838 h 1005676"/>
                        <a:gd name="connsiteX2" fmla="*/ 3165144 w 3631868"/>
                        <a:gd name="connsiteY2" fmla="*/ 1005676 h 1005676"/>
                        <a:gd name="connsiteX3" fmla="*/ 0 w 3631868"/>
                        <a:gd name="connsiteY3" fmla="*/ 1005676 h 1005676"/>
                        <a:gd name="connsiteX4" fmla="*/ 0 w 3631868"/>
                        <a:gd name="connsiteY4" fmla="*/ 0 h 1005676"/>
                        <a:gd name="connsiteX5" fmla="*/ 3165144 w 3631868"/>
                        <a:gd name="connsiteY5" fmla="*/ 0 h 100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868" h="1005676">
                          <a:moveTo>
                            <a:pt x="3165144" y="0"/>
                          </a:moveTo>
                          <a:lnTo>
                            <a:pt x="3631868" y="502838"/>
                          </a:lnTo>
                          <a:lnTo>
                            <a:pt x="3165144" y="1005676"/>
                          </a:lnTo>
                          <a:lnTo>
                            <a:pt x="0" y="1005676"/>
                          </a:lnTo>
                          <a:lnTo>
                            <a:pt x="0" y="0"/>
                          </a:lnTo>
                          <a:lnTo>
                            <a:pt x="3165144" y="0"/>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9" name="Freeform 98"/>
                    <p:cNvSpPr/>
                    <p:nvPr/>
                  </p:nvSpPr>
                  <p:spPr>
                    <a:xfrm flipH="1">
                      <a:off x="5573656" y="1808216"/>
                      <a:ext cx="1901664" cy="1381757"/>
                    </a:xfrm>
                    <a:custGeom>
                      <a:avLst/>
                      <a:gdLst>
                        <a:gd name="connsiteX0" fmla="*/ 0 w 1901664"/>
                        <a:gd name="connsiteY0" fmla="*/ 0 h 1381757"/>
                        <a:gd name="connsiteX1" fmla="*/ 0 w 1901664"/>
                        <a:gd name="connsiteY1" fmla="*/ 1005676 h 1381757"/>
                        <a:gd name="connsiteX2" fmla="*/ 1901664 w 1901664"/>
                        <a:gd name="connsiteY2" fmla="*/ 1381757 h 1381757"/>
                        <a:gd name="connsiteX3" fmla="*/ 1901664 w 1901664"/>
                        <a:gd name="connsiteY3" fmla="*/ 1047232 h 1381757"/>
                        <a:gd name="connsiteX4" fmla="*/ 0 w 1901664"/>
                        <a:gd name="connsiteY4" fmla="*/ 0 h 1381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664" h="1381757">
                          <a:moveTo>
                            <a:pt x="0" y="0"/>
                          </a:moveTo>
                          <a:lnTo>
                            <a:pt x="0" y="1005676"/>
                          </a:lnTo>
                          <a:lnTo>
                            <a:pt x="1901664" y="1381757"/>
                          </a:lnTo>
                          <a:lnTo>
                            <a:pt x="1901664" y="1047232"/>
                          </a:lnTo>
                          <a:lnTo>
                            <a:pt x="0" y="0"/>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92" name="Group 91"/>
                  <p:cNvGrpSpPr/>
                  <p:nvPr/>
                </p:nvGrpSpPr>
                <p:grpSpPr>
                  <a:xfrm>
                    <a:off x="5236041" y="2955465"/>
                    <a:ext cx="5611367" cy="953445"/>
                    <a:chOff x="5573655" y="2929521"/>
                    <a:chExt cx="5918778" cy="1005677"/>
                  </a:xfrm>
                </p:grpSpPr>
                <p:sp>
                  <p:nvSpPr>
                    <p:cNvPr id="96" name="Freeform 95"/>
                    <p:cNvSpPr/>
                    <p:nvPr/>
                  </p:nvSpPr>
                  <p:spPr>
                    <a:xfrm>
                      <a:off x="7471840" y="2929521"/>
                      <a:ext cx="4020593" cy="1005677"/>
                    </a:xfrm>
                    <a:custGeom>
                      <a:avLst/>
                      <a:gdLst>
                        <a:gd name="connsiteX0" fmla="*/ 3165144 w 3631868"/>
                        <a:gd name="connsiteY0" fmla="*/ 0 h 1097280"/>
                        <a:gd name="connsiteX1" fmla="*/ 3631868 w 3631868"/>
                        <a:gd name="connsiteY1" fmla="*/ 548640 h 1097280"/>
                        <a:gd name="connsiteX2" fmla="*/ 3165144 w 3631868"/>
                        <a:gd name="connsiteY2" fmla="*/ 1097280 h 1097280"/>
                        <a:gd name="connsiteX3" fmla="*/ 3165144 w 3631868"/>
                        <a:gd name="connsiteY3" fmla="*/ 1051478 h 1097280"/>
                        <a:gd name="connsiteX4" fmla="*/ 0 w 3631868"/>
                        <a:gd name="connsiteY4" fmla="*/ 1051478 h 1097280"/>
                        <a:gd name="connsiteX5" fmla="*/ 0 w 3631868"/>
                        <a:gd name="connsiteY5" fmla="*/ 45802 h 1097280"/>
                        <a:gd name="connsiteX6" fmla="*/ 3165144 w 3631868"/>
                        <a:gd name="connsiteY6" fmla="*/ 45802 h 1097280"/>
                        <a:gd name="connsiteX0" fmla="*/ 3165144 w 3631868"/>
                        <a:gd name="connsiteY0" fmla="*/ 0 h 1051478"/>
                        <a:gd name="connsiteX1" fmla="*/ 3631868 w 3631868"/>
                        <a:gd name="connsiteY1" fmla="*/ 502838 h 1051478"/>
                        <a:gd name="connsiteX2" fmla="*/ 3165144 w 3631868"/>
                        <a:gd name="connsiteY2" fmla="*/ 1051478 h 1051478"/>
                        <a:gd name="connsiteX3" fmla="*/ 3165144 w 3631868"/>
                        <a:gd name="connsiteY3" fmla="*/ 1005676 h 1051478"/>
                        <a:gd name="connsiteX4" fmla="*/ 0 w 3631868"/>
                        <a:gd name="connsiteY4" fmla="*/ 1005676 h 1051478"/>
                        <a:gd name="connsiteX5" fmla="*/ 0 w 3631868"/>
                        <a:gd name="connsiteY5" fmla="*/ 0 h 1051478"/>
                        <a:gd name="connsiteX6" fmla="*/ 3165144 w 3631868"/>
                        <a:gd name="connsiteY6" fmla="*/ 0 h 1051478"/>
                        <a:gd name="connsiteX0" fmla="*/ 3165144 w 3631868"/>
                        <a:gd name="connsiteY0" fmla="*/ 0 h 1005676"/>
                        <a:gd name="connsiteX1" fmla="*/ 3631868 w 3631868"/>
                        <a:gd name="connsiteY1" fmla="*/ 502838 h 1005676"/>
                        <a:gd name="connsiteX2" fmla="*/ 3165144 w 3631868"/>
                        <a:gd name="connsiteY2" fmla="*/ 1005676 h 1005676"/>
                        <a:gd name="connsiteX3" fmla="*/ 0 w 3631868"/>
                        <a:gd name="connsiteY3" fmla="*/ 1005676 h 1005676"/>
                        <a:gd name="connsiteX4" fmla="*/ 0 w 3631868"/>
                        <a:gd name="connsiteY4" fmla="*/ 0 h 1005676"/>
                        <a:gd name="connsiteX5" fmla="*/ 3165144 w 3631868"/>
                        <a:gd name="connsiteY5" fmla="*/ 0 h 100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868" h="1005676">
                          <a:moveTo>
                            <a:pt x="3165144" y="0"/>
                          </a:moveTo>
                          <a:lnTo>
                            <a:pt x="3631868" y="502838"/>
                          </a:lnTo>
                          <a:lnTo>
                            <a:pt x="3165144" y="1005676"/>
                          </a:lnTo>
                          <a:lnTo>
                            <a:pt x="0" y="1005676"/>
                          </a:lnTo>
                          <a:lnTo>
                            <a:pt x="0" y="0"/>
                          </a:lnTo>
                          <a:lnTo>
                            <a:pt x="3165144" y="0"/>
                          </a:lnTo>
                          <a:close/>
                        </a:path>
                      </a:pathLst>
                    </a:cu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7" name="Freeform 96"/>
                    <p:cNvSpPr/>
                    <p:nvPr/>
                  </p:nvSpPr>
                  <p:spPr>
                    <a:xfrm flipH="1">
                      <a:off x="5573655" y="2930943"/>
                      <a:ext cx="1901664" cy="1000894"/>
                    </a:xfrm>
                    <a:custGeom>
                      <a:avLst/>
                      <a:gdLst>
                        <a:gd name="connsiteX0" fmla="*/ 0 w 1901664"/>
                        <a:gd name="connsiteY0" fmla="*/ 0 h 1005676"/>
                        <a:gd name="connsiteX1" fmla="*/ 0 w 1901664"/>
                        <a:gd name="connsiteY1" fmla="*/ 1005676 h 1005676"/>
                        <a:gd name="connsiteX2" fmla="*/ 1901664 w 1901664"/>
                        <a:gd name="connsiteY2" fmla="*/ 765871 h 1005676"/>
                        <a:gd name="connsiteX3" fmla="*/ 1901664 w 1901664"/>
                        <a:gd name="connsiteY3" fmla="*/ 354269 h 1005676"/>
                        <a:gd name="connsiteX4" fmla="*/ 0 w 1901664"/>
                        <a:gd name="connsiteY4" fmla="*/ 0 h 1005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664" h="1005676">
                          <a:moveTo>
                            <a:pt x="0" y="0"/>
                          </a:moveTo>
                          <a:lnTo>
                            <a:pt x="0" y="1005676"/>
                          </a:lnTo>
                          <a:lnTo>
                            <a:pt x="1901664" y="765871"/>
                          </a:lnTo>
                          <a:lnTo>
                            <a:pt x="1901664" y="354269"/>
                          </a:lnTo>
                          <a:lnTo>
                            <a:pt x="0" y="0"/>
                          </a:lnTo>
                          <a:close/>
                        </a:path>
                      </a:pathLst>
                    </a:cu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93" name="Group 92"/>
                  <p:cNvGrpSpPr/>
                  <p:nvPr/>
                </p:nvGrpSpPr>
                <p:grpSpPr>
                  <a:xfrm>
                    <a:off x="5236042" y="3771655"/>
                    <a:ext cx="5611366" cy="1197136"/>
                    <a:chOff x="5573656" y="3790425"/>
                    <a:chExt cx="5918777" cy="1262719"/>
                  </a:xfrm>
                </p:grpSpPr>
                <p:sp>
                  <p:nvSpPr>
                    <p:cNvPr id="94" name="Freeform 93"/>
                    <p:cNvSpPr/>
                    <p:nvPr/>
                  </p:nvSpPr>
                  <p:spPr>
                    <a:xfrm>
                      <a:off x="7471840" y="4047469"/>
                      <a:ext cx="4020593" cy="1005675"/>
                    </a:xfrm>
                    <a:custGeom>
                      <a:avLst/>
                      <a:gdLst>
                        <a:gd name="connsiteX0" fmla="*/ 3165144 w 3631868"/>
                        <a:gd name="connsiteY0" fmla="*/ 0 h 1097280"/>
                        <a:gd name="connsiteX1" fmla="*/ 3631868 w 3631868"/>
                        <a:gd name="connsiteY1" fmla="*/ 548640 h 1097280"/>
                        <a:gd name="connsiteX2" fmla="*/ 3165144 w 3631868"/>
                        <a:gd name="connsiteY2" fmla="*/ 1097280 h 1097280"/>
                        <a:gd name="connsiteX3" fmla="*/ 3165144 w 3631868"/>
                        <a:gd name="connsiteY3" fmla="*/ 1051478 h 1097280"/>
                        <a:gd name="connsiteX4" fmla="*/ 0 w 3631868"/>
                        <a:gd name="connsiteY4" fmla="*/ 1051478 h 1097280"/>
                        <a:gd name="connsiteX5" fmla="*/ 0 w 3631868"/>
                        <a:gd name="connsiteY5" fmla="*/ 45802 h 1097280"/>
                        <a:gd name="connsiteX6" fmla="*/ 3165144 w 3631868"/>
                        <a:gd name="connsiteY6" fmla="*/ 45802 h 1097280"/>
                        <a:gd name="connsiteX0" fmla="*/ 3165144 w 3631868"/>
                        <a:gd name="connsiteY0" fmla="*/ 0 h 1051478"/>
                        <a:gd name="connsiteX1" fmla="*/ 3631868 w 3631868"/>
                        <a:gd name="connsiteY1" fmla="*/ 502838 h 1051478"/>
                        <a:gd name="connsiteX2" fmla="*/ 3165144 w 3631868"/>
                        <a:gd name="connsiteY2" fmla="*/ 1051478 h 1051478"/>
                        <a:gd name="connsiteX3" fmla="*/ 3165144 w 3631868"/>
                        <a:gd name="connsiteY3" fmla="*/ 1005676 h 1051478"/>
                        <a:gd name="connsiteX4" fmla="*/ 0 w 3631868"/>
                        <a:gd name="connsiteY4" fmla="*/ 1005676 h 1051478"/>
                        <a:gd name="connsiteX5" fmla="*/ 0 w 3631868"/>
                        <a:gd name="connsiteY5" fmla="*/ 0 h 1051478"/>
                        <a:gd name="connsiteX6" fmla="*/ 3165144 w 3631868"/>
                        <a:gd name="connsiteY6" fmla="*/ 0 h 1051478"/>
                        <a:gd name="connsiteX0" fmla="*/ 3165144 w 3631868"/>
                        <a:gd name="connsiteY0" fmla="*/ 0 h 1005676"/>
                        <a:gd name="connsiteX1" fmla="*/ 3631868 w 3631868"/>
                        <a:gd name="connsiteY1" fmla="*/ 502838 h 1005676"/>
                        <a:gd name="connsiteX2" fmla="*/ 3165144 w 3631868"/>
                        <a:gd name="connsiteY2" fmla="*/ 1005676 h 1005676"/>
                        <a:gd name="connsiteX3" fmla="*/ 0 w 3631868"/>
                        <a:gd name="connsiteY3" fmla="*/ 1005676 h 1005676"/>
                        <a:gd name="connsiteX4" fmla="*/ 0 w 3631868"/>
                        <a:gd name="connsiteY4" fmla="*/ 0 h 1005676"/>
                        <a:gd name="connsiteX5" fmla="*/ 3165144 w 3631868"/>
                        <a:gd name="connsiteY5" fmla="*/ 0 h 100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1868" h="1005676">
                          <a:moveTo>
                            <a:pt x="3165144" y="0"/>
                          </a:moveTo>
                          <a:lnTo>
                            <a:pt x="3631868" y="502838"/>
                          </a:lnTo>
                          <a:lnTo>
                            <a:pt x="3165144" y="1005676"/>
                          </a:lnTo>
                          <a:lnTo>
                            <a:pt x="0" y="1005676"/>
                          </a:lnTo>
                          <a:lnTo>
                            <a:pt x="0" y="0"/>
                          </a:lnTo>
                          <a:lnTo>
                            <a:pt x="3165144" y="0"/>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5" name="Freeform 94"/>
                    <p:cNvSpPr/>
                    <p:nvPr/>
                  </p:nvSpPr>
                  <p:spPr>
                    <a:xfrm flipH="1">
                      <a:off x="5573656" y="3790425"/>
                      <a:ext cx="1901664" cy="1259358"/>
                    </a:xfrm>
                    <a:custGeom>
                      <a:avLst/>
                      <a:gdLst>
                        <a:gd name="connsiteX0" fmla="*/ 1901664 w 1901664"/>
                        <a:gd name="connsiteY0" fmla="*/ 0 h 1259358"/>
                        <a:gd name="connsiteX1" fmla="*/ 0 w 1901664"/>
                        <a:gd name="connsiteY1" fmla="*/ 253682 h 1259358"/>
                        <a:gd name="connsiteX2" fmla="*/ 0 w 1901664"/>
                        <a:gd name="connsiteY2" fmla="*/ 1259358 h 1259358"/>
                        <a:gd name="connsiteX3" fmla="*/ 1901664 w 1901664"/>
                        <a:gd name="connsiteY3" fmla="*/ 333438 h 1259358"/>
                        <a:gd name="connsiteX4" fmla="*/ 1901664 w 1901664"/>
                        <a:gd name="connsiteY4" fmla="*/ 0 h 1259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664" h="1259358">
                          <a:moveTo>
                            <a:pt x="1901664" y="0"/>
                          </a:moveTo>
                          <a:lnTo>
                            <a:pt x="0" y="253682"/>
                          </a:lnTo>
                          <a:lnTo>
                            <a:pt x="0" y="1259358"/>
                          </a:lnTo>
                          <a:lnTo>
                            <a:pt x="1901664" y="333438"/>
                          </a:lnTo>
                          <a:lnTo>
                            <a:pt x="1901664" y="0"/>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sp>
              <p:nvSpPr>
                <p:cNvPr id="86" name="Rectangle 85"/>
                <p:cNvSpPr/>
                <p:nvPr/>
              </p:nvSpPr>
              <p:spPr>
                <a:xfrm>
                  <a:off x="4117975" y="2481558"/>
                  <a:ext cx="1125538" cy="302245"/>
                </a:xfrm>
                <a:prstGeom prst="rect">
                  <a:avLst/>
                </a:pr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87" name="Rectangle 86"/>
                <p:cNvSpPr/>
                <p:nvPr/>
              </p:nvSpPr>
              <p:spPr>
                <a:xfrm>
                  <a:off x="4114801" y="2887066"/>
                  <a:ext cx="1121242" cy="315321"/>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88" name="Rectangle 87"/>
                <p:cNvSpPr/>
                <p:nvPr/>
              </p:nvSpPr>
              <p:spPr>
                <a:xfrm>
                  <a:off x="3848100" y="3289300"/>
                  <a:ext cx="1387941" cy="390525"/>
                </a:xfrm>
                <a:prstGeom prst="rect">
                  <a:avLst/>
                </a:pr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89" name="Rectangle 88"/>
                <p:cNvSpPr/>
                <p:nvPr/>
              </p:nvSpPr>
              <p:spPr>
                <a:xfrm>
                  <a:off x="3778088" y="3771900"/>
                  <a:ext cx="1457954" cy="317507"/>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57" name="Group 56"/>
              <p:cNvGrpSpPr/>
              <p:nvPr/>
            </p:nvGrpSpPr>
            <p:grpSpPr>
              <a:xfrm>
                <a:off x="7153595" y="851903"/>
                <a:ext cx="3302734" cy="4100687"/>
                <a:chOff x="7153595" y="851903"/>
                <a:chExt cx="3302734" cy="4100687"/>
              </a:xfrm>
            </p:grpSpPr>
            <p:grpSp>
              <p:nvGrpSpPr>
                <p:cNvPr id="58" name="Group 57"/>
                <p:cNvGrpSpPr/>
                <p:nvPr/>
              </p:nvGrpSpPr>
              <p:grpSpPr>
                <a:xfrm>
                  <a:off x="7153595" y="851903"/>
                  <a:ext cx="2085023" cy="4100687"/>
                  <a:chOff x="7596262" y="710720"/>
                  <a:chExt cx="2199249" cy="4325333"/>
                </a:xfrm>
              </p:grpSpPr>
              <p:sp>
                <p:nvSpPr>
                  <p:cNvPr id="81" name="Rectangle 80"/>
                  <p:cNvSpPr/>
                  <p:nvPr/>
                </p:nvSpPr>
                <p:spPr>
                  <a:xfrm>
                    <a:off x="7596262" y="710720"/>
                    <a:ext cx="2199248" cy="971497"/>
                  </a:xfrm>
                  <a:prstGeom prst="rect">
                    <a:avLst/>
                  </a:prstGeom>
                </p:spPr>
                <p:txBody>
                  <a:bodyPr wrap="square" anchor="ctr">
                    <a:spAutoFit/>
                  </a:bodyPr>
                  <a:lstStyle/>
                  <a:p>
                    <a:r>
                      <a:rPr lang="en-US"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slide is 100% editable. Adapt it to your needs and capture your audience's attention. </a:t>
                    </a:r>
                  </a:p>
                </p:txBody>
              </p:sp>
              <p:sp>
                <p:nvSpPr>
                  <p:cNvPr id="82" name="Rectangle 81"/>
                  <p:cNvSpPr/>
                  <p:nvPr/>
                </p:nvSpPr>
                <p:spPr>
                  <a:xfrm>
                    <a:off x="7596262" y="1828664"/>
                    <a:ext cx="2199249" cy="971497"/>
                  </a:xfrm>
                  <a:prstGeom prst="rect">
                    <a:avLst/>
                  </a:prstGeom>
                </p:spPr>
                <p:txBody>
                  <a:bodyPr wrap="square" anchor="ctr">
                    <a:spAutoFit/>
                  </a:bodyPr>
                  <a:lstStyle/>
                  <a:p>
                    <a:r>
                      <a:rPr lang="en-US"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slide is 100% editable. Adapt it to your needs and capture your audience's attention. </a:t>
                    </a:r>
                  </a:p>
                </p:txBody>
              </p:sp>
              <p:sp>
                <p:nvSpPr>
                  <p:cNvPr id="83" name="Rectangle 82"/>
                  <p:cNvSpPr/>
                  <p:nvPr/>
                </p:nvSpPr>
                <p:spPr>
                  <a:xfrm>
                    <a:off x="7596262" y="2946610"/>
                    <a:ext cx="2199249" cy="971497"/>
                  </a:xfrm>
                  <a:prstGeom prst="rect">
                    <a:avLst/>
                  </a:prstGeom>
                </p:spPr>
                <p:txBody>
                  <a:bodyPr wrap="square" anchor="ctr">
                    <a:spAutoFit/>
                  </a:bodyPr>
                  <a:lstStyle/>
                  <a:p>
                    <a:r>
                      <a:rPr lang="en-US"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slide is 100% editable. Adapt it to your needs and capture your audience's attention. </a:t>
                    </a:r>
                  </a:p>
                </p:txBody>
              </p:sp>
              <p:sp>
                <p:nvSpPr>
                  <p:cNvPr id="84" name="Rectangle 83"/>
                  <p:cNvSpPr/>
                  <p:nvPr/>
                </p:nvSpPr>
                <p:spPr>
                  <a:xfrm>
                    <a:off x="7596262" y="4064556"/>
                    <a:ext cx="2199249" cy="971497"/>
                  </a:xfrm>
                  <a:prstGeom prst="rect">
                    <a:avLst/>
                  </a:prstGeom>
                </p:spPr>
                <p:txBody>
                  <a:bodyPr wrap="square" anchor="ctr">
                    <a:spAutoFit/>
                  </a:bodyPr>
                  <a:lstStyle/>
                  <a:p>
                    <a:r>
                      <a:rPr lang="en-US" sz="1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slide is 100% editable. Adapt it to your needs and capture your audience's attention. </a:t>
                    </a:r>
                  </a:p>
                </p:txBody>
              </p:sp>
            </p:grpSp>
            <p:grpSp>
              <p:nvGrpSpPr>
                <p:cNvPr id="59" name="Group 58"/>
                <p:cNvGrpSpPr/>
                <p:nvPr/>
              </p:nvGrpSpPr>
              <p:grpSpPr>
                <a:xfrm>
                  <a:off x="9607786" y="981483"/>
                  <a:ext cx="848543" cy="3769205"/>
                  <a:chOff x="9607786" y="911793"/>
                  <a:chExt cx="848543" cy="3769205"/>
                </a:xfrm>
                <a:solidFill>
                  <a:schemeClr val="bg1"/>
                </a:solidFill>
              </p:grpSpPr>
              <p:grpSp>
                <p:nvGrpSpPr>
                  <p:cNvPr id="60" name="Group 59"/>
                  <p:cNvGrpSpPr/>
                  <p:nvPr/>
                </p:nvGrpSpPr>
                <p:grpSpPr>
                  <a:xfrm>
                    <a:off x="9607786" y="1924655"/>
                    <a:ext cx="719516" cy="720134"/>
                    <a:chOff x="1051265" y="1930756"/>
                    <a:chExt cx="426668" cy="427034"/>
                  </a:xfrm>
                  <a:grpFill/>
                </p:grpSpPr>
                <p:sp>
                  <p:nvSpPr>
                    <p:cNvPr id="69" name="Freeform 68"/>
                    <p:cNvSpPr/>
                    <p:nvPr/>
                  </p:nvSpPr>
                  <p:spPr>
                    <a:xfrm>
                      <a:off x="1254705" y="1930756"/>
                      <a:ext cx="20040" cy="71335"/>
                    </a:xfrm>
                    <a:custGeom>
                      <a:avLst/>
                      <a:gdLst>
                        <a:gd name="connsiteX0" fmla="*/ 10020 w 20040"/>
                        <a:gd name="connsiteY0" fmla="*/ 0 h 71335"/>
                        <a:gd name="connsiteX1" fmla="*/ 20040 w 20040"/>
                        <a:gd name="connsiteY1" fmla="*/ 10020 h 71335"/>
                        <a:gd name="connsiteX2" fmla="*/ 20040 w 20040"/>
                        <a:gd name="connsiteY2" fmla="*/ 61315 h 71335"/>
                        <a:gd name="connsiteX3" fmla="*/ 10020 w 20040"/>
                        <a:gd name="connsiteY3" fmla="*/ 71335 h 71335"/>
                        <a:gd name="connsiteX4" fmla="*/ 0 w 20040"/>
                        <a:gd name="connsiteY4" fmla="*/ 61315 h 71335"/>
                        <a:gd name="connsiteX5" fmla="*/ 0 w 20040"/>
                        <a:gd name="connsiteY5" fmla="*/ 10020 h 71335"/>
                        <a:gd name="connsiteX6" fmla="*/ 10020 w 20040"/>
                        <a:gd name="connsiteY6" fmla="*/ 0 h 7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0" h="71335">
                          <a:moveTo>
                            <a:pt x="10020" y="0"/>
                          </a:moveTo>
                          <a:cubicBezTo>
                            <a:pt x="15554" y="0"/>
                            <a:pt x="20040" y="4486"/>
                            <a:pt x="20040" y="10020"/>
                          </a:cubicBezTo>
                          <a:cubicBezTo>
                            <a:pt x="20040" y="27119"/>
                            <a:pt x="20040" y="44217"/>
                            <a:pt x="20040" y="61315"/>
                          </a:cubicBezTo>
                          <a:cubicBezTo>
                            <a:pt x="19226" y="66620"/>
                            <a:pt x="16167" y="70802"/>
                            <a:pt x="10020" y="71335"/>
                          </a:cubicBezTo>
                          <a:cubicBezTo>
                            <a:pt x="7169" y="70996"/>
                            <a:pt x="1670" y="71535"/>
                            <a:pt x="0" y="61315"/>
                          </a:cubicBezTo>
                          <a:lnTo>
                            <a:pt x="0" y="10020"/>
                          </a:lnTo>
                          <a:cubicBezTo>
                            <a:pt x="0" y="4486"/>
                            <a:pt x="4486" y="0"/>
                            <a:pt x="1002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70" name="Freeform 69"/>
                    <p:cNvSpPr/>
                    <p:nvPr/>
                  </p:nvSpPr>
                  <p:spPr>
                    <a:xfrm>
                      <a:off x="1141416" y="1963976"/>
                      <a:ext cx="47021" cy="64053"/>
                    </a:xfrm>
                    <a:custGeom>
                      <a:avLst/>
                      <a:gdLst>
                        <a:gd name="connsiteX0" fmla="*/ 11085 w 47021"/>
                        <a:gd name="connsiteY0" fmla="*/ 32 h 64053"/>
                        <a:gd name="connsiteX1" fmla="*/ 19135 w 47021"/>
                        <a:gd name="connsiteY1" fmla="*/ 5030 h 64053"/>
                        <a:gd name="connsiteX2" fmla="*/ 45532 w 47021"/>
                        <a:gd name="connsiteY2" fmla="*/ 48493 h 64053"/>
                        <a:gd name="connsiteX3" fmla="*/ 42094 w 47021"/>
                        <a:gd name="connsiteY3" fmla="*/ 62564 h 64053"/>
                        <a:gd name="connsiteX4" fmla="*/ 28023 w 47021"/>
                        <a:gd name="connsiteY4" fmla="*/ 59126 h 64053"/>
                        <a:gd name="connsiteX5" fmla="*/ 1626 w 47021"/>
                        <a:gd name="connsiteY5" fmla="*/ 15664 h 64053"/>
                        <a:gd name="connsiteX6" fmla="*/ 5064 w 47021"/>
                        <a:gd name="connsiteY6" fmla="*/ 1593 h 64053"/>
                        <a:gd name="connsiteX7" fmla="*/ 11085 w 47021"/>
                        <a:gd name="connsiteY7" fmla="*/ 32 h 6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21" h="64053">
                          <a:moveTo>
                            <a:pt x="11085" y="32"/>
                          </a:moveTo>
                          <a:cubicBezTo>
                            <a:pt x="13536" y="241"/>
                            <a:pt x="16324" y="1543"/>
                            <a:pt x="19135" y="5030"/>
                          </a:cubicBezTo>
                          <a:lnTo>
                            <a:pt x="45532" y="48493"/>
                          </a:lnTo>
                          <a:cubicBezTo>
                            <a:pt x="48468" y="53327"/>
                            <a:pt x="46929" y="59627"/>
                            <a:pt x="42094" y="62564"/>
                          </a:cubicBezTo>
                          <a:cubicBezTo>
                            <a:pt x="37260" y="65500"/>
                            <a:pt x="30960" y="63961"/>
                            <a:pt x="28023" y="59126"/>
                          </a:cubicBezTo>
                          <a:lnTo>
                            <a:pt x="1626" y="15664"/>
                          </a:lnTo>
                          <a:cubicBezTo>
                            <a:pt x="-2481" y="9162"/>
                            <a:pt x="2146" y="3365"/>
                            <a:pt x="5064" y="1593"/>
                          </a:cubicBezTo>
                          <a:cubicBezTo>
                            <a:pt x="6523" y="707"/>
                            <a:pt x="8635" y="-177"/>
                            <a:pt x="11085" y="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71" name="Freeform 70"/>
                    <p:cNvSpPr/>
                    <p:nvPr/>
                  </p:nvSpPr>
                  <p:spPr>
                    <a:xfrm>
                      <a:off x="1339645" y="1963972"/>
                      <a:ext cx="47033" cy="63995"/>
                    </a:xfrm>
                    <a:custGeom>
                      <a:avLst/>
                      <a:gdLst>
                        <a:gd name="connsiteX0" fmla="*/ 34168 w 47033"/>
                        <a:gd name="connsiteY0" fmla="*/ 299 h 63995"/>
                        <a:gd name="connsiteX1" fmla="*/ 42032 w 47033"/>
                        <a:gd name="connsiteY1" fmla="*/ 1513 h 63995"/>
                        <a:gd name="connsiteX2" fmla="*/ 45521 w 47033"/>
                        <a:gd name="connsiteY2" fmla="*/ 15795 h 63995"/>
                        <a:gd name="connsiteX3" fmla="*/ 19284 w 47033"/>
                        <a:gd name="connsiteY3" fmla="*/ 58994 h 63995"/>
                        <a:gd name="connsiteX4" fmla="*/ 5002 w 47033"/>
                        <a:gd name="connsiteY4" fmla="*/ 62483 h 63995"/>
                        <a:gd name="connsiteX5" fmla="*/ 1513 w 47033"/>
                        <a:gd name="connsiteY5" fmla="*/ 48201 h 63995"/>
                        <a:gd name="connsiteX6" fmla="*/ 27750 w 47033"/>
                        <a:gd name="connsiteY6" fmla="*/ 5001 h 63995"/>
                        <a:gd name="connsiteX7" fmla="*/ 34168 w 47033"/>
                        <a:gd name="connsiteY7" fmla="*/ 299 h 6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33" h="63995">
                          <a:moveTo>
                            <a:pt x="34168" y="299"/>
                          </a:moveTo>
                          <a:cubicBezTo>
                            <a:pt x="36753" y="-332"/>
                            <a:pt x="39578" y="22"/>
                            <a:pt x="42032" y="1513"/>
                          </a:cubicBezTo>
                          <a:cubicBezTo>
                            <a:pt x="46939" y="4493"/>
                            <a:pt x="48502" y="10887"/>
                            <a:pt x="45521" y="15795"/>
                          </a:cubicBezTo>
                          <a:lnTo>
                            <a:pt x="19284" y="58994"/>
                          </a:lnTo>
                          <a:cubicBezTo>
                            <a:pt x="16304" y="63902"/>
                            <a:pt x="9909" y="65464"/>
                            <a:pt x="5002" y="62483"/>
                          </a:cubicBezTo>
                          <a:cubicBezTo>
                            <a:pt x="94" y="59503"/>
                            <a:pt x="-1468" y="53108"/>
                            <a:pt x="1513" y="48201"/>
                          </a:cubicBezTo>
                          <a:lnTo>
                            <a:pt x="27750" y="5001"/>
                          </a:lnTo>
                          <a:cubicBezTo>
                            <a:pt x="29240" y="2548"/>
                            <a:pt x="31584" y="930"/>
                            <a:pt x="34168" y="29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72" name="Freeform 71"/>
                    <p:cNvSpPr/>
                    <p:nvPr/>
                  </p:nvSpPr>
                  <p:spPr>
                    <a:xfrm>
                      <a:off x="1153312" y="2041701"/>
                      <a:ext cx="220584" cy="233319"/>
                    </a:xfrm>
                    <a:custGeom>
                      <a:avLst/>
                      <a:gdLst>
                        <a:gd name="connsiteX0" fmla="*/ 148196 w 221978"/>
                        <a:gd name="connsiteY0" fmla="*/ 100727 h 233319"/>
                        <a:gd name="connsiteX1" fmla="*/ 139456 w 221978"/>
                        <a:gd name="connsiteY1" fmla="*/ 102643 h 233319"/>
                        <a:gd name="connsiteX2" fmla="*/ 111846 w 221978"/>
                        <a:gd name="connsiteY2" fmla="*/ 112165 h 233319"/>
                        <a:gd name="connsiteX3" fmla="*/ 83905 w 221978"/>
                        <a:gd name="connsiteY3" fmla="*/ 102910 h 233319"/>
                        <a:gd name="connsiteX4" fmla="*/ 78955 w 221978"/>
                        <a:gd name="connsiteY4" fmla="*/ 110817 h 233319"/>
                        <a:gd name="connsiteX5" fmla="*/ 106989 w 221978"/>
                        <a:gd name="connsiteY5" fmla="*/ 185136 h 233319"/>
                        <a:gd name="connsiteX6" fmla="*/ 113999 w 221978"/>
                        <a:gd name="connsiteY6" fmla="*/ 186579 h 233319"/>
                        <a:gd name="connsiteX7" fmla="*/ 145642 w 221978"/>
                        <a:gd name="connsiteY7" fmla="*/ 108951 h 233319"/>
                        <a:gd name="connsiteX8" fmla="*/ 148196 w 221978"/>
                        <a:gd name="connsiteY8" fmla="*/ 100727 h 233319"/>
                        <a:gd name="connsiteX9" fmla="*/ 113768 w 221978"/>
                        <a:gd name="connsiteY9" fmla="*/ 0 h 233319"/>
                        <a:gd name="connsiteX10" fmla="*/ 195210 w 221978"/>
                        <a:gd name="connsiteY10" fmla="*/ 176513 h 233319"/>
                        <a:gd name="connsiteX11" fmla="*/ 164616 w 221978"/>
                        <a:gd name="connsiteY11" fmla="*/ 233319 h 233319"/>
                        <a:gd name="connsiteX12" fmla="*/ 56912 w 221978"/>
                        <a:gd name="connsiteY12" fmla="*/ 233319 h 233319"/>
                        <a:gd name="connsiteX13" fmla="*/ 21456 w 221978"/>
                        <a:gd name="connsiteY13" fmla="*/ 167623 h 233319"/>
                        <a:gd name="connsiteX14" fmla="*/ 113768 w 221978"/>
                        <a:gd name="connsiteY14" fmla="*/ 0 h 233319"/>
                        <a:gd name="connsiteX0" fmla="*/ 148196 w 220584"/>
                        <a:gd name="connsiteY0" fmla="*/ 100727 h 233319"/>
                        <a:gd name="connsiteX1" fmla="*/ 139456 w 220584"/>
                        <a:gd name="connsiteY1" fmla="*/ 102643 h 233319"/>
                        <a:gd name="connsiteX2" fmla="*/ 111846 w 220584"/>
                        <a:gd name="connsiteY2" fmla="*/ 112165 h 233319"/>
                        <a:gd name="connsiteX3" fmla="*/ 83905 w 220584"/>
                        <a:gd name="connsiteY3" fmla="*/ 102910 h 233319"/>
                        <a:gd name="connsiteX4" fmla="*/ 78955 w 220584"/>
                        <a:gd name="connsiteY4" fmla="*/ 110817 h 233319"/>
                        <a:gd name="connsiteX5" fmla="*/ 106989 w 220584"/>
                        <a:gd name="connsiteY5" fmla="*/ 185136 h 233319"/>
                        <a:gd name="connsiteX6" fmla="*/ 113999 w 220584"/>
                        <a:gd name="connsiteY6" fmla="*/ 186579 h 233319"/>
                        <a:gd name="connsiteX7" fmla="*/ 145642 w 220584"/>
                        <a:gd name="connsiteY7" fmla="*/ 108951 h 233319"/>
                        <a:gd name="connsiteX8" fmla="*/ 148196 w 220584"/>
                        <a:gd name="connsiteY8" fmla="*/ 100727 h 233319"/>
                        <a:gd name="connsiteX9" fmla="*/ 113768 w 220584"/>
                        <a:gd name="connsiteY9" fmla="*/ 0 h 233319"/>
                        <a:gd name="connsiteX10" fmla="*/ 195210 w 220584"/>
                        <a:gd name="connsiteY10" fmla="*/ 176513 h 233319"/>
                        <a:gd name="connsiteX11" fmla="*/ 164616 w 220584"/>
                        <a:gd name="connsiteY11" fmla="*/ 233319 h 233319"/>
                        <a:gd name="connsiteX12" fmla="*/ 56912 w 220584"/>
                        <a:gd name="connsiteY12" fmla="*/ 233319 h 233319"/>
                        <a:gd name="connsiteX13" fmla="*/ 21456 w 220584"/>
                        <a:gd name="connsiteY13" fmla="*/ 167623 h 233319"/>
                        <a:gd name="connsiteX14" fmla="*/ 113768 w 220584"/>
                        <a:gd name="connsiteY14" fmla="*/ 0 h 2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584" h="233319">
                          <a:moveTo>
                            <a:pt x="148196" y="100727"/>
                          </a:moveTo>
                          <a:cubicBezTo>
                            <a:pt x="146528" y="99132"/>
                            <a:pt x="142979" y="99227"/>
                            <a:pt x="139456" y="102643"/>
                          </a:cubicBezTo>
                          <a:cubicBezTo>
                            <a:pt x="130654" y="109347"/>
                            <a:pt x="121031" y="112275"/>
                            <a:pt x="111846" y="112165"/>
                          </a:cubicBezTo>
                          <a:cubicBezTo>
                            <a:pt x="105846" y="112808"/>
                            <a:pt x="93976" y="110134"/>
                            <a:pt x="83905" y="102910"/>
                          </a:cubicBezTo>
                          <a:cubicBezTo>
                            <a:pt x="71294" y="95750"/>
                            <a:pt x="71132" y="105075"/>
                            <a:pt x="78955" y="110817"/>
                          </a:cubicBezTo>
                          <a:cubicBezTo>
                            <a:pt x="97987" y="129977"/>
                            <a:pt x="107848" y="156107"/>
                            <a:pt x="106989" y="185136"/>
                          </a:cubicBezTo>
                          <a:cubicBezTo>
                            <a:pt x="107344" y="193481"/>
                            <a:pt x="113769" y="191379"/>
                            <a:pt x="113999" y="186579"/>
                          </a:cubicBezTo>
                          <a:cubicBezTo>
                            <a:pt x="117445" y="161891"/>
                            <a:pt x="124658" y="130909"/>
                            <a:pt x="145642" y="108951"/>
                          </a:cubicBezTo>
                          <a:cubicBezTo>
                            <a:pt x="149649" y="105607"/>
                            <a:pt x="149863" y="102322"/>
                            <a:pt x="148196" y="100727"/>
                          </a:cubicBezTo>
                          <a:close/>
                          <a:moveTo>
                            <a:pt x="113768" y="0"/>
                          </a:moveTo>
                          <a:cubicBezTo>
                            <a:pt x="214371" y="182"/>
                            <a:pt x="249363" y="112029"/>
                            <a:pt x="195210" y="176513"/>
                          </a:cubicBezTo>
                          <a:cubicBezTo>
                            <a:pt x="182059" y="195448"/>
                            <a:pt x="172353" y="207985"/>
                            <a:pt x="164616" y="233319"/>
                          </a:cubicBezTo>
                          <a:lnTo>
                            <a:pt x="56912" y="233319"/>
                          </a:lnTo>
                          <a:cubicBezTo>
                            <a:pt x="52968" y="210928"/>
                            <a:pt x="40165" y="192967"/>
                            <a:pt x="21456" y="167623"/>
                          </a:cubicBezTo>
                          <a:cubicBezTo>
                            <a:pt x="-27843" y="108939"/>
                            <a:pt x="9832" y="344"/>
                            <a:pt x="11376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73" name="Freeform 72"/>
                    <p:cNvSpPr/>
                    <p:nvPr/>
                  </p:nvSpPr>
                  <p:spPr>
                    <a:xfrm>
                      <a:off x="1396448" y="2050006"/>
                      <a:ext cx="63344" cy="45968"/>
                    </a:xfrm>
                    <a:custGeom>
                      <a:avLst/>
                      <a:gdLst>
                        <a:gd name="connsiteX0" fmla="*/ 56475 w 63344"/>
                        <a:gd name="connsiteY0" fmla="*/ 240 h 45968"/>
                        <a:gd name="connsiteX1" fmla="*/ 62011 w 63344"/>
                        <a:gd name="connsiteY1" fmla="*/ 4229 h 45968"/>
                        <a:gd name="connsiteX2" fmla="*/ 59116 w 63344"/>
                        <a:gd name="connsiteY2" fmla="*/ 16500 h 45968"/>
                        <a:gd name="connsiteX3" fmla="*/ 13606 w 63344"/>
                        <a:gd name="connsiteY3" fmla="*/ 44635 h 45968"/>
                        <a:gd name="connsiteX4" fmla="*/ 1334 w 63344"/>
                        <a:gd name="connsiteY4" fmla="*/ 41740 h 45968"/>
                        <a:gd name="connsiteX5" fmla="*/ 4230 w 63344"/>
                        <a:gd name="connsiteY5" fmla="*/ 29468 h 45968"/>
                        <a:gd name="connsiteX6" fmla="*/ 49740 w 63344"/>
                        <a:gd name="connsiteY6" fmla="*/ 1334 h 45968"/>
                        <a:gd name="connsiteX7" fmla="*/ 56475 w 63344"/>
                        <a:gd name="connsiteY7" fmla="*/ 240 h 4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44" h="45968">
                          <a:moveTo>
                            <a:pt x="56475" y="240"/>
                          </a:moveTo>
                          <a:cubicBezTo>
                            <a:pt x="58696" y="764"/>
                            <a:pt x="60717" y="2135"/>
                            <a:pt x="62011" y="4229"/>
                          </a:cubicBezTo>
                          <a:cubicBezTo>
                            <a:pt x="64600" y="8417"/>
                            <a:pt x="63304" y="13911"/>
                            <a:pt x="59116" y="16500"/>
                          </a:cubicBezTo>
                          <a:lnTo>
                            <a:pt x="13606" y="44635"/>
                          </a:lnTo>
                          <a:cubicBezTo>
                            <a:pt x="9418" y="47224"/>
                            <a:pt x="3924" y="45928"/>
                            <a:pt x="1334" y="41740"/>
                          </a:cubicBezTo>
                          <a:cubicBezTo>
                            <a:pt x="-1255" y="37552"/>
                            <a:pt x="42" y="32058"/>
                            <a:pt x="4230" y="29468"/>
                          </a:cubicBezTo>
                          <a:lnTo>
                            <a:pt x="49740" y="1334"/>
                          </a:lnTo>
                          <a:cubicBezTo>
                            <a:pt x="51834" y="39"/>
                            <a:pt x="54254" y="-284"/>
                            <a:pt x="56475" y="24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74" name="Freeform 73"/>
                    <p:cNvSpPr/>
                    <p:nvPr/>
                  </p:nvSpPr>
                  <p:spPr>
                    <a:xfrm>
                      <a:off x="1067134" y="2052936"/>
                      <a:ext cx="63252" cy="45680"/>
                    </a:xfrm>
                    <a:custGeom>
                      <a:avLst/>
                      <a:gdLst>
                        <a:gd name="connsiteX0" fmla="*/ 6636 w 63252"/>
                        <a:gd name="connsiteY0" fmla="*/ 232 h 45680"/>
                        <a:gd name="connsiteX1" fmla="*/ 13142 w 63252"/>
                        <a:gd name="connsiteY1" fmla="*/ 1288 h 45680"/>
                        <a:gd name="connsiteX2" fmla="*/ 59168 w 63252"/>
                        <a:gd name="connsiteY2" fmla="*/ 29742 h 45680"/>
                        <a:gd name="connsiteX3" fmla="*/ 61965 w 63252"/>
                        <a:gd name="connsiteY3" fmla="*/ 41596 h 45680"/>
                        <a:gd name="connsiteX4" fmla="*/ 50111 w 63252"/>
                        <a:gd name="connsiteY4" fmla="*/ 44392 h 45680"/>
                        <a:gd name="connsiteX5" fmla="*/ 4085 w 63252"/>
                        <a:gd name="connsiteY5" fmla="*/ 15939 h 45680"/>
                        <a:gd name="connsiteX6" fmla="*/ 1288 w 63252"/>
                        <a:gd name="connsiteY6" fmla="*/ 4085 h 45680"/>
                        <a:gd name="connsiteX7" fmla="*/ 6636 w 63252"/>
                        <a:gd name="connsiteY7" fmla="*/ 232 h 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2" h="45680">
                          <a:moveTo>
                            <a:pt x="6636" y="232"/>
                          </a:moveTo>
                          <a:cubicBezTo>
                            <a:pt x="8781" y="-274"/>
                            <a:pt x="11119" y="38"/>
                            <a:pt x="13142" y="1288"/>
                          </a:cubicBezTo>
                          <a:lnTo>
                            <a:pt x="59168" y="29742"/>
                          </a:lnTo>
                          <a:cubicBezTo>
                            <a:pt x="63214" y="32243"/>
                            <a:pt x="64466" y="37550"/>
                            <a:pt x="61965" y="41596"/>
                          </a:cubicBezTo>
                          <a:cubicBezTo>
                            <a:pt x="59463" y="45641"/>
                            <a:pt x="54156" y="46894"/>
                            <a:pt x="50111" y="44392"/>
                          </a:cubicBezTo>
                          <a:lnTo>
                            <a:pt x="4085" y="15939"/>
                          </a:lnTo>
                          <a:cubicBezTo>
                            <a:pt x="39" y="13438"/>
                            <a:pt x="-1213" y="8131"/>
                            <a:pt x="1288" y="4085"/>
                          </a:cubicBezTo>
                          <a:cubicBezTo>
                            <a:pt x="2539" y="2062"/>
                            <a:pt x="4491" y="738"/>
                            <a:pt x="6636" y="2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75" name="Freeform 74"/>
                    <p:cNvSpPr/>
                    <p:nvPr/>
                  </p:nvSpPr>
                  <p:spPr>
                    <a:xfrm>
                      <a:off x="1051265" y="2153842"/>
                      <a:ext cx="71377" cy="20391"/>
                    </a:xfrm>
                    <a:custGeom>
                      <a:avLst/>
                      <a:gdLst>
                        <a:gd name="connsiteX0" fmla="*/ 10237 w 71377"/>
                        <a:gd name="connsiteY0" fmla="*/ 0 h 20391"/>
                        <a:gd name="connsiteX1" fmla="*/ 61181 w 71377"/>
                        <a:gd name="connsiteY1" fmla="*/ 0 h 20391"/>
                        <a:gd name="connsiteX2" fmla="*/ 71377 w 71377"/>
                        <a:gd name="connsiteY2" fmla="*/ 10196 h 20391"/>
                        <a:gd name="connsiteX3" fmla="*/ 61181 w 71377"/>
                        <a:gd name="connsiteY3" fmla="*/ 20391 h 20391"/>
                        <a:gd name="connsiteX4" fmla="*/ 10237 w 71377"/>
                        <a:gd name="connsiteY4" fmla="*/ 20391 h 20391"/>
                        <a:gd name="connsiteX5" fmla="*/ 843 w 71377"/>
                        <a:gd name="connsiteY5" fmla="*/ 14164 h 20391"/>
                        <a:gd name="connsiteX6" fmla="*/ 843 w 71377"/>
                        <a:gd name="connsiteY6" fmla="*/ 6227 h 20391"/>
                        <a:gd name="connsiteX7" fmla="*/ 10237 w 71377"/>
                        <a:gd name="connsiteY7" fmla="*/ 0 h 2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77" h="20391">
                          <a:moveTo>
                            <a:pt x="10237" y="0"/>
                          </a:moveTo>
                          <a:lnTo>
                            <a:pt x="61181" y="0"/>
                          </a:lnTo>
                          <a:cubicBezTo>
                            <a:pt x="66812" y="0"/>
                            <a:pt x="71377" y="4565"/>
                            <a:pt x="71377" y="10196"/>
                          </a:cubicBezTo>
                          <a:cubicBezTo>
                            <a:pt x="71377" y="15827"/>
                            <a:pt x="66812" y="20391"/>
                            <a:pt x="61181" y="20391"/>
                          </a:cubicBezTo>
                          <a:lnTo>
                            <a:pt x="10237" y="20391"/>
                          </a:lnTo>
                          <a:cubicBezTo>
                            <a:pt x="6014" y="20391"/>
                            <a:pt x="2391" y="17824"/>
                            <a:pt x="843" y="14164"/>
                          </a:cubicBezTo>
                          <a:cubicBezTo>
                            <a:pt x="-280" y="12080"/>
                            <a:pt x="-280" y="8312"/>
                            <a:pt x="843" y="6227"/>
                          </a:cubicBezTo>
                          <a:cubicBezTo>
                            <a:pt x="2391" y="2568"/>
                            <a:pt x="6014" y="0"/>
                            <a:pt x="10237"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76" name="Freeform 75"/>
                    <p:cNvSpPr/>
                    <p:nvPr/>
                  </p:nvSpPr>
                  <p:spPr>
                    <a:xfrm>
                      <a:off x="1406867" y="2153842"/>
                      <a:ext cx="71066" cy="20391"/>
                    </a:xfrm>
                    <a:custGeom>
                      <a:avLst/>
                      <a:gdLst>
                        <a:gd name="connsiteX0" fmla="*/ 9927 w 71066"/>
                        <a:gd name="connsiteY0" fmla="*/ 0 h 20391"/>
                        <a:gd name="connsiteX1" fmla="*/ 60870 w 71066"/>
                        <a:gd name="connsiteY1" fmla="*/ 0 h 20391"/>
                        <a:gd name="connsiteX2" fmla="*/ 71066 w 71066"/>
                        <a:gd name="connsiteY2" fmla="*/ 10196 h 20391"/>
                        <a:gd name="connsiteX3" fmla="*/ 60870 w 71066"/>
                        <a:gd name="connsiteY3" fmla="*/ 20391 h 20391"/>
                        <a:gd name="connsiteX4" fmla="*/ 9927 w 71066"/>
                        <a:gd name="connsiteY4" fmla="*/ 20391 h 20391"/>
                        <a:gd name="connsiteX5" fmla="*/ 532 w 71066"/>
                        <a:gd name="connsiteY5" fmla="*/ 14164 h 20391"/>
                        <a:gd name="connsiteX6" fmla="*/ 532 w 71066"/>
                        <a:gd name="connsiteY6" fmla="*/ 6227 h 20391"/>
                        <a:gd name="connsiteX7" fmla="*/ 9927 w 71066"/>
                        <a:gd name="connsiteY7" fmla="*/ 0 h 2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66" h="20391">
                          <a:moveTo>
                            <a:pt x="9927" y="0"/>
                          </a:moveTo>
                          <a:lnTo>
                            <a:pt x="60870" y="0"/>
                          </a:lnTo>
                          <a:cubicBezTo>
                            <a:pt x="66501" y="0"/>
                            <a:pt x="71066" y="4565"/>
                            <a:pt x="71066" y="10196"/>
                          </a:cubicBezTo>
                          <a:cubicBezTo>
                            <a:pt x="71066" y="15827"/>
                            <a:pt x="66501" y="20391"/>
                            <a:pt x="60870" y="20391"/>
                          </a:cubicBezTo>
                          <a:lnTo>
                            <a:pt x="9927" y="20391"/>
                          </a:lnTo>
                          <a:cubicBezTo>
                            <a:pt x="5703" y="20391"/>
                            <a:pt x="2080" y="17824"/>
                            <a:pt x="532" y="14164"/>
                          </a:cubicBezTo>
                          <a:cubicBezTo>
                            <a:pt x="-29" y="10676"/>
                            <a:pt x="-310" y="9434"/>
                            <a:pt x="532" y="6227"/>
                          </a:cubicBezTo>
                          <a:cubicBezTo>
                            <a:pt x="2080" y="2568"/>
                            <a:pt x="5703" y="0"/>
                            <a:pt x="9927"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77" name="Freeform 76"/>
                    <p:cNvSpPr/>
                    <p:nvPr/>
                  </p:nvSpPr>
                  <p:spPr>
                    <a:xfrm>
                      <a:off x="1394755" y="2238928"/>
                      <a:ext cx="64730" cy="42739"/>
                    </a:xfrm>
                    <a:custGeom>
                      <a:avLst/>
                      <a:gdLst>
                        <a:gd name="connsiteX0" fmla="*/ 4775 w 64730"/>
                        <a:gd name="connsiteY0" fmla="*/ 752 h 42739"/>
                        <a:gd name="connsiteX1" fmla="*/ 12566 w 64730"/>
                        <a:gd name="connsiteY1" fmla="*/ 789 h 42739"/>
                        <a:gd name="connsiteX2" fmla="*/ 60305 w 64730"/>
                        <a:gd name="connsiteY2" fmla="*/ 26805 h 42739"/>
                        <a:gd name="connsiteX3" fmla="*/ 63694 w 64730"/>
                        <a:gd name="connsiteY3" fmla="*/ 38314 h 42739"/>
                        <a:gd name="connsiteX4" fmla="*/ 52185 w 64730"/>
                        <a:gd name="connsiteY4" fmla="*/ 41703 h 42739"/>
                        <a:gd name="connsiteX5" fmla="*/ 4446 w 64730"/>
                        <a:gd name="connsiteY5" fmla="*/ 15687 h 42739"/>
                        <a:gd name="connsiteX6" fmla="*/ 1057 w 64730"/>
                        <a:gd name="connsiteY6" fmla="*/ 4178 h 42739"/>
                        <a:gd name="connsiteX7" fmla="*/ 4775 w 64730"/>
                        <a:gd name="connsiteY7" fmla="*/ 752 h 4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30" h="42739">
                          <a:moveTo>
                            <a:pt x="4775" y="752"/>
                          </a:moveTo>
                          <a:cubicBezTo>
                            <a:pt x="6845" y="-110"/>
                            <a:pt x="9593" y="-395"/>
                            <a:pt x="12566" y="789"/>
                          </a:cubicBezTo>
                          <a:lnTo>
                            <a:pt x="60305" y="26805"/>
                          </a:lnTo>
                          <a:cubicBezTo>
                            <a:pt x="64419" y="29047"/>
                            <a:pt x="65936" y="34199"/>
                            <a:pt x="63694" y="38314"/>
                          </a:cubicBezTo>
                          <a:cubicBezTo>
                            <a:pt x="61452" y="42428"/>
                            <a:pt x="56300" y="43945"/>
                            <a:pt x="52185" y="41703"/>
                          </a:cubicBezTo>
                          <a:lnTo>
                            <a:pt x="4446" y="15687"/>
                          </a:lnTo>
                          <a:cubicBezTo>
                            <a:pt x="135" y="13362"/>
                            <a:pt x="-1139" y="6942"/>
                            <a:pt x="1057" y="4178"/>
                          </a:cubicBezTo>
                          <a:cubicBezTo>
                            <a:pt x="1315" y="3054"/>
                            <a:pt x="2705" y="1615"/>
                            <a:pt x="4775" y="75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78" name="Freeform 77"/>
                    <p:cNvSpPr/>
                    <p:nvPr/>
                  </p:nvSpPr>
                  <p:spPr>
                    <a:xfrm>
                      <a:off x="1069658" y="2240170"/>
                      <a:ext cx="65071" cy="44530"/>
                    </a:xfrm>
                    <a:custGeom>
                      <a:avLst/>
                      <a:gdLst>
                        <a:gd name="connsiteX0" fmla="*/ 57922 w 65071"/>
                        <a:gd name="connsiteY0" fmla="*/ 409 h 44530"/>
                        <a:gd name="connsiteX1" fmla="*/ 63855 w 65071"/>
                        <a:gd name="connsiteY1" fmla="*/ 5198 h 44530"/>
                        <a:gd name="connsiteX2" fmla="*/ 59874 w 65071"/>
                        <a:gd name="connsiteY2" fmla="*/ 18713 h 44530"/>
                        <a:gd name="connsiteX3" fmla="*/ 14732 w 65071"/>
                        <a:gd name="connsiteY3" fmla="*/ 43314 h 44530"/>
                        <a:gd name="connsiteX4" fmla="*/ 1217 w 65071"/>
                        <a:gd name="connsiteY4" fmla="*/ 39333 h 44530"/>
                        <a:gd name="connsiteX5" fmla="*/ 5198 w 65071"/>
                        <a:gd name="connsiteY5" fmla="*/ 25818 h 44530"/>
                        <a:gd name="connsiteX6" fmla="*/ 50340 w 65071"/>
                        <a:gd name="connsiteY6" fmla="*/ 1217 h 44530"/>
                        <a:gd name="connsiteX7" fmla="*/ 57922 w 65071"/>
                        <a:gd name="connsiteY7" fmla="*/ 409 h 4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71" h="44530">
                          <a:moveTo>
                            <a:pt x="57922" y="409"/>
                          </a:moveTo>
                          <a:cubicBezTo>
                            <a:pt x="60367" y="1129"/>
                            <a:pt x="62538" y="2782"/>
                            <a:pt x="63855" y="5198"/>
                          </a:cubicBezTo>
                          <a:cubicBezTo>
                            <a:pt x="66488" y="10029"/>
                            <a:pt x="64705" y="16080"/>
                            <a:pt x="59874" y="18713"/>
                          </a:cubicBezTo>
                          <a:lnTo>
                            <a:pt x="14732" y="43314"/>
                          </a:lnTo>
                          <a:cubicBezTo>
                            <a:pt x="9901" y="45947"/>
                            <a:pt x="3850" y="44164"/>
                            <a:pt x="1217" y="39333"/>
                          </a:cubicBezTo>
                          <a:cubicBezTo>
                            <a:pt x="-1416" y="34502"/>
                            <a:pt x="366" y="28451"/>
                            <a:pt x="5198" y="25818"/>
                          </a:cubicBezTo>
                          <a:lnTo>
                            <a:pt x="50340" y="1217"/>
                          </a:lnTo>
                          <a:cubicBezTo>
                            <a:pt x="52756" y="-99"/>
                            <a:pt x="55476" y="-312"/>
                            <a:pt x="57922" y="40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79" name="Freeform 78"/>
                    <p:cNvSpPr/>
                    <p:nvPr/>
                  </p:nvSpPr>
                  <p:spPr>
                    <a:xfrm>
                      <a:off x="1203290" y="2290160"/>
                      <a:ext cx="123882" cy="20801"/>
                    </a:xfrm>
                    <a:custGeom>
                      <a:avLst/>
                      <a:gdLst>
                        <a:gd name="connsiteX0" fmla="*/ 10401 w 123882"/>
                        <a:gd name="connsiteY0" fmla="*/ 0 h 20801"/>
                        <a:gd name="connsiteX1" fmla="*/ 113482 w 123882"/>
                        <a:gd name="connsiteY1" fmla="*/ 0 h 20801"/>
                        <a:gd name="connsiteX2" fmla="*/ 123882 w 123882"/>
                        <a:gd name="connsiteY2" fmla="*/ 10400 h 20801"/>
                        <a:gd name="connsiteX3" fmla="*/ 113482 w 123882"/>
                        <a:gd name="connsiteY3" fmla="*/ 20801 h 20801"/>
                        <a:gd name="connsiteX4" fmla="*/ 10401 w 123882"/>
                        <a:gd name="connsiteY4" fmla="*/ 20801 h 20801"/>
                        <a:gd name="connsiteX5" fmla="*/ 0 w 123882"/>
                        <a:gd name="connsiteY5" fmla="*/ 10400 h 20801"/>
                        <a:gd name="connsiteX6" fmla="*/ 10401 w 123882"/>
                        <a:gd name="connsiteY6" fmla="*/ 0 h 2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2" h="20801">
                          <a:moveTo>
                            <a:pt x="10401" y="0"/>
                          </a:moveTo>
                          <a:lnTo>
                            <a:pt x="113482" y="0"/>
                          </a:lnTo>
                          <a:cubicBezTo>
                            <a:pt x="119226" y="0"/>
                            <a:pt x="123882" y="4656"/>
                            <a:pt x="123882" y="10400"/>
                          </a:cubicBezTo>
                          <a:cubicBezTo>
                            <a:pt x="123882" y="16144"/>
                            <a:pt x="119226" y="20801"/>
                            <a:pt x="113482" y="20801"/>
                          </a:cubicBezTo>
                          <a:lnTo>
                            <a:pt x="10401" y="20801"/>
                          </a:lnTo>
                          <a:cubicBezTo>
                            <a:pt x="4657" y="20801"/>
                            <a:pt x="0" y="16144"/>
                            <a:pt x="0" y="10400"/>
                          </a:cubicBezTo>
                          <a:cubicBezTo>
                            <a:pt x="0" y="4656"/>
                            <a:pt x="4657" y="0"/>
                            <a:pt x="1040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80" name="Freeform 79"/>
                    <p:cNvSpPr/>
                    <p:nvPr/>
                  </p:nvSpPr>
                  <p:spPr>
                    <a:xfrm>
                      <a:off x="1210760" y="2327512"/>
                      <a:ext cx="107704" cy="30278"/>
                    </a:xfrm>
                    <a:custGeom>
                      <a:avLst/>
                      <a:gdLst>
                        <a:gd name="connsiteX0" fmla="*/ 10401 w 107704"/>
                        <a:gd name="connsiteY0" fmla="*/ 0 h 30278"/>
                        <a:gd name="connsiteX1" fmla="*/ 97303 w 107704"/>
                        <a:gd name="connsiteY1" fmla="*/ 0 h 30278"/>
                        <a:gd name="connsiteX2" fmla="*/ 107704 w 107704"/>
                        <a:gd name="connsiteY2" fmla="*/ 10401 h 30278"/>
                        <a:gd name="connsiteX3" fmla="*/ 101351 w 107704"/>
                        <a:gd name="connsiteY3" fmla="*/ 19984 h 30278"/>
                        <a:gd name="connsiteX4" fmla="*/ 99383 w 107704"/>
                        <a:gd name="connsiteY4" fmla="*/ 20381 h 30278"/>
                        <a:gd name="connsiteX5" fmla="*/ 99383 w 107704"/>
                        <a:gd name="connsiteY5" fmla="*/ 22650 h 30278"/>
                        <a:gd name="connsiteX6" fmla="*/ 91756 w 107704"/>
                        <a:gd name="connsiteY6" fmla="*/ 30278 h 30278"/>
                        <a:gd name="connsiteX7" fmla="*/ 16410 w 107704"/>
                        <a:gd name="connsiteY7" fmla="*/ 30278 h 30278"/>
                        <a:gd name="connsiteX8" fmla="*/ 8783 w 107704"/>
                        <a:gd name="connsiteY8" fmla="*/ 22650 h 30278"/>
                        <a:gd name="connsiteX9" fmla="*/ 8783 w 107704"/>
                        <a:gd name="connsiteY9" fmla="*/ 20475 h 30278"/>
                        <a:gd name="connsiteX10" fmla="*/ 6352 w 107704"/>
                        <a:gd name="connsiteY10" fmla="*/ 19984 h 30278"/>
                        <a:gd name="connsiteX11" fmla="*/ 0 w 107704"/>
                        <a:gd name="connsiteY11" fmla="*/ 10401 h 30278"/>
                        <a:gd name="connsiteX12" fmla="*/ 10401 w 107704"/>
                        <a:gd name="connsiteY12" fmla="*/ 0 h 3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704" h="30278">
                          <a:moveTo>
                            <a:pt x="10401" y="0"/>
                          </a:moveTo>
                          <a:lnTo>
                            <a:pt x="97303" y="0"/>
                          </a:lnTo>
                          <a:cubicBezTo>
                            <a:pt x="103047" y="0"/>
                            <a:pt x="107704" y="4657"/>
                            <a:pt x="107704" y="10401"/>
                          </a:cubicBezTo>
                          <a:cubicBezTo>
                            <a:pt x="107704" y="14709"/>
                            <a:pt x="105084" y="18405"/>
                            <a:pt x="101351" y="19984"/>
                          </a:cubicBezTo>
                          <a:lnTo>
                            <a:pt x="99383" y="20381"/>
                          </a:lnTo>
                          <a:lnTo>
                            <a:pt x="99383" y="22650"/>
                          </a:lnTo>
                          <a:cubicBezTo>
                            <a:pt x="99383" y="26863"/>
                            <a:pt x="95968" y="30278"/>
                            <a:pt x="91756" y="30278"/>
                          </a:cubicBezTo>
                          <a:lnTo>
                            <a:pt x="16410" y="30278"/>
                          </a:lnTo>
                          <a:cubicBezTo>
                            <a:pt x="12198" y="30278"/>
                            <a:pt x="8783" y="26863"/>
                            <a:pt x="8783" y="22650"/>
                          </a:cubicBezTo>
                          <a:lnTo>
                            <a:pt x="8783" y="20475"/>
                          </a:lnTo>
                          <a:lnTo>
                            <a:pt x="6352" y="19984"/>
                          </a:lnTo>
                          <a:cubicBezTo>
                            <a:pt x="2619" y="18405"/>
                            <a:pt x="0" y="14709"/>
                            <a:pt x="0" y="10401"/>
                          </a:cubicBezTo>
                          <a:cubicBezTo>
                            <a:pt x="0" y="4657"/>
                            <a:pt x="4657" y="0"/>
                            <a:pt x="1040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grpSp>
              <p:sp>
                <p:nvSpPr>
                  <p:cNvPr id="61" name="Freeform 60"/>
                  <p:cNvSpPr/>
                  <p:nvPr/>
                </p:nvSpPr>
                <p:spPr>
                  <a:xfrm>
                    <a:off x="9609403" y="2989878"/>
                    <a:ext cx="738196" cy="754496"/>
                  </a:xfrm>
                  <a:custGeom>
                    <a:avLst/>
                    <a:gdLst>
                      <a:gd name="connsiteX0" fmla="*/ 221043 w 663342"/>
                      <a:gd name="connsiteY0" fmla="*/ 406629 h 677990"/>
                      <a:gd name="connsiteX1" fmla="*/ 272602 w 663342"/>
                      <a:gd name="connsiteY1" fmla="*/ 455707 h 677990"/>
                      <a:gd name="connsiteX2" fmla="*/ 60364 w 663342"/>
                      <a:gd name="connsiteY2" fmla="*/ 667943 h 677990"/>
                      <a:gd name="connsiteX3" fmla="*/ 10577 w 663342"/>
                      <a:gd name="connsiteY3" fmla="*/ 667411 h 677990"/>
                      <a:gd name="connsiteX4" fmla="*/ 10579 w 663342"/>
                      <a:gd name="connsiteY4" fmla="*/ 667411 h 677990"/>
                      <a:gd name="connsiteX5" fmla="*/ 10047 w 663342"/>
                      <a:gd name="connsiteY5" fmla="*/ 617625 h 677990"/>
                      <a:gd name="connsiteX6" fmla="*/ 236576 w 663342"/>
                      <a:gd name="connsiteY6" fmla="*/ 391098 h 677990"/>
                      <a:gd name="connsiteX7" fmla="*/ 285956 w 663342"/>
                      <a:gd name="connsiteY7" fmla="*/ 440478 h 677990"/>
                      <a:gd name="connsiteX8" fmla="*/ 273634 w 663342"/>
                      <a:gd name="connsiteY8" fmla="*/ 452801 h 677990"/>
                      <a:gd name="connsiteX9" fmla="*/ 224254 w 663342"/>
                      <a:gd name="connsiteY9" fmla="*/ 403421 h 677990"/>
                      <a:gd name="connsiteX10" fmla="*/ 263353 w 663342"/>
                      <a:gd name="connsiteY10" fmla="*/ 363604 h 677990"/>
                      <a:gd name="connsiteX11" fmla="*/ 312733 w 663342"/>
                      <a:gd name="connsiteY11" fmla="*/ 412984 h 677990"/>
                      <a:gd name="connsiteX12" fmla="*/ 288341 w 663342"/>
                      <a:gd name="connsiteY12" fmla="*/ 437376 h 677990"/>
                      <a:gd name="connsiteX13" fmla="*/ 238961 w 663342"/>
                      <a:gd name="connsiteY13" fmla="*/ 387996 h 677990"/>
                      <a:gd name="connsiteX14" fmla="*/ 442828 w 663342"/>
                      <a:gd name="connsiteY14" fmla="*/ 51538 h 677990"/>
                      <a:gd name="connsiteX15" fmla="*/ 273852 w 663342"/>
                      <a:gd name="connsiteY15" fmla="*/ 220513 h 677990"/>
                      <a:gd name="connsiteX16" fmla="*/ 442828 w 663342"/>
                      <a:gd name="connsiteY16" fmla="*/ 389488 h 677990"/>
                      <a:gd name="connsiteX17" fmla="*/ 611804 w 663342"/>
                      <a:gd name="connsiteY17" fmla="*/ 220513 h 677990"/>
                      <a:gd name="connsiteX18" fmla="*/ 442828 w 663342"/>
                      <a:gd name="connsiteY18" fmla="*/ 51538 h 677990"/>
                      <a:gd name="connsiteX19" fmla="*/ 442828 w 663342"/>
                      <a:gd name="connsiteY19" fmla="*/ 0 h 677990"/>
                      <a:gd name="connsiteX20" fmla="*/ 663342 w 663342"/>
                      <a:gd name="connsiteY20" fmla="*/ 220513 h 677990"/>
                      <a:gd name="connsiteX21" fmla="*/ 442828 w 663342"/>
                      <a:gd name="connsiteY21" fmla="*/ 441026 h 677990"/>
                      <a:gd name="connsiteX22" fmla="*/ 222314 w 663342"/>
                      <a:gd name="connsiteY22" fmla="*/ 220513 h 677990"/>
                      <a:gd name="connsiteX23" fmla="*/ 442828 w 663342"/>
                      <a:gd name="connsiteY23" fmla="*/ 0 h 6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3342" h="677990">
                        <a:moveTo>
                          <a:pt x="221043" y="406629"/>
                        </a:moveTo>
                        <a:lnTo>
                          <a:pt x="272602" y="455707"/>
                        </a:lnTo>
                        <a:lnTo>
                          <a:pt x="60364" y="667943"/>
                        </a:lnTo>
                        <a:cubicBezTo>
                          <a:pt x="46763" y="681544"/>
                          <a:pt x="24473" y="681306"/>
                          <a:pt x="10577" y="667411"/>
                        </a:cubicBezTo>
                        <a:lnTo>
                          <a:pt x="10579" y="667411"/>
                        </a:lnTo>
                        <a:cubicBezTo>
                          <a:pt x="-3316" y="653516"/>
                          <a:pt x="-3554" y="631226"/>
                          <a:pt x="10047" y="617625"/>
                        </a:cubicBezTo>
                        <a:close/>
                        <a:moveTo>
                          <a:pt x="236576" y="391098"/>
                        </a:moveTo>
                        <a:lnTo>
                          <a:pt x="285956" y="440478"/>
                        </a:lnTo>
                        <a:lnTo>
                          <a:pt x="273634" y="452801"/>
                        </a:lnTo>
                        <a:lnTo>
                          <a:pt x="224254" y="403421"/>
                        </a:lnTo>
                        <a:close/>
                        <a:moveTo>
                          <a:pt x="263353" y="363604"/>
                        </a:moveTo>
                        <a:lnTo>
                          <a:pt x="312733" y="412984"/>
                        </a:lnTo>
                        <a:lnTo>
                          <a:pt x="288341" y="437376"/>
                        </a:lnTo>
                        <a:lnTo>
                          <a:pt x="238961" y="387996"/>
                        </a:lnTo>
                        <a:close/>
                        <a:moveTo>
                          <a:pt x="442828" y="51538"/>
                        </a:moveTo>
                        <a:cubicBezTo>
                          <a:pt x="349505" y="51538"/>
                          <a:pt x="273852" y="127191"/>
                          <a:pt x="273852" y="220513"/>
                        </a:cubicBezTo>
                        <a:cubicBezTo>
                          <a:pt x="273852" y="313835"/>
                          <a:pt x="349505" y="389488"/>
                          <a:pt x="442828" y="389488"/>
                        </a:cubicBezTo>
                        <a:cubicBezTo>
                          <a:pt x="536151" y="389488"/>
                          <a:pt x="611804" y="313835"/>
                          <a:pt x="611804" y="220513"/>
                        </a:cubicBezTo>
                        <a:cubicBezTo>
                          <a:pt x="611804" y="127191"/>
                          <a:pt x="536151" y="51538"/>
                          <a:pt x="442828" y="51538"/>
                        </a:cubicBezTo>
                        <a:close/>
                        <a:moveTo>
                          <a:pt x="442828" y="0"/>
                        </a:moveTo>
                        <a:cubicBezTo>
                          <a:pt x="564615" y="0"/>
                          <a:pt x="663342" y="98727"/>
                          <a:pt x="663342" y="220513"/>
                        </a:cubicBezTo>
                        <a:cubicBezTo>
                          <a:pt x="663342" y="342299"/>
                          <a:pt x="564615" y="441026"/>
                          <a:pt x="442828" y="441026"/>
                        </a:cubicBezTo>
                        <a:cubicBezTo>
                          <a:pt x="321041" y="441026"/>
                          <a:pt x="222314" y="342299"/>
                          <a:pt x="222314" y="220513"/>
                        </a:cubicBezTo>
                        <a:cubicBezTo>
                          <a:pt x="222314" y="98727"/>
                          <a:pt x="321041" y="0"/>
                          <a:pt x="44282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Arial" panose="020B0604020202020204" pitchFamily="34" charset="0"/>
                      <a:cs typeface="Arial" panose="020B0604020202020204" pitchFamily="34" charset="0"/>
                    </a:endParaRPr>
                  </a:p>
                </p:txBody>
              </p:sp>
              <p:grpSp>
                <p:nvGrpSpPr>
                  <p:cNvPr id="62" name="Group 61"/>
                  <p:cNvGrpSpPr/>
                  <p:nvPr/>
                </p:nvGrpSpPr>
                <p:grpSpPr>
                  <a:xfrm>
                    <a:off x="9629699" y="4168439"/>
                    <a:ext cx="826630" cy="512559"/>
                    <a:chOff x="2444021" y="742695"/>
                    <a:chExt cx="4370435" cy="2709926"/>
                  </a:xfrm>
                  <a:grpFill/>
                </p:grpSpPr>
                <p:sp>
                  <p:nvSpPr>
                    <p:cNvPr id="66" name="Rectangle 181"/>
                    <p:cNvSpPr/>
                    <p:nvPr/>
                  </p:nvSpPr>
                  <p:spPr>
                    <a:xfrm>
                      <a:off x="3241656" y="1962551"/>
                      <a:ext cx="2597163" cy="1490070"/>
                    </a:xfrm>
                    <a:custGeom>
                      <a:avLst/>
                      <a:gdLst>
                        <a:gd name="connsiteX0" fmla="*/ 0 w 2592404"/>
                        <a:gd name="connsiteY0" fmla="*/ 0 h 1128713"/>
                        <a:gd name="connsiteX1" fmla="*/ 2592404 w 2592404"/>
                        <a:gd name="connsiteY1" fmla="*/ 0 h 1128713"/>
                        <a:gd name="connsiteX2" fmla="*/ 2592404 w 2592404"/>
                        <a:gd name="connsiteY2" fmla="*/ 1128713 h 1128713"/>
                        <a:gd name="connsiteX3" fmla="*/ 0 w 2592404"/>
                        <a:gd name="connsiteY3" fmla="*/ 1128713 h 1128713"/>
                        <a:gd name="connsiteX4" fmla="*/ 0 w 2592404"/>
                        <a:gd name="connsiteY4" fmla="*/ 0 h 1128713"/>
                        <a:gd name="connsiteX0" fmla="*/ 0 w 2592404"/>
                        <a:gd name="connsiteY0" fmla="*/ 0 h 1306513"/>
                        <a:gd name="connsiteX1" fmla="*/ 2592404 w 2592404"/>
                        <a:gd name="connsiteY1" fmla="*/ 0 h 1306513"/>
                        <a:gd name="connsiteX2" fmla="*/ 2592404 w 2592404"/>
                        <a:gd name="connsiteY2" fmla="*/ 1128713 h 1306513"/>
                        <a:gd name="connsiteX3" fmla="*/ 0 w 2592404"/>
                        <a:gd name="connsiteY3" fmla="*/ 1128713 h 1306513"/>
                        <a:gd name="connsiteX4" fmla="*/ 0 w 2592404"/>
                        <a:gd name="connsiteY4" fmla="*/ 0 h 1306513"/>
                        <a:gd name="connsiteX0" fmla="*/ 0 w 2592404"/>
                        <a:gd name="connsiteY0" fmla="*/ 0 h 1507438"/>
                        <a:gd name="connsiteX1" fmla="*/ 2592404 w 2592404"/>
                        <a:gd name="connsiteY1" fmla="*/ 0 h 1507438"/>
                        <a:gd name="connsiteX2" fmla="*/ 2592404 w 2592404"/>
                        <a:gd name="connsiteY2" fmla="*/ 1128713 h 1507438"/>
                        <a:gd name="connsiteX3" fmla="*/ 0 w 2592404"/>
                        <a:gd name="connsiteY3" fmla="*/ 1128713 h 1507438"/>
                        <a:gd name="connsiteX4" fmla="*/ 0 w 2592404"/>
                        <a:gd name="connsiteY4" fmla="*/ 0 h 1507438"/>
                        <a:gd name="connsiteX0" fmla="*/ 0 w 2592404"/>
                        <a:gd name="connsiteY0" fmla="*/ 0 h 1501093"/>
                        <a:gd name="connsiteX1" fmla="*/ 2592404 w 2592404"/>
                        <a:gd name="connsiteY1" fmla="*/ 0 h 1501093"/>
                        <a:gd name="connsiteX2" fmla="*/ 2592404 w 2592404"/>
                        <a:gd name="connsiteY2" fmla="*/ 1128713 h 1501093"/>
                        <a:gd name="connsiteX3" fmla="*/ 0 w 2592404"/>
                        <a:gd name="connsiteY3" fmla="*/ 1128713 h 1501093"/>
                        <a:gd name="connsiteX4" fmla="*/ 0 w 2592404"/>
                        <a:gd name="connsiteY4" fmla="*/ 0 h 1501093"/>
                        <a:gd name="connsiteX0" fmla="*/ 0 w 2592404"/>
                        <a:gd name="connsiteY0" fmla="*/ 0 h 1507438"/>
                        <a:gd name="connsiteX1" fmla="*/ 2592404 w 2592404"/>
                        <a:gd name="connsiteY1" fmla="*/ 0 h 1507438"/>
                        <a:gd name="connsiteX2" fmla="*/ 2592404 w 2592404"/>
                        <a:gd name="connsiteY2" fmla="*/ 1128713 h 1507438"/>
                        <a:gd name="connsiteX3" fmla="*/ 0 w 2592404"/>
                        <a:gd name="connsiteY3" fmla="*/ 1128713 h 1507438"/>
                        <a:gd name="connsiteX4" fmla="*/ 0 w 2592404"/>
                        <a:gd name="connsiteY4" fmla="*/ 0 h 1507438"/>
                        <a:gd name="connsiteX0" fmla="*/ 0 w 2592404"/>
                        <a:gd name="connsiteY0" fmla="*/ 0 h 1490073"/>
                        <a:gd name="connsiteX1" fmla="*/ 2592404 w 2592404"/>
                        <a:gd name="connsiteY1" fmla="*/ 0 h 1490073"/>
                        <a:gd name="connsiteX2" fmla="*/ 2592404 w 2592404"/>
                        <a:gd name="connsiteY2" fmla="*/ 1128713 h 1490073"/>
                        <a:gd name="connsiteX3" fmla="*/ 0 w 2592404"/>
                        <a:gd name="connsiteY3" fmla="*/ 1128713 h 1490073"/>
                        <a:gd name="connsiteX4" fmla="*/ 0 w 2592404"/>
                        <a:gd name="connsiteY4" fmla="*/ 0 h 1490073"/>
                        <a:gd name="connsiteX0" fmla="*/ 0 w 2592404"/>
                        <a:gd name="connsiteY0" fmla="*/ 4 h 1490077"/>
                        <a:gd name="connsiteX1" fmla="*/ 1335104 w 2592404"/>
                        <a:gd name="connsiteY1" fmla="*/ 438154 h 1490077"/>
                        <a:gd name="connsiteX2" fmla="*/ 2592404 w 2592404"/>
                        <a:gd name="connsiteY2" fmla="*/ 4 h 1490077"/>
                        <a:gd name="connsiteX3" fmla="*/ 2592404 w 2592404"/>
                        <a:gd name="connsiteY3" fmla="*/ 1128717 h 1490077"/>
                        <a:gd name="connsiteX4" fmla="*/ 0 w 2592404"/>
                        <a:gd name="connsiteY4" fmla="*/ 1128717 h 1490077"/>
                        <a:gd name="connsiteX5" fmla="*/ 0 w 2592404"/>
                        <a:gd name="connsiteY5" fmla="*/ 4 h 1490077"/>
                        <a:gd name="connsiteX0" fmla="*/ 0 w 2597166"/>
                        <a:gd name="connsiteY0" fmla="*/ 4 h 1490077"/>
                        <a:gd name="connsiteX1" fmla="*/ 1335104 w 2597166"/>
                        <a:gd name="connsiteY1" fmla="*/ 438154 h 1490077"/>
                        <a:gd name="connsiteX2" fmla="*/ 2597166 w 2597166"/>
                        <a:gd name="connsiteY2" fmla="*/ 66679 h 1490077"/>
                        <a:gd name="connsiteX3" fmla="*/ 2592404 w 2597166"/>
                        <a:gd name="connsiteY3" fmla="*/ 1128717 h 1490077"/>
                        <a:gd name="connsiteX4" fmla="*/ 0 w 2597166"/>
                        <a:gd name="connsiteY4" fmla="*/ 1128717 h 1490077"/>
                        <a:gd name="connsiteX5" fmla="*/ 0 w 2597166"/>
                        <a:gd name="connsiteY5" fmla="*/ 4 h 1490077"/>
                        <a:gd name="connsiteX0" fmla="*/ 0 w 2597166"/>
                        <a:gd name="connsiteY0" fmla="*/ 4 h 1490077"/>
                        <a:gd name="connsiteX1" fmla="*/ 1335104 w 2597166"/>
                        <a:gd name="connsiteY1" fmla="*/ 452442 h 1490077"/>
                        <a:gd name="connsiteX2" fmla="*/ 2597166 w 2597166"/>
                        <a:gd name="connsiteY2" fmla="*/ 66679 h 1490077"/>
                        <a:gd name="connsiteX3" fmla="*/ 2592404 w 2597166"/>
                        <a:gd name="connsiteY3" fmla="*/ 1128717 h 1490077"/>
                        <a:gd name="connsiteX4" fmla="*/ 0 w 2597166"/>
                        <a:gd name="connsiteY4" fmla="*/ 1128717 h 1490077"/>
                        <a:gd name="connsiteX5" fmla="*/ 0 w 2597166"/>
                        <a:gd name="connsiteY5" fmla="*/ 4 h 1490077"/>
                        <a:gd name="connsiteX0" fmla="*/ 0 w 2597166"/>
                        <a:gd name="connsiteY0" fmla="*/ 5 h 1490078"/>
                        <a:gd name="connsiteX1" fmla="*/ 1335104 w 2597166"/>
                        <a:gd name="connsiteY1" fmla="*/ 452443 h 1490078"/>
                        <a:gd name="connsiteX2" fmla="*/ 2597166 w 2597166"/>
                        <a:gd name="connsiteY2" fmla="*/ 66680 h 1490078"/>
                        <a:gd name="connsiteX3" fmla="*/ 2592404 w 2597166"/>
                        <a:gd name="connsiteY3" fmla="*/ 1128718 h 1490078"/>
                        <a:gd name="connsiteX4" fmla="*/ 0 w 2597166"/>
                        <a:gd name="connsiteY4" fmla="*/ 1128718 h 1490078"/>
                        <a:gd name="connsiteX5" fmla="*/ 0 w 2597166"/>
                        <a:gd name="connsiteY5" fmla="*/ 5 h 1490078"/>
                        <a:gd name="connsiteX0" fmla="*/ 0 w 2597166"/>
                        <a:gd name="connsiteY0" fmla="*/ 0 h 1490073"/>
                        <a:gd name="connsiteX1" fmla="*/ 1335104 w 2597166"/>
                        <a:gd name="connsiteY1" fmla="*/ 452438 h 1490073"/>
                        <a:gd name="connsiteX2" fmla="*/ 2597166 w 2597166"/>
                        <a:gd name="connsiteY2" fmla="*/ 66675 h 1490073"/>
                        <a:gd name="connsiteX3" fmla="*/ 2592404 w 2597166"/>
                        <a:gd name="connsiteY3" fmla="*/ 1128713 h 1490073"/>
                        <a:gd name="connsiteX4" fmla="*/ 0 w 2597166"/>
                        <a:gd name="connsiteY4" fmla="*/ 1128713 h 1490073"/>
                        <a:gd name="connsiteX5" fmla="*/ 0 w 2597166"/>
                        <a:gd name="connsiteY5" fmla="*/ 0 h 1490073"/>
                        <a:gd name="connsiteX0" fmla="*/ 0 w 2597166"/>
                        <a:gd name="connsiteY0" fmla="*/ 0 h 1490073"/>
                        <a:gd name="connsiteX1" fmla="*/ 1335104 w 2597166"/>
                        <a:gd name="connsiteY1" fmla="*/ 452438 h 1490073"/>
                        <a:gd name="connsiteX2" fmla="*/ 2597166 w 2597166"/>
                        <a:gd name="connsiteY2" fmla="*/ 66675 h 1490073"/>
                        <a:gd name="connsiteX3" fmla="*/ 2592404 w 2597166"/>
                        <a:gd name="connsiteY3" fmla="*/ 1128713 h 1490073"/>
                        <a:gd name="connsiteX4" fmla="*/ 0 w 2597166"/>
                        <a:gd name="connsiteY4" fmla="*/ 1128713 h 1490073"/>
                        <a:gd name="connsiteX5" fmla="*/ 0 w 2597166"/>
                        <a:gd name="connsiteY5" fmla="*/ 0 h 1490073"/>
                        <a:gd name="connsiteX0" fmla="*/ 0 w 2597166"/>
                        <a:gd name="connsiteY0" fmla="*/ 0 h 1490073"/>
                        <a:gd name="connsiteX1" fmla="*/ 1335104 w 2597166"/>
                        <a:gd name="connsiteY1" fmla="*/ 452438 h 1490073"/>
                        <a:gd name="connsiteX2" fmla="*/ 2597166 w 2597166"/>
                        <a:gd name="connsiteY2" fmla="*/ 66675 h 1490073"/>
                        <a:gd name="connsiteX3" fmla="*/ 2592404 w 2597166"/>
                        <a:gd name="connsiteY3" fmla="*/ 1128713 h 1490073"/>
                        <a:gd name="connsiteX4" fmla="*/ 0 w 2597166"/>
                        <a:gd name="connsiteY4" fmla="*/ 1128713 h 1490073"/>
                        <a:gd name="connsiteX5" fmla="*/ 0 w 2597166"/>
                        <a:gd name="connsiteY5" fmla="*/ 0 h 1490073"/>
                        <a:gd name="connsiteX0" fmla="*/ 0 w 2597166"/>
                        <a:gd name="connsiteY0" fmla="*/ 0 h 1490073"/>
                        <a:gd name="connsiteX1" fmla="*/ 1306529 w 2597166"/>
                        <a:gd name="connsiteY1" fmla="*/ 452438 h 1490073"/>
                        <a:gd name="connsiteX2" fmla="*/ 2597166 w 2597166"/>
                        <a:gd name="connsiteY2" fmla="*/ 66675 h 1490073"/>
                        <a:gd name="connsiteX3" fmla="*/ 2592404 w 2597166"/>
                        <a:gd name="connsiteY3" fmla="*/ 1128713 h 1490073"/>
                        <a:gd name="connsiteX4" fmla="*/ 0 w 2597166"/>
                        <a:gd name="connsiteY4" fmla="*/ 1128713 h 1490073"/>
                        <a:gd name="connsiteX5" fmla="*/ 0 w 2597166"/>
                        <a:gd name="connsiteY5" fmla="*/ 0 h 1490073"/>
                        <a:gd name="connsiteX0" fmla="*/ 0 w 2597166"/>
                        <a:gd name="connsiteY0" fmla="*/ 0 h 1490073"/>
                        <a:gd name="connsiteX1" fmla="*/ 1306529 w 2597166"/>
                        <a:gd name="connsiteY1" fmla="*/ 452438 h 1490073"/>
                        <a:gd name="connsiteX2" fmla="*/ 2597166 w 2597166"/>
                        <a:gd name="connsiteY2" fmla="*/ 66675 h 1490073"/>
                        <a:gd name="connsiteX3" fmla="*/ 2592404 w 2597166"/>
                        <a:gd name="connsiteY3" fmla="*/ 1128713 h 1490073"/>
                        <a:gd name="connsiteX4" fmla="*/ 0 w 2597166"/>
                        <a:gd name="connsiteY4" fmla="*/ 1128713 h 1490073"/>
                        <a:gd name="connsiteX5" fmla="*/ 0 w 2597166"/>
                        <a:gd name="connsiteY5" fmla="*/ 0 h 149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7166" h="1490073">
                          <a:moveTo>
                            <a:pt x="0" y="0"/>
                          </a:moveTo>
                          <a:cubicBezTo>
                            <a:pt x="500598" y="165099"/>
                            <a:pt x="910707" y="315914"/>
                            <a:pt x="1306529" y="452438"/>
                          </a:cubicBezTo>
                          <a:lnTo>
                            <a:pt x="2597166" y="66675"/>
                          </a:lnTo>
                          <a:cubicBezTo>
                            <a:pt x="2595579" y="420688"/>
                            <a:pt x="2593991" y="774700"/>
                            <a:pt x="2592404" y="1128713"/>
                          </a:cubicBezTo>
                          <a:cubicBezTo>
                            <a:pt x="1871144" y="1685925"/>
                            <a:pt x="649822" y="1528763"/>
                            <a:pt x="0" y="1128713"/>
                          </a:cubicBez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350" dirty="0">
                          <a:solidFill>
                            <a:prstClr val="white"/>
                          </a:solidFill>
                          <a:latin typeface="Arial" panose="020B0604020202020204" pitchFamily="34" charset="0"/>
                          <a:cs typeface="Arial" panose="020B0604020202020204" pitchFamily="34" charset="0"/>
                        </a:rPr>
                        <a:t>          </a:t>
                      </a:r>
                    </a:p>
                  </p:txBody>
                </p:sp>
                <p:sp>
                  <p:nvSpPr>
                    <p:cNvPr id="67" name="Freeform 66"/>
                    <p:cNvSpPr/>
                    <p:nvPr/>
                  </p:nvSpPr>
                  <p:spPr>
                    <a:xfrm>
                      <a:off x="2444021" y="742695"/>
                      <a:ext cx="4370435" cy="1476591"/>
                    </a:xfrm>
                    <a:custGeom>
                      <a:avLst/>
                      <a:gdLst>
                        <a:gd name="connsiteX0" fmla="*/ 2156536 w 4370435"/>
                        <a:gd name="connsiteY0" fmla="*/ 0 h 1476589"/>
                        <a:gd name="connsiteX1" fmla="*/ 4368823 w 4370435"/>
                        <a:gd name="connsiteY1" fmla="*/ 590550 h 1476589"/>
                        <a:gd name="connsiteX2" fmla="*/ 4370435 w 4370435"/>
                        <a:gd name="connsiteY2" fmla="*/ 800972 h 1476589"/>
                        <a:gd name="connsiteX3" fmla="*/ 3942491 w 4370435"/>
                        <a:gd name="connsiteY3" fmla="*/ 929552 h 1476589"/>
                        <a:gd name="connsiteX4" fmla="*/ 3942491 w 4370435"/>
                        <a:gd name="connsiteY4" fmla="*/ 743595 h 1476589"/>
                        <a:gd name="connsiteX5" fmla="*/ 2393610 w 4370435"/>
                        <a:gd name="connsiteY5" fmla="*/ 610715 h 1476589"/>
                        <a:gd name="connsiteX6" fmla="*/ 2384556 w 4370435"/>
                        <a:gd name="connsiteY6" fmla="*/ 584662 h 1476589"/>
                        <a:gd name="connsiteX7" fmla="*/ 2154173 w 4370435"/>
                        <a:gd name="connsiteY7" fmla="*/ 495945 h 1476589"/>
                        <a:gd name="connsiteX8" fmla="*/ 1904142 w 4370435"/>
                        <a:gd name="connsiteY8" fmla="*/ 641202 h 1476589"/>
                        <a:gd name="connsiteX9" fmla="*/ 2154173 w 4370435"/>
                        <a:gd name="connsiteY9" fmla="*/ 786459 h 1476589"/>
                        <a:gd name="connsiteX10" fmla="*/ 2330972 w 4370435"/>
                        <a:gd name="connsiteY10" fmla="*/ 743914 h 1476589"/>
                        <a:gd name="connsiteX11" fmla="*/ 2365732 w 4370435"/>
                        <a:gd name="connsiteY11" fmla="*/ 713962 h 1476589"/>
                        <a:gd name="connsiteX12" fmla="*/ 3818667 w 4370435"/>
                        <a:gd name="connsiteY12" fmla="*/ 843608 h 1476589"/>
                        <a:gd name="connsiteX13" fmla="*/ 3818608 w 4370435"/>
                        <a:gd name="connsiteY13" fmla="*/ 925046 h 1476589"/>
                        <a:gd name="connsiteX14" fmla="*/ 3818203 w 4370435"/>
                        <a:gd name="connsiteY14" fmla="*/ 966896 h 1476589"/>
                        <a:gd name="connsiteX15" fmla="*/ 2121830 w 4370435"/>
                        <a:gd name="connsiteY15" fmla="*/ 1476589 h 1476589"/>
                        <a:gd name="connsiteX16" fmla="*/ 728 w 4370435"/>
                        <a:gd name="connsiteY16" fmla="*/ 761057 h 1476589"/>
                        <a:gd name="connsiteX17" fmla="*/ 258 w 4370435"/>
                        <a:gd name="connsiteY17" fmla="*/ 577610 h 14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70435" h="1476589">
                          <a:moveTo>
                            <a:pt x="2156536" y="0"/>
                          </a:moveTo>
                          <a:lnTo>
                            <a:pt x="4368823" y="590550"/>
                          </a:lnTo>
                          <a:cubicBezTo>
                            <a:pt x="4368152" y="690929"/>
                            <a:pt x="4367478" y="715107"/>
                            <a:pt x="4370435" y="800972"/>
                          </a:cubicBezTo>
                          <a:lnTo>
                            <a:pt x="3942491" y="929552"/>
                          </a:lnTo>
                          <a:lnTo>
                            <a:pt x="3942491" y="743595"/>
                          </a:lnTo>
                          <a:lnTo>
                            <a:pt x="2393610" y="610715"/>
                          </a:lnTo>
                          <a:lnTo>
                            <a:pt x="2384556" y="584662"/>
                          </a:lnTo>
                          <a:cubicBezTo>
                            <a:pt x="2346599" y="532527"/>
                            <a:pt x="2257739" y="495945"/>
                            <a:pt x="2154173" y="495945"/>
                          </a:cubicBezTo>
                          <a:cubicBezTo>
                            <a:pt x="2016085" y="495945"/>
                            <a:pt x="1904142" y="560979"/>
                            <a:pt x="1904142" y="641202"/>
                          </a:cubicBezTo>
                          <a:cubicBezTo>
                            <a:pt x="1904142" y="721425"/>
                            <a:pt x="2016085" y="786459"/>
                            <a:pt x="2154173" y="786459"/>
                          </a:cubicBezTo>
                          <a:cubicBezTo>
                            <a:pt x="2223217" y="786459"/>
                            <a:pt x="2285725" y="770201"/>
                            <a:pt x="2330972" y="743914"/>
                          </a:cubicBezTo>
                          <a:lnTo>
                            <a:pt x="2365732" y="713962"/>
                          </a:lnTo>
                          <a:lnTo>
                            <a:pt x="3818667" y="843608"/>
                          </a:lnTo>
                          <a:cubicBezTo>
                            <a:pt x="3818702" y="879256"/>
                            <a:pt x="3818692" y="904620"/>
                            <a:pt x="3818608" y="925046"/>
                          </a:cubicBezTo>
                          <a:lnTo>
                            <a:pt x="3818203" y="966896"/>
                          </a:lnTo>
                          <a:lnTo>
                            <a:pt x="2121830" y="1476589"/>
                          </a:lnTo>
                          <a:lnTo>
                            <a:pt x="728" y="761057"/>
                          </a:lnTo>
                          <a:cubicBezTo>
                            <a:pt x="1781" y="698698"/>
                            <a:pt x="-795" y="639969"/>
                            <a:pt x="258" y="57761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350" dirty="0">
                          <a:solidFill>
                            <a:prstClr val="white"/>
                          </a:solidFill>
                          <a:latin typeface="Arial" panose="020B0604020202020204" pitchFamily="34" charset="0"/>
                          <a:cs typeface="Arial" panose="020B0604020202020204" pitchFamily="34" charset="0"/>
                        </a:rPr>
                        <a:t>          </a:t>
                      </a:r>
                    </a:p>
                  </p:txBody>
                </p:sp>
                <p:sp>
                  <p:nvSpPr>
                    <p:cNvPr id="68" name="Freeform 67"/>
                    <p:cNvSpPr/>
                    <p:nvPr/>
                  </p:nvSpPr>
                  <p:spPr>
                    <a:xfrm>
                      <a:off x="6135715" y="1759448"/>
                      <a:ext cx="385735" cy="1173061"/>
                    </a:xfrm>
                    <a:custGeom>
                      <a:avLst/>
                      <a:gdLst>
                        <a:gd name="connsiteX0" fmla="*/ 148886 w 385735"/>
                        <a:gd name="connsiteY0" fmla="*/ 0 h 1173061"/>
                        <a:gd name="connsiteX1" fmla="*/ 236849 w 385735"/>
                        <a:gd name="connsiteY1" fmla="*/ 0 h 1173061"/>
                        <a:gd name="connsiteX2" fmla="*/ 236849 w 385735"/>
                        <a:gd name="connsiteY2" fmla="*/ 388072 h 1173061"/>
                        <a:gd name="connsiteX3" fmla="*/ 246312 w 385735"/>
                        <a:gd name="connsiteY3" fmla="*/ 389982 h 1173061"/>
                        <a:gd name="connsiteX4" fmla="*/ 330172 w 385735"/>
                        <a:gd name="connsiteY4" fmla="*/ 516497 h 1173061"/>
                        <a:gd name="connsiteX5" fmla="*/ 330172 w 385735"/>
                        <a:gd name="connsiteY5" fmla="*/ 690342 h 1173061"/>
                        <a:gd name="connsiteX6" fmla="*/ 367571 w 385735"/>
                        <a:gd name="connsiteY6" fmla="*/ 690342 h 1173061"/>
                        <a:gd name="connsiteX7" fmla="*/ 385735 w 385735"/>
                        <a:gd name="connsiteY7" fmla="*/ 708506 h 1173061"/>
                        <a:gd name="connsiteX8" fmla="*/ 385735 w 385735"/>
                        <a:gd name="connsiteY8" fmla="*/ 1154897 h 1173061"/>
                        <a:gd name="connsiteX9" fmla="*/ 367571 w 385735"/>
                        <a:gd name="connsiteY9" fmla="*/ 1173061 h 1173061"/>
                        <a:gd name="connsiteX10" fmla="*/ 18164 w 385735"/>
                        <a:gd name="connsiteY10" fmla="*/ 1173061 h 1173061"/>
                        <a:gd name="connsiteX11" fmla="*/ 0 w 385735"/>
                        <a:gd name="connsiteY11" fmla="*/ 1154897 h 1173061"/>
                        <a:gd name="connsiteX12" fmla="*/ 0 w 385735"/>
                        <a:gd name="connsiteY12" fmla="*/ 708506 h 1173061"/>
                        <a:gd name="connsiteX13" fmla="*/ 18164 w 385735"/>
                        <a:gd name="connsiteY13" fmla="*/ 690342 h 1173061"/>
                        <a:gd name="connsiteX14" fmla="*/ 55562 w 385735"/>
                        <a:gd name="connsiteY14" fmla="*/ 690342 h 1173061"/>
                        <a:gd name="connsiteX15" fmla="*/ 55562 w 385735"/>
                        <a:gd name="connsiteY15" fmla="*/ 516497 h 1173061"/>
                        <a:gd name="connsiteX16" fmla="*/ 139422 w 385735"/>
                        <a:gd name="connsiteY16" fmla="*/ 389982 h 1173061"/>
                        <a:gd name="connsiteX17" fmla="*/ 148886 w 385735"/>
                        <a:gd name="connsiteY17" fmla="*/ 388071 h 11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5735" h="1173061">
                          <a:moveTo>
                            <a:pt x="148886" y="0"/>
                          </a:moveTo>
                          <a:lnTo>
                            <a:pt x="236849" y="0"/>
                          </a:lnTo>
                          <a:lnTo>
                            <a:pt x="236849" y="388072"/>
                          </a:lnTo>
                          <a:lnTo>
                            <a:pt x="246312" y="389982"/>
                          </a:lnTo>
                          <a:cubicBezTo>
                            <a:pt x="295593" y="410826"/>
                            <a:pt x="330172" y="459624"/>
                            <a:pt x="330172" y="516497"/>
                          </a:cubicBezTo>
                          <a:lnTo>
                            <a:pt x="330172" y="690342"/>
                          </a:lnTo>
                          <a:lnTo>
                            <a:pt x="367571" y="690342"/>
                          </a:lnTo>
                          <a:cubicBezTo>
                            <a:pt x="377603" y="690342"/>
                            <a:pt x="385735" y="698474"/>
                            <a:pt x="385735" y="708506"/>
                          </a:cubicBezTo>
                          <a:lnTo>
                            <a:pt x="385735" y="1154897"/>
                          </a:lnTo>
                          <a:cubicBezTo>
                            <a:pt x="385735" y="1164929"/>
                            <a:pt x="377603" y="1173061"/>
                            <a:pt x="367571" y="1173061"/>
                          </a:cubicBezTo>
                          <a:lnTo>
                            <a:pt x="18164" y="1173061"/>
                          </a:lnTo>
                          <a:cubicBezTo>
                            <a:pt x="8132" y="1173061"/>
                            <a:pt x="0" y="1164929"/>
                            <a:pt x="0" y="1154897"/>
                          </a:cubicBezTo>
                          <a:lnTo>
                            <a:pt x="0" y="708506"/>
                          </a:lnTo>
                          <a:cubicBezTo>
                            <a:pt x="0" y="698474"/>
                            <a:pt x="8132" y="690342"/>
                            <a:pt x="18164" y="690342"/>
                          </a:cubicBezTo>
                          <a:lnTo>
                            <a:pt x="55562" y="690342"/>
                          </a:lnTo>
                          <a:lnTo>
                            <a:pt x="55562" y="516497"/>
                          </a:lnTo>
                          <a:cubicBezTo>
                            <a:pt x="55562" y="459624"/>
                            <a:pt x="90141" y="410826"/>
                            <a:pt x="139422" y="389982"/>
                          </a:cubicBezTo>
                          <a:lnTo>
                            <a:pt x="148886" y="38807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350" dirty="0">
                          <a:solidFill>
                            <a:prstClr val="white"/>
                          </a:solidFill>
                          <a:latin typeface="Arial" panose="020B0604020202020204" pitchFamily="34" charset="0"/>
                          <a:cs typeface="Arial" panose="020B0604020202020204" pitchFamily="34" charset="0"/>
                        </a:rPr>
                        <a:t>          </a:t>
                      </a:r>
                    </a:p>
                  </p:txBody>
                </p:sp>
              </p:grpSp>
              <p:grpSp>
                <p:nvGrpSpPr>
                  <p:cNvPr id="63" name="Group 62"/>
                  <p:cNvGrpSpPr/>
                  <p:nvPr/>
                </p:nvGrpSpPr>
                <p:grpSpPr>
                  <a:xfrm>
                    <a:off x="9760343" y="911793"/>
                    <a:ext cx="565342" cy="637861"/>
                    <a:chOff x="791747" y="2110792"/>
                    <a:chExt cx="1403595" cy="1567960"/>
                  </a:xfrm>
                  <a:grpFill/>
                  <a:effectLst/>
                </p:grpSpPr>
                <p:sp>
                  <p:nvSpPr>
                    <p:cNvPr id="64" name="Freeform 5805"/>
                    <p:cNvSpPr>
                      <a:spLocks/>
                    </p:cNvSpPr>
                    <p:nvPr/>
                  </p:nvSpPr>
                  <p:spPr bwMode="auto">
                    <a:xfrm>
                      <a:off x="1235689" y="2133601"/>
                      <a:ext cx="538846" cy="107771"/>
                    </a:xfrm>
                    <a:prstGeom prst="roundRect">
                      <a:avLst>
                        <a:gd name="adj" fmla="val 41071"/>
                      </a:avLst>
                    </a:prstGeom>
                    <a:grpFill/>
                    <a:ln w="0">
                      <a:noFill/>
                      <a:prstDash val="solid"/>
                      <a:round/>
                      <a:headEnd/>
                      <a:tailEnd/>
                    </a:ln>
                    <a:effectLst/>
                  </p:spPr>
                  <p:txBody>
                    <a:bodyPr vert="horz" wrap="square" lIns="68580" tIns="34290" rIns="68580" bIns="34290" numCol="1" anchor="ctr" anchorCtr="0" compatLnSpc="1">
                      <a:prstTxWarp prst="textNoShape">
                        <a:avLst/>
                      </a:prstTxWarp>
                    </a:bodyPr>
                    <a:lstStyle/>
                    <a:p>
                      <a:endParaRPr lang="en-US" sz="1350">
                        <a:solidFill>
                          <a:prstClr val="black"/>
                        </a:solidFill>
                        <a:latin typeface="Arial" panose="020B0604020202020204" pitchFamily="34" charset="0"/>
                        <a:cs typeface="Arial" panose="020B0604020202020204" pitchFamily="34" charset="0"/>
                      </a:endParaRPr>
                    </a:p>
                  </p:txBody>
                </p:sp>
                <p:sp>
                  <p:nvSpPr>
                    <p:cNvPr id="65" name="Freeform 64"/>
                    <p:cNvSpPr/>
                    <p:nvPr/>
                  </p:nvSpPr>
                  <p:spPr>
                    <a:xfrm>
                      <a:off x="791747" y="2110792"/>
                      <a:ext cx="1403595" cy="1567960"/>
                    </a:xfrm>
                    <a:custGeom>
                      <a:avLst/>
                      <a:gdLst>
                        <a:gd name="connsiteX0" fmla="*/ 515517 w 1404379"/>
                        <a:gd name="connsiteY0" fmla="*/ 0 h 1571801"/>
                        <a:gd name="connsiteX1" fmla="*/ 901737 w 1404379"/>
                        <a:gd name="connsiteY1" fmla="*/ 0 h 1571801"/>
                        <a:gd name="connsiteX2" fmla="*/ 901737 w 1404379"/>
                        <a:gd name="connsiteY2" fmla="*/ 601941 h 1571801"/>
                        <a:gd name="connsiteX3" fmla="*/ 930275 w 1404379"/>
                        <a:gd name="connsiteY3" fmla="*/ 646221 h 1571801"/>
                        <a:gd name="connsiteX4" fmla="*/ 1336709 w 1404379"/>
                        <a:gd name="connsiteY4" fmla="*/ 1272912 h 1571801"/>
                        <a:gd name="connsiteX5" fmla="*/ 1295236 w 1404379"/>
                        <a:gd name="connsiteY5" fmla="*/ 1571801 h 1571801"/>
                        <a:gd name="connsiteX6" fmla="*/ 96382 w 1404379"/>
                        <a:gd name="connsiteY6" fmla="*/ 1567755 h 1571801"/>
                        <a:gd name="connsiteX7" fmla="*/ 29275 w 1404379"/>
                        <a:gd name="connsiteY7" fmla="*/ 1366986 h 1571801"/>
                        <a:gd name="connsiteX8" fmla="*/ 515517 w 1404379"/>
                        <a:gd name="connsiteY8" fmla="*/ 601131 h 1571801"/>
                        <a:gd name="connsiteX0" fmla="*/ 515517 w 1405478"/>
                        <a:gd name="connsiteY0" fmla="*/ 0 h 1567959"/>
                        <a:gd name="connsiteX1" fmla="*/ 901737 w 1405478"/>
                        <a:gd name="connsiteY1" fmla="*/ 0 h 1567959"/>
                        <a:gd name="connsiteX2" fmla="*/ 901737 w 1405478"/>
                        <a:gd name="connsiteY2" fmla="*/ 601941 h 1567959"/>
                        <a:gd name="connsiteX3" fmla="*/ 930275 w 1405478"/>
                        <a:gd name="connsiteY3" fmla="*/ 646221 h 1567959"/>
                        <a:gd name="connsiteX4" fmla="*/ 1336709 w 1405478"/>
                        <a:gd name="connsiteY4" fmla="*/ 1272912 h 1567959"/>
                        <a:gd name="connsiteX5" fmla="*/ 1285172 w 1405478"/>
                        <a:gd name="connsiteY5" fmla="*/ 1566767 h 1567959"/>
                        <a:gd name="connsiteX6" fmla="*/ 96382 w 1405478"/>
                        <a:gd name="connsiteY6" fmla="*/ 1567755 h 1567959"/>
                        <a:gd name="connsiteX7" fmla="*/ 29275 w 1405478"/>
                        <a:gd name="connsiteY7" fmla="*/ 1366986 h 1567959"/>
                        <a:gd name="connsiteX8" fmla="*/ 515517 w 1405478"/>
                        <a:gd name="connsiteY8" fmla="*/ 601131 h 1567959"/>
                        <a:gd name="connsiteX9" fmla="*/ 515517 w 1405478"/>
                        <a:gd name="connsiteY9" fmla="*/ 0 h 1567959"/>
                        <a:gd name="connsiteX0" fmla="*/ 515517 w 1397644"/>
                        <a:gd name="connsiteY0" fmla="*/ 0 h 1567959"/>
                        <a:gd name="connsiteX1" fmla="*/ 901737 w 1397644"/>
                        <a:gd name="connsiteY1" fmla="*/ 0 h 1567959"/>
                        <a:gd name="connsiteX2" fmla="*/ 901737 w 1397644"/>
                        <a:gd name="connsiteY2" fmla="*/ 601941 h 1567959"/>
                        <a:gd name="connsiteX3" fmla="*/ 930275 w 1397644"/>
                        <a:gd name="connsiteY3" fmla="*/ 646221 h 1567959"/>
                        <a:gd name="connsiteX4" fmla="*/ 1336709 w 1397644"/>
                        <a:gd name="connsiteY4" fmla="*/ 1272912 h 1567959"/>
                        <a:gd name="connsiteX5" fmla="*/ 1285172 w 1397644"/>
                        <a:gd name="connsiteY5" fmla="*/ 1566767 h 1567959"/>
                        <a:gd name="connsiteX6" fmla="*/ 96382 w 1397644"/>
                        <a:gd name="connsiteY6" fmla="*/ 1567755 h 1567959"/>
                        <a:gd name="connsiteX7" fmla="*/ 29275 w 1397644"/>
                        <a:gd name="connsiteY7" fmla="*/ 1366986 h 1567959"/>
                        <a:gd name="connsiteX8" fmla="*/ 515517 w 1397644"/>
                        <a:gd name="connsiteY8" fmla="*/ 601131 h 1567959"/>
                        <a:gd name="connsiteX9" fmla="*/ 515517 w 1397644"/>
                        <a:gd name="connsiteY9" fmla="*/ 0 h 1567959"/>
                        <a:gd name="connsiteX0" fmla="*/ 515517 w 1403595"/>
                        <a:gd name="connsiteY0" fmla="*/ 0 h 1567959"/>
                        <a:gd name="connsiteX1" fmla="*/ 901737 w 1403595"/>
                        <a:gd name="connsiteY1" fmla="*/ 0 h 1567959"/>
                        <a:gd name="connsiteX2" fmla="*/ 901737 w 1403595"/>
                        <a:gd name="connsiteY2" fmla="*/ 601941 h 1567959"/>
                        <a:gd name="connsiteX3" fmla="*/ 930275 w 1403595"/>
                        <a:gd name="connsiteY3" fmla="*/ 646221 h 1567959"/>
                        <a:gd name="connsiteX4" fmla="*/ 1336709 w 1403595"/>
                        <a:gd name="connsiteY4" fmla="*/ 1272912 h 1567959"/>
                        <a:gd name="connsiteX5" fmla="*/ 1285172 w 1403595"/>
                        <a:gd name="connsiteY5" fmla="*/ 1566767 h 1567959"/>
                        <a:gd name="connsiteX6" fmla="*/ 96382 w 1403595"/>
                        <a:gd name="connsiteY6" fmla="*/ 1567755 h 1567959"/>
                        <a:gd name="connsiteX7" fmla="*/ 29275 w 1403595"/>
                        <a:gd name="connsiteY7" fmla="*/ 1366986 h 1567959"/>
                        <a:gd name="connsiteX8" fmla="*/ 515517 w 1403595"/>
                        <a:gd name="connsiteY8" fmla="*/ 601131 h 1567959"/>
                        <a:gd name="connsiteX9" fmla="*/ 515517 w 1403595"/>
                        <a:gd name="connsiteY9" fmla="*/ 0 h 15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595" h="1567959">
                          <a:moveTo>
                            <a:pt x="515517" y="0"/>
                          </a:moveTo>
                          <a:lnTo>
                            <a:pt x="901737" y="0"/>
                          </a:lnTo>
                          <a:lnTo>
                            <a:pt x="901737" y="601941"/>
                          </a:lnTo>
                          <a:lnTo>
                            <a:pt x="930275" y="646221"/>
                          </a:lnTo>
                          <a:cubicBezTo>
                            <a:pt x="1023172" y="789230"/>
                            <a:pt x="1237300" y="1079228"/>
                            <a:pt x="1336709" y="1272912"/>
                          </a:cubicBezTo>
                          <a:cubicBezTo>
                            <a:pt x="1411792" y="1419200"/>
                            <a:pt x="1457130" y="1555249"/>
                            <a:pt x="1285172" y="1566767"/>
                          </a:cubicBezTo>
                          <a:lnTo>
                            <a:pt x="96382" y="1567755"/>
                          </a:lnTo>
                          <a:cubicBezTo>
                            <a:pt x="-336" y="1573765"/>
                            <a:pt x="-27257" y="1445340"/>
                            <a:pt x="29275" y="1366986"/>
                          </a:cubicBezTo>
                          <a:lnTo>
                            <a:pt x="515517" y="601131"/>
                          </a:lnTo>
                          <a:lnTo>
                            <a:pt x="515517"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grpSp>
          </p:grpSp>
        </p:grpSp>
        <p:grpSp>
          <p:nvGrpSpPr>
            <p:cNvPr id="16" name="Group 15"/>
            <p:cNvGrpSpPr/>
            <p:nvPr/>
          </p:nvGrpSpPr>
          <p:grpSpPr>
            <a:xfrm>
              <a:off x="898760" y="1412420"/>
              <a:ext cx="3000405" cy="4294412"/>
              <a:chOff x="1198346" y="740227"/>
              <a:chExt cx="4000540" cy="5725882"/>
            </a:xfrm>
          </p:grpSpPr>
          <p:grpSp>
            <p:nvGrpSpPr>
              <p:cNvPr id="13" name="Group 12"/>
              <p:cNvGrpSpPr/>
              <p:nvPr/>
            </p:nvGrpSpPr>
            <p:grpSpPr>
              <a:xfrm>
                <a:off x="1198346" y="740227"/>
                <a:ext cx="4000540" cy="5725882"/>
                <a:chOff x="1198346" y="740227"/>
                <a:chExt cx="4000540" cy="5725882"/>
              </a:xfrm>
            </p:grpSpPr>
            <p:grpSp>
              <p:nvGrpSpPr>
                <p:cNvPr id="15" name="Group 14"/>
                <p:cNvGrpSpPr/>
                <p:nvPr/>
              </p:nvGrpSpPr>
              <p:grpSpPr>
                <a:xfrm>
                  <a:off x="1198346" y="740227"/>
                  <a:ext cx="4000540" cy="5725882"/>
                  <a:chOff x="1198346" y="740227"/>
                  <a:chExt cx="4000540" cy="5725882"/>
                </a:xfrm>
              </p:grpSpPr>
              <p:grpSp>
                <p:nvGrpSpPr>
                  <p:cNvPr id="20" name="Group 19"/>
                  <p:cNvGrpSpPr/>
                  <p:nvPr/>
                </p:nvGrpSpPr>
                <p:grpSpPr>
                  <a:xfrm>
                    <a:off x="1198346" y="740227"/>
                    <a:ext cx="3979367" cy="5725882"/>
                    <a:chOff x="1198346" y="740227"/>
                    <a:chExt cx="3979367" cy="5725882"/>
                  </a:xfrm>
                  <a:solidFill>
                    <a:srgbClr val="28466E"/>
                  </a:solidFill>
                </p:grpSpPr>
                <p:sp>
                  <p:nvSpPr>
                    <p:cNvPr id="54" name="Rectangle 53"/>
                    <p:cNvSpPr/>
                    <p:nvPr/>
                  </p:nvSpPr>
                  <p:spPr>
                    <a:xfrm>
                      <a:off x="3208016" y="5297093"/>
                      <a:ext cx="502977" cy="738239"/>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55" name="Rectangle 54"/>
                    <p:cNvSpPr/>
                    <p:nvPr/>
                  </p:nvSpPr>
                  <p:spPr>
                    <a:xfrm>
                      <a:off x="2169996" y="5847492"/>
                      <a:ext cx="2584149" cy="618617"/>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53" name="Freeform 52"/>
                    <p:cNvSpPr/>
                    <p:nvPr/>
                  </p:nvSpPr>
                  <p:spPr>
                    <a:xfrm>
                      <a:off x="1198346" y="740227"/>
                      <a:ext cx="3979367" cy="4670731"/>
                    </a:xfrm>
                    <a:custGeom>
                      <a:avLst/>
                      <a:gdLst>
                        <a:gd name="connsiteX0" fmla="*/ 888263 w 2534087"/>
                        <a:gd name="connsiteY0" fmla="*/ 732 h 2974348"/>
                        <a:gd name="connsiteX1" fmla="*/ 974592 w 2534087"/>
                        <a:gd name="connsiteY1" fmla="*/ 42975 h 2974348"/>
                        <a:gd name="connsiteX2" fmla="*/ 1144059 w 2534087"/>
                        <a:gd name="connsiteY2" fmla="*/ 331955 h 2974348"/>
                        <a:gd name="connsiteX3" fmla="*/ 1081399 w 2534087"/>
                        <a:gd name="connsiteY3" fmla="*/ 353388 h 2974348"/>
                        <a:gd name="connsiteX4" fmla="*/ 1052760 w 2534087"/>
                        <a:gd name="connsiteY4" fmla="*/ 366282 h 2974348"/>
                        <a:gd name="connsiteX5" fmla="*/ 1057753 w 2534087"/>
                        <a:gd name="connsiteY5" fmla="*/ 374797 h 2974348"/>
                        <a:gd name="connsiteX6" fmla="*/ 947218 w 2534087"/>
                        <a:gd name="connsiteY6" fmla="*/ 415254 h 2974348"/>
                        <a:gd name="connsiteX7" fmla="*/ 196098 w 2534087"/>
                        <a:gd name="connsiteY7" fmla="*/ 1548430 h 2974348"/>
                        <a:gd name="connsiteX8" fmla="*/ 1425920 w 2534087"/>
                        <a:gd name="connsiteY8" fmla="*/ 2778252 h 2974348"/>
                        <a:gd name="connsiteX9" fmla="*/ 2208201 w 2534087"/>
                        <a:gd name="connsiteY9" fmla="*/ 2497421 h 2974348"/>
                        <a:gd name="connsiteX10" fmla="*/ 2269727 w 2534087"/>
                        <a:gd name="connsiteY10" fmla="*/ 2441502 h 2974348"/>
                        <a:gd name="connsiteX11" fmla="*/ 2278564 w 2534087"/>
                        <a:gd name="connsiteY11" fmla="*/ 2456572 h 2974348"/>
                        <a:gd name="connsiteX12" fmla="*/ 2295062 w 2534087"/>
                        <a:gd name="connsiteY12" fmla="*/ 2447205 h 2974348"/>
                        <a:gd name="connsiteX13" fmla="*/ 2358501 w 2534087"/>
                        <a:gd name="connsiteY13" fmla="*/ 2402869 h 2974348"/>
                        <a:gd name="connsiteX14" fmla="*/ 2522129 w 2534087"/>
                        <a:gd name="connsiteY14" fmla="*/ 2681893 h 2974348"/>
                        <a:gd name="connsiteX15" fmla="*/ 2491112 w 2534087"/>
                        <a:gd name="connsiteY15" fmla="*/ 2800871 h 2974348"/>
                        <a:gd name="connsiteX16" fmla="*/ 2372134 w 2534087"/>
                        <a:gd name="connsiteY16" fmla="*/ 2769855 h 2974348"/>
                        <a:gd name="connsiteX17" fmla="*/ 2310305 w 2534087"/>
                        <a:gd name="connsiteY17" fmla="*/ 2664420 h 2974348"/>
                        <a:gd name="connsiteX18" fmla="*/ 2135680 w 2534087"/>
                        <a:gd name="connsiteY18" fmla="*/ 2785430 h 2974348"/>
                        <a:gd name="connsiteX19" fmla="*/ 1425919 w 2534087"/>
                        <a:gd name="connsiteY19" fmla="*/ 2974348 h 2974348"/>
                        <a:gd name="connsiteX20" fmla="*/ 0 w 2534087"/>
                        <a:gd name="connsiteY20" fmla="*/ 1548429 h 2974348"/>
                        <a:gd name="connsiteX21" fmla="*/ 870887 w 2534087"/>
                        <a:gd name="connsiteY21" fmla="*/ 234566 h 2974348"/>
                        <a:gd name="connsiteX22" fmla="*/ 882810 w 2534087"/>
                        <a:gd name="connsiteY22" fmla="*/ 230202 h 2974348"/>
                        <a:gd name="connsiteX23" fmla="*/ 824597 w 2534087"/>
                        <a:gd name="connsiteY23" fmla="*/ 130936 h 2974348"/>
                        <a:gd name="connsiteX24" fmla="*/ 855614 w 2534087"/>
                        <a:gd name="connsiteY24" fmla="*/ 11958 h 2974348"/>
                        <a:gd name="connsiteX25" fmla="*/ 888263 w 2534087"/>
                        <a:gd name="connsiteY25"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1081399 w 2534087"/>
                        <a:gd name="connsiteY3" fmla="*/ 353388 h 2974348"/>
                        <a:gd name="connsiteX4" fmla="*/ 1052760 w 2534087"/>
                        <a:gd name="connsiteY4" fmla="*/ 366282 h 2974348"/>
                        <a:gd name="connsiteX5" fmla="*/ 1057753 w 2534087"/>
                        <a:gd name="connsiteY5" fmla="*/ 374797 h 2974348"/>
                        <a:gd name="connsiteX6" fmla="*/ 947218 w 2534087"/>
                        <a:gd name="connsiteY6" fmla="*/ 415254 h 2974348"/>
                        <a:gd name="connsiteX7" fmla="*/ 196098 w 2534087"/>
                        <a:gd name="connsiteY7" fmla="*/ 1548430 h 2974348"/>
                        <a:gd name="connsiteX8" fmla="*/ 1425920 w 2534087"/>
                        <a:gd name="connsiteY8" fmla="*/ 2778252 h 2974348"/>
                        <a:gd name="connsiteX9" fmla="*/ 2208201 w 2534087"/>
                        <a:gd name="connsiteY9" fmla="*/ 2497421 h 2974348"/>
                        <a:gd name="connsiteX10" fmla="*/ 2269727 w 2534087"/>
                        <a:gd name="connsiteY10" fmla="*/ 2441502 h 2974348"/>
                        <a:gd name="connsiteX11" fmla="*/ 2295062 w 2534087"/>
                        <a:gd name="connsiteY11" fmla="*/ 2447205 h 2974348"/>
                        <a:gd name="connsiteX12" fmla="*/ 2358501 w 2534087"/>
                        <a:gd name="connsiteY12" fmla="*/ 2402869 h 2974348"/>
                        <a:gd name="connsiteX13" fmla="*/ 2522129 w 2534087"/>
                        <a:gd name="connsiteY13" fmla="*/ 2681893 h 2974348"/>
                        <a:gd name="connsiteX14" fmla="*/ 2491112 w 2534087"/>
                        <a:gd name="connsiteY14" fmla="*/ 2800871 h 2974348"/>
                        <a:gd name="connsiteX15" fmla="*/ 2372134 w 2534087"/>
                        <a:gd name="connsiteY15" fmla="*/ 2769855 h 2974348"/>
                        <a:gd name="connsiteX16" fmla="*/ 2310305 w 2534087"/>
                        <a:gd name="connsiteY16" fmla="*/ 2664420 h 2974348"/>
                        <a:gd name="connsiteX17" fmla="*/ 2135680 w 2534087"/>
                        <a:gd name="connsiteY17" fmla="*/ 2785430 h 2974348"/>
                        <a:gd name="connsiteX18" fmla="*/ 1425919 w 2534087"/>
                        <a:gd name="connsiteY18" fmla="*/ 2974348 h 2974348"/>
                        <a:gd name="connsiteX19" fmla="*/ 0 w 2534087"/>
                        <a:gd name="connsiteY19" fmla="*/ 1548429 h 2974348"/>
                        <a:gd name="connsiteX20" fmla="*/ 870887 w 2534087"/>
                        <a:gd name="connsiteY20" fmla="*/ 234566 h 2974348"/>
                        <a:gd name="connsiteX21" fmla="*/ 882810 w 2534087"/>
                        <a:gd name="connsiteY21" fmla="*/ 230202 h 2974348"/>
                        <a:gd name="connsiteX22" fmla="*/ 824597 w 2534087"/>
                        <a:gd name="connsiteY22" fmla="*/ 130936 h 2974348"/>
                        <a:gd name="connsiteX23" fmla="*/ 855614 w 2534087"/>
                        <a:gd name="connsiteY23" fmla="*/ 11958 h 2974348"/>
                        <a:gd name="connsiteX24" fmla="*/ 888263 w 2534087"/>
                        <a:gd name="connsiteY24"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1081399 w 2534087"/>
                        <a:gd name="connsiteY3" fmla="*/ 353388 h 2974348"/>
                        <a:gd name="connsiteX4" fmla="*/ 1052760 w 2534087"/>
                        <a:gd name="connsiteY4" fmla="*/ 366282 h 2974348"/>
                        <a:gd name="connsiteX5" fmla="*/ 1057753 w 2534087"/>
                        <a:gd name="connsiteY5" fmla="*/ 374797 h 2974348"/>
                        <a:gd name="connsiteX6" fmla="*/ 947218 w 2534087"/>
                        <a:gd name="connsiteY6" fmla="*/ 415254 h 2974348"/>
                        <a:gd name="connsiteX7" fmla="*/ 196098 w 2534087"/>
                        <a:gd name="connsiteY7" fmla="*/ 1548430 h 2974348"/>
                        <a:gd name="connsiteX8" fmla="*/ 1425920 w 2534087"/>
                        <a:gd name="connsiteY8" fmla="*/ 2778252 h 2974348"/>
                        <a:gd name="connsiteX9" fmla="*/ 2208201 w 2534087"/>
                        <a:gd name="connsiteY9" fmla="*/ 2497421 h 2974348"/>
                        <a:gd name="connsiteX10" fmla="*/ 2295062 w 2534087"/>
                        <a:gd name="connsiteY10" fmla="*/ 2447205 h 2974348"/>
                        <a:gd name="connsiteX11" fmla="*/ 2358501 w 2534087"/>
                        <a:gd name="connsiteY11" fmla="*/ 2402869 h 2974348"/>
                        <a:gd name="connsiteX12" fmla="*/ 2522129 w 2534087"/>
                        <a:gd name="connsiteY12" fmla="*/ 2681893 h 2974348"/>
                        <a:gd name="connsiteX13" fmla="*/ 2491112 w 2534087"/>
                        <a:gd name="connsiteY13" fmla="*/ 2800871 h 2974348"/>
                        <a:gd name="connsiteX14" fmla="*/ 2372134 w 2534087"/>
                        <a:gd name="connsiteY14" fmla="*/ 2769855 h 2974348"/>
                        <a:gd name="connsiteX15" fmla="*/ 2310305 w 2534087"/>
                        <a:gd name="connsiteY15" fmla="*/ 2664420 h 2974348"/>
                        <a:gd name="connsiteX16" fmla="*/ 2135680 w 2534087"/>
                        <a:gd name="connsiteY16" fmla="*/ 2785430 h 2974348"/>
                        <a:gd name="connsiteX17" fmla="*/ 1425919 w 2534087"/>
                        <a:gd name="connsiteY17" fmla="*/ 2974348 h 2974348"/>
                        <a:gd name="connsiteX18" fmla="*/ 0 w 2534087"/>
                        <a:gd name="connsiteY18" fmla="*/ 1548429 h 2974348"/>
                        <a:gd name="connsiteX19" fmla="*/ 870887 w 2534087"/>
                        <a:gd name="connsiteY19" fmla="*/ 234566 h 2974348"/>
                        <a:gd name="connsiteX20" fmla="*/ 882810 w 2534087"/>
                        <a:gd name="connsiteY20" fmla="*/ 230202 h 2974348"/>
                        <a:gd name="connsiteX21" fmla="*/ 824597 w 2534087"/>
                        <a:gd name="connsiteY21" fmla="*/ 130936 h 2974348"/>
                        <a:gd name="connsiteX22" fmla="*/ 855614 w 2534087"/>
                        <a:gd name="connsiteY22" fmla="*/ 11958 h 2974348"/>
                        <a:gd name="connsiteX23" fmla="*/ 888263 w 2534087"/>
                        <a:gd name="connsiteY23"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1081399 w 2534087"/>
                        <a:gd name="connsiteY3" fmla="*/ 353388 h 2974348"/>
                        <a:gd name="connsiteX4" fmla="*/ 1052760 w 2534087"/>
                        <a:gd name="connsiteY4" fmla="*/ 366282 h 2974348"/>
                        <a:gd name="connsiteX5" fmla="*/ 1057753 w 2534087"/>
                        <a:gd name="connsiteY5" fmla="*/ 374797 h 2974348"/>
                        <a:gd name="connsiteX6" fmla="*/ 947218 w 2534087"/>
                        <a:gd name="connsiteY6" fmla="*/ 415254 h 2974348"/>
                        <a:gd name="connsiteX7" fmla="*/ 196098 w 2534087"/>
                        <a:gd name="connsiteY7" fmla="*/ 1548430 h 2974348"/>
                        <a:gd name="connsiteX8" fmla="*/ 1425920 w 2534087"/>
                        <a:gd name="connsiteY8" fmla="*/ 2778252 h 2974348"/>
                        <a:gd name="connsiteX9" fmla="*/ 2208201 w 2534087"/>
                        <a:gd name="connsiteY9" fmla="*/ 2497421 h 2974348"/>
                        <a:gd name="connsiteX10" fmla="*/ 2358501 w 2534087"/>
                        <a:gd name="connsiteY10" fmla="*/ 2402869 h 2974348"/>
                        <a:gd name="connsiteX11" fmla="*/ 2522129 w 2534087"/>
                        <a:gd name="connsiteY11" fmla="*/ 2681893 h 2974348"/>
                        <a:gd name="connsiteX12" fmla="*/ 2491112 w 2534087"/>
                        <a:gd name="connsiteY12" fmla="*/ 2800871 h 2974348"/>
                        <a:gd name="connsiteX13" fmla="*/ 2372134 w 2534087"/>
                        <a:gd name="connsiteY13" fmla="*/ 2769855 h 2974348"/>
                        <a:gd name="connsiteX14" fmla="*/ 2310305 w 2534087"/>
                        <a:gd name="connsiteY14" fmla="*/ 2664420 h 2974348"/>
                        <a:gd name="connsiteX15" fmla="*/ 2135680 w 2534087"/>
                        <a:gd name="connsiteY15" fmla="*/ 2785430 h 2974348"/>
                        <a:gd name="connsiteX16" fmla="*/ 1425919 w 2534087"/>
                        <a:gd name="connsiteY16" fmla="*/ 2974348 h 2974348"/>
                        <a:gd name="connsiteX17" fmla="*/ 0 w 2534087"/>
                        <a:gd name="connsiteY17" fmla="*/ 1548429 h 2974348"/>
                        <a:gd name="connsiteX18" fmla="*/ 870887 w 2534087"/>
                        <a:gd name="connsiteY18" fmla="*/ 234566 h 2974348"/>
                        <a:gd name="connsiteX19" fmla="*/ 882810 w 2534087"/>
                        <a:gd name="connsiteY19" fmla="*/ 230202 h 2974348"/>
                        <a:gd name="connsiteX20" fmla="*/ 824597 w 2534087"/>
                        <a:gd name="connsiteY20" fmla="*/ 130936 h 2974348"/>
                        <a:gd name="connsiteX21" fmla="*/ 855614 w 2534087"/>
                        <a:gd name="connsiteY21" fmla="*/ 11958 h 2974348"/>
                        <a:gd name="connsiteX22" fmla="*/ 888263 w 2534087"/>
                        <a:gd name="connsiteY22"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1081399 w 2534087"/>
                        <a:gd name="connsiteY3" fmla="*/ 353388 h 2974348"/>
                        <a:gd name="connsiteX4" fmla="*/ 1052760 w 2534087"/>
                        <a:gd name="connsiteY4" fmla="*/ 366282 h 2974348"/>
                        <a:gd name="connsiteX5" fmla="*/ 1057753 w 2534087"/>
                        <a:gd name="connsiteY5" fmla="*/ 374797 h 2974348"/>
                        <a:gd name="connsiteX6" fmla="*/ 947218 w 2534087"/>
                        <a:gd name="connsiteY6" fmla="*/ 415254 h 2974348"/>
                        <a:gd name="connsiteX7" fmla="*/ 196098 w 2534087"/>
                        <a:gd name="connsiteY7" fmla="*/ 1548430 h 2974348"/>
                        <a:gd name="connsiteX8" fmla="*/ 1425920 w 2534087"/>
                        <a:gd name="connsiteY8" fmla="*/ 2778252 h 2974348"/>
                        <a:gd name="connsiteX9" fmla="*/ 2208201 w 2534087"/>
                        <a:gd name="connsiteY9" fmla="*/ 2497421 h 2974348"/>
                        <a:gd name="connsiteX10" fmla="*/ 2348976 w 2534087"/>
                        <a:gd name="connsiteY10" fmla="*/ 2390963 h 2974348"/>
                        <a:gd name="connsiteX11" fmla="*/ 2522129 w 2534087"/>
                        <a:gd name="connsiteY11" fmla="*/ 2681893 h 2974348"/>
                        <a:gd name="connsiteX12" fmla="*/ 2491112 w 2534087"/>
                        <a:gd name="connsiteY12" fmla="*/ 2800871 h 2974348"/>
                        <a:gd name="connsiteX13" fmla="*/ 2372134 w 2534087"/>
                        <a:gd name="connsiteY13" fmla="*/ 2769855 h 2974348"/>
                        <a:gd name="connsiteX14" fmla="*/ 2310305 w 2534087"/>
                        <a:gd name="connsiteY14" fmla="*/ 2664420 h 2974348"/>
                        <a:gd name="connsiteX15" fmla="*/ 2135680 w 2534087"/>
                        <a:gd name="connsiteY15" fmla="*/ 2785430 h 2974348"/>
                        <a:gd name="connsiteX16" fmla="*/ 1425919 w 2534087"/>
                        <a:gd name="connsiteY16" fmla="*/ 2974348 h 2974348"/>
                        <a:gd name="connsiteX17" fmla="*/ 0 w 2534087"/>
                        <a:gd name="connsiteY17" fmla="*/ 1548429 h 2974348"/>
                        <a:gd name="connsiteX18" fmla="*/ 870887 w 2534087"/>
                        <a:gd name="connsiteY18" fmla="*/ 234566 h 2974348"/>
                        <a:gd name="connsiteX19" fmla="*/ 882810 w 2534087"/>
                        <a:gd name="connsiteY19" fmla="*/ 230202 h 2974348"/>
                        <a:gd name="connsiteX20" fmla="*/ 824597 w 2534087"/>
                        <a:gd name="connsiteY20" fmla="*/ 130936 h 2974348"/>
                        <a:gd name="connsiteX21" fmla="*/ 855614 w 2534087"/>
                        <a:gd name="connsiteY21" fmla="*/ 11958 h 2974348"/>
                        <a:gd name="connsiteX22" fmla="*/ 888263 w 2534087"/>
                        <a:gd name="connsiteY22"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1081399 w 2534087"/>
                        <a:gd name="connsiteY3" fmla="*/ 353388 h 2974348"/>
                        <a:gd name="connsiteX4" fmla="*/ 1052760 w 2534087"/>
                        <a:gd name="connsiteY4" fmla="*/ 366282 h 2974348"/>
                        <a:gd name="connsiteX5" fmla="*/ 1057753 w 2534087"/>
                        <a:gd name="connsiteY5" fmla="*/ 374797 h 2974348"/>
                        <a:gd name="connsiteX6" fmla="*/ 947218 w 2534087"/>
                        <a:gd name="connsiteY6" fmla="*/ 415254 h 2974348"/>
                        <a:gd name="connsiteX7" fmla="*/ 196098 w 2534087"/>
                        <a:gd name="connsiteY7" fmla="*/ 1548430 h 2974348"/>
                        <a:gd name="connsiteX8" fmla="*/ 1425920 w 2534087"/>
                        <a:gd name="connsiteY8" fmla="*/ 2778252 h 2974348"/>
                        <a:gd name="connsiteX9" fmla="*/ 2208201 w 2534087"/>
                        <a:gd name="connsiteY9" fmla="*/ 2497421 h 2974348"/>
                        <a:gd name="connsiteX10" fmla="*/ 2341832 w 2534087"/>
                        <a:gd name="connsiteY10" fmla="*/ 2379057 h 2974348"/>
                        <a:gd name="connsiteX11" fmla="*/ 2522129 w 2534087"/>
                        <a:gd name="connsiteY11" fmla="*/ 2681893 h 2974348"/>
                        <a:gd name="connsiteX12" fmla="*/ 2491112 w 2534087"/>
                        <a:gd name="connsiteY12" fmla="*/ 2800871 h 2974348"/>
                        <a:gd name="connsiteX13" fmla="*/ 2372134 w 2534087"/>
                        <a:gd name="connsiteY13" fmla="*/ 2769855 h 2974348"/>
                        <a:gd name="connsiteX14" fmla="*/ 2310305 w 2534087"/>
                        <a:gd name="connsiteY14" fmla="*/ 2664420 h 2974348"/>
                        <a:gd name="connsiteX15" fmla="*/ 2135680 w 2534087"/>
                        <a:gd name="connsiteY15" fmla="*/ 2785430 h 2974348"/>
                        <a:gd name="connsiteX16" fmla="*/ 1425919 w 2534087"/>
                        <a:gd name="connsiteY16" fmla="*/ 2974348 h 2974348"/>
                        <a:gd name="connsiteX17" fmla="*/ 0 w 2534087"/>
                        <a:gd name="connsiteY17" fmla="*/ 1548429 h 2974348"/>
                        <a:gd name="connsiteX18" fmla="*/ 870887 w 2534087"/>
                        <a:gd name="connsiteY18" fmla="*/ 234566 h 2974348"/>
                        <a:gd name="connsiteX19" fmla="*/ 882810 w 2534087"/>
                        <a:gd name="connsiteY19" fmla="*/ 230202 h 2974348"/>
                        <a:gd name="connsiteX20" fmla="*/ 824597 w 2534087"/>
                        <a:gd name="connsiteY20" fmla="*/ 130936 h 2974348"/>
                        <a:gd name="connsiteX21" fmla="*/ 855614 w 2534087"/>
                        <a:gd name="connsiteY21" fmla="*/ 11958 h 2974348"/>
                        <a:gd name="connsiteX22" fmla="*/ 888263 w 2534087"/>
                        <a:gd name="connsiteY22"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1081399 w 2534087"/>
                        <a:gd name="connsiteY3" fmla="*/ 353388 h 2974348"/>
                        <a:gd name="connsiteX4" fmla="*/ 1052760 w 2534087"/>
                        <a:gd name="connsiteY4" fmla="*/ 366282 h 2974348"/>
                        <a:gd name="connsiteX5" fmla="*/ 1057753 w 2534087"/>
                        <a:gd name="connsiteY5" fmla="*/ 374797 h 2974348"/>
                        <a:gd name="connsiteX6" fmla="*/ 947218 w 2534087"/>
                        <a:gd name="connsiteY6" fmla="*/ 415254 h 2974348"/>
                        <a:gd name="connsiteX7" fmla="*/ 196098 w 2534087"/>
                        <a:gd name="connsiteY7" fmla="*/ 1548430 h 2974348"/>
                        <a:gd name="connsiteX8" fmla="*/ 1425920 w 2534087"/>
                        <a:gd name="connsiteY8" fmla="*/ 2778252 h 2974348"/>
                        <a:gd name="connsiteX9" fmla="*/ 2208201 w 2534087"/>
                        <a:gd name="connsiteY9" fmla="*/ 2497421 h 2974348"/>
                        <a:gd name="connsiteX10" fmla="*/ 2341832 w 2534087"/>
                        <a:gd name="connsiteY10" fmla="*/ 2379057 h 2974348"/>
                        <a:gd name="connsiteX11" fmla="*/ 2522129 w 2534087"/>
                        <a:gd name="connsiteY11" fmla="*/ 2681893 h 2974348"/>
                        <a:gd name="connsiteX12" fmla="*/ 2491112 w 2534087"/>
                        <a:gd name="connsiteY12" fmla="*/ 2800871 h 2974348"/>
                        <a:gd name="connsiteX13" fmla="*/ 2372134 w 2534087"/>
                        <a:gd name="connsiteY13" fmla="*/ 2769855 h 2974348"/>
                        <a:gd name="connsiteX14" fmla="*/ 2310305 w 2534087"/>
                        <a:gd name="connsiteY14" fmla="*/ 2664420 h 2974348"/>
                        <a:gd name="connsiteX15" fmla="*/ 2135680 w 2534087"/>
                        <a:gd name="connsiteY15" fmla="*/ 2785430 h 2974348"/>
                        <a:gd name="connsiteX16" fmla="*/ 1425919 w 2534087"/>
                        <a:gd name="connsiteY16" fmla="*/ 2974348 h 2974348"/>
                        <a:gd name="connsiteX17" fmla="*/ 0 w 2534087"/>
                        <a:gd name="connsiteY17" fmla="*/ 1548429 h 2974348"/>
                        <a:gd name="connsiteX18" fmla="*/ 870887 w 2534087"/>
                        <a:gd name="connsiteY18" fmla="*/ 234566 h 2974348"/>
                        <a:gd name="connsiteX19" fmla="*/ 882810 w 2534087"/>
                        <a:gd name="connsiteY19" fmla="*/ 230202 h 2974348"/>
                        <a:gd name="connsiteX20" fmla="*/ 824597 w 2534087"/>
                        <a:gd name="connsiteY20" fmla="*/ 130936 h 2974348"/>
                        <a:gd name="connsiteX21" fmla="*/ 855614 w 2534087"/>
                        <a:gd name="connsiteY21" fmla="*/ 11958 h 2974348"/>
                        <a:gd name="connsiteX22" fmla="*/ 888263 w 2534087"/>
                        <a:gd name="connsiteY22"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1081399 w 2534087"/>
                        <a:gd name="connsiteY3" fmla="*/ 353388 h 2974348"/>
                        <a:gd name="connsiteX4" fmla="*/ 1052760 w 2534087"/>
                        <a:gd name="connsiteY4" fmla="*/ 366282 h 2974348"/>
                        <a:gd name="connsiteX5" fmla="*/ 947218 w 2534087"/>
                        <a:gd name="connsiteY5" fmla="*/ 415254 h 2974348"/>
                        <a:gd name="connsiteX6" fmla="*/ 196098 w 2534087"/>
                        <a:gd name="connsiteY6" fmla="*/ 1548430 h 2974348"/>
                        <a:gd name="connsiteX7" fmla="*/ 1425920 w 2534087"/>
                        <a:gd name="connsiteY7" fmla="*/ 2778252 h 2974348"/>
                        <a:gd name="connsiteX8" fmla="*/ 2208201 w 2534087"/>
                        <a:gd name="connsiteY8" fmla="*/ 2497421 h 2974348"/>
                        <a:gd name="connsiteX9" fmla="*/ 2341832 w 2534087"/>
                        <a:gd name="connsiteY9" fmla="*/ 2379057 h 2974348"/>
                        <a:gd name="connsiteX10" fmla="*/ 2522129 w 2534087"/>
                        <a:gd name="connsiteY10" fmla="*/ 2681893 h 2974348"/>
                        <a:gd name="connsiteX11" fmla="*/ 2491112 w 2534087"/>
                        <a:gd name="connsiteY11" fmla="*/ 2800871 h 2974348"/>
                        <a:gd name="connsiteX12" fmla="*/ 2372134 w 2534087"/>
                        <a:gd name="connsiteY12" fmla="*/ 2769855 h 2974348"/>
                        <a:gd name="connsiteX13" fmla="*/ 2310305 w 2534087"/>
                        <a:gd name="connsiteY13" fmla="*/ 2664420 h 2974348"/>
                        <a:gd name="connsiteX14" fmla="*/ 2135680 w 2534087"/>
                        <a:gd name="connsiteY14" fmla="*/ 2785430 h 2974348"/>
                        <a:gd name="connsiteX15" fmla="*/ 1425919 w 2534087"/>
                        <a:gd name="connsiteY15" fmla="*/ 2974348 h 2974348"/>
                        <a:gd name="connsiteX16" fmla="*/ 0 w 2534087"/>
                        <a:gd name="connsiteY16" fmla="*/ 1548429 h 2974348"/>
                        <a:gd name="connsiteX17" fmla="*/ 870887 w 2534087"/>
                        <a:gd name="connsiteY17" fmla="*/ 234566 h 2974348"/>
                        <a:gd name="connsiteX18" fmla="*/ 882810 w 2534087"/>
                        <a:gd name="connsiteY18" fmla="*/ 230202 h 2974348"/>
                        <a:gd name="connsiteX19" fmla="*/ 824597 w 2534087"/>
                        <a:gd name="connsiteY19" fmla="*/ 130936 h 2974348"/>
                        <a:gd name="connsiteX20" fmla="*/ 855614 w 2534087"/>
                        <a:gd name="connsiteY20" fmla="*/ 11958 h 2974348"/>
                        <a:gd name="connsiteX21" fmla="*/ 888263 w 2534087"/>
                        <a:gd name="connsiteY21"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1081399 w 2534087"/>
                        <a:gd name="connsiteY3" fmla="*/ 353388 h 2974348"/>
                        <a:gd name="connsiteX4" fmla="*/ 947218 w 2534087"/>
                        <a:gd name="connsiteY4" fmla="*/ 415254 h 2974348"/>
                        <a:gd name="connsiteX5" fmla="*/ 196098 w 2534087"/>
                        <a:gd name="connsiteY5" fmla="*/ 1548430 h 2974348"/>
                        <a:gd name="connsiteX6" fmla="*/ 1425920 w 2534087"/>
                        <a:gd name="connsiteY6" fmla="*/ 2778252 h 2974348"/>
                        <a:gd name="connsiteX7" fmla="*/ 2208201 w 2534087"/>
                        <a:gd name="connsiteY7" fmla="*/ 2497421 h 2974348"/>
                        <a:gd name="connsiteX8" fmla="*/ 2341832 w 2534087"/>
                        <a:gd name="connsiteY8" fmla="*/ 2379057 h 2974348"/>
                        <a:gd name="connsiteX9" fmla="*/ 2522129 w 2534087"/>
                        <a:gd name="connsiteY9" fmla="*/ 2681893 h 2974348"/>
                        <a:gd name="connsiteX10" fmla="*/ 2491112 w 2534087"/>
                        <a:gd name="connsiteY10" fmla="*/ 2800871 h 2974348"/>
                        <a:gd name="connsiteX11" fmla="*/ 2372134 w 2534087"/>
                        <a:gd name="connsiteY11" fmla="*/ 2769855 h 2974348"/>
                        <a:gd name="connsiteX12" fmla="*/ 2310305 w 2534087"/>
                        <a:gd name="connsiteY12" fmla="*/ 2664420 h 2974348"/>
                        <a:gd name="connsiteX13" fmla="*/ 2135680 w 2534087"/>
                        <a:gd name="connsiteY13" fmla="*/ 2785430 h 2974348"/>
                        <a:gd name="connsiteX14" fmla="*/ 1425919 w 2534087"/>
                        <a:gd name="connsiteY14" fmla="*/ 2974348 h 2974348"/>
                        <a:gd name="connsiteX15" fmla="*/ 0 w 2534087"/>
                        <a:gd name="connsiteY15" fmla="*/ 1548429 h 2974348"/>
                        <a:gd name="connsiteX16" fmla="*/ 870887 w 2534087"/>
                        <a:gd name="connsiteY16" fmla="*/ 234566 h 2974348"/>
                        <a:gd name="connsiteX17" fmla="*/ 882810 w 2534087"/>
                        <a:gd name="connsiteY17" fmla="*/ 230202 h 2974348"/>
                        <a:gd name="connsiteX18" fmla="*/ 824597 w 2534087"/>
                        <a:gd name="connsiteY18" fmla="*/ 130936 h 2974348"/>
                        <a:gd name="connsiteX19" fmla="*/ 855614 w 2534087"/>
                        <a:gd name="connsiteY19" fmla="*/ 11958 h 2974348"/>
                        <a:gd name="connsiteX20" fmla="*/ 888263 w 2534087"/>
                        <a:gd name="connsiteY20"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947218 w 2534087"/>
                        <a:gd name="connsiteY3" fmla="*/ 415254 h 2974348"/>
                        <a:gd name="connsiteX4" fmla="*/ 196098 w 2534087"/>
                        <a:gd name="connsiteY4" fmla="*/ 1548430 h 2974348"/>
                        <a:gd name="connsiteX5" fmla="*/ 1425920 w 2534087"/>
                        <a:gd name="connsiteY5" fmla="*/ 2778252 h 2974348"/>
                        <a:gd name="connsiteX6" fmla="*/ 2208201 w 2534087"/>
                        <a:gd name="connsiteY6" fmla="*/ 2497421 h 2974348"/>
                        <a:gd name="connsiteX7" fmla="*/ 2341832 w 2534087"/>
                        <a:gd name="connsiteY7" fmla="*/ 2379057 h 2974348"/>
                        <a:gd name="connsiteX8" fmla="*/ 2522129 w 2534087"/>
                        <a:gd name="connsiteY8" fmla="*/ 2681893 h 2974348"/>
                        <a:gd name="connsiteX9" fmla="*/ 2491112 w 2534087"/>
                        <a:gd name="connsiteY9" fmla="*/ 2800871 h 2974348"/>
                        <a:gd name="connsiteX10" fmla="*/ 2372134 w 2534087"/>
                        <a:gd name="connsiteY10" fmla="*/ 2769855 h 2974348"/>
                        <a:gd name="connsiteX11" fmla="*/ 2310305 w 2534087"/>
                        <a:gd name="connsiteY11" fmla="*/ 2664420 h 2974348"/>
                        <a:gd name="connsiteX12" fmla="*/ 2135680 w 2534087"/>
                        <a:gd name="connsiteY12" fmla="*/ 2785430 h 2974348"/>
                        <a:gd name="connsiteX13" fmla="*/ 1425919 w 2534087"/>
                        <a:gd name="connsiteY13" fmla="*/ 2974348 h 2974348"/>
                        <a:gd name="connsiteX14" fmla="*/ 0 w 2534087"/>
                        <a:gd name="connsiteY14" fmla="*/ 1548429 h 2974348"/>
                        <a:gd name="connsiteX15" fmla="*/ 870887 w 2534087"/>
                        <a:gd name="connsiteY15" fmla="*/ 234566 h 2974348"/>
                        <a:gd name="connsiteX16" fmla="*/ 882810 w 2534087"/>
                        <a:gd name="connsiteY16" fmla="*/ 230202 h 2974348"/>
                        <a:gd name="connsiteX17" fmla="*/ 824597 w 2534087"/>
                        <a:gd name="connsiteY17" fmla="*/ 130936 h 2974348"/>
                        <a:gd name="connsiteX18" fmla="*/ 855614 w 2534087"/>
                        <a:gd name="connsiteY18" fmla="*/ 11958 h 2974348"/>
                        <a:gd name="connsiteX19" fmla="*/ 888263 w 2534087"/>
                        <a:gd name="connsiteY19"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947218 w 2534087"/>
                        <a:gd name="connsiteY3" fmla="*/ 415254 h 2974348"/>
                        <a:gd name="connsiteX4" fmla="*/ 196098 w 2534087"/>
                        <a:gd name="connsiteY4" fmla="*/ 1548430 h 2974348"/>
                        <a:gd name="connsiteX5" fmla="*/ 1425920 w 2534087"/>
                        <a:gd name="connsiteY5" fmla="*/ 2778252 h 2974348"/>
                        <a:gd name="connsiteX6" fmla="*/ 2208201 w 2534087"/>
                        <a:gd name="connsiteY6" fmla="*/ 2497421 h 2974348"/>
                        <a:gd name="connsiteX7" fmla="*/ 2341832 w 2534087"/>
                        <a:gd name="connsiteY7" fmla="*/ 2379057 h 2974348"/>
                        <a:gd name="connsiteX8" fmla="*/ 2522129 w 2534087"/>
                        <a:gd name="connsiteY8" fmla="*/ 2681893 h 2974348"/>
                        <a:gd name="connsiteX9" fmla="*/ 2491112 w 2534087"/>
                        <a:gd name="connsiteY9" fmla="*/ 2800871 h 2974348"/>
                        <a:gd name="connsiteX10" fmla="*/ 2372134 w 2534087"/>
                        <a:gd name="connsiteY10" fmla="*/ 2769855 h 2974348"/>
                        <a:gd name="connsiteX11" fmla="*/ 2310305 w 2534087"/>
                        <a:gd name="connsiteY11" fmla="*/ 2664420 h 2974348"/>
                        <a:gd name="connsiteX12" fmla="*/ 2135680 w 2534087"/>
                        <a:gd name="connsiteY12" fmla="*/ 2785430 h 2974348"/>
                        <a:gd name="connsiteX13" fmla="*/ 1425919 w 2534087"/>
                        <a:gd name="connsiteY13" fmla="*/ 2974348 h 2974348"/>
                        <a:gd name="connsiteX14" fmla="*/ 0 w 2534087"/>
                        <a:gd name="connsiteY14" fmla="*/ 1548429 h 2974348"/>
                        <a:gd name="connsiteX15" fmla="*/ 870887 w 2534087"/>
                        <a:gd name="connsiteY15" fmla="*/ 234566 h 2974348"/>
                        <a:gd name="connsiteX16" fmla="*/ 882810 w 2534087"/>
                        <a:gd name="connsiteY16" fmla="*/ 230202 h 2974348"/>
                        <a:gd name="connsiteX17" fmla="*/ 824597 w 2534087"/>
                        <a:gd name="connsiteY17" fmla="*/ 130936 h 2974348"/>
                        <a:gd name="connsiteX18" fmla="*/ 855614 w 2534087"/>
                        <a:gd name="connsiteY18" fmla="*/ 11958 h 2974348"/>
                        <a:gd name="connsiteX19" fmla="*/ 888263 w 2534087"/>
                        <a:gd name="connsiteY19"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947218 w 2534087"/>
                        <a:gd name="connsiteY3" fmla="*/ 415254 h 2974348"/>
                        <a:gd name="connsiteX4" fmla="*/ 196098 w 2534087"/>
                        <a:gd name="connsiteY4" fmla="*/ 1548430 h 2974348"/>
                        <a:gd name="connsiteX5" fmla="*/ 1425920 w 2534087"/>
                        <a:gd name="connsiteY5" fmla="*/ 2778252 h 2974348"/>
                        <a:gd name="connsiteX6" fmla="*/ 2208201 w 2534087"/>
                        <a:gd name="connsiteY6" fmla="*/ 2497421 h 2974348"/>
                        <a:gd name="connsiteX7" fmla="*/ 2341832 w 2534087"/>
                        <a:gd name="connsiteY7" fmla="*/ 2379057 h 2974348"/>
                        <a:gd name="connsiteX8" fmla="*/ 2522129 w 2534087"/>
                        <a:gd name="connsiteY8" fmla="*/ 2681893 h 2974348"/>
                        <a:gd name="connsiteX9" fmla="*/ 2491112 w 2534087"/>
                        <a:gd name="connsiteY9" fmla="*/ 2800871 h 2974348"/>
                        <a:gd name="connsiteX10" fmla="*/ 2372134 w 2534087"/>
                        <a:gd name="connsiteY10" fmla="*/ 2769855 h 2974348"/>
                        <a:gd name="connsiteX11" fmla="*/ 2310305 w 2534087"/>
                        <a:gd name="connsiteY11" fmla="*/ 2664420 h 2974348"/>
                        <a:gd name="connsiteX12" fmla="*/ 2135680 w 2534087"/>
                        <a:gd name="connsiteY12" fmla="*/ 2785430 h 2974348"/>
                        <a:gd name="connsiteX13" fmla="*/ 1425919 w 2534087"/>
                        <a:gd name="connsiteY13" fmla="*/ 2974348 h 2974348"/>
                        <a:gd name="connsiteX14" fmla="*/ 0 w 2534087"/>
                        <a:gd name="connsiteY14" fmla="*/ 1548429 h 2974348"/>
                        <a:gd name="connsiteX15" fmla="*/ 870887 w 2534087"/>
                        <a:gd name="connsiteY15" fmla="*/ 234566 h 2974348"/>
                        <a:gd name="connsiteX16" fmla="*/ 882810 w 2534087"/>
                        <a:gd name="connsiteY16" fmla="*/ 230202 h 2974348"/>
                        <a:gd name="connsiteX17" fmla="*/ 824597 w 2534087"/>
                        <a:gd name="connsiteY17" fmla="*/ 130936 h 2974348"/>
                        <a:gd name="connsiteX18" fmla="*/ 855614 w 2534087"/>
                        <a:gd name="connsiteY18" fmla="*/ 11958 h 2974348"/>
                        <a:gd name="connsiteX19" fmla="*/ 888263 w 2534087"/>
                        <a:gd name="connsiteY19"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947218 w 2534087"/>
                        <a:gd name="connsiteY3" fmla="*/ 415254 h 2974348"/>
                        <a:gd name="connsiteX4" fmla="*/ 196098 w 2534087"/>
                        <a:gd name="connsiteY4" fmla="*/ 1548430 h 2974348"/>
                        <a:gd name="connsiteX5" fmla="*/ 1425920 w 2534087"/>
                        <a:gd name="connsiteY5" fmla="*/ 2778252 h 2974348"/>
                        <a:gd name="connsiteX6" fmla="*/ 2208201 w 2534087"/>
                        <a:gd name="connsiteY6" fmla="*/ 2497421 h 2974348"/>
                        <a:gd name="connsiteX7" fmla="*/ 2341832 w 2534087"/>
                        <a:gd name="connsiteY7" fmla="*/ 2379057 h 2974348"/>
                        <a:gd name="connsiteX8" fmla="*/ 2522129 w 2534087"/>
                        <a:gd name="connsiteY8" fmla="*/ 2681893 h 2974348"/>
                        <a:gd name="connsiteX9" fmla="*/ 2491112 w 2534087"/>
                        <a:gd name="connsiteY9" fmla="*/ 2800871 h 2974348"/>
                        <a:gd name="connsiteX10" fmla="*/ 2372134 w 2534087"/>
                        <a:gd name="connsiteY10" fmla="*/ 2769855 h 2974348"/>
                        <a:gd name="connsiteX11" fmla="*/ 2310305 w 2534087"/>
                        <a:gd name="connsiteY11" fmla="*/ 2664420 h 2974348"/>
                        <a:gd name="connsiteX12" fmla="*/ 2135680 w 2534087"/>
                        <a:gd name="connsiteY12" fmla="*/ 2785430 h 2974348"/>
                        <a:gd name="connsiteX13" fmla="*/ 1425919 w 2534087"/>
                        <a:gd name="connsiteY13" fmla="*/ 2974348 h 2974348"/>
                        <a:gd name="connsiteX14" fmla="*/ 0 w 2534087"/>
                        <a:gd name="connsiteY14" fmla="*/ 1548429 h 2974348"/>
                        <a:gd name="connsiteX15" fmla="*/ 870887 w 2534087"/>
                        <a:gd name="connsiteY15" fmla="*/ 234566 h 2974348"/>
                        <a:gd name="connsiteX16" fmla="*/ 882810 w 2534087"/>
                        <a:gd name="connsiteY16" fmla="*/ 230202 h 2974348"/>
                        <a:gd name="connsiteX17" fmla="*/ 824597 w 2534087"/>
                        <a:gd name="connsiteY17" fmla="*/ 130936 h 2974348"/>
                        <a:gd name="connsiteX18" fmla="*/ 855614 w 2534087"/>
                        <a:gd name="connsiteY18" fmla="*/ 11958 h 2974348"/>
                        <a:gd name="connsiteX19" fmla="*/ 888263 w 2534087"/>
                        <a:gd name="connsiteY19" fmla="*/ 732 h 2974348"/>
                        <a:gd name="connsiteX0" fmla="*/ 888263 w 2534087"/>
                        <a:gd name="connsiteY0" fmla="*/ 732 h 2974348"/>
                        <a:gd name="connsiteX1" fmla="*/ 974592 w 2534087"/>
                        <a:gd name="connsiteY1" fmla="*/ 42975 h 2974348"/>
                        <a:gd name="connsiteX2" fmla="*/ 1144059 w 2534087"/>
                        <a:gd name="connsiteY2" fmla="*/ 331955 h 2974348"/>
                        <a:gd name="connsiteX3" fmla="*/ 947218 w 2534087"/>
                        <a:gd name="connsiteY3" fmla="*/ 415254 h 2974348"/>
                        <a:gd name="connsiteX4" fmla="*/ 196098 w 2534087"/>
                        <a:gd name="connsiteY4" fmla="*/ 1548430 h 2974348"/>
                        <a:gd name="connsiteX5" fmla="*/ 1425920 w 2534087"/>
                        <a:gd name="connsiteY5" fmla="*/ 2778252 h 2974348"/>
                        <a:gd name="connsiteX6" fmla="*/ 2208201 w 2534087"/>
                        <a:gd name="connsiteY6" fmla="*/ 2497421 h 2974348"/>
                        <a:gd name="connsiteX7" fmla="*/ 2341832 w 2534087"/>
                        <a:gd name="connsiteY7" fmla="*/ 2379057 h 2974348"/>
                        <a:gd name="connsiteX8" fmla="*/ 2522129 w 2534087"/>
                        <a:gd name="connsiteY8" fmla="*/ 2681893 h 2974348"/>
                        <a:gd name="connsiteX9" fmla="*/ 2491112 w 2534087"/>
                        <a:gd name="connsiteY9" fmla="*/ 2800871 h 2974348"/>
                        <a:gd name="connsiteX10" fmla="*/ 2372134 w 2534087"/>
                        <a:gd name="connsiteY10" fmla="*/ 2769855 h 2974348"/>
                        <a:gd name="connsiteX11" fmla="*/ 2310305 w 2534087"/>
                        <a:gd name="connsiteY11" fmla="*/ 2664420 h 2974348"/>
                        <a:gd name="connsiteX12" fmla="*/ 2135680 w 2534087"/>
                        <a:gd name="connsiteY12" fmla="*/ 2785430 h 2974348"/>
                        <a:gd name="connsiteX13" fmla="*/ 1425919 w 2534087"/>
                        <a:gd name="connsiteY13" fmla="*/ 2974348 h 2974348"/>
                        <a:gd name="connsiteX14" fmla="*/ 0 w 2534087"/>
                        <a:gd name="connsiteY14" fmla="*/ 1548429 h 2974348"/>
                        <a:gd name="connsiteX15" fmla="*/ 870887 w 2534087"/>
                        <a:gd name="connsiteY15" fmla="*/ 234566 h 2974348"/>
                        <a:gd name="connsiteX16" fmla="*/ 882810 w 2534087"/>
                        <a:gd name="connsiteY16" fmla="*/ 230202 h 2974348"/>
                        <a:gd name="connsiteX17" fmla="*/ 824597 w 2534087"/>
                        <a:gd name="connsiteY17" fmla="*/ 130936 h 2974348"/>
                        <a:gd name="connsiteX18" fmla="*/ 855614 w 2534087"/>
                        <a:gd name="connsiteY18" fmla="*/ 11958 h 2974348"/>
                        <a:gd name="connsiteX19" fmla="*/ 888263 w 2534087"/>
                        <a:gd name="connsiteY19" fmla="*/ 732 h 297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34087" h="2974348">
                          <a:moveTo>
                            <a:pt x="888263" y="732"/>
                          </a:moveTo>
                          <a:cubicBezTo>
                            <a:pt x="921858" y="-3668"/>
                            <a:pt x="956375" y="11909"/>
                            <a:pt x="974592" y="42975"/>
                          </a:cubicBezTo>
                          <a:lnTo>
                            <a:pt x="1144059" y="331955"/>
                          </a:lnTo>
                          <a:cubicBezTo>
                            <a:pt x="1064158" y="364484"/>
                            <a:pt x="1024738" y="380345"/>
                            <a:pt x="947218" y="415254"/>
                          </a:cubicBezTo>
                          <a:cubicBezTo>
                            <a:pt x="505816" y="601951"/>
                            <a:pt x="196098" y="1039021"/>
                            <a:pt x="196098" y="1548430"/>
                          </a:cubicBezTo>
                          <a:cubicBezTo>
                            <a:pt x="196098" y="2227642"/>
                            <a:pt x="746708" y="2778252"/>
                            <a:pt x="1425920" y="2778252"/>
                          </a:cubicBezTo>
                          <a:cubicBezTo>
                            <a:pt x="1723076" y="2778252"/>
                            <a:pt x="1995616" y="2672862"/>
                            <a:pt x="2208201" y="2497421"/>
                          </a:cubicBezTo>
                          <a:cubicBezTo>
                            <a:pt x="2259889" y="2455585"/>
                            <a:pt x="2297288" y="2418512"/>
                            <a:pt x="2341832" y="2379057"/>
                          </a:cubicBezTo>
                          <a:lnTo>
                            <a:pt x="2522129" y="2681893"/>
                          </a:lnTo>
                          <a:cubicBezTo>
                            <a:pt x="2546419" y="2723314"/>
                            <a:pt x="2532532" y="2776581"/>
                            <a:pt x="2491112" y="2800871"/>
                          </a:cubicBezTo>
                          <a:cubicBezTo>
                            <a:pt x="2449692" y="2825161"/>
                            <a:pt x="2396424" y="2811275"/>
                            <a:pt x="2372134" y="2769855"/>
                          </a:cubicBezTo>
                          <a:lnTo>
                            <a:pt x="2310305" y="2664420"/>
                          </a:lnTo>
                          <a:lnTo>
                            <a:pt x="2135680" y="2785430"/>
                          </a:lnTo>
                          <a:cubicBezTo>
                            <a:pt x="1926671" y="2905614"/>
                            <a:pt x="1684322" y="2974348"/>
                            <a:pt x="1425919" y="2974348"/>
                          </a:cubicBezTo>
                          <a:cubicBezTo>
                            <a:pt x="638406" y="2974348"/>
                            <a:pt x="0" y="2335942"/>
                            <a:pt x="0" y="1548429"/>
                          </a:cubicBezTo>
                          <a:cubicBezTo>
                            <a:pt x="0" y="957794"/>
                            <a:pt x="359104" y="451032"/>
                            <a:pt x="870887" y="234566"/>
                          </a:cubicBezTo>
                          <a:lnTo>
                            <a:pt x="882810" y="230202"/>
                          </a:lnTo>
                          <a:lnTo>
                            <a:pt x="824597" y="130936"/>
                          </a:lnTo>
                          <a:cubicBezTo>
                            <a:pt x="800307" y="89516"/>
                            <a:pt x="814194" y="36248"/>
                            <a:pt x="855614" y="11958"/>
                          </a:cubicBezTo>
                          <a:cubicBezTo>
                            <a:pt x="865969" y="5885"/>
                            <a:pt x="877065" y="2199"/>
                            <a:pt x="888263" y="732"/>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Arial" panose="020B0604020202020204" pitchFamily="34" charset="0"/>
                        <a:cs typeface="Arial" panose="020B0604020202020204" pitchFamily="34" charset="0"/>
                      </a:endParaRPr>
                    </a:p>
                  </p:txBody>
                </p:sp>
              </p:grpSp>
              <p:sp>
                <p:nvSpPr>
                  <p:cNvPr id="51" name="Donut 50"/>
                  <p:cNvSpPr>
                    <a:spLocks/>
                  </p:cNvSpPr>
                  <p:nvPr/>
                </p:nvSpPr>
                <p:spPr bwMode="auto">
                  <a:xfrm rot="60000">
                    <a:off x="1677845" y="1425921"/>
                    <a:ext cx="3521041" cy="3485230"/>
                  </a:xfrm>
                  <a:prstGeom prst="donut">
                    <a:avLst>
                      <a:gd name="adj" fmla="val 3197"/>
                    </a:avLst>
                  </a:prstGeom>
                  <a:solidFill>
                    <a:schemeClr val="bg1">
                      <a:lumMod val="65000"/>
                    </a:schemeClr>
                  </a:solidFill>
                  <a:ln w="38100">
                    <a:noFill/>
                    <a:prstDash val="solid"/>
                    <a:round/>
                    <a:headEnd/>
                    <a:tailEnd/>
                  </a:ln>
                  <a:effectLst/>
                </p:spPr>
                <p:txBody>
                  <a:bodyPr vert="horz" wrap="square" lIns="68580" tIns="34290" rIns="68580" bIns="34290" numCol="1" anchor="ctr" anchorCtr="0" compatLnSpc="1">
                    <a:prstTxWarp prst="textNoShape">
                      <a:avLst/>
                    </a:prstTxWarp>
                    <a:noAutofit/>
                  </a:bodyPr>
                  <a:lstStyle/>
                  <a:p>
                    <a:pPr defTabSz="685800">
                      <a:defRPr/>
                    </a:pPr>
                    <a:endParaRPr lang="en-US" sz="1350" kern="0" dirty="0">
                      <a:solidFill>
                        <a:prstClr val="black"/>
                      </a:solidFill>
                      <a:latin typeface="Arial" panose="020B0604020202020204" pitchFamily="34" charset="0"/>
                      <a:cs typeface="Arial" panose="020B0604020202020204" pitchFamily="34" charset="0"/>
                    </a:endParaRPr>
                  </a:p>
                </p:txBody>
              </p:sp>
            </p:grpSp>
            <p:sp>
              <p:nvSpPr>
                <p:cNvPr id="52" name="Oval 51"/>
                <p:cNvSpPr/>
                <p:nvPr/>
              </p:nvSpPr>
              <p:spPr>
                <a:xfrm>
                  <a:off x="1923759" y="1653930"/>
                  <a:ext cx="3029213" cy="3029213"/>
                </a:xfrm>
                <a:prstGeom prst="ellipse">
                  <a:avLst/>
                </a:prstGeom>
                <a:solidFill>
                  <a:srgbClr val="3C69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nvGrpSpPr>
              <p:cNvPr id="12" name="Group 11"/>
              <p:cNvGrpSpPr/>
              <p:nvPr/>
            </p:nvGrpSpPr>
            <p:grpSpPr>
              <a:xfrm>
                <a:off x="2192588" y="1821701"/>
                <a:ext cx="2618102" cy="2577562"/>
                <a:chOff x="2192588" y="1821701"/>
                <a:chExt cx="2618102" cy="2577562"/>
              </a:xfrm>
            </p:grpSpPr>
            <p:grpSp>
              <p:nvGrpSpPr>
                <p:cNvPr id="8" name="Group 7"/>
                <p:cNvGrpSpPr/>
                <p:nvPr/>
              </p:nvGrpSpPr>
              <p:grpSpPr>
                <a:xfrm>
                  <a:off x="2192588" y="1821701"/>
                  <a:ext cx="2618102" cy="2577562"/>
                  <a:chOff x="2192588" y="1821701"/>
                  <a:chExt cx="2618102" cy="2577562"/>
                </a:xfrm>
              </p:grpSpPr>
              <p:grpSp>
                <p:nvGrpSpPr>
                  <p:cNvPr id="7" name="Group 6"/>
                  <p:cNvGrpSpPr/>
                  <p:nvPr/>
                </p:nvGrpSpPr>
                <p:grpSpPr>
                  <a:xfrm>
                    <a:off x="2337609" y="2087187"/>
                    <a:ext cx="2242983" cy="2035878"/>
                    <a:chOff x="2337609" y="2087187"/>
                    <a:chExt cx="2242983" cy="2035878"/>
                  </a:xfrm>
                </p:grpSpPr>
                <p:cxnSp>
                  <p:nvCxnSpPr>
                    <p:cNvPr id="192" name="Straight Connector 191"/>
                    <p:cNvCxnSpPr/>
                    <p:nvPr/>
                  </p:nvCxnSpPr>
                  <p:spPr>
                    <a:xfrm>
                      <a:off x="2935574" y="2087187"/>
                      <a:ext cx="357122" cy="567220"/>
                    </a:xfrm>
                    <a:prstGeom prst="line">
                      <a:avLst/>
                    </a:prstGeom>
                    <a:ln w="6350">
                      <a:solidFill>
                        <a:schemeClr val="bg1">
                          <a:lumMod val="8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2611493" y="2852998"/>
                      <a:ext cx="388754" cy="45499"/>
                    </a:xfrm>
                    <a:prstGeom prst="line">
                      <a:avLst/>
                    </a:prstGeom>
                    <a:ln w="6350">
                      <a:solidFill>
                        <a:schemeClr val="bg1">
                          <a:lumMod val="8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endCxn id="119" idx="132"/>
                    </p:cNvCxnSpPr>
                    <p:nvPr/>
                  </p:nvCxnSpPr>
                  <p:spPr>
                    <a:xfrm flipH="1">
                      <a:off x="3688492" y="2227099"/>
                      <a:ext cx="293152" cy="492775"/>
                    </a:xfrm>
                    <a:prstGeom prst="line">
                      <a:avLst/>
                    </a:prstGeom>
                    <a:ln w="6350">
                      <a:solidFill>
                        <a:schemeClr val="bg1">
                          <a:lumMod val="8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72" idx="7"/>
                    </p:cNvCxnSpPr>
                    <p:nvPr/>
                  </p:nvCxnSpPr>
                  <p:spPr>
                    <a:xfrm flipH="1">
                      <a:off x="3731175" y="2836091"/>
                      <a:ext cx="849417" cy="226126"/>
                    </a:xfrm>
                    <a:prstGeom prst="line">
                      <a:avLst/>
                    </a:prstGeom>
                    <a:ln w="6350">
                      <a:solidFill>
                        <a:schemeClr val="bg1">
                          <a:lumMod val="8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237" idx="32"/>
                    </p:cNvCxnSpPr>
                    <p:nvPr/>
                  </p:nvCxnSpPr>
                  <p:spPr>
                    <a:xfrm flipH="1" flipV="1">
                      <a:off x="3645318" y="3292240"/>
                      <a:ext cx="752831" cy="430783"/>
                    </a:xfrm>
                    <a:prstGeom prst="line">
                      <a:avLst/>
                    </a:prstGeom>
                    <a:ln w="6350">
                      <a:solidFill>
                        <a:schemeClr val="bg1">
                          <a:lumMod val="8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7100000">
                      <a:off x="2508267" y="3053811"/>
                      <a:ext cx="453166" cy="794481"/>
                    </a:xfrm>
                    <a:prstGeom prst="line">
                      <a:avLst/>
                    </a:prstGeom>
                    <a:ln w="6350">
                      <a:solidFill>
                        <a:schemeClr val="bg1">
                          <a:lumMod val="8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flipV="1">
                      <a:off x="3425941" y="3531585"/>
                      <a:ext cx="7484" cy="591480"/>
                    </a:xfrm>
                    <a:prstGeom prst="line">
                      <a:avLst/>
                    </a:prstGeom>
                    <a:ln w="6350">
                      <a:solidFill>
                        <a:schemeClr val="bg1">
                          <a:lumMod val="85000"/>
                          <a:alpha val="48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192588" y="1821701"/>
                    <a:ext cx="2618102" cy="2577562"/>
                    <a:chOff x="2192588" y="1821701"/>
                    <a:chExt cx="2618102" cy="2577562"/>
                  </a:xfrm>
                </p:grpSpPr>
                <p:grpSp>
                  <p:nvGrpSpPr>
                    <p:cNvPr id="106" name="Group 105"/>
                    <p:cNvGrpSpPr/>
                    <p:nvPr/>
                  </p:nvGrpSpPr>
                  <p:grpSpPr>
                    <a:xfrm>
                      <a:off x="3303450" y="2184967"/>
                      <a:ext cx="292548" cy="300724"/>
                      <a:chOff x="8590937" y="906302"/>
                      <a:chExt cx="897196" cy="922278"/>
                    </a:xfrm>
                    <a:solidFill>
                      <a:schemeClr val="bg1"/>
                    </a:solidFill>
                  </p:grpSpPr>
                  <p:sp>
                    <p:nvSpPr>
                      <p:cNvPr id="181" name="Regular Pentagon 5"/>
                      <p:cNvSpPr/>
                      <p:nvPr/>
                    </p:nvSpPr>
                    <p:spPr>
                      <a:xfrm>
                        <a:off x="8828014" y="906302"/>
                        <a:ext cx="423039" cy="499897"/>
                      </a:xfrm>
                      <a:custGeom>
                        <a:avLst/>
                        <a:gdLst>
                          <a:gd name="connsiteX0" fmla="*/ 1 w 985561"/>
                          <a:gd name="connsiteY0" fmla="*/ 337467 h 883503"/>
                          <a:gd name="connsiteX1" fmla="*/ 492781 w 985561"/>
                          <a:gd name="connsiteY1" fmla="*/ 0 h 883503"/>
                          <a:gd name="connsiteX2" fmla="*/ 985560 w 985561"/>
                          <a:gd name="connsiteY2" fmla="*/ 337467 h 883503"/>
                          <a:gd name="connsiteX3" fmla="*/ 797335 w 985561"/>
                          <a:gd name="connsiteY3" fmla="*/ 883501 h 883503"/>
                          <a:gd name="connsiteX4" fmla="*/ 188226 w 985561"/>
                          <a:gd name="connsiteY4" fmla="*/ 883501 h 883503"/>
                          <a:gd name="connsiteX5" fmla="*/ 1 w 985561"/>
                          <a:gd name="connsiteY5" fmla="*/ 337467 h 883503"/>
                          <a:gd name="connsiteX0" fmla="*/ 5450 w 991009"/>
                          <a:gd name="connsiteY0" fmla="*/ 337467 h 889851"/>
                          <a:gd name="connsiteX1" fmla="*/ 498230 w 991009"/>
                          <a:gd name="connsiteY1" fmla="*/ 0 h 889851"/>
                          <a:gd name="connsiteX2" fmla="*/ 991009 w 991009"/>
                          <a:gd name="connsiteY2" fmla="*/ 337467 h 889851"/>
                          <a:gd name="connsiteX3" fmla="*/ 802784 w 991009"/>
                          <a:gd name="connsiteY3" fmla="*/ 883501 h 889851"/>
                          <a:gd name="connsiteX4" fmla="*/ 0 w 991009"/>
                          <a:gd name="connsiteY4" fmla="*/ 889851 h 889851"/>
                          <a:gd name="connsiteX5" fmla="*/ 5450 w 991009"/>
                          <a:gd name="connsiteY5" fmla="*/ 337467 h 889851"/>
                          <a:gd name="connsiteX0" fmla="*/ 5450 w 991009"/>
                          <a:gd name="connsiteY0" fmla="*/ 337467 h 889851"/>
                          <a:gd name="connsiteX1" fmla="*/ 498230 w 991009"/>
                          <a:gd name="connsiteY1" fmla="*/ 0 h 889851"/>
                          <a:gd name="connsiteX2" fmla="*/ 991009 w 991009"/>
                          <a:gd name="connsiteY2" fmla="*/ 337467 h 889851"/>
                          <a:gd name="connsiteX3" fmla="*/ 802784 w 991009"/>
                          <a:gd name="connsiteY3" fmla="*/ 883501 h 889851"/>
                          <a:gd name="connsiteX4" fmla="*/ 0 w 991009"/>
                          <a:gd name="connsiteY4" fmla="*/ 889851 h 889851"/>
                          <a:gd name="connsiteX5" fmla="*/ 5450 w 991009"/>
                          <a:gd name="connsiteY5" fmla="*/ 337467 h 889851"/>
                          <a:gd name="connsiteX0" fmla="*/ 280 w 985839"/>
                          <a:gd name="connsiteY0" fmla="*/ 337467 h 889851"/>
                          <a:gd name="connsiteX1" fmla="*/ 493060 w 985839"/>
                          <a:gd name="connsiteY1" fmla="*/ 0 h 889851"/>
                          <a:gd name="connsiteX2" fmla="*/ 985839 w 985839"/>
                          <a:gd name="connsiteY2" fmla="*/ 337467 h 889851"/>
                          <a:gd name="connsiteX3" fmla="*/ 797614 w 985839"/>
                          <a:gd name="connsiteY3" fmla="*/ 883501 h 889851"/>
                          <a:gd name="connsiteX4" fmla="*/ 4355 w 985839"/>
                          <a:gd name="connsiteY4" fmla="*/ 889851 h 889851"/>
                          <a:gd name="connsiteX5" fmla="*/ 280 w 985839"/>
                          <a:gd name="connsiteY5" fmla="*/ 337467 h 889851"/>
                          <a:gd name="connsiteX0" fmla="*/ 5450 w 991009"/>
                          <a:gd name="connsiteY0" fmla="*/ 337467 h 889851"/>
                          <a:gd name="connsiteX1" fmla="*/ 498230 w 991009"/>
                          <a:gd name="connsiteY1" fmla="*/ 0 h 889851"/>
                          <a:gd name="connsiteX2" fmla="*/ 991009 w 991009"/>
                          <a:gd name="connsiteY2" fmla="*/ 337467 h 889851"/>
                          <a:gd name="connsiteX3" fmla="*/ 802784 w 991009"/>
                          <a:gd name="connsiteY3" fmla="*/ 883501 h 889851"/>
                          <a:gd name="connsiteX4" fmla="*/ 0 w 991009"/>
                          <a:gd name="connsiteY4" fmla="*/ 889851 h 889851"/>
                          <a:gd name="connsiteX5" fmla="*/ 5450 w 991009"/>
                          <a:gd name="connsiteY5" fmla="*/ 337467 h 889851"/>
                          <a:gd name="connsiteX0" fmla="*/ 439 w 985998"/>
                          <a:gd name="connsiteY0" fmla="*/ 337467 h 889851"/>
                          <a:gd name="connsiteX1" fmla="*/ 493219 w 985998"/>
                          <a:gd name="connsiteY1" fmla="*/ 0 h 889851"/>
                          <a:gd name="connsiteX2" fmla="*/ 985998 w 985998"/>
                          <a:gd name="connsiteY2" fmla="*/ 337467 h 889851"/>
                          <a:gd name="connsiteX3" fmla="*/ 797773 w 985998"/>
                          <a:gd name="connsiteY3" fmla="*/ 883501 h 889851"/>
                          <a:gd name="connsiteX4" fmla="*/ 1339 w 985998"/>
                          <a:gd name="connsiteY4" fmla="*/ 889851 h 889851"/>
                          <a:gd name="connsiteX5" fmla="*/ 439 w 985998"/>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97045"/>
                          <a:gd name="connsiteX1" fmla="*/ 493219 w 994623"/>
                          <a:gd name="connsiteY1" fmla="*/ 0 h 897045"/>
                          <a:gd name="connsiteX2" fmla="*/ 985998 w 994623"/>
                          <a:gd name="connsiteY2" fmla="*/ 337467 h 897045"/>
                          <a:gd name="connsiteX3" fmla="*/ 994623 w 994623"/>
                          <a:gd name="connsiteY3" fmla="*/ 883501 h 897045"/>
                          <a:gd name="connsiteX4" fmla="*/ 1339 w 994623"/>
                          <a:gd name="connsiteY4" fmla="*/ 889851 h 897045"/>
                          <a:gd name="connsiteX5" fmla="*/ 439 w 994623"/>
                          <a:gd name="connsiteY5" fmla="*/ 337467 h 897045"/>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92288"/>
                          <a:gd name="connsiteX1" fmla="*/ 493219 w 994623"/>
                          <a:gd name="connsiteY1" fmla="*/ 0 h 892288"/>
                          <a:gd name="connsiteX2" fmla="*/ 985998 w 994623"/>
                          <a:gd name="connsiteY2" fmla="*/ 337467 h 892288"/>
                          <a:gd name="connsiteX3" fmla="*/ 994623 w 994623"/>
                          <a:gd name="connsiteY3" fmla="*/ 883501 h 892288"/>
                          <a:gd name="connsiteX4" fmla="*/ 1339 w 994623"/>
                          <a:gd name="connsiteY4" fmla="*/ 889851 h 892288"/>
                          <a:gd name="connsiteX5" fmla="*/ 439 w 994623"/>
                          <a:gd name="connsiteY5" fmla="*/ 337467 h 892288"/>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486800 w 994623"/>
                          <a:gd name="connsiteY4" fmla="*/ 889052 h 889851"/>
                          <a:gd name="connsiteX5" fmla="*/ 1339 w 994623"/>
                          <a:gd name="connsiteY5" fmla="*/ 889851 h 889851"/>
                          <a:gd name="connsiteX6" fmla="*/ 439 w 994623"/>
                          <a:gd name="connsiteY6" fmla="*/ 337467 h 889851"/>
                          <a:gd name="connsiteX0" fmla="*/ 439 w 994623"/>
                          <a:gd name="connsiteY0" fmla="*/ 337467 h 1174802"/>
                          <a:gd name="connsiteX1" fmla="*/ 493219 w 994623"/>
                          <a:gd name="connsiteY1" fmla="*/ 0 h 1174802"/>
                          <a:gd name="connsiteX2" fmla="*/ 985998 w 994623"/>
                          <a:gd name="connsiteY2" fmla="*/ 337467 h 1174802"/>
                          <a:gd name="connsiteX3" fmla="*/ 994623 w 994623"/>
                          <a:gd name="connsiteY3" fmla="*/ 883501 h 1174802"/>
                          <a:gd name="connsiteX4" fmla="*/ 509025 w 994623"/>
                          <a:gd name="connsiteY4" fmla="*/ 1174802 h 1174802"/>
                          <a:gd name="connsiteX5" fmla="*/ 1339 w 994623"/>
                          <a:gd name="connsiteY5" fmla="*/ 889851 h 1174802"/>
                          <a:gd name="connsiteX6" fmla="*/ 439 w 994623"/>
                          <a:gd name="connsiteY6" fmla="*/ 337467 h 1174802"/>
                          <a:gd name="connsiteX0" fmla="*/ 439 w 994623"/>
                          <a:gd name="connsiteY0" fmla="*/ 337467 h 1174802"/>
                          <a:gd name="connsiteX1" fmla="*/ 493219 w 994623"/>
                          <a:gd name="connsiteY1" fmla="*/ 0 h 1174802"/>
                          <a:gd name="connsiteX2" fmla="*/ 985998 w 994623"/>
                          <a:gd name="connsiteY2" fmla="*/ 337467 h 1174802"/>
                          <a:gd name="connsiteX3" fmla="*/ 994623 w 994623"/>
                          <a:gd name="connsiteY3" fmla="*/ 883501 h 1174802"/>
                          <a:gd name="connsiteX4" fmla="*/ 509025 w 994623"/>
                          <a:gd name="connsiteY4" fmla="*/ 1174802 h 1174802"/>
                          <a:gd name="connsiteX5" fmla="*/ 1339 w 994623"/>
                          <a:gd name="connsiteY5" fmla="*/ 889851 h 1174802"/>
                          <a:gd name="connsiteX6" fmla="*/ 439 w 994623"/>
                          <a:gd name="connsiteY6" fmla="*/ 337467 h 1174802"/>
                          <a:gd name="connsiteX0" fmla="*/ 439 w 994633"/>
                          <a:gd name="connsiteY0" fmla="*/ 337467 h 1174802"/>
                          <a:gd name="connsiteX1" fmla="*/ 493219 w 994633"/>
                          <a:gd name="connsiteY1" fmla="*/ 0 h 1174802"/>
                          <a:gd name="connsiteX2" fmla="*/ 985998 w 994633"/>
                          <a:gd name="connsiteY2" fmla="*/ 337467 h 1174802"/>
                          <a:gd name="connsiteX3" fmla="*/ 994623 w 994633"/>
                          <a:gd name="connsiteY3" fmla="*/ 883501 h 1174802"/>
                          <a:gd name="connsiteX4" fmla="*/ 509025 w 994633"/>
                          <a:gd name="connsiteY4" fmla="*/ 1174802 h 1174802"/>
                          <a:gd name="connsiteX5" fmla="*/ 1339 w 994633"/>
                          <a:gd name="connsiteY5" fmla="*/ 889851 h 1174802"/>
                          <a:gd name="connsiteX6" fmla="*/ 439 w 994633"/>
                          <a:gd name="connsiteY6" fmla="*/ 337467 h 1174802"/>
                          <a:gd name="connsiteX0" fmla="*/ 439 w 994644"/>
                          <a:gd name="connsiteY0" fmla="*/ 337467 h 1174802"/>
                          <a:gd name="connsiteX1" fmla="*/ 493219 w 994644"/>
                          <a:gd name="connsiteY1" fmla="*/ 0 h 1174802"/>
                          <a:gd name="connsiteX2" fmla="*/ 985998 w 994644"/>
                          <a:gd name="connsiteY2" fmla="*/ 337467 h 1174802"/>
                          <a:gd name="connsiteX3" fmla="*/ 994623 w 994644"/>
                          <a:gd name="connsiteY3" fmla="*/ 883501 h 1174802"/>
                          <a:gd name="connsiteX4" fmla="*/ 509025 w 994644"/>
                          <a:gd name="connsiteY4" fmla="*/ 1174802 h 1174802"/>
                          <a:gd name="connsiteX5" fmla="*/ 1339 w 994644"/>
                          <a:gd name="connsiteY5" fmla="*/ 889851 h 1174802"/>
                          <a:gd name="connsiteX6" fmla="*/ 439 w 994644"/>
                          <a:gd name="connsiteY6" fmla="*/ 337467 h 1174802"/>
                          <a:gd name="connsiteX0" fmla="*/ 439 w 994633"/>
                          <a:gd name="connsiteY0" fmla="*/ 337467 h 1174802"/>
                          <a:gd name="connsiteX1" fmla="*/ 493219 w 994633"/>
                          <a:gd name="connsiteY1" fmla="*/ 0 h 1174802"/>
                          <a:gd name="connsiteX2" fmla="*/ 985998 w 994633"/>
                          <a:gd name="connsiteY2" fmla="*/ 337467 h 1174802"/>
                          <a:gd name="connsiteX3" fmla="*/ 994623 w 994633"/>
                          <a:gd name="connsiteY3" fmla="*/ 883501 h 1174802"/>
                          <a:gd name="connsiteX4" fmla="*/ 509025 w 994633"/>
                          <a:gd name="connsiteY4" fmla="*/ 1174802 h 1174802"/>
                          <a:gd name="connsiteX5" fmla="*/ 1339 w 994633"/>
                          <a:gd name="connsiteY5" fmla="*/ 889851 h 1174802"/>
                          <a:gd name="connsiteX6" fmla="*/ 439 w 994633"/>
                          <a:gd name="connsiteY6" fmla="*/ 337467 h 1174802"/>
                          <a:gd name="connsiteX0" fmla="*/ 439 w 994729"/>
                          <a:gd name="connsiteY0" fmla="*/ 337467 h 1174802"/>
                          <a:gd name="connsiteX1" fmla="*/ 493219 w 994729"/>
                          <a:gd name="connsiteY1" fmla="*/ 0 h 1174802"/>
                          <a:gd name="connsiteX2" fmla="*/ 985998 w 994729"/>
                          <a:gd name="connsiteY2" fmla="*/ 337467 h 1174802"/>
                          <a:gd name="connsiteX3" fmla="*/ 994623 w 994729"/>
                          <a:gd name="connsiteY3" fmla="*/ 883501 h 1174802"/>
                          <a:gd name="connsiteX4" fmla="*/ 509025 w 994729"/>
                          <a:gd name="connsiteY4" fmla="*/ 1174802 h 1174802"/>
                          <a:gd name="connsiteX5" fmla="*/ 1339 w 994729"/>
                          <a:gd name="connsiteY5" fmla="*/ 889851 h 1174802"/>
                          <a:gd name="connsiteX6" fmla="*/ 439 w 994729"/>
                          <a:gd name="connsiteY6" fmla="*/ 337467 h 1174802"/>
                          <a:gd name="connsiteX0" fmla="*/ 439 w 994644"/>
                          <a:gd name="connsiteY0" fmla="*/ 337467 h 1174802"/>
                          <a:gd name="connsiteX1" fmla="*/ 493219 w 994644"/>
                          <a:gd name="connsiteY1" fmla="*/ 0 h 1174802"/>
                          <a:gd name="connsiteX2" fmla="*/ 985998 w 994644"/>
                          <a:gd name="connsiteY2" fmla="*/ 337467 h 1174802"/>
                          <a:gd name="connsiteX3" fmla="*/ 994623 w 994644"/>
                          <a:gd name="connsiteY3" fmla="*/ 883501 h 1174802"/>
                          <a:gd name="connsiteX4" fmla="*/ 509025 w 994644"/>
                          <a:gd name="connsiteY4" fmla="*/ 1174802 h 1174802"/>
                          <a:gd name="connsiteX5" fmla="*/ 1339 w 994644"/>
                          <a:gd name="connsiteY5" fmla="*/ 889851 h 1174802"/>
                          <a:gd name="connsiteX6" fmla="*/ 439 w 994644"/>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194"/>
                          <a:gd name="connsiteY0" fmla="*/ 337467 h 1174802"/>
                          <a:gd name="connsiteX1" fmla="*/ 492780 w 994194"/>
                          <a:gd name="connsiteY1" fmla="*/ 0 h 1174802"/>
                          <a:gd name="connsiteX2" fmla="*/ 985559 w 994194"/>
                          <a:gd name="connsiteY2" fmla="*/ 337467 h 1174802"/>
                          <a:gd name="connsiteX3" fmla="*/ 994184 w 994194"/>
                          <a:gd name="connsiteY3" fmla="*/ 883501 h 1174802"/>
                          <a:gd name="connsiteX4" fmla="*/ 508586 w 994194"/>
                          <a:gd name="connsiteY4" fmla="*/ 1174802 h 1174802"/>
                          <a:gd name="connsiteX5" fmla="*/ 900 w 994194"/>
                          <a:gd name="connsiteY5" fmla="*/ 889851 h 1174802"/>
                          <a:gd name="connsiteX6" fmla="*/ 0 w 994194"/>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194"/>
                          <a:gd name="connsiteY0" fmla="*/ 337467 h 1174802"/>
                          <a:gd name="connsiteX1" fmla="*/ 492780 w 994194"/>
                          <a:gd name="connsiteY1" fmla="*/ 0 h 1174802"/>
                          <a:gd name="connsiteX2" fmla="*/ 985559 w 994194"/>
                          <a:gd name="connsiteY2" fmla="*/ 337467 h 1174802"/>
                          <a:gd name="connsiteX3" fmla="*/ 994184 w 994194"/>
                          <a:gd name="connsiteY3" fmla="*/ 883501 h 1174802"/>
                          <a:gd name="connsiteX4" fmla="*/ 508586 w 994194"/>
                          <a:gd name="connsiteY4" fmla="*/ 1174802 h 1174802"/>
                          <a:gd name="connsiteX5" fmla="*/ 900 w 994194"/>
                          <a:gd name="connsiteY5" fmla="*/ 889851 h 1174802"/>
                          <a:gd name="connsiteX6" fmla="*/ 0 w 994194"/>
                          <a:gd name="connsiteY6" fmla="*/ 337467 h 1174802"/>
                          <a:gd name="connsiteX0" fmla="*/ 0 w 995848"/>
                          <a:gd name="connsiteY0" fmla="*/ 337467 h 1174802"/>
                          <a:gd name="connsiteX1" fmla="*/ 492780 w 995848"/>
                          <a:gd name="connsiteY1" fmla="*/ 0 h 1174802"/>
                          <a:gd name="connsiteX2" fmla="*/ 985559 w 995848"/>
                          <a:gd name="connsiteY2" fmla="*/ 337467 h 1174802"/>
                          <a:gd name="connsiteX3" fmla="*/ 994184 w 995848"/>
                          <a:gd name="connsiteY3" fmla="*/ 883501 h 1174802"/>
                          <a:gd name="connsiteX4" fmla="*/ 508586 w 995848"/>
                          <a:gd name="connsiteY4" fmla="*/ 1174802 h 1174802"/>
                          <a:gd name="connsiteX5" fmla="*/ 900 w 995848"/>
                          <a:gd name="connsiteY5" fmla="*/ 889851 h 1174802"/>
                          <a:gd name="connsiteX6" fmla="*/ 0 w 995848"/>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184"/>
                          <a:gd name="connsiteY0" fmla="*/ 337467 h 1174802"/>
                          <a:gd name="connsiteX1" fmla="*/ 492780 w 994184"/>
                          <a:gd name="connsiteY1" fmla="*/ 0 h 1174802"/>
                          <a:gd name="connsiteX2" fmla="*/ 985559 w 994184"/>
                          <a:gd name="connsiteY2" fmla="*/ 337467 h 1174802"/>
                          <a:gd name="connsiteX3" fmla="*/ 994184 w 994184"/>
                          <a:gd name="connsiteY3" fmla="*/ 883501 h 1174802"/>
                          <a:gd name="connsiteX4" fmla="*/ 508586 w 994184"/>
                          <a:gd name="connsiteY4" fmla="*/ 1174802 h 1174802"/>
                          <a:gd name="connsiteX5" fmla="*/ 900 w 994184"/>
                          <a:gd name="connsiteY5" fmla="*/ 889851 h 1174802"/>
                          <a:gd name="connsiteX6" fmla="*/ 0 w 994184"/>
                          <a:gd name="connsiteY6" fmla="*/ 337467 h 1174802"/>
                          <a:gd name="connsiteX0" fmla="*/ 0 w 994184"/>
                          <a:gd name="connsiteY0" fmla="*/ 337467 h 1174802"/>
                          <a:gd name="connsiteX1" fmla="*/ 492780 w 994184"/>
                          <a:gd name="connsiteY1" fmla="*/ 0 h 1174802"/>
                          <a:gd name="connsiteX2" fmla="*/ 985559 w 994184"/>
                          <a:gd name="connsiteY2" fmla="*/ 337467 h 1174802"/>
                          <a:gd name="connsiteX3" fmla="*/ 994184 w 994184"/>
                          <a:gd name="connsiteY3" fmla="*/ 883501 h 1174802"/>
                          <a:gd name="connsiteX4" fmla="*/ 508586 w 994184"/>
                          <a:gd name="connsiteY4" fmla="*/ 1174802 h 1174802"/>
                          <a:gd name="connsiteX5" fmla="*/ 900 w 994184"/>
                          <a:gd name="connsiteY5" fmla="*/ 889851 h 1174802"/>
                          <a:gd name="connsiteX6" fmla="*/ 0 w 994184"/>
                          <a:gd name="connsiteY6" fmla="*/ 337467 h 1174802"/>
                          <a:gd name="connsiteX0" fmla="*/ 0 w 994184"/>
                          <a:gd name="connsiteY0" fmla="*/ 337467 h 1174802"/>
                          <a:gd name="connsiteX1" fmla="*/ 492780 w 994184"/>
                          <a:gd name="connsiteY1" fmla="*/ 0 h 1174802"/>
                          <a:gd name="connsiteX2" fmla="*/ 985559 w 994184"/>
                          <a:gd name="connsiteY2" fmla="*/ 337467 h 1174802"/>
                          <a:gd name="connsiteX3" fmla="*/ 994184 w 994184"/>
                          <a:gd name="connsiteY3" fmla="*/ 883501 h 1174802"/>
                          <a:gd name="connsiteX4" fmla="*/ 508586 w 994184"/>
                          <a:gd name="connsiteY4" fmla="*/ 1174802 h 1174802"/>
                          <a:gd name="connsiteX5" fmla="*/ 900 w 994184"/>
                          <a:gd name="connsiteY5" fmla="*/ 889851 h 1174802"/>
                          <a:gd name="connsiteX6" fmla="*/ 0 w 994184"/>
                          <a:gd name="connsiteY6" fmla="*/ 337467 h 117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184" h="1174802">
                            <a:moveTo>
                              <a:pt x="0" y="337467"/>
                            </a:moveTo>
                            <a:lnTo>
                              <a:pt x="492780" y="0"/>
                            </a:lnTo>
                            <a:lnTo>
                              <a:pt x="985559" y="337467"/>
                            </a:lnTo>
                            <a:cubicBezTo>
                              <a:pt x="991609" y="789353"/>
                              <a:pt x="991309" y="466540"/>
                              <a:pt x="994184" y="883501"/>
                            </a:cubicBezTo>
                            <a:lnTo>
                              <a:pt x="508586" y="1174802"/>
                            </a:lnTo>
                            <a:lnTo>
                              <a:pt x="900" y="889851"/>
                            </a:lnTo>
                            <a:cubicBezTo>
                              <a:pt x="2717" y="705723"/>
                              <a:pt x="4533" y="451745"/>
                              <a:pt x="0" y="337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grpSp>
                    <p:nvGrpSpPr>
                      <p:cNvPr id="182" name="Group 181"/>
                      <p:cNvGrpSpPr/>
                      <p:nvPr/>
                    </p:nvGrpSpPr>
                    <p:grpSpPr>
                      <a:xfrm>
                        <a:off x="8590937" y="1328682"/>
                        <a:ext cx="897196" cy="499898"/>
                        <a:chOff x="8590937" y="1328682"/>
                        <a:chExt cx="897196" cy="499898"/>
                      </a:xfrm>
                      <a:grpFill/>
                    </p:grpSpPr>
                    <p:sp>
                      <p:nvSpPr>
                        <p:cNvPr id="183" name="Regular Pentagon 5"/>
                        <p:cNvSpPr/>
                        <p:nvPr/>
                      </p:nvSpPr>
                      <p:spPr>
                        <a:xfrm>
                          <a:off x="8590937" y="1328682"/>
                          <a:ext cx="423039" cy="499896"/>
                        </a:xfrm>
                        <a:custGeom>
                          <a:avLst/>
                          <a:gdLst>
                            <a:gd name="connsiteX0" fmla="*/ 1 w 985561"/>
                            <a:gd name="connsiteY0" fmla="*/ 337467 h 883503"/>
                            <a:gd name="connsiteX1" fmla="*/ 492781 w 985561"/>
                            <a:gd name="connsiteY1" fmla="*/ 0 h 883503"/>
                            <a:gd name="connsiteX2" fmla="*/ 985560 w 985561"/>
                            <a:gd name="connsiteY2" fmla="*/ 337467 h 883503"/>
                            <a:gd name="connsiteX3" fmla="*/ 797335 w 985561"/>
                            <a:gd name="connsiteY3" fmla="*/ 883501 h 883503"/>
                            <a:gd name="connsiteX4" fmla="*/ 188226 w 985561"/>
                            <a:gd name="connsiteY4" fmla="*/ 883501 h 883503"/>
                            <a:gd name="connsiteX5" fmla="*/ 1 w 985561"/>
                            <a:gd name="connsiteY5" fmla="*/ 337467 h 883503"/>
                            <a:gd name="connsiteX0" fmla="*/ 5450 w 991009"/>
                            <a:gd name="connsiteY0" fmla="*/ 337467 h 889851"/>
                            <a:gd name="connsiteX1" fmla="*/ 498230 w 991009"/>
                            <a:gd name="connsiteY1" fmla="*/ 0 h 889851"/>
                            <a:gd name="connsiteX2" fmla="*/ 991009 w 991009"/>
                            <a:gd name="connsiteY2" fmla="*/ 337467 h 889851"/>
                            <a:gd name="connsiteX3" fmla="*/ 802784 w 991009"/>
                            <a:gd name="connsiteY3" fmla="*/ 883501 h 889851"/>
                            <a:gd name="connsiteX4" fmla="*/ 0 w 991009"/>
                            <a:gd name="connsiteY4" fmla="*/ 889851 h 889851"/>
                            <a:gd name="connsiteX5" fmla="*/ 5450 w 991009"/>
                            <a:gd name="connsiteY5" fmla="*/ 337467 h 889851"/>
                            <a:gd name="connsiteX0" fmla="*/ 5450 w 991009"/>
                            <a:gd name="connsiteY0" fmla="*/ 337467 h 889851"/>
                            <a:gd name="connsiteX1" fmla="*/ 498230 w 991009"/>
                            <a:gd name="connsiteY1" fmla="*/ 0 h 889851"/>
                            <a:gd name="connsiteX2" fmla="*/ 991009 w 991009"/>
                            <a:gd name="connsiteY2" fmla="*/ 337467 h 889851"/>
                            <a:gd name="connsiteX3" fmla="*/ 802784 w 991009"/>
                            <a:gd name="connsiteY3" fmla="*/ 883501 h 889851"/>
                            <a:gd name="connsiteX4" fmla="*/ 0 w 991009"/>
                            <a:gd name="connsiteY4" fmla="*/ 889851 h 889851"/>
                            <a:gd name="connsiteX5" fmla="*/ 5450 w 991009"/>
                            <a:gd name="connsiteY5" fmla="*/ 337467 h 889851"/>
                            <a:gd name="connsiteX0" fmla="*/ 280 w 985839"/>
                            <a:gd name="connsiteY0" fmla="*/ 337467 h 889851"/>
                            <a:gd name="connsiteX1" fmla="*/ 493060 w 985839"/>
                            <a:gd name="connsiteY1" fmla="*/ 0 h 889851"/>
                            <a:gd name="connsiteX2" fmla="*/ 985839 w 985839"/>
                            <a:gd name="connsiteY2" fmla="*/ 337467 h 889851"/>
                            <a:gd name="connsiteX3" fmla="*/ 797614 w 985839"/>
                            <a:gd name="connsiteY3" fmla="*/ 883501 h 889851"/>
                            <a:gd name="connsiteX4" fmla="*/ 4355 w 985839"/>
                            <a:gd name="connsiteY4" fmla="*/ 889851 h 889851"/>
                            <a:gd name="connsiteX5" fmla="*/ 280 w 985839"/>
                            <a:gd name="connsiteY5" fmla="*/ 337467 h 889851"/>
                            <a:gd name="connsiteX0" fmla="*/ 5450 w 991009"/>
                            <a:gd name="connsiteY0" fmla="*/ 337467 h 889851"/>
                            <a:gd name="connsiteX1" fmla="*/ 498230 w 991009"/>
                            <a:gd name="connsiteY1" fmla="*/ 0 h 889851"/>
                            <a:gd name="connsiteX2" fmla="*/ 991009 w 991009"/>
                            <a:gd name="connsiteY2" fmla="*/ 337467 h 889851"/>
                            <a:gd name="connsiteX3" fmla="*/ 802784 w 991009"/>
                            <a:gd name="connsiteY3" fmla="*/ 883501 h 889851"/>
                            <a:gd name="connsiteX4" fmla="*/ 0 w 991009"/>
                            <a:gd name="connsiteY4" fmla="*/ 889851 h 889851"/>
                            <a:gd name="connsiteX5" fmla="*/ 5450 w 991009"/>
                            <a:gd name="connsiteY5" fmla="*/ 337467 h 889851"/>
                            <a:gd name="connsiteX0" fmla="*/ 439 w 985998"/>
                            <a:gd name="connsiteY0" fmla="*/ 337467 h 889851"/>
                            <a:gd name="connsiteX1" fmla="*/ 493219 w 985998"/>
                            <a:gd name="connsiteY1" fmla="*/ 0 h 889851"/>
                            <a:gd name="connsiteX2" fmla="*/ 985998 w 985998"/>
                            <a:gd name="connsiteY2" fmla="*/ 337467 h 889851"/>
                            <a:gd name="connsiteX3" fmla="*/ 797773 w 985998"/>
                            <a:gd name="connsiteY3" fmla="*/ 883501 h 889851"/>
                            <a:gd name="connsiteX4" fmla="*/ 1339 w 985998"/>
                            <a:gd name="connsiteY4" fmla="*/ 889851 h 889851"/>
                            <a:gd name="connsiteX5" fmla="*/ 439 w 985998"/>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97045"/>
                            <a:gd name="connsiteX1" fmla="*/ 493219 w 994623"/>
                            <a:gd name="connsiteY1" fmla="*/ 0 h 897045"/>
                            <a:gd name="connsiteX2" fmla="*/ 985998 w 994623"/>
                            <a:gd name="connsiteY2" fmla="*/ 337467 h 897045"/>
                            <a:gd name="connsiteX3" fmla="*/ 994623 w 994623"/>
                            <a:gd name="connsiteY3" fmla="*/ 883501 h 897045"/>
                            <a:gd name="connsiteX4" fmla="*/ 1339 w 994623"/>
                            <a:gd name="connsiteY4" fmla="*/ 889851 h 897045"/>
                            <a:gd name="connsiteX5" fmla="*/ 439 w 994623"/>
                            <a:gd name="connsiteY5" fmla="*/ 337467 h 897045"/>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92288"/>
                            <a:gd name="connsiteX1" fmla="*/ 493219 w 994623"/>
                            <a:gd name="connsiteY1" fmla="*/ 0 h 892288"/>
                            <a:gd name="connsiteX2" fmla="*/ 985998 w 994623"/>
                            <a:gd name="connsiteY2" fmla="*/ 337467 h 892288"/>
                            <a:gd name="connsiteX3" fmla="*/ 994623 w 994623"/>
                            <a:gd name="connsiteY3" fmla="*/ 883501 h 892288"/>
                            <a:gd name="connsiteX4" fmla="*/ 1339 w 994623"/>
                            <a:gd name="connsiteY4" fmla="*/ 889851 h 892288"/>
                            <a:gd name="connsiteX5" fmla="*/ 439 w 994623"/>
                            <a:gd name="connsiteY5" fmla="*/ 337467 h 892288"/>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486800 w 994623"/>
                            <a:gd name="connsiteY4" fmla="*/ 889052 h 889851"/>
                            <a:gd name="connsiteX5" fmla="*/ 1339 w 994623"/>
                            <a:gd name="connsiteY5" fmla="*/ 889851 h 889851"/>
                            <a:gd name="connsiteX6" fmla="*/ 439 w 994623"/>
                            <a:gd name="connsiteY6" fmla="*/ 337467 h 889851"/>
                            <a:gd name="connsiteX0" fmla="*/ 439 w 994623"/>
                            <a:gd name="connsiteY0" fmla="*/ 337467 h 1174802"/>
                            <a:gd name="connsiteX1" fmla="*/ 493219 w 994623"/>
                            <a:gd name="connsiteY1" fmla="*/ 0 h 1174802"/>
                            <a:gd name="connsiteX2" fmla="*/ 985998 w 994623"/>
                            <a:gd name="connsiteY2" fmla="*/ 337467 h 1174802"/>
                            <a:gd name="connsiteX3" fmla="*/ 994623 w 994623"/>
                            <a:gd name="connsiteY3" fmla="*/ 883501 h 1174802"/>
                            <a:gd name="connsiteX4" fmla="*/ 509025 w 994623"/>
                            <a:gd name="connsiteY4" fmla="*/ 1174802 h 1174802"/>
                            <a:gd name="connsiteX5" fmla="*/ 1339 w 994623"/>
                            <a:gd name="connsiteY5" fmla="*/ 889851 h 1174802"/>
                            <a:gd name="connsiteX6" fmla="*/ 439 w 994623"/>
                            <a:gd name="connsiteY6" fmla="*/ 337467 h 1174802"/>
                            <a:gd name="connsiteX0" fmla="*/ 439 w 994623"/>
                            <a:gd name="connsiteY0" fmla="*/ 337467 h 1174802"/>
                            <a:gd name="connsiteX1" fmla="*/ 493219 w 994623"/>
                            <a:gd name="connsiteY1" fmla="*/ 0 h 1174802"/>
                            <a:gd name="connsiteX2" fmla="*/ 985998 w 994623"/>
                            <a:gd name="connsiteY2" fmla="*/ 337467 h 1174802"/>
                            <a:gd name="connsiteX3" fmla="*/ 994623 w 994623"/>
                            <a:gd name="connsiteY3" fmla="*/ 883501 h 1174802"/>
                            <a:gd name="connsiteX4" fmla="*/ 509025 w 994623"/>
                            <a:gd name="connsiteY4" fmla="*/ 1174802 h 1174802"/>
                            <a:gd name="connsiteX5" fmla="*/ 1339 w 994623"/>
                            <a:gd name="connsiteY5" fmla="*/ 889851 h 1174802"/>
                            <a:gd name="connsiteX6" fmla="*/ 439 w 994623"/>
                            <a:gd name="connsiteY6" fmla="*/ 337467 h 1174802"/>
                            <a:gd name="connsiteX0" fmla="*/ 439 w 994633"/>
                            <a:gd name="connsiteY0" fmla="*/ 337467 h 1174802"/>
                            <a:gd name="connsiteX1" fmla="*/ 493219 w 994633"/>
                            <a:gd name="connsiteY1" fmla="*/ 0 h 1174802"/>
                            <a:gd name="connsiteX2" fmla="*/ 985998 w 994633"/>
                            <a:gd name="connsiteY2" fmla="*/ 337467 h 1174802"/>
                            <a:gd name="connsiteX3" fmla="*/ 994623 w 994633"/>
                            <a:gd name="connsiteY3" fmla="*/ 883501 h 1174802"/>
                            <a:gd name="connsiteX4" fmla="*/ 509025 w 994633"/>
                            <a:gd name="connsiteY4" fmla="*/ 1174802 h 1174802"/>
                            <a:gd name="connsiteX5" fmla="*/ 1339 w 994633"/>
                            <a:gd name="connsiteY5" fmla="*/ 889851 h 1174802"/>
                            <a:gd name="connsiteX6" fmla="*/ 439 w 994633"/>
                            <a:gd name="connsiteY6" fmla="*/ 337467 h 1174802"/>
                            <a:gd name="connsiteX0" fmla="*/ 439 w 994644"/>
                            <a:gd name="connsiteY0" fmla="*/ 337467 h 1174802"/>
                            <a:gd name="connsiteX1" fmla="*/ 493219 w 994644"/>
                            <a:gd name="connsiteY1" fmla="*/ 0 h 1174802"/>
                            <a:gd name="connsiteX2" fmla="*/ 985998 w 994644"/>
                            <a:gd name="connsiteY2" fmla="*/ 337467 h 1174802"/>
                            <a:gd name="connsiteX3" fmla="*/ 994623 w 994644"/>
                            <a:gd name="connsiteY3" fmla="*/ 883501 h 1174802"/>
                            <a:gd name="connsiteX4" fmla="*/ 509025 w 994644"/>
                            <a:gd name="connsiteY4" fmla="*/ 1174802 h 1174802"/>
                            <a:gd name="connsiteX5" fmla="*/ 1339 w 994644"/>
                            <a:gd name="connsiteY5" fmla="*/ 889851 h 1174802"/>
                            <a:gd name="connsiteX6" fmla="*/ 439 w 994644"/>
                            <a:gd name="connsiteY6" fmla="*/ 337467 h 1174802"/>
                            <a:gd name="connsiteX0" fmla="*/ 439 w 994633"/>
                            <a:gd name="connsiteY0" fmla="*/ 337467 h 1174802"/>
                            <a:gd name="connsiteX1" fmla="*/ 493219 w 994633"/>
                            <a:gd name="connsiteY1" fmla="*/ 0 h 1174802"/>
                            <a:gd name="connsiteX2" fmla="*/ 985998 w 994633"/>
                            <a:gd name="connsiteY2" fmla="*/ 337467 h 1174802"/>
                            <a:gd name="connsiteX3" fmla="*/ 994623 w 994633"/>
                            <a:gd name="connsiteY3" fmla="*/ 883501 h 1174802"/>
                            <a:gd name="connsiteX4" fmla="*/ 509025 w 994633"/>
                            <a:gd name="connsiteY4" fmla="*/ 1174802 h 1174802"/>
                            <a:gd name="connsiteX5" fmla="*/ 1339 w 994633"/>
                            <a:gd name="connsiteY5" fmla="*/ 889851 h 1174802"/>
                            <a:gd name="connsiteX6" fmla="*/ 439 w 994633"/>
                            <a:gd name="connsiteY6" fmla="*/ 337467 h 1174802"/>
                            <a:gd name="connsiteX0" fmla="*/ 439 w 994729"/>
                            <a:gd name="connsiteY0" fmla="*/ 337467 h 1174802"/>
                            <a:gd name="connsiteX1" fmla="*/ 493219 w 994729"/>
                            <a:gd name="connsiteY1" fmla="*/ 0 h 1174802"/>
                            <a:gd name="connsiteX2" fmla="*/ 985998 w 994729"/>
                            <a:gd name="connsiteY2" fmla="*/ 337467 h 1174802"/>
                            <a:gd name="connsiteX3" fmla="*/ 994623 w 994729"/>
                            <a:gd name="connsiteY3" fmla="*/ 883501 h 1174802"/>
                            <a:gd name="connsiteX4" fmla="*/ 509025 w 994729"/>
                            <a:gd name="connsiteY4" fmla="*/ 1174802 h 1174802"/>
                            <a:gd name="connsiteX5" fmla="*/ 1339 w 994729"/>
                            <a:gd name="connsiteY5" fmla="*/ 889851 h 1174802"/>
                            <a:gd name="connsiteX6" fmla="*/ 439 w 994729"/>
                            <a:gd name="connsiteY6" fmla="*/ 337467 h 1174802"/>
                            <a:gd name="connsiteX0" fmla="*/ 439 w 994644"/>
                            <a:gd name="connsiteY0" fmla="*/ 337467 h 1174802"/>
                            <a:gd name="connsiteX1" fmla="*/ 493219 w 994644"/>
                            <a:gd name="connsiteY1" fmla="*/ 0 h 1174802"/>
                            <a:gd name="connsiteX2" fmla="*/ 985998 w 994644"/>
                            <a:gd name="connsiteY2" fmla="*/ 337467 h 1174802"/>
                            <a:gd name="connsiteX3" fmla="*/ 994623 w 994644"/>
                            <a:gd name="connsiteY3" fmla="*/ 883501 h 1174802"/>
                            <a:gd name="connsiteX4" fmla="*/ 509025 w 994644"/>
                            <a:gd name="connsiteY4" fmla="*/ 1174802 h 1174802"/>
                            <a:gd name="connsiteX5" fmla="*/ 1339 w 994644"/>
                            <a:gd name="connsiteY5" fmla="*/ 889851 h 1174802"/>
                            <a:gd name="connsiteX6" fmla="*/ 439 w 994644"/>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194"/>
                            <a:gd name="connsiteY0" fmla="*/ 337467 h 1174802"/>
                            <a:gd name="connsiteX1" fmla="*/ 492780 w 994194"/>
                            <a:gd name="connsiteY1" fmla="*/ 0 h 1174802"/>
                            <a:gd name="connsiteX2" fmla="*/ 985559 w 994194"/>
                            <a:gd name="connsiteY2" fmla="*/ 337467 h 1174802"/>
                            <a:gd name="connsiteX3" fmla="*/ 994184 w 994194"/>
                            <a:gd name="connsiteY3" fmla="*/ 883501 h 1174802"/>
                            <a:gd name="connsiteX4" fmla="*/ 508586 w 994194"/>
                            <a:gd name="connsiteY4" fmla="*/ 1174802 h 1174802"/>
                            <a:gd name="connsiteX5" fmla="*/ 900 w 994194"/>
                            <a:gd name="connsiteY5" fmla="*/ 889851 h 1174802"/>
                            <a:gd name="connsiteX6" fmla="*/ 0 w 994194"/>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194"/>
                            <a:gd name="connsiteY0" fmla="*/ 337467 h 1174802"/>
                            <a:gd name="connsiteX1" fmla="*/ 492780 w 994194"/>
                            <a:gd name="connsiteY1" fmla="*/ 0 h 1174802"/>
                            <a:gd name="connsiteX2" fmla="*/ 985559 w 994194"/>
                            <a:gd name="connsiteY2" fmla="*/ 337467 h 1174802"/>
                            <a:gd name="connsiteX3" fmla="*/ 994184 w 994194"/>
                            <a:gd name="connsiteY3" fmla="*/ 883501 h 1174802"/>
                            <a:gd name="connsiteX4" fmla="*/ 508586 w 994194"/>
                            <a:gd name="connsiteY4" fmla="*/ 1174802 h 1174802"/>
                            <a:gd name="connsiteX5" fmla="*/ 900 w 994194"/>
                            <a:gd name="connsiteY5" fmla="*/ 889851 h 1174802"/>
                            <a:gd name="connsiteX6" fmla="*/ 0 w 994194"/>
                            <a:gd name="connsiteY6" fmla="*/ 337467 h 1174802"/>
                            <a:gd name="connsiteX0" fmla="*/ 0 w 995848"/>
                            <a:gd name="connsiteY0" fmla="*/ 337467 h 1174802"/>
                            <a:gd name="connsiteX1" fmla="*/ 492780 w 995848"/>
                            <a:gd name="connsiteY1" fmla="*/ 0 h 1174802"/>
                            <a:gd name="connsiteX2" fmla="*/ 985559 w 995848"/>
                            <a:gd name="connsiteY2" fmla="*/ 337467 h 1174802"/>
                            <a:gd name="connsiteX3" fmla="*/ 994184 w 995848"/>
                            <a:gd name="connsiteY3" fmla="*/ 883501 h 1174802"/>
                            <a:gd name="connsiteX4" fmla="*/ 508586 w 995848"/>
                            <a:gd name="connsiteY4" fmla="*/ 1174802 h 1174802"/>
                            <a:gd name="connsiteX5" fmla="*/ 900 w 995848"/>
                            <a:gd name="connsiteY5" fmla="*/ 889851 h 1174802"/>
                            <a:gd name="connsiteX6" fmla="*/ 0 w 995848"/>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184"/>
                            <a:gd name="connsiteY0" fmla="*/ 337467 h 1174802"/>
                            <a:gd name="connsiteX1" fmla="*/ 492780 w 994184"/>
                            <a:gd name="connsiteY1" fmla="*/ 0 h 1174802"/>
                            <a:gd name="connsiteX2" fmla="*/ 985559 w 994184"/>
                            <a:gd name="connsiteY2" fmla="*/ 337467 h 1174802"/>
                            <a:gd name="connsiteX3" fmla="*/ 994184 w 994184"/>
                            <a:gd name="connsiteY3" fmla="*/ 883501 h 1174802"/>
                            <a:gd name="connsiteX4" fmla="*/ 508586 w 994184"/>
                            <a:gd name="connsiteY4" fmla="*/ 1174802 h 1174802"/>
                            <a:gd name="connsiteX5" fmla="*/ 900 w 994184"/>
                            <a:gd name="connsiteY5" fmla="*/ 889851 h 1174802"/>
                            <a:gd name="connsiteX6" fmla="*/ 0 w 994184"/>
                            <a:gd name="connsiteY6" fmla="*/ 337467 h 1174802"/>
                            <a:gd name="connsiteX0" fmla="*/ 0 w 994184"/>
                            <a:gd name="connsiteY0" fmla="*/ 337467 h 1174802"/>
                            <a:gd name="connsiteX1" fmla="*/ 492780 w 994184"/>
                            <a:gd name="connsiteY1" fmla="*/ 0 h 1174802"/>
                            <a:gd name="connsiteX2" fmla="*/ 985559 w 994184"/>
                            <a:gd name="connsiteY2" fmla="*/ 337467 h 1174802"/>
                            <a:gd name="connsiteX3" fmla="*/ 994184 w 994184"/>
                            <a:gd name="connsiteY3" fmla="*/ 883501 h 1174802"/>
                            <a:gd name="connsiteX4" fmla="*/ 508586 w 994184"/>
                            <a:gd name="connsiteY4" fmla="*/ 1174802 h 1174802"/>
                            <a:gd name="connsiteX5" fmla="*/ 900 w 994184"/>
                            <a:gd name="connsiteY5" fmla="*/ 889851 h 1174802"/>
                            <a:gd name="connsiteX6" fmla="*/ 0 w 994184"/>
                            <a:gd name="connsiteY6" fmla="*/ 337467 h 1174802"/>
                            <a:gd name="connsiteX0" fmla="*/ 0 w 994184"/>
                            <a:gd name="connsiteY0" fmla="*/ 337467 h 1174802"/>
                            <a:gd name="connsiteX1" fmla="*/ 492780 w 994184"/>
                            <a:gd name="connsiteY1" fmla="*/ 0 h 1174802"/>
                            <a:gd name="connsiteX2" fmla="*/ 985559 w 994184"/>
                            <a:gd name="connsiteY2" fmla="*/ 337467 h 1174802"/>
                            <a:gd name="connsiteX3" fmla="*/ 994184 w 994184"/>
                            <a:gd name="connsiteY3" fmla="*/ 883501 h 1174802"/>
                            <a:gd name="connsiteX4" fmla="*/ 508586 w 994184"/>
                            <a:gd name="connsiteY4" fmla="*/ 1174802 h 1174802"/>
                            <a:gd name="connsiteX5" fmla="*/ 900 w 994184"/>
                            <a:gd name="connsiteY5" fmla="*/ 889851 h 1174802"/>
                            <a:gd name="connsiteX6" fmla="*/ 0 w 994184"/>
                            <a:gd name="connsiteY6" fmla="*/ 337467 h 117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184" h="1174802">
                              <a:moveTo>
                                <a:pt x="0" y="337467"/>
                              </a:moveTo>
                              <a:lnTo>
                                <a:pt x="492780" y="0"/>
                              </a:lnTo>
                              <a:lnTo>
                                <a:pt x="985559" y="337467"/>
                              </a:lnTo>
                              <a:cubicBezTo>
                                <a:pt x="991609" y="789353"/>
                                <a:pt x="991309" y="466540"/>
                                <a:pt x="994184" y="883501"/>
                              </a:cubicBezTo>
                              <a:lnTo>
                                <a:pt x="508586" y="1174802"/>
                              </a:lnTo>
                              <a:lnTo>
                                <a:pt x="900" y="889851"/>
                              </a:lnTo>
                              <a:cubicBezTo>
                                <a:pt x="2717" y="705723"/>
                                <a:pt x="4533" y="451745"/>
                                <a:pt x="0" y="337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184" name="Regular Pentagon 5"/>
                        <p:cNvSpPr/>
                        <p:nvPr/>
                      </p:nvSpPr>
                      <p:spPr>
                        <a:xfrm>
                          <a:off x="9065094" y="1328683"/>
                          <a:ext cx="423039" cy="499897"/>
                        </a:xfrm>
                        <a:custGeom>
                          <a:avLst/>
                          <a:gdLst>
                            <a:gd name="connsiteX0" fmla="*/ 1 w 985561"/>
                            <a:gd name="connsiteY0" fmla="*/ 337467 h 883503"/>
                            <a:gd name="connsiteX1" fmla="*/ 492781 w 985561"/>
                            <a:gd name="connsiteY1" fmla="*/ 0 h 883503"/>
                            <a:gd name="connsiteX2" fmla="*/ 985560 w 985561"/>
                            <a:gd name="connsiteY2" fmla="*/ 337467 h 883503"/>
                            <a:gd name="connsiteX3" fmla="*/ 797335 w 985561"/>
                            <a:gd name="connsiteY3" fmla="*/ 883501 h 883503"/>
                            <a:gd name="connsiteX4" fmla="*/ 188226 w 985561"/>
                            <a:gd name="connsiteY4" fmla="*/ 883501 h 883503"/>
                            <a:gd name="connsiteX5" fmla="*/ 1 w 985561"/>
                            <a:gd name="connsiteY5" fmla="*/ 337467 h 883503"/>
                            <a:gd name="connsiteX0" fmla="*/ 5450 w 991009"/>
                            <a:gd name="connsiteY0" fmla="*/ 337467 h 889851"/>
                            <a:gd name="connsiteX1" fmla="*/ 498230 w 991009"/>
                            <a:gd name="connsiteY1" fmla="*/ 0 h 889851"/>
                            <a:gd name="connsiteX2" fmla="*/ 991009 w 991009"/>
                            <a:gd name="connsiteY2" fmla="*/ 337467 h 889851"/>
                            <a:gd name="connsiteX3" fmla="*/ 802784 w 991009"/>
                            <a:gd name="connsiteY3" fmla="*/ 883501 h 889851"/>
                            <a:gd name="connsiteX4" fmla="*/ 0 w 991009"/>
                            <a:gd name="connsiteY4" fmla="*/ 889851 h 889851"/>
                            <a:gd name="connsiteX5" fmla="*/ 5450 w 991009"/>
                            <a:gd name="connsiteY5" fmla="*/ 337467 h 889851"/>
                            <a:gd name="connsiteX0" fmla="*/ 5450 w 991009"/>
                            <a:gd name="connsiteY0" fmla="*/ 337467 h 889851"/>
                            <a:gd name="connsiteX1" fmla="*/ 498230 w 991009"/>
                            <a:gd name="connsiteY1" fmla="*/ 0 h 889851"/>
                            <a:gd name="connsiteX2" fmla="*/ 991009 w 991009"/>
                            <a:gd name="connsiteY2" fmla="*/ 337467 h 889851"/>
                            <a:gd name="connsiteX3" fmla="*/ 802784 w 991009"/>
                            <a:gd name="connsiteY3" fmla="*/ 883501 h 889851"/>
                            <a:gd name="connsiteX4" fmla="*/ 0 w 991009"/>
                            <a:gd name="connsiteY4" fmla="*/ 889851 h 889851"/>
                            <a:gd name="connsiteX5" fmla="*/ 5450 w 991009"/>
                            <a:gd name="connsiteY5" fmla="*/ 337467 h 889851"/>
                            <a:gd name="connsiteX0" fmla="*/ 280 w 985839"/>
                            <a:gd name="connsiteY0" fmla="*/ 337467 h 889851"/>
                            <a:gd name="connsiteX1" fmla="*/ 493060 w 985839"/>
                            <a:gd name="connsiteY1" fmla="*/ 0 h 889851"/>
                            <a:gd name="connsiteX2" fmla="*/ 985839 w 985839"/>
                            <a:gd name="connsiteY2" fmla="*/ 337467 h 889851"/>
                            <a:gd name="connsiteX3" fmla="*/ 797614 w 985839"/>
                            <a:gd name="connsiteY3" fmla="*/ 883501 h 889851"/>
                            <a:gd name="connsiteX4" fmla="*/ 4355 w 985839"/>
                            <a:gd name="connsiteY4" fmla="*/ 889851 h 889851"/>
                            <a:gd name="connsiteX5" fmla="*/ 280 w 985839"/>
                            <a:gd name="connsiteY5" fmla="*/ 337467 h 889851"/>
                            <a:gd name="connsiteX0" fmla="*/ 5450 w 991009"/>
                            <a:gd name="connsiteY0" fmla="*/ 337467 h 889851"/>
                            <a:gd name="connsiteX1" fmla="*/ 498230 w 991009"/>
                            <a:gd name="connsiteY1" fmla="*/ 0 h 889851"/>
                            <a:gd name="connsiteX2" fmla="*/ 991009 w 991009"/>
                            <a:gd name="connsiteY2" fmla="*/ 337467 h 889851"/>
                            <a:gd name="connsiteX3" fmla="*/ 802784 w 991009"/>
                            <a:gd name="connsiteY3" fmla="*/ 883501 h 889851"/>
                            <a:gd name="connsiteX4" fmla="*/ 0 w 991009"/>
                            <a:gd name="connsiteY4" fmla="*/ 889851 h 889851"/>
                            <a:gd name="connsiteX5" fmla="*/ 5450 w 991009"/>
                            <a:gd name="connsiteY5" fmla="*/ 337467 h 889851"/>
                            <a:gd name="connsiteX0" fmla="*/ 439 w 985998"/>
                            <a:gd name="connsiteY0" fmla="*/ 337467 h 889851"/>
                            <a:gd name="connsiteX1" fmla="*/ 493219 w 985998"/>
                            <a:gd name="connsiteY1" fmla="*/ 0 h 889851"/>
                            <a:gd name="connsiteX2" fmla="*/ 985998 w 985998"/>
                            <a:gd name="connsiteY2" fmla="*/ 337467 h 889851"/>
                            <a:gd name="connsiteX3" fmla="*/ 797773 w 985998"/>
                            <a:gd name="connsiteY3" fmla="*/ 883501 h 889851"/>
                            <a:gd name="connsiteX4" fmla="*/ 1339 w 985998"/>
                            <a:gd name="connsiteY4" fmla="*/ 889851 h 889851"/>
                            <a:gd name="connsiteX5" fmla="*/ 439 w 985998"/>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97045"/>
                            <a:gd name="connsiteX1" fmla="*/ 493219 w 994623"/>
                            <a:gd name="connsiteY1" fmla="*/ 0 h 897045"/>
                            <a:gd name="connsiteX2" fmla="*/ 985998 w 994623"/>
                            <a:gd name="connsiteY2" fmla="*/ 337467 h 897045"/>
                            <a:gd name="connsiteX3" fmla="*/ 994623 w 994623"/>
                            <a:gd name="connsiteY3" fmla="*/ 883501 h 897045"/>
                            <a:gd name="connsiteX4" fmla="*/ 1339 w 994623"/>
                            <a:gd name="connsiteY4" fmla="*/ 889851 h 897045"/>
                            <a:gd name="connsiteX5" fmla="*/ 439 w 994623"/>
                            <a:gd name="connsiteY5" fmla="*/ 337467 h 897045"/>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92288"/>
                            <a:gd name="connsiteX1" fmla="*/ 493219 w 994623"/>
                            <a:gd name="connsiteY1" fmla="*/ 0 h 892288"/>
                            <a:gd name="connsiteX2" fmla="*/ 985998 w 994623"/>
                            <a:gd name="connsiteY2" fmla="*/ 337467 h 892288"/>
                            <a:gd name="connsiteX3" fmla="*/ 994623 w 994623"/>
                            <a:gd name="connsiteY3" fmla="*/ 883501 h 892288"/>
                            <a:gd name="connsiteX4" fmla="*/ 1339 w 994623"/>
                            <a:gd name="connsiteY4" fmla="*/ 889851 h 892288"/>
                            <a:gd name="connsiteX5" fmla="*/ 439 w 994623"/>
                            <a:gd name="connsiteY5" fmla="*/ 337467 h 892288"/>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1339 w 994623"/>
                            <a:gd name="connsiteY4" fmla="*/ 889851 h 889851"/>
                            <a:gd name="connsiteX5" fmla="*/ 439 w 994623"/>
                            <a:gd name="connsiteY5" fmla="*/ 337467 h 889851"/>
                            <a:gd name="connsiteX0" fmla="*/ 439 w 994623"/>
                            <a:gd name="connsiteY0" fmla="*/ 337467 h 889851"/>
                            <a:gd name="connsiteX1" fmla="*/ 493219 w 994623"/>
                            <a:gd name="connsiteY1" fmla="*/ 0 h 889851"/>
                            <a:gd name="connsiteX2" fmla="*/ 985998 w 994623"/>
                            <a:gd name="connsiteY2" fmla="*/ 337467 h 889851"/>
                            <a:gd name="connsiteX3" fmla="*/ 994623 w 994623"/>
                            <a:gd name="connsiteY3" fmla="*/ 883501 h 889851"/>
                            <a:gd name="connsiteX4" fmla="*/ 486800 w 994623"/>
                            <a:gd name="connsiteY4" fmla="*/ 889052 h 889851"/>
                            <a:gd name="connsiteX5" fmla="*/ 1339 w 994623"/>
                            <a:gd name="connsiteY5" fmla="*/ 889851 h 889851"/>
                            <a:gd name="connsiteX6" fmla="*/ 439 w 994623"/>
                            <a:gd name="connsiteY6" fmla="*/ 337467 h 889851"/>
                            <a:gd name="connsiteX0" fmla="*/ 439 w 994623"/>
                            <a:gd name="connsiteY0" fmla="*/ 337467 h 1174802"/>
                            <a:gd name="connsiteX1" fmla="*/ 493219 w 994623"/>
                            <a:gd name="connsiteY1" fmla="*/ 0 h 1174802"/>
                            <a:gd name="connsiteX2" fmla="*/ 985998 w 994623"/>
                            <a:gd name="connsiteY2" fmla="*/ 337467 h 1174802"/>
                            <a:gd name="connsiteX3" fmla="*/ 994623 w 994623"/>
                            <a:gd name="connsiteY3" fmla="*/ 883501 h 1174802"/>
                            <a:gd name="connsiteX4" fmla="*/ 509025 w 994623"/>
                            <a:gd name="connsiteY4" fmla="*/ 1174802 h 1174802"/>
                            <a:gd name="connsiteX5" fmla="*/ 1339 w 994623"/>
                            <a:gd name="connsiteY5" fmla="*/ 889851 h 1174802"/>
                            <a:gd name="connsiteX6" fmla="*/ 439 w 994623"/>
                            <a:gd name="connsiteY6" fmla="*/ 337467 h 1174802"/>
                            <a:gd name="connsiteX0" fmla="*/ 439 w 994623"/>
                            <a:gd name="connsiteY0" fmla="*/ 337467 h 1174802"/>
                            <a:gd name="connsiteX1" fmla="*/ 493219 w 994623"/>
                            <a:gd name="connsiteY1" fmla="*/ 0 h 1174802"/>
                            <a:gd name="connsiteX2" fmla="*/ 985998 w 994623"/>
                            <a:gd name="connsiteY2" fmla="*/ 337467 h 1174802"/>
                            <a:gd name="connsiteX3" fmla="*/ 994623 w 994623"/>
                            <a:gd name="connsiteY3" fmla="*/ 883501 h 1174802"/>
                            <a:gd name="connsiteX4" fmla="*/ 509025 w 994623"/>
                            <a:gd name="connsiteY4" fmla="*/ 1174802 h 1174802"/>
                            <a:gd name="connsiteX5" fmla="*/ 1339 w 994623"/>
                            <a:gd name="connsiteY5" fmla="*/ 889851 h 1174802"/>
                            <a:gd name="connsiteX6" fmla="*/ 439 w 994623"/>
                            <a:gd name="connsiteY6" fmla="*/ 337467 h 1174802"/>
                            <a:gd name="connsiteX0" fmla="*/ 439 w 994633"/>
                            <a:gd name="connsiteY0" fmla="*/ 337467 h 1174802"/>
                            <a:gd name="connsiteX1" fmla="*/ 493219 w 994633"/>
                            <a:gd name="connsiteY1" fmla="*/ 0 h 1174802"/>
                            <a:gd name="connsiteX2" fmla="*/ 985998 w 994633"/>
                            <a:gd name="connsiteY2" fmla="*/ 337467 h 1174802"/>
                            <a:gd name="connsiteX3" fmla="*/ 994623 w 994633"/>
                            <a:gd name="connsiteY3" fmla="*/ 883501 h 1174802"/>
                            <a:gd name="connsiteX4" fmla="*/ 509025 w 994633"/>
                            <a:gd name="connsiteY4" fmla="*/ 1174802 h 1174802"/>
                            <a:gd name="connsiteX5" fmla="*/ 1339 w 994633"/>
                            <a:gd name="connsiteY5" fmla="*/ 889851 h 1174802"/>
                            <a:gd name="connsiteX6" fmla="*/ 439 w 994633"/>
                            <a:gd name="connsiteY6" fmla="*/ 337467 h 1174802"/>
                            <a:gd name="connsiteX0" fmla="*/ 439 w 994644"/>
                            <a:gd name="connsiteY0" fmla="*/ 337467 h 1174802"/>
                            <a:gd name="connsiteX1" fmla="*/ 493219 w 994644"/>
                            <a:gd name="connsiteY1" fmla="*/ 0 h 1174802"/>
                            <a:gd name="connsiteX2" fmla="*/ 985998 w 994644"/>
                            <a:gd name="connsiteY2" fmla="*/ 337467 h 1174802"/>
                            <a:gd name="connsiteX3" fmla="*/ 994623 w 994644"/>
                            <a:gd name="connsiteY3" fmla="*/ 883501 h 1174802"/>
                            <a:gd name="connsiteX4" fmla="*/ 509025 w 994644"/>
                            <a:gd name="connsiteY4" fmla="*/ 1174802 h 1174802"/>
                            <a:gd name="connsiteX5" fmla="*/ 1339 w 994644"/>
                            <a:gd name="connsiteY5" fmla="*/ 889851 h 1174802"/>
                            <a:gd name="connsiteX6" fmla="*/ 439 w 994644"/>
                            <a:gd name="connsiteY6" fmla="*/ 337467 h 1174802"/>
                            <a:gd name="connsiteX0" fmla="*/ 439 w 994633"/>
                            <a:gd name="connsiteY0" fmla="*/ 337467 h 1174802"/>
                            <a:gd name="connsiteX1" fmla="*/ 493219 w 994633"/>
                            <a:gd name="connsiteY1" fmla="*/ 0 h 1174802"/>
                            <a:gd name="connsiteX2" fmla="*/ 985998 w 994633"/>
                            <a:gd name="connsiteY2" fmla="*/ 337467 h 1174802"/>
                            <a:gd name="connsiteX3" fmla="*/ 994623 w 994633"/>
                            <a:gd name="connsiteY3" fmla="*/ 883501 h 1174802"/>
                            <a:gd name="connsiteX4" fmla="*/ 509025 w 994633"/>
                            <a:gd name="connsiteY4" fmla="*/ 1174802 h 1174802"/>
                            <a:gd name="connsiteX5" fmla="*/ 1339 w 994633"/>
                            <a:gd name="connsiteY5" fmla="*/ 889851 h 1174802"/>
                            <a:gd name="connsiteX6" fmla="*/ 439 w 994633"/>
                            <a:gd name="connsiteY6" fmla="*/ 337467 h 1174802"/>
                            <a:gd name="connsiteX0" fmla="*/ 439 w 994729"/>
                            <a:gd name="connsiteY0" fmla="*/ 337467 h 1174802"/>
                            <a:gd name="connsiteX1" fmla="*/ 493219 w 994729"/>
                            <a:gd name="connsiteY1" fmla="*/ 0 h 1174802"/>
                            <a:gd name="connsiteX2" fmla="*/ 985998 w 994729"/>
                            <a:gd name="connsiteY2" fmla="*/ 337467 h 1174802"/>
                            <a:gd name="connsiteX3" fmla="*/ 994623 w 994729"/>
                            <a:gd name="connsiteY3" fmla="*/ 883501 h 1174802"/>
                            <a:gd name="connsiteX4" fmla="*/ 509025 w 994729"/>
                            <a:gd name="connsiteY4" fmla="*/ 1174802 h 1174802"/>
                            <a:gd name="connsiteX5" fmla="*/ 1339 w 994729"/>
                            <a:gd name="connsiteY5" fmla="*/ 889851 h 1174802"/>
                            <a:gd name="connsiteX6" fmla="*/ 439 w 994729"/>
                            <a:gd name="connsiteY6" fmla="*/ 337467 h 1174802"/>
                            <a:gd name="connsiteX0" fmla="*/ 439 w 994644"/>
                            <a:gd name="connsiteY0" fmla="*/ 337467 h 1174802"/>
                            <a:gd name="connsiteX1" fmla="*/ 493219 w 994644"/>
                            <a:gd name="connsiteY1" fmla="*/ 0 h 1174802"/>
                            <a:gd name="connsiteX2" fmla="*/ 985998 w 994644"/>
                            <a:gd name="connsiteY2" fmla="*/ 337467 h 1174802"/>
                            <a:gd name="connsiteX3" fmla="*/ 994623 w 994644"/>
                            <a:gd name="connsiteY3" fmla="*/ 883501 h 1174802"/>
                            <a:gd name="connsiteX4" fmla="*/ 509025 w 994644"/>
                            <a:gd name="connsiteY4" fmla="*/ 1174802 h 1174802"/>
                            <a:gd name="connsiteX5" fmla="*/ 1339 w 994644"/>
                            <a:gd name="connsiteY5" fmla="*/ 889851 h 1174802"/>
                            <a:gd name="connsiteX6" fmla="*/ 439 w 994644"/>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194"/>
                            <a:gd name="connsiteY0" fmla="*/ 337467 h 1174802"/>
                            <a:gd name="connsiteX1" fmla="*/ 492780 w 994194"/>
                            <a:gd name="connsiteY1" fmla="*/ 0 h 1174802"/>
                            <a:gd name="connsiteX2" fmla="*/ 985559 w 994194"/>
                            <a:gd name="connsiteY2" fmla="*/ 337467 h 1174802"/>
                            <a:gd name="connsiteX3" fmla="*/ 994184 w 994194"/>
                            <a:gd name="connsiteY3" fmla="*/ 883501 h 1174802"/>
                            <a:gd name="connsiteX4" fmla="*/ 508586 w 994194"/>
                            <a:gd name="connsiteY4" fmla="*/ 1174802 h 1174802"/>
                            <a:gd name="connsiteX5" fmla="*/ 900 w 994194"/>
                            <a:gd name="connsiteY5" fmla="*/ 889851 h 1174802"/>
                            <a:gd name="connsiteX6" fmla="*/ 0 w 994194"/>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194"/>
                            <a:gd name="connsiteY0" fmla="*/ 337467 h 1174802"/>
                            <a:gd name="connsiteX1" fmla="*/ 492780 w 994194"/>
                            <a:gd name="connsiteY1" fmla="*/ 0 h 1174802"/>
                            <a:gd name="connsiteX2" fmla="*/ 985559 w 994194"/>
                            <a:gd name="connsiteY2" fmla="*/ 337467 h 1174802"/>
                            <a:gd name="connsiteX3" fmla="*/ 994184 w 994194"/>
                            <a:gd name="connsiteY3" fmla="*/ 883501 h 1174802"/>
                            <a:gd name="connsiteX4" fmla="*/ 508586 w 994194"/>
                            <a:gd name="connsiteY4" fmla="*/ 1174802 h 1174802"/>
                            <a:gd name="connsiteX5" fmla="*/ 900 w 994194"/>
                            <a:gd name="connsiteY5" fmla="*/ 889851 h 1174802"/>
                            <a:gd name="connsiteX6" fmla="*/ 0 w 994194"/>
                            <a:gd name="connsiteY6" fmla="*/ 337467 h 1174802"/>
                            <a:gd name="connsiteX0" fmla="*/ 0 w 995848"/>
                            <a:gd name="connsiteY0" fmla="*/ 337467 h 1174802"/>
                            <a:gd name="connsiteX1" fmla="*/ 492780 w 995848"/>
                            <a:gd name="connsiteY1" fmla="*/ 0 h 1174802"/>
                            <a:gd name="connsiteX2" fmla="*/ 985559 w 995848"/>
                            <a:gd name="connsiteY2" fmla="*/ 337467 h 1174802"/>
                            <a:gd name="connsiteX3" fmla="*/ 994184 w 995848"/>
                            <a:gd name="connsiteY3" fmla="*/ 883501 h 1174802"/>
                            <a:gd name="connsiteX4" fmla="*/ 508586 w 995848"/>
                            <a:gd name="connsiteY4" fmla="*/ 1174802 h 1174802"/>
                            <a:gd name="connsiteX5" fmla="*/ 900 w 995848"/>
                            <a:gd name="connsiteY5" fmla="*/ 889851 h 1174802"/>
                            <a:gd name="connsiteX6" fmla="*/ 0 w 995848"/>
                            <a:gd name="connsiteY6" fmla="*/ 337467 h 1174802"/>
                            <a:gd name="connsiteX0" fmla="*/ 0 w 994205"/>
                            <a:gd name="connsiteY0" fmla="*/ 337467 h 1174802"/>
                            <a:gd name="connsiteX1" fmla="*/ 492780 w 994205"/>
                            <a:gd name="connsiteY1" fmla="*/ 0 h 1174802"/>
                            <a:gd name="connsiteX2" fmla="*/ 985559 w 994205"/>
                            <a:gd name="connsiteY2" fmla="*/ 337467 h 1174802"/>
                            <a:gd name="connsiteX3" fmla="*/ 994184 w 994205"/>
                            <a:gd name="connsiteY3" fmla="*/ 883501 h 1174802"/>
                            <a:gd name="connsiteX4" fmla="*/ 508586 w 994205"/>
                            <a:gd name="connsiteY4" fmla="*/ 1174802 h 1174802"/>
                            <a:gd name="connsiteX5" fmla="*/ 900 w 994205"/>
                            <a:gd name="connsiteY5" fmla="*/ 889851 h 1174802"/>
                            <a:gd name="connsiteX6" fmla="*/ 0 w 994205"/>
                            <a:gd name="connsiteY6" fmla="*/ 337467 h 1174802"/>
                            <a:gd name="connsiteX0" fmla="*/ 0 w 994184"/>
                            <a:gd name="connsiteY0" fmla="*/ 337467 h 1174802"/>
                            <a:gd name="connsiteX1" fmla="*/ 492780 w 994184"/>
                            <a:gd name="connsiteY1" fmla="*/ 0 h 1174802"/>
                            <a:gd name="connsiteX2" fmla="*/ 985559 w 994184"/>
                            <a:gd name="connsiteY2" fmla="*/ 337467 h 1174802"/>
                            <a:gd name="connsiteX3" fmla="*/ 994184 w 994184"/>
                            <a:gd name="connsiteY3" fmla="*/ 883501 h 1174802"/>
                            <a:gd name="connsiteX4" fmla="*/ 508586 w 994184"/>
                            <a:gd name="connsiteY4" fmla="*/ 1174802 h 1174802"/>
                            <a:gd name="connsiteX5" fmla="*/ 900 w 994184"/>
                            <a:gd name="connsiteY5" fmla="*/ 889851 h 1174802"/>
                            <a:gd name="connsiteX6" fmla="*/ 0 w 994184"/>
                            <a:gd name="connsiteY6" fmla="*/ 337467 h 1174802"/>
                            <a:gd name="connsiteX0" fmla="*/ 0 w 994184"/>
                            <a:gd name="connsiteY0" fmla="*/ 337467 h 1174802"/>
                            <a:gd name="connsiteX1" fmla="*/ 492780 w 994184"/>
                            <a:gd name="connsiteY1" fmla="*/ 0 h 1174802"/>
                            <a:gd name="connsiteX2" fmla="*/ 985559 w 994184"/>
                            <a:gd name="connsiteY2" fmla="*/ 337467 h 1174802"/>
                            <a:gd name="connsiteX3" fmla="*/ 994184 w 994184"/>
                            <a:gd name="connsiteY3" fmla="*/ 883501 h 1174802"/>
                            <a:gd name="connsiteX4" fmla="*/ 508586 w 994184"/>
                            <a:gd name="connsiteY4" fmla="*/ 1174802 h 1174802"/>
                            <a:gd name="connsiteX5" fmla="*/ 900 w 994184"/>
                            <a:gd name="connsiteY5" fmla="*/ 889851 h 1174802"/>
                            <a:gd name="connsiteX6" fmla="*/ 0 w 994184"/>
                            <a:gd name="connsiteY6" fmla="*/ 337467 h 1174802"/>
                            <a:gd name="connsiteX0" fmla="*/ 0 w 994184"/>
                            <a:gd name="connsiteY0" fmla="*/ 337467 h 1174802"/>
                            <a:gd name="connsiteX1" fmla="*/ 492780 w 994184"/>
                            <a:gd name="connsiteY1" fmla="*/ 0 h 1174802"/>
                            <a:gd name="connsiteX2" fmla="*/ 985559 w 994184"/>
                            <a:gd name="connsiteY2" fmla="*/ 337467 h 1174802"/>
                            <a:gd name="connsiteX3" fmla="*/ 994184 w 994184"/>
                            <a:gd name="connsiteY3" fmla="*/ 883501 h 1174802"/>
                            <a:gd name="connsiteX4" fmla="*/ 508586 w 994184"/>
                            <a:gd name="connsiteY4" fmla="*/ 1174802 h 1174802"/>
                            <a:gd name="connsiteX5" fmla="*/ 900 w 994184"/>
                            <a:gd name="connsiteY5" fmla="*/ 889851 h 1174802"/>
                            <a:gd name="connsiteX6" fmla="*/ 0 w 994184"/>
                            <a:gd name="connsiteY6" fmla="*/ 337467 h 117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184" h="1174802">
                              <a:moveTo>
                                <a:pt x="0" y="337467"/>
                              </a:moveTo>
                              <a:lnTo>
                                <a:pt x="492780" y="0"/>
                              </a:lnTo>
                              <a:lnTo>
                                <a:pt x="985559" y="337467"/>
                              </a:lnTo>
                              <a:cubicBezTo>
                                <a:pt x="991609" y="789353"/>
                                <a:pt x="991309" y="466540"/>
                                <a:pt x="994184" y="883501"/>
                              </a:cubicBezTo>
                              <a:lnTo>
                                <a:pt x="508586" y="1174802"/>
                              </a:lnTo>
                              <a:lnTo>
                                <a:pt x="900" y="889851"/>
                              </a:lnTo>
                              <a:cubicBezTo>
                                <a:pt x="2717" y="705723"/>
                                <a:pt x="4533" y="451745"/>
                                <a:pt x="0" y="3374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grpSp>
                </p:grpSp>
                <p:grpSp>
                  <p:nvGrpSpPr>
                    <p:cNvPr id="109" name="Group 108"/>
                    <p:cNvGrpSpPr/>
                    <p:nvPr/>
                  </p:nvGrpSpPr>
                  <p:grpSpPr>
                    <a:xfrm>
                      <a:off x="4469835" y="2567211"/>
                      <a:ext cx="268648" cy="268880"/>
                      <a:chOff x="1051265" y="1964361"/>
                      <a:chExt cx="426668" cy="427036"/>
                    </a:xfrm>
                    <a:solidFill>
                      <a:schemeClr val="bg1"/>
                    </a:solidFill>
                  </p:grpSpPr>
                  <p:sp>
                    <p:nvSpPr>
                      <p:cNvPr id="149" name="Freeform 148"/>
                      <p:cNvSpPr/>
                      <p:nvPr/>
                    </p:nvSpPr>
                    <p:spPr>
                      <a:xfrm>
                        <a:off x="1254705" y="1964361"/>
                        <a:ext cx="20040" cy="71335"/>
                      </a:xfrm>
                      <a:custGeom>
                        <a:avLst/>
                        <a:gdLst>
                          <a:gd name="connsiteX0" fmla="*/ 10020 w 20040"/>
                          <a:gd name="connsiteY0" fmla="*/ 0 h 71335"/>
                          <a:gd name="connsiteX1" fmla="*/ 20040 w 20040"/>
                          <a:gd name="connsiteY1" fmla="*/ 10020 h 71335"/>
                          <a:gd name="connsiteX2" fmla="*/ 20040 w 20040"/>
                          <a:gd name="connsiteY2" fmla="*/ 61315 h 71335"/>
                          <a:gd name="connsiteX3" fmla="*/ 10020 w 20040"/>
                          <a:gd name="connsiteY3" fmla="*/ 71335 h 71335"/>
                          <a:gd name="connsiteX4" fmla="*/ 0 w 20040"/>
                          <a:gd name="connsiteY4" fmla="*/ 61315 h 71335"/>
                          <a:gd name="connsiteX5" fmla="*/ 0 w 20040"/>
                          <a:gd name="connsiteY5" fmla="*/ 10020 h 71335"/>
                          <a:gd name="connsiteX6" fmla="*/ 10020 w 20040"/>
                          <a:gd name="connsiteY6" fmla="*/ 0 h 7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0" h="71335">
                            <a:moveTo>
                              <a:pt x="10020" y="0"/>
                            </a:moveTo>
                            <a:cubicBezTo>
                              <a:pt x="15554" y="0"/>
                              <a:pt x="20040" y="4486"/>
                              <a:pt x="20040" y="10020"/>
                            </a:cubicBezTo>
                            <a:cubicBezTo>
                              <a:pt x="20040" y="27119"/>
                              <a:pt x="20040" y="44217"/>
                              <a:pt x="20040" y="61315"/>
                            </a:cubicBezTo>
                            <a:cubicBezTo>
                              <a:pt x="19226" y="66620"/>
                              <a:pt x="16167" y="70802"/>
                              <a:pt x="10020" y="71335"/>
                            </a:cubicBezTo>
                            <a:cubicBezTo>
                              <a:pt x="7169" y="70996"/>
                              <a:pt x="1670" y="71535"/>
                              <a:pt x="0" y="61315"/>
                            </a:cubicBezTo>
                            <a:lnTo>
                              <a:pt x="0" y="10020"/>
                            </a:lnTo>
                            <a:cubicBezTo>
                              <a:pt x="0" y="4486"/>
                              <a:pt x="4486" y="0"/>
                              <a:pt x="1002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50" name="Freeform 149"/>
                      <p:cNvSpPr/>
                      <p:nvPr/>
                    </p:nvSpPr>
                    <p:spPr>
                      <a:xfrm>
                        <a:off x="1141416" y="1997581"/>
                        <a:ext cx="47021" cy="64053"/>
                      </a:xfrm>
                      <a:custGeom>
                        <a:avLst/>
                        <a:gdLst>
                          <a:gd name="connsiteX0" fmla="*/ 11085 w 47021"/>
                          <a:gd name="connsiteY0" fmla="*/ 32 h 64053"/>
                          <a:gd name="connsiteX1" fmla="*/ 19135 w 47021"/>
                          <a:gd name="connsiteY1" fmla="*/ 5030 h 64053"/>
                          <a:gd name="connsiteX2" fmla="*/ 45532 w 47021"/>
                          <a:gd name="connsiteY2" fmla="*/ 48493 h 64053"/>
                          <a:gd name="connsiteX3" fmla="*/ 42094 w 47021"/>
                          <a:gd name="connsiteY3" fmla="*/ 62564 h 64053"/>
                          <a:gd name="connsiteX4" fmla="*/ 28023 w 47021"/>
                          <a:gd name="connsiteY4" fmla="*/ 59126 h 64053"/>
                          <a:gd name="connsiteX5" fmla="*/ 1626 w 47021"/>
                          <a:gd name="connsiteY5" fmla="*/ 15664 h 64053"/>
                          <a:gd name="connsiteX6" fmla="*/ 5064 w 47021"/>
                          <a:gd name="connsiteY6" fmla="*/ 1593 h 64053"/>
                          <a:gd name="connsiteX7" fmla="*/ 11085 w 47021"/>
                          <a:gd name="connsiteY7" fmla="*/ 32 h 6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21" h="64053">
                            <a:moveTo>
                              <a:pt x="11085" y="32"/>
                            </a:moveTo>
                            <a:cubicBezTo>
                              <a:pt x="13536" y="241"/>
                              <a:pt x="16324" y="1543"/>
                              <a:pt x="19135" y="5030"/>
                            </a:cubicBezTo>
                            <a:lnTo>
                              <a:pt x="45532" y="48493"/>
                            </a:lnTo>
                            <a:cubicBezTo>
                              <a:pt x="48468" y="53327"/>
                              <a:pt x="46929" y="59627"/>
                              <a:pt x="42094" y="62564"/>
                            </a:cubicBezTo>
                            <a:cubicBezTo>
                              <a:pt x="37260" y="65500"/>
                              <a:pt x="30960" y="63961"/>
                              <a:pt x="28023" y="59126"/>
                            </a:cubicBezTo>
                            <a:lnTo>
                              <a:pt x="1626" y="15664"/>
                            </a:lnTo>
                            <a:cubicBezTo>
                              <a:pt x="-2481" y="9162"/>
                              <a:pt x="2146" y="3365"/>
                              <a:pt x="5064" y="1593"/>
                            </a:cubicBezTo>
                            <a:cubicBezTo>
                              <a:pt x="6523" y="707"/>
                              <a:pt x="8635" y="-177"/>
                              <a:pt x="11085" y="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51" name="Freeform 150"/>
                      <p:cNvSpPr/>
                      <p:nvPr/>
                    </p:nvSpPr>
                    <p:spPr>
                      <a:xfrm>
                        <a:off x="1339645" y="1997577"/>
                        <a:ext cx="47033" cy="63995"/>
                      </a:xfrm>
                      <a:custGeom>
                        <a:avLst/>
                        <a:gdLst>
                          <a:gd name="connsiteX0" fmla="*/ 34168 w 47033"/>
                          <a:gd name="connsiteY0" fmla="*/ 299 h 63995"/>
                          <a:gd name="connsiteX1" fmla="*/ 42032 w 47033"/>
                          <a:gd name="connsiteY1" fmla="*/ 1513 h 63995"/>
                          <a:gd name="connsiteX2" fmla="*/ 45521 w 47033"/>
                          <a:gd name="connsiteY2" fmla="*/ 15795 h 63995"/>
                          <a:gd name="connsiteX3" fmla="*/ 19284 w 47033"/>
                          <a:gd name="connsiteY3" fmla="*/ 58994 h 63995"/>
                          <a:gd name="connsiteX4" fmla="*/ 5002 w 47033"/>
                          <a:gd name="connsiteY4" fmla="*/ 62483 h 63995"/>
                          <a:gd name="connsiteX5" fmla="*/ 1513 w 47033"/>
                          <a:gd name="connsiteY5" fmla="*/ 48201 h 63995"/>
                          <a:gd name="connsiteX6" fmla="*/ 27750 w 47033"/>
                          <a:gd name="connsiteY6" fmla="*/ 5001 h 63995"/>
                          <a:gd name="connsiteX7" fmla="*/ 34168 w 47033"/>
                          <a:gd name="connsiteY7" fmla="*/ 299 h 6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33" h="63995">
                            <a:moveTo>
                              <a:pt x="34168" y="299"/>
                            </a:moveTo>
                            <a:cubicBezTo>
                              <a:pt x="36753" y="-332"/>
                              <a:pt x="39578" y="22"/>
                              <a:pt x="42032" y="1513"/>
                            </a:cubicBezTo>
                            <a:cubicBezTo>
                              <a:pt x="46939" y="4493"/>
                              <a:pt x="48502" y="10887"/>
                              <a:pt x="45521" y="15795"/>
                            </a:cubicBezTo>
                            <a:lnTo>
                              <a:pt x="19284" y="58994"/>
                            </a:lnTo>
                            <a:cubicBezTo>
                              <a:pt x="16304" y="63902"/>
                              <a:pt x="9909" y="65464"/>
                              <a:pt x="5002" y="62483"/>
                            </a:cubicBezTo>
                            <a:cubicBezTo>
                              <a:pt x="94" y="59503"/>
                              <a:pt x="-1468" y="53108"/>
                              <a:pt x="1513" y="48201"/>
                            </a:cubicBezTo>
                            <a:lnTo>
                              <a:pt x="27750" y="5001"/>
                            </a:lnTo>
                            <a:cubicBezTo>
                              <a:pt x="29240" y="2548"/>
                              <a:pt x="31584" y="930"/>
                              <a:pt x="34168" y="29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52" name="Freeform 151"/>
                      <p:cNvSpPr/>
                      <p:nvPr/>
                    </p:nvSpPr>
                    <p:spPr>
                      <a:xfrm>
                        <a:off x="1153312" y="2075307"/>
                        <a:ext cx="220584" cy="233319"/>
                      </a:xfrm>
                      <a:custGeom>
                        <a:avLst/>
                        <a:gdLst>
                          <a:gd name="connsiteX0" fmla="*/ 148196 w 221978"/>
                          <a:gd name="connsiteY0" fmla="*/ 100727 h 233319"/>
                          <a:gd name="connsiteX1" fmla="*/ 139456 w 221978"/>
                          <a:gd name="connsiteY1" fmla="*/ 102643 h 233319"/>
                          <a:gd name="connsiteX2" fmla="*/ 111846 w 221978"/>
                          <a:gd name="connsiteY2" fmla="*/ 112165 h 233319"/>
                          <a:gd name="connsiteX3" fmla="*/ 83905 w 221978"/>
                          <a:gd name="connsiteY3" fmla="*/ 102910 h 233319"/>
                          <a:gd name="connsiteX4" fmla="*/ 78955 w 221978"/>
                          <a:gd name="connsiteY4" fmla="*/ 110817 h 233319"/>
                          <a:gd name="connsiteX5" fmla="*/ 106989 w 221978"/>
                          <a:gd name="connsiteY5" fmla="*/ 185136 h 233319"/>
                          <a:gd name="connsiteX6" fmla="*/ 113999 w 221978"/>
                          <a:gd name="connsiteY6" fmla="*/ 186579 h 233319"/>
                          <a:gd name="connsiteX7" fmla="*/ 145642 w 221978"/>
                          <a:gd name="connsiteY7" fmla="*/ 108951 h 233319"/>
                          <a:gd name="connsiteX8" fmla="*/ 148196 w 221978"/>
                          <a:gd name="connsiteY8" fmla="*/ 100727 h 233319"/>
                          <a:gd name="connsiteX9" fmla="*/ 113768 w 221978"/>
                          <a:gd name="connsiteY9" fmla="*/ 0 h 233319"/>
                          <a:gd name="connsiteX10" fmla="*/ 195210 w 221978"/>
                          <a:gd name="connsiteY10" fmla="*/ 176513 h 233319"/>
                          <a:gd name="connsiteX11" fmla="*/ 164616 w 221978"/>
                          <a:gd name="connsiteY11" fmla="*/ 233319 h 233319"/>
                          <a:gd name="connsiteX12" fmla="*/ 56912 w 221978"/>
                          <a:gd name="connsiteY12" fmla="*/ 233319 h 233319"/>
                          <a:gd name="connsiteX13" fmla="*/ 21456 w 221978"/>
                          <a:gd name="connsiteY13" fmla="*/ 167623 h 233319"/>
                          <a:gd name="connsiteX14" fmla="*/ 113768 w 221978"/>
                          <a:gd name="connsiteY14" fmla="*/ 0 h 233319"/>
                          <a:gd name="connsiteX0" fmla="*/ 148196 w 220584"/>
                          <a:gd name="connsiteY0" fmla="*/ 100727 h 233319"/>
                          <a:gd name="connsiteX1" fmla="*/ 139456 w 220584"/>
                          <a:gd name="connsiteY1" fmla="*/ 102643 h 233319"/>
                          <a:gd name="connsiteX2" fmla="*/ 111846 w 220584"/>
                          <a:gd name="connsiteY2" fmla="*/ 112165 h 233319"/>
                          <a:gd name="connsiteX3" fmla="*/ 83905 w 220584"/>
                          <a:gd name="connsiteY3" fmla="*/ 102910 h 233319"/>
                          <a:gd name="connsiteX4" fmla="*/ 78955 w 220584"/>
                          <a:gd name="connsiteY4" fmla="*/ 110817 h 233319"/>
                          <a:gd name="connsiteX5" fmla="*/ 106989 w 220584"/>
                          <a:gd name="connsiteY5" fmla="*/ 185136 h 233319"/>
                          <a:gd name="connsiteX6" fmla="*/ 113999 w 220584"/>
                          <a:gd name="connsiteY6" fmla="*/ 186579 h 233319"/>
                          <a:gd name="connsiteX7" fmla="*/ 145642 w 220584"/>
                          <a:gd name="connsiteY7" fmla="*/ 108951 h 233319"/>
                          <a:gd name="connsiteX8" fmla="*/ 148196 w 220584"/>
                          <a:gd name="connsiteY8" fmla="*/ 100727 h 233319"/>
                          <a:gd name="connsiteX9" fmla="*/ 113768 w 220584"/>
                          <a:gd name="connsiteY9" fmla="*/ 0 h 233319"/>
                          <a:gd name="connsiteX10" fmla="*/ 195210 w 220584"/>
                          <a:gd name="connsiteY10" fmla="*/ 176513 h 233319"/>
                          <a:gd name="connsiteX11" fmla="*/ 164616 w 220584"/>
                          <a:gd name="connsiteY11" fmla="*/ 233319 h 233319"/>
                          <a:gd name="connsiteX12" fmla="*/ 56912 w 220584"/>
                          <a:gd name="connsiteY12" fmla="*/ 233319 h 233319"/>
                          <a:gd name="connsiteX13" fmla="*/ 21456 w 220584"/>
                          <a:gd name="connsiteY13" fmla="*/ 167623 h 233319"/>
                          <a:gd name="connsiteX14" fmla="*/ 113768 w 220584"/>
                          <a:gd name="connsiteY14" fmla="*/ 0 h 2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584" h="233319">
                            <a:moveTo>
                              <a:pt x="148196" y="100727"/>
                            </a:moveTo>
                            <a:cubicBezTo>
                              <a:pt x="146528" y="99132"/>
                              <a:pt x="142979" y="99227"/>
                              <a:pt x="139456" y="102643"/>
                            </a:cubicBezTo>
                            <a:cubicBezTo>
                              <a:pt x="130654" y="109347"/>
                              <a:pt x="121031" y="112275"/>
                              <a:pt x="111846" y="112165"/>
                            </a:cubicBezTo>
                            <a:cubicBezTo>
                              <a:pt x="105846" y="112808"/>
                              <a:pt x="93976" y="110134"/>
                              <a:pt x="83905" y="102910"/>
                            </a:cubicBezTo>
                            <a:cubicBezTo>
                              <a:pt x="71294" y="95750"/>
                              <a:pt x="71132" y="105075"/>
                              <a:pt x="78955" y="110817"/>
                            </a:cubicBezTo>
                            <a:cubicBezTo>
                              <a:pt x="97987" y="129977"/>
                              <a:pt x="107848" y="156107"/>
                              <a:pt x="106989" y="185136"/>
                            </a:cubicBezTo>
                            <a:cubicBezTo>
                              <a:pt x="107344" y="193481"/>
                              <a:pt x="113769" y="191379"/>
                              <a:pt x="113999" y="186579"/>
                            </a:cubicBezTo>
                            <a:cubicBezTo>
                              <a:pt x="117445" y="161891"/>
                              <a:pt x="124658" y="130909"/>
                              <a:pt x="145642" y="108951"/>
                            </a:cubicBezTo>
                            <a:cubicBezTo>
                              <a:pt x="149649" y="105607"/>
                              <a:pt x="149863" y="102322"/>
                              <a:pt x="148196" y="100727"/>
                            </a:cubicBezTo>
                            <a:close/>
                            <a:moveTo>
                              <a:pt x="113768" y="0"/>
                            </a:moveTo>
                            <a:cubicBezTo>
                              <a:pt x="214371" y="182"/>
                              <a:pt x="249363" y="112029"/>
                              <a:pt x="195210" y="176513"/>
                            </a:cubicBezTo>
                            <a:cubicBezTo>
                              <a:pt x="182059" y="195448"/>
                              <a:pt x="172353" y="207985"/>
                              <a:pt x="164616" y="233319"/>
                            </a:cubicBezTo>
                            <a:lnTo>
                              <a:pt x="56912" y="233319"/>
                            </a:lnTo>
                            <a:cubicBezTo>
                              <a:pt x="52968" y="210928"/>
                              <a:pt x="40165" y="192967"/>
                              <a:pt x="21456" y="167623"/>
                            </a:cubicBezTo>
                            <a:cubicBezTo>
                              <a:pt x="-27843" y="108939"/>
                              <a:pt x="9832" y="344"/>
                              <a:pt x="11376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53" name="Freeform 152"/>
                      <p:cNvSpPr/>
                      <p:nvPr/>
                    </p:nvSpPr>
                    <p:spPr>
                      <a:xfrm>
                        <a:off x="1396448" y="2083612"/>
                        <a:ext cx="63344" cy="45968"/>
                      </a:xfrm>
                      <a:custGeom>
                        <a:avLst/>
                        <a:gdLst>
                          <a:gd name="connsiteX0" fmla="*/ 56475 w 63344"/>
                          <a:gd name="connsiteY0" fmla="*/ 240 h 45968"/>
                          <a:gd name="connsiteX1" fmla="*/ 62011 w 63344"/>
                          <a:gd name="connsiteY1" fmla="*/ 4229 h 45968"/>
                          <a:gd name="connsiteX2" fmla="*/ 59116 w 63344"/>
                          <a:gd name="connsiteY2" fmla="*/ 16500 h 45968"/>
                          <a:gd name="connsiteX3" fmla="*/ 13606 w 63344"/>
                          <a:gd name="connsiteY3" fmla="*/ 44635 h 45968"/>
                          <a:gd name="connsiteX4" fmla="*/ 1334 w 63344"/>
                          <a:gd name="connsiteY4" fmla="*/ 41740 h 45968"/>
                          <a:gd name="connsiteX5" fmla="*/ 4230 w 63344"/>
                          <a:gd name="connsiteY5" fmla="*/ 29468 h 45968"/>
                          <a:gd name="connsiteX6" fmla="*/ 49740 w 63344"/>
                          <a:gd name="connsiteY6" fmla="*/ 1334 h 45968"/>
                          <a:gd name="connsiteX7" fmla="*/ 56475 w 63344"/>
                          <a:gd name="connsiteY7" fmla="*/ 240 h 4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44" h="45968">
                            <a:moveTo>
                              <a:pt x="56475" y="240"/>
                            </a:moveTo>
                            <a:cubicBezTo>
                              <a:pt x="58696" y="764"/>
                              <a:pt x="60717" y="2135"/>
                              <a:pt x="62011" y="4229"/>
                            </a:cubicBezTo>
                            <a:cubicBezTo>
                              <a:pt x="64600" y="8417"/>
                              <a:pt x="63304" y="13911"/>
                              <a:pt x="59116" y="16500"/>
                            </a:cubicBezTo>
                            <a:lnTo>
                              <a:pt x="13606" y="44635"/>
                            </a:lnTo>
                            <a:cubicBezTo>
                              <a:pt x="9418" y="47224"/>
                              <a:pt x="3924" y="45928"/>
                              <a:pt x="1334" y="41740"/>
                            </a:cubicBezTo>
                            <a:cubicBezTo>
                              <a:pt x="-1255" y="37552"/>
                              <a:pt x="42" y="32058"/>
                              <a:pt x="4230" y="29468"/>
                            </a:cubicBezTo>
                            <a:lnTo>
                              <a:pt x="49740" y="1334"/>
                            </a:lnTo>
                            <a:cubicBezTo>
                              <a:pt x="51834" y="39"/>
                              <a:pt x="54254" y="-284"/>
                              <a:pt x="56475" y="24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54" name="Freeform 153"/>
                      <p:cNvSpPr/>
                      <p:nvPr/>
                    </p:nvSpPr>
                    <p:spPr>
                      <a:xfrm>
                        <a:off x="1067134" y="2086541"/>
                        <a:ext cx="63252" cy="45680"/>
                      </a:xfrm>
                      <a:custGeom>
                        <a:avLst/>
                        <a:gdLst>
                          <a:gd name="connsiteX0" fmla="*/ 6636 w 63252"/>
                          <a:gd name="connsiteY0" fmla="*/ 232 h 45680"/>
                          <a:gd name="connsiteX1" fmla="*/ 13142 w 63252"/>
                          <a:gd name="connsiteY1" fmla="*/ 1288 h 45680"/>
                          <a:gd name="connsiteX2" fmla="*/ 59168 w 63252"/>
                          <a:gd name="connsiteY2" fmla="*/ 29742 h 45680"/>
                          <a:gd name="connsiteX3" fmla="*/ 61965 w 63252"/>
                          <a:gd name="connsiteY3" fmla="*/ 41596 h 45680"/>
                          <a:gd name="connsiteX4" fmla="*/ 50111 w 63252"/>
                          <a:gd name="connsiteY4" fmla="*/ 44392 h 45680"/>
                          <a:gd name="connsiteX5" fmla="*/ 4085 w 63252"/>
                          <a:gd name="connsiteY5" fmla="*/ 15939 h 45680"/>
                          <a:gd name="connsiteX6" fmla="*/ 1288 w 63252"/>
                          <a:gd name="connsiteY6" fmla="*/ 4085 h 45680"/>
                          <a:gd name="connsiteX7" fmla="*/ 6636 w 63252"/>
                          <a:gd name="connsiteY7" fmla="*/ 232 h 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2" h="45680">
                            <a:moveTo>
                              <a:pt x="6636" y="232"/>
                            </a:moveTo>
                            <a:cubicBezTo>
                              <a:pt x="8781" y="-274"/>
                              <a:pt x="11119" y="38"/>
                              <a:pt x="13142" y="1288"/>
                            </a:cubicBezTo>
                            <a:lnTo>
                              <a:pt x="59168" y="29742"/>
                            </a:lnTo>
                            <a:cubicBezTo>
                              <a:pt x="63214" y="32243"/>
                              <a:pt x="64466" y="37550"/>
                              <a:pt x="61965" y="41596"/>
                            </a:cubicBezTo>
                            <a:cubicBezTo>
                              <a:pt x="59463" y="45641"/>
                              <a:pt x="54156" y="46894"/>
                              <a:pt x="50111" y="44392"/>
                            </a:cubicBezTo>
                            <a:lnTo>
                              <a:pt x="4085" y="15939"/>
                            </a:lnTo>
                            <a:cubicBezTo>
                              <a:pt x="39" y="13438"/>
                              <a:pt x="-1213" y="8131"/>
                              <a:pt x="1288" y="4085"/>
                            </a:cubicBezTo>
                            <a:cubicBezTo>
                              <a:pt x="2539" y="2062"/>
                              <a:pt x="4491" y="738"/>
                              <a:pt x="6636" y="2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55" name="Freeform 154"/>
                      <p:cNvSpPr/>
                      <p:nvPr/>
                    </p:nvSpPr>
                    <p:spPr>
                      <a:xfrm>
                        <a:off x="1051265" y="2187447"/>
                        <a:ext cx="71377" cy="20391"/>
                      </a:xfrm>
                      <a:custGeom>
                        <a:avLst/>
                        <a:gdLst>
                          <a:gd name="connsiteX0" fmla="*/ 10237 w 71377"/>
                          <a:gd name="connsiteY0" fmla="*/ 0 h 20391"/>
                          <a:gd name="connsiteX1" fmla="*/ 61181 w 71377"/>
                          <a:gd name="connsiteY1" fmla="*/ 0 h 20391"/>
                          <a:gd name="connsiteX2" fmla="*/ 71377 w 71377"/>
                          <a:gd name="connsiteY2" fmla="*/ 10196 h 20391"/>
                          <a:gd name="connsiteX3" fmla="*/ 61181 w 71377"/>
                          <a:gd name="connsiteY3" fmla="*/ 20391 h 20391"/>
                          <a:gd name="connsiteX4" fmla="*/ 10237 w 71377"/>
                          <a:gd name="connsiteY4" fmla="*/ 20391 h 20391"/>
                          <a:gd name="connsiteX5" fmla="*/ 843 w 71377"/>
                          <a:gd name="connsiteY5" fmla="*/ 14164 h 20391"/>
                          <a:gd name="connsiteX6" fmla="*/ 843 w 71377"/>
                          <a:gd name="connsiteY6" fmla="*/ 6227 h 20391"/>
                          <a:gd name="connsiteX7" fmla="*/ 10237 w 71377"/>
                          <a:gd name="connsiteY7" fmla="*/ 0 h 2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77" h="20391">
                            <a:moveTo>
                              <a:pt x="10237" y="0"/>
                            </a:moveTo>
                            <a:lnTo>
                              <a:pt x="61181" y="0"/>
                            </a:lnTo>
                            <a:cubicBezTo>
                              <a:pt x="66812" y="0"/>
                              <a:pt x="71377" y="4565"/>
                              <a:pt x="71377" y="10196"/>
                            </a:cubicBezTo>
                            <a:cubicBezTo>
                              <a:pt x="71377" y="15827"/>
                              <a:pt x="66812" y="20391"/>
                              <a:pt x="61181" y="20391"/>
                            </a:cubicBezTo>
                            <a:lnTo>
                              <a:pt x="10237" y="20391"/>
                            </a:lnTo>
                            <a:cubicBezTo>
                              <a:pt x="6014" y="20391"/>
                              <a:pt x="2391" y="17824"/>
                              <a:pt x="843" y="14164"/>
                            </a:cubicBezTo>
                            <a:cubicBezTo>
                              <a:pt x="-280" y="12080"/>
                              <a:pt x="-280" y="8312"/>
                              <a:pt x="843" y="6227"/>
                            </a:cubicBezTo>
                            <a:cubicBezTo>
                              <a:pt x="2391" y="2568"/>
                              <a:pt x="6014" y="0"/>
                              <a:pt x="10237"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56" name="Freeform 155"/>
                      <p:cNvSpPr/>
                      <p:nvPr/>
                    </p:nvSpPr>
                    <p:spPr>
                      <a:xfrm>
                        <a:off x="1406867" y="2187447"/>
                        <a:ext cx="71066" cy="20391"/>
                      </a:xfrm>
                      <a:custGeom>
                        <a:avLst/>
                        <a:gdLst>
                          <a:gd name="connsiteX0" fmla="*/ 9927 w 71066"/>
                          <a:gd name="connsiteY0" fmla="*/ 0 h 20391"/>
                          <a:gd name="connsiteX1" fmla="*/ 60870 w 71066"/>
                          <a:gd name="connsiteY1" fmla="*/ 0 h 20391"/>
                          <a:gd name="connsiteX2" fmla="*/ 71066 w 71066"/>
                          <a:gd name="connsiteY2" fmla="*/ 10196 h 20391"/>
                          <a:gd name="connsiteX3" fmla="*/ 60870 w 71066"/>
                          <a:gd name="connsiteY3" fmla="*/ 20391 h 20391"/>
                          <a:gd name="connsiteX4" fmla="*/ 9927 w 71066"/>
                          <a:gd name="connsiteY4" fmla="*/ 20391 h 20391"/>
                          <a:gd name="connsiteX5" fmla="*/ 532 w 71066"/>
                          <a:gd name="connsiteY5" fmla="*/ 14164 h 20391"/>
                          <a:gd name="connsiteX6" fmla="*/ 532 w 71066"/>
                          <a:gd name="connsiteY6" fmla="*/ 6227 h 20391"/>
                          <a:gd name="connsiteX7" fmla="*/ 9927 w 71066"/>
                          <a:gd name="connsiteY7" fmla="*/ 0 h 2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66" h="20391">
                            <a:moveTo>
                              <a:pt x="9927" y="0"/>
                            </a:moveTo>
                            <a:lnTo>
                              <a:pt x="60870" y="0"/>
                            </a:lnTo>
                            <a:cubicBezTo>
                              <a:pt x="66501" y="0"/>
                              <a:pt x="71066" y="4565"/>
                              <a:pt x="71066" y="10196"/>
                            </a:cubicBezTo>
                            <a:cubicBezTo>
                              <a:pt x="71066" y="15827"/>
                              <a:pt x="66501" y="20391"/>
                              <a:pt x="60870" y="20391"/>
                            </a:cubicBezTo>
                            <a:lnTo>
                              <a:pt x="9927" y="20391"/>
                            </a:lnTo>
                            <a:cubicBezTo>
                              <a:pt x="5703" y="20391"/>
                              <a:pt x="2080" y="17824"/>
                              <a:pt x="532" y="14164"/>
                            </a:cubicBezTo>
                            <a:cubicBezTo>
                              <a:pt x="-29" y="10676"/>
                              <a:pt x="-310" y="9434"/>
                              <a:pt x="532" y="6227"/>
                            </a:cubicBezTo>
                            <a:cubicBezTo>
                              <a:pt x="2080" y="2568"/>
                              <a:pt x="5703" y="0"/>
                              <a:pt x="9927"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57" name="Freeform 156"/>
                      <p:cNvSpPr/>
                      <p:nvPr/>
                    </p:nvSpPr>
                    <p:spPr>
                      <a:xfrm>
                        <a:off x="1394755" y="2272533"/>
                        <a:ext cx="64730" cy="42739"/>
                      </a:xfrm>
                      <a:custGeom>
                        <a:avLst/>
                        <a:gdLst>
                          <a:gd name="connsiteX0" fmla="*/ 4775 w 64730"/>
                          <a:gd name="connsiteY0" fmla="*/ 752 h 42739"/>
                          <a:gd name="connsiteX1" fmla="*/ 12566 w 64730"/>
                          <a:gd name="connsiteY1" fmla="*/ 789 h 42739"/>
                          <a:gd name="connsiteX2" fmla="*/ 60305 w 64730"/>
                          <a:gd name="connsiteY2" fmla="*/ 26805 h 42739"/>
                          <a:gd name="connsiteX3" fmla="*/ 63694 w 64730"/>
                          <a:gd name="connsiteY3" fmla="*/ 38314 h 42739"/>
                          <a:gd name="connsiteX4" fmla="*/ 52185 w 64730"/>
                          <a:gd name="connsiteY4" fmla="*/ 41703 h 42739"/>
                          <a:gd name="connsiteX5" fmla="*/ 4446 w 64730"/>
                          <a:gd name="connsiteY5" fmla="*/ 15687 h 42739"/>
                          <a:gd name="connsiteX6" fmla="*/ 1057 w 64730"/>
                          <a:gd name="connsiteY6" fmla="*/ 4178 h 42739"/>
                          <a:gd name="connsiteX7" fmla="*/ 4775 w 64730"/>
                          <a:gd name="connsiteY7" fmla="*/ 752 h 4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30" h="42739">
                            <a:moveTo>
                              <a:pt x="4775" y="752"/>
                            </a:moveTo>
                            <a:cubicBezTo>
                              <a:pt x="6845" y="-110"/>
                              <a:pt x="9593" y="-395"/>
                              <a:pt x="12566" y="789"/>
                            </a:cubicBezTo>
                            <a:lnTo>
                              <a:pt x="60305" y="26805"/>
                            </a:lnTo>
                            <a:cubicBezTo>
                              <a:pt x="64419" y="29047"/>
                              <a:pt x="65936" y="34199"/>
                              <a:pt x="63694" y="38314"/>
                            </a:cubicBezTo>
                            <a:cubicBezTo>
                              <a:pt x="61452" y="42428"/>
                              <a:pt x="56300" y="43945"/>
                              <a:pt x="52185" y="41703"/>
                            </a:cubicBezTo>
                            <a:lnTo>
                              <a:pt x="4446" y="15687"/>
                            </a:lnTo>
                            <a:cubicBezTo>
                              <a:pt x="135" y="13362"/>
                              <a:pt x="-1139" y="6942"/>
                              <a:pt x="1057" y="4178"/>
                            </a:cubicBezTo>
                            <a:cubicBezTo>
                              <a:pt x="1315" y="3054"/>
                              <a:pt x="2705" y="1615"/>
                              <a:pt x="4775" y="75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60" name="Freeform 159"/>
                      <p:cNvSpPr/>
                      <p:nvPr/>
                    </p:nvSpPr>
                    <p:spPr>
                      <a:xfrm>
                        <a:off x="1069658" y="2273775"/>
                        <a:ext cx="65071" cy="44530"/>
                      </a:xfrm>
                      <a:custGeom>
                        <a:avLst/>
                        <a:gdLst>
                          <a:gd name="connsiteX0" fmla="*/ 57922 w 65071"/>
                          <a:gd name="connsiteY0" fmla="*/ 409 h 44530"/>
                          <a:gd name="connsiteX1" fmla="*/ 63855 w 65071"/>
                          <a:gd name="connsiteY1" fmla="*/ 5198 h 44530"/>
                          <a:gd name="connsiteX2" fmla="*/ 59874 w 65071"/>
                          <a:gd name="connsiteY2" fmla="*/ 18713 h 44530"/>
                          <a:gd name="connsiteX3" fmla="*/ 14732 w 65071"/>
                          <a:gd name="connsiteY3" fmla="*/ 43314 h 44530"/>
                          <a:gd name="connsiteX4" fmla="*/ 1217 w 65071"/>
                          <a:gd name="connsiteY4" fmla="*/ 39333 h 44530"/>
                          <a:gd name="connsiteX5" fmla="*/ 5198 w 65071"/>
                          <a:gd name="connsiteY5" fmla="*/ 25818 h 44530"/>
                          <a:gd name="connsiteX6" fmla="*/ 50340 w 65071"/>
                          <a:gd name="connsiteY6" fmla="*/ 1217 h 44530"/>
                          <a:gd name="connsiteX7" fmla="*/ 57922 w 65071"/>
                          <a:gd name="connsiteY7" fmla="*/ 409 h 4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71" h="44530">
                            <a:moveTo>
                              <a:pt x="57922" y="409"/>
                            </a:moveTo>
                            <a:cubicBezTo>
                              <a:pt x="60367" y="1129"/>
                              <a:pt x="62538" y="2782"/>
                              <a:pt x="63855" y="5198"/>
                            </a:cubicBezTo>
                            <a:cubicBezTo>
                              <a:pt x="66488" y="10029"/>
                              <a:pt x="64705" y="16080"/>
                              <a:pt x="59874" y="18713"/>
                            </a:cubicBezTo>
                            <a:lnTo>
                              <a:pt x="14732" y="43314"/>
                            </a:lnTo>
                            <a:cubicBezTo>
                              <a:pt x="9901" y="45947"/>
                              <a:pt x="3850" y="44164"/>
                              <a:pt x="1217" y="39333"/>
                            </a:cubicBezTo>
                            <a:cubicBezTo>
                              <a:pt x="-1416" y="34502"/>
                              <a:pt x="366" y="28451"/>
                              <a:pt x="5198" y="25818"/>
                            </a:cubicBezTo>
                            <a:lnTo>
                              <a:pt x="50340" y="1217"/>
                            </a:lnTo>
                            <a:cubicBezTo>
                              <a:pt x="52756" y="-99"/>
                              <a:pt x="55476" y="-312"/>
                              <a:pt x="57922" y="40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71" name="Freeform 170"/>
                      <p:cNvSpPr/>
                      <p:nvPr/>
                    </p:nvSpPr>
                    <p:spPr>
                      <a:xfrm>
                        <a:off x="1203290" y="2323765"/>
                        <a:ext cx="123882" cy="20801"/>
                      </a:xfrm>
                      <a:custGeom>
                        <a:avLst/>
                        <a:gdLst>
                          <a:gd name="connsiteX0" fmla="*/ 10401 w 123882"/>
                          <a:gd name="connsiteY0" fmla="*/ 0 h 20801"/>
                          <a:gd name="connsiteX1" fmla="*/ 113482 w 123882"/>
                          <a:gd name="connsiteY1" fmla="*/ 0 h 20801"/>
                          <a:gd name="connsiteX2" fmla="*/ 123882 w 123882"/>
                          <a:gd name="connsiteY2" fmla="*/ 10400 h 20801"/>
                          <a:gd name="connsiteX3" fmla="*/ 113482 w 123882"/>
                          <a:gd name="connsiteY3" fmla="*/ 20801 h 20801"/>
                          <a:gd name="connsiteX4" fmla="*/ 10401 w 123882"/>
                          <a:gd name="connsiteY4" fmla="*/ 20801 h 20801"/>
                          <a:gd name="connsiteX5" fmla="*/ 0 w 123882"/>
                          <a:gd name="connsiteY5" fmla="*/ 10400 h 20801"/>
                          <a:gd name="connsiteX6" fmla="*/ 10401 w 123882"/>
                          <a:gd name="connsiteY6" fmla="*/ 0 h 2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2" h="20801">
                            <a:moveTo>
                              <a:pt x="10401" y="0"/>
                            </a:moveTo>
                            <a:lnTo>
                              <a:pt x="113482" y="0"/>
                            </a:lnTo>
                            <a:cubicBezTo>
                              <a:pt x="119226" y="0"/>
                              <a:pt x="123882" y="4656"/>
                              <a:pt x="123882" y="10400"/>
                            </a:cubicBezTo>
                            <a:cubicBezTo>
                              <a:pt x="123882" y="16144"/>
                              <a:pt x="119226" y="20801"/>
                              <a:pt x="113482" y="20801"/>
                            </a:cubicBezTo>
                            <a:lnTo>
                              <a:pt x="10401" y="20801"/>
                            </a:lnTo>
                            <a:cubicBezTo>
                              <a:pt x="4657" y="20801"/>
                              <a:pt x="0" y="16144"/>
                              <a:pt x="0" y="10400"/>
                            </a:cubicBezTo>
                            <a:cubicBezTo>
                              <a:pt x="0" y="4656"/>
                              <a:pt x="4657" y="0"/>
                              <a:pt x="1040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sp>
                    <p:nvSpPr>
                      <p:cNvPr id="172" name="Freeform 171"/>
                      <p:cNvSpPr/>
                      <p:nvPr/>
                    </p:nvSpPr>
                    <p:spPr>
                      <a:xfrm>
                        <a:off x="1210760" y="2361119"/>
                        <a:ext cx="107704" cy="30278"/>
                      </a:xfrm>
                      <a:custGeom>
                        <a:avLst/>
                        <a:gdLst>
                          <a:gd name="connsiteX0" fmla="*/ 10401 w 107704"/>
                          <a:gd name="connsiteY0" fmla="*/ 0 h 30278"/>
                          <a:gd name="connsiteX1" fmla="*/ 97303 w 107704"/>
                          <a:gd name="connsiteY1" fmla="*/ 0 h 30278"/>
                          <a:gd name="connsiteX2" fmla="*/ 107704 w 107704"/>
                          <a:gd name="connsiteY2" fmla="*/ 10401 h 30278"/>
                          <a:gd name="connsiteX3" fmla="*/ 101351 w 107704"/>
                          <a:gd name="connsiteY3" fmla="*/ 19984 h 30278"/>
                          <a:gd name="connsiteX4" fmla="*/ 99383 w 107704"/>
                          <a:gd name="connsiteY4" fmla="*/ 20381 h 30278"/>
                          <a:gd name="connsiteX5" fmla="*/ 99383 w 107704"/>
                          <a:gd name="connsiteY5" fmla="*/ 22650 h 30278"/>
                          <a:gd name="connsiteX6" fmla="*/ 91756 w 107704"/>
                          <a:gd name="connsiteY6" fmla="*/ 30278 h 30278"/>
                          <a:gd name="connsiteX7" fmla="*/ 16410 w 107704"/>
                          <a:gd name="connsiteY7" fmla="*/ 30278 h 30278"/>
                          <a:gd name="connsiteX8" fmla="*/ 8783 w 107704"/>
                          <a:gd name="connsiteY8" fmla="*/ 22650 h 30278"/>
                          <a:gd name="connsiteX9" fmla="*/ 8783 w 107704"/>
                          <a:gd name="connsiteY9" fmla="*/ 20475 h 30278"/>
                          <a:gd name="connsiteX10" fmla="*/ 6352 w 107704"/>
                          <a:gd name="connsiteY10" fmla="*/ 19984 h 30278"/>
                          <a:gd name="connsiteX11" fmla="*/ 0 w 107704"/>
                          <a:gd name="connsiteY11" fmla="*/ 10401 h 30278"/>
                          <a:gd name="connsiteX12" fmla="*/ 10401 w 107704"/>
                          <a:gd name="connsiteY12" fmla="*/ 0 h 3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704" h="30278">
                            <a:moveTo>
                              <a:pt x="10401" y="0"/>
                            </a:moveTo>
                            <a:lnTo>
                              <a:pt x="97303" y="0"/>
                            </a:lnTo>
                            <a:cubicBezTo>
                              <a:pt x="103047" y="0"/>
                              <a:pt x="107704" y="4657"/>
                              <a:pt x="107704" y="10401"/>
                            </a:cubicBezTo>
                            <a:cubicBezTo>
                              <a:pt x="107704" y="14709"/>
                              <a:pt x="105084" y="18405"/>
                              <a:pt x="101351" y="19984"/>
                            </a:cubicBezTo>
                            <a:lnTo>
                              <a:pt x="99383" y="20381"/>
                            </a:lnTo>
                            <a:lnTo>
                              <a:pt x="99383" y="22650"/>
                            </a:lnTo>
                            <a:cubicBezTo>
                              <a:pt x="99383" y="26863"/>
                              <a:pt x="95968" y="30278"/>
                              <a:pt x="91756" y="30278"/>
                            </a:cubicBezTo>
                            <a:lnTo>
                              <a:pt x="16410" y="30278"/>
                            </a:lnTo>
                            <a:cubicBezTo>
                              <a:pt x="12198" y="30278"/>
                              <a:pt x="8783" y="26863"/>
                              <a:pt x="8783" y="22650"/>
                            </a:cubicBezTo>
                            <a:lnTo>
                              <a:pt x="8783" y="20475"/>
                            </a:lnTo>
                            <a:lnTo>
                              <a:pt x="6352" y="19984"/>
                            </a:lnTo>
                            <a:cubicBezTo>
                              <a:pt x="2619" y="18405"/>
                              <a:pt x="0" y="14709"/>
                              <a:pt x="0" y="10401"/>
                            </a:cubicBezTo>
                            <a:cubicBezTo>
                              <a:pt x="0" y="4657"/>
                              <a:pt x="4657" y="0"/>
                              <a:pt x="1040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latin typeface="Arial" panose="020B0604020202020204" pitchFamily="34" charset="0"/>
                          <a:cs typeface="Arial" panose="020B0604020202020204" pitchFamily="34" charset="0"/>
                        </a:endParaRPr>
                      </a:p>
                    </p:txBody>
                  </p:sp>
                </p:grpSp>
                <p:sp>
                  <p:nvSpPr>
                    <p:cNvPr id="120" name="Freeform 119"/>
                    <p:cNvSpPr/>
                    <p:nvPr/>
                  </p:nvSpPr>
                  <p:spPr>
                    <a:xfrm flipH="1">
                      <a:off x="3969194" y="2486325"/>
                      <a:ext cx="216550" cy="221332"/>
                    </a:xfrm>
                    <a:custGeom>
                      <a:avLst/>
                      <a:gdLst>
                        <a:gd name="connsiteX0" fmla="*/ 221043 w 663342"/>
                        <a:gd name="connsiteY0" fmla="*/ 406629 h 677990"/>
                        <a:gd name="connsiteX1" fmla="*/ 272602 w 663342"/>
                        <a:gd name="connsiteY1" fmla="*/ 455707 h 677990"/>
                        <a:gd name="connsiteX2" fmla="*/ 60364 w 663342"/>
                        <a:gd name="connsiteY2" fmla="*/ 667943 h 677990"/>
                        <a:gd name="connsiteX3" fmla="*/ 10577 w 663342"/>
                        <a:gd name="connsiteY3" fmla="*/ 667411 h 677990"/>
                        <a:gd name="connsiteX4" fmla="*/ 10579 w 663342"/>
                        <a:gd name="connsiteY4" fmla="*/ 667411 h 677990"/>
                        <a:gd name="connsiteX5" fmla="*/ 10047 w 663342"/>
                        <a:gd name="connsiteY5" fmla="*/ 617625 h 677990"/>
                        <a:gd name="connsiteX6" fmla="*/ 236576 w 663342"/>
                        <a:gd name="connsiteY6" fmla="*/ 391098 h 677990"/>
                        <a:gd name="connsiteX7" fmla="*/ 285956 w 663342"/>
                        <a:gd name="connsiteY7" fmla="*/ 440478 h 677990"/>
                        <a:gd name="connsiteX8" fmla="*/ 273634 w 663342"/>
                        <a:gd name="connsiteY8" fmla="*/ 452801 h 677990"/>
                        <a:gd name="connsiteX9" fmla="*/ 224254 w 663342"/>
                        <a:gd name="connsiteY9" fmla="*/ 403421 h 677990"/>
                        <a:gd name="connsiteX10" fmla="*/ 263353 w 663342"/>
                        <a:gd name="connsiteY10" fmla="*/ 363604 h 677990"/>
                        <a:gd name="connsiteX11" fmla="*/ 312733 w 663342"/>
                        <a:gd name="connsiteY11" fmla="*/ 412984 h 677990"/>
                        <a:gd name="connsiteX12" fmla="*/ 288341 w 663342"/>
                        <a:gd name="connsiteY12" fmla="*/ 437376 h 677990"/>
                        <a:gd name="connsiteX13" fmla="*/ 238961 w 663342"/>
                        <a:gd name="connsiteY13" fmla="*/ 387996 h 677990"/>
                        <a:gd name="connsiteX14" fmla="*/ 442828 w 663342"/>
                        <a:gd name="connsiteY14" fmla="*/ 51538 h 677990"/>
                        <a:gd name="connsiteX15" fmla="*/ 273852 w 663342"/>
                        <a:gd name="connsiteY15" fmla="*/ 220513 h 677990"/>
                        <a:gd name="connsiteX16" fmla="*/ 442828 w 663342"/>
                        <a:gd name="connsiteY16" fmla="*/ 389488 h 677990"/>
                        <a:gd name="connsiteX17" fmla="*/ 611804 w 663342"/>
                        <a:gd name="connsiteY17" fmla="*/ 220513 h 677990"/>
                        <a:gd name="connsiteX18" fmla="*/ 442828 w 663342"/>
                        <a:gd name="connsiteY18" fmla="*/ 51538 h 677990"/>
                        <a:gd name="connsiteX19" fmla="*/ 442828 w 663342"/>
                        <a:gd name="connsiteY19" fmla="*/ 0 h 677990"/>
                        <a:gd name="connsiteX20" fmla="*/ 663342 w 663342"/>
                        <a:gd name="connsiteY20" fmla="*/ 220513 h 677990"/>
                        <a:gd name="connsiteX21" fmla="*/ 442828 w 663342"/>
                        <a:gd name="connsiteY21" fmla="*/ 441026 h 677990"/>
                        <a:gd name="connsiteX22" fmla="*/ 222314 w 663342"/>
                        <a:gd name="connsiteY22" fmla="*/ 220513 h 677990"/>
                        <a:gd name="connsiteX23" fmla="*/ 442828 w 663342"/>
                        <a:gd name="connsiteY23" fmla="*/ 0 h 6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3342" h="677990">
                          <a:moveTo>
                            <a:pt x="221043" y="406629"/>
                          </a:moveTo>
                          <a:lnTo>
                            <a:pt x="272602" y="455707"/>
                          </a:lnTo>
                          <a:lnTo>
                            <a:pt x="60364" y="667943"/>
                          </a:lnTo>
                          <a:cubicBezTo>
                            <a:pt x="46763" y="681544"/>
                            <a:pt x="24473" y="681306"/>
                            <a:pt x="10577" y="667411"/>
                          </a:cubicBezTo>
                          <a:lnTo>
                            <a:pt x="10579" y="667411"/>
                          </a:lnTo>
                          <a:cubicBezTo>
                            <a:pt x="-3316" y="653516"/>
                            <a:pt x="-3554" y="631226"/>
                            <a:pt x="10047" y="617625"/>
                          </a:cubicBezTo>
                          <a:close/>
                          <a:moveTo>
                            <a:pt x="236576" y="391098"/>
                          </a:moveTo>
                          <a:lnTo>
                            <a:pt x="285956" y="440478"/>
                          </a:lnTo>
                          <a:lnTo>
                            <a:pt x="273634" y="452801"/>
                          </a:lnTo>
                          <a:lnTo>
                            <a:pt x="224254" y="403421"/>
                          </a:lnTo>
                          <a:close/>
                          <a:moveTo>
                            <a:pt x="263353" y="363604"/>
                          </a:moveTo>
                          <a:lnTo>
                            <a:pt x="312733" y="412984"/>
                          </a:lnTo>
                          <a:lnTo>
                            <a:pt x="288341" y="437376"/>
                          </a:lnTo>
                          <a:lnTo>
                            <a:pt x="238961" y="387996"/>
                          </a:lnTo>
                          <a:close/>
                          <a:moveTo>
                            <a:pt x="442828" y="51538"/>
                          </a:moveTo>
                          <a:cubicBezTo>
                            <a:pt x="349505" y="51538"/>
                            <a:pt x="273852" y="127191"/>
                            <a:pt x="273852" y="220513"/>
                          </a:cubicBezTo>
                          <a:cubicBezTo>
                            <a:pt x="273852" y="313835"/>
                            <a:pt x="349505" y="389488"/>
                            <a:pt x="442828" y="389488"/>
                          </a:cubicBezTo>
                          <a:cubicBezTo>
                            <a:pt x="536151" y="389488"/>
                            <a:pt x="611804" y="313835"/>
                            <a:pt x="611804" y="220513"/>
                          </a:cubicBezTo>
                          <a:cubicBezTo>
                            <a:pt x="611804" y="127191"/>
                            <a:pt x="536151" y="51538"/>
                            <a:pt x="442828" y="51538"/>
                          </a:cubicBezTo>
                          <a:close/>
                          <a:moveTo>
                            <a:pt x="442828" y="0"/>
                          </a:moveTo>
                          <a:cubicBezTo>
                            <a:pt x="564615" y="0"/>
                            <a:pt x="663342" y="98727"/>
                            <a:pt x="663342" y="220513"/>
                          </a:cubicBezTo>
                          <a:cubicBezTo>
                            <a:pt x="663342" y="342299"/>
                            <a:pt x="564615" y="441026"/>
                            <a:pt x="442828" y="441026"/>
                          </a:cubicBezTo>
                          <a:cubicBezTo>
                            <a:pt x="321041" y="441026"/>
                            <a:pt x="222314" y="342299"/>
                            <a:pt x="222314" y="220513"/>
                          </a:cubicBezTo>
                          <a:cubicBezTo>
                            <a:pt x="222314" y="98727"/>
                            <a:pt x="321041" y="0"/>
                            <a:pt x="44282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Arial" panose="020B0604020202020204" pitchFamily="34" charset="0"/>
                        <a:cs typeface="Arial" panose="020B0604020202020204" pitchFamily="34" charset="0"/>
                      </a:endParaRPr>
                    </a:p>
                  </p:txBody>
                </p:sp>
                <p:sp>
                  <p:nvSpPr>
                    <p:cNvPr id="159" name="Freeform 158"/>
                    <p:cNvSpPr/>
                    <p:nvPr/>
                  </p:nvSpPr>
                  <p:spPr>
                    <a:xfrm>
                      <a:off x="2844761" y="3624921"/>
                      <a:ext cx="398030" cy="349530"/>
                    </a:xfrm>
                    <a:custGeom>
                      <a:avLst/>
                      <a:gdLst>
                        <a:gd name="connsiteX0" fmla="*/ 526256 w 1243013"/>
                        <a:gd name="connsiteY0" fmla="*/ 0 h 1033462"/>
                        <a:gd name="connsiteX1" fmla="*/ 716756 w 1243013"/>
                        <a:gd name="connsiteY1" fmla="*/ 0 h 1033462"/>
                        <a:gd name="connsiteX2" fmla="*/ 857250 w 1243013"/>
                        <a:gd name="connsiteY2" fmla="*/ 140494 h 1033462"/>
                        <a:gd name="connsiteX3" fmla="*/ 857249 w 1243013"/>
                        <a:gd name="connsiteY3" fmla="*/ 140494 h 1033462"/>
                        <a:gd name="connsiteX4" fmla="*/ 854846 w 1243013"/>
                        <a:gd name="connsiteY4" fmla="*/ 152400 h 1033462"/>
                        <a:gd name="connsiteX5" fmla="*/ 1096166 w 1243013"/>
                        <a:gd name="connsiteY5" fmla="*/ 152400 h 1033462"/>
                        <a:gd name="connsiteX6" fmla="*/ 1243013 w 1243013"/>
                        <a:gd name="connsiteY6" fmla="*/ 299247 h 1033462"/>
                        <a:gd name="connsiteX7" fmla="*/ 1243013 w 1243013"/>
                        <a:gd name="connsiteY7" fmla="*/ 886615 h 1033462"/>
                        <a:gd name="connsiteX8" fmla="*/ 1096166 w 1243013"/>
                        <a:gd name="connsiteY8" fmla="*/ 1033462 h 1033462"/>
                        <a:gd name="connsiteX9" fmla="*/ 146847 w 1243013"/>
                        <a:gd name="connsiteY9" fmla="*/ 1033462 h 1033462"/>
                        <a:gd name="connsiteX10" fmla="*/ 0 w 1243013"/>
                        <a:gd name="connsiteY10" fmla="*/ 886615 h 1033462"/>
                        <a:gd name="connsiteX11" fmla="*/ 0 w 1243013"/>
                        <a:gd name="connsiteY11" fmla="*/ 299247 h 1033462"/>
                        <a:gd name="connsiteX12" fmla="*/ 146847 w 1243013"/>
                        <a:gd name="connsiteY12" fmla="*/ 152400 h 1033462"/>
                        <a:gd name="connsiteX13" fmla="*/ 388166 w 1243013"/>
                        <a:gd name="connsiteY13" fmla="*/ 152400 h 1033462"/>
                        <a:gd name="connsiteX14" fmla="*/ 385762 w 1243013"/>
                        <a:gd name="connsiteY14" fmla="*/ 140494 h 1033462"/>
                        <a:gd name="connsiteX15" fmla="*/ 396803 w 1243013"/>
                        <a:gd name="connsiteY15" fmla="*/ 85807 h 1033462"/>
                        <a:gd name="connsiteX16" fmla="*/ 526256 w 1243013"/>
                        <a:gd name="connsiteY16" fmla="*/ 0 h 1033462"/>
                        <a:gd name="connsiteX17" fmla="*/ 545306 w 1243013"/>
                        <a:gd name="connsiteY17" fmla="*/ 64294 h 1033462"/>
                        <a:gd name="connsiteX18" fmla="*/ 450959 w 1243013"/>
                        <a:gd name="connsiteY18" fmla="*/ 126832 h 1033462"/>
                        <a:gd name="connsiteX19" fmla="*/ 445797 w 1243013"/>
                        <a:gd name="connsiteY19" fmla="*/ 152400 h 1033462"/>
                        <a:gd name="connsiteX20" fmla="*/ 811503 w 1243013"/>
                        <a:gd name="connsiteY20" fmla="*/ 152400 h 1033462"/>
                        <a:gd name="connsiteX21" fmla="*/ 806341 w 1243013"/>
                        <a:gd name="connsiteY21" fmla="*/ 126832 h 1033462"/>
                        <a:gd name="connsiteX22" fmla="*/ 711993 w 1243013"/>
                        <a:gd name="connsiteY22" fmla="*/ 64294 h 1033462"/>
                        <a:gd name="connsiteX23" fmla="*/ 545306 w 1243013"/>
                        <a:gd name="connsiteY23" fmla="*/ 64294 h 1033462"/>
                        <a:gd name="connsiteX24" fmla="*/ 547688 w 1243013"/>
                        <a:gd name="connsiteY24" fmla="*/ 431005 h 1033462"/>
                        <a:gd name="connsiteX25" fmla="*/ 547688 w 1243013"/>
                        <a:gd name="connsiteY25" fmla="*/ 635792 h 1033462"/>
                        <a:gd name="connsiteX26" fmla="*/ 702469 w 1243013"/>
                        <a:gd name="connsiteY26" fmla="*/ 635792 h 1033462"/>
                        <a:gd name="connsiteX27" fmla="*/ 702469 w 1243013"/>
                        <a:gd name="connsiteY27" fmla="*/ 431005 h 1033462"/>
                        <a:gd name="connsiteX28" fmla="*/ 547688 w 1243013"/>
                        <a:gd name="connsiteY28" fmla="*/ 431005 h 1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43013" h="1033462">
                          <a:moveTo>
                            <a:pt x="526256" y="0"/>
                          </a:moveTo>
                          <a:lnTo>
                            <a:pt x="716756" y="0"/>
                          </a:lnTo>
                          <a:cubicBezTo>
                            <a:pt x="794349" y="0"/>
                            <a:pt x="857250" y="62901"/>
                            <a:pt x="857250" y="140494"/>
                          </a:cubicBezTo>
                          <a:lnTo>
                            <a:pt x="857249" y="140494"/>
                          </a:lnTo>
                          <a:lnTo>
                            <a:pt x="854846" y="152400"/>
                          </a:lnTo>
                          <a:lnTo>
                            <a:pt x="1096166" y="152400"/>
                          </a:lnTo>
                          <a:cubicBezTo>
                            <a:pt x="1177267" y="152400"/>
                            <a:pt x="1243013" y="218146"/>
                            <a:pt x="1243013" y="299247"/>
                          </a:cubicBezTo>
                          <a:lnTo>
                            <a:pt x="1243013" y="886615"/>
                          </a:lnTo>
                          <a:cubicBezTo>
                            <a:pt x="1243013" y="967716"/>
                            <a:pt x="1177267" y="1033462"/>
                            <a:pt x="1096166" y="1033462"/>
                          </a:cubicBezTo>
                          <a:lnTo>
                            <a:pt x="146847" y="1033462"/>
                          </a:lnTo>
                          <a:cubicBezTo>
                            <a:pt x="65746" y="1033462"/>
                            <a:pt x="0" y="967716"/>
                            <a:pt x="0" y="886615"/>
                          </a:cubicBezTo>
                          <a:lnTo>
                            <a:pt x="0" y="299247"/>
                          </a:lnTo>
                          <a:cubicBezTo>
                            <a:pt x="0" y="218146"/>
                            <a:pt x="65746" y="152400"/>
                            <a:pt x="146847" y="152400"/>
                          </a:cubicBezTo>
                          <a:lnTo>
                            <a:pt x="388166" y="152400"/>
                          </a:lnTo>
                          <a:lnTo>
                            <a:pt x="385762" y="140494"/>
                          </a:lnTo>
                          <a:lnTo>
                            <a:pt x="396803" y="85807"/>
                          </a:lnTo>
                          <a:cubicBezTo>
                            <a:pt x="418131" y="35382"/>
                            <a:pt x="468061" y="0"/>
                            <a:pt x="526256" y="0"/>
                          </a:cubicBezTo>
                          <a:close/>
                          <a:moveTo>
                            <a:pt x="545306" y="64294"/>
                          </a:moveTo>
                          <a:cubicBezTo>
                            <a:pt x="502893" y="64294"/>
                            <a:pt x="466503" y="90081"/>
                            <a:pt x="450959" y="126832"/>
                          </a:cubicBezTo>
                          <a:lnTo>
                            <a:pt x="445797" y="152400"/>
                          </a:lnTo>
                          <a:lnTo>
                            <a:pt x="811503" y="152400"/>
                          </a:lnTo>
                          <a:lnTo>
                            <a:pt x="806341" y="126832"/>
                          </a:lnTo>
                          <a:cubicBezTo>
                            <a:pt x="790797" y="90081"/>
                            <a:pt x="754406" y="64294"/>
                            <a:pt x="711993" y="64294"/>
                          </a:cubicBezTo>
                          <a:lnTo>
                            <a:pt x="545306" y="64294"/>
                          </a:lnTo>
                          <a:close/>
                          <a:moveTo>
                            <a:pt x="547688" y="431005"/>
                          </a:moveTo>
                          <a:lnTo>
                            <a:pt x="547688" y="635792"/>
                          </a:lnTo>
                          <a:lnTo>
                            <a:pt x="702469" y="635792"/>
                          </a:lnTo>
                          <a:lnTo>
                            <a:pt x="702469" y="431005"/>
                          </a:lnTo>
                          <a:lnTo>
                            <a:pt x="547688" y="431005"/>
                          </a:lnTo>
                          <a:close/>
                        </a:path>
                      </a:pathLst>
                    </a:custGeom>
                    <a:solidFill>
                      <a:schemeClr val="bg1"/>
                    </a:solidFill>
                    <a:ln w="12700" cap="flat" cmpd="sng" algn="ctr">
                      <a:noFill/>
                      <a:prstDash val="solid"/>
                      <a:miter lim="800000"/>
                    </a:ln>
                    <a:effectLst/>
                  </p:spPr>
                  <p:txBody>
                    <a:bodyPr rtlCol="0" anchor="ctr"/>
                    <a:lstStyle/>
                    <a:p>
                      <a:pPr algn="ctr"/>
                      <a:endParaRPr lang="en-US" sz="1350" kern="0" dirty="0">
                        <a:solidFill>
                          <a:prstClr val="white"/>
                        </a:solidFill>
                        <a:latin typeface="Arial" panose="020B0604020202020204" pitchFamily="34" charset="0"/>
                        <a:cs typeface="Arial" panose="020B0604020202020204" pitchFamily="34" charset="0"/>
                      </a:endParaRPr>
                    </a:p>
                  </p:txBody>
                </p:sp>
                <p:grpSp>
                  <p:nvGrpSpPr>
                    <p:cNvPr id="161" name="Group 160"/>
                    <p:cNvGrpSpPr/>
                    <p:nvPr/>
                  </p:nvGrpSpPr>
                  <p:grpSpPr>
                    <a:xfrm>
                      <a:off x="4189141" y="3902675"/>
                      <a:ext cx="323880" cy="297136"/>
                      <a:chOff x="3670302" y="2546347"/>
                      <a:chExt cx="1730377" cy="1587499"/>
                    </a:xfrm>
                    <a:solidFill>
                      <a:schemeClr val="bg1"/>
                    </a:solidFill>
                    <a:effectLst/>
                  </p:grpSpPr>
                  <p:sp>
                    <p:nvSpPr>
                      <p:cNvPr id="162" name="Freeform 137"/>
                      <p:cNvSpPr>
                        <a:spLocks/>
                      </p:cNvSpPr>
                      <p:nvPr/>
                    </p:nvSpPr>
                    <p:spPr bwMode="auto">
                      <a:xfrm>
                        <a:off x="5275980" y="3164837"/>
                        <a:ext cx="124699" cy="361633"/>
                      </a:xfrm>
                      <a:prstGeom prst="roundRect">
                        <a:avLst/>
                      </a:prstGeom>
                      <a:grpFill/>
                      <a:ln w="0">
                        <a:noFill/>
                        <a:prstDash val="solid"/>
                        <a:round/>
                        <a:headEnd/>
                        <a:tailEnd/>
                      </a:ln>
                      <a:effectLst/>
                    </p:spPr>
                    <p:txBody>
                      <a:bodyPr vert="horz" wrap="square" lIns="68580" tIns="34290" rIns="68580" bIns="34290" numCol="1" anchor="ctr" anchorCtr="0" compatLnSpc="1">
                        <a:prstTxWarp prst="textNoShape">
                          <a:avLst/>
                        </a:prstTxWarp>
                      </a:bodyPr>
                      <a:lstStyle/>
                      <a:p>
                        <a:endParaRPr lang="en-US" sz="1350" kern="0" dirty="0">
                          <a:solidFill>
                            <a:prstClr val="black"/>
                          </a:solidFill>
                          <a:latin typeface="Arial" panose="020B0604020202020204" pitchFamily="34" charset="0"/>
                          <a:cs typeface="Arial" panose="020B0604020202020204" pitchFamily="34" charset="0"/>
                        </a:endParaRPr>
                      </a:p>
                    </p:txBody>
                  </p:sp>
                  <p:sp>
                    <p:nvSpPr>
                      <p:cNvPr id="163" name="Freeform 162"/>
                      <p:cNvSpPr/>
                      <p:nvPr/>
                    </p:nvSpPr>
                    <p:spPr>
                      <a:xfrm>
                        <a:off x="3670302" y="2546347"/>
                        <a:ext cx="1587502" cy="1587499"/>
                      </a:xfrm>
                      <a:custGeom>
                        <a:avLst/>
                        <a:gdLst>
                          <a:gd name="connsiteX0" fmla="*/ 750490 w 1587500"/>
                          <a:gd name="connsiteY0" fmla="*/ 168778 h 1587500"/>
                          <a:gd name="connsiteX1" fmla="*/ 666918 w 1587500"/>
                          <a:gd name="connsiteY1" fmla="*/ 177203 h 1587500"/>
                          <a:gd name="connsiteX2" fmla="*/ 177203 w 1587500"/>
                          <a:gd name="connsiteY2" fmla="*/ 666917 h 1587500"/>
                          <a:gd name="connsiteX3" fmla="*/ 169738 w 1587500"/>
                          <a:gd name="connsiteY3" fmla="*/ 740966 h 1587500"/>
                          <a:gd name="connsiteX4" fmla="*/ 239712 w 1587500"/>
                          <a:gd name="connsiteY4" fmla="*/ 740966 h 1587500"/>
                          <a:gd name="connsiteX5" fmla="*/ 239712 w 1587500"/>
                          <a:gd name="connsiteY5" fmla="*/ 845741 h 1587500"/>
                          <a:gd name="connsiteX6" fmla="*/ 169658 w 1587500"/>
                          <a:gd name="connsiteY6" fmla="*/ 845741 h 1587500"/>
                          <a:gd name="connsiteX7" fmla="*/ 177203 w 1587500"/>
                          <a:gd name="connsiteY7" fmla="*/ 920583 h 1587500"/>
                          <a:gd name="connsiteX8" fmla="*/ 666918 w 1587500"/>
                          <a:gd name="connsiteY8" fmla="*/ 1410297 h 1587500"/>
                          <a:gd name="connsiteX9" fmla="*/ 750490 w 1587500"/>
                          <a:gd name="connsiteY9" fmla="*/ 1418722 h 1587500"/>
                          <a:gd name="connsiteX10" fmla="*/ 750490 w 1587500"/>
                          <a:gd name="connsiteY10" fmla="*/ 1361281 h 1587500"/>
                          <a:gd name="connsiteX11" fmla="*/ 855265 w 1587500"/>
                          <a:gd name="connsiteY11" fmla="*/ 1361281 h 1587500"/>
                          <a:gd name="connsiteX12" fmla="*/ 855265 w 1587500"/>
                          <a:gd name="connsiteY12" fmla="*/ 1416882 h 1587500"/>
                          <a:gd name="connsiteX13" fmla="*/ 920583 w 1587500"/>
                          <a:gd name="connsiteY13" fmla="*/ 1410297 h 1587500"/>
                          <a:gd name="connsiteX14" fmla="*/ 1410297 w 1587500"/>
                          <a:gd name="connsiteY14" fmla="*/ 920583 h 1587500"/>
                          <a:gd name="connsiteX15" fmla="*/ 1417842 w 1587500"/>
                          <a:gd name="connsiteY15" fmla="*/ 845741 h 1587500"/>
                          <a:gd name="connsiteX16" fmla="*/ 1354137 w 1587500"/>
                          <a:gd name="connsiteY16" fmla="*/ 845741 h 1587500"/>
                          <a:gd name="connsiteX17" fmla="*/ 1354137 w 1587500"/>
                          <a:gd name="connsiteY17" fmla="*/ 740966 h 1587500"/>
                          <a:gd name="connsiteX18" fmla="*/ 1417762 w 1587500"/>
                          <a:gd name="connsiteY18" fmla="*/ 740966 h 1587500"/>
                          <a:gd name="connsiteX19" fmla="*/ 1410297 w 1587500"/>
                          <a:gd name="connsiteY19" fmla="*/ 666917 h 1587500"/>
                          <a:gd name="connsiteX20" fmla="*/ 920583 w 1587500"/>
                          <a:gd name="connsiteY20" fmla="*/ 177203 h 1587500"/>
                          <a:gd name="connsiteX21" fmla="*/ 855265 w 1587500"/>
                          <a:gd name="connsiteY21" fmla="*/ 170618 h 1587500"/>
                          <a:gd name="connsiteX22" fmla="*/ 855265 w 1587500"/>
                          <a:gd name="connsiteY22" fmla="*/ 234950 h 1587500"/>
                          <a:gd name="connsiteX23" fmla="*/ 750490 w 1587500"/>
                          <a:gd name="connsiteY23" fmla="*/ 234950 h 1587500"/>
                          <a:gd name="connsiteX24" fmla="*/ 793750 w 1587500"/>
                          <a:gd name="connsiteY24" fmla="*/ 0 h 1587500"/>
                          <a:gd name="connsiteX25" fmla="*/ 1587500 w 1587500"/>
                          <a:gd name="connsiteY25" fmla="*/ 793750 h 1587500"/>
                          <a:gd name="connsiteX26" fmla="*/ 793750 w 1587500"/>
                          <a:gd name="connsiteY26" fmla="*/ 1587500 h 1587500"/>
                          <a:gd name="connsiteX27" fmla="*/ 0 w 1587500"/>
                          <a:gd name="connsiteY27" fmla="*/ 793750 h 1587500"/>
                          <a:gd name="connsiteX28" fmla="*/ 62377 w 1587500"/>
                          <a:gd name="connsiteY28" fmla="*/ 484787 h 1587500"/>
                          <a:gd name="connsiteX29" fmla="*/ 103592 w 1587500"/>
                          <a:gd name="connsiteY29" fmla="*/ 408853 h 1587500"/>
                          <a:gd name="connsiteX30" fmla="*/ 43803 w 1587500"/>
                          <a:gd name="connsiteY30" fmla="*/ 371498 h 1587500"/>
                          <a:gd name="connsiteX31" fmla="*/ 36199 w 1587500"/>
                          <a:gd name="connsiteY31" fmla="*/ 338572 h 1587500"/>
                          <a:gd name="connsiteX32" fmla="*/ 86843 w 1587500"/>
                          <a:gd name="connsiteY32" fmla="*/ 257512 h 1587500"/>
                          <a:gd name="connsiteX33" fmla="*/ 101731 w 1587500"/>
                          <a:gd name="connsiteY33" fmla="*/ 246891 h 1587500"/>
                          <a:gd name="connsiteX34" fmla="*/ 119769 w 1587500"/>
                          <a:gd name="connsiteY34" fmla="*/ 249908 h 1587500"/>
                          <a:gd name="connsiteX35" fmla="*/ 184658 w 1587500"/>
                          <a:gd name="connsiteY35" fmla="*/ 290449 h 1587500"/>
                          <a:gd name="connsiteX36" fmla="*/ 232484 w 1587500"/>
                          <a:gd name="connsiteY36" fmla="*/ 232484 h 1587500"/>
                          <a:gd name="connsiteX37" fmla="*/ 793750 w 1587500"/>
                          <a:gd name="connsiteY37" fmla="*/ 0 h 158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7500" h="1587500">
                            <a:moveTo>
                              <a:pt x="750490" y="168778"/>
                            </a:moveTo>
                            <a:lnTo>
                              <a:pt x="666918" y="177203"/>
                            </a:lnTo>
                            <a:cubicBezTo>
                              <a:pt x="421109" y="227502"/>
                              <a:pt x="227503" y="421109"/>
                              <a:pt x="177203" y="666917"/>
                            </a:cubicBezTo>
                            <a:lnTo>
                              <a:pt x="169738" y="740966"/>
                            </a:lnTo>
                            <a:lnTo>
                              <a:pt x="239712" y="740966"/>
                            </a:lnTo>
                            <a:lnTo>
                              <a:pt x="239712" y="845741"/>
                            </a:lnTo>
                            <a:lnTo>
                              <a:pt x="169658" y="845741"/>
                            </a:lnTo>
                            <a:lnTo>
                              <a:pt x="177203" y="920583"/>
                            </a:lnTo>
                            <a:cubicBezTo>
                              <a:pt x="227503" y="1166391"/>
                              <a:pt x="421109" y="1359998"/>
                              <a:pt x="666918" y="1410297"/>
                            </a:cubicBezTo>
                            <a:lnTo>
                              <a:pt x="750490" y="1418722"/>
                            </a:lnTo>
                            <a:lnTo>
                              <a:pt x="750490" y="1361281"/>
                            </a:lnTo>
                            <a:lnTo>
                              <a:pt x="855265" y="1361281"/>
                            </a:lnTo>
                            <a:lnTo>
                              <a:pt x="855265" y="1416882"/>
                            </a:lnTo>
                            <a:lnTo>
                              <a:pt x="920583" y="1410297"/>
                            </a:lnTo>
                            <a:cubicBezTo>
                              <a:pt x="1166391" y="1359998"/>
                              <a:pt x="1359998" y="1166391"/>
                              <a:pt x="1410297" y="920583"/>
                            </a:cubicBezTo>
                            <a:lnTo>
                              <a:pt x="1417842" y="845741"/>
                            </a:lnTo>
                            <a:lnTo>
                              <a:pt x="1354137" y="845741"/>
                            </a:lnTo>
                            <a:lnTo>
                              <a:pt x="1354137" y="740966"/>
                            </a:lnTo>
                            <a:lnTo>
                              <a:pt x="1417762" y="740966"/>
                            </a:lnTo>
                            <a:lnTo>
                              <a:pt x="1410297" y="666917"/>
                            </a:lnTo>
                            <a:cubicBezTo>
                              <a:pt x="1359998" y="421109"/>
                              <a:pt x="1166391" y="227502"/>
                              <a:pt x="920583" y="177203"/>
                            </a:cubicBezTo>
                            <a:lnTo>
                              <a:pt x="855265" y="170618"/>
                            </a:lnTo>
                            <a:lnTo>
                              <a:pt x="855265" y="234950"/>
                            </a:lnTo>
                            <a:lnTo>
                              <a:pt x="750490" y="234950"/>
                            </a:lnTo>
                            <a:close/>
                            <a:moveTo>
                              <a:pt x="793750" y="0"/>
                            </a:moveTo>
                            <a:cubicBezTo>
                              <a:pt x="1232126" y="0"/>
                              <a:pt x="1587500" y="355374"/>
                              <a:pt x="1587500" y="793750"/>
                            </a:cubicBezTo>
                            <a:cubicBezTo>
                              <a:pt x="1587500" y="1232126"/>
                              <a:pt x="1232126" y="1587500"/>
                              <a:pt x="793750" y="1587500"/>
                            </a:cubicBezTo>
                            <a:cubicBezTo>
                              <a:pt x="355374" y="1587500"/>
                              <a:pt x="0" y="1232126"/>
                              <a:pt x="0" y="793750"/>
                            </a:cubicBezTo>
                            <a:cubicBezTo>
                              <a:pt x="0" y="684156"/>
                              <a:pt x="22211" y="579750"/>
                              <a:pt x="62377" y="484787"/>
                            </a:cubicBezTo>
                            <a:lnTo>
                              <a:pt x="103592" y="408853"/>
                            </a:lnTo>
                            <a:lnTo>
                              <a:pt x="43803" y="371498"/>
                            </a:lnTo>
                            <a:cubicBezTo>
                              <a:pt x="32611" y="364506"/>
                              <a:pt x="29207" y="349765"/>
                              <a:pt x="36199" y="338572"/>
                            </a:cubicBezTo>
                            <a:lnTo>
                              <a:pt x="86843" y="257512"/>
                            </a:lnTo>
                            <a:cubicBezTo>
                              <a:pt x="90339" y="251916"/>
                              <a:pt x="95773" y="248267"/>
                              <a:pt x="101731" y="246891"/>
                            </a:cubicBezTo>
                            <a:cubicBezTo>
                              <a:pt x="107690" y="245515"/>
                              <a:pt x="114173" y="246412"/>
                              <a:pt x="119769" y="249908"/>
                            </a:cubicBezTo>
                            <a:lnTo>
                              <a:pt x="184658" y="290449"/>
                            </a:lnTo>
                            <a:lnTo>
                              <a:pt x="232484" y="232484"/>
                            </a:lnTo>
                            <a:cubicBezTo>
                              <a:pt x="376125" y="88843"/>
                              <a:pt x="574562" y="0"/>
                              <a:pt x="793750" y="0"/>
                            </a:cubicBezTo>
                            <a:close/>
                          </a:path>
                        </a:pathLst>
                      </a:custGeom>
                      <a:grpFill/>
                      <a:ln w="12700" cap="flat" cmpd="sng" algn="ctr">
                        <a:noFill/>
                        <a:prstDash val="solid"/>
                        <a:miter lim="800000"/>
                      </a:ln>
                      <a:effectLst/>
                    </p:spPr>
                    <p:txBody>
                      <a:bodyPr rtlCol="0" anchor="ctr"/>
                      <a:lstStyle/>
                      <a:p>
                        <a:pPr algn="ctr"/>
                        <a:endParaRPr lang="en-US" sz="1350" kern="0" dirty="0">
                          <a:solidFill>
                            <a:prstClr val="white"/>
                          </a:solidFill>
                          <a:latin typeface="Arial" panose="020B0604020202020204" pitchFamily="34" charset="0"/>
                          <a:cs typeface="Arial" panose="020B0604020202020204" pitchFamily="34" charset="0"/>
                        </a:endParaRPr>
                      </a:p>
                    </p:txBody>
                  </p:sp>
                  <p:sp>
                    <p:nvSpPr>
                      <p:cNvPr id="164" name="Freeform 163"/>
                      <p:cNvSpPr/>
                      <p:nvPr/>
                    </p:nvSpPr>
                    <p:spPr>
                      <a:xfrm rot="5400000">
                        <a:off x="4373158" y="2901558"/>
                        <a:ext cx="528649" cy="440532"/>
                      </a:xfrm>
                      <a:custGeom>
                        <a:avLst/>
                        <a:gdLst>
                          <a:gd name="connsiteX0" fmla="*/ 0 w 528638"/>
                          <a:gd name="connsiteY0" fmla="*/ 415527 h 440531"/>
                          <a:gd name="connsiteX1" fmla="*/ 0 w 528638"/>
                          <a:gd name="connsiteY1" fmla="*/ 358379 h 440531"/>
                          <a:gd name="connsiteX2" fmla="*/ 25004 w 528638"/>
                          <a:gd name="connsiteY2" fmla="*/ 333375 h 440531"/>
                          <a:gd name="connsiteX3" fmla="*/ 433387 w 528638"/>
                          <a:gd name="connsiteY3" fmla="*/ 333375 h 440531"/>
                          <a:gd name="connsiteX4" fmla="*/ 433387 w 528638"/>
                          <a:gd name="connsiteY4" fmla="*/ 22226 h 440531"/>
                          <a:gd name="connsiteX5" fmla="*/ 455613 w 528638"/>
                          <a:gd name="connsiteY5" fmla="*/ 0 h 440531"/>
                          <a:gd name="connsiteX6" fmla="*/ 506412 w 528638"/>
                          <a:gd name="connsiteY6" fmla="*/ 0 h 440531"/>
                          <a:gd name="connsiteX7" fmla="*/ 528638 w 528638"/>
                          <a:gd name="connsiteY7" fmla="*/ 22226 h 440531"/>
                          <a:gd name="connsiteX8" fmla="*/ 528638 w 528638"/>
                          <a:gd name="connsiteY8" fmla="*/ 415924 h 440531"/>
                          <a:gd name="connsiteX9" fmla="*/ 522128 w 528638"/>
                          <a:gd name="connsiteY9" fmla="*/ 431640 h 440531"/>
                          <a:gd name="connsiteX10" fmla="*/ 519055 w 528638"/>
                          <a:gd name="connsiteY10" fmla="*/ 432914 h 440531"/>
                          <a:gd name="connsiteX11" fmla="*/ 518933 w 528638"/>
                          <a:gd name="connsiteY11" fmla="*/ 433207 h 440531"/>
                          <a:gd name="connsiteX12" fmla="*/ 501253 w 528638"/>
                          <a:gd name="connsiteY12" fmla="*/ 440531 h 440531"/>
                          <a:gd name="connsiteX13" fmla="*/ 25004 w 528638"/>
                          <a:gd name="connsiteY13" fmla="*/ 440531 h 440531"/>
                          <a:gd name="connsiteX14" fmla="*/ 0 w 528638"/>
                          <a:gd name="connsiteY14" fmla="*/ 415527 h 440531"/>
                          <a:gd name="connsiteX0" fmla="*/ 0 w 542160"/>
                          <a:gd name="connsiteY0" fmla="*/ 415527 h 440531"/>
                          <a:gd name="connsiteX1" fmla="*/ 0 w 542160"/>
                          <a:gd name="connsiteY1" fmla="*/ 358379 h 440531"/>
                          <a:gd name="connsiteX2" fmla="*/ 25004 w 542160"/>
                          <a:gd name="connsiteY2" fmla="*/ 333375 h 440531"/>
                          <a:gd name="connsiteX3" fmla="*/ 433387 w 542160"/>
                          <a:gd name="connsiteY3" fmla="*/ 333375 h 440531"/>
                          <a:gd name="connsiteX4" fmla="*/ 433387 w 542160"/>
                          <a:gd name="connsiteY4" fmla="*/ 22226 h 440531"/>
                          <a:gd name="connsiteX5" fmla="*/ 455613 w 542160"/>
                          <a:gd name="connsiteY5" fmla="*/ 0 h 440531"/>
                          <a:gd name="connsiteX6" fmla="*/ 506412 w 542160"/>
                          <a:gd name="connsiteY6" fmla="*/ 0 h 440531"/>
                          <a:gd name="connsiteX7" fmla="*/ 528638 w 542160"/>
                          <a:gd name="connsiteY7" fmla="*/ 22226 h 440531"/>
                          <a:gd name="connsiteX8" fmla="*/ 528638 w 542160"/>
                          <a:gd name="connsiteY8" fmla="*/ 415924 h 440531"/>
                          <a:gd name="connsiteX9" fmla="*/ 522128 w 542160"/>
                          <a:gd name="connsiteY9" fmla="*/ 431640 h 440531"/>
                          <a:gd name="connsiteX10" fmla="*/ 519055 w 542160"/>
                          <a:gd name="connsiteY10" fmla="*/ 432914 h 440531"/>
                          <a:gd name="connsiteX11" fmla="*/ 501253 w 542160"/>
                          <a:gd name="connsiteY11" fmla="*/ 440531 h 440531"/>
                          <a:gd name="connsiteX12" fmla="*/ 25004 w 542160"/>
                          <a:gd name="connsiteY12" fmla="*/ 440531 h 440531"/>
                          <a:gd name="connsiteX13" fmla="*/ 0 w 542160"/>
                          <a:gd name="connsiteY13" fmla="*/ 415527 h 440531"/>
                          <a:gd name="connsiteX0" fmla="*/ 0 w 542160"/>
                          <a:gd name="connsiteY0" fmla="*/ 415527 h 450320"/>
                          <a:gd name="connsiteX1" fmla="*/ 0 w 542160"/>
                          <a:gd name="connsiteY1" fmla="*/ 358379 h 450320"/>
                          <a:gd name="connsiteX2" fmla="*/ 25004 w 542160"/>
                          <a:gd name="connsiteY2" fmla="*/ 333375 h 450320"/>
                          <a:gd name="connsiteX3" fmla="*/ 433387 w 542160"/>
                          <a:gd name="connsiteY3" fmla="*/ 333375 h 450320"/>
                          <a:gd name="connsiteX4" fmla="*/ 433387 w 542160"/>
                          <a:gd name="connsiteY4" fmla="*/ 22226 h 450320"/>
                          <a:gd name="connsiteX5" fmla="*/ 455613 w 542160"/>
                          <a:gd name="connsiteY5" fmla="*/ 0 h 450320"/>
                          <a:gd name="connsiteX6" fmla="*/ 506412 w 542160"/>
                          <a:gd name="connsiteY6" fmla="*/ 0 h 450320"/>
                          <a:gd name="connsiteX7" fmla="*/ 528638 w 542160"/>
                          <a:gd name="connsiteY7" fmla="*/ 22226 h 450320"/>
                          <a:gd name="connsiteX8" fmla="*/ 528638 w 542160"/>
                          <a:gd name="connsiteY8" fmla="*/ 415924 h 450320"/>
                          <a:gd name="connsiteX9" fmla="*/ 519055 w 542160"/>
                          <a:gd name="connsiteY9" fmla="*/ 432914 h 450320"/>
                          <a:gd name="connsiteX10" fmla="*/ 501253 w 542160"/>
                          <a:gd name="connsiteY10" fmla="*/ 440531 h 450320"/>
                          <a:gd name="connsiteX11" fmla="*/ 25004 w 542160"/>
                          <a:gd name="connsiteY11" fmla="*/ 440531 h 450320"/>
                          <a:gd name="connsiteX12" fmla="*/ 0 w 542160"/>
                          <a:gd name="connsiteY12" fmla="*/ 415527 h 450320"/>
                          <a:gd name="connsiteX0" fmla="*/ 0 w 545872"/>
                          <a:gd name="connsiteY0" fmla="*/ 415527 h 453592"/>
                          <a:gd name="connsiteX1" fmla="*/ 0 w 545872"/>
                          <a:gd name="connsiteY1" fmla="*/ 358379 h 453592"/>
                          <a:gd name="connsiteX2" fmla="*/ 25004 w 545872"/>
                          <a:gd name="connsiteY2" fmla="*/ 333375 h 453592"/>
                          <a:gd name="connsiteX3" fmla="*/ 433387 w 545872"/>
                          <a:gd name="connsiteY3" fmla="*/ 333375 h 453592"/>
                          <a:gd name="connsiteX4" fmla="*/ 433387 w 545872"/>
                          <a:gd name="connsiteY4" fmla="*/ 22226 h 453592"/>
                          <a:gd name="connsiteX5" fmla="*/ 455613 w 545872"/>
                          <a:gd name="connsiteY5" fmla="*/ 0 h 453592"/>
                          <a:gd name="connsiteX6" fmla="*/ 506412 w 545872"/>
                          <a:gd name="connsiteY6" fmla="*/ 0 h 453592"/>
                          <a:gd name="connsiteX7" fmla="*/ 528638 w 545872"/>
                          <a:gd name="connsiteY7" fmla="*/ 22226 h 453592"/>
                          <a:gd name="connsiteX8" fmla="*/ 528638 w 545872"/>
                          <a:gd name="connsiteY8" fmla="*/ 415924 h 453592"/>
                          <a:gd name="connsiteX9" fmla="*/ 501253 w 545872"/>
                          <a:gd name="connsiteY9" fmla="*/ 440531 h 453592"/>
                          <a:gd name="connsiteX10" fmla="*/ 25004 w 545872"/>
                          <a:gd name="connsiteY10" fmla="*/ 440531 h 453592"/>
                          <a:gd name="connsiteX11" fmla="*/ 0 w 545872"/>
                          <a:gd name="connsiteY11" fmla="*/ 415527 h 453592"/>
                          <a:gd name="connsiteX0" fmla="*/ 0 w 528638"/>
                          <a:gd name="connsiteY0" fmla="*/ 415527 h 454716"/>
                          <a:gd name="connsiteX1" fmla="*/ 0 w 528638"/>
                          <a:gd name="connsiteY1" fmla="*/ 358379 h 454716"/>
                          <a:gd name="connsiteX2" fmla="*/ 25004 w 528638"/>
                          <a:gd name="connsiteY2" fmla="*/ 333375 h 454716"/>
                          <a:gd name="connsiteX3" fmla="*/ 433387 w 528638"/>
                          <a:gd name="connsiteY3" fmla="*/ 333375 h 454716"/>
                          <a:gd name="connsiteX4" fmla="*/ 433387 w 528638"/>
                          <a:gd name="connsiteY4" fmla="*/ 22226 h 454716"/>
                          <a:gd name="connsiteX5" fmla="*/ 455613 w 528638"/>
                          <a:gd name="connsiteY5" fmla="*/ 0 h 454716"/>
                          <a:gd name="connsiteX6" fmla="*/ 506412 w 528638"/>
                          <a:gd name="connsiteY6" fmla="*/ 0 h 454716"/>
                          <a:gd name="connsiteX7" fmla="*/ 528638 w 528638"/>
                          <a:gd name="connsiteY7" fmla="*/ 22226 h 454716"/>
                          <a:gd name="connsiteX8" fmla="*/ 528638 w 528638"/>
                          <a:gd name="connsiteY8" fmla="*/ 415924 h 454716"/>
                          <a:gd name="connsiteX9" fmla="*/ 501253 w 528638"/>
                          <a:gd name="connsiteY9" fmla="*/ 440531 h 454716"/>
                          <a:gd name="connsiteX10" fmla="*/ 25004 w 528638"/>
                          <a:gd name="connsiteY10" fmla="*/ 440531 h 454716"/>
                          <a:gd name="connsiteX11" fmla="*/ 0 w 528638"/>
                          <a:gd name="connsiteY11" fmla="*/ 415527 h 454716"/>
                          <a:gd name="connsiteX0" fmla="*/ 0 w 528638"/>
                          <a:gd name="connsiteY0" fmla="*/ 415527 h 440531"/>
                          <a:gd name="connsiteX1" fmla="*/ 0 w 528638"/>
                          <a:gd name="connsiteY1" fmla="*/ 358379 h 440531"/>
                          <a:gd name="connsiteX2" fmla="*/ 25004 w 528638"/>
                          <a:gd name="connsiteY2" fmla="*/ 333375 h 440531"/>
                          <a:gd name="connsiteX3" fmla="*/ 433387 w 528638"/>
                          <a:gd name="connsiteY3" fmla="*/ 333375 h 440531"/>
                          <a:gd name="connsiteX4" fmla="*/ 433387 w 528638"/>
                          <a:gd name="connsiteY4" fmla="*/ 22226 h 440531"/>
                          <a:gd name="connsiteX5" fmla="*/ 455613 w 528638"/>
                          <a:gd name="connsiteY5" fmla="*/ 0 h 440531"/>
                          <a:gd name="connsiteX6" fmla="*/ 506412 w 528638"/>
                          <a:gd name="connsiteY6" fmla="*/ 0 h 440531"/>
                          <a:gd name="connsiteX7" fmla="*/ 528638 w 528638"/>
                          <a:gd name="connsiteY7" fmla="*/ 22226 h 440531"/>
                          <a:gd name="connsiteX8" fmla="*/ 528638 w 528638"/>
                          <a:gd name="connsiteY8" fmla="*/ 415924 h 440531"/>
                          <a:gd name="connsiteX9" fmla="*/ 501253 w 528638"/>
                          <a:gd name="connsiteY9" fmla="*/ 440531 h 440531"/>
                          <a:gd name="connsiteX10" fmla="*/ 25004 w 528638"/>
                          <a:gd name="connsiteY10" fmla="*/ 440531 h 440531"/>
                          <a:gd name="connsiteX11" fmla="*/ 0 w 528638"/>
                          <a:gd name="connsiteY11" fmla="*/ 415527 h 440531"/>
                          <a:gd name="connsiteX0" fmla="*/ 0 w 528638"/>
                          <a:gd name="connsiteY0" fmla="*/ 415527 h 440531"/>
                          <a:gd name="connsiteX1" fmla="*/ 0 w 528638"/>
                          <a:gd name="connsiteY1" fmla="*/ 358379 h 440531"/>
                          <a:gd name="connsiteX2" fmla="*/ 25004 w 528638"/>
                          <a:gd name="connsiteY2" fmla="*/ 333375 h 440531"/>
                          <a:gd name="connsiteX3" fmla="*/ 433387 w 528638"/>
                          <a:gd name="connsiteY3" fmla="*/ 333375 h 440531"/>
                          <a:gd name="connsiteX4" fmla="*/ 433387 w 528638"/>
                          <a:gd name="connsiteY4" fmla="*/ 22226 h 440531"/>
                          <a:gd name="connsiteX5" fmla="*/ 455613 w 528638"/>
                          <a:gd name="connsiteY5" fmla="*/ 0 h 440531"/>
                          <a:gd name="connsiteX6" fmla="*/ 506412 w 528638"/>
                          <a:gd name="connsiteY6" fmla="*/ 0 h 440531"/>
                          <a:gd name="connsiteX7" fmla="*/ 528638 w 528638"/>
                          <a:gd name="connsiteY7" fmla="*/ 22226 h 440531"/>
                          <a:gd name="connsiteX8" fmla="*/ 528638 w 528638"/>
                          <a:gd name="connsiteY8" fmla="*/ 415924 h 440531"/>
                          <a:gd name="connsiteX9" fmla="*/ 501253 w 528638"/>
                          <a:gd name="connsiteY9" fmla="*/ 440531 h 440531"/>
                          <a:gd name="connsiteX10" fmla="*/ 25004 w 528638"/>
                          <a:gd name="connsiteY10" fmla="*/ 440531 h 440531"/>
                          <a:gd name="connsiteX11" fmla="*/ 0 w 528638"/>
                          <a:gd name="connsiteY11" fmla="*/ 415527 h 440531"/>
                          <a:gd name="connsiteX0" fmla="*/ 0 w 528650"/>
                          <a:gd name="connsiteY0" fmla="*/ 415527 h 440531"/>
                          <a:gd name="connsiteX1" fmla="*/ 0 w 528650"/>
                          <a:gd name="connsiteY1" fmla="*/ 358379 h 440531"/>
                          <a:gd name="connsiteX2" fmla="*/ 25004 w 528650"/>
                          <a:gd name="connsiteY2" fmla="*/ 333375 h 440531"/>
                          <a:gd name="connsiteX3" fmla="*/ 433387 w 528650"/>
                          <a:gd name="connsiteY3" fmla="*/ 333375 h 440531"/>
                          <a:gd name="connsiteX4" fmla="*/ 433387 w 528650"/>
                          <a:gd name="connsiteY4" fmla="*/ 22226 h 440531"/>
                          <a:gd name="connsiteX5" fmla="*/ 455613 w 528650"/>
                          <a:gd name="connsiteY5" fmla="*/ 0 h 440531"/>
                          <a:gd name="connsiteX6" fmla="*/ 506412 w 528650"/>
                          <a:gd name="connsiteY6" fmla="*/ 0 h 440531"/>
                          <a:gd name="connsiteX7" fmla="*/ 528638 w 528650"/>
                          <a:gd name="connsiteY7" fmla="*/ 22226 h 440531"/>
                          <a:gd name="connsiteX8" fmla="*/ 528638 w 528650"/>
                          <a:gd name="connsiteY8" fmla="*/ 415924 h 440531"/>
                          <a:gd name="connsiteX9" fmla="*/ 501253 w 528650"/>
                          <a:gd name="connsiteY9" fmla="*/ 440531 h 440531"/>
                          <a:gd name="connsiteX10" fmla="*/ 25004 w 528650"/>
                          <a:gd name="connsiteY10" fmla="*/ 440531 h 440531"/>
                          <a:gd name="connsiteX11" fmla="*/ 0 w 528650"/>
                          <a:gd name="connsiteY11" fmla="*/ 415527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8650" h="440531">
                            <a:moveTo>
                              <a:pt x="0" y="415527"/>
                            </a:moveTo>
                            <a:lnTo>
                              <a:pt x="0" y="358379"/>
                            </a:lnTo>
                            <a:cubicBezTo>
                              <a:pt x="0" y="344570"/>
                              <a:pt x="11195" y="333375"/>
                              <a:pt x="25004" y="333375"/>
                            </a:cubicBezTo>
                            <a:lnTo>
                              <a:pt x="433387" y="333375"/>
                            </a:lnTo>
                            <a:lnTo>
                              <a:pt x="433387" y="22226"/>
                            </a:lnTo>
                            <a:cubicBezTo>
                              <a:pt x="433387" y="9951"/>
                              <a:pt x="443338" y="0"/>
                              <a:pt x="455613" y="0"/>
                            </a:cubicBezTo>
                            <a:lnTo>
                              <a:pt x="506412" y="0"/>
                            </a:lnTo>
                            <a:cubicBezTo>
                              <a:pt x="518687" y="0"/>
                              <a:pt x="528638" y="9951"/>
                              <a:pt x="528638" y="22226"/>
                            </a:cubicBezTo>
                            <a:lnTo>
                              <a:pt x="528638" y="415924"/>
                            </a:lnTo>
                            <a:cubicBezTo>
                              <a:pt x="528839" y="433240"/>
                              <a:pt x="526836" y="440003"/>
                              <a:pt x="501253" y="440531"/>
                            </a:cubicBezTo>
                            <a:lnTo>
                              <a:pt x="25004" y="440531"/>
                            </a:lnTo>
                            <a:cubicBezTo>
                              <a:pt x="11195" y="440531"/>
                              <a:pt x="0" y="429336"/>
                              <a:pt x="0" y="415527"/>
                            </a:cubicBezTo>
                            <a:close/>
                          </a:path>
                        </a:pathLst>
                      </a:custGeom>
                      <a:grpFill/>
                      <a:ln w="12700" cap="flat" cmpd="sng" algn="ctr">
                        <a:noFill/>
                        <a:prstDash val="solid"/>
                        <a:miter lim="800000"/>
                      </a:ln>
                      <a:effectLst/>
                    </p:spPr>
                    <p:txBody>
                      <a:bodyPr rtlCol="0" anchor="ctr"/>
                      <a:lstStyle/>
                      <a:p>
                        <a:pPr algn="ctr"/>
                        <a:endParaRPr lang="en-US" sz="1350" kern="0" dirty="0">
                          <a:solidFill>
                            <a:prstClr val="white"/>
                          </a:solidFill>
                          <a:latin typeface="Arial" panose="020B0604020202020204" pitchFamily="34" charset="0"/>
                          <a:cs typeface="Arial" panose="020B0604020202020204" pitchFamily="34" charset="0"/>
                        </a:endParaRPr>
                      </a:p>
                    </p:txBody>
                  </p:sp>
                </p:grpSp>
                <p:grpSp>
                  <p:nvGrpSpPr>
                    <p:cNvPr id="104" name="Group 103"/>
                    <p:cNvGrpSpPr/>
                    <p:nvPr/>
                  </p:nvGrpSpPr>
                  <p:grpSpPr>
                    <a:xfrm>
                      <a:off x="4192062" y="2229024"/>
                      <a:ext cx="266972" cy="319456"/>
                      <a:chOff x="1753142" y="3289024"/>
                      <a:chExt cx="1403595" cy="1662917"/>
                    </a:xfrm>
                    <a:solidFill>
                      <a:schemeClr val="bg1"/>
                    </a:solidFill>
                    <a:effectLst/>
                  </p:grpSpPr>
                  <p:sp>
                    <p:nvSpPr>
                      <p:cNvPr id="185" name="Freeform 5805"/>
                      <p:cNvSpPr>
                        <a:spLocks/>
                      </p:cNvSpPr>
                      <p:nvPr/>
                    </p:nvSpPr>
                    <p:spPr bwMode="auto">
                      <a:xfrm>
                        <a:off x="2185513" y="3289024"/>
                        <a:ext cx="538849" cy="107770"/>
                      </a:xfrm>
                      <a:prstGeom prst="roundRect">
                        <a:avLst>
                          <a:gd name="adj" fmla="val 41071"/>
                        </a:avLst>
                      </a:prstGeom>
                      <a:grpFill/>
                      <a:ln w="0">
                        <a:noFill/>
                        <a:prstDash val="solid"/>
                        <a:round/>
                        <a:headEnd/>
                        <a:tailEnd/>
                      </a:ln>
                      <a:effectLst/>
                    </p:spPr>
                    <p:txBody>
                      <a:bodyPr vert="horz" wrap="square" lIns="68580" tIns="34290" rIns="68580" bIns="34290" numCol="1" anchor="ctr" anchorCtr="0" compatLnSpc="1">
                        <a:prstTxWarp prst="textNoShape">
                          <a:avLst/>
                        </a:prstTxWarp>
                      </a:bodyPr>
                      <a:lstStyle/>
                      <a:p>
                        <a:endParaRPr lang="en-US" sz="1350">
                          <a:solidFill>
                            <a:prstClr val="black"/>
                          </a:solidFill>
                          <a:latin typeface="Arial" panose="020B0604020202020204" pitchFamily="34" charset="0"/>
                          <a:cs typeface="Arial" panose="020B0604020202020204" pitchFamily="34" charset="0"/>
                        </a:endParaRPr>
                      </a:p>
                    </p:txBody>
                  </p:sp>
                  <p:sp>
                    <p:nvSpPr>
                      <p:cNvPr id="186" name="Freeform 185"/>
                      <p:cNvSpPr/>
                      <p:nvPr/>
                    </p:nvSpPr>
                    <p:spPr>
                      <a:xfrm>
                        <a:off x="1753142" y="3383984"/>
                        <a:ext cx="1403595" cy="1567957"/>
                      </a:xfrm>
                      <a:custGeom>
                        <a:avLst/>
                        <a:gdLst>
                          <a:gd name="connsiteX0" fmla="*/ 515517 w 1404379"/>
                          <a:gd name="connsiteY0" fmla="*/ 0 h 1571801"/>
                          <a:gd name="connsiteX1" fmla="*/ 901737 w 1404379"/>
                          <a:gd name="connsiteY1" fmla="*/ 0 h 1571801"/>
                          <a:gd name="connsiteX2" fmla="*/ 901737 w 1404379"/>
                          <a:gd name="connsiteY2" fmla="*/ 601941 h 1571801"/>
                          <a:gd name="connsiteX3" fmla="*/ 930275 w 1404379"/>
                          <a:gd name="connsiteY3" fmla="*/ 646221 h 1571801"/>
                          <a:gd name="connsiteX4" fmla="*/ 1336709 w 1404379"/>
                          <a:gd name="connsiteY4" fmla="*/ 1272912 h 1571801"/>
                          <a:gd name="connsiteX5" fmla="*/ 1295236 w 1404379"/>
                          <a:gd name="connsiteY5" fmla="*/ 1571801 h 1571801"/>
                          <a:gd name="connsiteX6" fmla="*/ 96382 w 1404379"/>
                          <a:gd name="connsiteY6" fmla="*/ 1567755 h 1571801"/>
                          <a:gd name="connsiteX7" fmla="*/ 29275 w 1404379"/>
                          <a:gd name="connsiteY7" fmla="*/ 1366986 h 1571801"/>
                          <a:gd name="connsiteX8" fmla="*/ 515517 w 1404379"/>
                          <a:gd name="connsiteY8" fmla="*/ 601131 h 1571801"/>
                          <a:gd name="connsiteX0" fmla="*/ 515517 w 1405478"/>
                          <a:gd name="connsiteY0" fmla="*/ 0 h 1567959"/>
                          <a:gd name="connsiteX1" fmla="*/ 901737 w 1405478"/>
                          <a:gd name="connsiteY1" fmla="*/ 0 h 1567959"/>
                          <a:gd name="connsiteX2" fmla="*/ 901737 w 1405478"/>
                          <a:gd name="connsiteY2" fmla="*/ 601941 h 1567959"/>
                          <a:gd name="connsiteX3" fmla="*/ 930275 w 1405478"/>
                          <a:gd name="connsiteY3" fmla="*/ 646221 h 1567959"/>
                          <a:gd name="connsiteX4" fmla="*/ 1336709 w 1405478"/>
                          <a:gd name="connsiteY4" fmla="*/ 1272912 h 1567959"/>
                          <a:gd name="connsiteX5" fmla="*/ 1285172 w 1405478"/>
                          <a:gd name="connsiteY5" fmla="*/ 1566767 h 1567959"/>
                          <a:gd name="connsiteX6" fmla="*/ 96382 w 1405478"/>
                          <a:gd name="connsiteY6" fmla="*/ 1567755 h 1567959"/>
                          <a:gd name="connsiteX7" fmla="*/ 29275 w 1405478"/>
                          <a:gd name="connsiteY7" fmla="*/ 1366986 h 1567959"/>
                          <a:gd name="connsiteX8" fmla="*/ 515517 w 1405478"/>
                          <a:gd name="connsiteY8" fmla="*/ 601131 h 1567959"/>
                          <a:gd name="connsiteX9" fmla="*/ 515517 w 1405478"/>
                          <a:gd name="connsiteY9" fmla="*/ 0 h 1567959"/>
                          <a:gd name="connsiteX0" fmla="*/ 515517 w 1397644"/>
                          <a:gd name="connsiteY0" fmla="*/ 0 h 1567959"/>
                          <a:gd name="connsiteX1" fmla="*/ 901737 w 1397644"/>
                          <a:gd name="connsiteY1" fmla="*/ 0 h 1567959"/>
                          <a:gd name="connsiteX2" fmla="*/ 901737 w 1397644"/>
                          <a:gd name="connsiteY2" fmla="*/ 601941 h 1567959"/>
                          <a:gd name="connsiteX3" fmla="*/ 930275 w 1397644"/>
                          <a:gd name="connsiteY3" fmla="*/ 646221 h 1567959"/>
                          <a:gd name="connsiteX4" fmla="*/ 1336709 w 1397644"/>
                          <a:gd name="connsiteY4" fmla="*/ 1272912 h 1567959"/>
                          <a:gd name="connsiteX5" fmla="*/ 1285172 w 1397644"/>
                          <a:gd name="connsiteY5" fmla="*/ 1566767 h 1567959"/>
                          <a:gd name="connsiteX6" fmla="*/ 96382 w 1397644"/>
                          <a:gd name="connsiteY6" fmla="*/ 1567755 h 1567959"/>
                          <a:gd name="connsiteX7" fmla="*/ 29275 w 1397644"/>
                          <a:gd name="connsiteY7" fmla="*/ 1366986 h 1567959"/>
                          <a:gd name="connsiteX8" fmla="*/ 515517 w 1397644"/>
                          <a:gd name="connsiteY8" fmla="*/ 601131 h 1567959"/>
                          <a:gd name="connsiteX9" fmla="*/ 515517 w 1397644"/>
                          <a:gd name="connsiteY9" fmla="*/ 0 h 1567959"/>
                          <a:gd name="connsiteX0" fmla="*/ 515517 w 1403595"/>
                          <a:gd name="connsiteY0" fmla="*/ 0 h 1567959"/>
                          <a:gd name="connsiteX1" fmla="*/ 901737 w 1403595"/>
                          <a:gd name="connsiteY1" fmla="*/ 0 h 1567959"/>
                          <a:gd name="connsiteX2" fmla="*/ 901737 w 1403595"/>
                          <a:gd name="connsiteY2" fmla="*/ 601941 h 1567959"/>
                          <a:gd name="connsiteX3" fmla="*/ 930275 w 1403595"/>
                          <a:gd name="connsiteY3" fmla="*/ 646221 h 1567959"/>
                          <a:gd name="connsiteX4" fmla="*/ 1336709 w 1403595"/>
                          <a:gd name="connsiteY4" fmla="*/ 1272912 h 1567959"/>
                          <a:gd name="connsiteX5" fmla="*/ 1285172 w 1403595"/>
                          <a:gd name="connsiteY5" fmla="*/ 1566767 h 1567959"/>
                          <a:gd name="connsiteX6" fmla="*/ 96382 w 1403595"/>
                          <a:gd name="connsiteY6" fmla="*/ 1567755 h 1567959"/>
                          <a:gd name="connsiteX7" fmla="*/ 29275 w 1403595"/>
                          <a:gd name="connsiteY7" fmla="*/ 1366986 h 1567959"/>
                          <a:gd name="connsiteX8" fmla="*/ 515517 w 1403595"/>
                          <a:gd name="connsiteY8" fmla="*/ 601131 h 1567959"/>
                          <a:gd name="connsiteX9" fmla="*/ 515517 w 1403595"/>
                          <a:gd name="connsiteY9" fmla="*/ 0 h 156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3595" h="1567959">
                            <a:moveTo>
                              <a:pt x="515517" y="0"/>
                            </a:moveTo>
                            <a:lnTo>
                              <a:pt x="901737" y="0"/>
                            </a:lnTo>
                            <a:lnTo>
                              <a:pt x="901737" y="601941"/>
                            </a:lnTo>
                            <a:lnTo>
                              <a:pt x="930275" y="646221"/>
                            </a:lnTo>
                            <a:cubicBezTo>
                              <a:pt x="1023172" y="789230"/>
                              <a:pt x="1237300" y="1079228"/>
                              <a:pt x="1336709" y="1272912"/>
                            </a:cubicBezTo>
                            <a:cubicBezTo>
                              <a:pt x="1411792" y="1419200"/>
                              <a:pt x="1457130" y="1555249"/>
                              <a:pt x="1285172" y="1566767"/>
                            </a:cubicBezTo>
                            <a:lnTo>
                              <a:pt x="96382" y="1567755"/>
                            </a:lnTo>
                            <a:cubicBezTo>
                              <a:pt x="-336" y="1573765"/>
                              <a:pt x="-27257" y="1445340"/>
                              <a:pt x="29275" y="1366986"/>
                            </a:cubicBezTo>
                            <a:lnTo>
                              <a:pt x="515517" y="601131"/>
                            </a:lnTo>
                            <a:lnTo>
                              <a:pt x="515517"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grpSp>
                  <p:nvGrpSpPr>
                    <p:cNvPr id="107" name="Group 106"/>
                    <p:cNvGrpSpPr/>
                    <p:nvPr/>
                  </p:nvGrpSpPr>
                  <p:grpSpPr>
                    <a:xfrm>
                      <a:off x="2641808" y="2408511"/>
                      <a:ext cx="356256" cy="220898"/>
                      <a:chOff x="2444021" y="1042342"/>
                      <a:chExt cx="4370435" cy="2709919"/>
                    </a:xfrm>
                    <a:solidFill>
                      <a:schemeClr val="bg1"/>
                    </a:solidFill>
                  </p:grpSpPr>
                  <p:sp>
                    <p:nvSpPr>
                      <p:cNvPr id="173" name="Rectangle 181"/>
                      <p:cNvSpPr/>
                      <p:nvPr/>
                    </p:nvSpPr>
                    <p:spPr>
                      <a:xfrm>
                        <a:off x="3241659" y="2262188"/>
                        <a:ext cx="2597166" cy="1490073"/>
                      </a:xfrm>
                      <a:custGeom>
                        <a:avLst/>
                        <a:gdLst>
                          <a:gd name="connsiteX0" fmla="*/ 0 w 2592404"/>
                          <a:gd name="connsiteY0" fmla="*/ 0 h 1128713"/>
                          <a:gd name="connsiteX1" fmla="*/ 2592404 w 2592404"/>
                          <a:gd name="connsiteY1" fmla="*/ 0 h 1128713"/>
                          <a:gd name="connsiteX2" fmla="*/ 2592404 w 2592404"/>
                          <a:gd name="connsiteY2" fmla="*/ 1128713 h 1128713"/>
                          <a:gd name="connsiteX3" fmla="*/ 0 w 2592404"/>
                          <a:gd name="connsiteY3" fmla="*/ 1128713 h 1128713"/>
                          <a:gd name="connsiteX4" fmla="*/ 0 w 2592404"/>
                          <a:gd name="connsiteY4" fmla="*/ 0 h 1128713"/>
                          <a:gd name="connsiteX0" fmla="*/ 0 w 2592404"/>
                          <a:gd name="connsiteY0" fmla="*/ 0 h 1306513"/>
                          <a:gd name="connsiteX1" fmla="*/ 2592404 w 2592404"/>
                          <a:gd name="connsiteY1" fmla="*/ 0 h 1306513"/>
                          <a:gd name="connsiteX2" fmla="*/ 2592404 w 2592404"/>
                          <a:gd name="connsiteY2" fmla="*/ 1128713 h 1306513"/>
                          <a:gd name="connsiteX3" fmla="*/ 0 w 2592404"/>
                          <a:gd name="connsiteY3" fmla="*/ 1128713 h 1306513"/>
                          <a:gd name="connsiteX4" fmla="*/ 0 w 2592404"/>
                          <a:gd name="connsiteY4" fmla="*/ 0 h 1306513"/>
                          <a:gd name="connsiteX0" fmla="*/ 0 w 2592404"/>
                          <a:gd name="connsiteY0" fmla="*/ 0 h 1507438"/>
                          <a:gd name="connsiteX1" fmla="*/ 2592404 w 2592404"/>
                          <a:gd name="connsiteY1" fmla="*/ 0 h 1507438"/>
                          <a:gd name="connsiteX2" fmla="*/ 2592404 w 2592404"/>
                          <a:gd name="connsiteY2" fmla="*/ 1128713 h 1507438"/>
                          <a:gd name="connsiteX3" fmla="*/ 0 w 2592404"/>
                          <a:gd name="connsiteY3" fmla="*/ 1128713 h 1507438"/>
                          <a:gd name="connsiteX4" fmla="*/ 0 w 2592404"/>
                          <a:gd name="connsiteY4" fmla="*/ 0 h 1507438"/>
                          <a:gd name="connsiteX0" fmla="*/ 0 w 2592404"/>
                          <a:gd name="connsiteY0" fmla="*/ 0 h 1501093"/>
                          <a:gd name="connsiteX1" fmla="*/ 2592404 w 2592404"/>
                          <a:gd name="connsiteY1" fmla="*/ 0 h 1501093"/>
                          <a:gd name="connsiteX2" fmla="*/ 2592404 w 2592404"/>
                          <a:gd name="connsiteY2" fmla="*/ 1128713 h 1501093"/>
                          <a:gd name="connsiteX3" fmla="*/ 0 w 2592404"/>
                          <a:gd name="connsiteY3" fmla="*/ 1128713 h 1501093"/>
                          <a:gd name="connsiteX4" fmla="*/ 0 w 2592404"/>
                          <a:gd name="connsiteY4" fmla="*/ 0 h 1501093"/>
                          <a:gd name="connsiteX0" fmla="*/ 0 w 2592404"/>
                          <a:gd name="connsiteY0" fmla="*/ 0 h 1507438"/>
                          <a:gd name="connsiteX1" fmla="*/ 2592404 w 2592404"/>
                          <a:gd name="connsiteY1" fmla="*/ 0 h 1507438"/>
                          <a:gd name="connsiteX2" fmla="*/ 2592404 w 2592404"/>
                          <a:gd name="connsiteY2" fmla="*/ 1128713 h 1507438"/>
                          <a:gd name="connsiteX3" fmla="*/ 0 w 2592404"/>
                          <a:gd name="connsiteY3" fmla="*/ 1128713 h 1507438"/>
                          <a:gd name="connsiteX4" fmla="*/ 0 w 2592404"/>
                          <a:gd name="connsiteY4" fmla="*/ 0 h 1507438"/>
                          <a:gd name="connsiteX0" fmla="*/ 0 w 2592404"/>
                          <a:gd name="connsiteY0" fmla="*/ 0 h 1490073"/>
                          <a:gd name="connsiteX1" fmla="*/ 2592404 w 2592404"/>
                          <a:gd name="connsiteY1" fmla="*/ 0 h 1490073"/>
                          <a:gd name="connsiteX2" fmla="*/ 2592404 w 2592404"/>
                          <a:gd name="connsiteY2" fmla="*/ 1128713 h 1490073"/>
                          <a:gd name="connsiteX3" fmla="*/ 0 w 2592404"/>
                          <a:gd name="connsiteY3" fmla="*/ 1128713 h 1490073"/>
                          <a:gd name="connsiteX4" fmla="*/ 0 w 2592404"/>
                          <a:gd name="connsiteY4" fmla="*/ 0 h 1490073"/>
                          <a:gd name="connsiteX0" fmla="*/ 0 w 2592404"/>
                          <a:gd name="connsiteY0" fmla="*/ 4 h 1490077"/>
                          <a:gd name="connsiteX1" fmla="*/ 1335104 w 2592404"/>
                          <a:gd name="connsiteY1" fmla="*/ 438154 h 1490077"/>
                          <a:gd name="connsiteX2" fmla="*/ 2592404 w 2592404"/>
                          <a:gd name="connsiteY2" fmla="*/ 4 h 1490077"/>
                          <a:gd name="connsiteX3" fmla="*/ 2592404 w 2592404"/>
                          <a:gd name="connsiteY3" fmla="*/ 1128717 h 1490077"/>
                          <a:gd name="connsiteX4" fmla="*/ 0 w 2592404"/>
                          <a:gd name="connsiteY4" fmla="*/ 1128717 h 1490077"/>
                          <a:gd name="connsiteX5" fmla="*/ 0 w 2592404"/>
                          <a:gd name="connsiteY5" fmla="*/ 4 h 1490077"/>
                          <a:gd name="connsiteX0" fmla="*/ 0 w 2597166"/>
                          <a:gd name="connsiteY0" fmla="*/ 4 h 1490077"/>
                          <a:gd name="connsiteX1" fmla="*/ 1335104 w 2597166"/>
                          <a:gd name="connsiteY1" fmla="*/ 438154 h 1490077"/>
                          <a:gd name="connsiteX2" fmla="*/ 2597166 w 2597166"/>
                          <a:gd name="connsiteY2" fmla="*/ 66679 h 1490077"/>
                          <a:gd name="connsiteX3" fmla="*/ 2592404 w 2597166"/>
                          <a:gd name="connsiteY3" fmla="*/ 1128717 h 1490077"/>
                          <a:gd name="connsiteX4" fmla="*/ 0 w 2597166"/>
                          <a:gd name="connsiteY4" fmla="*/ 1128717 h 1490077"/>
                          <a:gd name="connsiteX5" fmla="*/ 0 w 2597166"/>
                          <a:gd name="connsiteY5" fmla="*/ 4 h 1490077"/>
                          <a:gd name="connsiteX0" fmla="*/ 0 w 2597166"/>
                          <a:gd name="connsiteY0" fmla="*/ 4 h 1490077"/>
                          <a:gd name="connsiteX1" fmla="*/ 1335104 w 2597166"/>
                          <a:gd name="connsiteY1" fmla="*/ 452442 h 1490077"/>
                          <a:gd name="connsiteX2" fmla="*/ 2597166 w 2597166"/>
                          <a:gd name="connsiteY2" fmla="*/ 66679 h 1490077"/>
                          <a:gd name="connsiteX3" fmla="*/ 2592404 w 2597166"/>
                          <a:gd name="connsiteY3" fmla="*/ 1128717 h 1490077"/>
                          <a:gd name="connsiteX4" fmla="*/ 0 w 2597166"/>
                          <a:gd name="connsiteY4" fmla="*/ 1128717 h 1490077"/>
                          <a:gd name="connsiteX5" fmla="*/ 0 w 2597166"/>
                          <a:gd name="connsiteY5" fmla="*/ 4 h 1490077"/>
                          <a:gd name="connsiteX0" fmla="*/ 0 w 2597166"/>
                          <a:gd name="connsiteY0" fmla="*/ 5 h 1490078"/>
                          <a:gd name="connsiteX1" fmla="*/ 1335104 w 2597166"/>
                          <a:gd name="connsiteY1" fmla="*/ 452443 h 1490078"/>
                          <a:gd name="connsiteX2" fmla="*/ 2597166 w 2597166"/>
                          <a:gd name="connsiteY2" fmla="*/ 66680 h 1490078"/>
                          <a:gd name="connsiteX3" fmla="*/ 2592404 w 2597166"/>
                          <a:gd name="connsiteY3" fmla="*/ 1128718 h 1490078"/>
                          <a:gd name="connsiteX4" fmla="*/ 0 w 2597166"/>
                          <a:gd name="connsiteY4" fmla="*/ 1128718 h 1490078"/>
                          <a:gd name="connsiteX5" fmla="*/ 0 w 2597166"/>
                          <a:gd name="connsiteY5" fmla="*/ 5 h 1490078"/>
                          <a:gd name="connsiteX0" fmla="*/ 0 w 2597166"/>
                          <a:gd name="connsiteY0" fmla="*/ 0 h 1490073"/>
                          <a:gd name="connsiteX1" fmla="*/ 1335104 w 2597166"/>
                          <a:gd name="connsiteY1" fmla="*/ 452438 h 1490073"/>
                          <a:gd name="connsiteX2" fmla="*/ 2597166 w 2597166"/>
                          <a:gd name="connsiteY2" fmla="*/ 66675 h 1490073"/>
                          <a:gd name="connsiteX3" fmla="*/ 2592404 w 2597166"/>
                          <a:gd name="connsiteY3" fmla="*/ 1128713 h 1490073"/>
                          <a:gd name="connsiteX4" fmla="*/ 0 w 2597166"/>
                          <a:gd name="connsiteY4" fmla="*/ 1128713 h 1490073"/>
                          <a:gd name="connsiteX5" fmla="*/ 0 w 2597166"/>
                          <a:gd name="connsiteY5" fmla="*/ 0 h 1490073"/>
                          <a:gd name="connsiteX0" fmla="*/ 0 w 2597166"/>
                          <a:gd name="connsiteY0" fmla="*/ 0 h 1490073"/>
                          <a:gd name="connsiteX1" fmla="*/ 1335104 w 2597166"/>
                          <a:gd name="connsiteY1" fmla="*/ 452438 h 1490073"/>
                          <a:gd name="connsiteX2" fmla="*/ 2597166 w 2597166"/>
                          <a:gd name="connsiteY2" fmla="*/ 66675 h 1490073"/>
                          <a:gd name="connsiteX3" fmla="*/ 2592404 w 2597166"/>
                          <a:gd name="connsiteY3" fmla="*/ 1128713 h 1490073"/>
                          <a:gd name="connsiteX4" fmla="*/ 0 w 2597166"/>
                          <a:gd name="connsiteY4" fmla="*/ 1128713 h 1490073"/>
                          <a:gd name="connsiteX5" fmla="*/ 0 w 2597166"/>
                          <a:gd name="connsiteY5" fmla="*/ 0 h 1490073"/>
                          <a:gd name="connsiteX0" fmla="*/ 0 w 2597166"/>
                          <a:gd name="connsiteY0" fmla="*/ 0 h 1490073"/>
                          <a:gd name="connsiteX1" fmla="*/ 1335104 w 2597166"/>
                          <a:gd name="connsiteY1" fmla="*/ 452438 h 1490073"/>
                          <a:gd name="connsiteX2" fmla="*/ 2597166 w 2597166"/>
                          <a:gd name="connsiteY2" fmla="*/ 66675 h 1490073"/>
                          <a:gd name="connsiteX3" fmla="*/ 2592404 w 2597166"/>
                          <a:gd name="connsiteY3" fmla="*/ 1128713 h 1490073"/>
                          <a:gd name="connsiteX4" fmla="*/ 0 w 2597166"/>
                          <a:gd name="connsiteY4" fmla="*/ 1128713 h 1490073"/>
                          <a:gd name="connsiteX5" fmla="*/ 0 w 2597166"/>
                          <a:gd name="connsiteY5" fmla="*/ 0 h 1490073"/>
                          <a:gd name="connsiteX0" fmla="*/ 0 w 2597166"/>
                          <a:gd name="connsiteY0" fmla="*/ 0 h 1490073"/>
                          <a:gd name="connsiteX1" fmla="*/ 1306529 w 2597166"/>
                          <a:gd name="connsiteY1" fmla="*/ 452438 h 1490073"/>
                          <a:gd name="connsiteX2" fmla="*/ 2597166 w 2597166"/>
                          <a:gd name="connsiteY2" fmla="*/ 66675 h 1490073"/>
                          <a:gd name="connsiteX3" fmla="*/ 2592404 w 2597166"/>
                          <a:gd name="connsiteY3" fmla="*/ 1128713 h 1490073"/>
                          <a:gd name="connsiteX4" fmla="*/ 0 w 2597166"/>
                          <a:gd name="connsiteY4" fmla="*/ 1128713 h 1490073"/>
                          <a:gd name="connsiteX5" fmla="*/ 0 w 2597166"/>
                          <a:gd name="connsiteY5" fmla="*/ 0 h 1490073"/>
                          <a:gd name="connsiteX0" fmla="*/ 0 w 2597166"/>
                          <a:gd name="connsiteY0" fmla="*/ 0 h 1490073"/>
                          <a:gd name="connsiteX1" fmla="*/ 1306529 w 2597166"/>
                          <a:gd name="connsiteY1" fmla="*/ 452438 h 1490073"/>
                          <a:gd name="connsiteX2" fmla="*/ 2597166 w 2597166"/>
                          <a:gd name="connsiteY2" fmla="*/ 66675 h 1490073"/>
                          <a:gd name="connsiteX3" fmla="*/ 2592404 w 2597166"/>
                          <a:gd name="connsiteY3" fmla="*/ 1128713 h 1490073"/>
                          <a:gd name="connsiteX4" fmla="*/ 0 w 2597166"/>
                          <a:gd name="connsiteY4" fmla="*/ 1128713 h 1490073"/>
                          <a:gd name="connsiteX5" fmla="*/ 0 w 2597166"/>
                          <a:gd name="connsiteY5" fmla="*/ 0 h 149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7166" h="1490073">
                            <a:moveTo>
                              <a:pt x="0" y="0"/>
                            </a:moveTo>
                            <a:cubicBezTo>
                              <a:pt x="500598" y="165099"/>
                              <a:pt x="910707" y="315914"/>
                              <a:pt x="1306529" y="452438"/>
                            </a:cubicBezTo>
                            <a:lnTo>
                              <a:pt x="2597166" y="66675"/>
                            </a:lnTo>
                            <a:cubicBezTo>
                              <a:pt x="2595579" y="420688"/>
                              <a:pt x="2593991" y="774700"/>
                              <a:pt x="2592404" y="1128713"/>
                            </a:cubicBezTo>
                            <a:cubicBezTo>
                              <a:pt x="1871144" y="1685925"/>
                              <a:pt x="649822" y="1528763"/>
                              <a:pt x="0" y="1128713"/>
                            </a:cubicBez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350" dirty="0">
                            <a:solidFill>
                              <a:prstClr val="white"/>
                            </a:solidFill>
                            <a:latin typeface="Arial" panose="020B0604020202020204" pitchFamily="34" charset="0"/>
                            <a:cs typeface="Arial" panose="020B0604020202020204" pitchFamily="34" charset="0"/>
                          </a:rPr>
                          <a:t>          </a:t>
                        </a:r>
                      </a:p>
                    </p:txBody>
                  </p:sp>
                  <p:sp>
                    <p:nvSpPr>
                      <p:cNvPr id="174" name="Freeform 173"/>
                      <p:cNvSpPr/>
                      <p:nvPr/>
                    </p:nvSpPr>
                    <p:spPr>
                      <a:xfrm>
                        <a:off x="2444021" y="1042342"/>
                        <a:ext cx="4370435" cy="1476589"/>
                      </a:xfrm>
                      <a:custGeom>
                        <a:avLst/>
                        <a:gdLst>
                          <a:gd name="connsiteX0" fmla="*/ 2156536 w 4370435"/>
                          <a:gd name="connsiteY0" fmla="*/ 0 h 1476589"/>
                          <a:gd name="connsiteX1" fmla="*/ 4368823 w 4370435"/>
                          <a:gd name="connsiteY1" fmla="*/ 590550 h 1476589"/>
                          <a:gd name="connsiteX2" fmla="*/ 4370435 w 4370435"/>
                          <a:gd name="connsiteY2" fmla="*/ 800972 h 1476589"/>
                          <a:gd name="connsiteX3" fmla="*/ 3942491 w 4370435"/>
                          <a:gd name="connsiteY3" fmla="*/ 929552 h 1476589"/>
                          <a:gd name="connsiteX4" fmla="*/ 3942491 w 4370435"/>
                          <a:gd name="connsiteY4" fmla="*/ 743595 h 1476589"/>
                          <a:gd name="connsiteX5" fmla="*/ 2393610 w 4370435"/>
                          <a:gd name="connsiteY5" fmla="*/ 610715 h 1476589"/>
                          <a:gd name="connsiteX6" fmla="*/ 2384556 w 4370435"/>
                          <a:gd name="connsiteY6" fmla="*/ 584662 h 1476589"/>
                          <a:gd name="connsiteX7" fmla="*/ 2154173 w 4370435"/>
                          <a:gd name="connsiteY7" fmla="*/ 495945 h 1476589"/>
                          <a:gd name="connsiteX8" fmla="*/ 1904142 w 4370435"/>
                          <a:gd name="connsiteY8" fmla="*/ 641202 h 1476589"/>
                          <a:gd name="connsiteX9" fmla="*/ 2154173 w 4370435"/>
                          <a:gd name="connsiteY9" fmla="*/ 786459 h 1476589"/>
                          <a:gd name="connsiteX10" fmla="*/ 2330972 w 4370435"/>
                          <a:gd name="connsiteY10" fmla="*/ 743914 h 1476589"/>
                          <a:gd name="connsiteX11" fmla="*/ 2365732 w 4370435"/>
                          <a:gd name="connsiteY11" fmla="*/ 713962 h 1476589"/>
                          <a:gd name="connsiteX12" fmla="*/ 3818667 w 4370435"/>
                          <a:gd name="connsiteY12" fmla="*/ 843608 h 1476589"/>
                          <a:gd name="connsiteX13" fmla="*/ 3818608 w 4370435"/>
                          <a:gd name="connsiteY13" fmla="*/ 925046 h 1476589"/>
                          <a:gd name="connsiteX14" fmla="*/ 3818203 w 4370435"/>
                          <a:gd name="connsiteY14" fmla="*/ 966896 h 1476589"/>
                          <a:gd name="connsiteX15" fmla="*/ 2121830 w 4370435"/>
                          <a:gd name="connsiteY15" fmla="*/ 1476589 h 1476589"/>
                          <a:gd name="connsiteX16" fmla="*/ 728 w 4370435"/>
                          <a:gd name="connsiteY16" fmla="*/ 761057 h 1476589"/>
                          <a:gd name="connsiteX17" fmla="*/ 258 w 4370435"/>
                          <a:gd name="connsiteY17" fmla="*/ 577610 h 14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70435" h="1476589">
                            <a:moveTo>
                              <a:pt x="2156536" y="0"/>
                            </a:moveTo>
                            <a:lnTo>
                              <a:pt x="4368823" y="590550"/>
                            </a:lnTo>
                            <a:cubicBezTo>
                              <a:pt x="4368152" y="690929"/>
                              <a:pt x="4367478" y="715107"/>
                              <a:pt x="4370435" y="800972"/>
                            </a:cubicBezTo>
                            <a:lnTo>
                              <a:pt x="3942491" y="929552"/>
                            </a:lnTo>
                            <a:lnTo>
                              <a:pt x="3942491" y="743595"/>
                            </a:lnTo>
                            <a:lnTo>
                              <a:pt x="2393610" y="610715"/>
                            </a:lnTo>
                            <a:lnTo>
                              <a:pt x="2384556" y="584662"/>
                            </a:lnTo>
                            <a:cubicBezTo>
                              <a:pt x="2346599" y="532527"/>
                              <a:pt x="2257739" y="495945"/>
                              <a:pt x="2154173" y="495945"/>
                            </a:cubicBezTo>
                            <a:cubicBezTo>
                              <a:pt x="2016085" y="495945"/>
                              <a:pt x="1904142" y="560979"/>
                              <a:pt x="1904142" y="641202"/>
                            </a:cubicBezTo>
                            <a:cubicBezTo>
                              <a:pt x="1904142" y="721425"/>
                              <a:pt x="2016085" y="786459"/>
                              <a:pt x="2154173" y="786459"/>
                            </a:cubicBezTo>
                            <a:cubicBezTo>
                              <a:pt x="2223217" y="786459"/>
                              <a:pt x="2285725" y="770201"/>
                              <a:pt x="2330972" y="743914"/>
                            </a:cubicBezTo>
                            <a:lnTo>
                              <a:pt x="2365732" y="713962"/>
                            </a:lnTo>
                            <a:lnTo>
                              <a:pt x="3818667" y="843608"/>
                            </a:lnTo>
                            <a:cubicBezTo>
                              <a:pt x="3818702" y="879256"/>
                              <a:pt x="3818692" y="904620"/>
                              <a:pt x="3818608" y="925046"/>
                            </a:cubicBezTo>
                            <a:lnTo>
                              <a:pt x="3818203" y="966896"/>
                            </a:lnTo>
                            <a:lnTo>
                              <a:pt x="2121830" y="1476589"/>
                            </a:lnTo>
                            <a:lnTo>
                              <a:pt x="728" y="761057"/>
                            </a:lnTo>
                            <a:cubicBezTo>
                              <a:pt x="1781" y="698698"/>
                              <a:pt x="-795" y="639969"/>
                              <a:pt x="258" y="57761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350" dirty="0">
                            <a:solidFill>
                              <a:prstClr val="white"/>
                            </a:solidFill>
                            <a:latin typeface="Arial" panose="020B0604020202020204" pitchFamily="34" charset="0"/>
                            <a:cs typeface="Arial" panose="020B0604020202020204" pitchFamily="34" charset="0"/>
                          </a:rPr>
                          <a:t>          </a:t>
                        </a:r>
                      </a:p>
                    </p:txBody>
                  </p:sp>
                  <p:sp>
                    <p:nvSpPr>
                      <p:cNvPr id="180" name="Freeform 179"/>
                      <p:cNvSpPr/>
                      <p:nvPr/>
                    </p:nvSpPr>
                    <p:spPr>
                      <a:xfrm>
                        <a:off x="6135715" y="2059089"/>
                        <a:ext cx="385735" cy="1173061"/>
                      </a:xfrm>
                      <a:custGeom>
                        <a:avLst/>
                        <a:gdLst>
                          <a:gd name="connsiteX0" fmla="*/ 148886 w 385735"/>
                          <a:gd name="connsiteY0" fmla="*/ 0 h 1173061"/>
                          <a:gd name="connsiteX1" fmla="*/ 236849 w 385735"/>
                          <a:gd name="connsiteY1" fmla="*/ 0 h 1173061"/>
                          <a:gd name="connsiteX2" fmla="*/ 236849 w 385735"/>
                          <a:gd name="connsiteY2" fmla="*/ 388072 h 1173061"/>
                          <a:gd name="connsiteX3" fmla="*/ 246312 w 385735"/>
                          <a:gd name="connsiteY3" fmla="*/ 389982 h 1173061"/>
                          <a:gd name="connsiteX4" fmla="*/ 330172 w 385735"/>
                          <a:gd name="connsiteY4" fmla="*/ 516497 h 1173061"/>
                          <a:gd name="connsiteX5" fmla="*/ 330172 w 385735"/>
                          <a:gd name="connsiteY5" fmla="*/ 690342 h 1173061"/>
                          <a:gd name="connsiteX6" fmla="*/ 367571 w 385735"/>
                          <a:gd name="connsiteY6" fmla="*/ 690342 h 1173061"/>
                          <a:gd name="connsiteX7" fmla="*/ 385735 w 385735"/>
                          <a:gd name="connsiteY7" fmla="*/ 708506 h 1173061"/>
                          <a:gd name="connsiteX8" fmla="*/ 385735 w 385735"/>
                          <a:gd name="connsiteY8" fmla="*/ 1154897 h 1173061"/>
                          <a:gd name="connsiteX9" fmla="*/ 367571 w 385735"/>
                          <a:gd name="connsiteY9" fmla="*/ 1173061 h 1173061"/>
                          <a:gd name="connsiteX10" fmla="*/ 18164 w 385735"/>
                          <a:gd name="connsiteY10" fmla="*/ 1173061 h 1173061"/>
                          <a:gd name="connsiteX11" fmla="*/ 0 w 385735"/>
                          <a:gd name="connsiteY11" fmla="*/ 1154897 h 1173061"/>
                          <a:gd name="connsiteX12" fmla="*/ 0 w 385735"/>
                          <a:gd name="connsiteY12" fmla="*/ 708506 h 1173061"/>
                          <a:gd name="connsiteX13" fmla="*/ 18164 w 385735"/>
                          <a:gd name="connsiteY13" fmla="*/ 690342 h 1173061"/>
                          <a:gd name="connsiteX14" fmla="*/ 55562 w 385735"/>
                          <a:gd name="connsiteY14" fmla="*/ 690342 h 1173061"/>
                          <a:gd name="connsiteX15" fmla="*/ 55562 w 385735"/>
                          <a:gd name="connsiteY15" fmla="*/ 516497 h 1173061"/>
                          <a:gd name="connsiteX16" fmla="*/ 139422 w 385735"/>
                          <a:gd name="connsiteY16" fmla="*/ 389982 h 1173061"/>
                          <a:gd name="connsiteX17" fmla="*/ 148886 w 385735"/>
                          <a:gd name="connsiteY17" fmla="*/ 388071 h 11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5735" h="1173061">
                            <a:moveTo>
                              <a:pt x="148886" y="0"/>
                            </a:moveTo>
                            <a:lnTo>
                              <a:pt x="236849" y="0"/>
                            </a:lnTo>
                            <a:lnTo>
                              <a:pt x="236849" y="388072"/>
                            </a:lnTo>
                            <a:lnTo>
                              <a:pt x="246312" y="389982"/>
                            </a:lnTo>
                            <a:cubicBezTo>
                              <a:pt x="295593" y="410826"/>
                              <a:pt x="330172" y="459624"/>
                              <a:pt x="330172" y="516497"/>
                            </a:cubicBezTo>
                            <a:lnTo>
                              <a:pt x="330172" y="690342"/>
                            </a:lnTo>
                            <a:lnTo>
                              <a:pt x="367571" y="690342"/>
                            </a:lnTo>
                            <a:cubicBezTo>
                              <a:pt x="377603" y="690342"/>
                              <a:pt x="385735" y="698474"/>
                              <a:pt x="385735" y="708506"/>
                            </a:cubicBezTo>
                            <a:lnTo>
                              <a:pt x="385735" y="1154897"/>
                            </a:lnTo>
                            <a:cubicBezTo>
                              <a:pt x="385735" y="1164929"/>
                              <a:pt x="377603" y="1173061"/>
                              <a:pt x="367571" y="1173061"/>
                            </a:cubicBezTo>
                            <a:lnTo>
                              <a:pt x="18164" y="1173061"/>
                            </a:lnTo>
                            <a:cubicBezTo>
                              <a:pt x="8132" y="1173061"/>
                              <a:pt x="0" y="1164929"/>
                              <a:pt x="0" y="1154897"/>
                            </a:cubicBezTo>
                            <a:lnTo>
                              <a:pt x="0" y="708506"/>
                            </a:lnTo>
                            <a:cubicBezTo>
                              <a:pt x="0" y="698474"/>
                              <a:pt x="8132" y="690342"/>
                              <a:pt x="18164" y="690342"/>
                            </a:cubicBezTo>
                            <a:lnTo>
                              <a:pt x="55562" y="690342"/>
                            </a:lnTo>
                            <a:lnTo>
                              <a:pt x="55562" y="516497"/>
                            </a:lnTo>
                            <a:cubicBezTo>
                              <a:pt x="55562" y="459624"/>
                              <a:pt x="90141" y="410826"/>
                              <a:pt x="139422" y="389982"/>
                            </a:cubicBezTo>
                            <a:lnTo>
                              <a:pt x="148886" y="38807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350" dirty="0">
                            <a:solidFill>
                              <a:prstClr val="white"/>
                            </a:solidFill>
                            <a:latin typeface="Arial" panose="020B0604020202020204" pitchFamily="34" charset="0"/>
                            <a:cs typeface="Arial" panose="020B0604020202020204" pitchFamily="34" charset="0"/>
                          </a:rPr>
                          <a:t>          </a:t>
                        </a:r>
                      </a:p>
                    </p:txBody>
                  </p:sp>
                </p:grpSp>
                <p:grpSp>
                  <p:nvGrpSpPr>
                    <p:cNvPr id="113" name="Group 112"/>
                    <p:cNvGrpSpPr/>
                    <p:nvPr/>
                  </p:nvGrpSpPr>
                  <p:grpSpPr>
                    <a:xfrm>
                      <a:off x="2460368" y="2113482"/>
                      <a:ext cx="221635" cy="217715"/>
                      <a:chOff x="3050772" y="2949575"/>
                      <a:chExt cx="3478616" cy="3417090"/>
                    </a:xfrm>
                    <a:solidFill>
                      <a:schemeClr val="bg1"/>
                    </a:solidFill>
                  </p:grpSpPr>
                  <p:sp>
                    <p:nvSpPr>
                      <p:cNvPr id="141" name="Rectangle 140"/>
                      <p:cNvSpPr/>
                      <p:nvPr/>
                    </p:nvSpPr>
                    <p:spPr>
                      <a:xfrm>
                        <a:off x="3050772" y="5995242"/>
                        <a:ext cx="3478616" cy="371423"/>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42" name="Rectangle 141"/>
                      <p:cNvSpPr/>
                      <p:nvPr/>
                    </p:nvSpPr>
                    <p:spPr>
                      <a:xfrm>
                        <a:off x="3312939" y="3895854"/>
                        <a:ext cx="471661" cy="1939796"/>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43" name="Rectangle 142"/>
                      <p:cNvSpPr/>
                      <p:nvPr/>
                    </p:nvSpPr>
                    <p:spPr>
                      <a:xfrm>
                        <a:off x="3919143" y="3258386"/>
                        <a:ext cx="471661" cy="2577264"/>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44" name="Rectangle 143"/>
                      <p:cNvSpPr/>
                      <p:nvPr/>
                    </p:nvSpPr>
                    <p:spPr>
                      <a:xfrm>
                        <a:off x="4554249" y="2949575"/>
                        <a:ext cx="471661" cy="2884152"/>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45" name="Rectangle 144"/>
                      <p:cNvSpPr/>
                      <p:nvPr/>
                    </p:nvSpPr>
                    <p:spPr>
                      <a:xfrm>
                        <a:off x="5202843" y="3895854"/>
                        <a:ext cx="471661" cy="1939796"/>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46" name="Rectangle 145"/>
                      <p:cNvSpPr/>
                      <p:nvPr/>
                    </p:nvSpPr>
                    <p:spPr>
                      <a:xfrm>
                        <a:off x="5796370" y="4518620"/>
                        <a:ext cx="471661" cy="1317029"/>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grpSp>
                  <p:nvGrpSpPr>
                    <p:cNvPr id="114" name="Group 113"/>
                    <p:cNvGrpSpPr/>
                    <p:nvPr/>
                  </p:nvGrpSpPr>
                  <p:grpSpPr>
                    <a:xfrm>
                      <a:off x="3586462" y="1821701"/>
                      <a:ext cx="238266" cy="317916"/>
                      <a:chOff x="3120089" y="3320196"/>
                      <a:chExt cx="611222" cy="815548"/>
                    </a:xfrm>
                    <a:solidFill>
                      <a:schemeClr val="bg1"/>
                    </a:solidFill>
                  </p:grpSpPr>
                  <p:grpSp>
                    <p:nvGrpSpPr>
                      <p:cNvPr id="134" name="Group 133"/>
                      <p:cNvGrpSpPr/>
                      <p:nvPr/>
                    </p:nvGrpSpPr>
                    <p:grpSpPr>
                      <a:xfrm>
                        <a:off x="3120089" y="3320196"/>
                        <a:ext cx="611222" cy="815548"/>
                        <a:chOff x="4049960" y="2418182"/>
                        <a:chExt cx="2931285" cy="3911185"/>
                      </a:xfrm>
                      <a:grpFill/>
                    </p:grpSpPr>
                    <p:sp>
                      <p:nvSpPr>
                        <p:cNvPr id="137" name="Rectangle 81"/>
                        <p:cNvSpPr/>
                        <p:nvPr/>
                      </p:nvSpPr>
                      <p:spPr>
                        <a:xfrm>
                          <a:off x="4319862" y="2769367"/>
                          <a:ext cx="1093003" cy="3247949"/>
                        </a:xfrm>
                        <a:custGeom>
                          <a:avLst/>
                          <a:gdLst>
                            <a:gd name="connsiteX0" fmla="*/ 0 w 228283"/>
                            <a:gd name="connsiteY0" fmla="*/ 0 h 438535"/>
                            <a:gd name="connsiteX1" fmla="*/ 228283 w 228283"/>
                            <a:gd name="connsiteY1" fmla="*/ 0 h 438535"/>
                            <a:gd name="connsiteX2" fmla="*/ 228283 w 228283"/>
                            <a:gd name="connsiteY2" fmla="*/ 438535 h 438535"/>
                            <a:gd name="connsiteX3" fmla="*/ 0 w 228283"/>
                            <a:gd name="connsiteY3" fmla="*/ 438535 h 438535"/>
                            <a:gd name="connsiteX4" fmla="*/ 0 w 228283"/>
                            <a:gd name="connsiteY4" fmla="*/ 0 h 438535"/>
                            <a:gd name="connsiteX0" fmla="*/ 0 w 659363"/>
                            <a:gd name="connsiteY0" fmla="*/ 0 h 1126775"/>
                            <a:gd name="connsiteX1" fmla="*/ 228283 w 659363"/>
                            <a:gd name="connsiteY1" fmla="*/ 0 h 1126775"/>
                            <a:gd name="connsiteX2" fmla="*/ 228283 w 659363"/>
                            <a:gd name="connsiteY2" fmla="*/ 438535 h 1126775"/>
                            <a:gd name="connsiteX3" fmla="*/ 657654 w 659363"/>
                            <a:gd name="connsiteY3" fmla="*/ 1126774 h 1126775"/>
                            <a:gd name="connsiteX4" fmla="*/ 0 w 659363"/>
                            <a:gd name="connsiteY4" fmla="*/ 438535 h 1126775"/>
                            <a:gd name="connsiteX5" fmla="*/ 0 w 659363"/>
                            <a:gd name="connsiteY5" fmla="*/ 0 h 1126775"/>
                            <a:gd name="connsiteX0" fmla="*/ 0 w 659363"/>
                            <a:gd name="connsiteY0" fmla="*/ 0 h 1214070"/>
                            <a:gd name="connsiteX1" fmla="*/ 228283 w 659363"/>
                            <a:gd name="connsiteY1" fmla="*/ 0 h 1214070"/>
                            <a:gd name="connsiteX2" fmla="*/ 228283 w 659363"/>
                            <a:gd name="connsiteY2" fmla="*/ 438535 h 1214070"/>
                            <a:gd name="connsiteX3" fmla="*/ 657654 w 659363"/>
                            <a:gd name="connsiteY3" fmla="*/ 1126774 h 1214070"/>
                            <a:gd name="connsiteX4" fmla="*/ 474774 w 659363"/>
                            <a:gd name="connsiteY4" fmla="*/ 1194360 h 1214070"/>
                            <a:gd name="connsiteX5" fmla="*/ 0 w 659363"/>
                            <a:gd name="connsiteY5" fmla="*/ 438535 h 1214070"/>
                            <a:gd name="connsiteX6" fmla="*/ 0 w 659363"/>
                            <a:gd name="connsiteY6" fmla="*/ 0 h 1214070"/>
                            <a:gd name="connsiteX0" fmla="*/ 0 w 659363"/>
                            <a:gd name="connsiteY0" fmla="*/ 0 h 1214070"/>
                            <a:gd name="connsiteX1" fmla="*/ 228283 w 659363"/>
                            <a:gd name="connsiteY1" fmla="*/ 0 h 1214070"/>
                            <a:gd name="connsiteX2" fmla="*/ 228283 w 659363"/>
                            <a:gd name="connsiteY2" fmla="*/ 438535 h 1214070"/>
                            <a:gd name="connsiteX3" fmla="*/ 657654 w 659363"/>
                            <a:gd name="connsiteY3" fmla="*/ 1126774 h 1214070"/>
                            <a:gd name="connsiteX4" fmla="*/ 474774 w 659363"/>
                            <a:gd name="connsiteY4" fmla="*/ 1194360 h 1214070"/>
                            <a:gd name="connsiteX5" fmla="*/ 0 w 659363"/>
                            <a:gd name="connsiteY5" fmla="*/ 438535 h 1214070"/>
                            <a:gd name="connsiteX6" fmla="*/ 0 w 659363"/>
                            <a:gd name="connsiteY6" fmla="*/ 0 h 1214070"/>
                            <a:gd name="connsiteX0" fmla="*/ 0 w 659363"/>
                            <a:gd name="connsiteY0" fmla="*/ 0 h 1214070"/>
                            <a:gd name="connsiteX1" fmla="*/ 228283 w 659363"/>
                            <a:gd name="connsiteY1" fmla="*/ 0 h 1214070"/>
                            <a:gd name="connsiteX2" fmla="*/ 228283 w 659363"/>
                            <a:gd name="connsiteY2" fmla="*/ 438535 h 1214070"/>
                            <a:gd name="connsiteX3" fmla="*/ 657654 w 659363"/>
                            <a:gd name="connsiteY3" fmla="*/ 1126774 h 1214070"/>
                            <a:gd name="connsiteX4" fmla="*/ 474774 w 659363"/>
                            <a:gd name="connsiteY4" fmla="*/ 1194360 h 1214070"/>
                            <a:gd name="connsiteX5" fmla="*/ 0 w 659363"/>
                            <a:gd name="connsiteY5" fmla="*/ 438535 h 1214070"/>
                            <a:gd name="connsiteX6" fmla="*/ 0 w 659363"/>
                            <a:gd name="connsiteY6" fmla="*/ 0 h 1214070"/>
                            <a:gd name="connsiteX0" fmla="*/ 0 w 659565"/>
                            <a:gd name="connsiteY0" fmla="*/ 0 h 1214070"/>
                            <a:gd name="connsiteX1" fmla="*/ 228283 w 659565"/>
                            <a:gd name="connsiteY1" fmla="*/ 0 h 1214070"/>
                            <a:gd name="connsiteX2" fmla="*/ 228283 w 659565"/>
                            <a:gd name="connsiteY2" fmla="*/ 438535 h 1214070"/>
                            <a:gd name="connsiteX3" fmla="*/ 657654 w 659565"/>
                            <a:gd name="connsiteY3" fmla="*/ 1126774 h 1214070"/>
                            <a:gd name="connsiteX4" fmla="*/ 474774 w 659565"/>
                            <a:gd name="connsiteY4" fmla="*/ 1194360 h 1214070"/>
                            <a:gd name="connsiteX5" fmla="*/ 0 w 659565"/>
                            <a:gd name="connsiteY5" fmla="*/ 438535 h 1214070"/>
                            <a:gd name="connsiteX6" fmla="*/ 0 w 659565"/>
                            <a:gd name="connsiteY6" fmla="*/ 0 h 1214070"/>
                            <a:gd name="connsiteX0" fmla="*/ 0 w 659565"/>
                            <a:gd name="connsiteY0" fmla="*/ 0 h 1212826"/>
                            <a:gd name="connsiteX1" fmla="*/ 228283 w 659565"/>
                            <a:gd name="connsiteY1" fmla="*/ 0 h 1212826"/>
                            <a:gd name="connsiteX2" fmla="*/ 228283 w 659565"/>
                            <a:gd name="connsiteY2" fmla="*/ 438535 h 1212826"/>
                            <a:gd name="connsiteX3" fmla="*/ 657654 w 659565"/>
                            <a:gd name="connsiteY3" fmla="*/ 1106896 h 1212826"/>
                            <a:gd name="connsiteX4" fmla="*/ 474774 w 659565"/>
                            <a:gd name="connsiteY4" fmla="*/ 1194360 h 1212826"/>
                            <a:gd name="connsiteX5" fmla="*/ 0 w 659565"/>
                            <a:gd name="connsiteY5" fmla="*/ 438535 h 1212826"/>
                            <a:gd name="connsiteX6" fmla="*/ 0 w 659565"/>
                            <a:gd name="connsiteY6" fmla="*/ 0 h 1212826"/>
                            <a:gd name="connsiteX0" fmla="*/ 0 w 674017"/>
                            <a:gd name="connsiteY0" fmla="*/ 0 h 1244141"/>
                            <a:gd name="connsiteX1" fmla="*/ 228283 w 674017"/>
                            <a:gd name="connsiteY1" fmla="*/ 0 h 1244141"/>
                            <a:gd name="connsiteX2" fmla="*/ 228283 w 674017"/>
                            <a:gd name="connsiteY2" fmla="*/ 438535 h 1244141"/>
                            <a:gd name="connsiteX3" fmla="*/ 657654 w 674017"/>
                            <a:gd name="connsiteY3" fmla="*/ 1106896 h 1244141"/>
                            <a:gd name="connsiteX4" fmla="*/ 474774 w 674017"/>
                            <a:gd name="connsiteY4" fmla="*/ 1194360 h 1244141"/>
                            <a:gd name="connsiteX5" fmla="*/ 0 w 674017"/>
                            <a:gd name="connsiteY5" fmla="*/ 438535 h 1244141"/>
                            <a:gd name="connsiteX6" fmla="*/ 0 w 674017"/>
                            <a:gd name="connsiteY6" fmla="*/ 0 h 1244141"/>
                            <a:gd name="connsiteX0" fmla="*/ 0 w 1104567"/>
                            <a:gd name="connsiteY0" fmla="*/ 0 h 1640099"/>
                            <a:gd name="connsiteX1" fmla="*/ 228283 w 1104567"/>
                            <a:gd name="connsiteY1" fmla="*/ 0 h 1640099"/>
                            <a:gd name="connsiteX2" fmla="*/ 228283 w 1104567"/>
                            <a:gd name="connsiteY2" fmla="*/ 438535 h 1640099"/>
                            <a:gd name="connsiteX3" fmla="*/ 657654 w 1104567"/>
                            <a:gd name="connsiteY3" fmla="*/ 1106896 h 1640099"/>
                            <a:gd name="connsiteX4" fmla="*/ 1102927 w 1104567"/>
                            <a:gd name="connsiteY4" fmla="*/ 1639632 h 1640099"/>
                            <a:gd name="connsiteX5" fmla="*/ 474774 w 1104567"/>
                            <a:gd name="connsiteY5" fmla="*/ 1194360 h 1640099"/>
                            <a:gd name="connsiteX6" fmla="*/ 0 w 1104567"/>
                            <a:gd name="connsiteY6" fmla="*/ 438535 h 1640099"/>
                            <a:gd name="connsiteX7" fmla="*/ 0 w 1104567"/>
                            <a:gd name="connsiteY7" fmla="*/ 0 h 1640099"/>
                            <a:gd name="connsiteX0" fmla="*/ 0 w 1111670"/>
                            <a:gd name="connsiteY0" fmla="*/ 0 h 1655762"/>
                            <a:gd name="connsiteX1" fmla="*/ 228283 w 1111670"/>
                            <a:gd name="connsiteY1" fmla="*/ 0 h 1655762"/>
                            <a:gd name="connsiteX2" fmla="*/ 228283 w 1111670"/>
                            <a:gd name="connsiteY2" fmla="*/ 438535 h 1655762"/>
                            <a:gd name="connsiteX3" fmla="*/ 657654 w 1111670"/>
                            <a:gd name="connsiteY3" fmla="*/ 1106896 h 1655762"/>
                            <a:gd name="connsiteX4" fmla="*/ 1102927 w 1111670"/>
                            <a:gd name="connsiteY4" fmla="*/ 1639632 h 1655762"/>
                            <a:gd name="connsiteX5" fmla="*/ 927998 w 1111670"/>
                            <a:gd name="connsiteY5" fmla="*/ 1464704 h 1655762"/>
                            <a:gd name="connsiteX6" fmla="*/ 474774 w 1111670"/>
                            <a:gd name="connsiteY6" fmla="*/ 1194360 h 1655762"/>
                            <a:gd name="connsiteX7" fmla="*/ 0 w 1111670"/>
                            <a:gd name="connsiteY7" fmla="*/ 438535 h 1655762"/>
                            <a:gd name="connsiteX8" fmla="*/ 0 w 1111670"/>
                            <a:gd name="connsiteY8" fmla="*/ 0 h 1655762"/>
                            <a:gd name="connsiteX0" fmla="*/ 0 w 1111233"/>
                            <a:gd name="connsiteY0" fmla="*/ 0 h 1684136"/>
                            <a:gd name="connsiteX1" fmla="*/ 228283 w 1111233"/>
                            <a:gd name="connsiteY1" fmla="*/ 0 h 1684136"/>
                            <a:gd name="connsiteX2" fmla="*/ 228283 w 1111233"/>
                            <a:gd name="connsiteY2" fmla="*/ 438535 h 1684136"/>
                            <a:gd name="connsiteX3" fmla="*/ 657654 w 1111233"/>
                            <a:gd name="connsiteY3" fmla="*/ 1106896 h 1684136"/>
                            <a:gd name="connsiteX4" fmla="*/ 1102927 w 1111233"/>
                            <a:gd name="connsiteY4" fmla="*/ 1639632 h 1684136"/>
                            <a:gd name="connsiteX5" fmla="*/ 920047 w 1111233"/>
                            <a:gd name="connsiteY5" fmla="*/ 1619754 h 1684136"/>
                            <a:gd name="connsiteX6" fmla="*/ 474774 w 1111233"/>
                            <a:gd name="connsiteY6" fmla="*/ 1194360 h 1684136"/>
                            <a:gd name="connsiteX7" fmla="*/ 0 w 1111233"/>
                            <a:gd name="connsiteY7" fmla="*/ 438535 h 1684136"/>
                            <a:gd name="connsiteX8" fmla="*/ 0 w 1111233"/>
                            <a:gd name="connsiteY8" fmla="*/ 0 h 1684136"/>
                            <a:gd name="connsiteX0" fmla="*/ 0 w 1111233"/>
                            <a:gd name="connsiteY0" fmla="*/ 0 h 1684136"/>
                            <a:gd name="connsiteX1" fmla="*/ 228283 w 1111233"/>
                            <a:gd name="connsiteY1" fmla="*/ 0 h 1684136"/>
                            <a:gd name="connsiteX2" fmla="*/ 228283 w 1111233"/>
                            <a:gd name="connsiteY2" fmla="*/ 438535 h 1684136"/>
                            <a:gd name="connsiteX3" fmla="*/ 657654 w 1111233"/>
                            <a:gd name="connsiteY3" fmla="*/ 1106896 h 1684136"/>
                            <a:gd name="connsiteX4" fmla="*/ 1102927 w 1111233"/>
                            <a:gd name="connsiteY4" fmla="*/ 1639632 h 1684136"/>
                            <a:gd name="connsiteX5" fmla="*/ 920047 w 1111233"/>
                            <a:gd name="connsiteY5" fmla="*/ 1619754 h 1684136"/>
                            <a:gd name="connsiteX6" fmla="*/ 474774 w 1111233"/>
                            <a:gd name="connsiteY6" fmla="*/ 1194360 h 1684136"/>
                            <a:gd name="connsiteX7" fmla="*/ 0 w 1111233"/>
                            <a:gd name="connsiteY7" fmla="*/ 438535 h 1684136"/>
                            <a:gd name="connsiteX8" fmla="*/ 0 w 1111233"/>
                            <a:gd name="connsiteY8" fmla="*/ 0 h 1684136"/>
                            <a:gd name="connsiteX0" fmla="*/ 0 w 1111233"/>
                            <a:gd name="connsiteY0" fmla="*/ 0 h 1684136"/>
                            <a:gd name="connsiteX1" fmla="*/ 228283 w 1111233"/>
                            <a:gd name="connsiteY1" fmla="*/ 0 h 1684136"/>
                            <a:gd name="connsiteX2" fmla="*/ 228283 w 1111233"/>
                            <a:gd name="connsiteY2" fmla="*/ 438535 h 1684136"/>
                            <a:gd name="connsiteX3" fmla="*/ 657654 w 1111233"/>
                            <a:gd name="connsiteY3" fmla="*/ 1106896 h 1684136"/>
                            <a:gd name="connsiteX4" fmla="*/ 1102927 w 1111233"/>
                            <a:gd name="connsiteY4" fmla="*/ 1639632 h 1684136"/>
                            <a:gd name="connsiteX5" fmla="*/ 920047 w 1111233"/>
                            <a:gd name="connsiteY5" fmla="*/ 1619754 h 1684136"/>
                            <a:gd name="connsiteX6" fmla="*/ 474774 w 1111233"/>
                            <a:gd name="connsiteY6" fmla="*/ 1194360 h 1684136"/>
                            <a:gd name="connsiteX7" fmla="*/ 0 w 1111233"/>
                            <a:gd name="connsiteY7" fmla="*/ 438535 h 1684136"/>
                            <a:gd name="connsiteX8" fmla="*/ 0 w 1111233"/>
                            <a:gd name="connsiteY8" fmla="*/ 0 h 1684136"/>
                            <a:gd name="connsiteX0" fmla="*/ 0 w 1099978"/>
                            <a:gd name="connsiteY0" fmla="*/ 0 h 1684136"/>
                            <a:gd name="connsiteX1" fmla="*/ 228283 w 1099978"/>
                            <a:gd name="connsiteY1" fmla="*/ 0 h 1684136"/>
                            <a:gd name="connsiteX2" fmla="*/ 228283 w 1099978"/>
                            <a:gd name="connsiteY2" fmla="*/ 438535 h 1684136"/>
                            <a:gd name="connsiteX3" fmla="*/ 657654 w 1099978"/>
                            <a:gd name="connsiteY3" fmla="*/ 1106896 h 1684136"/>
                            <a:gd name="connsiteX4" fmla="*/ 1091000 w 1099978"/>
                            <a:gd name="connsiteY4" fmla="*/ 1639632 h 1684136"/>
                            <a:gd name="connsiteX5" fmla="*/ 920047 w 1099978"/>
                            <a:gd name="connsiteY5" fmla="*/ 1619754 h 1684136"/>
                            <a:gd name="connsiteX6" fmla="*/ 474774 w 1099978"/>
                            <a:gd name="connsiteY6" fmla="*/ 1194360 h 1684136"/>
                            <a:gd name="connsiteX7" fmla="*/ 0 w 1099978"/>
                            <a:gd name="connsiteY7" fmla="*/ 438535 h 1684136"/>
                            <a:gd name="connsiteX8" fmla="*/ 0 w 109997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2434773"/>
                            <a:gd name="connsiteX1" fmla="*/ 228283 w 1107928"/>
                            <a:gd name="connsiteY1" fmla="*/ 0 h 2434773"/>
                            <a:gd name="connsiteX2" fmla="*/ 228283 w 1107928"/>
                            <a:gd name="connsiteY2" fmla="*/ 438535 h 2434773"/>
                            <a:gd name="connsiteX3" fmla="*/ 657654 w 1107928"/>
                            <a:gd name="connsiteY3" fmla="*/ 1106896 h 2434773"/>
                            <a:gd name="connsiteX4" fmla="*/ 1091000 w 1107928"/>
                            <a:gd name="connsiteY4" fmla="*/ 1639632 h 2434773"/>
                            <a:gd name="connsiteX5" fmla="*/ 101062 w 1107928"/>
                            <a:gd name="connsiteY5" fmla="*/ 2434762 h 2434773"/>
                            <a:gd name="connsiteX6" fmla="*/ 920047 w 1107928"/>
                            <a:gd name="connsiteY6" fmla="*/ 1619754 h 2434773"/>
                            <a:gd name="connsiteX7" fmla="*/ 474774 w 1107928"/>
                            <a:gd name="connsiteY7" fmla="*/ 1194360 h 2434773"/>
                            <a:gd name="connsiteX8" fmla="*/ 0 w 1107928"/>
                            <a:gd name="connsiteY8" fmla="*/ 438535 h 2434773"/>
                            <a:gd name="connsiteX9" fmla="*/ 0 w 1107928"/>
                            <a:gd name="connsiteY9" fmla="*/ 0 h 2434773"/>
                            <a:gd name="connsiteX0" fmla="*/ 0 w 1107928"/>
                            <a:gd name="connsiteY0" fmla="*/ 0 h 2634916"/>
                            <a:gd name="connsiteX1" fmla="*/ 228283 w 1107928"/>
                            <a:gd name="connsiteY1" fmla="*/ 0 h 2634916"/>
                            <a:gd name="connsiteX2" fmla="*/ 228283 w 1107928"/>
                            <a:gd name="connsiteY2" fmla="*/ 438535 h 2634916"/>
                            <a:gd name="connsiteX3" fmla="*/ 657654 w 1107928"/>
                            <a:gd name="connsiteY3" fmla="*/ 1106896 h 2634916"/>
                            <a:gd name="connsiteX4" fmla="*/ 1091000 w 1107928"/>
                            <a:gd name="connsiteY4" fmla="*/ 1639632 h 2634916"/>
                            <a:gd name="connsiteX5" fmla="*/ 248161 w 1107928"/>
                            <a:gd name="connsiteY5" fmla="*/ 2585836 h 2634916"/>
                            <a:gd name="connsiteX6" fmla="*/ 101062 w 1107928"/>
                            <a:gd name="connsiteY6" fmla="*/ 2434762 h 2634916"/>
                            <a:gd name="connsiteX7" fmla="*/ 920047 w 1107928"/>
                            <a:gd name="connsiteY7" fmla="*/ 1619754 h 2634916"/>
                            <a:gd name="connsiteX8" fmla="*/ 474774 w 1107928"/>
                            <a:gd name="connsiteY8" fmla="*/ 1194360 h 2634916"/>
                            <a:gd name="connsiteX9" fmla="*/ 0 w 1107928"/>
                            <a:gd name="connsiteY9" fmla="*/ 438535 h 2634916"/>
                            <a:gd name="connsiteX10" fmla="*/ 0 w 1107928"/>
                            <a:gd name="connsiteY10" fmla="*/ 0 h 2634916"/>
                            <a:gd name="connsiteX0" fmla="*/ 0 w 1094399"/>
                            <a:gd name="connsiteY0" fmla="*/ 0 h 2634916"/>
                            <a:gd name="connsiteX1" fmla="*/ 228283 w 1094399"/>
                            <a:gd name="connsiteY1" fmla="*/ 0 h 2634916"/>
                            <a:gd name="connsiteX2" fmla="*/ 228283 w 1094399"/>
                            <a:gd name="connsiteY2" fmla="*/ 438535 h 2634916"/>
                            <a:gd name="connsiteX3" fmla="*/ 657654 w 1094399"/>
                            <a:gd name="connsiteY3" fmla="*/ 1106896 h 2634916"/>
                            <a:gd name="connsiteX4" fmla="*/ 1091000 w 1094399"/>
                            <a:gd name="connsiteY4" fmla="*/ 1639632 h 2634916"/>
                            <a:gd name="connsiteX5" fmla="*/ 248161 w 1094399"/>
                            <a:gd name="connsiteY5" fmla="*/ 2585836 h 2634916"/>
                            <a:gd name="connsiteX6" fmla="*/ 101062 w 1094399"/>
                            <a:gd name="connsiteY6" fmla="*/ 2434762 h 2634916"/>
                            <a:gd name="connsiteX7" fmla="*/ 920047 w 1094399"/>
                            <a:gd name="connsiteY7" fmla="*/ 1619754 h 2634916"/>
                            <a:gd name="connsiteX8" fmla="*/ 474774 w 1094399"/>
                            <a:gd name="connsiteY8" fmla="*/ 1194360 h 2634916"/>
                            <a:gd name="connsiteX9" fmla="*/ 0 w 1094399"/>
                            <a:gd name="connsiteY9" fmla="*/ 438535 h 2634916"/>
                            <a:gd name="connsiteX10" fmla="*/ 0 w 1094399"/>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20047 w 1093003"/>
                            <a:gd name="connsiteY7" fmla="*/ 1619754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20047 w 1093003"/>
                            <a:gd name="connsiteY7" fmla="*/ 1619754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5884"/>
                            <a:gd name="connsiteY0" fmla="*/ 0 h 2634916"/>
                            <a:gd name="connsiteX1" fmla="*/ 228283 w 1095884"/>
                            <a:gd name="connsiteY1" fmla="*/ 0 h 2634916"/>
                            <a:gd name="connsiteX2" fmla="*/ 228283 w 1095884"/>
                            <a:gd name="connsiteY2" fmla="*/ 438535 h 2634916"/>
                            <a:gd name="connsiteX3" fmla="*/ 657654 w 1095884"/>
                            <a:gd name="connsiteY3" fmla="*/ 1106896 h 2634916"/>
                            <a:gd name="connsiteX4" fmla="*/ 1091000 w 1095884"/>
                            <a:gd name="connsiteY4" fmla="*/ 1639632 h 2634916"/>
                            <a:gd name="connsiteX5" fmla="*/ 248161 w 1095884"/>
                            <a:gd name="connsiteY5" fmla="*/ 2585836 h 2634916"/>
                            <a:gd name="connsiteX6" fmla="*/ 101062 w 1095884"/>
                            <a:gd name="connsiteY6" fmla="*/ 2434762 h 2634916"/>
                            <a:gd name="connsiteX7" fmla="*/ 900168 w 1095884"/>
                            <a:gd name="connsiteY7" fmla="*/ 1663486 h 2634916"/>
                            <a:gd name="connsiteX8" fmla="*/ 474774 w 1095884"/>
                            <a:gd name="connsiteY8" fmla="*/ 1194360 h 2634916"/>
                            <a:gd name="connsiteX9" fmla="*/ 0 w 1095884"/>
                            <a:gd name="connsiteY9" fmla="*/ 438535 h 2634916"/>
                            <a:gd name="connsiteX10" fmla="*/ 0 w 1095884"/>
                            <a:gd name="connsiteY10" fmla="*/ 0 h 2634916"/>
                            <a:gd name="connsiteX0" fmla="*/ 0 w 1095260"/>
                            <a:gd name="connsiteY0" fmla="*/ 0 h 2634916"/>
                            <a:gd name="connsiteX1" fmla="*/ 228283 w 1095260"/>
                            <a:gd name="connsiteY1" fmla="*/ 0 h 2634916"/>
                            <a:gd name="connsiteX2" fmla="*/ 228283 w 1095260"/>
                            <a:gd name="connsiteY2" fmla="*/ 438535 h 2634916"/>
                            <a:gd name="connsiteX3" fmla="*/ 657654 w 1095260"/>
                            <a:gd name="connsiteY3" fmla="*/ 1106896 h 2634916"/>
                            <a:gd name="connsiteX4" fmla="*/ 1091000 w 1095260"/>
                            <a:gd name="connsiteY4" fmla="*/ 1639632 h 2634916"/>
                            <a:gd name="connsiteX5" fmla="*/ 248161 w 1095260"/>
                            <a:gd name="connsiteY5" fmla="*/ 2585836 h 2634916"/>
                            <a:gd name="connsiteX6" fmla="*/ 101062 w 1095260"/>
                            <a:gd name="connsiteY6" fmla="*/ 2434762 h 2634916"/>
                            <a:gd name="connsiteX7" fmla="*/ 900168 w 1095260"/>
                            <a:gd name="connsiteY7" fmla="*/ 1663486 h 2634916"/>
                            <a:gd name="connsiteX8" fmla="*/ 474774 w 1095260"/>
                            <a:gd name="connsiteY8" fmla="*/ 1194360 h 2634916"/>
                            <a:gd name="connsiteX9" fmla="*/ 0 w 1095260"/>
                            <a:gd name="connsiteY9" fmla="*/ 438535 h 2634916"/>
                            <a:gd name="connsiteX10" fmla="*/ 0 w 1095260"/>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3203023"/>
                            <a:gd name="connsiteX1" fmla="*/ 228283 w 1093003"/>
                            <a:gd name="connsiteY1" fmla="*/ 0 h 3203023"/>
                            <a:gd name="connsiteX2" fmla="*/ 228283 w 1093003"/>
                            <a:gd name="connsiteY2" fmla="*/ 438535 h 3203023"/>
                            <a:gd name="connsiteX3" fmla="*/ 657654 w 1093003"/>
                            <a:gd name="connsiteY3" fmla="*/ 1106896 h 3203023"/>
                            <a:gd name="connsiteX4" fmla="*/ 1091000 w 1093003"/>
                            <a:gd name="connsiteY4" fmla="*/ 1639632 h 3203023"/>
                            <a:gd name="connsiteX5" fmla="*/ 248161 w 1093003"/>
                            <a:gd name="connsiteY5" fmla="*/ 2585836 h 3203023"/>
                            <a:gd name="connsiteX6" fmla="*/ 244187 w 1093003"/>
                            <a:gd name="connsiteY6" fmla="*/ 3202062 h 3203023"/>
                            <a:gd name="connsiteX7" fmla="*/ 101062 w 1093003"/>
                            <a:gd name="connsiteY7" fmla="*/ 2434762 h 3203023"/>
                            <a:gd name="connsiteX8" fmla="*/ 900168 w 1093003"/>
                            <a:gd name="connsiteY8" fmla="*/ 1663486 h 3203023"/>
                            <a:gd name="connsiteX9" fmla="*/ 474774 w 1093003"/>
                            <a:gd name="connsiteY9" fmla="*/ 1194360 h 3203023"/>
                            <a:gd name="connsiteX10" fmla="*/ 0 w 1093003"/>
                            <a:gd name="connsiteY10" fmla="*/ 438535 h 3203023"/>
                            <a:gd name="connsiteX11" fmla="*/ 0 w 1093003"/>
                            <a:gd name="connsiteY11" fmla="*/ 0 h 3203023"/>
                            <a:gd name="connsiteX0" fmla="*/ 842 w 1093845"/>
                            <a:gd name="connsiteY0" fmla="*/ 0 h 3337016"/>
                            <a:gd name="connsiteX1" fmla="*/ 229125 w 1093845"/>
                            <a:gd name="connsiteY1" fmla="*/ 0 h 3337016"/>
                            <a:gd name="connsiteX2" fmla="*/ 229125 w 1093845"/>
                            <a:gd name="connsiteY2" fmla="*/ 438535 h 3337016"/>
                            <a:gd name="connsiteX3" fmla="*/ 658496 w 1093845"/>
                            <a:gd name="connsiteY3" fmla="*/ 1106896 h 3337016"/>
                            <a:gd name="connsiteX4" fmla="*/ 1091842 w 1093845"/>
                            <a:gd name="connsiteY4" fmla="*/ 1639632 h 3337016"/>
                            <a:gd name="connsiteX5" fmla="*/ 249003 w 1093845"/>
                            <a:gd name="connsiteY5" fmla="*/ 2585836 h 3337016"/>
                            <a:gd name="connsiteX6" fmla="*/ 245029 w 1093845"/>
                            <a:gd name="connsiteY6" fmla="*/ 3202062 h 3337016"/>
                            <a:gd name="connsiteX7" fmla="*/ 14441 w 1093845"/>
                            <a:gd name="connsiteY7" fmla="*/ 3281575 h 3337016"/>
                            <a:gd name="connsiteX8" fmla="*/ 101904 w 1093845"/>
                            <a:gd name="connsiteY8" fmla="*/ 2434762 h 3337016"/>
                            <a:gd name="connsiteX9" fmla="*/ 901010 w 1093845"/>
                            <a:gd name="connsiteY9" fmla="*/ 1663486 h 3337016"/>
                            <a:gd name="connsiteX10" fmla="*/ 475616 w 1093845"/>
                            <a:gd name="connsiteY10" fmla="*/ 1194360 h 3337016"/>
                            <a:gd name="connsiteX11" fmla="*/ 842 w 1093845"/>
                            <a:gd name="connsiteY11" fmla="*/ 438535 h 3337016"/>
                            <a:gd name="connsiteX12" fmla="*/ 842 w 1093845"/>
                            <a:gd name="connsiteY12" fmla="*/ 0 h 3337016"/>
                            <a:gd name="connsiteX0" fmla="*/ 842 w 1093845"/>
                            <a:gd name="connsiteY0" fmla="*/ 0 h 3337016"/>
                            <a:gd name="connsiteX1" fmla="*/ 229125 w 1093845"/>
                            <a:gd name="connsiteY1" fmla="*/ 0 h 3337016"/>
                            <a:gd name="connsiteX2" fmla="*/ 229125 w 1093845"/>
                            <a:gd name="connsiteY2" fmla="*/ 438535 h 3337016"/>
                            <a:gd name="connsiteX3" fmla="*/ 658496 w 1093845"/>
                            <a:gd name="connsiteY3" fmla="*/ 1106896 h 3337016"/>
                            <a:gd name="connsiteX4" fmla="*/ 1091842 w 1093845"/>
                            <a:gd name="connsiteY4" fmla="*/ 1639632 h 3337016"/>
                            <a:gd name="connsiteX5" fmla="*/ 249003 w 1093845"/>
                            <a:gd name="connsiteY5" fmla="*/ 2585836 h 3337016"/>
                            <a:gd name="connsiteX6" fmla="*/ 245029 w 1093845"/>
                            <a:gd name="connsiteY6" fmla="*/ 3202062 h 3337016"/>
                            <a:gd name="connsiteX7" fmla="*/ 14441 w 1093845"/>
                            <a:gd name="connsiteY7" fmla="*/ 3281575 h 3337016"/>
                            <a:gd name="connsiteX8" fmla="*/ 101904 w 1093845"/>
                            <a:gd name="connsiteY8" fmla="*/ 2434762 h 3337016"/>
                            <a:gd name="connsiteX9" fmla="*/ 901010 w 1093845"/>
                            <a:gd name="connsiteY9" fmla="*/ 1663486 h 3337016"/>
                            <a:gd name="connsiteX10" fmla="*/ 475616 w 1093845"/>
                            <a:gd name="connsiteY10" fmla="*/ 1194360 h 3337016"/>
                            <a:gd name="connsiteX11" fmla="*/ 842 w 1093845"/>
                            <a:gd name="connsiteY11" fmla="*/ 438535 h 3337016"/>
                            <a:gd name="connsiteX12" fmla="*/ 842 w 1093845"/>
                            <a:gd name="connsiteY12" fmla="*/ 0 h 3337016"/>
                            <a:gd name="connsiteX0" fmla="*/ 842 w 1093845"/>
                            <a:gd name="connsiteY0" fmla="*/ 0 h 3337016"/>
                            <a:gd name="connsiteX1" fmla="*/ 229125 w 1093845"/>
                            <a:gd name="connsiteY1" fmla="*/ 0 h 3337016"/>
                            <a:gd name="connsiteX2" fmla="*/ 229125 w 1093845"/>
                            <a:gd name="connsiteY2" fmla="*/ 438535 h 3337016"/>
                            <a:gd name="connsiteX3" fmla="*/ 658496 w 1093845"/>
                            <a:gd name="connsiteY3" fmla="*/ 1106896 h 3337016"/>
                            <a:gd name="connsiteX4" fmla="*/ 1091842 w 1093845"/>
                            <a:gd name="connsiteY4" fmla="*/ 1639632 h 3337016"/>
                            <a:gd name="connsiteX5" fmla="*/ 249003 w 1093845"/>
                            <a:gd name="connsiteY5" fmla="*/ 2585836 h 3337016"/>
                            <a:gd name="connsiteX6" fmla="*/ 245029 w 1093845"/>
                            <a:gd name="connsiteY6" fmla="*/ 3202062 h 3337016"/>
                            <a:gd name="connsiteX7" fmla="*/ 14441 w 1093845"/>
                            <a:gd name="connsiteY7" fmla="*/ 3281575 h 3337016"/>
                            <a:gd name="connsiteX8" fmla="*/ 101904 w 1093845"/>
                            <a:gd name="connsiteY8" fmla="*/ 2434762 h 3337016"/>
                            <a:gd name="connsiteX9" fmla="*/ 901010 w 1093845"/>
                            <a:gd name="connsiteY9" fmla="*/ 1663486 h 3337016"/>
                            <a:gd name="connsiteX10" fmla="*/ 475616 w 1093845"/>
                            <a:gd name="connsiteY10" fmla="*/ 1194360 h 3337016"/>
                            <a:gd name="connsiteX11" fmla="*/ 842 w 1093845"/>
                            <a:gd name="connsiteY11" fmla="*/ 438535 h 3337016"/>
                            <a:gd name="connsiteX12" fmla="*/ 842 w 1093845"/>
                            <a:gd name="connsiteY12" fmla="*/ 0 h 3337016"/>
                            <a:gd name="connsiteX0" fmla="*/ 842 w 1093845"/>
                            <a:gd name="connsiteY0" fmla="*/ 0 h 3350305"/>
                            <a:gd name="connsiteX1" fmla="*/ 229125 w 1093845"/>
                            <a:gd name="connsiteY1" fmla="*/ 0 h 3350305"/>
                            <a:gd name="connsiteX2" fmla="*/ 229125 w 1093845"/>
                            <a:gd name="connsiteY2" fmla="*/ 438535 h 3350305"/>
                            <a:gd name="connsiteX3" fmla="*/ 658496 w 1093845"/>
                            <a:gd name="connsiteY3" fmla="*/ 1106896 h 3350305"/>
                            <a:gd name="connsiteX4" fmla="*/ 1091842 w 1093845"/>
                            <a:gd name="connsiteY4" fmla="*/ 1639632 h 3350305"/>
                            <a:gd name="connsiteX5" fmla="*/ 249003 w 1093845"/>
                            <a:gd name="connsiteY5" fmla="*/ 2585836 h 3350305"/>
                            <a:gd name="connsiteX6" fmla="*/ 193345 w 1093845"/>
                            <a:gd name="connsiteY6" fmla="*/ 3249770 h 3350305"/>
                            <a:gd name="connsiteX7" fmla="*/ 14441 w 1093845"/>
                            <a:gd name="connsiteY7" fmla="*/ 3281575 h 3350305"/>
                            <a:gd name="connsiteX8" fmla="*/ 101904 w 1093845"/>
                            <a:gd name="connsiteY8" fmla="*/ 2434762 h 3350305"/>
                            <a:gd name="connsiteX9" fmla="*/ 901010 w 1093845"/>
                            <a:gd name="connsiteY9" fmla="*/ 1663486 h 3350305"/>
                            <a:gd name="connsiteX10" fmla="*/ 475616 w 1093845"/>
                            <a:gd name="connsiteY10" fmla="*/ 1194360 h 3350305"/>
                            <a:gd name="connsiteX11" fmla="*/ 842 w 1093845"/>
                            <a:gd name="connsiteY11" fmla="*/ 438535 h 3350305"/>
                            <a:gd name="connsiteX12" fmla="*/ 842 w 1093845"/>
                            <a:gd name="connsiteY12" fmla="*/ 0 h 3350305"/>
                            <a:gd name="connsiteX0" fmla="*/ 842 w 1093845"/>
                            <a:gd name="connsiteY0" fmla="*/ 0 h 3350305"/>
                            <a:gd name="connsiteX1" fmla="*/ 229125 w 1093845"/>
                            <a:gd name="connsiteY1" fmla="*/ 0 h 3350305"/>
                            <a:gd name="connsiteX2" fmla="*/ 229125 w 1093845"/>
                            <a:gd name="connsiteY2" fmla="*/ 438535 h 3350305"/>
                            <a:gd name="connsiteX3" fmla="*/ 658496 w 1093845"/>
                            <a:gd name="connsiteY3" fmla="*/ 1106896 h 3350305"/>
                            <a:gd name="connsiteX4" fmla="*/ 1091842 w 1093845"/>
                            <a:gd name="connsiteY4" fmla="*/ 1639632 h 3350305"/>
                            <a:gd name="connsiteX5" fmla="*/ 249003 w 1093845"/>
                            <a:gd name="connsiteY5" fmla="*/ 2585836 h 3350305"/>
                            <a:gd name="connsiteX6" fmla="*/ 193345 w 1093845"/>
                            <a:gd name="connsiteY6" fmla="*/ 3249770 h 3350305"/>
                            <a:gd name="connsiteX7" fmla="*/ 14441 w 1093845"/>
                            <a:gd name="connsiteY7" fmla="*/ 3281575 h 3350305"/>
                            <a:gd name="connsiteX8" fmla="*/ 101904 w 1093845"/>
                            <a:gd name="connsiteY8" fmla="*/ 2434762 h 3350305"/>
                            <a:gd name="connsiteX9" fmla="*/ 901010 w 1093845"/>
                            <a:gd name="connsiteY9" fmla="*/ 1663486 h 3350305"/>
                            <a:gd name="connsiteX10" fmla="*/ 475616 w 1093845"/>
                            <a:gd name="connsiteY10" fmla="*/ 1194360 h 3350305"/>
                            <a:gd name="connsiteX11" fmla="*/ 842 w 1093845"/>
                            <a:gd name="connsiteY11" fmla="*/ 438535 h 3350305"/>
                            <a:gd name="connsiteX12" fmla="*/ 842 w 1093845"/>
                            <a:gd name="connsiteY12" fmla="*/ 0 h 3350305"/>
                            <a:gd name="connsiteX0" fmla="*/ 842 w 1093845"/>
                            <a:gd name="connsiteY0" fmla="*/ 0 h 3350305"/>
                            <a:gd name="connsiteX1" fmla="*/ 229125 w 1093845"/>
                            <a:gd name="connsiteY1" fmla="*/ 0 h 3350305"/>
                            <a:gd name="connsiteX2" fmla="*/ 229125 w 1093845"/>
                            <a:gd name="connsiteY2" fmla="*/ 438535 h 3350305"/>
                            <a:gd name="connsiteX3" fmla="*/ 658496 w 1093845"/>
                            <a:gd name="connsiteY3" fmla="*/ 1106896 h 3350305"/>
                            <a:gd name="connsiteX4" fmla="*/ 1091842 w 1093845"/>
                            <a:gd name="connsiteY4" fmla="*/ 1639632 h 3350305"/>
                            <a:gd name="connsiteX5" fmla="*/ 249003 w 1093845"/>
                            <a:gd name="connsiteY5" fmla="*/ 2585836 h 3350305"/>
                            <a:gd name="connsiteX6" fmla="*/ 193345 w 1093845"/>
                            <a:gd name="connsiteY6" fmla="*/ 3249770 h 3350305"/>
                            <a:gd name="connsiteX7" fmla="*/ 14441 w 1093845"/>
                            <a:gd name="connsiteY7" fmla="*/ 3281575 h 3350305"/>
                            <a:gd name="connsiteX8" fmla="*/ 101904 w 1093845"/>
                            <a:gd name="connsiteY8" fmla="*/ 2434762 h 3350305"/>
                            <a:gd name="connsiteX9" fmla="*/ 901010 w 1093845"/>
                            <a:gd name="connsiteY9" fmla="*/ 1663486 h 3350305"/>
                            <a:gd name="connsiteX10" fmla="*/ 475616 w 1093845"/>
                            <a:gd name="connsiteY10" fmla="*/ 1194360 h 3350305"/>
                            <a:gd name="connsiteX11" fmla="*/ 842 w 1093845"/>
                            <a:gd name="connsiteY11" fmla="*/ 438535 h 3350305"/>
                            <a:gd name="connsiteX12" fmla="*/ 842 w 1093845"/>
                            <a:gd name="connsiteY12" fmla="*/ 0 h 3350305"/>
                            <a:gd name="connsiteX0" fmla="*/ 842 w 1093845"/>
                            <a:gd name="connsiteY0" fmla="*/ 0 h 3348999"/>
                            <a:gd name="connsiteX1" fmla="*/ 229125 w 1093845"/>
                            <a:gd name="connsiteY1" fmla="*/ 0 h 3348999"/>
                            <a:gd name="connsiteX2" fmla="*/ 229125 w 1093845"/>
                            <a:gd name="connsiteY2" fmla="*/ 438535 h 3348999"/>
                            <a:gd name="connsiteX3" fmla="*/ 658496 w 1093845"/>
                            <a:gd name="connsiteY3" fmla="*/ 1106896 h 3348999"/>
                            <a:gd name="connsiteX4" fmla="*/ 1091842 w 1093845"/>
                            <a:gd name="connsiteY4" fmla="*/ 1639632 h 3348999"/>
                            <a:gd name="connsiteX5" fmla="*/ 249003 w 1093845"/>
                            <a:gd name="connsiteY5" fmla="*/ 2585836 h 3348999"/>
                            <a:gd name="connsiteX6" fmla="*/ 205272 w 1093845"/>
                            <a:gd name="connsiteY6" fmla="*/ 3245795 h 3348999"/>
                            <a:gd name="connsiteX7" fmla="*/ 14441 w 1093845"/>
                            <a:gd name="connsiteY7" fmla="*/ 3281575 h 3348999"/>
                            <a:gd name="connsiteX8" fmla="*/ 101904 w 1093845"/>
                            <a:gd name="connsiteY8" fmla="*/ 2434762 h 3348999"/>
                            <a:gd name="connsiteX9" fmla="*/ 901010 w 1093845"/>
                            <a:gd name="connsiteY9" fmla="*/ 1663486 h 3348999"/>
                            <a:gd name="connsiteX10" fmla="*/ 475616 w 1093845"/>
                            <a:gd name="connsiteY10" fmla="*/ 1194360 h 3348999"/>
                            <a:gd name="connsiteX11" fmla="*/ 842 w 1093845"/>
                            <a:gd name="connsiteY11" fmla="*/ 438535 h 3348999"/>
                            <a:gd name="connsiteX12" fmla="*/ 842 w 1093845"/>
                            <a:gd name="connsiteY12" fmla="*/ 0 h 3348999"/>
                            <a:gd name="connsiteX0" fmla="*/ 3786 w 1096789"/>
                            <a:gd name="connsiteY0" fmla="*/ 0 h 3333631"/>
                            <a:gd name="connsiteX1" fmla="*/ 232069 w 1096789"/>
                            <a:gd name="connsiteY1" fmla="*/ 0 h 3333631"/>
                            <a:gd name="connsiteX2" fmla="*/ 232069 w 1096789"/>
                            <a:gd name="connsiteY2" fmla="*/ 438535 h 3333631"/>
                            <a:gd name="connsiteX3" fmla="*/ 661440 w 1096789"/>
                            <a:gd name="connsiteY3" fmla="*/ 1106896 h 3333631"/>
                            <a:gd name="connsiteX4" fmla="*/ 1094786 w 1096789"/>
                            <a:gd name="connsiteY4" fmla="*/ 1639632 h 3333631"/>
                            <a:gd name="connsiteX5" fmla="*/ 251947 w 1096789"/>
                            <a:gd name="connsiteY5" fmla="*/ 2585836 h 3333631"/>
                            <a:gd name="connsiteX6" fmla="*/ 208216 w 1096789"/>
                            <a:gd name="connsiteY6" fmla="*/ 3245795 h 3333631"/>
                            <a:gd name="connsiteX7" fmla="*/ 13410 w 1096789"/>
                            <a:gd name="connsiteY7" fmla="*/ 3257721 h 3333631"/>
                            <a:gd name="connsiteX8" fmla="*/ 104848 w 1096789"/>
                            <a:gd name="connsiteY8" fmla="*/ 2434762 h 3333631"/>
                            <a:gd name="connsiteX9" fmla="*/ 903954 w 1096789"/>
                            <a:gd name="connsiteY9" fmla="*/ 1663486 h 3333631"/>
                            <a:gd name="connsiteX10" fmla="*/ 478560 w 1096789"/>
                            <a:gd name="connsiteY10" fmla="*/ 1194360 h 3333631"/>
                            <a:gd name="connsiteX11" fmla="*/ 3786 w 1096789"/>
                            <a:gd name="connsiteY11" fmla="*/ 438535 h 3333631"/>
                            <a:gd name="connsiteX12" fmla="*/ 3786 w 1096789"/>
                            <a:gd name="connsiteY12" fmla="*/ 0 h 3333631"/>
                            <a:gd name="connsiteX0" fmla="*/ 3786 w 1096789"/>
                            <a:gd name="connsiteY0" fmla="*/ 0 h 3295349"/>
                            <a:gd name="connsiteX1" fmla="*/ 232069 w 1096789"/>
                            <a:gd name="connsiteY1" fmla="*/ 0 h 3295349"/>
                            <a:gd name="connsiteX2" fmla="*/ 232069 w 1096789"/>
                            <a:gd name="connsiteY2" fmla="*/ 438535 h 3295349"/>
                            <a:gd name="connsiteX3" fmla="*/ 661440 w 1096789"/>
                            <a:gd name="connsiteY3" fmla="*/ 1106896 h 3295349"/>
                            <a:gd name="connsiteX4" fmla="*/ 1094786 w 1096789"/>
                            <a:gd name="connsiteY4" fmla="*/ 1639632 h 3295349"/>
                            <a:gd name="connsiteX5" fmla="*/ 251947 w 1096789"/>
                            <a:gd name="connsiteY5" fmla="*/ 2585836 h 3295349"/>
                            <a:gd name="connsiteX6" fmla="*/ 208216 w 1096789"/>
                            <a:gd name="connsiteY6" fmla="*/ 3245795 h 3295349"/>
                            <a:gd name="connsiteX7" fmla="*/ 13410 w 1096789"/>
                            <a:gd name="connsiteY7" fmla="*/ 3257721 h 3295349"/>
                            <a:gd name="connsiteX8" fmla="*/ 104848 w 1096789"/>
                            <a:gd name="connsiteY8" fmla="*/ 2434762 h 3295349"/>
                            <a:gd name="connsiteX9" fmla="*/ 903954 w 1096789"/>
                            <a:gd name="connsiteY9" fmla="*/ 1663486 h 3295349"/>
                            <a:gd name="connsiteX10" fmla="*/ 478560 w 1096789"/>
                            <a:gd name="connsiteY10" fmla="*/ 1194360 h 3295349"/>
                            <a:gd name="connsiteX11" fmla="*/ 3786 w 1096789"/>
                            <a:gd name="connsiteY11" fmla="*/ 438535 h 3295349"/>
                            <a:gd name="connsiteX12" fmla="*/ 3786 w 1096789"/>
                            <a:gd name="connsiteY12" fmla="*/ 0 h 3295349"/>
                            <a:gd name="connsiteX0" fmla="*/ 3786 w 1096789"/>
                            <a:gd name="connsiteY0" fmla="*/ 0 h 3271278"/>
                            <a:gd name="connsiteX1" fmla="*/ 232069 w 1096789"/>
                            <a:gd name="connsiteY1" fmla="*/ 0 h 3271278"/>
                            <a:gd name="connsiteX2" fmla="*/ 232069 w 1096789"/>
                            <a:gd name="connsiteY2" fmla="*/ 438535 h 3271278"/>
                            <a:gd name="connsiteX3" fmla="*/ 661440 w 1096789"/>
                            <a:gd name="connsiteY3" fmla="*/ 1106896 h 3271278"/>
                            <a:gd name="connsiteX4" fmla="*/ 1094786 w 1096789"/>
                            <a:gd name="connsiteY4" fmla="*/ 1639632 h 3271278"/>
                            <a:gd name="connsiteX5" fmla="*/ 251947 w 1096789"/>
                            <a:gd name="connsiteY5" fmla="*/ 2585836 h 3271278"/>
                            <a:gd name="connsiteX6" fmla="*/ 208216 w 1096789"/>
                            <a:gd name="connsiteY6" fmla="*/ 3245795 h 3271278"/>
                            <a:gd name="connsiteX7" fmla="*/ 13410 w 1096789"/>
                            <a:gd name="connsiteY7" fmla="*/ 3257721 h 3271278"/>
                            <a:gd name="connsiteX8" fmla="*/ 104848 w 1096789"/>
                            <a:gd name="connsiteY8" fmla="*/ 2434762 h 3271278"/>
                            <a:gd name="connsiteX9" fmla="*/ 903954 w 1096789"/>
                            <a:gd name="connsiteY9" fmla="*/ 1663486 h 3271278"/>
                            <a:gd name="connsiteX10" fmla="*/ 478560 w 1096789"/>
                            <a:gd name="connsiteY10" fmla="*/ 1194360 h 3271278"/>
                            <a:gd name="connsiteX11" fmla="*/ 3786 w 1096789"/>
                            <a:gd name="connsiteY11" fmla="*/ 438535 h 3271278"/>
                            <a:gd name="connsiteX12" fmla="*/ 3786 w 1096789"/>
                            <a:gd name="connsiteY12" fmla="*/ 0 h 3271278"/>
                            <a:gd name="connsiteX0" fmla="*/ 3786 w 1096789"/>
                            <a:gd name="connsiteY0" fmla="*/ 0 h 3258962"/>
                            <a:gd name="connsiteX1" fmla="*/ 232069 w 1096789"/>
                            <a:gd name="connsiteY1" fmla="*/ 0 h 3258962"/>
                            <a:gd name="connsiteX2" fmla="*/ 232069 w 1096789"/>
                            <a:gd name="connsiteY2" fmla="*/ 438535 h 3258962"/>
                            <a:gd name="connsiteX3" fmla="*/ 661440 w 1096789"/>
                            <a:gd name="connsiteY3" fmla="*/ 1106896 h 3258962"/>
                            <a:gd name="connsiteX4" fmla="*/ 1094786 w 1096789"/>
                            <a:gd name="connsiteY4" fmla="*/ 1639632 h 3258962"/>
                            <a:gd name="connsiteX5" fmla="*/ 251947 w 1096789"/>
                            <a:gd name="connsiteY5" fmla="*/ 2585836 h 3258962"/>
                            <a:gd name="connsiteX6" fmla="*/ 208216 w 1096789"/>
                            <a:gd name="connsiteY6" fmla="*/ 3245795 h 3258962"/>
                            <a:gd name="connsiteX7" fmla="*/ 13410 w 1096789"/>
                            <a:gd name="connsiteY7" fmla="*/ 3257721 h 3258962"/>
                            <a:gd name="connsiteX8" fmla="*/ 104848 w 1096789"/>
                            <a:gd name="connsiteY8" fmla="*/ 2434762 h 3258962"/>
                            <a:gd name="connsiteX9" fmla="*/ 903954 w 1096789"/>
                            <a:gd name="connsiteY9" fmla="*/ 1663486 h 3258962"/>
                            <a:gd name="connsiteX10" fmla="*/ 478560 w 1096789"/>
                            <a:gd name="connsiteY10" fmla="*/ 1194360 h 3258962"/>
                            <a:gd name="connsiteX11" fmla="*/ 3786 w 1096789"/>
                            <a:gd name="connsiteY11" fmla="*/ 438535 h 3258962"/>
                            <a:gd name="connsiteX12" fmla="*/ 3786 w 1096789"/>
                            <a:gd name="connsiteY12" fmla="*/ 0 h 3258962"/>
                            <a:gd name="connsiteX0" fmla="*/ 3786 w 1096789"/>
                            <a:gd name="connsiteY0" fmla="*/ 0 h 3260712"/>
                            <a:gd name="connsiteX1" fmla="*/ 232069 w 1096789"/>
                            <a:gd name="connsiteY1" fmla="*/ 0 h 3260712"/>
                            <a:gd name="connsiteX2" fmla="*/ 232069 w 1096789"/>
                            <a:gd name="connsiteY2" fmla="*/ 438535 h 3260712"/>
                            <a:gd name="connsiteX3" fmla="*/ 661440 w 1096789"/>
                            <a:gd name="connsiteY3" fmla="*/ 1106896 h 3260712"/>
                            <a:gd name="connsiteX4" fmla="*/ 1094786 w 1096789"/>
                            <a:gd name="connsiteY4" fmla="*/ 1639632 h 3260712"/>
                            <a:gd name="connsiteX5" fmla="*/ 251947 w 1096789"/>
                            <a:gd name="connsiteY5" fmla="*/ 2585836 h 3260712"/>
                            <a:gd name="connsiteX6" fmla="*/ 208216 w 1096789"/>
                            <a:gd name="connsiteY6" fmla="*/ 3249771 h 3260712"/>
                            <a:gd name="connsiteX7" fmla="*/ 13410 w 1096789"/>
                            <a:gd name="connsiteY7" fmla="*/ 3257721 h 3260712"/>
                            <a:gd name="connsiteX8" fmla="*/ 104848 w 1096789"/>
                            <a:gd name="connsiteY8" fmla="*/ 2434762 h 3260712"/>
                            <a:gd name="connsiteX9" fmla="*/ 903954 w 1096789"/>
                            <a:gd name="connsiteY9" fmla="*/ 1663486 h 3260712"/>
                            <a:gd name="connsiteX10" fmla="*/ 478560 w 1096789"/>
                            <a:gd name="connsiteY10" fmla="*/ 1194360 h 3260712"/>
                            <a:gd name="connsiteX11" fmla="*/ 3786 w 1096789"/>
                            <a:gd name="connsiteY11" fmla="*/ 438535 h 3260712"/>
                            <a:gd name="connsiteX12" fmla="*/ 3786 w 1096789"/>
                            <a:gd name="connsiteY12" fmla="*/ 0 h 3260712"/>
                            <a:gd name="connsiteX0" fmla="*/ 3786 w 1096789"/>
                            <a:gd name="connsiteY0" fmla="*/ 0 h 3263064"/>
                            <a:gd name="connsiteX1" fmla="*/ 232069 w 1096789"/>
                            <a:gd name="connsiteY1" fmla="*/ 0 h 3263064"/>
                            <a:gd name="connsiteX2" fmla="*/ 232069 w 1096789"/>
                            <a:gd name="connsiteY2" fmla="*/ 438535 h 3263064"/>
                            <a:gd name="connsiteX3" fmla="*/ 661440 w 1096789"/>
                            <a:gd name="connsiteY3" fmla="*/ 1106896 h 3263064"/>
                            <a:gd name="connsiteX4" fmla="*/ 1094786 w 1096789"/>
                            <a:gd name="connsiteY4" fmla="*/ 1639632 h 3263064"/>
                            <a:gd name="connsiteX5" fmla="*/ 251947 w 1096789"/>
                            <a:gd name="connsiteY5" fmla="*/ 2585836 h 3263064"/>
                            <a:gd name="connsiteX6" fmla="*/ 208216 w 1096789"/>
                            <a:gd name="connsiteY6" fmla="*/ 3253746 h 3263064"/>
                            <a:gd name="connsiteX7" fmla="*/ 13410 w 1096789"/>
                            <a:gd name="connsiteY7" fmla="*/ 3257721 h 3263064"/>
                            <a:gd name="connsiteX8" fmla="*/ 104848 w 1096789"/>
                            <a:gd name="connsiteY8" fmla="*/ 2434762 h 3263064"/>
                            <a:gd name="connsiteX9" fmla="*/ 903954 w 1096789"/>
                            <a:gd name="connsiteY9" fmla="*/ 1663486 h 3263064"/>
                            <a:gd name="connsiteX10" fmla="*/ 478560 w 1096789"/>
                            <a:gd name="connsiteY10" fmla="*/ 1194360 h 3263064"/>
                            <a:gd name="connsiteX11" fmla="*/ 3786 w 1096789"/>
                            <a:gd name="connsiteY11" fmla="*/ 438535 h 3263064"/>
                            <a:gd name="connsiteX12" fmla="*/ 3786 w 1096789"/>
                            <a:gd name="connsiteY12" fmla="*/ 0 h 3263064"/>
                            <a:gd name="connsiteX0" fmla="*/ 3786 w 1096789"/>
                            <a:gd name="connsiteY0" fmla="*/ 0 h 3259724"/>
                            <a:gd name="connsiteX1" fmla="*/ 232069 w 1096789"/>
                            <a:gd name="connsiteY1" fmla="*/ 0 h 3259724"/>
                            <a:gd name="connsiteX2" fmla="*/ 232069 w 1096789"/>
                            <a:gd name="connsiteY2" fmla="*/ 438535 h 3259724"/>
                            <a:gd name="connsiteX3" fmla="*/ 661440 w 1096789"/>
                            <a:gd name="connsiteY3" fmla="*/ 1106896 h 3259724"/>
                            <a:gd name="connsiteX4" fmla="*/ 1094786 w 1096789"/>
                            <a:gd name="connsiteY4" fmla="*/ 1639632 h 3259724"/>
                            <a:gd name="connsiteX5" fmla="*/ 251947 w 1096789"/>
                            <a:gd name="connsiteY5" fmla="*/ 2585836 h 3259724"/>
                            <a:gd name="connsiteX6" fmla="*/ 208216 w 1096789"/>
                            <a:gd name="connsiteY6" fmla="*/ 3253746 h 3259724"/>
                            <a:gd name="connsiteX7" fmla="*/ 13410 w 1096789"/>
                            <a:gd name="connsiteY7" fmla="*/ 3257721 h 3259724"/>
                            <a:gd name="connsiteX8" fmla="*/ 104848 w 1096789"/>
                            <a:gd name="connsiteY8" fmla="*/ 2434762 h 3259724"/>
                            <a:gd name="connsiteX9" fmla="*/ 903954 w 1096789"/>
                            <a:gd name="connsiteY9" fmla="*/ 1663486 h 3259724"/>
                            <a:gd name="connsiteX10" fmla="*/ 478560 w 1096789"/>
                            <a:gd name="connsiteY10" fmla="*/ 1194360 h 3259724"/>
                            <a:gd name="connsiteX11" fmla="*/ 3786 w 1096789"/>
                            <a:gd name="connsiteY11" fmla="*/ 438535 h 3259724"/>
                            <a:gd name="connsiteX12" fmla="*/ 3786 w 1096789"/>
                            <a:gd name="connsiteY12" fmla="*/ 0 h 3259724"/>
                            <a:gd name="connsiteX0" fmla="*/ 3786 w 1096789"/>
                            <a:gd name="connsiteY0" fmla="*/ 0 h 3262290"/>
                            <a:gd name="connsiteX1" fmla="*/ 232069 w 1096789"/>
                            <a:gd name="connsiteY1" fmla="*/ 0 h 3262290"/>
                            <a:gd name="connsiteX2" fmla="*/ 232069 w 1096789"/>
                            <a:gd name="connsiteY2" fmla="*/ 438535 h 3262290"/>
                            <a:gd name="connsiteX3" fmla="*/ 661440 w 1096789"/>
                            <a:gd name="connsiteY3" fmla="*/ 1106896 h 3262290"/>
                            <a:gd name="connsiteX4" fmla="*/ 1094786 w 1096789"/>
                            <a:gd name="connsiteY4" fmla="*/ 1639632 h 3262290"/>
                            <a:gd name="connsiteX5" fmla="*/ 251947 w 1096789"/>
                            <a:gd name="connsiteY5" fmla="*/ 2585836 h 3262290"/>
                            <a:gd name="connsiteX6" fmla="*/ 208216 w 1096789"/>
                            <a:gd name="connsiteY6" fmla="*/ 3257722 h 3262290"/>
                            <a:gd name="connsiteX7" fmla="*/ 13410 w 1096789"/>
                            <a:gd name="connsiteY7" fmla="*/ 3257721 h 3262290"/>
                            <a:gd name="connsiteX8" fmla="*/ 104848 w 1096789"/>
                            <a:gd name="connsiteY8" fmla="*/ 2434762 h 3262290"/>
                            <a:gd name="connsiteX9" fmla="*/ 903954 w 1096789"/>
                            <a:gd name="connsiteY9" fmla="*/ 1663486 h 3262290"/>
                            <a:gd name="connsiteX10" fmla="*/ 478560 w 1096789"/>
                            <a:gd name="connsiteY10" fmla="*/ 1194360 h 3262290"/>
                            <a:gd name="connsiteX11" fmla="*/ 3786 w 1096789"/>
                            <a:gd name="connsiteY11" fmla="*/ 438535 h 3262290"/>
                            <a:gd name="connsiteX12" fmla="*/ 3786 w 1096789"/>
                            <a:gd name="connsiteY12" fmla="*/ 0 h 3262290"/>
                            <a:gd name="connsiteX0" fmla="*/ 3786 w 1096789"/>
                            <a:gd name="connsiteY0" fmla="*/ 0 h 3258624"/>
                            <a:gd name="connsiteX1" fmla="*/ 232069 w 1096789"/>
                            <a:gd name="connsiteY1" fmla="*/ 0 h 3258624"/>
                            <a:gd name="connsiteX2" fmla="*/ 232069 w 1096789"/>
                            <a:gd name="connsiteY2" fmla="*/ 438535 h 3258624"/>
                            <a:gd name="connsiteX3" fmla="*/ 661440 w 1096789"/>
                            <a:gd name="connsiteY3" fmla="*/ 1106896 h 3258624"/>
                            <a:gd name="connsiteX4" fmla="*/ 1094786 w 1096789"/>
                            <a:gd name="connsiteY4" fmla="*/ 1639632 h 3258624"/>
                            <a:gd name="connsiteX5" fmla="*/ 251947 w 1096789"/>
                            <a:gd name="connsiteY5" fmla="*/ 2585836 h 3258624"/>
                            <a:gd name="connsiteX6" fmla="*/ 208216 w 1096789"/>
                            <a:gd name="connsiteY6" fmla="*/ 3257722 h 3258624"/>
                            <a:gd name="connsiteX7" fmla="*/ 13410 w 1096789"/>
                            <a:gd name="connsiteY7" fmla="*/ 3257721 h 3258624"/>
                            <a:gd name="connsiteX8" fmla="*/ 104848 w 1096789"/>
                            <a:gd name="connsiteY8" fmla="*/ 2434762 h 3258624"/>
                            <a:gd name="connsiteX9" fmla="*/ 903954 w 1096789"/>
                            <a:gd name="connsiteY9" fmla="*/ 1663486 h 3258624"/>
                            <a:gd name="connsiteX10" fmla="*/ 478560 w 1096789"/>
                            <a:gd name="connsiteY10" fmla="*/ 1194360 h 3258624"/>
                            <a:gd name="connsiteX11" fmla="*/ 3786 w 1096789"/>
                            <a:gd name="connsiteY11" fmla="*/ 438535 h 3258624"/>
                            <a:gd name="connsiteX12" fmla="*/ 3786 w 1096789"/>
                            <a:gd name="connsiteY12" fmla="*/ 0 h 3258624"/>
                            <a:gd name="connsiteX0" fmla="*/ 3786 w 1096789"/>
                            <a:gd name="connsiteY0" fmla="*/ 0 h 3258624"/>
                            <a:gd name="connsiteX1" fmla="*/ 232069 w 1096789"/>
                            <a:gd name="connsiteY1" fmla="*/ 0 h 3258624"/>
                            <a:gd name="connsiteX2" fmla="*/ 232069 w 1096789"/>
                            <a:gd name="connsiteY2" fmla="*/ 438535 h 3258624"/>
                            <a:gd name="connsiteX3" fmla="*/ 661440 w 1096789"/>
                            <a:gd name="connsiteY3" fmla="*/ 1106896 h 3258624"/>
                            <a:gd name="connsiteX4" fmla="*/ 1094786 w 1096789"/>
                            <a:gd name="connsiteY4" fmla="*/ 1639632 h 3258624"/>
                            <a:gd name="connsiteX5" fmla="*/ 251947 w 1096789"/>
                            <a:gd name="connsiteY5" fmla="*/ 2585836 h 3258624"/>
                            <a:gd name="connsiteX6" fmla="*/ 208216 w 1096789"/>
                            <a:gd name="connsiteY6" fmla="*/ 3257722 h 3258624"/>
                            <a:gd name="connsiteX7" fmla="*/ 13410 w 1096789"/>
                            <a:gd name="connsiteY7" fmla="*/ 3253746 h 3258624"/>
                            <a:gd name="connsiteX8" fmla="*/ 104848 w 1096789"/>
                            <a:gd name="connsiteY8" fmla="*/ 2434762 h 3258624"/>
                            <a:gd name="connsiteX9" fmla="*/ 903954 w 1096789"/>
                            <a:gd name="connsiteY9" fmla="*/ 1663486 h 3258624"/>
                            <a:gd name="connsiteX10" fmla="*/ 478560 w 1096789"/>
                            <a:gd name="connsiteY10" fmla="*/ 1194360 h 3258624"/>
                            <a:gd name="connsiteX11" fmla="*/ 3786 w 1096789"/>
                            <a:gd name="connsiteY11" fmla="*/ 438535 h 3258624"/>
                            <a:gd name="connsiteX12" fmla="*/ 3786 w 1096789"/>
                            <a:gd name="connsiteY12" fmla="*/ 0 h 3258624"/>
                            <a:gd name="connsiteX0" fmla="*/ 3786 w 1096789"/>
                            <a:gd name="connsiteY0" fmla="*/ 0 h 3257722"/>
                            <a:gd name="connsiteX1" fmla="*/ 232069 w 1096789"/>
                            <a:gd name="connsiteY1" fmla="*/ 0 h 3257722"/>
                            <a:gd name="connsiteX2" fmla="*/ 232069 w 1096789"/>
                            <a:gd name="connsiteY2" fmla="*/ 438535 h 3257722"/>
                            <a:gd name="connsiteX3" fmla="*/ 661440 w 1096789"/>
                            <a:gd name="connsiteY3" fmla="*/ 1106896 h 3257722"/>
                            <a:gd name="connsiteX4" fmla="*/ 1094786 w 1096789"/>
                            <a:gd name="connsiteY4" fmla="*/ 1639632 h 3257722"/>
                            <a:gd name="connsiteX5" fmla="*/ 251947 w 1096789"/>
                            <a:gd name="connsiteY5" fmla="*/ 2585836 h 3257722"/>
                            <a:gd name="connsiteX6" fmla="*/ 208216 w 1096789"/>
                            <a:gd name="connsiteY6" fmla="*/ 3257722 h 3257722"/>
                            <a:gd name="connsiteX7" fmla="*/ 13410 w 1096789"/>
                            <a:gd name="connsiteY7" fmla="*/ 3253746 h 3257722"/>
                            <a:gd name="connsiteX8" fmla="*/ 104848 w 1096789"/>
                            <a:gd name="connsiteY8" fmla="*/ 2434762 h 3257722"/>
                            <a:gd name="connsiteX9" fmla="*/ 903954 w 1096789"/>
                            <a:gd name="connsiteY9" fmla="*/ 1663486 h 3257722"/>
                            <a:gd name="connsiteX10" fmla="*/ 478560 w 1096789"/>
                            <a:gd name="connsiteY10" fmla="*/ 1194360 h 3257722"/>
                            <a:gd name="connsiteX11" fmla="*/ 3786 w 1096789"/>
                            <a:gd name="connsiteY11" fmla="*/ 438535 h 3257722"/>
                            <a:gd name="connsiteX12" fmla="*/ 3786 w 1096789"/>
                            <a:gd name="connsiteY12" fmla="*/ 0 h 3257722"/>
                            <a:gd name="connsiteX0" fmla="*/ 3786 w 1096789"/>
                            <a:gd name="connsiteY0" fmla="*/ 0 h 3257722"/>
                            <a:gd name="connsiteX1" fmla="*/ 232069 w 1096789"/>
                            <a:gd name="connsiteY1" fmla="*/ 0 h 3257722"/>
                            <a:gd name="connsiteX2" fmla="*/ 232069 w 1096789"/>
                            <a:gd name="connsiteY2" fmla="*/ 438535 h 3257722"/>
                            <a:gd name="connsiteX3" fmla="*/ 661440 w 1096789"/>
                            <a:gd name="connsiteY3" fmla="*/ 1106896 h 3257722"/>
                            <a:gd name="connsiteX4" fmla="*/ 1094786 w 1096789"/>
                            <a:gd name="connsiteY4" fmla="*/ 1639632 h 3257722"/>
                            <a:gd name="connsiteX5" fmla="*/ 251947 w 1096789"/>
                            <a:gd name="connsiteY5" fmla="*/ 2585836 h 3257722"/>
                            <a:gd name="connsiteX6" fmla="*/ 208216 w 1096789"/>
                            <a:gd name="connsiteY6" fmla="*/ 3257722 h 3257722"/>
                            <a:gd name="connsiteX7" fmla="*/ 13410 w 1096789"/>
                            <a:gd name="connsiteY7" fmla="*/ 3253746 h 3257722"/>
                            <a:gd name="connsiteX8" fmla="*/ 104848 w 1096789"/>
                            <a:gd name="connsiteY8" fmla="*/ 2434762 h 3257722"/>
                            <a:gd name="connsiteX9" fmla="*/ 903954 w 1096789"/>
                            <a:gd name="connsiteY9" fmla="*/ 1663486 h 3257722"/>
                            <a:gd name="connsiteX10" fmla="*/ 478560 w 1096789"/>
                            <a:gd name="connsiteY10" fmla="*/ 1194360 h 3257722"/>
                            <a:gd name="connsiteX11" fmla="*/ 3786 w 1096789"/>
                            <a:gd name="connsiteY11" fmla="*/ 438535 h 3257722"/>
                            <a:gd name="connsiteX12" fmla="*/ 3786 w 1096789"/>
                            <a:gd name="connsiteY12" fmla="*/ 0 h 3257722"/>
                            <a:gd name="connsiteX0" fmla="*/ 3786 w 1096789"/>
                            <a:gd name="connsiteY0" fmla="*/ 0 h 3257722"/>
                            <a:gd name="connsiteX1" fmla="*/ 232069 w 1096789"/>
                            <a:gd name="connsiteY1" fmla="*/ 0 h 3257722"/>
                            <a:gd name="connsiteX2" fmla="*/ 232069 w 1096789"/>
                            <a:gd name="connsiteY2" fmla="*/ 438535 h 3257722"/>
                            <a:gd name="connsiteX3" fmla="*/ 661440 w 1096789"/>
                            <a:gd name="connsiteY3" fmla="*/ 1106896 h 3257722"/>
                            <a:gd name="connsiteX4" fmla="*/ 1094786 w 1096789"/>
                            <a:gd name="connsiteY4" fmla="*/ 1639632 h 3257722"/>
                            <a:gd name="connsiteX5" fmla="*/ 251947 w 1096789"/>
                            <a:gd name="connsiteY5" fmla="*/ 2585836 h 3257722"/>
                            <a:gd name="connsiteX6" fmla="*/ 208216 w 1096789"/>
                            <a:gd name="connsiteY6" fmla="*/ 3257722 h 3257722"/>
                            <a:gd name="connsiteX7" fmla="*/ 13410 w 1096789"/>
                            <a:gd name="connsiteY7" fmla="*/ 3253746 h 3257722"/>
                            <a:gd name="connsiteX8" fmla="*/ 104848 w 1096789"/>
                            <a:gd name="connsiteY8" fmla="*/ 2434762 h 3257722"/>
                            <a:gd name="connsiteX9" fmla="*/ 903954 w 1096789"/>
                            <a:gd name="connsiteY9" fmla="*/ 1663486 h 3257722"/>
                            <a:gd name="connsiteX10" fmla="*/ 478560 w 1096789"/>
                            <a:gd name="connsiteY10" fmla="*/ 1194360 h 3257722"/>
                            <a:gd name="connsiteX11" fmla="*/ 3786 w 1096789"/>
                            <a:gd name="connsiteY11" fmla="*/ 438535 h 3257722"/>
                            <a:gd name="connsiteX12" fmla="*/ 3786 w 1096789"/>
                            <a:gd name="connsiteY12" fmla="*/ 0 h 3257722"/>
                            <a:gd name="connsiteX0" fmla="*/ 3786 w 1096789"/>
                            <a:gd name="connsiteY0" fmla="*/ 0 h 3257722"/>
                            <a:gd name="connsiteX1" fmla="*/ 232069 w 1096789"/>
                            <a:gd name="connsiteY1" fmla="*/ 0 h 3257722"/>
                            <a:gd name="connsiteX2" fmla="*/ 232069 w 1096789"/>
                            <a:gd name="connsiteY2" fmla="*/ 438535 h 3257722"/>
                            <a:gd name="connsiteX3" fmla="*/ 661440 w 1096789"/>
                            <a:gd name="connsiteY3" fmla="*/ 1106896 h 3257722"/>
                            <a:gd name="connsiteX4" fmla="*/ 1094786 w 1096789"/>
                            <a:gd name="connsiteY4" fmla="*/ 1639632 h 3257722"/>
                            <a:gd name="connsiteX5" fmla="*/ 251947 w 1096789"/>
                            <a:gd name="connsiteY5" fmla="*/ 2585836 h 3257722"/>
                            <a:gd name="connsiteX6" fmla="*/ 208216 w 1096789"/>
                            <a:gd name="connsiteY6" fmla="*/ 3257722 h 3257722"/>
                            <a:gd name="connsiteX7" fmla="*/ 13410 w 1096789"/>
                            <a:gd name="connsiteY7" fmla="*/ 3253746 h 3257722"/>
                            <a:gd name="connsiteX8" fmla="*/ 104848 w 1096789"/>
                            <a:gd name="connsiteY8" fmla="*/ 2434762 h 3257722"/>
                            <a:gd name="connsiteX9" fmla="*/ 903954 w 1096789"/>
                            <a:gd name="connsiteY9" fmla="*/ 1663486 h 3257722"/>
                            <a:gd name="connsiteX10" fmla="*/ 478560 w 1096789"/>
                            <a:gd name="connsiteY10" fmla="*/ 1194360 h 3257722"/>
                            <a:gd name="connsiteX11" fmla="*/ 3786 w 1096789"/>
                            <a:gd name="connsiteY11" fmla="*/ 438535 h 3257722"/>
                            <a:gd name="connsiteX12" fmla="*/ 3786 w 1096789"/>
                            <a:gd name="connsiteY12" fmla="*/ 0 h 3257722"/>
                            <a:gd name="connsiteX0" fmla="*/ 3786 w 1096789"/>
                            <a:gd name="connsiteY0" fmla="*/ 0 h 3261697"/>
                            <a:gd name="connsiteX1" fmla="*/ 232069 w 1096789"/>
                            <a:gd name="connsiteY1" fmla="*/ 0 h 3261697"/>
                            <a:gd name="connsiteX2" fmla="*/ 232069 w 1096789"/>
                            <a:gd name="connsiteY2" fmla="*/ 438535 h 3261697"/>
                            <a:gd name="connsiteX3" fmla="*/ 661440 w 1096789"/>
                            <a:gd name="connsiteY3" fmla="*/ 1106896 h 3261697"/>
                            <a:gd name="connsiteX4" fmla="*/ 1094786 w 1096789"/>
                            <a:gd name="connsiteY4" fmla="*/ 1639632 h 3261697"/>
                            <a:gd name="connsiteX5" fmla="*/ 251947 w 1096789"/>
                            <a:gd name="connsiteY5" fmla="*/ 2585836 h 3261697"/>
                            <a:gd name="connsiteX6" fmla="*/ 200265 w 1096789"/>
                            <a:gd name="connsiteY6" fmla="*/ 3261697 h 3261697"/>
                            <a:gd name="connsiteX7" fmla="*/ 13410 w 1096789"/>
                            <a:gd name="connsiteY7" fmla="*/ 3253746 h 3261697"/>
                            <a:gd name="connsiteX8" fmla="*/ 104848 w 1096789"/>
                            <a:gd name="connsiteY8" fmla="*/ 2434762 h 3261697"/>
                            <a:gd name="connsiteX9" fmla="*/ 903954 w 1096789"/>
                            <a:gd name="connsiteY9" fmla="*/ 1663486 h 3261697"/>
                            <a:gd name="connsiteX10" fmla="*/ 478560 w 1096789"/>
                            <a:gd name="connsiteY10" fmla="*/ 1194360 h 3261697"/>
                            <a:gd name="connsiteX11" fmla="*/ 3786 w 1096789"/>
                            <a:gd name="connsiteY11" fmla="*/ 438535 h 3261697"/>
                            <a:gd name="connsiteX12" fmla="*/ 3786 w 1096789"/>
                            <a:gd name="connsiteY12" fmla="*/ 0 h 3261697"/>
                            <a:gd name="connsiteX0" fmla="*/ 3786 w 1096789"/>
                            <a:gd name="connsiteY0" fmla="*/ 0 h 3261697"/>
                            <a:gd name="connsiteX1" fmla="*/ 232069 w 1096789"/>
                            <a:gd name="connsiteY1" fmla="*/ 0 h 3261697"/>
                            <a:gd name="connsiteX2" fmla="*/ 232069 w 1096789"/>
                            <a:gd name="connsiteY2" fmla="*/ 438535 h 3261697"/>
                            <a:gd name="connsiteX3" fmla="*/ 661440 w 1096789"/>
                            <a:gd name="connsiteY3" fmla="*/ 1106896 h 3261697"/>
                            <a:gd name="connsiteX4" fmla="*/ 1094786 w 1096789"/>
                            <a:gd name="connsiteY4" fmla="*/ 1639632 h 3261697"/>
                            <a:gd name="connsiteX5" fmla="*/ 251947 w 1096789"/>
                            <a:gd name="connsiteY5" fmla="*/ 2585836 h 3261697"/>
                            <a:gd name="connsiteX6" fmla="*/ 200265 w 1096789"/>
                            <a:gd name="connsiteY6" fmla="*/ 3261697 h 3261697"/>
                            <a:gd name="connsiteX7" fmla="*/ 13410 w 1096789"/>
                            <a:gd name="connsiteY7" fmla="*/ 3253746 h 3261697"/>
                            <a:gd name="connsiteX8" fmla="*/ 104848 w 1096789"/>
                            <a:gd name="connsiteY8" fmla="*/ 2434762 h 3261697"/>
                            <a:gd name="connsiteX9" fmla="*/ 903954 w 1096789"/>
                            <a:gd name="connsiteY9" fmla="*/ 1663486 h 3261697"/>
                            <a:gd name="connsiteX10" fmla="*/ 478560 w 1096789"/>
                            <a:gd name="connsiteY10" fmla="*/ 1194360 h 3261697"/>
                            <a:gd name="connsiteX11" fmla="*/ 3786 w 1096789"/>
                            <a:gd name="connsiteY11" fmla="*/ 438535 h 3261697"/>
                            <a:gd name="connsiteX12" fmla="*/ 3786 w 1096789"/>
                            <a:gd name="connsiteY12" fmla="*/ 0 h 3261697"/>
                            <a:gd name="connsiteX0" fmla="*/ 3786 w 1096789"/>
                            <a:gd name="connsiteY0" fmla="*/ 0 h 3261697"/>
                            <a:gd name="connsiteX1" fmla="*/ 232069 w 1096789"/>
                            <a:gd name="connsiteY1" fmla="*/ 0 h 3261697"/>
                            <a:gd name="connsiteX2" fmla="*/ 232069 w 1096789"/>
                            <a:gd name="connsiteY2" fmla="*/ 438535 h 3261697"/>
                            <a:gd name="connsiteX3" fmla="*/ 661440 w 1096789"/>
                            <a:gd name="connsiteY3" fmla="*/ 1106896 h 3261697"/>
                            <a:gd name="connsiteX4" fmla="*/ 1094786 w 1096789"/>
                            <a:gd name="connsiteY4" fmla="*/ 1639632 h 3261697"/>
                            <a:gd name="connsiteX5" fmla="*/ 251947 w 1096789"/>
                            <a:gd name="connsiteY5" fmla="*/ 2585836 h 3261697"/>
                            <a:gd name="connsiteX6" fmla="*/ 200265 w 1096789"/>
                            <a:gd name="connsiteY6" fmla="*/ 3261697 h 3261697"/>
                            <a:gd name="connsiteX7" fmla="*/ 13410 w 1096789"/>
                            <a:gd name="connsiteY7" fmla="*/ 3253746 h 3261697"/>
                            <a:gd name="connsiteX8" fmla="*/ 104848 w 1096789"/>
                            <a:gd name="connsiteY8" fmla="*/ 2434762 h 3261697"/>
                            <a:gd name="connsiteX9" fmla="*/ 903954 w 1096789"/>
                            <a:gd name="connsiteY9" fmla="*/ 1663486 h 3261697"/>
                            <a:gd name="connsiteX10" fmla="*/ 478560 w 1096789"/>
                            <a:gd name="connsiteY10" fmla="*/ 1194360 h 3261697"/>
                            <a:gd name="connsiteX11" fmla="*/ 3786 w 1096789"/>
                            <a:gd name="connsiteY11" fmla="*/ 438535 h 3261697"/>
                            <a:gd name="connsiteX12" fmla="*/ 3786 w 1096789"/>
                            <a:gd name="connsiteY12" fmla="*/ 0 h 3261697"/>
                            <a:gd name="connsiteX0" fmla="*/ 3786 w 1096789"/>
                            <a:gd name="connsiteY0" fmla="*/ 0 h 3255817"/>
                            <a:gd name="connsiteX1" fmla="*/ 232069 w 1096789"/>
                            <a:gd name="connsiteY1" fmla="*/ 0 h 3255817"/>
                            <a:gd name="connsiteX2" fmla="*/ 232069 w 1096789"/>
                            <a:gd name="connsiteY2" fmla="*/ 438535 h 3255817"/>
                            <a:gd name="connsiteX3" fmla="*/ 661440 w 1096789"/>
                            <a:gd name="connsiteY3" fmla="*/ 1106896 h 3255817"/>
                            <a:gd name="connsiteX4" fmla="*/ 1094786 w 1096789"/>
                            <a:gd name="connsiteY4" fmla="*/ 1639632 h 3255817"/>
                            <a:gd name="connsiteX5" fmla="*/ 251947 w 1096789"/>
                            <a:gd name="connsiteY5" fmla="*/ 2585836 h 3255817"/>
                            <a:gd name="connsiteX6" fmla="*/ 197325 w 1096789"/>
                            <a:gd name="connsiteY6" fmla="*/ 3255817 h 3255817"/>
                            <a:gd name="connsiteX7" fmla="*/ 13410 w 1096789"/>
                            <a:gd name="connsiteY7" fmla="*/ 3253746 h 3255817"/>
                            <a:gd name="connsiteX8" fmla="*/ 104848 w 1096789"/>
                            <a:gd name="connsiteY8" fmla="*/ 2434762 h 3255817"/>
                            <a:gd name="connsiteX9" fmla="*/ 903954 w 1096789"/>
                            <a:gd name="connsiteY9" fmla="*/ 1663486 h 3255817"/>
                            <a:gd name="connsiteX10" fmla="*/ 478560 w 1096789"/>
                            <a:gd name="connsiteY10" fmla="*/ 1194360 h 3255817"/>
                            <a:gd name="connsiteX11" fmla="*/ 3786 w 1096789"/>
                            <a:gd name="connsiteY11" fmla="*/ 438535 h 3255817"/>
                            <a:gd name="connsiteX12" fmla="*/ 3786 w 1096789"/>
                            <a:gd name="connsiteY12" fmla="*/ 0 h 3255817"/>
                            <a:gd name="connsiteX0" fmla="*/ 3786 w 1096789"/>
                            <a:gd name="connsiteY0" fmla="*/ 0 h 3253830"/>
                            <a:gd name="connsiteX1" fmla="*/ 232069 w 1096789"/>
                            <a:gd name="connsiteY1" fmla="*/ 0 h 3253830"/>
                            <a:gd name="connsiteX2" fmla="*/ 232069 w 1096789"/>
                            <a:gd name="connsiteY2" fmla="*/ 438535 h 3253830"/>
                            <a:gd name="connsiteX3" fmla="*/ 661440 w 1096789"/>
                            <a:gd name="connsiteY3" fmla="*/ 1106896 h 3253830"/>
                            <a:gd name="connsiteX4" fmla="*/ 1094786 w 1096789"/>
                            <a:gd name="connsiteY4" fmla="*/ 1639632 h 3253830"/>
                            <a:gd name="connsiteX5" fmla="*/ 251947 w 1096789"/>
                            <a:gd name="connsiteY5" fmla="*/ 2585836 h 3253830"/>
                            <a:gd name="connsiteX6" fmla="*/ 197325 w 1096789"/>
                            <a:gd name="connsiteY6" fmla="*/ 3252877 h 3253830"/>
                            <a:gd name="connsiteX7" fmla="*/ 13410 w 1096789"/>
                            <a:gd name="connsiteY7" fmla="*/ 3253746 h 3253830"/>
                            <a:gd name="connsiteX8" fmla="*/ 104848 w 1096789"/>
                            <a:gd name="connsiteY8" fmla="*/ 2434762 h 3253830"/>
                            <a:gd name="connsiteX9" fmla="*/ 903954 w 1096789"/>
                            <a:gd name="connsiteY9" fmla="*/ 1663486 h 3253830"/>
                            <a:gd name="connsiteX10" fmla="*/ 478560 w 1096789"/>
                            <a:gd name="connsiteY10" fmla="*/ 1194360 h 3253830"/>
                            <a:gd name="connsiteX11" fmla="*/ 3786 w 1096789"/>
                            <a:gd name="connsiteY11" fmla="*/ 438535 h 3253830"/>
                            <a:gd name="connsiteX12" fmla="*/ 3786 w 1096789"/>
                            <a:gd name="connsiteY12" fmla="*/ 0 h 3253830"/>
                            <a:gd name="connsiteX0" fmla="*/ 3786 w 1096789"/>
                            <a:gd name="connsiteY0" fmla="*/ 0 h 3255818"/>
                            <a:gd name="connsiteX1" fmla="*/ 232069 w 1096789"/>
                            <a:gd name="connsiteY1" fmla="*/ 0 h 3255818"/>
                            <a:gd name="connsiteX2" fmla="*/ 232069 w 1096789"/>
                            <a:gd name="connsiteY2" fmla="*/ 438535 h 3255818"/>
                            <a:gd name="connsiteX3" fmla="*/ 661440 w 1096789"/>
                            <a:gd name="connsiteY3" fmla="*/ 1106896 h 3255818"/>
                            <a:gd name="connsiteX4" fmla="*/ 1094786 w 1096789"/>
                            <a:gd name="connsiteY4" fmla="*/ 1639632 h 3255818"/>
                            <a:gd name="connsiteX5" fmla="*/ 251947 w 1096789"/>
                            <a:gd name="connsiteY5" fmla="*/ 2585836 h 3255818"/>
                            <a:gd name="connsiteX6" fmla="*/ 194385 w 1096789"/>
                            <a:gd name="connsiteY6" fmla="*/ 3255818 h 3255818"/>
                            <a:gd name="connsiteX7" fmla="*/ 13410 w 1096789"/>
                            <a:gd name="connsiteY7" fmla="*/ 3253746 h 3255818"/>
                            <a:gd name="connsiteX8" fmla="*/ 104848 w 1096789"/>
                            <a:gd name="connsiteY8" fmla="*/ 2434762 h 3255818"/>
                            <a:gd name="connsiteX9" fmla="*/ 903954 w 1096789"/>
                            <a:gd name="connsiteY9" fmla="*/ 1663486 h 3255818"/>
                            <a:gd name="connsiteX10" fmla="*/ 478560 w 1096789"/>
                            <a:gd name="connsiteY10" fmla="*/ 1194360 h 3255818"/>
                            <a:gd name="connsiteX11" fmla="*/ 3786 w 1096789"/>
                            <a:gd name="connsiteY11" fmla="*/ 438535 h 3255818"/>
                            <a:gd name="connsiteX12" fmla="*/ 3786 w 1096789"/>
                            <a:gd name="connsiteY12" fmla="*/ 0 h 3255818"/>
                            <a:gd name="connsiteX0" fmla="*/ 3786 w 1096789"/>
                            <a:gd name="connsiteY0" fmla="*/ 0 h 3253830"/>
                            <a:gd name="connsiteX1" fmla="*/ 232069 w 1096789"/>
                            <a:gd name="connsiteY1" fmla="*/ 0 h 3253830"/>
                            <a:gd name="connsiteX2" fmla="*/ 232069 w 1096789"/>
                            <a:gd name="connsiteY2" fmla="*/ 438535 h 3253830"/>
                            <a:gd name="connsiteX3" fmla="*/ 661440 w 1096789"/>
                            <a:gd name="connsiteY3" fmla="*/ 1106896 h 3253830"/>
                            <a:gd name="connsiteX4" fmla="*/ 1094786 w 1096789"/>
                            <a:gd name="connsiteY4" fmla="*/ 1639632 h 3253830"/>
                            <a:gd name="connsiteX5" fmla="*/ 251947 w 1096789"/>
                            <a:gd name="connsiteY5" fmla="*/ 2585836 h 3253830"/>
                            <a:gd name="connsiteX6" fmla="*/ 197325 w 1096789"/>
                            <a:gd name="connsiteY6" fmla="*/ 3252878 h 3253830"/>
                            <a:gd name="connsiteX7" fmla="*/ 13410 w 1096789"/>
                            <a:gd name="connsiteY7" fmla="*/ 3253746 h 3253830"/>
                            <a:gd name="connsiteX8" fmla="*/ 104848 w 1096789"/>
                            <a:gd name="connsiteY8" fmla="*/ 2434762 h 3253830"/>
                            <a:gd name="connsiteX9" fmla="*/ 903954 w 1096789"/>
                            <a:gd name="connsiteY9" fmla="*/ 1663486 h 3253830"/>
                            <a:gd name="connsiteX10" fmla="*/ 478560 w 1096789"/>
                            <a:gd name="connsiteY10" fmla="*/ 1194360 h 3253830"/>
                            <a:gd name="connsiteX11" fmla="*/ 3786 w 1096789"/>
                            <a:gd name="connsiteY11" fmla="*/ 438535 h 3253830"/>
                            <a:gd name="connsiteX12" fmla="*/ 3786 w 1096789"/>
                            <a:gd name="connsiteY12" fmla="*/ 0 h 3253830"/>
                            <a:gd name="connsiteX0" fmla="*/ 3786 w 1096789"/>
                            <a:gd name="connsiteY0" fmla="*/ 0 h 3255819"/>
                            <a:gd name="connsiteX1" fmla="*/ 232069 w 1096789"/>
                            <a:gd name="connsiteY1" fmla="*/ 0 h 3255819"/>
                            <a:gd name="connsiteX2" fmla="*/ 232069 w 1096789"/>
                            <a:gd name="connsiteY2" fmla="*/ 438535 h 3255819"/>
                            <a:gd name="connsiteX3" fmla="*/ 661440 w 1096789"/>
                            <a:gd name="connsiteY3" fmla="*/ 1106896 h 3255819"/>
                            <a:gd name="connsiteX4" fmla="*/ 1094786 w 1096789"/>
                            <a:gd name="connsiteY4" fmla="*/ 1639632 h 3255819"/>
                            <a:gd name="connsiteX5" fmla="*/ 251947 w 1096789"/>
                            <a:gd name="connsiteY5" fmla="*/ 2585836 h 3255819"/>
                            <a:gd name="connsiteX6" fmla="*/ 194385 w 1096789"/>
                            <a:gd name="connsiteY6" fmla="*/ 3255819 h 3255819"/>
                            <a:gd name="connsiteX7" fmla="*/ 13410 w 1096789"/>
                            <a:gd name="connsiteY7" fmla="*/ 3253746 h 3255819"/>
                            <a:gd name="connsiteX8" fmla="*/ 104848 w 1096789"/>
                            <a:gd name="connsiteY8" fmla="*/ 2434762 h 3255819"/>
                            <a:gd name="connsiteX9" fmla="*/ 903954 w 1096789"/>
                            <a:gd name="connsiteY9" fmla="*/ 1663486 h 3255819"/>
                            <a:gd name="connsiteX10" fmla="*/ 478560 w 1096789"/>
                            <a:gd name="connsiteY10" fmla="*/ 1194360 h 3255819"/>
                            <a:gd name="connsiteX11" fmla="*/ 3786 w 1096789"/>
                            <a:gd name="connsiteY11" fmla="*/ 438535 h 3255819"/>
                            <a:gd name="connsiteX12" fmla="*/ 3786 w 1096789"/>
                            <a:gd name="connsiteY12" fmla="*/ 0 h 3255819"/>
                            <a:gd name="connsiteX0" fmla="*/ 3786 w 1096789"/>
                            <a:gd name="connsiteY0" fmla="*/ 0 h 3253830"/>
                            <a:gd name="connsiteX1" fmla="*/ 232069 w 1096789"/>
                            <a:gd name="connsiteY1" fmla="*/ 0 h 3253830"/>
                            <a:gd name="connsiteX2" fmla="*/ 232069 w 1096789"/>
                            <a:gd name="connsiteY2" fmla="*/ 438535 h 3253830"/>
                            <a:gd name="connsiteX3" fmla="*/ 661440 w 1096789"/>
                            <a:gd name="connsiteY3" fmla="*/ 1106896 h 3253830"/>
                            <a:gd name="connsiteX4" fmla="*/ 1094786 w 1096789"/>
                            <a:gd name="connsiteY4" fmla="*/ 1639632 h 3253830"/>
                            <a:gd name="connsiteX5" fmla="*/ 251947 w 1096789"/>
                            <a:gd name="connsiteY5" fmla="*/ 2585836 h 3253830"/>
                            <a:gd name="connsiteX6" fmla="*/ 191444 w 1096789"/>
                            <a:gd name="connsiteY6" fmla="*/ 3252879 h 3253830"/>
                            <a:gd name="connsiteX7" fmla="*/ 13410 w 1096789"/>
                            <a:gd name="connsiteY7" fmla="*/ 3253746 h 3253830"/>
                            <a:gd name="connsiteX8" fmla="*/ 104848 w 1096789"/>
                            <a:gd name="connsiteY8" fmla="*/ 2434762 h 3253830"/>
                            <a:gd name="connsiteX9" fmla="*/ 903954 w 1096789"/>
                            <a:gd name="connsiteY9" fmla="*/ 1663486 h 3253830"/>
                            <a:gd name="connsiteX10" fmla="*/ 478560 w 1096789"/>
                            <a:gd name="connsiteY10" fmla="*/ 1194360 h 3253830"/>
                            <a:gd name="connsiteX11" fmla="*/ 3786 w 1096789"/>
                            <a:gd name="connsiteY11" fmla="*/ 438535 h 3253830"/>
                            <a:gd name="connsiteX12" fmla="*/ 3786 w 1096789"/>
                            <a:gd name="connsiteY12" fmla="*/ 0 h 3253830"/>
                            <a:gd name="connsiteX0" fmla="*/ 3786 w 1096789"/>
                            <a:gd name="connsiteY0" fmla="*/ 0 h 3253793"/>
                            <a:gd name="connsiteX1" fmla="*/ 232069 w 1096789"/>
                            <a:gd name="connsiteY1" fmla="*/ 0 h 3253793"/>
                            <a:gd name="connsiteX2" fmla="*/ 232069 w 1096789"/>
                            <a:gd name="connsiteY2" fmla="*/ 438535 h 3253793"/>
                            <a:gd name="connsiteX3" fmla="*/ 661440 w 1096789"/>
                            <a:gd name="connsiteY3" fmla="*/ 1106896 h 3253793"/>
                            <a:gd name="connsiteX4" fmla="*/ 1094786 w 1096789"/>
                            <a:gd name="connsiteY4" fmla="*/ 1639632 h 3253793"/>
                            <a:gd name="connsiteX5" fmla="*/ 251947 w 1096789"/>
                            <a:gd name="connsiteY5" fmla="*/ 2585836 h 3253793"/>
                            <a:gd name="connsiteX6" fmla="*/ 206145 w 1096789"/>
                            <a:gd name="connsiteY6" fmla="*/ 3249939 h 3253793"/>
                            <a:gd name="connsiteX7" fmla="*/ 13410 w 1096789"/>
                            <a:gd name="connsiteY7" fmla="*/ 3253746 h 3253793"/>
                            <a:gd name="connsiteX8" fmla="*/ 104848 w 1096789"/>
                            <a:gd name="connsiteY8" fmla="*/ 2434762 h 3253793"/>
                            <a:gd name="connsiteX9" fmla="*/ 903954 w 1096789"/>
                            <a:gd name="connsiteY9" fmla="*/ 1663486 h 3253793"/>
                            <a:gd name="connsiteX10" fmla="*/ 478560 w 1096789"/>
                            <a:gd name="connsiteY10" fmla="*/ 1194360 h 3253793"/>
                            <a:gd name="connsiteX11" fmla="*/ 3786 w 1096789"/>
                            <a:gd name="connsiteY11" fmla="*/ 438535 h 3253793"/>
                            <a:gd name="connsiteX12" fmla="*/ 3786 w 1096789"/>
                            <a:gd name="connsiteY12" fmla="*/ 0 h 3253793"/>
                            <a:gd name="connsiteX0" fmla="*/ 3786 w 1096789"/>
                            <a:gd name="connsiteY0" fmla="*/ 0 h 3253793"/>
                            <a:gd name="connsiteX1" fmla="*/ 232069 w 1096789"/>
                            <a:gd name="connsiteY1" fmla="*/ 0 h 3253793"/>
                            <a:gd name="connsiteX2" fmla="*/ 232069 w 1096789"/>
                            <a:gd name="connsiteY2" fmla="*/ 438535 h 3253793"/>
                            <a:gd name="connsiteX3" fmla="*/ 661440 w 1096789"/>
                            <a:gd name="connsiteY3" fmla="*/ 1106896 h 3253793"/>
                            <a:gd name="connsiteX4" fmla="*/ 1094786 w 1096789"/>
                            <a:gd name="connsiteY4" fmla="*/ 1639632 h 3253793"/>
                            <a:gd name="connsiteX5" fmla="*/ 251947 w 1096789"/>
                            <a:gd name="connsiteY5" fmla="*/ 2585836 h 3253793"/>
                            <a:gd name="connsiteX6" fmla="*/ 206145 w 1096789"/>
                            <a:gd name="connsiteY6" fmla="*/ 3249939 h 3253793"/>
                            <a:gd name="connsiteX7" fmla="*/ 13410 w 1096789"/>
                            <a:gd name="connsiteY7" fmla="*/ 3253746 h 3253793"/>
                            <a:gd name="connsiteX8" fmla="*/ 104848 w 1096789"/>
                            <a:gd name="connsiteY8" fmla="*/ 2434762 h 3253793"/>
                            <a:gd name="connsiteX9" fmla="*/ 903954 w 1096789"/>
                            <a:gd name="connsiteY9" fmla="*/ 1663486 h 3253793"/>
                            <a:gd name="connsiteX10" fmla="*/ 478560 w 1096789"/>
                            <a:gd name="connsiteY10" fmla="*/ 1194360 h 3253793"/>
                            <a:gd name="connsiteX11" fmla="*/ 3786 w 1096789"/>
                            <a:gd name="connsiteY11" fmla="*/ 438535 h 3253793"/>
                            <a:gd name="connsiteX12" fmla="*/ 3786 w 1096789"/>
                            <a:gd name="connsiteY12" fmla="*/ 0 h 3253793"/>
                            <a:gd name="connsiteX0" fmla="*/ 0 w 1093003"/>
                            <a:gd name="connsiteY0" fmla="*/ 0 h 3250890"/>
                            <a:gd name="connsiteX1" fmla="*/ 228283 w 1093003"/>
                            <a:gd name="connsiteY1" fmla="*/ 0 h 3250890"/>
                            <a:gd name="connsiteX2" fmla="*/ 228283 w 1093003"/>
                            <a:gd name="connsiteY2" fmla="*/ 438535 h 3250890"/>
                            <a:gd name="connsiteX3" fmla="*/ 657654 w 1093003"/>
                            <a:gd name="connsiteY3" fmla="*/ 1106896 h 3250890"/>
                            <a:gd name="connsiteX4" fmla="*/ 1091000 w 1093003"/>
                            <a:gd name="connsiteY4" fmla="*/ 1639632 h 3250890"/>
                            <a:gd name="connsiteX5" fmla="*/ 248161 w 1093003"/>
                            <a:gd name="connsiteY5" fmla="*/ 2585836 h 3250890"/>
                            <a:gd name="connsiteX6" fmla="*/ 202359 w 1093003"/>
                            <a:gd name="connsiteY6" fmla="*/ 3249939 h 3250890"/>
                            <a:gd name="connsiteX7" fmla="*/ 36086 w 1093003"/>
                            <a:gd name="connsiteY7" fmla="*/ 3250806 h 3250890"/>
                            <a:gd name="connsiteX8" fmla="*/ 101062 w 1093003"/>
                            <a:gd name="connsiteY8" fmla="*/ 2434762 h 3250890"/>
                            <a:gd name="connsiteX9" fmla="*/ 900168 w 1093003"/>
                            <a:gd name="connsiteY9" fmla="*/ 1663486 h 3250890"/>
                            <a:gd name="connsiteX10" fmla="*/ 474774 w 1093003"/>
                            <a:gd name="connsiteY10" fmla="*/ 1194360 h 3250890"/>
                            <a:gd name="connsiteX11" fmla="*/ 0 w 1093003"/>
                            <a:gd name="connsiteY11" fmla="*/ 438535 h 3250890"/>
                            <a:gd name="connsiteX12" fmla="*/ 0 w 1093003"/>
                            <a:gd name="connsiteY12" fmla="*/ 0 h 3250890"/>
                            <a:gd name="connsiteX0" fmla="*/ 0 w 1093003"/>
                            <a:gd name="connsiteY0" fmla="*/ 0 h 3250890"/>
                            <a:gd name="connsiteX1" fmla="*/ 228283 w 1093003"/>
                            <a:gd name="connsiteY1" fmla="*/ 0 h 3250890"/>
                            <a:gd name="connsiteX2" fmla="*/ 228283 w 1093003"/>
                            <a:gd name="connsiteY2" fmla="*/ 438535 h 3250890"/>
                            <a:gd name="connsiteX3" fmla="*/ 657654 w 1093003"/>
                            <a:gd name="connsiteY3" fmla="*/ 1106896 h 3250890"/>
                            <a:gd name="connsiteX4" fmla="*/ 1091000 w 1093003"/>
                            <a:gd name="connsiteY4" fmla="*/ 1639632 h 3250890"/>
                            <a:gd name="connsiteX5" fmla="*/ 248161 w 1093003"/>
                            <a:gd name="connsiteY5" fmla="*/ 2585836 h 3250890"/>
                            <a:gd name="connsiteX6" fmla="*/ 202359 w 1093003"/>
                            <a:gd name="connsiteY6" fmla="*/ 3249939 h 3250890"/>
                            <a:gd name="connsiteX7" fmla="*/ 36086 w 1093003"/>
                            <a:gd name="connsiteY7" fmla="*/ 3250806 h 3250890"/>
                            <a:gd name="connsiteX8" fmla="*/ 112823 w 1093003"/>
                            <a:gd name="connsiteY8" fmla="*/ 2434762 h 3250890"/>
                            <a:gd name="connsiteX9" fmla="*/ 900168 w 1093003"/>
                            <a:gd name="connsiteY9" fmla="*/ 1663486 h 3250890"/>
                            <a:gd name="connsiteX10" fmla="*/ 474774 w 1093003"/>
                            <a:gd name="connsiteY10" fmla="*/ 1194360 h 3250890"/>
                            <a:gd name="connsiteX11" fmla="*/ 0 w 1093003"/>
                            <a:gd name="connsiteY11" fmla="*/ 438535 h 3250890"/>
                            <a:gd name="connsiteX12" fmla="*/ 0 w 1093003"/>
                            <a:gd name="connsiteY12" fmla="*/ 0 h 3250890"/>
                            <a:gd name="connsiteX0" fmla="*/ 0 w 1093003"/>
                            <a:gd name="connsiteY0" fmla="*/ 0 h 3250853"/>
                            <a:gd name="connsiteX1" fmla="*/ 228283 w 1093003"/>
                            <a:gd name="connsiteY1" fmla="*/ 0 h 3250853"/>
                            <a:gd name="connsiteX2" fmla="*/ 228283 w 1093003"/>
                            <a:gd name="connsiteY2" fmla="*/ 438535 h 3250853"/>
                            <a:gd name="connsiteX3" fmla="*/ 657654 w 1093003"/>
                            <a:gd name="connsiteY3" fmla="*/ 1106896 h 3250853"/>
                            <a:gd name="connsiteX4" fmla="*/ 1091000 w 1093003"/>
                            <a:gd name="connsiteY4" fmla="*/ 1639632 h 3250853"/>
                            <a:gd name="connsiteX5" fmla="*/ 248161 w 1093003"/>
                            <a:gd name="connsiteY5" fmla="*/ 2585836 h 3250853"/>
                            <a:gd name="connsiteX6" fmla="*/ 240582 w 1093003"/>
                            <a:gd name="connsiteY6" fmla="*/ 3246999 h 3250853"/>
                            <a:gd name="connsiteX7" fmla="*/ 36086 w 1093003"/>
                            <a:gd name="connsiteY7" fmla="*/ 3250806 h 3250853"/>
                            <a:gd name="connsiteX8" fmla="*/ 112823 w 1093003"/>
                            <a:gd name="connsiteY8" fmla="*/ 2434762 h 3250853"/>
                            <a:gd name="connsiteX9" fmla="*/ 900168 w 1093003"/>
                            <a:gd name="connsiteY9" fmla="*/ 1663486 h 3250853"/>
                            <a:gd name="connsiteX10" fmla="*/ 474774 w 1093003"/>
                            <a:gd name="connsiteY10" fmla="*/ 1194360 h 3250853"/>
                            <a:gd name="connsiteX11" fmla="*/ 0 w 1093003"/>
                            <a:gd name="connsiteY11" fmla="*/ 438535 h 3250853"/>
                            <a:gd name="connsiteX12" fmla="*/ 0 w 1093003"/>
                            <a:gd name="connsiteY12" fmla="*/ 0 h 3250853"/>
                            <a:gd name="connsiteX0" fmla="*/ 0 w 1093003"/>
                            <a:gd name="connsiteY0" fmla="*/ 0 h 3247949"/>
                            <a:gd name="connsiteX1" fmla="*/ 228283 w 1093003"/>
                            <a:gd name="connsiteY1" fmla="*/ 0 h 3247949"/>
                            <a:gd name="connsiteX2" fmla="*/ 228283 w 1093003"/>
                            <a:gd name="connsiteY2" fmla="*/ 438535 h 3247949"/>
                            <a:gd name="connsiteX3" fmla="*/ 657654 w 1093003"/>
                            <a:gd name="connsiteY3" fmla="*/ 1106896 h 3247949"/>
                            <a:gd name="connsiteX4" fmla="*/ 1091000 w 1093003"/>
                            <a:gd name="connsiteY4" fmla="*/ 1639632 h 3247949"/>
                            <a:gd name="connsiteX5" fmla="*/ 248161 w 1093003"/>
                            <a:gd name="connsiteY5" fmla="*/ 2585836 h 3247949"/>
                            <a:gd name="connsiteX6" fmla="*/ 240582 w 1093003"/>
                            <a:gd name="connsiteY6" fmla="*/ 3246999 h 3247949"/>
                            <a:gd name="connsiteX7" fmla="*/ 27265 w 1093003"/>
                            <a:gd name="connsiteY7" fmla="*/ 3247865 h 3247949"/>
                            <a:gd name="connsiteX8" fmla="*/ 112823 w 1093003"/>
                            <a:gd name="connsiteY8" fmla="*/ 2434762 h 3247949"/>
                            <a:gd name="connsiteX9" fmla="*/ 900168 w 1093003"/>
                            <a:gd name="connsiteY9" fmla="*/ 1663486 h 3247949"/>
                            <a:gd name="connsiteX10" fmla="*/ 474774 w 1093003"/>
                            <a:gd name="connsiteY10" fmla="*/ 1194360 h 3247949"/>
                            <a:gd name="connsiteX11" fmla="*/ 0 w 1093003"/>
                            <a:gd name="connsiteY11" fmla="*/ 438535 h 3247949"/>
                            <a:gd name="connsiteX12" fmla="*/ 0 w 1093003"/>
                            <a:gd name="connsiteY12" fmla="*/ 0 h 3247949"/>
                            <a:gd name="connsiteX0" fmla="*/ 0 w 1093003"/>
                            <a:gd name="connsiteY0" fmla="*/ 0 h 3247949"/>
                            <a:gd name="connsiteX1" fmla="*/ 228283 w 1093003"/>
                            <a:gd name="connsiteY1" fmla="*/ 0 h 3247949"/>
                            <a:gd name="connsiteX2" fmla="*/ 228283 w 1093003"/>
                            <a:gd name="connsiteY2" fmla="*/ 438535 h 3247949"/>
                            <a:gd name="connsiteX3" fmla="*/ 657654 w 1093003"/>
                            <a:gd name="connsiteY3" fmla="*/ 1106896 h 3247949"/>
                            <a:gd name="connsiteX4" fmla="*/ 1091000 w 1093003"/>
                            <a:gd name="connsiteY4" fmla="*/ 1639632 h 3247949"/>
                            <a:gd name="connsiteX5" fmla="*/ 248161 w 1093003"/>
                            <a:gd name="connsiteY5" fmla="*/ 2585836 h 3247949"/>
                            <a:gd name="connsiteX6" fmla="*/ 240582 w 1093003"/>
                            <a:gd name="connsiteY6" fmla="*/ 3246999 h 3247949"/>
                            <a:gd name="connsiteX7" fmla="*/ 27265 w 1093003"/>
                            <a:gd name="connsiteY7" fmla="*/ 3247865 h 3247949"/>
                            <a:gd name="connsiteX8" fmla="*/ 112823 w 1093003"/>
                            <a:gd name="connsiteY8" fmla="*/ 2434762 h 3247949"/>
                            <a:gd name="connsiteX9" fmla="*/ 900168 w 1093003"/>
                            <a:gd name="connsiteY9" fmla="*/ 1663486 h 3247949"/>
                            <a:gd name="connsiteX10" fmla="*/ 474774 w 1093003"/>
                            <a:gd name="connsiteY10" fmla="*/ 1194360 h 3247949"/>
                            <a:gd name="connsiteX11" fmla="*/ 0 w 1093003"/>
                            <a:gd name="connsiteY11" fmla="*/ 438535 h 3247949"/>
                            <a:gd name="connsiteX12" fmla="*/ 0 w 1093003"/>
                            <a:gd name="connsiteY12" fmla="*/ 0 h 324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3003" h="3247949">
                              <a:moveTo>
                                <a:pt x="0" y="0"/>
                              </a:moveTo>
                              <a:lnTo>
                                <a:pt x="228283" y="0"/>
                              </a:lnTo>
                              <a:lnTo>
                                <a:pt x="228283" y="438535"/>
                              </a:lnTo>
                              <a:cubicBezTo>
                                <a:pt x="249486" y="850827"/>
                                <a:pt x="517182" y="996753"/>
                                <a:pt x="657654" y="1106896"/>
                              </a:cubicBezTo>
                              <a:cubicBezTo>
                                <a:pt x="944563" y="1257256"/>
                                <a:pt x="1113530" y="1470005"/>
                                <a:pt x="1091000" y="1639632"/>
                              </a:cubicBezTo>
                              <a:cubicBezTo>
                                <a:pt x="1079736" y="1970936"/>
                                <a:pt x="365444" y="2111408"/>
                                <a:pt x="248161" y="2585836"/>
                              </a:cubicBezTo>
                              <a:cubicBezTo>
                                <a:pt x="172624" y="2810459"/>
                                <a:pt x="217723" y="3037615"/>
                                <a:pt x="240582" y="3246999"/>
                              </a:cubicBezTo>
                              <a:cubicBezTo>
                                <a:pt x="186248" y="3245012"/>
                                <a:pt x="150510" y="3248527"/>
                                <a:pt x="27265" y="3247865"/>
                              </a:cubicBezTo>
                              <a:cubicBezTo>
                                <a:pt x="3411" y="3119982"/>
                                <a:pt x="-6446" y="2673964"/>
                                <a:pt x="112823" y="2434762"/>
                              </a:cubicBezTo>
                              <a:cubicBezTo>
                                <a:pt x="259259" y="2101471"/>
                                <a:pt x="723914" y="1882147"/>
                                <a:pt x="900168" y="1663486"/>
                              </a:cubicBezTo>
                              <a:cubicBezTo>
                                <a:pt x="990282" y="1497834"/>
                                <a:pt x="728832" y="1338884"/>
                                <a:pt x="474774" y="1194360"/>
                              </a:cubicBezTo>
                              <a:cubicBezTo>
                                <a:pt x="380127" y="1137225"/>
                                <a:pt x="38988" y="873357"/>
                                <a:pt x="0" y="438535"/>
                              </a:cubicBezTo>
                              <a:lnTo>
                                <a:pt x="0" y="0"/>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38" name="Rectangle 81"/>
                        <p:cNvSpPr/>
                        <p:nvPr/>
                      </p:nvSpPr>
                      <p:spPr>
                        <a:xfrm flipH="1">
                          <a:off x="5601961" y="2756310"/>
                          <a:ext cx="1093003" cy="3247949"/>
                        </a:xfrm>
                        <a:custGeom>
                          <a:avLst/>
                          <a:gdLst>
                            <a:gd name="connsiteX0" fmla="*/ 0 w 228283"/>
                            <a:gd name="connsiteY0" fmla="*/ 0 h 438535"/>
                            <a:gd name="connsiteX1" fmla="*/ 228283 w 228283"/>
                            <a:gd name="connsiteY1" fmla="*/ 0 h 438535"/>
                            <a:gd name="connsiteX2" fmla="*/ 228283 w 228283"/>
                            <a:gd name="connsiteY2" fmla="*/ 438535 h 438535"/>
                            <a:gd name="connsiteX3" fmla="*/ 0 w 228283"/>
                            <a:gd name="connsiteY3" fmla="*/ 438535 h 438535"/>
                            <a:gd name="connsiteX4" fmla="*/ 0 w 228283"/>
                            <a:gd name="connsiteY4" fmla="*/ 0 h 438535"/>
                            <a:gd name="connsiteX0" fmla="*/ 0 w 659363"/>
                            <a:gd name="connsiteY0" fmla="*/ 0 h 1126775"/>
                            <a:gd name="connsiteX1" fmla="*/ 228283 w 659363"/>
                            <a:gd name="connsiteY1" fmla="*/ 0 h 1126775"/>
                            <a:gd name="connsiteX2" fmla="*/ 228283 w 659363"/>
                            <a:gd name="connsiteY2" fmla="*/ 438535 h 1126775"/>
                            <a:gd name="connsiteX3" fmla="*/ 657654 w 659363"/>
                            <a:gd name="connsiteY3" fmla="*/ 1126774 h 1126775"/>
                            <a:gd name="connsiteX4" fmla="*/ 0 w 659363"/>
                            <a:gd name="connsiteY4" fmla="*/ 438535 h 1126775"/>
                            <a:gd name="connsiteX5" fmla="*/ 0 w 659363"/>
                            <a:gd name="connsiteY5" fmla="*/ 0 h 1126775"/>
                            <a:gd name="connsiteX0" fmla="*/ 0 w 659363"/>
                            <a:gd name="connsiteY0" fmla="*/ 0 h 1214070"/>
                            <a:gd name="connsiteX1" fmla="*/ 228283 w 659363"/>
                            <a:gd name="connsiteY1" fmla="*/ 0 h 1214070"/>
                            <a:gd name="connsiteX2" fmla="*/ 228283 w 659363"/>
                            <a:gd name="connsiteY2" fmla="*/ 438535 h 1214070"/>
                            <a:gd name="connsiteX3" fmla="*/ 657654 w 659363"/>
                            <a:gd name="connsiteY3" fmla="*/ 1126774 h 1214070"/>
                            <a:gd name="connsiteX4" fmla="*/ 474774 w 659363"/>
                            <a:gd name="connsiteY4" fmla="*/ 1194360 h 1214070"/>
                            <a:gd name="connsiteX5" fmla="*/ 0 w 659363"/>
                            <a:gd name="connsiteY5" fmla="*/ 438535 h 1214070"/>
                            <a:gd name="connsiteX6" fmla="*/ 0 w 659363"/>
                            <a:gd name="connsiteY6" fmla="*/ 0 h 1214070"/>
                            <a:gd name="connsiteX0" fmla="*/ 0 w 659363"/>
                            <a:gd name="connsiteY0" fmla="*/ 0 h 1214070"/>
                            <a:gd name="connsiteX1" fmla="*/ 228283 w 659363"/>
                            <a:gd name="connsiteY1" fmla="*/ 0 h 1214070"/>
                            <a:gd name="connsiteX2" fmla="*/ 228283 w 659363"/>
                            <a:gd name="connsiteY2" fmla="*/ 438535 h 1214070"/>
                            <a:gd name="connsiteX3" fmla="*/ 657654 w 659363"/>
                            <a:gd name="connsiteY3" fmla="*/ 1126774 h 1214070"/>
                            <a:gd name="connsiteX4" fmla="*/ 474774 w 659363"/>
                            <a:gd name="connsiteY4" fmla="*/ 1194360 h 1214070"/>
                            <a:gd name="connsiteX5" fmla="*/ 0 w 659363"/>
                            <a:gd name="connsiteY5" fmla="*/ 438535 h 1214070"/>
                            <a:gd name="connsiteX6" fmla="*/ 0 w 659363"/>
                            <a:gd name="connsiteY6" fmla="*/ 0 h 1214070"/>
                            <a:gd name="connsiteX0" fmla="*/ 0 w 659363"/>
                            <a:gd name="connsiteY0" fmla="*/ 0 h 1214070"/>
                            <a:gd name="connsiteX1" fmla="*/ 228283 w 659363"/>
                            <a:gd name="connsiteY1" fmla="*/ 0 h 1214070"/>
                            <a:gd name="connsiteX2" fmla="*/ 228283 w 659363"/>
                            <a:gd name="connsiteY2" fmla="*/ 438535 h 1214070"/>
                            <a:gd name="connsiteX3" fmla="*/ 657654 w 659363"/>
                            <a:gd name="connsiteY3" fmla="*/ 1126774 h 1214070"/>
                            <a:gd name="connsiteX4" fmla="*/ 474774 w 659363"/>
                            <a:gd name="connsiteY4" fmla="*/ 1194360 h 1214070"/>
                            <a:gd name="connsiteX5" fmla="*/ 0 w 659363"/>
                            <a:gd name="connsiteY5" fmla="*/ 438535 h 1214070"/>
                            <a:gd name="connsiteX6" fmla="*/ 0 w 659363"/>
                            <a:gd name="connsiteY6" fmla="*/ 0 h 1214070"/>
                            <a:gd name="connsiteX0" fmla="*/ 0 w 659565"/>
                            <a:gd name="connsiteY0" fmla="*/ 0 h 1214070"/>
                            <a:gd name="connsiteX1" fmla="*/ 228283 w 659565"/>
                            <a:gd name="connsiteY1" fmla="*/ 0 h 1214070"/>
                            <a:gd name="connsiteX2" fmla="*/ 228283 w 659565"/>
                            <a:gd name="connsiteY2" fmla="*/ 438535 h 1214070"/>
                            <a:gd name="connsiteX3" fmla="*/ 657654 w 659565"/>
                            <a:gd name="connsiteY3" fmla="*/ 1126774 h 1214070"/>
                            <a:gd name="connsiteX4" fmla="*/ 474774 w 659565"/>
                            <a:gd name="connsiteY4" fmla="*/ 1194360 h 1214070"/>
                            <a:gd name="connsiteX5" fmla="*/ 0 w 659565"/>
                            <a:gd name="connsiteY5" fmla="*/ 438535 h 1214070"/>
                            <a:gd name="connsiteX6" fmla="*/ 0 w 659565"/>
                            <a:gd name="connsiteY6" fmla="*/ 0 h 1214070"/>
                            <a:gd name="connsiteX0" fmla="*/ 0 w 659565"/>
                            <a:gd name="connsiteY0" fmla="*/ 0 h 1212826"/>
                            <a:gd name="connsiteX1" fmla="*/ 228283 w 659565"/>
                            <a:gd name="connsiteY1" fmla="*/ 0 h 1212826"/>
                            <a:gd name="connsiteX2" fmla="*/ 228283 w 659565"/>
                            <a:gd name="connsiteY2" fmla="*/ 438535 h 1212826"/>
                            <a:gd name="connsiteX3" fmla="*/ 657654 w 659565"/>
                            <a:gd name="connsiteY3" fmla="*/ 1106896 h 1212826"/>
                            <a:gd name="connsiteX4" fmla="*/ 474774 w 659565"/>
                            <a:gd name="connsiteY4" fmla="*/ 1194360 h 1212826"/>
                            <a:gd name="connsiteX5" fmla="*/ 0 w 659565"/>
                            <a:gd name="connsiteY5" fmla="*/ 438535 h 1212826"/>
                            <a:gd name="connsiteX6" fmla="*/ 0 w 659565"/>
                            <a:gd name="connsiteY6" fmla="*/ 0 h 1212826"/>
                            <a:gd name="connsiteX0" fmla="*/ 0 w 674017"/>
                            <a:gd name="connsiteY0" fmla="*/ 0 h 1244141"/>
                            <a:gd name="connsiteX1" fmla="*/ 228283 w 674017"/>
                            <a:gd name="connsiteY1" fmla="*/ 0 h 1244141"/>
                            <a:gd name="connsiteX2" fmla="*/ 228283 w 674017"/>
                            <a:gd name="connsiteY2" fmla="*/ 438535 h 1244141"/>
                            <a:gd name="connsiteX3" fmla="*/ 657654 w 674017"/>
                            <a:gd name="connsiteY3" fmla="*/ 1106896 h 1244141"/>
                            <a:gd name="connsiteX4" fmla="*/ 474774 w 674017"/>
                            <a:gd name="connsiteY4" fmla="*/ 1194360 h 1244141"/>
                            <a:gd name="connsiteX5" fmla="*/ 0 w 674017"/>
                            <a:gd name="connsiteY5" fmla="*/ 438535 h 1244141"/>
                            <a:gd name="connsiteX6" fmla="*/ 0 w 674017"/>
                            <a:gd name="connsiteY6" fmla="*/ 0 h 1244141"/>
                            <a:gd name="connsiteX0" fmla="*/ 0 w 1104567"/>
                            <a:gd name="connsiteY0" fmla="*/ 0 h 1640099"/>
                            <a:gd name="connsiteX1" fmla="*/ 228283 w 1104567"/>
                            <a:gd name="connsiteY1" fmla="*/ 0 h 1640099"/>
                            <a:gd name="connsiteX2" fmla="*/ 228283 w 1104567"/>
                            <a:gd name="connsiteY2" fmla="*/ 438535 h 1640099"/>
                            <a:gd name="connsiteX3" fmla="*/ 657654 w 1104567"/>
                            <a:gd name="connsiteY3" fmla="*/ 1106896 h 1640099"/>
                            <a:gd name="connsiteX4" fmla="*/ 1102927 w 1104567"/>
                            <a:gd name="connsiteY4" fmla="*/ 1639632 h 1640099"/>
                            <a:gd name="connsiteX5" fmla="*/ 474774 w 1104567"/>
                            <a:gd name="connsiteY5" fmla="*/ 1194360 h 1640099"/>
                            <a:gd name="connsiteX6" fmla="*/ 0 w 1104567"/>
                            <a:gd name="connsiteY6" fmla="*/ 438535 h 1640099"/>
                            <a:gd name="connsiteX7" fmla="*/ 0 w 1104567"/>
                            <a:gd name="connsiteY7" fmla="*/ 0 h 1640099"/>
                            <a:gd name="connsiteX0" fmla="*/ 0 w 1111670"/>
                            <a:gd name="connsiteY0" fmla="*/ 0 h 1655762"/>
                            <a:gd name="connsiteX1" fmla="*/ 228283 w 1111670"/>
                            <a:gd name="connsiteY1" fmla="*/ 0 h 1655762"/>
                            <a:gd name="connsiteX2" fmla="*/ 228283 w 1111670"/>
                            <a:gd name="connsiteY2" fmla="*/ 438535 h 1655762"/>
                            <a:gd name="connsiteX3" fmla="*/ 657654 w 1111670"/>
                            <a:gd name="connsiteY3" fmla="*/ 1106896 h 1655762"/>
                            <a:gd name="connsiteX4" fmla="*/ 1102927 w 1111670"/>
                            <a:gd name="connsiteY4" fmla="*/ 1639632 h 1655762"/>
                            <a:gd name="connsiteX5" fmla="*/ 927998 w 1111670"/>
                            <a:gd name="connsiteY5" fmla="*/ 1464704 h 1655762"/>
                            <a:gd name="connsiteX6" fmla="*/ 474774 w 1111670"/>
                            <a:gd name="connsiteY6" fmla="*/ 1194360 h 1655762"/>
                            <a:gd name="connsiteX7" fmla="*/ 0 w 1111670"/>
                            <a:gd name="connsiteY7" fmla="*/ 438535 h 1655762"/>
                            <a:gd name="connsiteX8" fmla="*/ 0 w 1111670"/>
                            <a:gd name="connsiteY8" fmla="*/ 0 h 1655762"/>
                            <a:gd name="connsiteX0" fmla="*/ 0 w 1111233"/>
                            <a:gd name="connsiteY0" fmla="*/ 0 h 1684136"/>
                            <a:gd name="connsiteX1" fmla="*/ 228283 w 1111233"/>
                            <a:gd name="connsiteY1" fmla="*/ 0 h 1684136"/>
                            <a:gd name="connsiteX2" fmla="*/ 228283 w 1111233"/>
                            <a:gd name="connsiteY2" fmla="*/ 438535 h 1684136"/>
                            <a:gd name="connsiteX3" fmla="*/ 657654 w 1111233"/>
                            <a:gd name="connsiteY3" fmla="*/ 1106896 h 1684136"/>
                            <a:gd name="connsiteX4" fmla="*/ 1102927 w 1111233"/>
                            <a:gd name="connsiteY4" fmla="*/ 1639632 h 1684136"/>
                            <a:gd name="connsiteX5" fmla="*/ 920047 w 1111233"/>
                            <a:gd name="connsiteY5" fmla="*/ 1619754 h 1684136"/>
                            <a:gd name="connsiteX6" fmla="*/ 474774 w 1111233"/>
                            <a:gd name="connsiteY6" fmla="*/ 1194360 h 1684136"/>
                            <a:gd name="connsiteX7" fmla="*/ 0 w 1111233"/>
                            <a:gd name="connsiteY7" fmla="*/ 438535 h 1684136"/>
                            <a:gd name="connsiteX8" fmla="*/ 0 w 1111233"/>
                            <a:gd name="connsiteY8" fmla="*/ 0 h 1684136"/>
                            <a:gd name="connsiteX0" fmla="*/ 0 w 1111233"/>
                            <a:gd name="connsiteY0" fmla="*/ 0 h 1684136"/>
                            <a:gd name="connsiteX1" fmla="*/ 228283 w 1111233"/>
                            <a:gd name="connsiteY1" fmla="*/ 0 h 1684136"/>
                            <a:gd name="connsiteX2" fmla="*/ 228283 w 1111233"/>
                            <a:gd name="connsiteY2" fmla="*/ 438535 h 1684136"/>
                            <a:gd name="connsiteX3" fmla="*/ 657654 w 1111233"/>
                            <a:gd name="connsiteY3" fmla="*/ 1106896 h 1684136"/>
                            <a:gd name="connsiteX4" fmla="*/ 1102927 w 1111233"/>
                            <a:gd name="connsiteY4" fmla="*/ 1639632 h 1684136"/>
                            <a:gd name="connsiteX5" fmla="*/ 920047 w 1111233"/>
                            <a:gd name="connsiteY5" fmla="*/ 1619754 h 1684136"/>
                            <a:gd name="connsiteX6" fmla="*/ 474774 w 1111233"/>
                            <a:gd name="connsiteY6" fmla="*/ 1194360 h 1684136"/>
                            <a:gd name="connsiteX7" fmla="*/ 0 w 1111233"/>
                            <a:gd name="connsiteY7" fmla="*/ 438535 h 1684136"/>
                            <a:gd name="connsiteX8" fmla="*/ 0 w 1111233"/>
                            <a:gd name="connsiteY8" fmla="*/ 0 h 1684136"/>
                            <a:gd name="connsiteX0" fmla="*/ 0 w 1111233"/>
                            <a:gd name="connsiteY0" fmla="*/ 0 h 1684136"/>
                            <a:gd name="connsiteX1" fmla="*/ 228283 w 1111233"/>
                            <a:gd name="connsiteY1" fmla="*/ 0 h 1684136"/>
                            <a:gd name="connsiteX2" fmla="*/ 228283 w 1111233"/>
                            <a:gd name="connsiteY2" fmla="*/ 438535 h 1684136"/>
                            <a:gd name="connsiteX3" fmla="*/ 657654 w 1111233"/>
                            <a:gd name="connsiteY3" fmla="*/ 1106896 h 1684136"/>
                            <a:gd name="connsiteX4" fmla="*/ 1102927 w 1111233"/>
                            <a:gd name="connsiteY4" fmla="*/ 1639632 h 1684136"/>
                            <a:gd name="connsiteX5" fmla="*/ 920047 w 1111233"/>
                            <a:gd name="connsiteY5" fmla="*/ 1619754 h 1684136"/>
                            <a:gd name="connsiteX6" fmla="*/ 474774 w 1111233"/>
                            <a:gd name="connsiteY6" fmla="*/ 1194360 h 1684136"/>
                            <a:gd name="connsiteX7" fmla="*/ 0 w 1111233"/>
                            <a:gd name="connsiteY7" fmla="*/ 438535 h 1684136"/>
                            <a:gd name="connsiteX8" fmla="*/ 0 w 1111233"/>
                            <a:gd name="connsiteY8" fmla="*/ 0 h 1684136"/>
                            <a:gd name="connsiteX0" fmla="*/ 0 w 1099978"/>
                            <a:gd name="connsiteY0" fmla="*/ 0 h 1684136"/>
                            <a:gd name="connsiteX1" fmla="*/ 228283 w 1099978"/>
                            <a:gd name="connsiteY1" fmla="*/ 0 h 1684136"/>
                            <a:gd name="connsiteX2" fmla="*/ 228283 w 1099978"/>
                            <a:gd name="connsiteY2" fmla="*/ 438535 h 1684136"/>
                            <a:gd name="connsiteX3" fmla="*/ 657654 w 1099978"/>
                            <a:gd name="connsiteY3" fmla="*/ 1106896 h 1684136"/>
                            <a:gd name="connsiteX4" fmla="*/ 1091000 w 1099978"/>
                            <a:gd name="connsiteY4" fmla="*/ 1639632 h 1684136"/>
                            <a:gd name="connsiteX5" fmla="*/ 920047 w 1099978"/>
                            <a:gd name="connsiteY5" fmla="*/ 1619754 h 1684136"/>
                            <a:gd name="connsiteX6" fmla="*/ 474774 w 1099978"/>
                            <a:gd name="connsiteY6" fmla="*/ 1194360 h 1684136"/>
                            <a:gd name="connsiteX7" fmla="*/ 0 w 1099978"/>
                            <a:gd name="connsiteY7" fmla="*/ 438535 h 1684136"/>
                            <a:gd name="connsiteX8" fmla="*/ 0 w 109997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1684136"/>
                            <a:gd name="connsiteX1" fmla="*/ 228283 w 1107928"/>
                            <a:gd name="connsiteY1" fmla="*/ 0 h 1684136"/>
                            <a:gd name="connsiteX2" fmla="*/ 228283 w 1107928"/>
                            <a:gd name="connsiteY2" fmla="*/ 438535 h 1684136"/>
                            <a:gd name="connsiteX3" fmla="*/ 657654 w 1107928"/>
                            <a:gd name="connsiteY3" fmla="*/ 1106896 h 1684136"/>
                            <a:gd name="connsiteX4" fmla="*/ 1091000 w 1107928"/>
                            <a:gd name="connsiteY4" fmla="*/ 1639632 h 1684136"/>
                            <a:gd name="connsiteX5" fmla="*/ 920047 w 1107928"/>
                            <a:gd name="connsiteY5" fmla="*/ 1619754 h 1684136"/>
                            <a:gd name="connsiteX6" fmla="*/ 474774 w 1107928"/>
                            <a:gd name="connsiteY6" fmla="*/ 1194360 h 1684136"/>
                            <a:gd name="connsiteX7" fmla="*/ 0 w 1107928"/>
                            <a:gd name="connsiteY7" fmla="*/ 438535 h 1684136"/>
                            <a:gd name="connsiteX8" fmla="*/ 0 w 1107928"/>
                            <a:gd name="connsiteY8" fmla="*/ 0 h 1684136"/>
                            <a:gd name="connsiteX0" fmla="*/ 0 w 1107928"/>
                            <a:gd name="connsiteY0" fmla="*/ 0 h 2434773"/>
                            <a:gd name="connsiteX1" fmla="*/ 228283 w 1107928"/>
                            <a:gd name="connsiteY1" fmla="*/ 0 h 2434773"/>
                            <a:gd name="connsiteX2" fmla="*/ 228283 w 1107928"/>
                            <a:gd name="connsiteY2" fmla="*/ 438535 h 2434773"/>
                            <a:gd name="connsiteX3" fmla="*/ 657654 w 1107928"/>
                            <a:gd name="connsiteY3" fmla="*/ 1106896 h 2434773"/>
                            <a:gd name="connsiteX4" fmla="*/ 1091000 w 1107928"/>
                            <a:gd name="connsiteY4" fmla="*/ 1639632 h 2434773"/>
                            <a:gd name="connsiteX5" fmla="*/ 101062 w 1107928"/>
                            <a:gd name="connsiteY5" fmla="*/ 2434762 h 2434773"/>
                            <a:gd name="connsiteX6" fmla="*/ 920047 w 1107928"/>
                            <a:gd name="connsiteY6" fmla="*/ 1619754 h 2434773"/>
                            <a:gd name="connsiteX7" fmla="*/ 474774 w 1107928"/>
                            <a:gd name="connsiteY7" fmla="*/ 1194360 h 2434773"/>
                            <a:gd name="connsiteX8" fmla="*/ 0 w 1107928"/>
                            <a:gd name="connsiteY8" fmla="*/ 438535 h 2434773"/>
                            <a:gd name="connsiteX9" fmla="*/ 0 w 1107928"/>
                            <a:gd name="connsiteY9" fmla="*/ 0 h 2434773"/>
                            <a:gd name="connsiteX0" fmla="*/ 0 w 1107928"/>
                            <a:gd name="connsiteY0" fmla="*/ 0 h 2634916"/>
                            <a:gd name="connsiteX1" fmla="*/ 228283 w 1107928"/>
                            <a:gd name="connsiteY1" fmla="*/ 0 h 2634916"/>
                            <a:gd name="connsiteX2" fmla="*/ 228283 w 1107928"/>
                            <a:gd name="connsiteY2" fmla="*/ 438535 h 2634916"/>
                            <a:gd name="connsiteX3" fmla="*/ 657654 w 1107928"/>
                            <a:gd name="connsiteY3" fmla="*/ 1106896 h 2634916"/>
                            <a:gd name="connsiteX4" fmla="*/ 1091000 w 1107928"/>
                            <a:gd name="connsiteY4" fmla="*/ 1639632 h 2634916"/>
                            <a:gd name="connsiteX5" fmla="*/ 248161 w 1107928"/>
                            <a:gd name="connsiteY5" fmla="*/ 2585836 h 2634916"/>
                            <a:gd name="connsiteX6" fmla="*/ 101062 w 1107928"/>
                            <a:gd name="connsiteY6" fmla="*/ 2434762 h 2634916"/>
                            <a:gd name="connsiteX7" fmla="*/ 920047 w 1107928"/>
                            <a:gd name="connsiteY7" fmla="*/ 1619754 h 2634916"/>
                            <a:gd name="connsiteX8" fmla="*/ 474774 w 1107928"/>
                            <a:gd name="connsiteY8" fmla="*/ 1194360 h 2634916"/>
                            <a:gd name="connsiteX9" fmla="*/ 0 w 1107928"/>
                            <a:gd name="connsiteY9" fmla="*/ 438535 h 2634916"/>
                            <a:gd name="connsiteX10" fmla="*/ 0 w 1107928"/>
                            <a:gd name="connsiteY10" fmla="*/ 0 h 2634916"/>
                            <a:gd name="connsiteX0" fmla="*/ 0 w 1094399"/>
                            <a:gd name="connsiteY0" fmla="*/ 0 h 2634916"/>
                            <a:gd name="connsiteX1" fmla="*/ 228283 w 1094399"/>
                            <a:gd name="connsiteY1" fmla="*/ 0 h 2634916"/>
                            <a:gd name="connsiteX2" fmla="*/ 228283 w 1094399"/>
                            <a:gd name="connsiteY2" fmla="*/ 438535 h 2634916"/>
                            <a:gd name="connsiteX3" fmla="*/ 657654 w 1094399"/>
                            <a:gd name="connsiteY3" fmla="*/ 1106896 h 2634916"/>
                            <a:gd name="connsiteX4" fmla="*/ 1091000 w 1094399"/>
                            <a:gd name="connsiteY4" fmla="*/ 1639632 h 2634916"/>
                            <a:gd name="connsiteX5" fmla="*/ 248161 w 1094399"/>
                            <a:gd name="connsiteY5" fmla="*/ 2585836 h 2634916"/>
                            <a:gd name="connsiteX6" fmla="*/ 101062 w 1094399"/>
                            <a:gd name="connsiteY6" fmla="*/ 2434762 h 2634916"/>
                            <a:gd name="connsiteX7" fmla="*/ 920047 w 1094399"/>
                            <a:gd name="connsiteY7" fmla="*/ 1619754 h 2634916"/>
                            <a:gd name="connsiteX8" fmla="*/ 474774 w 1094399"/>
                            <a:gd name="connsiteY8" fmla="*/ 1194360 h 2634916"/>
                            <a:gd name="connsiteX9" fmla="*/ 0 w 1094399"/>
                            <a:gd name="connsiteY9" fmla="*/ 438535 h 2634916"/>
                            <a:gd name="connsiteX10" fmla="*/ 0 w 1094399"/>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20047 w 1093003"/>
                            <a:gd name="connsiteY7" fmla="*/ 1619754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20047 w 1093003"/>
                            <a:gd name="connsiteY7" fmla="*/ 1619754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5884"/>
                            <a:gd name="connsiteY0" fmla="*/ 0 h 2634916"/>
                            <a:gd name="connsiteX1" fmla="*/ 228283 w 1095884"/>
                            <a:gd name="connsiteY1" fmla="*/ 0 h 2634916"/>
                            <a:gd name="connsiteX2" fmla="*/ 228283 w 1095884"/>
                            <a:gd name="connsiteY2" fmla="*/ 438535 h 2634916"/>
                            <a:gd name="connsiteX3" fmla="*/ 657654 w 1095884"/>
                            <a:gd name="connsiteY3" fmla="*/ 1106896 h 2634916"/>
                            <a:gd name="connsiteX4" fmla="*/ 1091000 w 1095884"/>
                            <a:gd name="connsiteY4" fmla="*/ 1639632 h 2634916"/>
                            <a:gd name="connsiteX5" fmla="*/ 248161 w 1095884"/>
                            <a:gd name="connsiteY5" fmla="*/ 2585836 h 2634916"/>
                            <a:gd name="connsiteX6" fmla="*/ 101062 w 1095884"/>
                            <a:gd name="connsiteY6" fmla="*/ 2434762 h 2634916"/>
                            <a:gd name="connsiteX7" fmla="*/ 900168 w 1095884"/>
                            <a:gd name="connsiteY7" fmla="*/ 1663486 h 2634916"/>
                            <a:gd name="connsiteX8" fmla="*/ 474774 w 1095884"/>
                            <a:gd name="connsiteY8" fmla="*/ 1194360 h 2634916"/>
                            <a:gd name="connsiteX9" fmla="*/ 0 w 1095884"/>
                            <a:gd name="connsiteY9" fmla="*/ 438535 h 2634916"/>
                            <a:gd name="connsiteX10" fmla="*/ 0 w 1095884"/>
                            <a:gd name="connsiteY10" fmla="*/ 0 h 2634916"/>
                            <a:gd name="connsiteX0" fmla="*/ 0 w 1095260"/>
                            <a:gd name="connsiteY0" fmla="*/ 0 h 2634916"/>
                            <a:gd name="connsiteX1" fmla="*/ 228283 w 1095260"/>
                            <a:gd name="connsiteY1" fmla="*/ 0 h 2634916"/>
                            <a:gd name="connsiteX2" fmla="*/ 228283 w 1095260"/>
                            <a:gd name="connsiteY2" fmla="*/ 438535 h 2634916"/>
                            <a:gd name="connsiteX3" fmla="*/ 657654 w 1095260"/>
                            <a:gd name="connsiteY3" fmla="*/ 1106896 h 2634916"/>
                            <a:gd name="connsiteX4" fmla="*/ 1091000 w 1095260"/>
                            <a:gd name="connsiteY4" fmla="*/ 1639632 h 2634916"/>
                            <a:gd name="connsiteX5" fmla="*/ 248161 w 1095260"/>
                            <a:gd name="connsiteY5" fmla="*/ 2585836 h 2634916"/>
                            <a:gd name="connsiteX6" fmla="*/ 101062 w 1095260"/>
                            <a:gd name="connsiteY6" fmla="*/ 2434762 h 2634916"/>
                            <a:gd name="connsiteX7" fmla="*/ 900168 w 1095260"/>
                            <a:gd name="connsiteY7" fmla="*/ 1663486 h 2634916"/>
                            <a:gd name="connsiteX8" fmla="*/ 474774 w 1095260"/>
                            <a:gd name="connsiteY8" fmla="*/ 1194360 h 2634916"/>
                            <a:gd name="connsiteX9" fmla="*/ 0 w 1095260"/>
                            <a:gd name="connsiteY9" fmla="*/ 438535 h 2634916"/>
                            <a:gd name="connsiteX10" fmla="*/ 0 w 1095260"/>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2634916"/>
                            <a:gd name="connsiteX1" fmla="*/ 228283 w 1093003"/>
                            <a:gd name="connsiteY1" fmla="*/ 0 h 2634916"/>
                            <a:gd name="connsiteX2" fmla="*/ 228283 w 1093003"/>
                            <a:gd name="connsiteY2" fmla="*/ 438535 h 2634916"/>
                            <a:gd name="connsiteX3" fmla="*/ 657654 w 1093003"/>
                            <a:gd name="connsiteY3" fmla="*/ 1106896 h 2634916"/>
                            <a:gd name="connsiteX4" fmla="*/ 1091000 w 1093003"/>
                            <a:gd name="connsiteY4" fmla="*/ 1639632 h 2634916"/>
                            <a:gd name="connsiteX5" fmla="*/ 248161 w 1093003"/>
                            <a:gd name="connsiteY5" fmla="*/ 2585836 h 2634916"/>
                            <a:gd name="connsiteX6" fmla="*/ 101062 w 1093003"/>
                            <a:gd name="connsiteY6" fmla="*/ 2434762 h 2634916"/>
                            <a:gd name="connsiteX7" fmla="*/ 900168 w 1093003"/>
                            <a:gd name="connsiteY7" fmla="*/ 1663486 h 2634916"/>
                            <a:gd name="connsiteX8" fmla="*/ 474774 w 1093003"/>
                            <a:gd name="connsiteY8" fmla="*/ 1194360 h 2634916"/>
                            <a:gd name="connsiteX9" fmla="*/ 0 w 1093003"/>
                            <a:gd name="connsiteY9" fmla="*/ 438535 h 2634916"/>
                            <a:gd name="connsiteX10" fmla="*/ 0 w 1093003"/>
                            <a:gd name="connsiteY10" fmla="*/ 0 h 2634916"/>
                            <a:gd name="connsiteX0" fmla="*/ 0 w 1093003"/>
                            <a:gd name="connsiteY0" fmla="*/ 0 h 3203023"/>
                            <a:gd name="connsiteX1" fmla="*/ 228283 w 1093003"/>
                            <a:gd name="connsiteY1" fmla="*/ 0 h 3203023"/>
                            <a:gd name="connsiteX2" fmla="*/ 228283 w 1093003"/>
                            <a:gd name="connsiteY2" fmla="*/ 438535 h 3203023"/>
                            <a:gd name="connsiteX3" fmla="*/ 657654 w 1093003"/>
                            <a:gd name="connsiteY3" fmla="*/ 1106896 h 3203023"/>
                            <a:gd name="connsiteX4" fmla="*/ 1091000 w 1093003"/>
                            <a:gd name="connsiteY4" fmla="*/ 1639632 h 3203023"/>
                            <a:gd name="connsiteX5" fmla="*/ 248161 w 1093003"/>
                            <a:gd name="connsiteY5" fmla="*/ 2585836 h 3203023"/>
                            <a:gd name="connsiteX6" fmla="*/ 244187 w 1093003"/>
                            <a:gd name="connsiteY6" fmla="*/ 3202062 h 3203023"/>
                            <a:gd name="connsiteX7" fmla="*/ 101062 w 1093003"/>
                            <a:gd name="connsiteY7" fmla="*/ 2434762 h 3203023"/>
                            <a:gd name="connsiteX8" fmla="*/ 900168 w 1093003"/>
                            <a:gd name="connsiteY8" fmla="*/ 1663486 h 3203023"/>
                            <a:gd name="connsiteX9" fmla="*/ 474774 w 1093003"/>
                            <a:gd name="connsiteY9" fmla="*/ 1194360 h 3203023"/>
                            <a:gd name="connsiteX10" fmla="*/ 0 w 1093003"/>
                            <a:gd name="connsiteY10" fmla="*/ 438535 h 3203023"/>
                            <a:gd name="connsiteX11" fmla="*/ 0 w 1093003"/>
                            <a:gd name="connsiteY11" fmla="*/ 0 h 3203023"/>
                            <a:gd name="connsiteX0" fmla="*/ 842 w 1093845"/>
                            <a:gd name="connsiteY0" fmla="*/ 0 h 3337016"/>
                            <a:gd name="connsiteX1" fmla="*/ 229125 w 1093845"/>
                            <a:gd name="connsiteY1" fmla="*/ 0 h 3337016"/>
                            <a:gd name="connsiteX2" fmla="*/ 229125 w 1093845"/>
                            <a:gd name="connsiteY2" fmla="*/ 438535 h 3337016"/>
                            <a:gd name="connsiteX3" fmla="*/ 658496 w 1093845"/>
                            <a:gd name="connsiteY3" fmla="*/ 1106896 h 3337016"/>
                            <a:gd name="connsiteX4" fmla="*/ 1091842 w 1093845"/>
                            <a:gd name="connsiteY4" fmla="*/ 1639632 h 3337016"/>
                            <a:gd name="connsiteX5" fmla="*/ 249003 w 1093845"/>
                            <a:gd name="connsiteY5" fmla="*/ 2585836 h 3337016"/>
                            <a:gd name="connsiteX6" fmla="*/ 245029 w 1093845"/>
                            <a:gd name="connsiteY6" fmla="*/ 3202062 h 3337016"/>
                            <a:gd name="connsiteX7" fmla="*/ 14441 w 1093845"/>
                            <a:gd name="connsiteY7" fmla="*/ 3281575 h 3337016"/>
                            <a:gd name="connsiteX8" fmla="*/ 101904 w 1093845"/>
                            <a:gd name="connsiteY8" fmla="*/ 2434762 h 3337016"/>
                            <a:gd name="connsiteX9" fmla="*/ 901010 w 1093845"/>
                            <a:gd name="connsiteY9" fmla="*/ 1663486 h 3337016"/>
                            <a:gd name="connsiteX10" fmla="*/ 475616 w 1093845"/>
                            <a:gd name="connsiteY10" fmla="*/ 1194360 h 3337016"/>
                            <a:gd name="connsiteX11" fmla="*/ 842 w 1093845"/>
                            <a:gd name="connsiteY11" fmla="*/ 438535 h 3337016"/>
                            <a:gd name="connsiteX12" fmla="*/ 842 w 1093845"/>
                            <a:gd name="connsiteY12" fmla="*/ 0 h 3337016"/>
                            <a:gd name="connsiteX0" fmla="*/ 842 w 1093845"/>
                            <a:gd name="connsiteY0" fmla="*/ 0 h 3337016"/>
                            <a:gd name="connsiteX1" fmla="*/ 229125 w 1093845"/>
                            <a:gd name="connsiteY1" fmla="*/ 0 h 3337016"/>
                            <a:gd name="connsiteX2" fmla="*/ 229125 w 1093845"/>
                            <a:gd name="connsiteY2" fmla="*/ 438535 h 3337016"/>
                            <a:gd name="connsiteX3" fmla="*/ 658496 w 1093845"/>
                            <a:gd name="connsiteY3" fmla="*/ 1106896 h 3337016"/>
                            <a:gd name="connsiteX4" fmla="*/ 1091842 w 1093845"/>
                            <a:gd name="connsiteY4" fmla="*/ 1639632 h 3337016"/>
                            <a:gd name="connsiteX5" fmla="*/ 249003 w 1093845"/>
                            <a:gd name="connsiteY5" fmla="*/ 2585836 h 3337016"/>
                            <a:gd name="connsiteX6" fmla="*/ 245029 w 1093845"/>
                            <a:gd name="connsiteY6" fmla="*/ 3202062 h 3337016"/>
                            <a:gd name="connsiteX7" fmla="*/ 14441 w 1093845"/>
                            <a:gd name="connsiteY7" fmla="*/ 3281575 h 3337016"/>
                            <a:gd name="connsiteX8" fmla="*/ 101904 w 1093845"/>
                            <a:gd name="connsiteY8" fmla="*/ 2434762 h 3337016"/>
                            <a:gd name="connsiteX9" fmla="*/ 901010 w 1093845"/>
                            <a:gd name="connsiteY9" fmla="*/ 1663486 h 3337016"/>
                            <a:gd name="connsiteX10" fmla="*/ 475616 w 1093845"/>
                            <a:gd name="connsiteY10" fmla="*/ 1194360 h 3337016"/>
                            <a:gd name="connsiteX11" fmla="*/ 842 w 1093845"/>
                            <a:gd name="connsiteY11" fmla="*/ 438535 h 3337016"/>
                            <a:gd name="connsiteX12" fmla="*/ 842 w 1093845"/>
                            <a:gd name="connsiteY12" fmla="*/ 0 h 3337016"/>
                            <a:gd name="connsiteX0" fmla="*/ 842 w 1093845"/>
                            <a:gd name="connsiteY0" fmla="*/ 0 h 3337016"/>
                            <a:gd name="connsiteX1" fmla="*/ 229125 w 1093845"/>
                            <a:gd name="connsiteY1" fmla="*/ 0 h 3337016"/>
                            <a:gd name="connsiteX2" fmla="*/ 229125 w 1093845"/>
                            <a:gd name="connsiteY2" fmla="*/ 438535 h 3337016"/>
                            <a:gd name="connsiteX3" fmla="*/ 658496 w 1093845"/>
                            <a:gd name="connsiteY3" fmla="*/ 1106896 h 3337016"/>
                            <a:gd name="connsiteX4" fmla="*/ 1091842 w 1093845"/>
                            <a:gd name="connsiteY4" fmla="*/ 1639632 h 3337016"/>
                            <a:gd name="connsiteX5" fmla="*/ 249003 w 1093845"/>
                            <a:gd name="connsiteY5" fmla="*/ 2585836 h 3337016"/>
                            <a:gd name="connsiteX6" fmla="*/ 245029 w 1093845"/>
                            <a:gd name="connsiteY6" fmla="*/ 3202062 h 3337016"/>
                            <a:gd name="connsiteX7" fmla="*/ 14441 w 1093845"/>
                            <a:gd name="connsiteY7" fmla="*/ 3281575 h 3337016"/>
                            <a:gd name="connsiteX8" fmla="*/ 101904 w 1093845"/>
                            <a:gd name="connsiteY8" fmla="*/ 2434762 h 3337016"/>
                            <a:gd name="connsiteX9" fmla="*/ 901010 w 1093845"/>
                            <a:gd name="connsiteY9" fmla="*/ 1663486 h 3337016"/>
                            <a:gd name="connsiteX10" fmla="*/ 475616 w 1093845"/>
                            <a:gd name="connsiteY10" fmla="*/ 1194360 h 3337016"/>
                            <a:gd name="connsiteX11" fmla="*/ 842 w 1093845"/>
                            <a:gd name="connsiteY11" fmla="*/ 438535 h 3337016"/>
                            <a:gd name="connsiteX12" fmla="*/ 842 w 1093845"/>
                            <a:gd name="connsiteY12" fmla="*/ 0 h 3337016"/>
                            <a:gd name="connsiteX0" fmla="*/ 842 w 1093845"/>
                            <a:gd name="connsiteY0" fmla="*/ 0 h 3350305"/>
                            <a:gd name="connsiteX1" fmla="*/ 229125 w 1093845"/>
                            <a:gd name="connsiteY1" fmla="*/ 0 h 3350305"/>
                            <a:gd name="connsiteX2" fmla="*/ 229125 w 1093845"/>
                            <a:gd name="connsiteY2" fmla="*/ 438535 h 3350305"/>
                            <a:gd name="connsiteX3" fmla="*/ 658496 w 1093845"/>
                            <a:gd name="connsiteY3" fmla="*/ 1106896 h 3350305"/>
                            <a:gd name="connsiteX4" fmla="*/ 1091842 w 1093845"/>
                            <a:gd name="connsiteY4" fmla="*/ 1639632 h 3350305"/>
                            <a:gd name="connsiteX5" fmla="*/ 249003 w 1093845"/>
                            <a:gd name="connsiteY5" fmla="*/ 2585836 h 3350305"/>
                            <a:gd name="connsiteX6" fmla="*/ 193345 w 1093845"/>
                            <a:gd name="connsiteY6" fmla="*/ 3249770 h 3350305"/>
                            <a:gd name="connsiteX7" fmla="*/ 14441 w 1093845"/>
                            <a:gd name="connsiteY7" fmla="*/ 3281575 h 3350305"/>
                            <a:gd name="connsiteX8" fmla="*/ 101904 w 1093845"/>
                            <a:gd name="connsiteY8" fmla="*/ 2434762 h 3350305"/>
                            <a:gd name="connsiteX9" fmla="*/ 901010 w 1093845"/>
                            <a:gd name="connsiteY9" fmla="*/ 1663486 h 3350305"/>
                            <a:gd name="connsiteX10" fmla="*/ 475616 w 1093845"/>
                            <a:gd name="connsiteY10" fmla="*/ 1194360 h 3350305"/>
                            <a:gd name="connsiteX11" fmla="*/ 842 w 1093845"/>
                            <a:gd name="connsiteY11" fmla="*/ 438535 h 3350305"/>
                            <a:gd name="connsiteX12" fmla="*/ 842 w 1093845"/>
                            <a:gd name="connsiteY12" fmla="*/ 0 h 3350305"/>
                            <a:gd name="connsiteX0" fmla="*/ 842 w 1093845"/>
                            <a:gd name="connsiteY0" fmla="*/ 0 h 3350305"/>
                            <a:gd name="connsiteX1" fmla="*/ 229125 w 1093845"/>
                            <a:gd name="connsiteY1" fmla="*/ 0 h 3350305"/>
                            <a:gd name="connsiteX2" fmla="*/ 229125 w 1093845"/>
                            <a:gd name="connsiteY2" fmla="*/ 438535 h 3350305"/>
                            <a:gd name="connsiteX3" fmla="*/ 658496 w 1093845"/>
                            <a:gd name="connsiteY3" fmla="*/ 1106896 h 3350305"/>
                            <a:gd name="connsiteX4" fmla="*/ 1091842 w 1093845"/>
                            <a:gd name="connsiteY4" fmla="*/ 1639632 h 3350305"/>
                            <a:gd name="connsiteX5" fmla="*/ 249003 w 1093845"/>
                            <a:gd name="connsiteY5" fmla="*/ 2585836 h 3350305"/>
                            <a:gd name="connsiteX6" fmla="*/ 193345 w 1093845"/>
                            <a:gd name="connsiteY6" fmla="*/ 3249770 h 3350305"/>
                            <a:gd name="connsiteX7" fmla="*/ 14441 w 1093845"/>
                            <a:gd name="connsiteY7" fmla="*/ 3281575 h 3350305"/>
                            <a:gd name="connsiteX8" fmla="*/ 101904 w 1093845"/>
                            <a:gd name="connsiteY8" fmla="*/ 2434762 h 3350305"/>
                            <a:gd name="connsiteX9" fmla="*/ 901010 w 1093845"/>
                            <a:gd name="connsiteY9" fmla="*/ 1663486 h 3350305"/>
                            <a:gd name="connsiteX10" fmla="*/ 475616 w 1093845"/>
                            <a:gd name="connsiteY10" fmla="*/ 1194360 h 3350305"/>
                            <a:gd name="connsiteX11" fmla="*/ 842 w 1093845"/>
                            <a:gd name="connsiteY11" fmla="*/ 438535 h 3350305"/>
                            <a:gd name="connsiteX12" fmla="*/ 842 w 1093845"/>
                            <a:gd name="connsiteY12" fmla="*/ 0 h 3350305"/>
                            <a:gd name="connsiteX0" fmla="*/ 842 w 1093845"/>
                            <a:gd name="connsiteY0" fmla="*/ 0 h 3350305"/>
                            <a:gd name="connsiteX1" fmla="*/ 229125 w 1093845"/>
                            <a:gd name="connsiteY1" fmla="*/ 0 h 3350305"/>
                            <a:gd name="connsiteX2" fmla="*/ 229125 w 1093845"/>
                            <a:gd name="connsiteY2" fmla="*/ 438535 h 3350305"/>
                            <a:gd name="connsiteX3" fmla="*/ 658496 w 1093845"/>
                            <a:gd name="connsiteY3" fmla="*/ 1106896 h 3350305"/>
                            <a:gd name="connsiteX4" fmla="*/ 1091842 w 1093845"/>
                            <a:gd name="connsiteY4" fmla="*/ 1639632 h 3350305"/>
                            <a:gd name="connsiteX5" fmla="*/ 249003 w 1093845"/>
                            <a:gd name="connsiteY5" fmla="*/ 2585836 h 3350305"/>
                            <a:gd name="connsiteX6" fmla="*/ 193345 w 1093845"/>
                            <a:gd name="connsiteY6" fmla="*/ 3249770 h 3350305"/>
                            <a:gd name="connsiteX7" fmla="*/ 14441 w 1093845"/>
                            <a:gd name="connsiteY7" fmla="*/ 3281575 h 3350305"/>
                            <a:gd name="connsiteX8" fmla="*/ 101904 w 1093845"/>
                            <a:gd name="connsiteY8" fmla="*/ 2434762 h 3350305"/>
                            <a:gd name="connsiteX9" fmla="*/ 901010 w 1093845"/>
                            <a:gd name="connsiteY9" fmla="*/ 1663486 h 3350305"/>
                            <a:gd name="connsiteX10" fmla="*/ 475616 w 1093845"/>
                            <a:gd name="connsiteY10" fmla="*/ 1194360 h 3350305"/>
                            <a:gd name="connsiteX11" fmla="*/ 842 w 1093845"/>
                            <a:gd name="connsiteY11" fmla="*/ 438535 h 3350305"/>
                            <a:gd name="connsiteX12" fmla="*/ 842 w 1093845"/>
                            <a:gd name="connsiteY12" fmla="*/ 0 h 3350305"/>
                            <a:gd name="connsiteX0" fmla="*/ 842 w 1093845"/>
                            <a:gd name="connsiteY0" fmla="*/ 0 h 3348999"/>
                            <a:gd name="connsiteX1" fmla="*/ 229125 w 1093845"/>
                            <a:gd name="connsiteY1" fmla="*/ 0 h 3348999"/>
                            <a:gd name="connsiteX2" fmla="*/ 229125 w 1093845"/>
                            <a:gd name="connsiteY2" fmla="*/ 438535 h 3348999"/>
                            <a:gd name="connsiteX3" fmla="*/ 658496 w 1093845"/>
                            <a:gd name="connsiteY3" fmla="*/ 1106896 h 3348999"/>
                            <a:gd name="connsiteX4" fmla="*/ 1091842 w 1093845"/>
                            <a:gd name="connsiteY4" fmla="*/ 1639632 h 3348999"/>
                            <a:gd name="connsiteX5" fmla="*/ 249003 w 1093845"/>
                            <a:gd name="connsiteY5" fmla="*/ 2585836 h 3348999"/>
                            <a:gd name="connsiteX6" fmla="*/ 205272 w 1093845"/>
                            <a:gd name="connsiteY6" fmla="*/ 3245795 h 3348999"/>
                            <a:gd name="connsiteX7" fmla="*/ 14441 w 1093845"/>
                            <a:gd name="connsiteY7" fmla="*/ 3281575 h 3348999"/>
                            <a:gd name="connsiteX8" fmla="*/ 101904 w 1093845"/>
                            <a:gd name="connsiteY8" fmla="*/ 2434762 h 3348999"/>
                            <a:gd name="connsiteX9" fmla="*/ 901010 w 1093845"/>
                            <a:gd name="connsiteY9" fmla="*/ 1663486 h 3348999"/>
                            <a:gd name="connsiteX10" fmla="*/ 475616 w 1093845"/>
                            <a:gd name="connsiteY10" fmla="*/ 1194360 h 3348999"/>
                            <a:gd name="connsiteX11" fmla="*/ 842 w 1093845"/>
                            <a:gd name="connsiteY11" fmla="*/ 438535 h 3348999"/>
                            <a:gd name="connsiteX12" fmla="*/ 842 w 1093845"/>
                            <a:gd name="connsiteY12" fmla="*/ 0 h 3348999"/>
                            <a:gd name="connsiteX0" fmla="*/ 3786 w 1096789"/>
                            <a:gd name="connsiteY0" fmla="*/ 0 h 3333631"/>
                            <a:gd name="connsiteX1" fmla="*/ 232069 w 1096789"/>
                            <a:gd name="connsiteY1" fmla="*/ 0 h 3333631"/>
                            <a:gd name="connsiteX2" fmla="*/ 232069 w 1096789"/>
                            <a:gd name="connsiteY2" fmla="*/ 438535 h 3333631"/>
                            <a:gd name="connsiteX3" fmla="*/ 661440 w 1096789"/>
                            <a:gd name="connsiteY3" fmla="*/ 1106896 h 3333631"/>
                            <a:gd name="connsiteX4" fmla="*/ 1094786 w 1096789"/>
                            <a:gd name="connsiteY4" fmla="*/ 1639632 h 3333631"/>
                            <a:gd name="connsiteX5" fmla="*/ 251947 w 1096789"/>
                            <a:gd name="connsiteY5" fmla="*/ 2585836 h 3333631"/>
                            <a:gd name="connsiteX6" fmla="*/ 208216 w 1096789"/>
                            <a:gd name="connsiteY6" fmla="*/ 3245795 h 3333631"/>
                            <a:gd name="connsiteX7" fmla="*/ 13410 w 1096789"/>
                            <a:gd name="connsiteY7" fmla="*/ 3257721 h 3333631"/>
                            <a:gd name="connsiteX8" fmla="*/ 104848 w 1096789"/>
                            <a:gd name="connsiteY8" fmla="*/ 2434762 h 3333631"/>
                            <a:gd name="connsiteX9" fmla="*/ 903954 w 1096789"/>
                            <a:gd name="connsiteY9" fmla="*/ 1663486 h 3333631"/>
                            <a:gd name="connsiteX10" fmla="*/ 478560 w 1096789"/>
                            <a:gd name="connsiteY10" fmla="*/ 1194360 h 3333631"/>
                            <a:gd name="connsiteX11" fmla="*/ 3786 w 1096789"/>
                            <a:gd name="connsiteY11" fmla="*/ 438535 h 3333631"/>
                            <a:gd name="connsiteX12" fmla="*/ 3786 w 1096789"/>
                            <a:gd name="connsiteY12" fmla="*/ 0 h 3333631"/>
                            <a:gd name="connsiteX0" fmla="*/ 3786 w 1096789"/>
                            <a:gd name="connsiteY0" fmla="*/ 0 h 3295349"/>
                            <a:gd name="connsiteX1" fmla="*/ 232069 w 1096789"/>
                            <a:gd name="connsiteY1" fmla="*/ 0 h 3295349"/>
                            <a:gd name="connsiteX2" fmla="*/ 232069 w 1096789"/>
                            <a:gd name="connsiteY2" fmla="*/ 438535 h 3295349"/>
                            <a:gd name="connsiteX3" fmla="*/ 661440 w 1096789"/>
                            <a:gd name="connsiteY3" fmla="*/ 1106896 h 3295349"/>
                            <a:gd name="connsiteX4" fmla="*/ 1094786 w 1096789"/>
                            <a:gd name="connsiteY4" fmla="*/ 1639632 h 3295349"/>
                            <a:gd name="connsiteX5" fmla="*/ 251947 w 1096789"/>
                            <a:gd name="connsiteY5" fmla="*/ 2585836 h 3295349"/>
                            <a:gd name="connsiteX6" fmla="*/ 208216 w 1096789"/>
                            <a:gd name="connsiteY6" fmla="*/ 3245795 h 3295349"/>
                            <a:gd name="connsiteX7" fmla="*/ 13410 w 1096789"/>
                            <a:gd name="connsiteY7" fmla="*/ 3257721 h 3295349"/>
                            <a:gd name="connsiteX8" fmla="*/ 104848 w 1096789"/>
                            <a:gd name="connsiteY8" fmla="*/ 2434762 h 3295349"/>
                            <a:gd name="connsiteX9" fmla="*/ 903954 w 1096789"/>
                            <a:gd name="connsiteY9" fmla="*/ 1663486 h 3295349"/>
                            <a:gd name="connsiteX10" fmla="*/ 478560 w 1096789"/>
                            <a:gd name="connsiteY10" fmla="*/ 1194360 h 3295349"/>
                            <a:gd name="connsiteX11" fmla="*/ 3786 w 1096789"/>
                            <a:gd name="connsiteY11" fmla="*/ 438535 h 3295349"/>
                            <a:gd name="connsiteX12" fmla="*/ 3786 w 1096789"/>
                            <a:gd name="connsiteY12" fmla="*/ 0 h 3295349"/>
                            <a:gd name="connsiteX0" fmla="*/ 3786 w 1096789"/>
                            <a:gd name="connsiteY0" fmla="*/ 0 h 3271278"/>
                            <a:gd name="connsiteX1" fmla="*/ 232069 w 1096789"/>
                            <a:gd name="connsiteY1" fmla="*/ 0 h 3271278"/>
                            <a:gd name="connsiteX2" fmla="*/ 232069 w 1096789"/>
                            <a:gd name="connsiteY2" fmla="*/ 438535 h 3271278"/>
                            <a:gd name="connsiteX3" fmla="*/ 661440 w 1096789"/>
                            <a:gd name="connsiteY3" fmla="*/ 1106896 h 3271278"/>
                            <a:gd name="connsiteX4" fmla="*/ 1094786 w 1096789"/>
                            <a:gd name="connsiteY4" fmla="*/ 1639632 h 3271278"/>
                            <a:gd name="connsiteX5" fmla="*/ 251947 w 1096789"/>
                            <a:gd name="connsiteY5" fmla="*/ 2585836 h 3271278"/>
                            <a:gd name="connsiteX6" fmla="*/ 208216 w 1096789"/>
                            <a:gd name="connsiteY6" fmla="*/ 3245795 h 3271278"/>
                            <a:gd name="connsiteX7" fmla="*/ 13410 w 1096789"/>
                            <a:gd name="connsiteY7" fmla="*/ 3257721 h 3271278"/>
                            <a:gd name="connsiteX8" fmla="*/ 104848 w 1096789"/>
                            <a:gd name="connsiteY8" fmla="*/ 2434762 h 3271278"/>
                            <a:gd name="connsiteX9" fmla="*/ 903954 w 1096789"/>
                            <a:gd name="connsiteY9" fmla="*/ 1663486 h 3271278"/>
                            <a:gd name="connsiteX10" fmla="*/ 478560 w 1096789"/>
                            <a:gd name="connsiteY10" fmla="*/ 1194360 h 3271278"/>
                            <a:gd name="connsiteX11" fmla="*/ 3786 w 1096789"/>
                            <a:gd name="connsiteY11" fmla="*/ 438535 h 3271278"/>
                            <a:gd name="connsiteX12" fmla="*/ 3786 w 1096789"/>
                            <a:gd name="connsiteY12" fmla="*/ 0 h 3271278"/>
                            <a:gd name="connsiteX0" fmla="*/ 3786 w 1096789"/>
                            <a:gd name="connsiteY0" fmla="*/ 0 h 3258962"/>
                            <a:gd name="connsiteX1" fmla="*/ 232069 w 1096789"/>
                            <a:gd name="connsiteY1" fmla="*/ 0 h 3258962"/>
                            <a:gd name="connsiteX2" fmla="*/ 232069 w 1096789"/>
                            <a:gd name="connsiteY2" fmla="*/ 438535 h 3258962"/>
                            <a:gd name="connsiteX3" fmla="*/ 661440 w 1096789"/>
                            <a:gd name="connsiteY3" fmla="*/ 1106896 h 3258962"/>
                            <a:gd name="connsiteX4" fmla="*/ 1094786 w 1096789"/>
                            <a:gd name="connsiteY4" fmla="*/ 1639632 h 3258962"/>
                            <a:gd name="connsiteX5" fmla="*/ 251947 w 1096789"/>
                            <a:gd name="connsiteY5" fmla="*/ 2585836 h 3258962"/>
                            <a:gd name="connsiteX6" fmla="*/ 208216 w 1096789"/>
                            <a:gd name="connsiteY6" fmla="*/ 3245795 h 3258962"/>
                            <a:gd name="connsiteX7" fmla="*/ 13410 w 1096789"/>
                            <a:gd name="connsiteY7" fmla="*/ 3257721 h 3258962"/>
                            <a:gd name="connsiteX8" fmla="*/ 104848 w 1096789"/>
                            <a:gd name="connsiteY8" fmla="*/ 2434762 h 3258962"/>
                            <a:gd name="connsiteX9" fmla="*/ 903954 w 1096789"/>
                            <a:gd name="connsiteY9" fmla="*/ 1663486 h 3258962"/>
                            <a:gd name="connsiteX10" fmla="*/ 478560 w 1096789"/>
                            <a:gd name="connsiteY10" fmla="*/ 1194360 h 3258962"/>
                            <a:gd name="connsiteX11" fmla="*/ 3786 w 1096789"/>
                            <a:gd name="connsiteY11" fmla="*/ 438535 h 3258962"/>
                            <a:gd name="connsiteX12" fmla="*/ 3786 w 1096789"/>
                            <a:gd name="connsiteY12" fmla="*/ 0 h 3258962"/>
                            <a:gd name="connsiteX0" fmla="*/ 3786 w 1096789"/>
                            <a:gd name="connsiteY0" fmla="*/ 0 h 3260712"/>
                            <a:gd name="connsiteX1" fmla="*/ 232069 w 1096789"/>
                            <a:gd name="connsiteY1" fmla="*/ 0 h 3260712"/>
                            <a:gd name="connsiteX2" fmla="*/ 232069 w 1096789"/>
                            <a:gd name="connsiteY2" fmla="*/ 438535 h 3260712"/>
                            <a:gd name="connsiteX3" fmla="*/ 661440 w 1096789"/>
                            <a:gd name="connsiteY3" fmla="*/ 1106896 h 3260712"/>
                            <a:gd name="connsiteX4" fmla="*/ 1094786 w 1096789"/>
                            <a:gd name="connsiteY4" fmla="*/ 1639632 h 3260712"/>
                            <a:gd name="connsiteX5" fmla="*/ 251947 w 1096789"/>
                            <a:gd name="connsiteY5" fmla="*/ 2585836 h 3260712"/>
                            <a:gd name="connsiteX6" fmla="*/ 208216 w 1096789"/>
                            <a:gd name="connsiteY6" fmla="*/ 3249771 h 3260712"/>
                            <a:gd name="connsiteX7" fmla="*/ 13410 w 1096789"/>
                            <a:gd name="connsiteY7" fmla="*/ 3257721 h 3260712"/>
                            <a:gd name="connsiteX8" fmla="*/ 104848 w 1096789"/>
                            <a:gd name="connsiteY8" fmla="*/ 2434762 h 3260712"/>
                            <a:gd name="connsiteX9" fmla="*/ 903954 w 1096789"/>
                            <a:gd name="connsiteY9" fmla="*/ 1663486 h 3260712"/>
                            <a:gd name="connsiteX10" fmla="*/ 478560 w 1096789"/>
                            <a:gd name="connsiteY10" fmla="*/ 1194360 h 3260712"/>
                            <a:gd name="connsiteX11" fmla="*/ 3786 w 1096789"/>
                            <a:gd name="connsiteY11" fmla="*/ 438535 h 3260712"/>
                            <a:gd name="connsiteX12" fmla="*/ 3786 w 1096789"/>
                            <a:gd name="connsiteY12" fmla="*/ 0 h 3260712"/>
                            <a:gd name="connsiteX0" fmla="*/ 3786 w 1096789"/>
                            <a:gd name="connsiteY0" fmla="*/ 0 h 3263064"/>
                            <a:gd name="connsiteX1" fmla="*/ 232069 w 1096789"/>
                            <a:gd name="connsiteY1" fmla="*/ 0 h 3263064"/>
                            <a:gd name="connsiteX2" fmla="*/ 232069 w 1096789"/>
                            <a:gd name="connsiteY2" fmla="*/ 438535 h 3263064"/>
                            <a:gd name="connsiteX3" fmla="*/ 661440 w 1096789"/>
                            <a:gd name="connsiteY3" fmla="*/ 1106896 h 3263064"/>
                            <a:gd name="connsiteX4" fmla="*/ 1094786 w 1096789"/>
                            <a:gd name="connsiteY4" fmla="*/ 1639632 h 3263064"/>
                            <a:gd name="connsiteX5" fmla="*/ 251947 w 1096789"/>
                            <a:gd name="connsiteY5" fmla="*/ 2585836 h 3263064"/>
                            <a:gd name="connsiteX6" fmla="*/ 208216 w 1096789"/>
                            <a:gd name="connsiteY6" fmla="*/ 3253746 h 3263064"/>
                            <a:gd name="connsiteX7" fmla="*/ 13410 w 1096789"/>
                            <a:gd name="connsiteY7" fmla="*/ 3257721 h 3263064"/>
                            <a:gd name="connsiteX8" fmla="*/ 104848 w 1096789"/>
                            <a:gd name="connsiteY8" fmla="*/ 2434762 h 3263064"/>
                            <a:gd name="connsiteX9" fmla="*/ 903954 w 1096789"/>
                            <a:gd name="connsiteY9" fmla="*/ 1663486 h 3263064"/>
                            <a:gd name="connsiteX10" fmla="*/ 478560 w 1096789"/>
                            <a:gd name="connsiteY10" fmla="*/ 1194360 h 3263064"/>
                            <a:gd name="connsiteX11" fmla="*/ 3786 w 1096789"/>
                            <a:gd name="connsiteY11" fmla="*/ 438535 h 3263064"/>
                            <a:gd name="connsiteX12" fmla="*/ 3786 w 1096789"/>
                            <a:gd name="connsiteY12" fmla="*/ 0 h 3263064"/>
                            <a:gd name="connsiteX0" fmla="*/ 3786 w 1096789"/>
                            <a:gd name="connsiteY0" fmla="*/ 0 h 3259724"/>
                            <a:gd name="connsiteX1" fmla="*/ 232069 w 1096789"/>
                            <a:gd name="connsiteY1" fmla="*/ 0 h 3259724"/>
                            <a:gd name="connsiteX2" fmla="*/ 232069 w 1096789"/>
                            <a:gd name="connsiteY2" fmla="*/ 438535 h 3259724"/>
                            <a:gd name="connsiteX3" fmla="*/ 661440 w 1096789"/>
                            <a:gd name="connsiteY3" fmla="*/ 1106896 h 3259724"/>
                            <a:gd name="connsiteX4" fmla="*/ 1094786 w 1096789"/>
                            <a:gd name="connsiteY4" fmla="*/ 1639632 h 3259724"/>
                            <a:gd name="connsiteX5" fmla="*/ 251947 w 1096789"/>
                            <a:gd name="connsiteY5" fmla="*/ 2585836 h 3259724"/>
                            <a:gd name="connsiteX6" fmla="*/ 208216 w 1096789"/>
                            <a:gd name="connsiteY6" fmla="*/ 3253746 h 3259724"/>
                            <a:gd name="connsiteX7" fmla="*/ 13410 w 1096789"/>
                            <a:gd name="connsiteY7" fmla="*/ 3257721 h 3259724"/>
                            <a:gd name="connsiteX8" fmla="*/ 104848 w 1096789"/>
                            <a:gd name="connsiteY8" fmla="*/ 2434762 h 3259724"/>
                            <a:gd name="connsiteX9" fmla="*/ 903954 w 1096789"/>
                            <a:gd name="connsiteY9" fmla="*/ 1663486 h 3259724"/>
                            <a:gd name="connsiteX10" fmla="*/ 478560 w 1096789"/>
                            <a:gd name="connsiteY10" fmla="*/ 1194360 h 3259724"/>
                            <a:gd name="connsiteX11" fmla="*/ 3786 w 1096789"/>
                            <a:gd name="connsiteY11" fmla="*/ 438535 h 3259724"/>
                            <a:gd name="connsiteX12" fmla="*/ 3786 w 1096789"/>
                            <a:gd name="connsiteY12" fmla="*/ 0 h 3259724"/>
                            <a:gd name="connsiteX0" fmla="*/ 3786 w 1096789"/>
                            <a:gd name="connsiteY0" fmla="*/ 0 h 3262290"/>
                            <a:gd name="connsiteX1" fmla="*/ 232069 w 1096789"/>
                            <a:gd name="connsiteY1" fmla="*/ 0 h 3262290"/>
                            <a:gd name="connsiteX2" fmla="*/ 232069 w 1096789"/>
                            <a:gd name="connsiteY2" fmla="*/ 438535 h 3262290"/>
                            <a:gd name="connsiteX3" fmla="*/ 661440 w 1096789"/>
                            <a:gd name="connsiteY3" fmla="*/ 1106896 h 3262290"/>
                            <a:gd name="connsiteX4" fmla="*/ 1094786 w 1096789"/>
                            <a:gd name="connsiteY4" fmla="*/ 1639632 h 3262290"/>
                            <a:gd name="connsiteX5" fmla="*/ 251947 w 1096789"/>
                            <a:gd name="connsiteY5" fmla="*/ 2585836 h 3262290"/>
                            <a:gd name="connsiteX6" fmla="*/ 208216 w 1096789"/>
                            <a:gd name="connsiteY6" fmla="*/ 3257722 h 3262290"/>
                            <a:gd name="connsiteX7" fmla="*/ 13410 w 1096789"/>
                            <a:gd name="connsiteY7" fmla="*/ 3257721 h 3262290"/>
                            <a:gd name="connsiteX8" fmla="*/ 104848 w 1096789"/>
                            <a:gd name="connsiteY8" fmla="*/ 2434762 h 3262290"/>
                            <a:gd name="connsiteX9" fmla="*/ 903954 w 1096789"/>
                            <a:gd name="connsiteY9" fmla="*/ 1663486 h 3262290"/>
                            <a:gd name="connsiteX10" fmla="*/ 478560 w 1096789"/>
                            <a:gd name="connsiteY10" fmla="*/ 1194360 h 3262290"/>
                            <a:gd name="connsiteX11" fmla="*/ 3786 w 1096789"/>
                            <a:gd name="connsiteY11" fmla="*/ 438535 h 3262290"/>
                            <a:gd name="connsiteX12" fmla="*/ 3786 w 1096789"/>
                            <a:gd name="connsiteY12" fmla="*/ 0 h 3262290"/>
                            <a:gd name="connsiteX0" fmla="*/ 3786 w 1096789"/>
                            <a:gd name="connsiteY0" fmla="*/ 0 h 3258624"/>
                            <a:gd name="connsiteX1" fmla="*/ 232069 w 1096789"/>
                            <a:gd name="connsiteY1" fmla="*/ 0 h 3258624"/>
                            <a:gd name="connsiteX2" fmla="*/ 232069 w 1096789"/>
                            <a:gd name="connsiteY2" fmla="*/ 438535 h 3258624"/>
                            <a:gd name="connsiteX3" fmla="*/ 661440 w 1096789"/>
                            <a:gd name="connsiteY3" fmla="*/ 1106896 h 3258624"/>
                            <a:gd name="connsiteX4" fmla="*/ 1094786 w 1096789"/>
                            <a:gd name="connsiteY4" fmla="*/ 1639632 h 3258624"/>
                            <a:gd name="connsiteX5" fmla="*/ 251947 w 1096789"/>
                            <a:gd name="connsiteY5" fmla="*/ 2585836 h 3258624"/>
                            <a:gd name="connsiteX6" fmla="*/ 208216 w 1096789"/>
                            <a:gd name="connsiteY6" fmla="*/ 3257722 h 3258624"/>
                            <a:gd name="connsiteX7" fmla="*/ 13410 w 1096789"/>
                            <a:gd name="connsiteY7" fmla="*/ 3257721 h 3258624"/>
                            <a:gd name="connsiteX8" fmla="*/ 104848 w 1096789"/>
                            <a:gd name="connsiteY8" fmla="*/ 2434762 h 3258624"/>
                            <a:gd name="connsiteX9" fmla="*/ 903954 w 1096789"/>
                            <a:gd name="connsiteY9" fmla="*/ 1663486 h 3258624"/>
                            <a:gd name="connsiteX10" fmla="*/ 478560 w 1096789"/>
                            <a:gd name="connsiteY10" fmla="*/ 1194360 h 3258624"/>
                            <a:gd name="connsiteX11" fmla="*/ 3786 w 1096789"/>
                            <a:gd name="connsiteY11" fmla="*/ 438535 h 3258624"/>
                            <a:gd name="connsiteX12" fmla="*/ 3786 w 1096789"/>
                            <a:gd name="connsiteY12" fmla="*/ 0 h 3258624"/>
                            <a:gd name="connsiteX0" fmla="*/ 3786 w 1096789"/>
                            <a:gd name="connsiteY0" fmla="*/ 0 h 3258624"/>
                            <a:gd name="connsiteX1" fmla="*/ 232069 w 1096789"/>
                            <a:gd name="connsiteY1" fmla="*/ 0 h 3258624"/>
                            <a:gd name="connsiteX2" fmla="*/ 232069 w 1096789"/>
                            <a:gd name="connsiteY2" fmla="*/ 438535 h 3258624"/>
                            <a:gd name="connsiteX3" fmla="*/ 661440 w 1096789"/>
                            <a:gd name="connsiteY3" fmla="*/ 1106896 h 3258624"/>
                            <a:gd name="connsiteX4" fmla="*/ 1094786 w 1096789"/>
                            <a:gd name="connsiteY4" fmla="*/ 1639632 h 3258624"/>
                            <a:gd name="connsiteX5" fmla="*/ 251947 w 1096789"/>
                            <a:gd name="connsiteY5" fmla="*/ 2585836 h 3258624"/>
                            <a:gd name="connsiteX6" fmla="*/ 208216 w 1096789"/>
                            <a:gd name="connsiteY6" fmla="*/ 3257722 h 3258624"/>
                            <a:gd name="connsiteX7" fmla="*/ 13410 w 1096789"/>
                            <a:gd name="connsiteY7" fmla="*/ 3253746 h 3258624"/>
                            <a:gd name="connsiteX8" fmla="*/ 104848 w 1096789"/>
                            <a:gd name="connsiteY8" fmla="*/ 2434762 h 3258624"/>
                            <a:gd name="connsiteX9" fmla="*/ 903954 w 1096789"/>
                            <a:gd name="connsiteY9" fmla="*/ 1663486 h 3258624"/>
                            <a:gd name="connsiteX10" fmla="*/ 478560 w 1096789"/>
                            <a:gd name="connsiteY10" fmla="*/ 1194360 h 3258624"/>
                            <a:gd name="connsiteX11" fmla="*/ 3786 w 1096789"/>
                            <a:gd name="connsiteY11" fmla="*/ 438535 h 3258624"/>
                            <a:gd name="connsiteX12" fmla="*/ 3786 w 1096789"/>
                            <a:gd name="connsiteY12" fmla="*/ 0 h 3258624"/>
                            <a:gd name="connsiteX0" fmla="*/ 3786 w 1096789"/>
                            <a:gd name="connsiteY0" fmla="*/ 0 h 3257722"/>
                            <a:gd name="connsiteX1" fmla="*/ 232069 w 1096789"/>
                            <a:gd name="connsiteY1" fmla="*/ 0 h 3257722"/>
                            <a:gd name="connsiteX2" fmla="*/ 232069 w 1096789"/>
                            <a:gd name="connsiteY2" fmla="*/ 438535 h 3257722"/>
                            <a:gd name="connsiteX3" fmla="*/ 661440 w 1096789"/>
                            <a:gd name="connsiteY3" fmla="*/ 1106896 h 3257722"/>
                            <a:gd name="connsiteX4" fmla="*/ 1094786 w 1096789"/>
                            <a:gd name="connsiteY4" fmla="*/ 1639632 h 3257722"/>
                            <a:gd name="connsiteX5" fmla="*/ 251947 w 1096789"/>
                            <a:gd name="connsiteY5" fmla="*/ 2585836 h 3257722"/>
                            <a:gd name="connsiteX6" fmla="*/ 208216 w 1096789"/>
                            <a:gd name="connsiteY6" fmla="*/ 3257722 h 3257722"/>
                            <a:gd name="connsiteX7" fmla="*/ 13410 w 1096789"/>
                            <a:gd name="connsiteY7" fmla="*/ 3253746 h 3257722"/>
                            <a:gd name="connsiteX8" fmla="*/ 104848 w 1096789"/>
                            <a:gd name="connsiteY8" fmla="*/ 2434762 h 3257722"/>
                            <a:gd name="connsiteX9" fmla="*/ 903954 w 1096789"/>
                            <a:gd name="connsiteY9" fmla="*/ 1663486 h 3257722"/>
                            <a:gd name="connsiteX10" fmla="*/ 478560 w 1096789"/>
                            <a:gd name="connsiteY10" fmla="*/ 1194360 h 3257722"/>
                            <a:gd name="connsiteX11" fmla="*/ 3786 w 1096789"/>
                            <a:gd name="connsiteY11" fmla="*/ 438535 h 3257722"/>
                            <a:gd name="connsiteX12" fmla="*/ 3786 w 1096789"/>
                            <a:gd name="connsiteY12" fmla="*/ 0 h 3257722"/>
                            <a:gd name="connsiteX0" fmla="*/ 3786 w 1096789"/>
                            <a:gd name="connsiteY0" fmla="*/ 0 h 3257722"/>
                            <a:gd name="connsiteX1" fmla="*/ 232069 w 1096789"/>
                            <a:gd name="connsiteY1" fmla="*/ 0 h 3257722"/>
                            <a:gd name="connsiteX2" fmla="*/ 232069 w 1096789"/>
                            <a:gd name="connsiteY2" fmla="*/ 438535 h 3257722"/>
                            <a:gd name="connsiteX3" fmla="*/ 661440 w 1096789"/>
                            <a:gd name="connsiteY3" fmla="*/ 1106896 h 3257722"/>
                            <a:gd name="connsiteX4" fmla="*/ 1094786 w 1096789"/>
                            <a:gd name="connsiteY4" fmla="*/ 1639632 h 3257722"/>
                            <a:gd name="connsiteX5" fmla="*/ 251947 w 1096789"/>
                            <a:gd name="connsiteY5" fmla="*/ 2585836 h 3257722"/>
                            <a:gd name="connsiteX6" fmla="*/ 208216 w 1096789"/>
                            <a:gd name="connsiteY6" fmla="*/ 3257722 h 3257722"/>
                            <a:gd name="connsiteX7" fmla="*/ 13410 w 1096789"/>
                            <a:gd name="connsiteY7" fmla="*/ 3253746 h 3257722"/>
                            <a:gd name="connsiteX8" fmla="*/ 104848 w 1096789"/>
                            <a:gd name="connsiteY8" fmla="*/ 2434762 h 3257722"/>
                            <a:gd name="connsiteX9" fmla="*/ 903954 w 1096789"/>
                            <a:gd name="connsiteY9" fmla="*/ 1663486 h 3257722"/>
                            <a:gd name="connsiteX10" fmla="*/ 478560 w 1096789"/>
                            <a:gd name="connsiteY10" fmla="*/ 1194360 h 3257722"/>
                            <a:gd name="connsiteX11" fmla="*/ 3786 w 1096789"/>
                            <a:gd name="connsiteY11" fmla="*/ 438535 h 3257722"/>
                            <a:gd name="connsiteX12" fmla="*/ 3786 w 1096789"/>
                            <a:gd name="connsiteY12" fmla="*/ 0 h 3257722"/>
                            <a:gd name="connsiteX0" fmla="*/ 3786 w 1096789"/>
                            <a:gd name="connsiteY0" fmla="*/ 0 h 3257722"/>
                            <a:gd name="connsiteX1" fmla="*/ 232069 w 1096789"/>
                            <a:gd name="connsiteY1" fmla="*/ 0 h 3257722"/>
                            <a:gd name="connsiteX2" fmla="*/ 232069 w 1096789"/>
                            <a:gd name="connsiteY2" fmla="*/ 438535 h 3257722"/>
                            <a:gd name="connsiteX3" fmla="*/ 661440 w 1096789"/>
                            <a:gd name="connsiteY3" fmla="*/ 1106896 h 3257722"/>
                            <a:gd name="connsiteX4" fmla="*/ 1094786 w 1096789"/>
                            <a:gd name="connsiteY4" fmla="*/ 1639632 h 3257722"/>
                            <a:gd name="connsiteX5" fmla="*/ 251947 w 1096789"/>
                            <a:gd name="connsiteY5" fmla="*/ 2585836 h 3257722"/>
                            <a:gd name="connsiteX6" fmla="*/ 208216 w 1096789"/>
                            <a:gd name="connsiteY6" fmla="*/ 3257722 h 3257722"/>
                            <a:gd name="connsiteX7" fmla="*/ 13410 w 1096789"/>
                            <a:gd name="connsiteY7" fmla="*/ 3253746 h 3257722"/>
                            <a:gd name="connsiteX8" fmla="*/ 104848 w 1096789"/>
                            <a:gd name="connsiteY8" fmla="*/ 2434762 h 3257722"/>
                            <a:gd name="connsiteX9" fmla="*/ 903954 w 1096789"/>
                            <a:gd name="connsiteY9" fmla="*/ 1663486 h 3257722"/>
                            <a:gd name="connsiteX10" fmla="*/ 478560 w 1096789"/>
                            <a:gd name="connsiteY10" fmla="*/ 1194360 h 3257722"/>
                            <a:gd name="connsiteX11" fmla="*/ 3786 w 1096789"/>
                            <a:gd name="connsiteY11" fmla="*/ 438535 h 3257722"/>
                            <a:gd name="connsiteX12" fmla="*/ 3786 w 1096789"/>
                            <a:gd name="connsiteY12" fmla="*/ 0 h 3257722"/>
                            <a:gd name="connsiteX0" fmla="*/ 3786 w 1096789"/>
                            <a:gd name="connsiteY0" fmla="*/ 0 h 3257722"/>
                            <a:gd name="connsiteX1" fmla="*/ 232069 w 1096789"/>
                            <a:gd name="connsiteY1" fmla="*/ 0 h 3257722"/>
                            <a:gd name="connsiteX2" fmla="*/ 232069 w 1096789"/>
                            <a:gd name="connsiteY2" fmla="*/ 438535 h 3257722"/>
                            <a:gd name="connsiteX3" fmla="*/ 661440 w 1096789"/>
                            <a:gd name="connsiteY3" fmla="*/ 1106896 h 3257722"/>
                            <a:gd name="connsiteX4" fmla="*/ 1094786 w 1096789"/>
                            <a:gd name="connsiteY4" fmla="*/ 1639632 h 3257722"/>
                            <a:gd name="connsiteX5" fmla="*/ 251947 w 1096789"/>
                            <a:gd name="connsiteY5" fmla="*/ 2585836 h 3257722"/>
                            <a:gd name="connsiteX6" fmla="*/ 208216 w 1096789"/>
                            <a:gd name="connsiteY6" fmla="*/ 3257722 h 3257722"/>
                            <a:gd name="connsiteX7" fmla="*/ 13410 w 1096789"/>
                            <a:gd name="connsiteY7" fmla="*/ 3253746 h 3257722"/>
                            <a:gd name="connsiteX8" fmla="*/ 104848 w 1096789"/>
                            <a:gd name="connsiteY8" fmla="*/ 2434762 h 3257722"/>
                            <a:gd name="connsiteX9" fmla="*/ 903954 w 1096789"/>
                            <a:gd name="connsiteY9" fmla="*/ 1663486 h 3257722"/>
                            <a:gd name="connsiteX10" fmla="*/ 478560 w 1096789"/>
                            <a:gd name="connsiteY10" fmla="*/ 1194360 h 3257722"/>
                            <a:gd name="connsiteX11" fmla="*/ 3786 w 1096789"/>
                            <a:gd name="connsiteY11" fmla="*/ 438535 h 3257722"/>
                            <a:gd name="connsiteX12" fmla="*/ 3786 w 1096789"/>
                            <a:gd name="connsiteY12" fmla="*/ 0 h 3257722"/>
                            <a:gd name="connsiteX0" fmla="*/ 3786 w 1096789"/>
                            <a:gd name="connsiteY0" fmla="*/ 0 h 3261697"/>
                            <a:gd name="connsiteX1" fmla="*/ 232069 w 1096789"/>
                            <a:gd name="connsiteY1" fmla="*/ 0 h 3261697"/>
                            <a:gd name="connsiteX2" fmla="*/ 232069 w 1096789"/>
                            <a:gd name="connsiteY2" fmla="*/ 438535 h 3261697"/>
                            <a:gd name="connsiteX3" fmla="*/ 661440 w 1096789"/>
                            <a:gd name="connsiteY3" fmla="*/ 1106896 h 3261697"/>
                            <a:gd name="connsiteX4" fmla="*/ 1094786 w 1096789"/>
                            <a:gd name="connsiteY4" fmla="*/ 1639632 h 3261697"/>
                            <a:gd name="connsiteX5" fmla="*/ 251947 w 1096789"/>
                            <a:gd name="connsiteY5" fmla="*/ 2585836 h 3261697"/>
                            <a:gd name="connsiteX6" fmla="*/ 200265 w 1096789"/>
                            <a:gd name="connsiteY6" fmla="*/ 3261697 h 3261697"/>
                            <a:gd name="connsiteX7" fmla="*/ 13410 w 1096789"/>
                            <a:gd name="connsiteY7" fmla="*/ 3253746 h 3261697"/>
                            <a:gd name="connsiteX8" fmla="*/ 104848 w 1096789"/>
                            <a:gd name="connsiteY8" fmla="*/ 2434762 h 3261697"/>
                            <a:gd name="connsiteX9" fmla="*/ 903954 w 1096789"/>
                            <a:gd name="connsiteY9" fmla="*/ 1663486 h 3261697"/>
                            <a:gd name="connsiteX10" fmla="*/ 478560 w 1096789"/>
                            <a:gd name="connsiteY10" fmla="*/ 1194360 h 3261697"/>
                            <a:gd name="connsiteX11" fmla="*/ 3786 w 1096789"/>
                            <a:gd name="connsiteY11" fmla="*/ 438535 h 3261697"/>
                            <a:gd name="connsiteX12" fmla="*/ 3786 w 1096789"/>
                            <a:gd name="connsiteY12" fmla="*/ 0 h 3261697"/>
                            <a:gd name="connsiteX0" fmla="*/ 3786 w 1096789"/>
                            <a:gd name="connsiteY0" fmla="*/ 0 h 3261697"/>
                            <a:gd name="connsiteX1" fmla="*/ 232069 w 1096789"/>
                            <a:gd name="connsiteY1" fmla="*/ 0 h 3261697"/>
                            <a:gd name="connsiteX2" fmla="*/ 232069 w 1096789"/>
                            <a:gd name="connsiteY2" fmla="*/ 438535 h 3261697"/>
                            <a:gd name="connsiteX3" fmla="*/ 661440 w 1096789"/>
                            <a:gd name="connsiteY3" fmla="*/ 1106896 h 3261697"/>
                            <a:gd name="connsiteX4" fmla="*/ 1094786 w 1096789"/>
                            <a:gd name="connsiteY4" fmla="*/ 1639632 h 3261697"/>
                            <a:gd name="connsiteX5" fmla="*/ 251947 w 1096789"/>
                            <a:gd name="connsiteY5" fmla="*/ 2585836 h 3261697"/>
                            <a:gd name="connsiteX6" fmla="*/ 200265 w 1096789"/>
                            <a:gd name="connsiteY6" fmla="*/ 3261697 h 3261697"/>
                            <a:gd name="connsiteX7" fmla="*/ 13410 w 1096789"/>
                            <a:gd name="connsiteY7" fmla="*/ 3253746 h 3261697"/>
                            <a:gd name="connsiteX8" fmla="*/ 104848 w 1096789"/>
                            <a:gd name="connsiteY8" fmla="*/ 2434762 h 3261697"/>
                            <a:gd name="connsiteX9" fmla="*/ 903954 w 1096789"/>
                            <a:gd name="connsiteY9" fmla="*/ 1663486 h 3261697"/>
                            <a:gd name="connsiteX10" fmla="*/ 478560 w 1096789"/>
                            <a:gd name="connsiteY10" fmla="*/ 1194360 h 3261697"/>
                            <a:gd name="connsiteX11" fmla="*/ 3786 w 1096789"/>
                            <a:gd name="connsiteY11" fmla="*/ 438535 h 3261697"/>
                            <a:gd name="connsiteX12" fmla="*/ 3786 w 1096789"/>
                            <a:gd name="connsiteY12" fmla="*/ 0 h 3261697"/>
                            <a:gd name="connsiteX0" fmla="*/ 3786 w 1096789"/>
                            <a:gd name="connsiteY0" fmla="*/ 0 h 3261697"/>
                            <a:gd name="connsiteX1" fmla="*/ 232069 w 1096789"/>
                            <a:gd name="connsiteY1" fmla="*/ 0 h 3261697"/>
                            <a:gd name="connsiteX2" fmla="*/ 232069 w 1096789"/>
                            <a:gd name="connsiteY2" fmla="*/ 438535 h 3261697"/>
                            <a:gd name="connsiteX3" fmla="*/ 661440 w 1096789"/>
                            <a:gd name="connsiteY3" fmla="*/ 1106896 h 3261697"/>
                            <a:gd name="connsiteX4" fmla="*/ 1094786 w 1096789"/>
                            <a:gd name="connsiteY4" fmla="*/ 1639632 h 3261697"/>
                            <a:gd name="connsiteX5" fmla="*/ 251947 w 1096789"/>
                            <a:gd name="connsiteY5" fmla="*/ 2585836 h 3261697"/>
                            <a:gd name="connsiteX6" fmla="*/ 200265 w 1096789"/>
                            <a:gd name="connsiteY6" fmla="*/ 3261697 h 3261697"/>
                            <a:gd name="connsiteX7" fmla="*/ 13410 w 1096789"/>
                            <a:gd name="connsiteY7" fmla="*/ 3253746 h 3261697"/>
                            <a:gd name="connsiteX8" fmla="*/ 104848 w 1096789"/>
                            <a:gd name="connsiteY8" fmla="*/ 2434762 h 3261697"/>
                            <a:gd name="connsiteX9" fmla="*/ 903954 w 1096789"/>
                            <a:gd name="connsiteY9" fmla="*/ 1663486 h 3261697"/>
                            <a:gd name="connsiteX10" fmla="*/ 478560 w 1096789"/>
                            <a:gd name="connsiteY10" fmla="*/ 1194360 h 3261697"/>
                            <a:gd name="connsiteX11" fmla="*/ 3786 w 1096789"/>
                            <a:gd name="connsiteY11" fmla="*/ 438535 h 3261697"/>
                            <a:gd name="connsiteX12" fmla="*/ 3786 w 1096789"/>
                            <a:gd name="connsiteY12" fmla="*/ 0 h 3261697"/>
                            <a:gd name="connsiteX0" fmla="*/ 3786 w 1096789"/>
                            <a:gd name="connsiteY0" fmla="*/ 0 h 3255817"/>
                            <a:gd name="connsiteX1" fmla="*/ 232069 w 1096789"/>
                            <a:gd name="connsiteY1" fmla="*/ 0 h 3255817"/>
                            <a:gd name="connsiteX2" fmla="*/ 232069 w 1096789"/>
                            <a:gd name="connsiteY2" fmla="*/ 438535 h 3255817"/>
                            <a:gd name="connsiteX3" fmla="*/ 661440 w 1096789"/>
                            <a:gd name="connsiteY3" fmla="*/ 1106896 h 3255817"/>
                            <a:gd name="connsiteX4" fmla="*/ 1094786 w 1096789"/>
                            <a:gd name="connsiteY4" fmla="*/ 1639632 h 3255817"/>
                            <a:gd name="connsiteX5" fmla="*/ 251947 w 1096789"/>
                            <a:gd name="connsiteY5" fmla="*/ 2585836 h 3255817"/>
                            <a:gd name="connsiteX6" fmla="*/ 197325 w 1096789"/>
                            <a:gd name="connsiteY6" fmla="*/ 3255817 h 3255817"/>
                            <a:gd name="connsiteX7" fmla="*/ 13410 w 1096789"/>
                            <a:gd name="connsiteY7" fmla="*/ 3253746 h 3255817"/>
                            <a:gd name="connsiteX8" fmla="*/ 104848 w 1096789"/>
                            <a:gd name="connsiteY8" fmla="*/ 2434762 h 3255817"/>
                            <a:gd name="connsiteX9" fmla="*/ 903954 w 1096789"/>
                            <a:gd name="connsiteY9" fmla="*/ 1663486 h 3255817"/>
                            <a:gd name="connsiteX10" fmla="*/ 478560 w 1096789"/>
                            <a:gd name="connsiteY10" fmla="*/ 1194360 h 3255817"/>
                            <a:gd name="connsiteX11" fmla="*/ 3786 w 1096789"/>
                            <a:gd name="connsiteY11" fmla="*/ 438535 h 3255817"/>
                            <a:gd name="connsiteX12" fmla="*/ 3786 w 1096789"/>
                            <a:gd name="connsiteY12" fmla="*/ 0 h 3255817"/>
                            <a:gd name="connsiteX0" fmla="*/ 3786 w 1096789"/>
                            <a:gd name="connsiteY0" fmla="*/ 0 h 3253830"/>
                            <a:gd name="connsiteX1" fmla="*/ 232069 w 1096789"/>
                            <a:gd name="connsiteY1" fmla="*/ 0 h 3253830"/>
                            <a:gd name="connsiteX2" fmla="*/ 232069 w 1096789"/>
                            <a:gd name="connsiteY2" fmla="*/ 438535 h 3253830"/>
                            <a:gd name="connsiteX3" fmla="*/ 661440 w 1096789"/>
                            <a:gd name="connsiteY3" fmla="*/ 1106896 h 3253830"/>
                            <a:gd name="connsiteX4" fmla="*/ 1094786 w 1096789"/>
                            <a:gd name="connsiteY4" fmla="*/ 1639632 h 3253830"/>
                            <a:gd name="connsiteX5" fmla="*/ 251947 w 1096789"/>
                            <a:gd name="connsiteY5" fmla="*/ 2585836 h 3253830"/>
                            <a:gd name="connsiteX6" fmla="*/ 197325 w 1096789"/>
                            <a:gd name="connsiteY6" fmla="*/ 3252877 h 3253830"/>
                            <a:gd name="connsiteX7" fmla="*/ 13410 w 1096789"/>
                            <a:gd name="connsiteY7" fmla="*/ 3253746 h 3253830"/>
                            <a:gd name="connsiteX8" fmla="*/ 104848 w 1096789"/>
                            <a:gd name="connsiteY8" fmla="*/ 2434762 h 3253830"/>
                            <a:gd name="connsiteX9" fmla="*/ 903954 w 1096789"/>
                            <a:gd name="connsiteY9" fmla="*/ 1663486 h 3253830"/>
                            <a:gd name="connsiteX10" fmla="*/ 478560 w 1096789"/>
                            <a:gd name="connsiteY10" fmla="*/ 1194360 h 3253830"/>
                            <a:gd name="connsiteX11" fmla="*/ 3786 w 1096789"/>
                            <a:gd name="connsiteY11" fmla="*/ 438535 h 3253830"/>
                            <a:gd name="connsiteX12" fmla="*/ 3786 w 1096789"/>
                            <a:gd name="connsiteY12" fmla="*/ 0 h 3253830"/>
                            <a:gd name="connsiteX0" fmla="*/ 3786 w 1096789"/>
                            <a:gd name="connsiteY0" fmla="*/ 0 h 3255818"/>
                            <a:gd name="connsiteX1" fmla="*/ 232069 w 1096789"/>
                            <a:gd name="connsiteY1" fmla="*/ 0 h 3255818"/>
                            <a:gd name="connsiteX2" fmla="*/ 232069 w 1096789"/>
                            <a:gd name="connsiteY2" fmla="*/ 438535 h 3255818"/>
                            <a:gd name="connsiteX3" fmla="*/ 661440 w 1096789"/>
                            <a:gd name="connsiteY3" fmla="*/ 1106896 h 3255818"/>
                            <a:gd name="connsiteX4" fmla="*/ 1094786 w 1096789"/>
                            <a:gd name="connsiteY4" fmla="*/ 1639632 h 3255818"/>
                            <a:gd name="connsiteX5" fmla="*/ 251947 w 1096789"/>
                            <a:gd name="connsiteY5" fmla="*/ 2585836 h 3255818"/>
                            <a:gd name="connsiteX6" fmla="*/ 194385 w 1096789"/>
                            <a:gd name="connsiteY6" fmla="*/ 3255818 h 3255818"/>
                            <a:gd name="connsiteX7" fmla="*/ 13410 w 1096789"/>
                            <a:gd name="connsiteY7" fmla="*/ 3253746 h 3255818"/>
                            <a:gd name="connsiteX8" fmla="*/ 104848 w 1096789"/>
                            <a:gd name="connsiteY8" fmla="*/ 2434762 h 3255818"/>
                            <a:gd name="connsiteX9" fmla="*/ 903954 w 1096789"/>
                            <a:gd name="connsiteY9" fmla="*/ 1663486 h 3255818"/>
                            <a:gd name="connsiteX10" fmla="*/ 478560 w 1096789"/>
                            <a:gd name="connsiteY10" fmla="*/ 1194360 h 3255818"/>
                            <a:gd name="connsiteX11" fmla="*/ 3786 w 1096789"/>
                            <a:gd name="connsiteY11" fmla="*/ 438535 h 3255818"/>
                            <a:gd name="connsiteX12" fmla="*/ 3786 w 1096789"/>
                            <a:gd name="connsiteY12" fmla="*/ 0 h 3255818"/>
                            <a:gd name="connsiteX0" fmla="*/ 3786 w 1096789"/>
                            <a:gd name="connsiteY0" fmla="*/ 0 h 3253830"/>
                            <a:gd name="connsiteX1" fmla="*/ 232069 w 1096789"/>
                            <a:gd name="connsiteY1" fmla="*/ 0 h 3253830"/>
                            <a:gd name="connsiteX2" fmla="*/ 232069 w 1096789"/>
                            <a:gd name="connsiteY2" fmla="*/ 438535 h 3253830"/>
                            <a:gd name="connsiteX3" fmla="*/ 661440 w 1096789"/>
                            <a:gd name="connsiteY3" fmla="*/ 1106896 h 3253830"/>
                            <a:gd name="connsiteX4" fmla="*/ 1094786 w 1096789"/>
                            <a:gd name="connsiteY4" fmla="*/ 1639632 h 3253830"/>
                            <a:gd name="connsiteX5" fmla="*/ 251947 w 1096789"/>
                            <a:gd name="connsiteY5" fmla="*/ 2585836 h 3253830"/>
                            <a:gd name="connsiteX6" fmla="*/ 197325 w 1096789"/>
                            <a:gd name="connsiteY6" fmla="*/ 3252878 h 3253830"/>
                            <a:gd name="connsiteX7" fmla="*/ 13410 w 1096789"/>
                            <a:gd name="connsiteY7" fmla="*/ 3253746 h 3253830"/>
                            <a:gd name="connsiteX8" fmla="*/ 104848 w 1096789"/>
                            <a:gd name="connsiteY8" fmla="*/ 2434762 h 3253830"/>
                            <a:gd name="connsiteX9" fmla="*/ 903954 w 1096789"/>
                            <a:gd name="connsiteY9" fmla="*/ 1663486 h 3253830"/>
                            <a:gd name="connsiteX10" fmla="*/ 478560 w 1096789"/>
                            <a:gd name="connsiteY10" fmla="*/ 1194360 h 3253830"/>
                            <a:gd name="connsiteX11" fmla="*/ 3786 w 1096789"/>
                            <a:gd name="connsiteY11" fmla="*/ 438535 h 3253830"/>
                            <a:gd name="connsiteX12" fmla="*/ 3786 w 1096789"/>
                            <a:gd name="connsiteY12" fmla="*/ 0 h 3253830"/>
                            <a:gd name="connsiteX0" fmla="*/ 3786 w 1096789"/>
                            <a:gd name="connsiteY0" fmla="*/ 0 h 3255819"/>
                            <a:gd name="connsiteX1" fmla="*/ 232069 w 1096789"/>
                            <a:gd name="connsiteY1" fmla="*/ 0 h 3255819"/>
                            <a:gd name="connsiteX2" fmla="*/ 232069 w 1096789"/>
                            <a:gd name="connsiteY2" fmla="*/ 438535 h 3255819"/>
                            <a:gd name="connsiteX3" fmla="*/ 661440 w 1096789"/>
                            <a:gd name="connsiteY3" fmla="*/ 1106896 h 3255819"/>
                            <a:gd name="connsiteX4" fmla="*/ 1094786 w 1096789"/>
                            <a:gd name="connsiteY4" fmla="*/ 1639632 h 3255819"/>
                            <a:gd name="connsiteX5" fmla="*/ 251947 w 1096789"/>
                            <a:gd name="connsiteY5" fmla="*/ 2585836 h 3255819"/>
                            <a:gd name="connsiteX6" fmla="*/ 194385 w 1096789"/>
                            <a:gd name="connsiteY6" fmla="*/ 3255819 h 3255819"/>
                            <a:gd name="connsiteX7" fmla="*/ 13410 w 1096789"/>
                            <a:gd name="connsiteY7" fmla="*/ 3253746 h 3255819"/>
                            <a:gd name="connsiteX8" fmla="*/ 104848 w 1096789"/>
                            <a:gd name="connsiteY8" fmla="*/ 2434762 h 3255819"/>
                            <a:gd name="connsiteX9" fmla="*/ 903954 w 1096789"/>
                            <a:gd name="connsiteY9" fmla="*/ 1663486 h 3255819"/>
                            <a:gd name="connsiteX10" fmla="*/ 478560 w 1096789"/>
                            <a:gd name="connsiteY10" fmla="*/ 1194360 h 3255819"/>
                            <a:gd name="connsiteX11" fmla="*/ 3786 w 1096789"/>
                            <a:gd name="connsiteY11" fmla="*/ 438535 h 3255819"/>
                            <a:gd name="connsiteX12" fmla="*/ 3786 w 1096789"/>
                            <a:gd name="connsiteY12" fmla="*/ 0 h 3255819"/>
                            <a:gd name="connsiteX0" fmla="*/ 3786 w 1096789"/>
                            <a:gd name="connsiteY0" fmla="*/ 0 h 3253830"/>
                            <a:gd name="connsiteX1" fmla="*/ 232069 w 1096789"/>
                            <a:gd name="connsiteY1" fmla="*/ 0 h 3253830"/>
                            <a:gd name="connsiteX2" fmla="*/ 232069 w 1096789"/>
                            <a:gd name="connsiteY2" fmla="*/ 438535 h 3253830"/>
                            <a:gd name="connsiteX3" fmla="*/ 661440 w 1096789"/>
                            <a:gd name="connsiteY3" fmla="*/ 1106896 h 3253830"/>
                            <a:gd name="connsiteX4" fmla="*/ 1094786 w 1096789"/>
                            <a:gd name="connsiteY4" fmla="*/ 1639632 h 3253830"/>
                            <a:gd name="connsiteX5" fmla="*/ 251947 w 1096789"/>
                            <a:gd name="connsiteY5" fmla="*/ 2585836 h 3253830"/>
                            <a:gd name="connsiteX6" fmla="*/ 191444 w 1096789"/>
                            <a:gd name="connsiteY6" fmla="*/ 3252879 h 3253830"/>
                            <a:gd name="connsiteX7" fmla="*/ 13410 w 1096789"/>
                            <a:gd name="connsiteY7" fmla="*/ 3253746 h 3253830"/>
                            <a:gd name="connsiteX8" fmla="*/ 104848 w 1096789"/>
                            <a:gd name="connsiteY8" fmla="*/ 2434762 h 3253830"/>
                            <a:gd name="connsiteX9" fmla="*/ 903954 w 1096789"/>
                            <a:gd name="connsiteY9" fmla="*/ 1663486 h 3253830"/>
                            <a:gd name="connsiteX10" fmla="*/ 478560 w 1096789"/>
                            <a:gd name="connsiteY10" fmla="*/ 1194360 h 3253830"/>
                            <a:gd name="connsiteX11" fmla="*/ 3786 w 1096789"/>
                            <a:gd name="connsiteY11" fmla="*/ 438535 h 3253830"/>
                            <a:gd name="connsiteX12" fmla="*/ 3786 w 1096789"/>
                            <a:gd name="connsiteY12" fmla="*/ 0 h 3253830"/>
                            <a:gd name="connsiteX0" fmla="*/ 3786 w 1096789"/>
                            <a:gd name="connsiteY0" fmla="*/ 0 h 3253793"/>
                            <a:gd name="connsiteX1" fmla="*/ 232069 w 1096789"/>
                            <a:gd name="connsiteY1" fmla="*/ 0 h 3253793"/>
                            <a:gd name="connsiteX2" fmla="*/ 232069 w 1096789"/>
                            <a:gd name="connsiteY2" fmla="*/ 438535 h 3253793"/>
                            <a:gd name="connsiteX3" fmla="*/ 661440 w 1096789"/>
                            <a:gd name="connsiteY3" fmla="*/ 1106896 h 3253793"/>
                            <a:gd name="connsiteX4" fmla="*/ 1094786 w 1096789"/>
                            <a:gd name="connsiteY4" fmla="*/ 1639632 h 3253793"/>
                            <a:gd name="connsiteX5" fmla="*/ 251947 w 1096789"/>
                            <a:gd name="connsiteY5" fmla="*/ 2585836 h 3253793"/>
                            <a:gd name="connsiteX6" fmla="*/ 206145 w 1096789"/>
                            <a:gd name="connsiteY6" fmla="*/ 3249939 h 3253793"/>
                            <a:gd name="connsiteX7" fmla="*/ 13410 w 1096789"/>
                            <a:gd name="connsiteY7" fmla="*/ 3253746 h 3253793"/>
                            <a:gd name="connsiteX8" fmla="*/ 104848 w 1096789"/>
                            <a:gd name="connsiteY8" fmla="*/ 2434762 h 3253793"/>
                            <a:gd name="connsiteX9" fmla="*/ 903954 w 1096789"/>
                            <a:gd name="connsiteY9" fmla="*/ 1663486 h 3253793"/>
                            <a:gd name="connsiteX10" fmla="*/ 478560 w 1096789"/>
                            <a:gd name="connsiteY10" fmla="*/ 1194360 h 3253793"/>
                            <a:gd name="connsiteX11" fmla="*/ 3786 w 1096789"/>
                            <a:gd name="connsiteY11" fmla="*/ 438535 h 3253793"/>
                            <a:gd name="connsiteX12" fmla="*/ 3786 w 1096789"/>
                            <a:gd name="connsiteY12" fmla="*/ 0 h 3253793"/>
                            <a:gd name="connsiteX0" fmla="*/ 3786 w 1096789"/>
                            <a:gd name="connsiteY0" fmla="*/ 0 h 3253793"/>
                            <a:gd name="connsiteX1" fmla="*/ 232069 w 1096789"/>
                            <a:gd name="connsiteY1" fmla="*/ 0 h 3253793"/>
                            <a:gd name="connsiteX2" fmla="*/ 232069 w 1096789"/>
                            <a:gd name="connsiteY2" fmla="*/ 438535 h 3253793"/>
                            <a:gd name="connsiteX3" fmla="*/ 661440 w 1096789"/>
                            <a:gd name="connsiteY3" fmla="*/ 1106896 h 3253793"/>
                            <a:gd name="connsiteX4" fmla="*/ 1094786 w 1096789"/>
                            <a:gd name="connsiteY4" fmla="*/ 1639632 h 3253793"/>
                            <a:gd name="connsiteX5" fmla="*/ 251947 w 1096789"/>
                            <a:gd name="connsiteY5" fmla="*/ 2585836 h 3253793"/>
                            <a:gd name="connsiteX6" fmla="*/ 206145 w 1096789"/>
                            <a:gd name="connsiteY6" fmla="*/ 3249939 h 3253793"/>
                            <a:gd name="connsiteX7" fmla="*/ 13410 w 1096789"/>
                            <a:gd name="connsiteY7" fmla="*/ 3253746 h 3253793"/>
                            <a:gd name="connsiteX8" fmla="*/ 104848 w 1096789"/>
                            <a:gd name="connsiteY8" fmla="*/ 2434762 h 3253793"/>
                            <a:gd name="connsiteX9" fmla="*/ 903954 w 1096789"/>
                            <a:gd name="connsiteY9" fmla="*/ 1663486 h 3253793"/>
                            <a:gd name="connsiteX10" fmla="*/ 478560 w 1096789"/>
                            <a:gd name="connsiteY10" fmla="*/ 1194360 h 3253793"/>
                            <a:gd name="connsiteX11" fmla="*/ 3786 w 1096789"/>
                            <a:gd name="connsiteY11" fmla="*/ 438535 h 3253793"/>
                            <a:gd name="connsiteX12" fmla="*/ 3786 w 1096789"/>
                            <a:gd name="connsiteY12" fmla="*/ 0 h 3253793"/>
                            <a:gd name="connsiteX0" fmla="*/ 0 w 1093003"/>
                            <a:gd name="connsiteY0" fmla="*/ 0 h 3250890"/>
                            <a:gd name="connsiteX1" fmla="*/ 228283 w 1093003"/>
                            <a:gd name="connsiteY1" fmla="*/ 0 h 3250890"/>
                            <a:gd name="connsiteX2" fmla="*/ 228283 w 1093003"/>
                            <a:gd name="connsiteY2" fmla="*/ 438535 h 3250890"/>
                            <a:gd name="connsiteX3" fmla="*/ 657654 w 1093003"/>
                            <a:gd name="connsiteY3" fmla="*/ 1106896 h 3250890"/>
                            <a:gd name="connsiteX4" fmla="*/ 1091000 w 1093003"/>
                            <a:gd name="connsiteY4" fmla="*/ 1639632 h 3250890"/>
                            <a:gd name="connsiteX5" fmla="*/ 248161 w 1093003"/>
                            <a:gd name="connsiteY5" fmla="*/ 2585836 h 3250890"/>
                            <a:gd name="connsiteX6" fmla="*/ 202359 w 1093003"/>
                            <a:gd name="connsiteY6" fmla="*/ 3249939 h 3250890"/>
                            <a:gd name="connsiteX7" fmla="*/ 36086 w 1093003"/>
                            <a:gd name="connsiteY7" fmla="*/ 3250806 h 3250890"/>
                            <a:gd name="connsiteX8" fmla="*/ 101062 w 1093003"/>
                            <a:gd name="connsiteY8" fmla="*/ 2434762 h 3250890"/>
                            <a:gd name="connsiteX9" fmla="*/ 900168 w 1093003"/>
                            <a:gd name="connsiteY9" fmla="*/ 1663486 h 3250890"/>
                            <a:gd name="connsiteX10" fmla="*/ 474774 w 1093003"/>
                            <a:gd name="connsiteY10" fmla="*/ 1194360 h 3250890"/>
                            <a:gd name="connsiteX11" fmla="*/ 0 w 1093003"/>
                            <a:gd name="connsiteY11" fmla="*/ 438535 h 3250890"/>
                            <a:gd name="connsiteX12" fmla="*/ 0 w 1093003"/>
                            <a:gd name="connsiteY12" fmla="*/ 0 h 3250890"/>
                            <a:gd name="connsiteX0" fmla="*/ 0 w 1093003"/>
                            <a:gd name="connsiteY0" fmla="*/ 0 h 3250890"/>
                            <a:gd name="connsiteX1" fmla="*/ 228283 w 1093003"/>
                            <a:gd name="connsiteY1" fmla="*/ 0 h 3250890"/>
                            <a:gd name="connsiteX2" fmla="*/ 228283 w 1093003"/>
                            <a:gd name="connsiteY2" fmla="*/ 438535 h 3250890"/>
                            <a:gd name="connsiteX3" fmla="*/ 657654 w 1093003"/>
                            <a:gd name="connsiteY3" fmla="*/ 1106896 h 3250890"/>
                            <a:gd name="connsiteX4" fmla="*/ 1091000 w 1093003"/>
                            <a:gd name="connsiteY4" fmla="*/ 1639632 h 3250890"/>
                            <a:gd name="connsiteX5" fmla="*/ 248161 w 1093003"/>
                            <a:gd name="connsiteY5" fmla="*/ 2585836 h 3250890"/>
                            <a:gd name="connsiteX6" fmla="*/ 202359 w 1093003"/>
                            <a:gd name="connsiteY6" fmla="*/ 3249939 h 3250890"/>
                            <a:gd name="connsiteX7" fmla="*/ 36086 w 1093003"/>
                            <a:gd name="connsiteY7" fmla="*/ 3250806 h 3250890"/>
                            <a:gd name="connsiteX8" fmla="*/ 112823 w 1093003"/>
                            <a:gd name="connsiteY8" fmla="*/ 2434762 h 3250890"/>
                            <a:gd name="connsiteX9" fmla="*/ 900168 w 1093003"/>
                            <a:gd name="connsiteY9" fmla="*/ 1663486 h 3250890"/>
                            <a:gd name="connsiteX10" fmla="*/ 474774 w 1093003"/>
                            <a:gd name="connsiteY10" fmla="*/ 1194360 h 3250890"/>
                            <a:gd name="connsiteX11" fmla="*/ 0 w 1093003"/>
                            <a:gd name="connsiteY11" fmla="*/ 438535 h 3250890"/>
                            <a:gd name="connsiteX12" fmla="*/ 0 w 1093003"/>
                            <a:gd name="connsiteY12" fmla="*/ 0 h 3250890"/>
                            <a:gd name="connsiteX0" fmla="*/ 0 w 1093003"/>
                            <a:gd name="connsiteY0" fmla="*/ 0 h 3250853"/>
                            <a:gd name="connsiteX1" fmla="*/ 228283 w 1093003"/>
                            <a:gd name="connsiteY1" fmla="*/ 0 h 3250853"/>
                            <a:gd name="connsiteX2" fmla="*/ 228283 w 1093003"/>
                            <a:gd name="connsiteY2" fmla="*/ 438535 h 3250853"/>
                            <a:gd name="connsiteX3" fmla="*/ 657654 w 1093003"/>
                            <a:gd name="connsiteY3" fmla="*/ 1106896 h 3250853"/>
                            <a:gd name="connsiteX4" fmla="*/ 1091000 w 1093003"/>
                            <a:gd name="connsiteY4" fmla="*/ 1639632 h 3250853"/>
                            <a:gd name="connsiteX5" fmla="*/ 248161 w 1093003"/>
                            <a:gd name="connsiteY5" fmla="*/ 2585836 h 3250853"/>
                            <a:gd name="connsiteX6" fmla="*/ 240582 w 1093003"/>
                            <a:gd name="connsiteY6" fmla="*/ 3246999 h 3250853"/>
                            <a:gd name="connsiteX7" fmla="*/ 36086 w 1093003"/>
                            <a:gd name="connsiteY7" fmla="*/ 3250806 h 3250853"/>
                            <a:gd name="connsiteX8" fmla="*/ 112823 w 1093003"/>
                            <a:gd name="connsiteY8" fmla="*/ 2434762 h 3250853"/>
                            <a:gd name="connsiteX9" fmla="*/ 900168 w 1093003"/>
                            <a:gd name="connsiteY9" fmla="*/ 1663486 h 3250853"/>
                            <a:gd name="connsiteX10" fmla="*/ 474774 w 1093003"/>
                            <a:gd name="connsiteY10" fmla="*/ 1194360 h 3250853"/>
                            <a:gd name="connsiteX11" fmla="*/ 0 w 1093003"/>
                            <a:gd name="connsiteY11" fmla="*/ 438535 h 3250853"/>
                            <a:gd name="connsiteX12" fmla="*/ 0 w 1093003"/>
                            <a:gd name="connsiteY12" fmla="*/ 0 h 3250853"/>
                            <a:gd name="connsiteX0" fmla="*/ 0 w 1093003"/>
                            <a:gd name="connsiteY0" fmla="*/ 0 h 3247949"/>
                            <a:gd name="connsiteX1" fmla="*/ 228283 w 1093003"/>
                            <a:gd name="connsiteY1" fmla="*/ 0 h 3247949"/>
                            <a:gd name="connsiteX2" fmla="*/ 228283 w 1093003"/>
                            <a:gd name="connsiteY2" fmla="*/ 438535 h 3247949"/>
                            <a:gd name="connsiteX3" fmla="*/ 657654 w 1093003"/>
                            <a:gd name="connsiteY3" fmla="*/ 1106896 h 3247949"/>
                            <a:gd name="connsiteX4" fmla="*/ 1091000 w 1093003"/>
                            <a:gd name="connsiteY4" fmla="*/ 1639632 h 3247949"/>
                            <a:gd name="connsiteX5" fmla="*/ 248161 w 1093003"/>
                            <a:gd name="connsiteY5" fmla="*/ 2585836 h 3247949"/>
                            <a:gd name="connsiteX6" fmla="*/ 240582 w 1093003"/>
                            <a:gd name="connsiteY6" fmla="*/ 3246999 h 3247949"/>
                            <a:gd name="connsiteX7" fmla="*/ 27265 w 1093003"/>
                            <a:gd name="connsiteY7" fmla="*/ 3247865 h 3247949"/>
                            <a:gd name="connsiteX8" fmla="*/ 112823 w 1093003"/>
                            <a:gd name="connsiteY8" fmla="*/ 2434762 h 3247949"/>
                            <a:gd name="connsiteX9" fmla="*/ 900168 w 1093003"/>
                            <a:gd name="connsiteY9" fmla="*/ 1663486 h 3247949"/>
                            <a:gd name="connsiteX10" fmla="*/ 474774 w 1093003"/>
                            <a:gd name="connsiteY10" fmla="*/ 1194360 h 3247949"/>
                            <a:gd name="connsiteX11" fmla="*/ 0 w 1093003"/>
                            <a:gd name="connsiteY11" fmla="*/ 438535 h 3247949"/>
                            <a:gd name="connsiteX12" fmla="*/ 0 w 1093003"/>
                            <a:gd name="connsiteY12" fmla="*/ 0 h 3247949"/>
                            <a:gd name="connsiteX0" fmla="*/ 0 w 1093003"/>
                            <a:gd name="connsiteY0" fmla="*/ 0 h 3247949"/>
                            <a:gd name="connsiteX1" fmla="*/ 228283 w 1093003"/>
                            <a:gd name="connsiteY1" fmla="*/ 0 h 3247949"/>
                            <a:gd name="connsiteX2" fmla="*/ 228283 w 1093003"/>
                            <a:gd name="connsiteY2" fmla="*/ 438535 h 3247949"/>
                            <a:gd name="connsiteX3" fmla="*/ 657654 w 1093003"/>
                            <a:gd name="connsiteY3" fmla="*/ 1106896 h 3247949"/>
                            <a:gd name="connsiteX4" fmla="*/ 1091000 w 1093003"/>
                            <a:gd name="connsiteY4" fmla="*/ 1639632 h 3247949"/>
                            <a:gd name="connsiteX5" fmla="*/ 248161 w 1093003"/>
                            <a:gd name="connsiteY5" fmla="*/ 2585836 h 3247949"/>
                            <a:gd name="connsiteX6" fmla="*/ 240582 w 1093003"/>
                            <a:gd name="connsiteY6" fmla="*/ 3246999 h 3247949"/>
                            <a:gd name="connsiteX7" fmla="*/ 27265 w 1093003"/>
                            <a:gd name="connsiteY7" fmla="*/ 3247865 h 3247949"/>
                            <a:gd name="connsiteX8" fmla="*/ 112823 w 1093003"/>
                            <a:gd name="connsiteY8" fmla="*/ 2434762 h 3247949"/>
                            <a:gd name="connsiteX9" fmla="*/ 900168 w 1093003"/>
                            <a:gd name="connsiteY9" fmla="*/ 1663486 h 3247949"/>
                            <a:gd name="connsiteX10" fmla="*/ 474774 w 1093003"/>
                            <a:gd name="connsiteY10" fmla="*/ 1194360 h 3247949"/>
                            <a:gd name="connsiteX11" fmla="*/ 0 w 1093003"/>
                            <a:gd name="connsiteY11" fmla="*/ 438535 h 3247949"/>
                            <a:gd name="connsiteX12" fmla="*/ 0 w 1093003"/>
                            <a:gd name="connsiteY12" fmla="*/ 0 h 324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3003" h="3247949">
                              <a:moveTo>
                                <a:pt x="0" y="0"/>
                              </a:moveTo>
                              <a:lnTo>
                                <a:pt x="228283" y="0"/>
                              </a:lnTo>
                              <a:lnTo>
                                <a:pt x="228283" y="438535"/>
                              </a:lnTo>
                              <a:cubicBezTo>
                                <a:pt x="249486" y="850827"/>
                                <a:pt x="517182" y="996753"/>
                                <a:pt x="657654" y="1106896"/>
                              </a:cubicBezTo>
                              <a:cubicBezTo>
                                <a:pt x="944563" y="1257256"/>
                                <a:pt x="1113530" y="1470005"/>
                                <a:pt x="1091000" y="1639632"/>
                              </a:cubicBezTo>
                              <a:cubicBezTo>
                                <a:pt x="1079736" y="1970936"/>
                                <a:pt x="365444" y="2111408"/>
                                <a:pt x="248161" y="2585836"/>
                              </a:cubicBezTo>
                              <a:cubicBezTo>
                                <a:pt x="172624" y="2810459"/>
                                <a:pt x="217723" y="3037615"/>
                                <a:pt x="240582" y="3246999"/>
                              </a:cubicBezTo>
                              <a:cubicBezTo>
                                <a:pt x="186248" y="3245012"/>
                                <a:pt x="150510" y="3248527"/>
                                <a:pt x="27265" y="3247865"/>
                              </a:cubicBezTo>
                              <a:cubicBezTo>
                                <a:pt x="3411" y="3119982"/>
                                <a:pt x="-6446" y="2673964"/>
                                <a:pt x="112823" y="2434762"/>
                              </a:cubicBezTo>
                              <a:cubicBezTo>
                                <a:pt x="259259" y="2101471"/>
                                <a:pt x="723914" y="1882147"/>
                                <a:pt x="900168" y="1663486"/>
                              </a:cubicBezTo>
                              <a:cubicBezTo>
                                <a:pt x="990282" y="1497834"/>
                                <a:pt x="728832" y="1338884"/>
                                <a:pt x="474774" y="1194360"/>
                              </a:cubicBezTo>
                              <a:cubicBezTo>
                                <a:pt x="380127" y="1137225"/>
                                <a:pt x="38988" y="873357"/>
                                <a:pt x="0" y="438535"/>
                              </a:cubicBezTo>
                              <a:lnTo>
                                <a:pt x="0" y="0"/>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39" name="Rounded Rectangle 138"/>
                        <p:cNvSpPr/>
                        <p:nvPr/>
                      </p:nvSpPr>
                      <p:spPr>
                        <a:xfrm>
                          <a:off x="4049960" y="2418182"/>
                          <a:ext cx="2931285" cy="393011"/>
                        </a:xfrm>
                        <a:prstGeom prst="roundRect">
                          <a:avLst>
                            <a:gd name="adj" fmla="val 25771"/>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40" name="Rounded Rectangle 139"/>
                        <p:cNvSpPr/>
                        <p:nvPr/>
                      </p:nvSpPr>
                      <p:spPr>
                        <a:xfrm>
                          <a:off x="4049960" y="5936356"/>
                          <a:ext cx="2931285" cy="393011"/>
                        </a:xfrm>
                        <a:prstGeom prst="roundRect">
                          <a:avLst>
                            <a:gd name="adj" fmla="val 25771"/>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sp>
                    <p:nvSpPr>
                      <p:cNvPr id="135" name="Freeform 134"/>
                      <p:cNvSpPr/>
                      <p:nvPr/>
                    </p:nvSpPr>
                    <p:spPr>
                      <a:xfrm>
                        <a:off x="3277702" y="3811650"/>
                        <a:ext cx="296554" cy="245999"/>
                      </a:xfrm>
                      <a:custGeom>
                        <a:avLst/>
                        <a:gdLst>
                          <a:gd name="connsiteX0" fmla="*/ 186456 w 444880"/>
                          <a:gd name="connsiteY0" fmla="*/ 0 h 352668"/>
                          <a:gd name="connsiteX1" fmla="*/ 258426 w 444880"/>
                          <a:gd name="connsiteY1" fmla="*/ 0 h 352668"/>
                          <a:gd name="connsiteX2" fmla="*/ 259745 w 444880"/>
                          <a:gd name="connsiteY2" fmla="*/ 22281 h 352668"/>
                          <a:gd name="connsiteX3" fmla="*/ 423920 w 444880"/>
                          <a:gd name="connsiteY3" fmla="*/ 183105 h 352668"/>
                          <a:gd name="connsiteX4" fmla="*/ 441760 w 444880"/>
                          <a:gd name="connsiteY4" fmla="*/ 352651 h 352668"/>
                          <a:gd name="connsiteX5" fmla="*/ 397280 w 444880"/>
                          <a:gd name="connsiteY5" fmla="*/ 352470 h 352668"/>
                          <a:gd name="connsiteX6" fmla="*/ 395700 w 444880"/>
                          <a:gd name="connsiteY6" fmla="*/ 214606 h 352668"/>
                          <a:gd name="connsiteX7" fmla="*/ 227177 w 444880"/>
                          <a:gd name="connsiteY7" fmla="*/ 41561 h 352668"/>
                          <a:gd name="connsiteX8" fmla="*/ 222441 w 444880"/>
                          <a:gd name="connsiteY8" fmla="*/ 25657 h 352668"/>
                          <a:gd name="connsiteX9" fmla="*/ 217705 w 444880"/>
                          <a:gd name="connsiteY9" fmla="*/ 41561 h 352668"/>
                          <a:gd name="connsiteX10" fmla="*/ 49182 w 444880"/>
                          <a:gd name="connsiteY10" fmla="*/ 214606 h 352668"/>
                          <a:gd name="connsiteX11" fmla="*/ 47601 w 444880"/>
                          <a:gd name="connsiteY11" fmla="*/ 352470 h 352668"/>
                          <a:gd name="connsiteX12" fmla="*/ 3121 w 444880"/>
                          <a:gd name="connsiteY12" fmla="*/ 352651 h 352668"/>
                          <a:gd name="connsiteX13" fmla="*/ 20962 w 444880"/>
                          <a:gd name="connsiteY13" fmla="*/ 183105 h 352668"/>
                          <a:gd name="connsiteX14" fmla="*/ 185136 w 444880"/>
                          <a:gd name="connsiteY14" fmla="*/ 22281 h 352668"/>
                          <a:gd name="connsiteX0" fmla="*/ 185136 w 444880"/>
                          <a:gd name="connsiteY0" fmla="*/ 22281 h 352668"/>
                          <a:gd name="connsiteX1" fmla="*/ 258426 w 444880"/>
                          <a:gd name="connsiteY1" fmla="*/ 0 h 352668"/>
                          <a:gd name="connsiteX2" fmla="*/ 259745 w 444880"/>
                          <a:gd name="connsiteY2" fmla="*/ 22281 h 352668"/>
                          <a:gd name="connsiteX3" fmla="*/ 423920 w 444880"/>
                          <a:gd name="connsiteY3" fmla="*/ 183105 h 352668"/>
                          <a:gd name="connsiteX4" fmla="*/ 441760 w 444880"/>
                          <a:gd name="connsiteY4" fmla="*/ 352651 h 352668"/>
                          <a:gd name="connsiteX5" fmla="*/ 397280 w 444880"/>
                          <a:gd name="connsiteY5" fmla="*/ 352470 h 352668"/>
                          <a:gd name="connsiteX6" fmla="*/ 395700 w 444880"/>
                          <a:gd name="connsiteY6" fmla="*/ 214606 h 352668"/>
                          <a:gd name="connsiteX7" fmla="*/ 227177 w 444880"/>
                          <a:gd name="connsiteY7" fmla="*/ 41561 h 352668"/>
                          <a:gd name="connsiteX8" fmla="*/ 222441 w 444880"/>
                          <a:gd name="connsiteY8" fmla="*/ 25657 h 352668"/>
                          <a:gd name="connsiteX9" fmla="*/ 217705 w 444880"/>
                          <a:gd name="connsiteY9" fmla="*/ 41561 h 352668"/>
                          <a:gd name="connsiteX10" fmla="*/ 49182 w 444880"/>
                          <a:gd name="connsiteY10" fmla="*/ 214606 h 352668"/>
                          <a:gd name="connsiteX11" fmla="*/ 47601 w 444880"/>
                          <a:gd name="connsiteY11" fmla="*/ 352470 h 352668"/>
                          <a:gd name="connsiteX12" fmla="*/ 3121 w 444880"/>
                          <a:gd name="connsiteY12" fmla="*/ 352651 h 352668"/>
                          <a:gd name="connsiteX13" fmla="*/ 20962 w 444880"/>
                          <a:gd name="connsiteY13" fmla="*/ 183105 h 352668"/>
                          <a:gd name="connsiteX14" fmla="*/ 185136 w 444880"/>
                          <a:gd name="connsiteY14" fmla="*/ 22281 h 352668"/>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222441 w 444880"/>
                          <a:gd name="connsiteY8" fmla="*/ 41042 h 368053"/>
                          <a:gd name="connsiteX9" fmla="*/ 217705 w 444880"/>
                          <a:gd name="connsiteY9" fmla="*/ 56946 h 368053"/>
                          <a:gd name="connsiteX10" fmla="*/ 49182 w 444880"/>
                          <a:gd name="connsiteY10" fmla="*/ 229991 h 368053"/>
                          <a:gd name="connsiteX11" fmla="*/ 47601 w 444880"/>
                          <a:gd name="connsiteY11" fmla="*/ 367855 h 368053"/>
                          <a:gd name="connsiteX12" fmla="*/ 3121 w 444880"/>
                          <a:gd name="connsiteY12" fmla="*/ 368036 h 368053"/>
                          <a:gd name="connsiteX13" fmla="*/ 20962 w 444880"/>
                          <a:gd name="connsiteY13" fmla="*/ 198490 h 368053"/>
                          <a:gd name="connsiteX14" fmla="*/ 185136 w 444880"/>
                          <a:gd name="connsiteY14"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222441 w 444880"/>
                          <a:gd name="connsiteY8" fmla="*/ 41042 h 368053"/>
                          <a:gd name="connsiteX9" fmla="*/ 217705 w 444880"/>
                          <a:gd name="connsiteY9" fmla="*/ 56946 h 368053"/>
                          <a:gd name="connsiteX10" fmla="*/ 49182 w 444880"/>
                          <a:gd name="connsiteY10" fmla="*/ 229991 h 368053"/>
                          <a:gd name="connsiteX11" fmla="*/ 47601 w 444880"/>
                          <a:gd name="connsiteY11" fmla="*/ 367855 h 368053"/>
                          <a:gd name="connsiteX12" fmla="*/ 3121 w 444880"/>
                          <a:gd name="connsiteY12" fmla="*/ 368036 h 368053"/>
                          <a:gd name="connsiteX13" fmla="*/ 20962 w 444880"/>
                          <a:gd name="connsiteY13" fmla="*/ 198490 h 368053"/>
                          <a:gd name="connsiteX14" fmla="*/ 185136 w 444880"/>
                          <a:gd name="connsiteY14"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222441 w 444880"/>
                          <a:gd name="connsiteY8" fmla="*/ 41042 h 368053"/>
                          <a:gd name="connsiteX9" fmla="*/ 217705 w 444880"/>
                          <a:gd name="connsiteY9" fmla="*/ 56946 h 368053"/>
                          <a:gd name="connsiteX10" fmla="*/ 49182 w 444880"/>
                          <a:gd name="connsiteY10" fmla="*/ 229991 h 368053"/>
                          <a:gd name="connsiteX11" fmla="*/ 47601 w 444880"/>
                          <a:gd name="connsiteY11" fmla="*/ 367855 h 368053"/>
                          <a:gd name="connsiteX12" fmla="*/ 3121 w 444880"/>
                          <a:gd name="connsiteY12" fmla="*/ 368036 h 368053"/>
                          <a:gd name="connsiteX13" fmla="*/ 20962 w 444880"/>
                          <a:gd name="connsiteY13" fmla="*/ 198490 h 368053"/>
                          <a:gd name="connsiteX14" fmla="*/ 185136 w 444880"/>
                          <a:gd name="connsiteY14"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222441 w 444880"/>
                          <a:gd name="connsiteY8" fmla="*/ 41042 h 368053"/>
                          <a:gd name="connsiteX9" fmla="*/ 217705 w 444880"/>
                          <a:gd name="connsiteY9" fmla="*/ 56946 h 368053"/>
                          <a:gd name="connsiteX10" fmla="*/ 49182 w 444880"/>
                          <a:gd name="connsiteY10" fmla="*/ 229991 h 368053"/>
                          <a:gd name="connsiteX11" fmla="*/ 47601 w 444880"/>
                          <a:gd name="connsiteY11" fmla="*/ 367855 h 368053"/>
                          <a:gd name="connsiteX12" fmla="*/ 3121 w 444880"/>
                          <a:gd name="connsiteY12" fmla="*/ 368036 h 368053"/>
                          <a:gd name="connsiteX13" fmla="*/ 20962 w 444880"/>
                          <a:gd name="connsiteY13" fmla="*/ 198490 h 368053"/>
                          <a:gd name="connsiteX14" fmla="*/ 185136 w 444880"/>
                          <a:gd name="connsiteY14"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217705 w 444880"/>
                          <a:gd name="connsiteY8" fmla="*/ 56946 h 368053"/>
                          <a:gd name="connsiteX9" fmla="*/ 49182 w 444880"/>
                          <a:gd name="connsiteY9" fmla="*/ 229991 h 368053"/>
                          <a:gd name="connsiteX10" fmla="*/ 47601 w 444880"/>
                          <a:gd name="connsiteY10" fmla="*/ 367855 h 368053"/>
                          <a:gd name="connsiteX11" fmla="*/ 3121 w 444880"/>
                          <a:gd name="connsiteY11" fmla="*/ 368036 h 368053"/>
                          <a:gd name="connsiteX12" fmla="*/ 20962 w 444880"/>
                          <a:gd name="connsiteY12" fmla="*/ 198490 h 368053"/>
                          <a:gd name="connsiteX13" fmla="*/ 185136 w 444880"/>
                          <a:gd name="connsiteY13"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49182 w 444880"/>
                          <a:gd name="connsiteY8" fmla="*/ 229991 h 368053"/>
                          <a:gd name="connsiteX9" fmla="*/ 47601 w 444880"/>
                          <a:gd name="connsiteY9" fmla="*/ 367855 h 368053"/>
                          <a:gd name="connsiteX10" fmla="*/ 3121 w 444880"/>
                          <a:gd name="connsiteY10" fmla="*/ 368036 h 368053"/>
                          <a:gd name="connsiteX11" fmla="*/ 20962 w 444880"/>
                          <a:gd name="connsiteY11" fmla="*/ 198490 h 368053"/>
                          <a:gd name="connsiteX12" fmla="*/ 185136 w 444880"/>
                          <a:gd name="connsiteY12"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49182 w 444880"/>
                          <a:gd name="connsiteY7" fmla="*/ 229991 h 368053"/>
                          <a:gd name="connsiteX8" fmla="*/ 47601 w 444880"/>
                          <a:gd name="connsiteY8" fmla="*/ 367855 h 368053"/>
                          <a:gd name="connsiteX9" fmla="*/ 3121 w 444880"/>
                          <a:gd name="connsiteY9" fmla="*/ 368036 h 368053"/>
                          <a:gd name="connsiteX10" fmla="*/ 20962 w 444880"/>
                          <a:gd name="connsiteY10" fmla="*/ 198490 h 368053"/>
                          <a:gd name="connsiteX11" fmla="*/ 185136 w 444880"/>
                          <a:gd name="connsiteY11"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47601 w 444880"/>
                          <a:gd name="connsiteY7" fmla="*/ 367855 h 368053"/>
                          <a:gd name="connsiteX8" fmla="*/ 3121 w 444880"/>
                          <a:gd name="connsiteY8" fmla="*/ 368036 h 368053"/>
                          <a:gd name="connsiteX9" fmla="*/ 20962 w 444880"/>
                          <a:gd name="connsiteY9" fmla="*/ 198490 h 368053"/>
                          <a:gd name="connsiteX10" fmla="*/ 185136 w 444880"/>
                          <a:gd name="connsiteY10"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47601 w 444880"/>
                          <a:gd name="connsiteY6" fmla="*/ 367855 h 368053"/>
                          <a:gd name="connsiteX7" fmla="*/ 3121 w 444880"/>
                          <a:gd name="connsiteY7" fmla="*/ 368036 h 368053"/>
                          <a:gd name="connsiteX8" fmla="*/ 20962 w 444880"/>
                          <a:gd name="connsiteY8" fmla="*/ 198490 h 368053"/>
                          <a:gd name="connsiteX9" fmla="*/ 185136 w 444880"/>
                          <a:gd name="connsiteY9"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121 w 444880"/>
                          <a:gd name="connsiteY6" fmla="*/ 368036 h 368053"/>
                          <a:gd name="connsiteX7" fmla="*/ 20962 w 444880"/>
                          <a:gd name="connsiteY7" fmla="*/ 198490 h 368053"/>
                          <a:gd name="connsiteX8" fmla="*/ 185136 w 444880"/>
                          <a:gd name="connsiteY8" fmla="*/ 37666 h 368053"/>
                          <a:gd name="connsiteX0" fmla="*/ 185136 w 444880"/>
                          <a:gd name="connsiteY0" fmla="*/ 37666 h 389229"/>
                          <a:gd name="connsiteX1" fmla="*/ 219964 w 444880"/>
                          <a:gd name="connsiteY1" fmla="*/ 0 h 389229"/>
                          <a:gd name="connsiteX2" fmla="*/ 259745 w 444880"/>
                          <a:gd name="connsiteY2" fmla="*/ 37666 h 389229"/>
                          <a:gd name="connsiteX3" fmla="*/ 423920 w 444880"/>
                          <a:gd name="connsiteY3" fmla="*/ 198490 h 389229"/>
                          <a:gd name="connsiteX4" fmla="*/ 441760 w 444880"/>
                          <a:gd name="connsiteY4" fmla="*/ 368036 h 389229"/>
                          <a:gd name="connsiteX5" fmla="*/ 3121 w 444880"/>
                          <a:gd name="connsiteY5" fmla="*/ 368036 h 389229"/>
                          <a:gd name="connsiteX6" fmla="*/ 20962 w 444880"/>
                          <a:gd name="connsiteY6" fmla="*/ 198490 h 389229"/>
                          <a:gd name="connsiteX7" fmla="*/ 185136 w 444880"/>
                          <a:gd name="connsiteY7" fmla="*/ 37666 h 389229"/>
                          <a:gd name="connsiteX0" fmla="*/ 185136 w 444880"/>
                          <a:gd name="connsiteY0" fmla="*/ 37666 h 380193"/>
                          <a:gd name="connsiteX1" fmla="*/ 219964 w 444880"/>
                          <a:gd name="connsiteY1" fmla="*/ 0 h 380193"/>
                          <a:gd name="connsiteX2" fmla="*/ 259745 w 444880"/>
                          <a:gd name="connsiteY2" fmla="*/ 37666 h 380193"/>
                          <a:gd name="connsiteX3" fmla="*/ 423920 w 444880"/>
                          <a:gd name="connsiteY3" fmla="*/ 198490 h 380193"/>
                          <a:gd name="connsiteX4" fmla="*/ 441760 w 444880"/>
                          <a:gd name="connsiteY4" fmla="*/ 368036 h 380193"/>
                          <a:gd name="connsiteX5" fmla="*/ 3121 w 444880"/>
                          <a:gd name="connsiteY5" fmla="*/ 368036 h 380193"/>
                          <a:gd name="connsiteX6" fmla="*/ 20962 w 444880"/>
                          <a:gd name="connsiteY6" fmla="*/ 198490 h 380193"/>
                          <a:gd name="connsiteX7" fmla="*/ 185136 w 444880"/>
                          <a:gd name="connsiteY7" fmla="*/ 37666 h 380193"/>
                          <a:gd name="connsiteX0" fmla="*/ 185136 w 444880"/>
                          <a:gd name="connsiteY0" fmla="*/ 37666 h 368218"/>
                          <a:gd name="connsiteX1" fmla="*/ 219964 w 444880"/>
                          <a:gd name="connsiteY1" fmla="*/ 0 h 368218"/>
                          <a:gd name="connsiteX2" fmla="*/ 259745 w 444880"/>
                          <a:gd name="connsiteY2" fmla="*/ 37666 h 368218"/>
                          <a:gd name="connsiteX3" fmla="*/ 423920 w 444880"/>
                          <a:gd name="connsiteY3" fmla="*/ 198490 h 368218"/>
                          <a:gd name="connsiteX4" fmla="*/ 441760 w 444880"/>
                          <a:gd name="connsiteY4" fmla="*/ 368036 h 368218"/>
                          <a:gd name="connsiteX5" fmla="*/ 3121 w 444880"/>
                          <a:gd name="connsiteY5" fmla="*/ 368036 h 368218"/>
                          <a:gd name="connsiteX6" fmla="*/ 20962 w 444880"/>
                          <a:gd name="connsiteY6" fmla="*/ 198490 h 368218"/>
                          <a:gd name="connsiteX7" fmla="*/ 185136 w 444880"/>
                          <a:gd name="connsiteY7" fmla="*/ 37666 h 36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880" h="368218">
                            <a:moveTo>
                              <a:pt x="185136" y="37666"/>
                            </a:moveTo>
                            <a:lnTo>
                              <a:pt x="219964" y="0"/>
                            </a:lnTo>
                            <a:cubicBezTo>
                              <a:pt x="232431" y="8815"/>
                              <a:pt x="245201" y="22477"/>
                              <a:pt x="259745" y="37666"/>
                            </a:cubicBezTo>
                            <a:cubicBezTo>
                              <a:pt x="296497" y="83260"/>
                              <a:pt x="393385" y="128993"/>
                              <a:pt x="423920" y="198490"/>
                            </a:cubicBezTo>
                            <a:cubicBezTo>
                              <a:pt x="448789" y="248368"/>
                              <a:pt x="446734" y="341370"/>
                              <a:pt x="441760" y="368036"/>
                            </a:cubicBezTo>
                            <a:cubicBezTo>
                              <a:pt x="297726" y="366186"/>
                              <a:pt x="149892" y="368923"/>
                              <a:pt x="3121" y="368036"/>
                            </a:cubicBezTo>
                            <a:cubicBezTo>
                              <a:pt x="-1853" y="341370"/>
                              <a:pt x="-3908" y="248368"/>
                              <a:pt x="20962" y="198490"/>
                            </a:cubicBezTo>
                            <a:cubicBezTo>
                              <a:pt x="51496" y="128993"/>
                              <a:pt x="148384" y="83260"/>
                              <a:pt x="185136" y="37666"/>
                            </a:cubicBez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36" name="Freeform 135"/>
                      <p:cNvSpPr/>
                      <p:nvPr/>
                    </p:nvSpPr>
                    <p:spPr>
                      <a:xfrm flipV="1">
                        <a:off x="3366228" y="3570598"/>
                        <a:ext cx="119502" cy="98910"/>
                      </a:xfrm>
                      <a:custGeom>
                        <a:avLst/>
                        <a:gdLst>
                          <a:gd name="connsiteX0" fmla="*/ 186456 w 444880"/>
                          <a:gd name="connsiteY0" fmla="*/ 0 h 352668"/>
                          <a:gd name="connsiteX1" fmla="*/ 258426 w 444880"/>
                          <a:gd name="connsiteY1" fmla="*/ 0 h 352668"/>
                          <a:gd name="connsiteX2" fmla="*/ 259745 w 444880"/>
                          <a:gd name="connsiteY2" fmla="*/ 22281 h 352668"/>
                          <a:gd name="connsiteX3" fmla="*/ 423920 w 444880"/>
                          <a:gd name="connsiteY3" fmla="*/ 183105 h 352668"/>
                          <a:gd name="connsiteX4" fmla="*/ 441760 w 444880"/>
                          <a:gd name="connsiteY4" fmla="*/ 352651 h 352668"/>
                          <a:gd name="connsiteX5" fmla="*/ 397280 w 444880"/>
                          <a:gd name="connsiteY5" fmla="*/ 352470 h 352668"/>
                          <a:gd name="connsiteX6" fmla="*/ 395700 w 444880"/>
                          <a:gd name="connsiteY6" fmla="*/ 214606 h 352668"/>
                          <a:gd name="connsiteX7" fmla="*/ 227177 w 444880"/>
                          <a:gd name="connsiteY7" fmla="*/ 41561 h 352668"/>
                          <a:gd name="connsiteX8" fmla="*/ 222441 w 444880"/>
                          <a:gd name="connsiteY8" fmla="*/ 25657 h 352668"/>
                          <a:gd name="connsiteX9" fmla="*/ 217705 w 444880"/>
                          <a:gd name="connsiteY9" fmla="*/ 41561 h 352668"/>
                          <a:gd name="connsiteX10" fmla="*/ 49182 w 444880"/>
                          <a:gd name="connsiteY10" fmla="*/ 214606 h 352668"/>
                          <a:gd name="connsiteX11" fmla="*/ 47601 w 444880"/>
                          <a:gd name="connsiteY11" fmla="*/ 352470 h 352668"/>
                          <a:gd name="connsiteX12" fmla="*/ 3121 w 444880"/>
                          <a:gd name="connsiteY12" fmla="*/ 352651 h 352668"/>
                          <a:gd name="connsiteX13" fmla="*/ 20962 w 444880"/>
                          <a:gd name="connsiteY13" fmla="*/ 183105 h 352668"/>
                          <a:gd name="connsiteX14" fmla="*/ 185136 w 444880"/>
                          <a:gd name="connsiteY14" fmla="*/ 22281 h 352668"/>
                          <a:gd name="connsiteX0" fmla="*/ 185136 w 444880"/>
                          <a:gd name="connsiteY0" fmla="*/ 22281 h 352668"/>
                          <a:gd name="connsiteX1" fmla="*/ 258426 w 444880"/>
                          <a:gd name="connsiteY1" fmla="*/ 0 h 352668"/>
                          <a:gd name="connsiteX2" fmla="*/ 259745 w 444880"/>
                          <a:gd name="connsiteY2" fmla="*/ 22281 h 352668"/>
                          <a:gd name="connsiteX3" fmla="*/ 423920 w 444880"/>
                          <a:gd name="connsiteY3" fmla="*/ 183105 h 352668"/>
                          <a:gd name="connsiteX4" fmla="*/ 441760 w 444880"/>
                          <a:gd name="connsiteY4" fmla="*/ 352651 h 352668"/>
                          <a:gd name="connsiteX5" fmla="*/ 397280 w 444880"/>
                          <a:gd name="connsiteY5" fmla="*/ 352470 h 352668"/>
                          <a:gd name="connsiteX6" fmla="*/ 395700 w 444880"/>
                          <a:gd name="connsiteY6" fmla="*/ 214606 h 352668"/>
                          <a:gd name="connsiteX7" fmla="*/ 227177 w 444880"/>
                          <a:gd name="connsiteY7" fmla="*/ 41561 h 352668"/>
                          <a:gd name="connsiteX8" fmla="*/ 222441 w 444880"/>
                          <a:gd name="connsiteY8" fmla="*/ 25657 h 352668"/>
                          <a:gd name="connsiteX9" fmla="*/ 217705 w 444880"/>
                          <a:gd name="connsiteY9" fmla="*/ 41561 h 352668"/>
                          <a:gd name="connsiteX10" fmla="*/ 49182 w 444880"/>
                          <a:gd name="connsiteY10" fmla="*/ 214606 h 352668"/>
                          <a:gd name="connsiteX11" fmla="*/ 47601 w 444880"/>
                          <a:gd name="connsiteY11" fmla="*/ 352470 h 352668"/>
                          <a:gd name="connsiteX12" fmla="*/ 3121 w 444880"/>
                          <a:gd name="connsiteY12" fmla="*/ 352651 h 352668"/>
                          <a:gd name="connsiteX13" fmla="*/ 20962 w 444880"/>
                          <a:gd name="connsiteY13" fmla="*/ 183105 h 352668"/>
                          <a:gd name="connsiteX14" fmla="*/ 185136 w 444880"/>
                          <a:gd name="connsiteY14" fmla="*/ 22281 h 352668"/>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222441 w 444880"/>
                          <a:gd name="connsiteY8" fmla="*/ 41042 h 368053"/>
                          <a:gd name="connsiteX9" fmla="*/ 217705 w 444880"/>
                          <a:gd name="connsiteY9" fmla="*/ 56946 h 368053"/>
                          <a:gd name="connsiteX10" fmla="*/ 49182 w 444880"/>
                          <a:gd name="connsiteY10" fmla="*/ 229991 h 368053"/>
                          <a:gd name="connsiteX11" fmla="*/ 47601 w 444880"/>
                          <a:gd name="connsiteY11" fmla="*/ 367855 h 368053"/>
                          <a:gd name="connsiteX12" fmla="*/ 3121 w 444880"/>
                          <a:gd name="connsiteY12" fmla="*/ 368036 h 368053"/>
                          <a:gd name="connsiteX13" fmla="*/ 20962 w 444880"/>
                          <a:gd name="connsiteY13" fmla="*/ 198490 h 368053"/>
                          <a:gd name="connsiteX14" fmla="*/ 185136 w 444880"/>
                          <a:gd name="connsiteY14"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222441 w 444880"/>
                          <a:gd name="connsiteY8" fmla="*/ 41042 h 368053"/>
                          <a:gd name="connsiteX9" fmla="*/ 217705 w 444880"/>
                          <a:gd name="connsiteY9" fmla="*/ 56946 h 368053"/>
                          <a:gd name="connsiteX10" fmla="*/ 49182 w 444880"/>
                          <a:gd name="connsiteY10" fmla="*/ 229991 h 368053"/>
                          <a:gd name="connsiteX11" fmla="*/ 47601 w 444880"/>
                          <a:gd name="connsiteY11" fmla="*/ 367855 h 368053"/>
                          <a:gd name="connsiteX12" fmla="*/ 3121 w 444880"/>
                          <a:gd name="connsiteY12" fmla="*/ 368036 h 368053"/>
                          <a:gd name="connsiteX13" fmla="*/ 20962 w 444880"/>
                          <a:gd name="connsiteY13" fmla="*/ 198490 h 368053"/>
                          <a:gd name="connsiteX14" fmla="*/ 185136 w 444880"/>
                          <a:gd name="connsiteY14"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222441 w 444880"/>
                          <a:gd name="connsiteY8" fmla="*/ 41042 h 368053"/>
                          <a:gd name="connsiteX9" fmla="*/ 217705 w 444880"/>
                          <a:gd name="connsiteY9" fmla="*/ 56946 h 368053"/>
                          <a:gd name="connsiteX10" fmla="*/ 49182 w 444880"/>
                          <a:gd name="connsiteY10" fmla="*/ 229991 h 368053"/>
                          <a:gd name="connsiteX11" fmla="*/ 47601 w 444880"/>
                          <a:gd name="connsiteY11" fmla="*/ 367855 h 368053"/>
                          <a:gd name="connsiteX12" fmla="*/ 3121 w 444880"/>
                          <a:gd name="connsiteY12" fmla="*/ 368036 h 368053"/>
                          <a:gd name="connsiteX13" fmla="*/ 20962 w 444880"/>
                          <a:gd name="connsiteY13" fmla="*/ 198490 h 368053"/>
                          <a:gd name="connsiteX14" fmla="*/ 185136 w 444880"/>
                          <a:gd name="connsiteY14"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222441 w 444880"/>
                          <a:gd name="connsiteY8" fmla="*/ 41042 h 368053"/>
                          <a:gd name="connsiteX9" fmla="*/ 217705 w 444880"/>
                          <a:gd name="connsiteY9" fmla="*/ 56946 h 368053"/>
                          <a:gd name="connsiteX10" fmla="*/ 49182 w 444880"/>
                          <a:gd name="connsiteY10" fmla="*/ 229991 h 368053"/>
                          <a:gd name="connsiteX11" fmla="*/ 47601 w 444880"/>
                          <a:gd name="connsiteY11" fmla="*/ 367855 h 368053"/>
                          <a:gd name="connsiteX12" fmla="*/ 3121 w 444880"/>
                          <a:gd name="connsiteY12" fmla="*/ 368036 h 368053"/>
                          <a:gd name="connsiteX13" fmla="*/ 20962 w 444880"/>
                          <a:gd name="connsiteY13" fmla="*/ 198490 h 368053"/>
                          <a:gd name="connsiteX14" fmla="*/ 185136 w 444880"/>
                          <a:gd name="connsiteY14"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217705 w 444880"/>
                          <a:gd name="connsiteY8" fmla="*/ 56946 h 368053"/>
                          <a:gd name="connsiteX9" fmla="*/ 49182 w 444880"/>
                          <a:gd name="connsiteY9" fmla="*/ 229991 h 368053"/>
                          <a:gd name="connsiteX10" fmla="*/ 47601 w 444880"/>
                          <a:gd name="connsiteY10" fmla="*/ 367855 h 368053"/>
                          <a:gd name="connsiteX11" fmla="*/ 3121 w 444880"/>
                          <a:gd name="connsiteY11" fmla="*/ 368036 h 368053"/>
                          <a:gd name="connsiteX12" fmla="*/ 20962 w 444880"/>
                          <a:gd name="connsiteY12" fmla="*/ 198490 h 368053"/>
                          <a:gd name="connsiteX13" fmla="*/ 185136 w 444880"/>
                          <a:gd name="connsiteY13"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227177 w 444880"/>
                          <a:gd name="connsiteY7" fmla="*/ 56946 h 368053"/>
                          <a:gd name="connsiteX8" fmla="*/ 49182 w 444880"/>
                          <a:gd name="connsiteY8" fmla="*/ 229991 h 368053"/>
                          <a:gd name="connsiteX9" fmla="*/ 47601 w 444880"/>
                          <a:gd name="connsiteY9" fmla="*/ 367855 h 368053"/>
                          <a:gd name="connsiteX10" fmla="*/ 3121 w 444880"/>
                          <a:gd name="connsiteY10" fmla="*/ 368036 h 368053"/>
                          <a:gd name="connsiteX11" fmla="*/ 20962 w 444880"/>
                          <a:gd name="connsiteY11" fmla="*/ 198490 h 368053"/>
                          <a:gd name="connsiteX12" fmla="*/ 185136 w 444880"/>
                          <a:gd name="connsiteY12"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49182 w 444880"/>
                          <a:gd name="connsiteY7" fmla="*/ 229991 h 368053"/>
                          <a:gd name="connsiteX8" fmla="*/ 47601 w 444880"/>
                          <a:gd name="connsiteY8" fmla="*/ 367855 h 368053"/>
                          <a:gd name="connsiteX9" fmla="*/ 3121 w 444880"/>
                          <a:gd name="connsiteY9" fmla="*/ 368036 h 368053"/>
                          <a:gd name="connsiteX10" fmla="*/ 20962 w 444880"/>
                          <a:gd name="connsiteY10" fmla="*/ 198490 h 368053"/>
                          <a:gd name="connsiteX11" fmla="*/ 185136 w 444880"/>
                          <a:gd name="connsiteY11"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95700 w 444880"/>
                          <a:gd name="connsiteY6" fmla="*/ 229991 h 368053"/>
                          <a:gd name="connsiteX7" fmla="*/ 47601 w 444880"/>
                          <a:gd name="connsiteY7" fmla="*/ 367855 h 368053"/>
                          <a:gd name="connsiteX8" fmla="*/ 3121 w 444880"/>
                          <a:gd name="connsiteY8" fmla="*/ 368036 h 368053"/>
                          <a:gd name="connsiteX9" fmla="*/ 20962 w 444880"/>
                          <a:gd name="connsiteY9" fmla="*/ 198490 h 368053"/>
                          <a:gd name="connsiteX10" fmla="*/ 185136 w 444880"/>
                          <a:gd name="connsiteY10"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47601 w 444880"/>
                          <a:gd name="connsiteY6" fmla="*/ 367855 h 368053"/>
                          <a:gd name="connsiteX7" fmla="*/ 3121 w 444880"/>
                          <a:gd name="connsiteY7" fmla="*/ 368036 h 368053"/>
                          <a:gd name="connsiteX8" fmla="*/ 20962 w 444880"/>
                          <a:gd name="connsiteY8" fmla="*/ 198490 h 368053"/>
                          <a:gd name="connsiteX9" fmla="*/ 185136 w 444880"/>
                          <a:gd name="connsiteY9" fmla="*/ 37666 h 368053"/>
                          <a:gd name="connsiteX0" fmla="*/ 185136 w 444880"/>
                          <a:gd name="connsiteY0" fmla="*/ 37666 h 368053"/>
                          <a:gd name="connsiteX1" fmla="*/ 219964 w 444880"/>
                          <a:gd name="connsiteY1" fmla="*/ 0 h 368053"/>
                          <a:gd name="connsiteX2" fmla="*/ 259745 w 444880"/>
                          <a:gd name="connsiteY2" fmla="*/ 37666 h 368053"/>
                          <a:gd name="connsiteX3" fmla="*/ 423920 w 444880"/>
                          <a:gd name="connsiteY3" fmla="*/ 198490 h 368053"/>
                          <a:gd name="connsiteX4" fmla="*/ 441760 w 444880"/>
                          <a:gd name="connsiteY4" fmla="*/ 368036 h 368053"/>
                          <a:gd name="connsiteX5" fmla="*/ 397280 w 444880"/>
                          <a:gd name="connsiteY5" fmla="*/ 367855 h 368053"/>
                          <a:gd name="connsiteX6" fmla="*/ 3121 w 444880"/>
                          <a:gd name="connsiteY6" fmla="*/ 368036 h 368053"/>
                          <a:gd name="connsiteX7" fmla="*/ 20962 w 444880"/>
                          <a:gd name="connsiteY7" fmla="*/ 198490 h 368053"/>
                          <a:gd name="connsiteX8" fmla="*/ 185136 w 444880"/>
                          <a:gd name="connsiteY8" fmla="*/ 37666 h 368053"/>
                          <a:gd name="connsiteX0" fmla="*/ 185136 w 444880"/>
                          <a:gd name="connsiteY0" fmla="*/ 37666 h 389229"/>
                          <a:gd name="connsiteX1" fmla="*/ 219964 w 444880"/>
                          <a:gd name="connsiteY1" fmla="*/ 0 h 389229"/>
                          <a:gd name="connsiteX2" fmla="*/ 259745 w 444880"/>
                          <a:gd name="connsiteY2" fmla="*/ 37666 h 389229"/>
                          <a:gd name="connsiteX3" fmla="*/ 423920 w 444880"/>
                          <a:gd name="connsiteY3" fmla="*/ 198490 h 389229"/>
                          <a:gd name="connsiteX4" fmla="*/ 441760 w 444880"/>
                          <a:gd name="connsiteY4" fmla="*/ 368036 h 389229"/>
                          <a:gd name="connsiteX5" fmla="*/ 3121 w 444880"/>
                          <a:gd name="connsiteY5" fmla="*/ 368036 h 389229"/>
                          <a:gd name="connsiteX6" fmla="*/ 20962 w 444880"/>
                          <a:gd name="connsiteY6" fmla="*/ 198490 h 389229"/>
                          <a:gd name="connsiteX7" fmla="*/ 185136 w 444880"/>
                          <a:gd name="connsiteY7" fmla="*/ 37666 h 389229"/>
                          <a:gd name="connsiteX0" fmla="*/ 185136 w 444880"/>
                          <a:gd name="connsiteY0" fmla="*/ 37666 h 380193"/>
                          <a:gd name="connsiteX1" fmla="*/ 219964 w 444880"/>
                          <a:gd name="connsiteY1" fmla="*/ 0 h 380193"/>
                          <a:gd name="connsiteX2" fmla="*/ 259745 w 444880"/>
                          <a:gd name="connsiteY2" fmla="*/ 37666 h 380193"/>
                          <a:gd name="connsiteX3" fmla="*/ 423920 w 444880"/>
                          <a:gd name="connsiteY3" fmla="*/ 198490 h 380193"/>
                          <a:gd name="connsiteX4" fmla="*/ 441760 w 444880"/>
                          <a:gd name="connsiteY4" fmla="*/ 368036 h 380193"/>
                          <a:gd name="connsiteX5" fmla="*/ 3121 w 444880"/>
                          <a:gd name="connsiteY5" fmla="*/ 368036 h 380193"/>
                          <a:gd name="connsiteX6" fmla="*/ 20962 w 444880"/>
                          <a:gd name="connsiteY6" fmla="*/ 198490 h 380193"/>
                          <a:gd name="connsiteX7" fmla="*/ 185136 w 444880"/>
                          <a:gd name="connsiteY7" fmla="*/ 37666 h 380193"/>
                          <a:gd name="connsiteX0" fmla="*/ 185136 w 444880"/>
                          <a:gd name="connsiteY0" fmla="*/ 37666 h 368218"/>
                          <a:gd name="connsiteX1" fmla="*/ 219964 w 444880"/>
                          <a:gd name="connsiteY1" fmla="*/ 0 h 368218"/>
                          <a:gd name="connsiteX2" fmla="*/ 259745 w 444880"/>
                          <a:gd name="connsiteY2" fmla="*/ 37666 h 368218"/>
                          <a:gd name="connsiteX3" fmla="*/ 423920 w 444880"/>
                          <a:gd name="connsiteY3" fmla="*/ 198490 h 368218"/>
                          <a:gd name="connsiteX4" fmla="*/ 441760 w 444880"/>
                          <a:gd name="connsiteY4" fmla="*/ 368036 h 368218"/>
                          <a:gd name="connsiteX5" fmla="*/ 3121 w 444880"/>
                          <a:gd name="connsiteY5" fmla="*/ 368036 h 368218"/>
                          <a:gd name="connsiteX6" fmla="*/ 20962 w 444880"/>
                          <a:gd name="connsiteY6" fmla="*/ 198490 h 368218"/>
                          <a:gd name="connsiteX7" fmla="*/ 185136 w 444880"/>
                          <a:gd name="connsiteY7" fmla="*/ 37666 h 36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880" h="368218">
                            <a:moveTo>
                              <a:pt x="185136" y="37666"/>
                            </a:moveTo>
                            <a:lnTo>
                              <a:pt x="219964" y="0"/>
                            </a:lnTo>
                            <a:cubicBezTo>
                              <a:pt x="232431" y="8815"/>
                              <a:pt x="245201" y="22477"/>
                              <a:pt x="259745" y="37666"/>
                            </a:cubicBezTo>
                            <a:cubicBezTo>
                              <a:pt x="296497" y="83260"/>
                              <a:pt x="393385" y="128993"/>
                              <a:pt x="423920" y="198490"/>
                            </a:cubicBezTo>
                            <a:cubicBezTo>
                              <a:pt x="448789" y="248368"/>
                              <a:pt x="446734" y="341370"/>
                              <a:pt x="441760" y="368036"/>
                            </a:cubicBezTo>
                            <a:cubicBezTo>
                              <a:pt x="297726" y="366186"/>
                              <a:pt x="149892" y="368923"/>
                              <a:pt x="3121" y="368036"/>
                            </a:cubicBezTo>
                            <a:cubicBezTo>
                              <a:pt x="-1853" y="341370"/>
                              <a:pt x="-3908" y="248368"/>
                              <a:pt x="20962" y="198490"/>
                            </a:cubicBezTo>
                            <a:cubicBezTo>
                              <a:pt x="51496" y="128993"/>
                              <a:pt x="148384" y="83260"/>
                              <a:pt x="185136" y="37666"/>
                            </a:cubicBez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grpSp>
                  <p:nvGrpSpPr>
                    <p:cNvPr id="115" name="Group 114"/>
                    <p:cNvGrpSpPr/>
                    <p:nvPr/>
                  </p:nvGrpSpPr>
                  <p:grpSpPr>
                    <a:xfrm>
                      <a:off x="3577682" y="3627732"/>
                      <a:ext cx="286884" cy="268454"/>
                      <a:chOff x="828574" y="5043393"/>
                      <a:chExt cx="953537" cy="892282"/>
                    </a:xfrm>
                    <a:solidFill>
                      <a:schemeClr val="bg1"/>
                    </a:solidFill>
                  </p:grpSpPr>
                  <p:sp>
                    <p:nvSpPr>
                      <p:cNvPr id="129" name="Freeform 128"/>
                      <p:cNvSpPr/>
                      <p:nvPr/>
                    </p:nvSpPr>
                    <p:spPr>
                      <a:xfrm>
                        <a:off x="828574" y="5043393"/>
                        <a:ext cx="885287" cy="892282"/>
                      </a:xfrm>
                      <a:custGeom>
                        <a:avLst/>
                        <a:gdLst>
                          <a:gd name="connsiteX0" fmla="*/ 446141 w 885287"/>
                          <a:gd name="connsiteY0" fmla="*/ 0 h 892282"/>
                          <a:gd name="connsiteX1" fmla="*/ 883218 w 885287"/>
                          <a:gd name="connsiteY1" fmla="*/ 356228 h 892282"/>
                          <a:gd name="connsiteX2" fmla="*/ 885025 w 885287"/>
                          <a:gd name="connsiteY2" fmla="*/ 374152 h 892282"/>
                          <a:gd name="connsiteX3" fmla="*/ 774978 w 885287"/>
                          <a:gd name="connsiteY3" fmla="*/ 374152 h 892282"/>
                          <a:gd name="connsiteX4" fmla="*/ 756206 w 885287"/>
                          <a:gd name="connsiteY4" fmla="*/ 313680 h 892282"/>
                          <a:gd name="connsiteX5" fmla="*/ 442644 w 885287"/>
                          <a:gd name="connsiteY5" fmla="*/ 105837 h 892282"/>
                          <a:gd name="connsiteX6" fmla="*/ 102339 w 885287"/>
                          <a:gd name="connsiteY6" fmla="*/ 446142 h 892282"/>
                          <a:gd name="connsiteX7" fmla="*/ 442644 w 885287"/>
                          <a:gd name="connsiteY7" fmla="*/ 786447 h 892282"/>
                          <a:gd name="connsiteX8" fmla="*/ 756206 w 885287"/>
                          <a:gd name="connsiteY8" fmla="*/ 578604 h 892282"/>
                          <a:gd name="connsiteX9" fmla="*/ 775785 w 885287"/>
                          <a:gd name="connsiteY9" fmla="*/ 515531 h 892282"/>
                          <a:gd name="connsiteX10" fmla="*/ 885287 w 885287"/>
                          <a:gd name="connsiteY10" fmla="*/ 515531 h 892282"/>
                          <a:gd name="connsiteX11" fmla="*/ 883218 w 885287"/>
                          <a:gd name="connsiteY11" fmla="*/ 536054 h 892282"/>
                          <a:gd name="connsiteX12" fmla="*/ 446141 w 885287"/>
                          <a:gd name="connsiteY12" fmla="*/ 892282 h 892282"/>
                          <a:gd name="connsiteX13" fmla="*/ 0 w 885287"/>
                          <a:gd name="connsiteY13" fmla="*/ 446141 h 892282"/>
                          <a:gd name="connsiteX14" fmla="*/ 446141 w 885287"/>
                          <a:gd name="connsiteY14" fmla="*/ 0 h 8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287" h="892282">
                            <a:moveTo>
                              <a:pt x="446141" y="0"/>
                            </a:moveTo>
                            <a:cubicBezTo>
                              <a:pt x="661738" y="0"/>
                              <a:pt x="841617" y="152929"/>
                              <a:pt x="883218" y="356228"/>
                            </a:cubicBezTo>
                            <a:lnTo>
                              <a:pt x="885025" y="374152"/>
                            </a:lnTo>
                            <a:lnTo>
                              <a:pt x="774978" y="374152"/>
                            </a:lnTo>
                            <a:lnTo>
                              <a:pt x="756206" y="313680"/>
                            </a:lnTo>
                            <a:cubicBezTo>
                              <a:pt x="704545" y="191540"/>
                              <a:pt x="583603" y="105837"/>
                              <a:pt x="442644" y="105837"/>
                            </a:cubicBezTo>
                            <a:cubicBezTo>
                              <a:pt x="254699" y="105837"/>
                              <a:pt x="102339" y="258197"/>
                              <a:pt x="102339" y="446142"/>
                            </a:cubicBezTo>
                            <a:cubicBezTo>
                              <a:pt x="102339" y="634087"/>
                              <a:pt x="254699" y="786447"/>
                              <a:pt x="442644" y="786447"/>
                            </a:cubicBezTo>
                            <a:cubicBezTo>
                              <a:pt x="583603" y="786447"/>
                              <a:pt x="704545" y="700745"/>
                              <a:pt x="756206" y="578604"/>
                            </a:cubicBezTo>
                            <a:lnTo>
                              <a:pt x="775785" y="515531"/>
                            </a:lnTo>
                            <a:lnTo>
                              <a:pt x="885287" y="515531"/>
                            </a:lnTo>
                            <a:lnTo>
                              <a:pt x="883218" y="536054"/>
                            </a:lnTo>
                            <a:cubicBezTo>
                              <a:pt x="841617" y="739354"/>
                              <a:pt x="661738" y="892282"/>
                              <a:pt x="446141" y="892282"/>
                            </a:cubicBezTo>
                            <a:cubicBezTo>
                              <a:pt x="199744" y="892282"/>
                              <a:pt x="0" y="692538"/>
                              <a:pt x="0" y="446141"/>
                            </a:cubicBezTo>
                            <a:cubicBezTo>
                              <a:pt x="0" y="199744"/>
                              <a:pt x="199744" y="0"/>
                              <a:pt x="446141" y="0"/>
                            </a:cubicBez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nvGrpSpPr>
                      <p:cNvPr id="130" name="Group 129"/>
                      <p:cNvGrpSpPr/>
                      <p:nvPr/>
                    </p:nvGrpSpPr>
                    <p:grpSpPr>
                      <a:xfrm>
                        <a:off x="1291286" y="5441533"/>
                        <a:ext cx="490825" cy="117597"/>
                        <a:chOff x="8005496" y="3679461"/>
                        <a:chExt cx="496022" cy="118842"/>
                      </a:xfrm>
                      <a:grpFill/>
                    </p:grpSpPr>
                    <p:sp>
                      <p:nvSpPr>
                        <p:cNvPr id="132" name="Rounded Rectangle 27"/>
                        <p:cNvSpPr/>
                        <p:nvPr/>
                      </p:nvSpPr>
                      <p:spPr>
                        <a:xfrm>
                          <a:off x="8005496" y="3720552"/>
                          <a:ext cx="404034" cy="16135"/>
                        </a:xfrm>
                        <a:custGeom>
                          <a:avLst/>
                          <a:gdLst>
                            <a:gd name="connsiteX0" fmla="*/ 0 w 2623747"/>
                            <a:gd name="connsiteY0" fmla="*/ 48958 h 142519"/>
                            <a:gd name="connsiteX1" fmla="*/ 48958 w 2623747"/>
                            <a:gd name="connsiteY1" fmla="*/ 0 h 142519"/>
                            <a:gd name="connsiteX2" fmla="*/ 2574789 w 2623747"/>
                            <a:gd name="connsiteY2" fmla="*/ 0 h 142519"/>
                            <a:gd name="connsiteX3" fmla="*/ 2623747 w 2623747"/>
                            <a:gd name="connsiteY3" fmla="*/ 48958 h 142519"/>
                            <a:gd name="connsiteX4" fmla="*/ 2623747 w 2623747"/>
                            <a:gd name="connsiteY4" fmla="*/ 93561 h 142519"/>
                            <a:gd name="connsiteX5" fmla="*/ 2574789 w 2623747"/>
                            <a:gd name="connsiteY5" fmla="*/ 142519 h 142519"/>
                            <a:gd name="connsiteX6" fmla="*/ 48958 w 2623747"/>
                            <a:gd name="connsiteY6" fmla="*/ 142519 h 142519"/>
                            <a:gd name="connsiteX7" fmla="*/ 0 w 2623747"/>
                            <a:gd name="connsiteY7" fmla="*/ 93561 h 142519"/>
                            <a:gd name="connsiteX8" fmla="*/ 0 w 2623747"/>
                            <a:gd name="connsiteY8" fmla="*/ 48958 h 142519"/>
                            <a:gd name="connsiteX0" fmla="*/ 0 w 2623747"/>
                            <a:gd name="connsiteY0" fmla="*/ 48958 h 142519"/>
                            <a:gd name="connsiteX1" fmla="*/ 48958 w 2623747"/>
                            <a:gd name="connsiteY1" fmla="*/ 0 h 142519"/>
                            <a:gd name="connsiteX2" fmla="*/ 2574789 w 2623747"/>
                            <a:gd name="connsiteY2" fmla="*/ 0 h 142519"/>
                            <a:gd name="connsiteX3" fmla="*/ 2623747 w 2623747"/>
                            <a:gd name="connsiteY3" fmla="*/ 48958 h 142519"/>
                            <a:gd name="connsiteX4" fmla="*/ 2574789 w 2623747"/>
                            <a:gd name="connsiteY4" fmla="*/ 142519 h 142519"/>
                            <a:gd name="connsiteX5" fmla="*/ 48958 w 2623747"/>
                            <a:gd name="connsiteY5" fmla="*/ 142519 h 142519"/>
                            <a:gd name="connsiteX6" fmla="*/ 0 w 2623747"/>
                            <a:gd name="connsiteY6" fmla="*/ 93561 h 142519"/>
                            <a:gd name="connsiteX7" fmla="*/ 0 w 2623747"/>
                            <a:gd name="connsiteY7" fmla="*/ 48958 h 142519"/>
                            <a:gd name="connsiteX0" fmla="*/ 0 w 2890518"/>
                            <a:gd name="connsiteY0" fmla="*/ 48958 h 142519"/>
                            <a:gd name="connsiteX1" fmla="*/ 48958 w 2890518"/>
                            <a:gd name="connsiteY1" fmla="*/ 0 h 142519"/>
                            <a:gd name="connsiteX2" fmla="*/ 2574789 w 2890518"/>
                            <a:gd name="connsiteY2" fmla="*/ 0 h 142519"/>
                            <a:gd name="connsiteX3" fmla="*/ 2574789 w 2890518"/>
                            <a:gd name="connsiteY3" fmla="*/ 142519 h 142519"/>
                            <a:gd name="connsiteX4" fmla="*/ 48958 w 2890518"/>
                            <a:gd name="connsiteY4" fmla="*/ 142519 h 142519"/>
                            <a:gd name="connsiteX5" fmla="*/ 0 w 2890518"/>
                            <a:gd name="connsiteY5" fmla="*/ 93561 h 142519"/>
                            <a:gd name="connsiteX6" fmla="*/ 0 w 2890518"/>
                            <a:gd name="connsiteY6" fmla="*/ 48958 h 142519"/>
                            <a:gd name="connsiteX0" fmla="*/ 0 w 2909583"/>
                            <a:gd name="connsiteY0" fmla="*/ 48958 h 144409"/>
                            <a:gd name="connsiteX1" fmla="*/ 48958 w 2909583"/>
                            <a:gd name="connsiteY1" fmla="*/ 0 h 144409"/>
                            <a:gd name="connsiteX2" fmla="*/ 2574789 w 2909583"/>
                            <a:gd name="connsiteY2" fmla="*/ 0 h 144409"/>
                            <a:gd name="connsiteX3" fmla="*/ 2611708 w 2909583"/>
                            <a:gd name="connsiteY3" fmla="*/ 144409 h 144409"/>
                            <a:gd name="connsiteX4" fmla="*/ 48958 w 2909583"/>
                            <a:gd name="connsiteY4" fmla="*/ 142519 h 144409"/>
                            <a:gd name="connsiteX5" fmla="*/ 0 w 2909583"/>
                            <a:gd name="connsiteY5" fmla="*/ 93561 h 144409"/>
                            <a:gd name="connsiteX6" fmla="*/ 0 w 2909583"/>
                            <a:gd name="connsiteY6" fmla="*/ 48958 h 144409"/>
                            <a:gd name="connsiteX0" fmla="*/ 0 w 2917557"/>
                            <a:gd name="connsiteY0" fmla="*/ 50094 h 145545"/>
                            <a:gd name="connsiteX1" fmla="*/ 48958 w 2917557"/>
                            <a:gd name="connsiteY1" fmla="*/ 1136 h 145545"/>
                            <a:gd name="connsiteX2" fmla="*/ 2591589 w 2917557"/>
                            <a:gd name="connsiteY2" fmla="*/ 0 h 145545"/>
                            <a:gd name="connsiteX3" fmla="*/ 2611708 w 2917557"/>
                            <a:gd name="connsiteY3" fmla="*/ 145545 h 145545"/>
                            <a:gd name="connsiteX4" fmla="*/ 48958 w 2917557"/>
                            <a:gd name="connsiteY4" fmla="*/ 143655 h 145545"/>
                            <a:gd name="connsiteX5" fmla="*/ 0 w 2917557"/>
                            <a:gd name="connsiteY5" fmla="*/ 94697 h 145545"/>
                            <a:gd name="connsiteX6" fmla="*/ 0 w 2917557"/>
                            <a:gd name="connsiteY6" fmla="*/ 50094 h 145545"/>
                            <a:gd name="connsiteX0" fmla="*/ 0 w 2806075"/>
                            <a:gd name="connsiteY0" fmla="*/ 50097 h 145548"/>
                            <a:gd name="connsiteX1" fmla="*/ 48958 w 2806075"/>
                            <a:gd name="connsiteY1" fmla="*/ 1139 h 145548"/>
                            <a:gd name="connsiteX2" fmla="*/ 2591589 w 2806075"/>
                            <a:gd name="connsiteY2" fmla="*/ 3 h 145548"/>
                            <a:gd name="connsiteX3" fmla="*/ 2611708 w 2806075"/>
                            <a:gd name="connsiteY3" fmla="*/ 145548 h 145548"/>
                            <a:gd name="connsiteX4" fmla="*/ 48958 w 2806075"/>
                            <a:gd name="connsiteY4" fmla="*/ 143658 h 145548"/>
                            <a:gd name="connsiteX5" fmla="*/ 0 w 2806075"/>
                            <a:gd name="connsiteY5" fmla="*/ 94700 h 145548"/>
                            <a:gd name="connsiteX6" fmla="*/ 0 w 2806075"/>
                            <a:gd name="connsiteY6" fmla="*/ 50097 h 145548"/>
                            <a:gd name="connsiteX0" fmla="*/ 0 w 2677357"/>
                            <a:gd name="connsiteY0" fmla="*/ 50097 h 145548"/>
                            <a:gd name="connsiteX1" fmla="*/ 48958 w 2677357"/>
                            <a:gd name="connsiteY1" fmla="*/ 1139 h 145548"/>
                            <a:gd name="connsiteX2" fmla="*/ 2591589 w 2677357"/>
                            <a:gd name="connsiteY2" fmla="*/ 3 h 145548"/>
                            <a:gd name="connsiteX3" fmla="*/ 2611708 w 2677357"/>
                            <a:gd name="connsiteY3" fmla="*/ 145548 h 145548"/>
                            <a:gd name="connsiteX4" fmla="*/ 48958 w 2677357"/>
                            <a:gd name="connsiteY4" fmla="*/ 143658 h 145548"/>
                            <a:gd name="connsiteX5" fmla="*/ 0 w 2677357"/>
                            <a:gd name="connsiteY5" fmla="*/ 94700 h 145548"/>
                            <a:gd name="connsiteX6" fmla="*/ 0 w 2677357"/>
                            <a:gd name="connsiteY6" fmla="*/ 50097 h 145548"/>
                            <a:gd name="connsiteX0" fmla="*/ 0 w 2675008"/>
                            <a:gd name="connsiteY0" fmla="*/ 50094 h 145545"/>
                            <a:gd name="connsiteX1" fmla="*/ 48958 w 2675008"/>
                            <a:gd name="connsiteY1" fmla="*/ 1136 h 145545"/>
                            <a:gd name="connsiteX2" fmla="*/ 2591589 w 2675008"/>
                            <a:gd name="connsiteY2" fmla="*/ 0 h 145545"/>
                            <a:gd name="connsiteX3" fmla="*/ 2611708 w 2675008"/>
                            <a:gd name="connsiteY3" fmla="*/ 145545 h 145545"/>
                            <a:gd name="connsiteX4" fmla="*/ 48958 w 2675008"/>
                            <a:gd name="connsiteY4" fmla="*/ 143655 h 145545"/>
                            <a:gd name="connsiteX5" fmla="*/ 0 w 2675008"/>
                            <a:gd name="connsiteY5" fmla="*/ 94697 h 145545"/>
                            <a:gd name="connsiteX6" fmla="*/ 0 w 2675008"/>
                            <a:gd name="connsiteY6" fmla="*/ 50094 h 145545"/>
                            <a:gd name="connsiteX0" fmla="*/ 0 w 2613567"/>
                            <a:gd name="connsiteY0" fmla="*/ 50094 h 145545"/>
                            <a:gd name="connsiteX1" fmla="*/ 48958 w 2613567"/>
                            <a:gd name="connsiteY1" fmla="*/ 1136 h 145545"/>
                            <a:gd name="connsiteX2" fmla="*/ 2591589 w 2613567"/>
                            <a:gd name="connsiteY2" fmla="*/ 0 h 145545"/>
                            <a:gd name="connsiteX3" fmla="*/ 2611708 w 2613567"/>
                            <a:gd name="connsiteY3" fmla="*/ 145545 h 145545"/>
                            <a:gd name="connsiteX4" fmla="*/ 48958 w 2613567"/>
                            <a:gd name="connsiteY4" fmla="*/ 143655 h 145545"/>
                            <a:gd name="connsiteX5" fmla="*/ 0 w 2613567"/>
                            <a:gd name="connsiteY5" fmla="*/ 94697 h 145545"/>
                            <a:gd name="connsiteX6" fmla="*/ 0 w 2613567"/>
                            <a:gd name="connsiteY6" fmla="*/ 50094 h 145545"/>
                            <a:gd name="connsiteX0" fmla="*/ 0 w 2776532"/>
                            <a:gd name="connsiteY0" fmla="*/ 50094 h 145545"/>
                            <a:gd name="connsiteX1" fmla="*/ 48958 w 2776532"/>
                            <a:gd name="connsiteY1" fmla="*/ 1136 h 145545"/>
                            <a:gd name="connsiteX2" fmla="*/ 2591589 w 2776532"/>
                            <a:gd name="connsiteY2" fmla="*/ 0 h 145545"/>
                            <a:gd name="connsiteX3" fmla="*/ 2499017 w 2776532"/>
                            <a:gd name="connsiteY3" fmla="*/ 73956 h 145545"/>
                            <a:gd name="connsiteX4" fmla="*/ 2611708 w 2776532"/>
                            <a:gd name="connsiteY4" fmla="*/ 145545 h 145545"/>
                            <a:gd name="connsiteX5" fmla="*/ 48958 w 2776532"/>
                            <a:gd name="connsiteY5" fmla="*/ 143655 h 145545"/>
                            <a:gd name="connsiteX6" fmla="*/ 0 w 2776532"/>
                            <a:gd name="connsiteY6" fmla="*/ 94697 h 145545"/>
                            <a:gd name="connsiteX7" fmla="*/ 0 w 2776532"/>
                            <a:gd name="connsiteY7" fmla="*/ 50094 h 145545"/>
                            <a:gd name="connsiteX0" fmla="*/ 0 w 2773555"/>
                            <a:gd name="connsiteY0" fmla="*/ 50094 h 145545"/>
                            <a:gd name="connsiteX1" fmla="*/ 48958 w 2773555"/>
                            <a:gd name="connsiteY1" fmla="*/ 1136 h 145545"/>
                            <a:gd name="connsiteX2" fmla="*/ 2591589 w 2773555"/>
                            <a:gd name="connsiteY2" fmla="*/ 0 h 145545"/>
                            <a:gd name="connsiteX3" fmla="*/ 2483612 w 2773555"/>
                            <a:gd name="connsiteY3" fmla="*/ 35844 h 145545"/>
                            <a:gd name="connsiteX4" fmla="*/ 2611708 w 2773555"/>
                            <a:gd name="connsiteY4" fmla="*/ 145545 h 145545"/>
                            <a:gd name="connsiteX5" fmla="*/ 48958 w 2773555"/>
                            <a:gd name="connsiteY5" fmla="*/ 143655 h 145545"/>
                            <a:gd name="connsiteX6" fmla="*/ 0 w 2773555"/>
                            <a:gd name="connsiteY6" fmla="*/ 94697 h 145545"/>
                            <a:gd name="connsiteX7" fmla="*/ 0 w 2773555"/>
                            <a:gd name="connsiteY7" fmla="*/ 50094 h 145545"/>
                            <a:gd name="connsiteX0" fmla="*/ 0 w 2772360"/>
                            <a:gd name="connsiteY0" fmla="*/ 50094 h 145545"/>
                            <a:gd name="connsiteX1" fmla="*/ 48958 w 2772360"/>
                            <a:gd name="connsiteY1" fmla="*/ 1136 h 145545"/>
                            <a:gd name="connsiteX2" fmla="*/ 2591589 w 2772360"/>
                            <a:gd name="connsiteY2" fmla="*/ 0 h 145545"/>
                            <a:gd name="connsiteX3" fmla="*/ 2477266 w 2772360"/>
                            <a:gd name="connsiteY3" fmla="*/ 51800 h 145545"/>
                            <a:gd name="connsiteX4" fmla="*/ 2611708 w 2772360"/>
                            <a:gd name="connsiteY4" fmla="*/ 145545 h 145545"/>
                            <a:gd name="connsiteX5" fmla="*/ 48958 w 2772360"/>
                            <a:gd name="connsiteY5" fmla="*/ 143655 h 145545"/>
                            <a:gd name="connsiteX6" fmla="*/ 0 w 2772360"/>
                            <a:gd name="connsiteY6" fmla="*/ 94697 h 145545"/>
                            <a:gd name="connsiteX7" fmla="*/ 0 w 2772360"/>
                            <a:gd name="connsiteY7" fmla="*/ 50094 h 145545"/>
                            <a:gd name="connsiteX0" fmla="*/ 0 w 2789129"/>
                            <a:gd name="connsiteY0" fmla="*/ 50094 h 145545"/>
                            <a:gd name="connsiteX1" fmla="*/ 48958 w 2789129"/>
                            <a:gd name="connsiteY1" fmla="*/ 1136 h 145545"/>
                            <a:gd name="connsiteX2" fmla="*/ 2591589 w 2789129"/>
                            <a:gd name="connsiteY2" fmla="*/ 0 h 145545"/>
                            <a:gd name="connsiteX3" fmla="*/ 2558586 w 2789129"/>
                            <a:gd name="connsiteY3" fmla="*/ 56425 h 145545"/>
                            <a:gd name="connsiteX4" fmla="*/ 2611708 w 2789129"/>
                            <a:gd name="connsiteY4" fmla="*/ 145545 h 145545"/>
                            <a:gd name="connsiteX5" fmla="*/ 48958 w 2789129"/>
                            <a:gd name="connsiteY5" fmla="*/ 143655 h 145545"/>
                            <a:gd name="connsiteX6" fmla="*/ 0 w 2789129"/>
                            <a:gd name="connsiteY6" fmla="*/ 94697 h 145545"/>
                            <a:gd name="connsiteX7" fmla="*/ 0 w 2789129"/>
                            <a:gd name="connsiteY7" fmla="*/ 50094 h 145545"/>
                            <a:gd name="connsiteX0" fmla="*/ 0 w 2789129"/>
                            <a:gd name="connsiteY0" fmla="*/ 49599 h 145050"/>
                            <a:gd name="connsiteX1" fmla="*/ 48958 w 2789129"/>
                            <a:gd name="connsiteY1" fmla="*/ 641 h 145050"/>
                            <a:gd name="connsiteX2" fmla="*/ 2589260 w 2789129"/>
                            <a:gd name="connsiteY2" fmla="*/ 0 h 145050"/>
                            <a:gd name="connsiteX3" fmla="*/ 2558586 w 2789129"/>
                            <a:gd name="connsiteY3" fmla="*/ 55930 h 145050"/>
                            <a:gd name="connsiteX4" fmla="*/ 2611708 w 2789129"/>
                            <a:gd name="connsiteY4" fmla="*/ 145050 h 145050"/>
                            <a:gd name="connsiteX5" fmla="*/ 48958 w 2789129"/>
                            <a:gd name="connsiteY5" fmla="*/ 143160 h 145050"/>
                            <a:gd name="connsiteX6" fmla="*/ 0 w 2789129"/>
                            <a:gd name="connsiteY6" fmla="*/ 94202 h 145050"/>
                            <a:gd name="connsiteX7" fmla="*/ 0 w 2789129"/>
                            <a:gd name="connsiteY7" fmla="*/ 49599 h 145050"/>
                            <a:gd name="connsiteX0" fmla="*/ 0 w 2789129"/>
                            <a:gd name="connsiteY0" fmla="*/ 49599 h 145050"/>
                            <a:gd name="connsiteX1" fmla="*/ 48958 w 2789129"/>
                            <a:gd name="connsiteY1" fmla="*/ 641 h 145050"/>
                            <a:gd name="connsiteX2" fmla="*/ 2589260 w 2789129"/>
                            <a:gd name="connsiteY2" fmla="*/ 0 h 145050"/>
                            <a:gd name="connsiteX3" fmla="*/ 2558586 w 2789129"/>
                            <a:gd name="connsiteY3" fmla="*/ 55930 h 145050"/>
                            <a:gd name="connsiteX4" fmla="*/ 2611708 w 2789129"/>
                            <a:gd name="connsiteY4" fmla="*/ 145050 h 145050"/>
                            <a:gd name="connsiteX5" fmla="*/ 48958 w 2789129"/>
                            <a:gd name="connsiteY5" fmla="*/ 143160 h 145050"/>
                            <a:gd name="connsiteX6" fmla="*/ 0 w 2789129"/>
                            <a:gd name="connsiteY6" fmla="*/ 94202 h 145050"/>
                            <a:gd name="connsiteX7" fmla="*/ 0 w 2789129"/>
                            <a:gd name="connsiteY7" fmla="*/ 49599 h 145050"/>
                            <a:gd name="connsiteX0" fmla="*/ 0 w 2789129"/>
                            <a:gd name="connsiteY0" fmla="*/ 49599 h 145050"/>
                            <a:gd name="connsiteX1" fmla="*/ 48958 w 2789129"/>
                            <a:gd name="connsiteY1" fmla="*/ 641 h 145050"/>
                            <a:gd name="connsiteX2" fmla="*/ 2589260 w 2789129"/>
                            <a:gd name="connsiteY2" fmla="*/ 0 h 145050"/>
                            <a:gd name="connsiteX3" fmla="*/ 2558586 w 2789129"/>
                            <a:gd name="connsiteY3" fmla="*/ 55930 h 145050"/>
                            <a:gd name="connsiteX4" fmla="*/ 2611708 w 2789129"/>
                            <a:gd name="connsiteY4" fmla="*/ 145050 h 145050"/>
                            <a:gd name="connsiteX5" fmla="*/ 48958 w 2789129"/>
                            <a:gd name="connsiteY5" fmla="*/ 143160 h 145050"/>
                            <a:gd name="connsiteX6" fmla="*/ 0 w 2789129"/>
                            <a:gd name="connsiteY6" fmla="*/ 94202 h 145050"/>
                            <a:gd name="connsiteX7" fmla="*/ 0 w 2789129"/>
                            <a:gd name="connsiteY7" fmla="*/ 49599 h 145050"/>
                            <a:gd name="connsiteX0" fmla="*/ 0 w 2789129"/>
                            <a:gd name="connsiteY0" fmla="*/ 49599 h 145050"/>
                            <a:gd name="connsiteX1" fmla="*/ 48958 w 2789129"/>
                            <a:gd name="connsiteY1" fmla="*/ 641 h 145050"/>
                            <a:gd name="connsiteX2" fmla="*/ 2589260 w 2789129"/>
                            <a:gd name="connsiteY2" fmla="*/ 0 h 145050"/>
                            <a:gd name="connsiteX3" fmla="*/ 2558586 w 2789129"/>
                            <a:gd name="connsiteY3" fmla="*/ 55930 h 145050"/>
                            <a:gd name="connsiteX4" fmla="*/ 2611708 w 2789129"/>
                            <a:gd name="connsiteY4" fmla="*/ 145050 h 145050"/>
                            <a:gd name="connsiteX5" fmla="*/ 48958 w 2789129"/>
                            <a:gd name="connsiteY5" fmla="*/ 143160 h 145050"/>
                            <a:gd name="connsiteX6" fmla="*/ 0 w 2789129"/>
                            <a:gd name="connsiteY6" fmla="*/ 94202 h 145050"/>
                            <a:gd name="connsiteX7" fmla="*/ 0 w 2789129"/>
                            <a:gd name="connsiteY7" fmla="*/ 49599 h 145050"/>
                            <a:gd name="connsiteX0" fmla="*/ 0 w 2611708"/>
                            <a:gd name="connsiteY0" fmla="*/ 49599 h 145050"/>
                            <a:gd name="connsiteX1" fmla="*/ 48958 w 2611708"/>
                            <a:gd name="connsiteY1" fmla="*/ 641 h 145050"/>
                            <a:gd name="connsiteX2" fmla="*/ 2589260 w 2611708"/>
                            <a:gd name="connsiteY2" fmla="*/ 0 h 145050"/>
                            <a:gd name="connsiteX3" fmla="*/ 2558586 w 2611708"/>
                            <a:gd name="connsiteY3" fmla="*/ 55930 h 145050"/>
                            <a:gd name="connsiteX4" fmla="*/ 2611708 w 2611708"/>
                            <a:gd name="connsiteY4" fmla="*/ 145050 h 145050"/>
                            <a:gd name="connsiteX5" fmla="*/ 48958 w 2611708"/>
                            <a:gd name="connsiteY5" fmla="*/ 143160 h 145050"/>
                            <a:gd name="connsiteX6" fmla="*/ 0 w 2611708"/>
                            <a:gd name="connsiteY6" fmla="*/ 94202 h 145050"/>
                            <a:gd name="connsiteX7" fmla="*/ 0 w 2611708"/>
                            <a:gd name="connsiteY7" fmla="*/ 49599 h 145050"/>
                            <a:gd name="connsiteX0" fmla="*/ 0 w 2611708"/>
                            <a:gd name="connsiteY0" fmla="*/ 49599 h 145050"/>
                            <a:gd name="connsiteX1" fmla="*/ 48958 w 2611708"/>
                            <a:gd name="connsiteY1" fmla="*/ 641 h 145050"/>
                            <a:gd name="connsiteX2" fmla="*/ 2589260 w 2611708"/>
                            <a:gd name="connsiteY2" fmla="*/ 0 h 145050"/>
                            <a:gd name="connsiteX3" fmla="*/ 2558586 w 2611708"/>
                            <a:gd name="connsiteY3" fmla="*/ 55930 h 145050"/>
                            <a:gd name="connsiteX4" fmla="*/ 2611708 w 2611708"/>
                            <a:gd name="connsiteY4" fmla="*/ 145050 h 145050"/>
                            <a:gd name="connsiteX5" fmla="*/ 48958 w 2611708"/>
                            <a:gd name="connsiteY5" fmla="*/ 143160 h 145050"/>
                            <a:gd name="connsiteX6" fmla="*/ 0 w 2611708"/>
                            <a:gd name="connsiteY6" fmla="*/ 94202 h 145050"/>
                            <a:gd name="connsiteX7" fmla="*/ 0 w 2611708"/>
                            <a:gd name="connsiteY7" fmla="*/ 49599 h 145050"/>
                            <a:gd name="connsiteX0" fmla="*/ 0 w 2611708"/>
                            <a:gd name="connsiteY0" fmla="*/ 49599 h 145050"/>
                            <a:gd name="connsiteX1" fmla="*/ 48958 w 2611708"/>
                            <a:gd name="connsiteY1" fmla="*/ 641 h 145050"/>
                            <a:gd name="connsiteX2" fmla="*/ 2589260 w 2611708"/>
                            <a:gd name="connsiteY2" fmla="*/ 0 h 145050"/>
                            <a:gd name="connsiteX3" fmla="*/ 2558586 w 2611708"/>
                            <a:gd name="connsiteY3" fmla="*/ 55930 h 145050"/>
                            <a:gd name="connsiteX4" fmla="*/ 2611708 w 2611708"/>
                            <a:gd name="connsiteY4" fmla="*/ 145050 h 145050"/>
                            <a:gd name="connsiteX5" fmla="*/ 48958 w 2611708"/>
                            <a:gd name="connsiteY5" fmla="*/ 143160 h 145050"/>
                            <a:gd name="connsiteX6" fmla="*/ 0 w 2611708"/>
                            <a:gd name="connsiteY6" fmla="*/ 94202 h 145050"/>
                            <a:gd name="connsiteX7" fmla="*/ 0 w 2611708"/>
                            <a:gd name="connsiteY7" fmla="*/ 49599 h 145050"/>
                            <a:gd name="connsiteX0" fmla="*/ 0 w 2607050"/>
                            <a:gd name="connsiteY0" fmla="*/ 49599 h 146040"/>
                            <a:gd name="connsiteX1" fmla="*/ 48958 w 2607050"/>
                            <a:gd name="connsiteY1" fmla="*/ 641 h 146040"/>
                            <a:gd name="connsiteX2" fmla="*/ 2589260 w 2607050"/>
                            <a:gd name="connsiteY2" fmla="*/ 0 h 146040"/>
                            <a:gd name="connsiteX3" fmla="*/ 2558586 w 2607050"/>
                            <a:gd name="connsiteY3" fmla="*/ 55930 h 146040"/>
                            <a:gd name="connsiteX4" fmla="*/ 2607050 w 2607050"/>
                            <a:gd name="connsiteY4" fmla="*/ 146040 h 146040"/>
                            <a:gd name="connsiteX5" fmla="*/ 48958 w 2607050"/>
                            <a:gd name="connsiteY5" fmla="*/ 143160 h 146040"/>
                            <a:gd name="connsiteX6" fmla="*/ 0 w 2607050"/>
                            <a:gd name="connsiteY6" fmla="*/ 94202 h 146040"/>
                            <a:gd name="connsiteX7" fmla="*/ 0 w 2607050"/>
                            <a:gd name="connsiteY7" fmla="*/ 49599 h 146040"/>
                            <a:gd name="connsiteX0" fmla="*/ 0 w 2607050"/>
                            <a:gd name="connsiteY0" fmla="*/ 49599 h 146040"/>
                            <a:gd name="connsiteX1" fmla="*/ 48958 w 2607050"/>
                            <a:gd name="connsiteY1" fmla="*/ 641 h 146040"/>
                            <a:gd name="connsiteX2" fmla="*/ 2589260 w 2607050"/>
                            <a:gd name="connsiteY2" fmla="*/ 0 h 146040"/>
                            <a:gd name="connsiteX3" fmla="*/ 2558586 w 2607050"/>
                            <a:gd name="connsiteY3" fmla="*/ 55930 h 146040"/>
                            <a:gd name="connsiteX4" fmla="*/ 2607050 w 2607050"/>
                            <a:gd name="connsiteY4" fmla="*/ 146040 h 146040"/>
                            <a:gd name="connsiteX5" fmla="*/ 48958 w 2607050"/>
                            <a:gd name="connsiteY5" fmla="*/ 143160 h 146040"/>
                            <a:gd name="connsiteX6" fmla="*/ 0 w 2607050"/>
                            <a:gd name="connsiteY6" fmla="*/ 94202 h 146040"/>
                            <a:gd name="connsiteX7" fmla="*/ 0 w 2607050"/>
                            <a:gd name="connsiteY7" fmla="*/ 49599 h 146040"/>
                            <a:gd name="connsiteX0" fmla="*/ 0 w 2607050"/>
                            <a:gd name="connsiteY0" fmla="*/ 49599 h 146040"/>
                            <a:gd name="connsiteX1" fmla="*/ 48958 w 2607050"/>
                            <a:gd name="connsiteY1" fmla="*/ 641 h 146040"/>
                            <a:gd name="connsiteX2" fmla="*/ 2589260 w 2607050"/>
                            <a:gd name="connsiteY2" fmla="*/ 0 h 146040"/>
                            <a:gd name="connsiteX3" fmla="*/ 2558586 w 2607050"/>
                            <a:gd name="connsiteY3" fmla="*/ 55930 h 146040"/>
                            <a:gd name="connsiteX4" fmla="*/ 2607050 w 2607050"/>
                            <a:gd name="connsiteY4" fmla="*/ 146040 h 146040"/>
                            <a:gd name="connsiteX5" fmla="*/ 48958 w 2607050"/>
                            <a:gd name="connsiteY5" fmla="*/ 143160 h 146040"/>
                            <a:gd name="connsiteX6" fmla="*/ 0 w 2607050"/>
                            <a:gd name="connsiteY6" fmla="*/ 94202 h 146040"/>
                            <a:gd name="connsiteX7" fmla="*/ 0 w 2607050"/>
                            <a:gd name="connsiteY7" fmla="*/ 49599 h 146040"/>
                            <a:gd name="connsiteX0" fmla="*/ 0 w 2607050"/>
                            <a:gd name="connsiteY0" fmla="*/ 49599 h 146040"/>
                            <a:gd name="connsiteX1" fmla="*/ 48958 w 2607050"/>
                            <a:gd name="connsiteY1" fmla="*/ 641 h 146040"/>
                            <a:gd name="connsiteX2" fmla="*/ 2589260 w 2607050"/>
                            <a:gd name="connsiteY2" fmla="*/ 0 h 146040"/>
                            <a:gd name="connsiteX3" fmla="*/ 2558586 w 2607050"/>
                            <a:gd name="connsiteY3" fmla="*/ 55930 h 146040"/>
                            <a:gd name="connsiteX4" fmla="*/ 2607050 w 2607050"/>
                            <a:gd name="connsiteY4" fmla="*/ 146040 h 146040"/>
                            <a:gd name="connsiteX5" fmla="*/ 48958 w 2607050"/>
                            <a:gd name="connsiteY5" fmla="*/ 143160 h 146040"/>
                            <a:gd name="connsiteX6" fmla="*/ 0 w 2607050"/>
                            <a:gd name="connsiteY6" fmla="*/ 94202 h 146040"/>
                            <a:gd name="connsiteX7" fmla="*/ 0 w 2607050"/>
                            <a:gd name="connsiteY7" fmla="*/ 49599 h 146040"/>
                            <a:gd name="connsiteX0" fmla="*/ 0 w 2607050"/>
                            <a:gd name="connsiteY0" fmla="*/ 49599 h 146040"/>
                            <a:gd name="connsiteX1" fmla="*/ 48958 w 2607050"/>
                            <a:gd name="connsiteY1" fmla="*/ 641 h 146040"/>
                            <a:gd name="connsiteX2" fmla="*/ 2589260 w 2607050"/>
                            <a:gd name="connsiteY2" fmla="*/ 0 h 146040"/>
                            <a:gd name="connsiteX3" fmla="*/ 2558586 w 2607050"/>
                            <a:gd name="connsiteY3" fmla="*/ 55930 h 146040"/>
                            <a:gd name="connsiteX4" fmla="*/ 2607050 w 2607050"/>
                            <a:gd name="connsiteY4" fmla="*/ 146040 h 146040"/>
                            <a:gd name="connsiteX5" fmla="*/ 48958 w 2607050"/>
                            <a:gd name="connsiteY5" fmla="*/ 143160 h 146040"/>
                            <a:gd name="connsiteX6" fmla="*/ 0 w 2607050"/>
                            <a:gd name="connsiteY6" fmla="*/ 94202 h 146040"/>
                            <a:gd name="connsiteX7" fmla="*/ 0 w 2607050"/>
                            <a:gd name="connsiteY7" fmla="*/ 49599 h 146040"/>
                            <a:gd name="connsiteX0" fmla="*/ 0 w 2607050"/>
                            <a:gd name="connsiteY0" fmla="*/ 49599 h 146040"/>
                            <a:gd name="connsiteX1" fmla="*/ 48958 w 2607050"/>
                            <a:gd name="connsiteY1" fmla="*/ 641 h 146040"/>
                            <a:gd name="connsiteX2" fmla="*/ 2589260 w 2607050"/>
                            <a:gd name="connsiteY2" fmla="*/ 0 h 146040"/>
                            <a:gd name="connsiteX3" fmla="*/ 2560915 w 2607050"/>
                            <a:gd name="connsiteY3" fmla="*/ 55435 h 146040"/>
                            <a:gd name="connsiteX4" fmla="*/ 2607050 w 2607050"/>
                            <a:gd name="connsiteY4" fmla="*/ 146040 h 146040"/>
                            <a:gd name="connsiteX5" fmla="*/ 48958 w 2607050"/>
                            <a:gd name="connsiteY5" fmla="*/ 143160 h 146040"/>
                            <a:gd name="connsiteX6" fmla="*/ 0 w 2607050"/>
                            <a:gd name="connsiteY6" fmla="*/ 94202 h 146040"/>
                            <a:gd name="connsiteX7" fmla="*/ 0 w 2607050"/>
                            <a:gd name="connsiteY7" fmla="*/ 49599 h 14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7050" h="146040">
                              <a:moveTo>
                                <a:pt x="0" y="49599"/>
                              </a:moveTo>
                              <a:cubicBezTo>
                                <a:pt x="0" y="22560"/>
                                <a:pt x="21919" y="641"/>
                                <a:pt x="48958" y="641"/>
                              </a:cubicBezTo>
                              <a:lnTo>
                                <a:pt x="2589260" y="0"/>
                              </a:lnTo>
                              <a:cubicBezTo>
                                <a:pt x="2571478" y="28867"/>
                                <a:pt x="2575352" y="34700"/>
                                <a:pt x="2560915" y="55435"/>
                              </a:cubicBezTo>
                              <a:cubicBezTo>
                                <a:pt x="2586018" y="101847"/>
                                <a:pt x="2580210" y="97088"/>
                                <a:pt x="2607050" y="146040"/>
                              </a:cubicBezTo>
                              <a:lnTo>
                                <a:pt x="48958" y="143160"/>
                              </a:lnTo>
                              <a:cubicBezTo>
                                <a:pt x="21919" y="143160"/>
                                <a:pt x="0" y="121241"/>
                                <a:pt x="0" y="94202"/>
                              </a:cubicBezTo>
                              <a:lnTo>
                                <a:pt x="0" y="49599"/>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33" name="Rectangle 26"/>
                        <p:cNvSpPr/>
                        <p:nvPr/>
                      </p:nvSpPr>
                      <p:spPr>
                        <a:xfrm rot="21030209">
                          <a:off x="8360478" y="3679461"/>
                          <a:ext cx="141040" cy="118842"/>
                        </a:xfrm>
                        <a:custGeom>
                          <a:avLst/>
                          <a:gdLst>
                            <a:gd name="connsiteX0" fmla="*/ 0 w 846161"/>
                            <a:gd name="connsiteY0" fmla="*/ 0 h 709684"/>
                            <a:gd name="connsiteX1" fmla="*/ 846161 w 846161"/>
                            <a:gd name="connsiteY1" fmla="*/ 0 h 709684"/>
                            <a:gd name="connsiteX2" fmla="*/ 846161 w 846161"/>
                            <a:gd name="connsiteY2" fmla="*/ 709684 h 709684"/>
                            <a:gd name="connsiteX3" fmla="*/ 0 w 846161"/>
                            <a:gd name="connsiteY3" fmla="*/ 709684 h 709684"/>
                            <a:gd name="connsiteX4" fmla="*/ 0 w 846161"/>
                            <a:gd name="connsiteY4" fmla="*/ 0 h 709684"/>
                            <a:gd name="connsiteX0" fmla="*/ 404812 w 846161"/>
                            <a:gd name="connsiteY0" fmla="*/ 0 h 709684"/>
                            <a:gd name="connsiteX1" fmla="*/ 846161 w 846161"/>
                            <a:gd name="connsiteY1" fmla="*/ 0 h 709684"/>
                            <a:gd name="connsiteX2" fmla="*/ 846161 w 846161"/>
                            <a:gd name="connsiteY2" fmla="*/ 709684 h 709684"/>
                            <a:gd name="connsiteX3" fmla="*/ 0 w 846161"/>
                            <a:gd name="connsiteY3" fmla="*/ 709684 h 709684"/>
                            <a:gd name="connsiteX4" fmla="*/ 404812 w 846161"/>
                            <a:gd name="connsiteY4" fmla="*/ 0 h 709684"/>
                            <a:gd name="connsiteX0" fmla="*/ 271462 w 846161"/>
                            <a:gd name="connsiteY0" fmla="*/ 0 h 804934"/>
                            <a:gd name="connsiteX1" fmla="*/ 846161 w 846161"/>
                            <a:gd name="connsiteY1" fmla="*/ 95250 h 804934"/>
                            <a:gd name="connsiteX2" fmla="*/ 846161 w 846161"/>
                            <a:gd name="connsiteY2" fmla="*/ 804934 h 804934"/>
                            <a:gd name="connsiteX3" fmla="*/ 0 w 846161"/>
                            <a:gd name="connsiteY3" fmla="*/ 804934 h 804934"/>
                            <a:gd name="connsiteX4" fmla="*/ 271462 w 846161"/>
                            <a:gd name="connsiteY4" fmla="*/ 0 h 804934"/>
                            <a:gd name="connsiteX0" fmla="*/ 166687 w 741386"/>
                            <a:gd name="connsiteY0" fmla="*/ 0 h 804934"/>
                            <a:gd name="connsiteX1" fmla="*/ 741386 w 741386"/>
                            <a:gd name="connsiteY1" fmla="*/ 95250 h 804934"/>
                            <a:gd name="connsiteX2" fmla="*/ 741386 w 741386"/>
                            <a:gd name="connsiteY2" fmla="*/ 804934 h 804934"/>
                            <a:gd name="connsiteX3" fmla="*/ 0 w 741386"/>
                            <a:gd name="connsiteY3" fmla="*/ 533472 h 804934"/>
                            <a:gd name="connsiteX4" fmla="*/ 166687 w 741386"/>
                            <a:gd name="connsiteY4" fmla="*/ 0 h 804934"/>
                            <a:gd name="connsiteX0" fmla="*/ 166687 w 741386"/>
                            <a:gd name="connsiteY0" fmla="*/ 0 h 704922"/>
                            <a:gd name="connsiteX1" fmla="*/ 741386 w 741386"/>
                            <a:gd name="connsiteY1" fmla="*/ 95250 h 704922"/>
                            <a:gd name="connsiteX2" fmla="*/ 603273 w 741386"/>
                            <a:gd name="connsiteY2" fmla="*/ 704922 h 704922"/>
                            <a:gd name="connsiteX3" fmla="*/ 0 w 741386"/>
                            <a:gd name="connsiteY3" fmla="*/ 533472 h 704922"/>
                            <a:gd name="connsiteX4" fmla="*/ 166687 w 741386"/>
                            <a:gd name="connsiteY4" fmla="*/ 0 h 704922"/>
                            <a:gd name="connsiteX0" fmla="*/ 166687 w 741386"/>
                            <a:gd name="connsiteY0" fmla="*/ 0 h 704922"/>
                            <a:gd name="connsiteX1" fmla="*/ 741386 w 741386"/>
                            <a:gd name="connsiteY1" fmla="*/ 95250 h 704922"/>
                            <a:gd name="connsiteX2" fmla="*/ 545695 w 741386"/>
                            <a:gd name="connsiteY2" fmla="*/ 375882 h 704922"/>
                            <a:gd name="connsiteX3" fmla="*/ 603273 w 741386"/>
                            <a:gd name="connsiteY3" fmla="*/ 704922 h 704922"/>
                            <a:gd name="connsiteX4" fmla="*/ 0 w 741386"/>
                            <a:gd name="connsiteY4" fmla="*/ 533472 h 704922"/>
                            <a:gd name="connsiteX5" fmla="*/ 166687 w 741386"/>
                            <a:gd name="connsiteY5" fmla="*/ 0 h 704922"/>
                            <a:gd name="connsiteX0" fmla="*/ 166687 w 741386"/>
                            <a:gd name="connsiteY0" fmla="*/ 0 h 714447"/>
                            <a:gd name="connsiteX1" fmla="*/ 741386 w 741386"/>
                            <a:gd name="connsiteY1" fmla="*/ 95250 h 714447"/>
                            <a:gd name="connsiteX2" fmla="*/ 545695 w 741386"/>
                            <a:gd name="connsiteY2" fmla="*/ 375882 h 714447"/>
                            <a:gd name="connsiteX3" fmla="*/ 655660 w 741386"/>
                            <a:gd name="connsiteY3" fmla="*/ 714447 h 714447"/>
                            <a:gd name="connsiteX4" fmla="*/ 0 w 741386"/>
                            <a:gd name="connsiteY4" fmla="*/ 533472 h 714447"/>
                            <a:gd name="connsiteX5" fmla="*/ 166687 w 741386"/>
                            <a:gd name="connsiteY5" fmla="*/ 0 h 714447"/>
                            <a:gd name="connsiteX0" fmla="*/ 166687 w 760436"/>
                            <a:gd name="connsiteY0" fmla="*/ 0 h 714447"/>
                            <a:gd name="connsiteX1" fmla="*/ 760436 w 760436"/>
                            <a:gd name="connsiteY1" fmla="*/ 95250 h 714447"/>
                            <a:gd name="connsiteX2" fmla="*/ 545695 w 760436"/>
                            <a:gd name="connsiteY2" fmla="*/ 375882 h 714447"/>
                            <a:gd name="connsiteX3" fmla="*/ 655660 w 760436"/>
                            <a:gd name="connsiteY3" fmla="*/ 714447 h 714447"/>
                            <a:gd name="connsiteX4" fmla="*/ 0 w 760436"/>
                            <a:gd name="connsiteY4" fmla="*/ 533472 h 714447"/>
                            <a:gd name="connsiteX5" fmla="*/ 166687 w 760436"/>
                            <a:gd name="connsiteY5" fmla="*/ 0 h 714447"/>
                            <a:gd name="connsiteX0" fmla="*/ 166687 w 760436"/>
                            <a:gd name="connsiteY0" fmla="*/ 0 h 714447"/>
                            <a:gd name="connsiteX1" fmla="*/ 760436 w 760436"/>
                            <a:gd name="connsiteY1" fmla="*/ 95250 h 714447"/>
                            <a:gd name="connsiteX2" fmla="*/ 545695 w 760436"/>
                            <a:gd name="connsiteY2" fmla="*/ 375882 h 714447"/>
                            <a:gd name="connsiteX3" fmla="*/ 655660 w 760436"/>
                            <a:gd name="connsiteY3" fmla="*/ 714447 h 714447"/>
                            <a:gd name="connsiteX4" fmla="*/ 0 w 760436"/>
                            <a:gd name="connsiteY4" fmla="*/ 533472 h 714447"/>
                            <a:gd name="connsiteX5" fmla="*/ 166687 w 760436"/>
                            <a:gd name="connsiteY5" fmla="*/ 0 h 714447"/>
                            <a:gd name="connsiteX0" fmla="*/ 166687 w 755674"/>
                            <a:gd name="connsiteY0" fmla="*/ 0 h 714447"/>
                            <a:gd name="connsiteX1" fmla="*/ 755674 w 755674"/>
                            <a:gd name="connsiteY1" fmla="*/ 85725 h 714447"/>
                            <a:gd name="connsiteX2" fmla="*/ 545695 w 755674"/>
                            <a:gd name="connsiteY2" fmla="*/ 375882 h 714447"/>
                            <a:gd name="connsiteX3" fmla="*/ 655660 w 755674"/>
                            <a:gd name="connsiteY3" fmla="*/ 714447 h 714447"/>
                            <a:gd name="connsiteX4" fmla="*/ 0 w 755674"/>
                            <a:gd name="connsiteY4" fmla="*/ 533472 h 714447"/>
                            <a:gd name="connsiteX5" fmla="*/ 166687 w 755674"/>
                            <a:gd name="connsiteY5" fmla="*/ 0 h 714447"/>
                            <a:gd name="connsiteX0" fmla="*/ 166687 w 755674"/>
                            <a:gd name="connsiteY0" fmla="*/ 0 h 714447"/>
                            <a:gd name="connsiteX1" fmla="*/ 755674 w 755674"/>
                            <a:gd name="connsiteY1" fmla="*/ 85725 h 714447"/>
                            <a:gd name="connsiteX2" fmla="*/ 545695 w 755674"/>
                            <a:gd name="connsiteY2" fmla="*/ 375882 h 714447"/>
                            <a:gd name="connsiteX3" fmla="*/ 655660 w 755674"/>
                            <a:gd name="connsiteY3" fmla="*/ 714447 h 714447"/>
                            <a:gd name="connsiteX4" fmla="*/ 0 w 755674"/>
                            <a:gd name="connsiteY4" fmla="*/ 533472 h 714447"/>
                            <a:gd name="connsiteX5" fmla="*/ 166687 w 755674"/>
                            <a:gd name="connsiteY5" fmla="*/ 0 h 714447"/>
                            <a:gd name="connsiteX0" fmla="*/ 166687 w 755674"/>
                            <a:gd name="connsiteY0" fmla="*/ 0 h 714447"/>
                            <a:gd name="connsiteX1" fmla="*/ 755674 w 755674"/>
                            <a:gd name="connsiteY1" fmla="*/ 85725 h 714447"/>
                            <a:gd name="connsiteX2" fmla="*/ 545695 w 755674"/>
                            <a:gd name="connsiteY2" fmla="*/ 375882 h 714447"/>
                            <a:gd name="connsiteX3" fmla="*/ 655660 w 755674"/>
                            <a:gd name="connsiteY3" fmla="*/ 714447 h 714447"/>
                            <a:gd name="connsiteX4" fmla="*/ 0 w 755674"/>
                            <a:gd name="connsiteY4" fmla="*/ 533472 h 714447"/>
                            <a:gd name="connsiteX5" fmla="*/ 166687 w 755674"/>
                            <a:gd name="connsiteY5" fmla="*/ 0 h 714447"/>
                            <a:gd name="connsiteX0" fmla="*/ 166687 w 755674"/>
                            <a:gd name="connsiteY0" fmla="*/ 0 h 714447"/>
                            <a:gd name="connsiteX1" fmla="*/ 755674 w 755674"/>
                            <a:gd name="connsiteY1" fmla="*/ 85725 h 714447"/>
                            <a:gd name="connsiteX2" fmla="*/ 545695 w 755674"/>
                            <a:gd name="connsiteY2" fmla="*/ 375882 h 714447"/>
                            <a:gd name="connsiteX3" fmla="*/ 655660 w 755674"/>
                            <a:gd name="connsiteY3" fmla="*/ 714447 h 714447"/>
                            <a:gd name="connsiteX4" fmla="*/ 0 w 755674"/>
                            <a:gd name="connsiteY4" fmla="*/ 533472 h 714447"/>
                            <a:gd name="connsiteX5" fmla="*/ 166687 w 755674"/>
                            <a:gd name="connsiteY5" fmla="*/ 0 h 714447"/>
                            <a:gd name="connsiteX0" fmla="*/ 166687 w 755674"/>
                            <a:gd name="connsiteY0" fmla="*/ 0 h 714447"/>
                            <a:gd name="connsiteX1" fmla="*/ 755674 w 755674"/>
                            <a:gd name="connsiteY1" fmla="*/ 85725 h 714447"/>
                            <a:gd name="connsiteX2" fmla="*/ 545695 w 755674"/>
                            <a:gd name="connsiteY2" fmla="*/ 375882 h 714447"/>
                            <a:gd name="connsiteX3" fmla="*/ 655660 w 755674"/>
                            <a:gd name="connsiteY3" fmla="*/ 714447 h 714447"/>
                            <a:gd name="connsiteX4" fmla="*/ 0 w 755674"/>
                            <a:gd name="connsiteY4" fmla="*/ 533472 h 714447"/>
                            <a:gd name="connsiteX5" fmla="*/ 166687 w 755674"/>
                            <a:gd name="connsiteY5" fmla="*/ 0 h 714447"/>
                            <a:gd name="connsiteX0" fmla="*/ 214312 w 755674"/>
                            <a:gd name="connsiteY0" fmla="*/ 0 h 757310"/>
                            <a:gd name="connsiteX1" fmla="*/ 755674 w 755674"/>
                            <a:gd name="connsiteY1" fmla="*/ 128588 h 757310"/>
                            <a:gd name="connsiteX2" fmla="*/ 545695 w 755674"/>
                            <a:gd name="connsiteY2" fmla="*/ 418745 h 757310"/>
                            <a:gd name="connsiteX3" fmla="*/ 655660 w 755674"/>
                            <a:gd name="connsiteY3" fmla="*/ 757310 h 757310"/>
                            <a:gd name="connsiteX4" fmla="*/ 0 w 755674"/>
                            <a:gd name="connsiteY4" fmla="*/ 576335 h 757310"/>
                            <a:gd name="connsiteX5" fmla="*/ 214312 w 755674"/>
                            <a:gd name="connsiteY5" fmla="*/ 0 h 757310"/>
                            <a:gd name="connsiteX0" fmla="*/ 209549 w 755674"/>
                            <a:gd name="connsiteY0" fmla="*/ 0 h 766835"/>
                            <a:gd name="connsiteX1" fmla="*/ 755674 w 755674"/>
                            <a:gd name="connsiteY1" fmla="*/ 138113 h 766835"/>
                            <a:gd name="connsiteX2" fmla="*/ 545695 w 755674"/>
                            <a:gd name="connsiteY2" fmla="*/ 428270 h 766835"/>
                            <a:gd name="connsiteX3" fmla="*/ 655660 w 755674"/>
                            <a:gd name="connsiteY3" fmla="*/ 766835 h 766835"/>
                            <a:gd name="connsiteX4" fmla="*/ 0 w 755674"/>
                            <a:gd name="connsiteY4" fmla="*/ 585860 h 766835"/>
                            <a:gd name="connsiteX5" fmla="*/ 209549 w 755674"/>
                            <a:gd name="connsiteY5" fmla="*/ 0 h 766835"/>
                            <a:gd name="connsiteX0" fmla="*/ 176211 w 722336"/>
                            <a:gd name="connsiteY0" fmla="*/ 0 h 766835"/>
                            <a:gd name="connsiteX1" fmla="*/ 722336 w 722336"/>
                            <a:gd name="connsiteY1" fmla="*/ 138113 h 766835"/>
                            <a:gd name="connsiteX2" fmla="*/ 512357 w 722336"/>
                            <a:gd name="connsiteY2" fmla="*/ 428270 h 766835"/>
                            <a:gd name="connsiteX3" fmla="*/ 622322 w 722336"/>
                            <a:gd name="connsiteY3" fmla="*/ 766835 h 766835"/>
                            <a:gd name="connsiteX4" fmla="*/ 0 w 722336"/>
                            <a:gd name="connsiteY4" fmla="*/ 633485 h 766835"/>
                            <a:gd name="connsiteX5" fmla="*/ 176211 w 722336"/>
                            <a:gd name="connsiteY5" fmla="*/ 0 h 766835"/>
                            <a:gd name="connsiteX0" fmla="*/ 176211 w 722336"/>
                            <a:gd name="connsiteY0" fmla="*/ 0 h 766835"/>
                            <a:gd name="connsiteX1" fmla="*/ 722336 w 722336"/>
                            <a:gd name="connsiteY1" fmla="*/ 138113 h 766835"/>
                            <a:gd name="connsiteX2" fmla="*/ 512357 w 722336"/>
                            <a:gd name="connsiteY2" fmla="*/ 428270 h 766835"/>
                            <a:gd name="connsiteX3" fmla="*/ 622322 w 722336"/>
                            <a:gd name="connsiteY3" fmla="*/ 766835 h 766835"/>
                            <a:gd name="connsiteX4" fmla="*/ 0 w 722336"/>
                            <a:gd name="connsiteY4" fmla="*/ 633485 h 766835"/>
                            <a:gd name="connsiteX5" fmla="*/ 176211 w 722336"/>
                            <a:gd name="connsiteY5" fmla="*/ 0 h 766835"/>
                            <a:gd name="connsiteX0" fmla="*/ 362149 w 908274"/>
                            <a:gd name="connsiteY0" fmla="*/ 0 h 766835"/>
                            <a:gd name="connsiteX1" fmla="*/ 908274 w 908274"/>
                            <a:gd name="connsiteY1" fmla="*/ 138113 h 766835"/>
                            <a:gd name="connsiteX2" fmla="*/ 698295 w 908274"/>
                            <a:gd name="connsiteY2" fmla="*/ 428270 h 766835"/>
                            <a:gd name="connsiteX3" fmla="*/ 808260 w 908274"/>
                            <a:gd name="connsiteY3" fmla="*/ 766835 h 766835"/>
                            <a:gd name="connsiteX4" fmla="*/ 185938 w 908274"/>
                            <a:gd name="connsiteY4" fmla="*/ 633485 h 766835"/>
                            <a:gd name="connsiteX5" fmla="*/ 2970 w 908274"/>
                            <a:gd name="connsiteY5" fmla="*/ 218721 h 766835"/>
                            <a:gd name="connsiteX6" fmla="*/ 362149 w 908274"/>
                            <a:gd name="connsiteY6" fmla="*/ 0 h 766835"/>
                            <a:gd name="connsiteX0" fmla="*/ 376287 w 922412"/>
                            <a:gd name="connsiteY0" fmla="*/ 0 h 766835"/>
                            <a:gd name="connsiteX1" fmla="*/ 922412 w 922412"/>
                            <a:gd name="connsiteY1" fmla="*/ 138113 h 766835"/>
                            <a:gd name="connsiteX2" fmla="*/ 712433 w 922412"/>
                            <a:gd name="connsiteY2" fmla="*/ 428270 h 766835"/>
                            <a:gd name="connsiteX3" fmla="*/ 822398 w 922412"/>
                            <a:gd name="connsiteY3" fmla="*/ 766835 h 766835"/>
                            <a:gd name="connsiteX4" fmla="*/ 200076 w 922412"/>
                            <a:gd name="connsiteY4" fmla="*/ 633485 h 766835"/>
                            <a:gd name="connsiteX5" fmla="*/ 2820 w 922412"/>
                            <a:gd name="connsiteY5" fmla="*/ 213959 h 766835"/>
                            <a:gd name="connsiteX6" fmla="*/ 376287 w 922412"/>
                            <a:gd name="connsiteY6" fmla="*/ 0 h 766835"/>
                            <a:gd name="connsiteX0" fmla="*/ 378216 w 924341"/>
                            <a:gd name="connsiteY0" fmla="*/ 0 h 766835"/>
                            <a:gd name="connsiteX1" fmla="*/ 924341 w 924341"/>
                            <a:gd name="connsiteY1" fmla="*/ 138113 h 766835"/>
                            <a:gd name="connsiteX2" fmla="*/ 714362 w 924341"/>
                            <a:gd name="connsiteY2" fmla="*/ 428270 h 766835"/>
                            <a:gd name="connsiteX3" fmla="*/ 824327 w 924341"/>
                            <a:gd name="connsiteY3" fmla="*/ 766835 h 766835"/>
                            <a:gd name="connsiteX4" fmla="*/ 202005 w 924341"/>
                            <a:gd name="connsiteY4" fmla="*/ 633485 h 766835"/>
                            <a:gd name="connsiteX5" fmla="*/ 4749 w 924341"/>
                            <a:gd name="connsiteY5" fmla="*/ 213959 h 766835"/>
                            <a:gd name="connsiteX6" fmla="*/ 378216 w 924341"/>
                            <a:gd name="connsiteY6" fmla="*/ 0 h 766835"/>
                            <a:gd name="connsiteX0" fmla="*/ 373467 w 919592"/>
                            <a:gd name="connsiteY0" fmla="*/ 0 h 766835"/>
                            <a:gd name="connsiteX1" fmla="*/ 919592 w 919592"/>
                            <a:gd name="connsiteY1" fmla="*/ 138113 h 766835"/>
                            <a:gd name="connsiteX2" fmla="*/ 709613 w 919592"/>
                            <a:gd name="connsiteY2" fmla="*/ 428270 h 766835"/>
                            <a:gd name="connsiteX3" fmla="*/ 819578 w 919592"/>
                            <a:gd name="connsiteY3" fmla="*/ 766835 h 766835"/>
                            <a:gd name="connsiteX4" fmla="*/ 197256 w 919592"/>
                            <a:gd name="connsiteY4" fmla="*/ 633485 h 766835"/>
                            <a:gd name="connsiteX5" fmla="*/ 0 w 919592"/>
                            <a:gd name="connsiteY5" fmla="*/ 213959 h 766835"/>
                            <a:gd name="connsiteX6" fmla="*/ 373467 w 919592"/>
                            <a:gd name="connsiteY6" fmla="*/ 0 h 766835"/>
                            <a:gd name="connsiteX0" fmla="*/ 373467 w 919592"/>
                            <a:gd name="connsiteY0" fmla="*/ 0 h 766835"/>
                            <a:gd name="connsiteX1" fmla="*/ 919592 w 919592"/>
                            <a:gd name="connsiteY1" fmla="*/ 138113 h 766835"/>
                            <a:gd name="connsiteX2" fmla="*/ 709613 w 919592"/>
                            <a:gd name="connsiteY2" fmla="*/ 428270 h 766835"/>
                            <a:gd name="connsiteX3" fmla="*/ 819578 w 919592"/>
                            <a:gd name="connsiteY3" fmla="*/ 766835 h 766835"/>
                            <a:gd name="connsiteX4" fmla="*/ 197256 w 919592"/>
                            <a:gd name="connsiteY4" fmla="*/ 633485 h 766835"/>
                            <a:gd name="connsiteX5" fmla="*/ 0 w 919592"/>
                            <a:gd name="connsiteY5" fmla="*/ 213959 h 766835"/>
                            <a:gd name="connsiteX6" fmla="*/ 373467 w 919592"/>
                            <a:gd name="connsiteY6" fmla="*/ 0 h 766835"/>
                            <a:gd name="connsiteX0" fmla="*/ 371086 w 917211"/>
                            <a:gd name="connsiteY0" fmla="*/ 0 h 766835"/>
                            <a:gd name="connsiteX1" fmla="*/ 917211 w 917211"/>
                            <a:gd name="connsiteY1" fmla="*/ 138113 h 766835"/>
                            <a:gd name="connsiteX2" fmla="*/ 707232 w 917211"/>
                            <a:gd name="connsiteY2" fmla="*/ 428270 h 766835"/>
                            <a:gd name="connsiteX3" fmla="*/ 817197 w 917211"/>
                            <a:gd name="connsiteY3" fmla="*/ 766835 h 766835"/>
                            <a:gd name="connsiteX4" fmla="*/ 194875 w 917211"/>
                            <a:gd name="connsiteY4" fmla="*/ 633485 h 766835"/>
                            <a:gd name="connsiteX5" fmla="*/ 0 w 917211"/>
                            <a:gd name="connsiteY5" fmla="*/ 240153 h 766835"/>
                            <a:gd name="connsiteX6" fmla="*/ 371086 w 917211"/>
                            <a:gd name="connsiteY6" fmla="*/ 0 h 766835"/>
                            <a:gd name="connsiteX0" fmla="*/ 363942 w 910067"/>
                            <a:gd name="connsiteY0" fmla="*/ 0 h 766835"/>
                            <a:gd name="connsiteX1" fmla="*/ 910067 w 910067"/>
                            <a:gd name="connsiteY1" fmla="*/ 138113 h 766835"/>
                            <a:gd name="connsiteX2" fmla="*/ 700088 w 910067"/>
                            <a:gd name="connsiteY2" fmla="*/ 428270 h 766835"/>
                            <a:gd name="connsiteX3" fmla="*/ 810053 w 910067"/>
                            <a:gd name="connsiteY3" fmla="*/ 766835 h 766835"/>
                            <a:gd name="connsiteX4" fmla="*/ 187731 w 910067"/>
                            <a:gd name="connsiteY4" fmla="*/ 633485 h 766835"/>
                            <a:gd name="connsiteX5" fmla="*/ 0 w 910067"/>
                            <a:gd name="connsiteY5" fmla="*/ 230628 h 766835"/>
                            <a:gd name="connsiteX6" fmla="*/ 363942 w 910067"/>
                            <a:gd name="connsiteY6" fmla="*/ 0 h 766835"/>
                            <a:gd name="connsiteX0" fmla="*/ 363942 w 910067"/>
                            <a:gd name="connsiteY0" fmla="*/ 0 h 766835"/>
                            <a:gd name="connsiteX1" fmla="*/ 910067 w 910067"/>
                            <a:gd name="connsiteY1" fmla="*/ 138113 h 766835"/>
                            <a:gd name="connsiteX2" fmla="*/ 700088 w 910067"/>
                            <a:gd name="connsiteY2" fmla="*/ 428270 h 766835"/>
                            <a:gd name="connsiteX3" fmla="*/ 810053 w 910067"/>
                            <a:gd name="connsiteY3" fmla="*/ 766835 h 766835"/>
                            <a:gd name="connsiteX4" fmla="*/ 187731 w 910067"/>
                            <a:gd name="connsiteY4" fmla="*/ 633485 h 766835"/>
                            <a:gd name="connsiteX5" fmla="*/ 0 w 910067"/>
                            <a:gd name="connsiteY5" fmla="*/ 230628 h 766835"/>
                            <a:gd name="connsiteX6" fmla="*/ 363942 w 910067"/>
                            <a:gd name="connsiteY6" fmla="*/ 0 h 766835"/>
                            <a:gd name="connsiteX0" fmla="*/ 363942 w 910067"/>
                            <a:gd name="connsiteY0" fmla="*/ 0 h 766835"/>
                            <a:gd name="connsiteX1" fmla="*/ 910067 w 910067"/>
                            <a:gd name="connsiteY1" fmla="*/ 138113 h 766835"/>
                            <a:gd name="connsiteX2" fmla="*/ 700088 w 910067"/>
                            <a:gd name="connsiteY2" fmla="*/ 428270 h 766835"/>
                            <a:gd name="connsiteX3" fmla="*/ 810053 w 910067"/>
                            <a:gd name="connsiteY3" fmla="*/ 766835 h 766835"/>
                            <a:gd name="connsiteX4" fmla="*/ 187731 w 910067"/>
                            <a:gd name="connsiteY4" fmla="*/ 633485 h 766835"/>
                            <a:gd name="connsiteX5" fmla="*/ 0 w 910067"/>
                            <a:gd name="connsiteY5" fmla="*/ 240153 h 766835"/>
                            <a:gd name="connsiteX6" fmla="*/ 363942 w 910067"/>
                            <a:gd name="connsiteY6" fmla="*/ 0 h 766835"/>
                            <a:gd name="connsiteX0" fmla="*/ 363942 w 910067"/>
                            <a:gd name="connsiteY0" fmla="*/ 0 h 766835"/>
                            <a:gd name="connsiteX1" fmla="*/ 910067 w 910067"/>
                            <a:gd name="connsiteY1" fmla="*/ 138113 h 766835"/>
                            <a:gd name="connsiteX2" fmla="*/ 700088 w 910067"/>
                            <a:gd name="connsiteY2" fmla="*/ 428270 h 766835"/>
                            <a:gd name="connsiteX3" fmla="*/ 810053 w 910067"/>
                            <a:gd name="connsiteY3" fmla="*/ 766835 h 766835"/>
                            <a:gd name="connsiteX4" fmla="*/ 187731 w 910067"/>
                            <a:gd name="connsiteY4" fmla="*/ 633485 h 766835"/>
                            <a:gd name="connsiteX5" fmla="*/ 0 w 910067"/>
                            <a:gd name="connsiteY5" fmla="*/ 240153 h 766835"/>
                            <a:gd name="connsiteX6" fmla="*/ 363942 w 910067"/>
                            <a:gd name="connsiteY6" fmla="*/ 0 h 766835"/>
                            <a:gd name="connsiteX0" fmla="*/ 363942 w 910067"/>
                            <a:gd name="connsiteY0" fmla="*/ 0 h 766835"/>
                            <a:gd name="connsiteX1" fmla="*/ 910067 w 910067"/>
                            <a:gd name="connsiteY1" fmla="*/ 138113 h 766835"/>
                            <a:gd name="connsiteX2" fmla="*/ 711994 w 910067"/>
                            <a:gd name="connsiteY2" fmla="*/ 421127 h 766835"/>
                            <a:gd name="connsiteX3" fmla="*/ 810053 w 910067"/>
                            <a:gd name="connsiteY3" fmla="*/ 766835 h 766835"/>
                            <a:gd name="connsiteX4" fmla="*/ 187731 w 910067"/>
                            <a:gd name="connsiteY4" fmla="*/ 633485 h 766835"/>
                            <a:gd name="connsiteX5" fmla="*/ 0 w 910067"/>
                            <a:gd name="connsiteY5" fmla="*/ 240153 h 766835"/>
                            <a:gd name="connsiteX6" fmla="*/ 363942 w 910067"/>
                            <a:gd name="connsiteY6" fmla="*/ 0 h 766835"/>
                            <a:gd name="connsiteX0" fmla="*/ 363942 w 910067"/>
                            <a:gd name="connsiteY0" fmla="*/ 0 h 766835"/>
                            <a:gd name="connsiteX1" fmla="*/ 910067 w 910067"/>
                            <a:gd name="connsiteY1" fmla="*/ 138113 h 766835"/>
                            <a:gd name="connsiteX2" fmla="*/ 711994 w 910067"/>
                            <a:gd name="connsiteY2" fmla="*/ 402077 h 766835"/>
                            <a:gd name="connsiteX3" fmla="*/ 810053 w 910067"/>
                            <a:gd name="connsiteY3" fmla="*/ 766835 h 766835"/>
                            <a:gd name="connsiteX4" fmla="*/ 187731 w 910067"/>
                            <a:gd name="connsiteY4" fmla="*/ 633485 h 766835"/>
                            <a:gd name="connsiteX5" fmla="*/ 0 w 910067"/>
                            <a:gd name="connsiteY5" fmla="*/ 240153 h 766835"/>
                            <a:gd name="connsiteX6" fmla="*/ 363942 w 910067"/>
                            <a:gd name="connsiteY6" fmla="*/ 0 h 766835"/>
                            <a:gd name="connsiteX0" fmla="*/ 363942 w 910067"/>
                            <a:gd name="connsiteY0" fmla="*/ 0 h 766835"/>
                            <a:gd name="connsiteX1" fmla="*/ 910067 w 910067"/>
                            <a:gd name="connsiteY1" fmla="*/ 138113 h 766835"/>
                            <a:gd name="connsiteX2" fmla="*/ 726282 w 910067"/>
                            <a:gd name="connsiteY2" fmla="*/ 399695 h 766835"/>
                            <a:gd name="connsiteX3" fmla="*/ 810053 w 910067"/>
                            <a:gd name="connsiteY3" fmla="*/ 766835 h 766835"/>
                            <a:gd name="connsiteX4" fmla="*/ 187731 w 910067"/>
                            <a:gd name="connsiteY4" fmla="*/ 633485 h 766835"/>
                            <a:gd name="connsiteX5" fmla="*/ 0 w 910067"/>
                            <a:gd name="connsiteY5" fmla="*/ 240153 h 766835"/>
                            <a:gd name="connsiteX6" fmla="*/ 363942 w 910067"/>
                            <a:gd name="connsiteY6" fmla="*/ 0 h 766835"/>
                            <a:gd name="connsiteX0" fmla="*/ 363942 w 910067"/>
                            <a:gd name="connsiteY0" fmla="*/ 0 h 766835"/>
                            <a:gd name="connsiteX1" fmla="*/ 910067 w 910067"/>
                            <a:gd name="connsiteY1" fmla="*/ 138113 h 766835"/>
                            <a:gd name="connsiteX2" fmla="*/ 719138 w 910067"/>
                            <a:gd name="connsiteY2" fmla="*/ 397314 h 766835"/>
                            <a:gd name="connsiteX3" fmla="*/ 810053 w 910067"/>
                            <a:gd name="connsiteY3" fmla="*/ 766835 h 766835"/>
                            <a:gd name="connsiteX4" fmla="*/ 187731 w 910067"/>
                            <a:gd name="connsiteY4" fmla="*/ 633485 h 766835"/>
                            <a:gd name="connsiteX5" fmla="*/ 0 w 910067"/>
                            <a:gd name="connsiteY5" fmla="*/ 240153 h 766835"/>
                            <a:gd name="connsiteX6" fmla="*/ 363942 w 910067"/>
                            <a:gd name="connsiteY6" fmla="*/ 0 h 766835"/>
                            <a:gd name="connsiteX0" fmla="*/ 363942 w 910067"/>
                            <a:gd name="connsiteY0" fmla="*/ 0 h 766835"/>
                            <a:gd name="connsiteX1" fmla="*/ 910067 w 910067"/>
                            <a:gd name="connsiteY1" fmla="*/ 138113 h 766835"/>
                            <a:gd name="connsiteX2" fmla="*/ 714375 w 910067"/>
                            <a:gd name="connsiteY2" fmla="*/ 394932 h 766835"/>
                            <a:gd name="connsiteX3" fmla="*/ 810053 w 910067"/>
                            <a:gd name="connsiteY3" fmla="*/ 766835 h 766835"/>
                            <a:gd name="connsiteX4" fmla="*/ 187731 w 910067"/>
                            <a:gd name="connsiteY4" fmla="*/ 633485 h 766835"/>
                            <a:gd name="connsiteX5" fmla="*/ 0 w 910067"/>
                            <a:gd name="connsiteY5" fmla="*/ 240153 h 766835"/>
                            <a:gd name="connsiteX6" fmla="*/ 363942 w 910067"/>
                            <a:gd name="connsiteY6" fmla="*/ 0 h 766835"/>
                            <a:gd name="connsiteX0" fmla="*/ 363942 w 910067"/>
                            <a:gd name="connsiteY0" fmla="*/ 0 h 766835"/>
                            <a:gd name="connsiteX1" fmla="*/ 910067 w 910067"/>
                            <a:gd name="connsiteY1" fmla="*/ 138113 h 766835"/>
                            <a:gd name="connsiteX2" fmla="*/ 666750 w 910067"/>
                            <a:gd name="connsiteY2" fmla="*/ 385407 h 766835"/>
                            <a:gd name="connsiteX3" fmla="*/ 810053 w 910067"/>
                            <a:gd name="connsiteY3" fmla="*/ 766835 h 766835"/>
                            <a:gd name="connsiteX4" fmla="*/ 187731 w 910067"/>
                            <a:gd name="connsiteY4" fmla="*/ 633485 h 766835"/>
                            <a:gd name="connsiteX5" fmla="*/ 0 w 910067"/>
                            <a:gd name="connsiteY5" fmla="*/ 240153 h 766835"/>
                            <a:gd name="connsiteX6" fmla="*/ 363942 w 910067"/>
                            <a:gd name="connsiteY6" fmla="*/ 0 h 766835"/>
                            <a:gd name="connsiteX0" fmla="*/ 363942 w 910067"/>
                            <a:gd name="connsiteY0" fmla="*/ 0 h 766835"/>
                            <a:gd name="connsiteX1" fmla="*/ 910067 w 910067"/>
                            <a:gd name="connsiteY1" fmla="*/ 138113 h 766835"/>
                            <a:gd name="connsiteX2" fmla="*/ 704850 w 910067"/>
                            <a:gd name="connsiteY2" fmla="*/ 394932 h 766835"/>
                            <a:gd name="connsiteX3" fmla="*/ 810053 w 910067"/>
                            <a:gd name="connsiteY3" fmla="*/ 766835 h 766835"/>
                            <a:gd name="connsiteX4" fmla="*/ 187731 w 910067"/>
                            <a:gd name="connsiteY4" fmla="*/ 633485 h 766835"/>
                            <a:gd name="connsiteX5" fmla="*/ 0 w 910067"/>
                            <a:gd name="connsiteY5" fmla="*/ 240153 h 766835"/>
                            <a:gd name="connsiteX6" fmla="*/ 363942 w 910067"/>
                            <a:gd name="connsiteY6" fmla="*/ 0 h 76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067" h="766835">
                              <a:moveTo>
                                <a:pt x="363942" y="0"/>
                              </a:moveTo>
                              <a:lnTo>
                                <a:pt x="910067" y="138113"/>
                              </a:lnTo>
                              <a:cubicBezTo>
                                <a:pt x="828962" y="253883"/>
                                <a:pt x="828818" y="231537"/>
                                <a:pt x="704850" y="394932"/>
                              </a:cubicBezTo>
                              <a:lnTo>
                                <a:pt x="810053" y="766835"/>
                              </a:lnTo>
                              <a:lnTo>
                                <a:pt x="187731" y="633485"/>
                              </a:lnTo>
                              <a:cubicBezTo>
                                <a:pt x="110866" y="476181"/>
                                <a:pt x="86389" y="423652"/>
                                <a:pt x="0" y="240153"/>
                              </a:cubicBezTo>
                              <a:lnTo>
                                <a:pt x="363942" y="0"/>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sp>
                    <p:nvSpPr>
                      <p:cNvPr id="131" name="Freeform 130"/>
                      <p:cNvSpPr/>
                      <p:nvPr/>
                    </p:nvSpPr>
                    <p:spPr>
                      <a:xfrm>
                        <a:off x="986102" y="5203707"/>
                        <a:ext cx="570230" cy="571655"/>
                      </a:xfrm>
                      <a:custGeom>
                        <a:avLst/>
                        <a:gdLst>
                          <a:gd name="connsiteX0" fmla="*/ 1915668 w 3824196"/>
                          <a:gd name="connsiteY0" fmla="*/ 1424114 h 3833748"/>
                          <a:gd name="connsiteX1" fmla="*/ 2369861 w 3824196"/>
                          <a:gd name="connsiteY1" fmla="*/ 1725070 h 3833748"/>
                          <a:gd name="connsiteX2" fmla="*/ 2385485 w 3824196"/>
                          <a:gd name="connsiteY2" fmla="*/ 1775383 h 3833748"/>
                          <a:gd name="connsiteX3" fmla="*/ 2001477 w 3824196"/>
                          <a:gd name="connsiteY3" fmla="*/ 1775383 h 3833748"/>
                          <a:gd name="connsiteX4" fmla="*/ 1863978 w 3824196"/>
                          <a:gd name="connsiteY4" fmla="*/ 1866524 h 3833748"/>
                          <a:gd name="connsiteX5" fmla="*/ 1852251 w 3824196"/>
                          <a:gd name="connsiteY5" fmla="*/ 1924609 h 3833748"/>
                          <a:gd name="connsiteX6" fmla="*/ 1852251 w 3824196"/>
                          <a:gd name="connsiteY6" fmla="*/ 1924608 h 3833748"/>
                          <a:gd name="connsiteX7" fmla="*/ 1852251 w 3824196"/>
                          <a:gd name="connsiteY7" fmla="*/ 1924609 h 3833748"/>
                          <a:gd name="connsiteX8" fmla="*/ 1852251 w 3824196"/>
                          <a:gd name="connsiteY8" fmla="*/ 1924609 h 3833748"/>
                          <a:gd name="connsiteX9" fmla="*/ 1863978 w 3824196"/>
                          <a:gd name="connsiteY9" fmla="*/ 1982694 h 3833748"/>
                          <a:gd name="connsiteX10" fmla="*/ 2001477 w 3824196"/>
                          <a:gd name="connsiteY10" fmla="*/ 2073834 h 3833748"/>
                          <a:gd name="connsiteX11" fmla="*/ 2380682 w 3824196"/>
                          <a:gd name="connsiteY11" fmla="*/ 2073834 h 3833748"/>
                          <a:gd name="connsiteX12" fmla="*/ 2369861 w 3824196"/>
                          <a:gd name="connsiteY12" fmla="*/ 2108679 h 3833748"/>
                          <a:gd name="connsiteX13" fmla="*/ 1915668 w 3824196"/>
                          <a:gd name="connsiteY13" fmla="*/ 2409634 h 3833748"/>
                          <a:gd name="connsiteX14" fmla="*/ 1422738 w 3824196"/>
                          <a:gd name="connsiteY14" fmla="*/ 1916874 h 3833748"/>
                          <a:gd name="connsiteX15" fmla="*/ 1915668 w 3824196"/>
                          <a:gd name="connsiteY15" fmla="*/ 1424114 h 3833748"/>
                          <a:gd name="connsiteX16" fmla="*/ 1915668 w 3824196"/>
                          <a:gd name="connsiteY16" fmla="*/ 748033 h 3833748"/>
                          <a:gd name="connsiteX17" fmla="*/ 3061159 w 3824196"/>
                          <a:gd name="connsiteY17" fmla="*/ 1681312 h 3833748"/>
                          <a:gd name="connsiteX18" fmla="*/ 3075521 w 3824196"/>
                          <a:gd name="connsiteY18" fmla="*/ 1775383 h 3833748"/>
                          <a:gd name="connsiteX19" fmla="*/ 2682307 w 3824196"/>
                          <a:gd name="connsiteY19" fmla="*/ 1775383 h 3833748"/>
                          <a:gd name="connsiteX20" fmla="*/ 2680713 w 3824196"/>
                          <a:gd name="connsiteY20" fmla="*/ 1759575 h 3833748"/>
                          <a:gd name="connsiteX21" fmla="*/ 1915668 w 3824196"/>
                          <a:gd name="connsiteY21" fmla="*/ 1136369 h 3833748"/>
                          <a:gd name="connsiteX22" fmla="*/ 1134758 w 3824196"/>
                          <a:gd name="connsiteY22" fmla="*/ 1916874 h 3833748"/>
                          <a:gd name="connsiteX23" fmla="*/ 1915668 w 3824196"/>
                          <a:gd name="connsiteY23" fmla="*/ 2697379 h 3833748"/>
                          <a:gd name="connsiteX24" fmla="*/ 2680713 w 3824196"/>
                          <a:gd name="connsiteY24" fmla="*/ 2074173 h 3833748"/>
                          <a:gd name="connsiteX25" fmla="*/ 2680747 w 3824196"/>
                          <a:gd name="connsiteY25" fmla="*/ 2073834 h 3833748"/>
                          <a:gd name="connsiteX26" fmla="*/ 3073160 w 3824196"/>
                          <a:gd name="connsiteY26" fmla="*/ 2073834 h 3833748"/>
                          <a:gd name="connsiteX27" fmla="*/ 3061159 w 3824196"/>
                          <a:gd name="connsiteY27" fmla="*/ 2152436 h 3833748"/>
                          <a:gd name="connsiteX28" fmla="*/ 1915668 w 3824196"/>
                          <a:gd name="connsiteY28" fmla="*/ 3085715 h 3833748"/>
                          <a:gd name="connsiteX29" fmla="*/ 746422 w 3824196"/>
                          <a:gd name="connsiteY29" fmla="*/ 1916874 h 3833748"/>
                          <a:gd name="connsiteX30" fmla="*/ 1915668 w 3824196"/>
                          <a:gd name="connsiteY30" fmla="*/ 748033 h 3833748"/>
                          <a:gd name="connsiteX31" fmla="*/ 1915668 w 3824196"/>
                          <a:gd name="connsiteY31" fmla="*/ 0 h 3833748"/>
                          <a:gd name="connsiteX32" fmla="*/ 3821446 w 3824196"/>
                          <a:gd name="connsiteY32" fmla="*/ 1720885 h 3833748"/>
                          <a:gd name="connsiteX33" fmla="*/ 3824196 w 3824196"/>
                          <a:gd name="connsiteY33" fmla="*/ 1775383 h 3833748"/>
                          <a:gd name="connsiteX34" fmla="*/ 3426926 w 3824196"/>
                          <a:gd name="connsiteY34" fmla="*/ 1775383 h 3833748"/>
                          <a:gd name="connsiteX35" fmla="*/ 3426226 w 3824196"/>
                          <a:gd name="connsiteY35" fmla="*/ 1761503 h 3833748"/>
                          <a:gd name="connsiteX36" fmla="*/ 1915668 w 3824196"/>
                          <a:gd name="connsiteY36" fmla="*/ 397271 h 3833748"/>
                          <a:gd name="connsiteX37" fmla="*/ 397271 w 3824196"/>
                          <a:gd name="connsiteY37" fmla="*/ 1916874 h 3833748"/>
                          <a:gd name="connsiteX38" fmla="*/ 1915668 w 3824196"/>
                          <a:gd name="connsiteY38" fmla="*/ 3436477 h 3833748"/>
                          <a:gd name="connsiteX39" fmla="*/ 3403217 w 3824196"/>
                          <a:gd name="connsiteY39" fmla="*/ 2223127 h 3833748"/>
                          <a:gd name="connsiteX40" fmla="*/ 3425984 w 3824196"/>
                          <a:gd name="connsiteY40" fmla="*/ 2073835 h 3833748"/>
                          <a:gd name="connsiteX41" fmla="*/ 3823415 w 3824196"/>
                          <a:gd name="connsiteY41" fmla="*/ 2073835 h 3833748"/>
                          <a:gd name="connsiteX42" fmla="*/ 3821446 w 3824196"/>
                          <a:gd name="connsiteY42" fmla="*/ 2112863 h 3833748"/>
                          <a:gd name="connsiteX43" fmla="*/ 1915668 w 3824196"/>
                          <a:gd name="connsiteY43" fmla="*/ 3833748 h 3833748"/>
                          <a:gd name="connsiteX44" fmla="*/ 0 w 3824196"/>
                          <a:gd name="connsiteY44" fmla="*/ 1916874 h 3833748"/>
                          <a:gd name="connsiteX45" fmla="*/ 1915668 w 3824196"/>
                          <a:gd name="connsiteY45" fmla="*/ 0 h 383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24196" h="3833748">
                            <a:moveTo>
                              <a:pt x="1915668" y="1424114"/>
                            </a:moveTo>
                            <a:cubicBezTo>
                              <a:pt x="2119847" y="1424114"/>
                              <a:pt x="2295031" y="1548211"/>
                              <a:pt x="2369861" y="1725070"/>
                            </a:cubicBezTo>
                            <a:lnTo>
                              <a:pt x="2385485" y="1775383"/>
                            </a:lnTo>
                            <a:lnTo>
                              <a:pt x="2001477" y="1775383"/>
                            </a:lnTo>
                            <a:cubicBezTo>
                              <a:pt x="1939666" y="1775383"/>
                              <a:pt x="1886632" y="1812964"/>
                              <a:pt x="1863978" y="1866524"/>
                            </a:cubicBezTo>
                            <a:lnTo>
                              <a:pt x="1852251" y="1924609"/>
                            </a:lnTo>
                            <a:lnTo>
                              <a:pt x="1852251" y="1924608"/>
                            </a:lnTo>
                            <a:lnTo>
                              <a:pt x="1852251" y="1924609"/>
                            </a:lnTo>
                            <a:lnTo>
                              <a:pt x="1852251" y="1924609"/>
                            </a:lnTo>
                            <a:lnTo>
                              <a:pt x="1863978" y="1982694"/>
                            </a:lnTo>
                            <a:cubicBezTo>
                              <a:pt x="1886632" y="2036253"/>
                              <a:pt x="1939666" y="2073834"/>
                              <a:pt x="2001477" y="2073834"/>
                            </a:cubicBezTo>
                            <a:lnTo>
                              <a:pt x="2380682" y="2073834"/>
                            </a:lnTo>
                            <a:lnTo>
                              <a:pt x="2369861" y="2108679"/>
                            </a:lnTo>
                            <a:cubicBezTo>
                              <a:pt x="2295031" y="2285538"/>
                              <a:pt x="2119847" y="2409634"/>
                              <a:pt x="1915668" y="2409634"/>
                            </a:cubicBezTo>
                            <a:cubicBezTo>
                              <a:pt x="1643430" y="2409634"/>
                              <a:pt x="1422738" y="2189018"/>
                              <a:pt x="1422738" y="1916874"/>
                            </a:cubicBezTo>
                            <a:cubicBezTo>
                              <a:pt x="1422738" y="1644730"/>
                              <a:pt x="1643430" y="1424114"/>
                              <a:pt x="1915668" y="1424114"/>
                            </a:cubicBezTo>
                            <a:close/>
                            <a:moveTo>
                              <a:pt x="1915668" y="748033"/>
                            </a:moveTo>
                            <a:cubicBezTo>
                              <a:pt x="2480706" y="748033"/>
                              <a:pt x="2952132" y="1148691"/>
                              <a:pt x="3061159" y="1681312"/>
                            </a:cubicBezTo>
                            <a:lnTo>
                              <a:pt x="3075521" y="1775383"/>
                            </a:lnTo>
                            <a:lnTo>
                              <a:pt x="2682307" y="1775383"/>
                            </a:lnTo>
                            <a:lnTo>
                              <a:pt x="2680713" y="1759575"/>
                            </a:lnTo>
                            <a:cubicBezTo>
                              <a:pt x="2607896" y="1403912"/>
                              <a:pt x="2293043" y="1136369"/>
                              <a:pt x="1915668" y="1136369"/>
                            </a:cubicBezTo>
                            <a:cubicBezTo>
                              <a:pt x="1484383" y="1136369"/>
                              <a:pt x="1134758" y="1485813"/>
                              <a:pt x="1134758" y="1916874"/>
                            </a:cubicBezTo>
                            <a:cubicBezTo>
                              <a:pt x="1134758" y="2347935"/>
                              <a:pt x="1484383" y="2697379"/>
                              <a:pt x="1915668" y="2697379"/>
                            </a:cubicBezTo>
                            <a:cubicBezTo>
                              <a:pt x="2293043" y="2697379"/>
                              <a:pt x="2607896" y="2429836"/>
                              <a:pt x="2680713" y="2074173"/>
                            </a:cubicBezTo>
                            <a:lnTo>
                              <a:pt x="2680747" y="2073834"/>
                            </a:lnTo>
                            <a:lnTo>
                              <a:pt x="3073160" y="2073834"/>
                            </a:lnTo>
                            <a:lnTo>
                              <a:pt x="3061159" y="2152436"/>
                            </a:lnTo>
                            <a:cubicBezTo>
                              <a:pt x="2952132" y="2685058"/>
                              <a:pt x="2480706" y="3085715"/>
                              <a:pt x="1915668" y="3085715"/>
                            </a:cubicBezTo>
                            <a:cubicBezTo>
                              <a:pt x="1269911" y="3085715"/>
                              <a:pt x="746422" y="2562407"/>
                              <a:pt x="746422" y="1916874"/>
                            </a:cubicBezTo>
                            <a:cubicBezTo>
                              <a:pt x="746422" y="1271341"/>
                              <a:pt x="1269911" y="748033"/>
                              <a:pt x="1915668" y="748033"/>
                            </a:cubicBezTo>
                            <a:close/>
                            <a:moveTo>
                              <a:pt x="1915668" y="0"/>
                            </a:moveTo>
                            <a:cubicBezTo>
                              <a:pt x="2907538" y="0"/>
                              <a:pt x="3723344" y="754290"/>
                              <a:pt x="3821446" y="1720885"/>
                            </a:cubicBezTo>
                            <a:lnTo>
                              <a:pt x="3824196" y="1775383"/>
                            </a:lnTo>
                            <a:lnTo>
                              <a:pt x="3426926" y="1775383"/>
                            </a:lnTo>
                            <a:lnTo>
                              <a:pt x="3426226" y="1761503"/>
                            </a:lnTo>
                            <a:cubicBezTo>
                              <a:pt x="3348469" y="995234"/>
                              <a:pt x="2701844" y="397271"/>
                              <a:pt x="1915668" y="397271"/>
                            </a:cubicBezTo>
                            <a:cubicBezTo>
                              <a:pt x="1077080" y="397271"/>
                              <a:pt x="397271" y="1077620"/>
                              <a:pt x="397271" y="1916874"/>
                            </a:cubicBezTo>
                            <a:cubicBezTo>
                              <a:pt x="397271" y="2756128"/>
                              <a:pt x="1077080" y="3436477"/>
                              <a:pt x="1915668" y="3436477"/>
                            </a:cubicBezTo>
                            <a:cubicBezTo>
                              <a:pt x="2649433" y="3436477"/>
                              <a:pt x="3261632" y="2915585"/>
                              <a:pt x="3403217" y="2223127"/>
                            </a:cubicBezTo>
                            <a:lnTo>
                              <a:pt x="3425984" y="2073835"/>
                            </a:lnTo>
                            <a:lnTo>
                              <a:pt x="3823415" y="2073835"/>
                            </a:lnTo>
                            <a:lnTo>
                              <a:pt x="3821446" y="2112863"/>
                            </a:lnTo>
                            <a:cubicBezTo>
                              <a:pt x="3723344" y="3079459"/>
                              <a:pt x="2907538" y="3833748"/>
                              <a:pt x="1915668" y="3833748"/>
                            </a:cubicBezTo>
                            <a:cubicBezTo>
                              <a:pt x="857674" y="3833748"/>
                              <a:pt x="0" y="2975534"/>
                              <a:pt x="0" y="1916874"/>
                            </a:cubicBezTo>
                            <a:cubicBezTo>
                              <a:pt x="0" y="858214"/>
                              <a:pt x="857674" y="0"/>
                              <a:pt x="1915668" y="0"/>
                            </a:cubicBez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grpSp>
                  <p:nvGrpSpPr>
                    <p:cNvPr id="116" name="Group 115"/>
                    <p:cNvGrpSpPr/>
                    <p:nvPr/>
                  </p:nvGrpSpPr>
                  <p:grpSpPr>
                    <a:xfrm>
                      <a:off x="3720369" y="3998875"/>
                      <a:ext cx="270606" cy="307274"/>
                      <a:chOff x="3611315" y="2410260"/>
                      <a:chExt cx="3664265" cy="4160783"/>
                    </a:xfrm>
                    <a:solidFill>
                      <a:schemeClr val="bg1"/>
                    </a:solidFill>
                  </p:grpSpPr>
                  <p:sp>
                    <p:nvSpPr>
                      <p:cNvPr id="121" name="Rectangle 120"/>
                      <p:cNvSpPr/>
                      <p:nvPr/>
                    </p:nvSpPr>
                    <p:spPr>
                      <a:xfrm>
                        <a:off x="3775734" y="2823332"/>
                        <a:ext cx="3329916" cy="393939"/>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22" name="Rectangle 65"/>
                      <p:cNvSpPr/>
                      <p:nvPr/>
                    </p:nvSpPr>
                    <p:spPr>
                      <a:xfrm rot="2327801">
                        <a:off x="4724731" y="5416283"/>
                        <a:ext cx="281965" cy="1154760"/>
                      </a:xfrm>
                      <a:custGeom>
                        <a:avLst/>
                        <a:gdLst>
                          <a:gd name="connsiteX0" fmla="*/ 0 w 310300"/>
                          <a:gd name="connsiteY0" fmla="*/ 0 h 974463"/>
                          <a:gd name="connsiteX1" fmla="*/ 310300 w 310300"/>
                          <a:gd name="connsiteY1" fmla="*/ 0 h 974463"/>
                          <a:gd name="connsiteX2" fmla="*/ 310300 w 310300"/>
                          <a:gd name="connsiteY2" fmla="*/ 974463 h 974463"/>
                          <a:gd name="connsiteX3" fmla="*/ 0 w 310300"/>
                          <a:gd name="connsiteY3" fmla="*/ 974463 h 974463"/>
                          <a:gd name="connsiteX4" fmla="*/ 0 w 310300"/>
                          <a:gd name="connsiteY4" fmla="*/ 0 h 974463"/>
                          <a:gd name="connsiteX0" fmla="*/ 0 w 361343"/>
                          <a:gd name="connsiteY0" fmla="*/ 12519 h 974463"/>
                          <a:gd name="connsiteX1" fmla="*/ 361343 w 361343"/>
                          <a:gd name="connsiteY1" fmla="*/ 0 h 974463"/>
                          <a:gd name="connsiteX2" fmla="*/ 361343 w 361343"/>
                          <a:gd name="connsiteY2" fmla="*/ 974463 h 974463"/>
                          <a:gd name="connsiteX3" fmla="*/ 51043 w 361343"/>
                          <a:gd name="connsiteY3" fmla="*/ 974463 h 974463"/>
                          <a:gd name="connsiteX4" fmla="*/ 0 w 361343"/>
                          <a:gd name="connsiteY4" fmla="*/ 12519 h 974463"/>
                          <a:gd name="connsiteX0" fmla="*/ 0 w 361343"/>
                          <a:gd name="connsiteY0" fmla="*/ 146046 h 1107990"/>
                          <a:gd name="connsiteX1" fmla="*/ 213260 w 361343"/>
                          <a:gd name="connsiteY1" fmla="*/ 0 h 1107990"/>
                          <a:gd name="connsiteX2" fmla="*/ 361343 w 361343"/>
                          <a:gd name="connsiteY2" fmla="*/ 1107990 h 1107990"/>
                          <a:gd name="connsiteX3" fmla="*/ 51043 w 361343"/>
                          <a:gd name="connsiteY3" fmla="*/ 1107990 h 1107990"/>
                          <a:gd name="connsiteX4" fmla="*/ 0 w 361343"/>
                          <a:gd name="connsiteY4" fmla="*/ 146046 h 1107990"/>
                          <a:gd name="connsiteX0" fmla="*/ 0 w 281965"/>
                          <a:gd name="connsiteY0" fmla="*/ 146046 h 1107990"/>
                          <a:gd name="connsiteX1" fmla="*/ 213260 w 281965"/>
                          <a:gd name="connsiteY1" fmla="*/ 0 h 1107990"/>
                          <a:gd name="connsiteX2" fmla="*/ 281965 w 281965"/>
                          <a:gd name="connsiteY2" fmla="*/ 1090329 h 1107990"/>
                          <a:gd name="connsiteX3" fmla="*/ 51043 w 281965"/>
                          <a:gd name="connsiteY3" fmla="*/ 1107990 h 1107990"/>
                          <a:gd name="connsiteX4" fmla="*/ 0 w 281965"/>
                          <a:gd name="connsiteY4" fmla="*/ 146046 h 1107990"/>
                          <a:gd name="connsiteX0" fmla="*/ 0 w 281965"/>
                          <a:gd name="connsiteY0" fmla="*/ 140078 h 1102022"/>
                          <a:gd name="connsiteX1" fmla="*/ 205836 w 281965"/>
                          <a:gd name="connsiteY1" fmla="*/ 0 h 1102022"/>
                          <a:gd name="connsiteX2" fmla="*/ 281965 w 281965"/>
                          <a:gd name="connsiteY2" fmla="*/ 1084361 h 1102022"/>
                          <a:gd name="connsiteX3" fmla="*/ 51043 w 281965"/>
                          <a:gd name="connsiteY3" fmla="*/ 1102022 h 1102022"/>
                          <a:gd name="connsiteX4" fmla="*/ 0 w 281965"/>
                          <a:gd name="connsiteY4" fmla="*/ 140078 h 1102022"/>
                          <a:gd name="connsiteX0" fmla="*/ 0 w 281965"/>
                          <a:gd name="connsiteY0" fmla="*/ 140078 h 1102022"/>
                          <a:gd name="connsiteX1" fmla="*/ 205836 w 281965"/>
                          <a:gd name="connsiteY1" fmla="*/ 0 h 1102022"/>
                          <a:gd name="connsiteX2" fmla="*/ 281965 w 281965"/>
                          <a:gd name="connsiteY2" fmla="*/ 1084361 h 1102022"/>
                          <a:gd name="connsiteX3" fmla="*/ 51043 w 281965"/>
                          <a:gd name="connsiteY3" fmla="*/ 1102022 h 1102022"/>
                          <a:gd name="connsiteX4" fmla="*/ 0 w 281965"/>
                          <a:gd name="connsiteY4" fmla="*/ 140078 h 1102022"/>
                          <a:gd name="connsiteX0" fmla="*/ 0 w 281965"/>
                          <a:gd name="connsiteY0" fmla="*/ 140078 h 1124076"/>
                          <a:gd name="connsiteX1" fmla="*/ 205836 w 281965"/>
                          <a:gd name="connsiteY1" fmla="*/ 0 h 1124076"/>
                          <a:gd name="connsiteX2" fmla="*/ 281965 w 281965"/>
                          <a:gd name="connsiteY2" fmla="*/ 1084361 h 1124076"/>
                          <a:gd name="connsiteX3" fmla="*/ 51043 w 281965"/>
                          <a:gd name="connsiteY3" fmla="*/ 1102022 h 1124076"/>
                          <a:gd name="connsiteX4" fmla="*/ 0 w 281965"/>
                          <a:gd name="connsiteY4" fmla="*/ 140078 h 1124076"/>
                          <a:gd name="connsiteX0" fmla="*/ 0 w 281965"/>
                          <a:gd name="connsiteY0" fmla="*/ 140078 h 1151638"/>
                          <a:gd name="connsiteX1" fmla="*/ 205836 w 281965"/>
                          <a:gd name="connsiteY1" fmla="*/ 0 h 1151638"/>
                          <a:gd name="connsiteX2" fmla="*/ 281965 w 281965"/>
                          <a:gd name="connsiteY2" fmla="*/ 1084361 h 1151638"/>
                          <a:gd name="connsiteX3" fmla="*/ 51043 w 281965"/>
                          <a:gd name="connsiteY3" fmla="*/ 1102022 h 1151638"/>
                          <a:gd name="connsiteX4" fmla="*/ 0 w 281965"/>
                          <a:gd name="connsiteY4" fmla="*/ 140078 h 1151638"/>
                          <a:gd name="connsiteX0" fmla="*/ 0 w 281965"/>
                          <a:gd name="connsiteY0" fmla="*/ 140078 h 1155084"/>
                          <a:gd name="connsiteX1" fmla="*/ 205836 w 281965"/>
                          <a:gd name="connsiteY1" fmla="*/ 0 h 1155084"/>
                          <a:gd name="connsiteX2" fmla="*/ 281965 w 281965"/>
                          <a:gd name="connsiteY2" fmla="*/ 1084361 h 1155084"/>
                          <a:gd name="connsiteX3" fmla="*/ 51043 w 281965"/>
                          <a:gd name="connsiteY3" fmla="*/ 1102022 h 1155084"/>
                          <a:gd name="connsiteX4" fmla="*/ 0 w 281965"/>
                          <a:gd name="connsiteY4" fmla="*/ 140078 h 1155084"/>
                          <a:gd name="connsiteX0" fmla="*/ 0 w 281965"/>
                          <a:gd name="connsiteY0" fmla="*/ 140078 h 1150335"/>
                          <a:gd name="connsiteX1" fmla="*/ 205836 w 281965"/>
                          <a:gd name="connsiteY1" fmla="*/ 0 h 1150335"/>
                          <a:gd name="connsiteX2" fmla="*/ 281965 w 281965"/>
                          <a:gd name="connsiteY2" fmla="*/ 1084361 h 1150335"/>
                          <a:gd name="connsiteX3" fmla="*/ 51043 w 281965"/>
                          <a:gd name="connsiteY3" fmla="*/ 1102022 h 1150335"/>
                          <a:gd name="connsiteX4" fmla="*/ 0 w 281965"/>
                          <a:gd name="connsiteY4" fmla="*/ 140078 h 1150335"/>
                          <a:gd name="connsiteX0" fmla="*/ 0 w 281965"/>
                          <a:gd name="connsiteY0" fmla="*/ 140078 h 1153282"/>
                          <a:gd name="connsiteX1" fmla="*/ 205836 w 281965"/>
                          <a:gd name="connsiteY1" fmla="*/ 0 h 1153282"/>
                          <a:gd name="connsiteX2" fmla="*/ 281965 w 281965"/>
                          <a:gd name="connsiteY2" fmla="*/ 1084361 h 1153282"/>
                          <a:gd name="connsiteX3" fmla="*/ 51043 w 281965"/>
                          <a:gd name="connsiteY3" fmla="*/ 1102022 h 1153282"/>
                          <a:gd name="connsiteX4" fmla="*/ 0 w 281965"/>
                          <a:gd name="connsiteY4" fmla="*/ 140078 h 1153282"/>
                          <a:gd name="connsiteX0" fmla="*/ 0 w 281965"/>
                          <a:gd name="connsiteY0" fmla="*/ 140078 h 1153303"/>
                          <a:gd name="connsiteX1" fmla="*/ 205836 w 281965"/>
                          <a:gd name="connsiteY1" fmla="*/ 0 h 1153303"/>
                          <a:gd name="connsiteX2" fmla="*/ 281965 w 281965"/>
                          <a:gd name="connsiteY2" fmla="*/ 1084361 h 1153303"/>
                          <a:gd name="connsiteX3" fmla="*/ 51043 w 281965"/>
                          <a:gd name="connsiteY3" fmla="*/ 1102022 h 1153303"/>
                          <a:gd name="connsiteX4" fmla="*/ 0 w 281965"/>
                          <a:gd name="connsiteY4" fmla="*/ 140078 h 1153303"/>
                          <a:gd name="connsiteX0" fmla="*/ 0 w 281965"/>
                          <a:gd name="connsiteY0" fmla="*/ 140078 h 1154760"/>
                          <a:gd name="connsiteX1" fmla="*/ 205836 w 281965"/>
                          <a:gd name="connsiteY1" fmla="*/ 0 h 1154760"/>
                          <a:gd name="connsiteX2" fmla="*/ 281965 w 281965"/>
                          <a:gd name="connsiteY2" fmla="*/ 1084361 h 1154760"/>
                          <a:gd name="connsiteX3" fmla="*/ 51043 w 281965"/>
                          <a:gd name="connsiteY3" fmla="*/ 1102022 h 1154760"/>
                          <a:gd name="connsiteX4" fmla="*/ 0 w 281965"/>
                          <a:gd name="connsiteY4" fmla="*/ 140078 h 115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65" h="1154760">
                            <a:moveTo>
                              <a:pt x="0" y="140078"/>
                            </a:moveTo>
                            <a:lnTo>
                              <a:pt x="205836" y="0"/>
                            </a:lnTo>
                            <a:lnTo>
                              <a:pt x="281965" y="1084361"/>
                            </a:lnTo>
                            <a:cubicBezTo>
                              <a:pt x="265157" y="1160020"/>
                              <a:pt x="95510" y="1187449"/>
                              <a:pt x="51043" y="1102022"/>
                            </a:cubicBezTo>
                            <a:lnTo>
                              <a:pt x="0" y="140078"/>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23" name="Rectangle 122"/>
                      <p:cNvSpPr/>
                      <p:nvPr/>
                    </p:nvSpPr>
                    <p:spPr>
                      <a:xfrm>
                        <a:off x="5356861" y="2410260"/>
                        <a:ext cx="230906" cy="358126"/>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24" name="Rectangle 123"/>
                      <p:cNvSpPr/>
                      <p:nvPr/>
                    </p:nvSpPr>
                    <p:spPr>
                      <a:xfrm>
                        <a:off x="7148523" y="2823332"/>
                        <a:ext cx="127057" cy="401855"/>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25" name="Rectangle 124"/>
                      <p:cNvSpPr/>
                      <p:nvPr/>
                    </p:nvSpPr>
                    <p:spPr>
                      <a:xfrm>
                        <a:off x="3611315" y="2815054"/>
                        <a:ext cx="127057" cy="401855"/>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26" name="Freeform 125"/>
                      <p:cNvSpPr/>
                      <p:nvPr/>
                    </p:nvSpPr>
                    <p:spPr>
                      <a:xfrm>
                        <a:off x="3861350" y="3384434"/>
                        <a:ext cx="3193499" cy="2108316"/>
                      </a:xfrm>
                      <a:custGeom>
                        <a:avLst/>
                        <a:gdLst>
                          <a:gd name="connsiteX0" fmla="*/ 0 w 3193499"/>
                          <a:gd name="connsiteY0" fmla="*/ 0 h 2108316"/>
                          <a:gd name="connsiteX1" fmla="*/ 243464 w 3193499"/>
                          <a:gd name="connsiteY1" fmla="*/ 0 h 2108316"/>
                          <a:gd name="connsiteX2" fmla="*/ 243464 w 3193499"/>
                          <a:gd name="connsiteY2" fmla="*/ 1898766 h 2108316"/>
                          <a:gd name="connsiteX3" fmla="*/ 2950034 w 3193499"/>
                          <a:gd name="connsiteY3" fmla="*/ 1898766 h 2108316"/>
                          <a:gd name="connsiteX4" fmla="*/ 2950034 w 3193499"/>
                          <a:gd name="connsiteY4" fmla="*/ 0 h 2108316"/>
                          <a:gd name="connsiteX5" fmla="*/ 3193499 w 3193499"/>
                          <a:gd name="connsiteY5" fmla="*/ 0 h 2108316"/>
                          <a:gd name="connsiteX6" fmla="*/ 3193499 w 3193499"/>
                          <a:gd name="connsiteY6" fmla="*/ 2108316 h 2108316"/>
                          <a:gd name="connsiteX7" fmla="*/ 0 w 3193499"/>
                          <a:gd name="connsiteY7" fmla="*/ 2108316 h 21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3499" h="2108316">
                            <a:moveTo>
                              <a:pt x="0" y="0"/>
                            </a:moveTo>
                            <a:lnTo>
                              <a:pt x="243464" y="0"/>
                            </a:lnTo>
                            <a:lnTo>
                              <a:pt x="243464" y="1898766"/>
                            </a:lnTo>
                            <a:lnTo>
                              <a:pt x="2950034" y="1898766"/>
                            </a:lnTo>
                            <a:lnTo>
                              <a:pt x="2950034" y="0"/>
                            </a:lnTo>
                            <a:lnTo>
                              <a:pt x="3193499" y="0"/>
                            </a:lnTo>
                            <a:lnTo>
                              <a:pt x="3193499" y="2108316"/>
                            </a:lnTo>
                            <a:lnTo>
                              <a:pt x="0" y="2108316"/>
                            </a:ln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27" name="Rectangle 65"/>
                      <p:cNvSpPr/>
                      <p:nvPr/>
                    </p:nvSpPr>
                    <p:spPr>
                      <a:xfrm rot="19272199" flipH="1">
                        <a:off x="5934057" y="5412376"/>
                        <a:ext cx="281965" cy="1154760"/>
                      </a:xfrm>
                      <a:custGeom>
                        <a:avLst/>
                        <a:gdLst>
                          <a:gd name="connsiteX0" fmla="*/ 0 w 310300"/>
                          <a:gd name="connsiteY0" fmla="*/ 0 h 974463"/>
                          <a:gd name="connsiteX1" fmla="*/ 310300 w 310300"/>
                          <a:gd name="connsiteY1" fmla="*/ 0 h 974463"/>
                          <a:gd name="connsiteX2" fmla="*/ 310300 w 310300"/>
                          <a:gd name="connsiteY2" fmla="*/ 974463 h 974463"/>
                          <a:gd name="connsiteX3" fmla="*/ 0 w 310300"/>
                          <a:gd name="connsiteY3" fmla="*/ 974463 h 974463"/>
                          <a:gd name="connsiteX4" fmla="*/ 0 w 310300"/>
                          <a:gd name="connsiteY4" fmla="*/ 0 h 974463"/>
                          <a:gd name="connsiteX0" fmla="*/ 0 w 361343"/>
                          <a:gd name="connsiteY0" fmla="*/ 12519 h 974463"/>
                          <a:gd name="connsiteX1" fmla="*/ 361343 w 361343"/>
                          <a:gd name="connsiteY1" fmla="*/ 0 h 974463"/>
                          <a:gd name="connsiteX2" fmla="*/ 361343 w 361343"/>
                          <a:gd name="connsiteY2" fmla="*/ 974463 h 974463"/>
                          <a:gd name="connsiteX3" fmla="*/ 51043 w 361343"/>
                          <a:gd name="connsiteY3" fmla="*/ 974463 h 974463"/>
                          <a:gd name="connsiteX4" fmla="*/ 0 w 361343"/>
                          <a:gd name="connsiteY4" fmla="*/ 12519 h 974463"/>
                          <a:gd name="connsiteX0" fmla="*/ 0 w 361343"/>
                          <a:gd name="connsiteY0" fmla="*/ 146046 h 1107990"/>
                          <a:gd name="connsiteX1" fmla="*/ 213260 w 361343"/>
                          <a:gd name="connsiteY1" fmla="*/ 0 h 1107990"/>
                          <a:gd name="connsiteX2" fmla="*/ 361343 w 361343"/>
                          <a:gd name="connsiteY2" fmla="*/ 1107990 h 1107990"/>
                          <a:gd name="connsiteX3" fmla="*/ 51043 w 361343"/>
                          <a:gd name="connsiteY3" fmla="*/ 1107990 h 1107990"/>
                          <a:gd name="connsiteX4" fmla="*/ 0 w 361343"/>
                          <a:gd name="connsiteY4" fmla="*/ 146046 h 1107990"/>
                          <a:gd name="connsiteX0" fmla="*/ 0 w 281965"/>
                          <a:gd name="connsiteY0" fmla="*/ 146046 h 1107990"/>
                          <a:gd name="connsiteX1" fmla="*/ 213260 w 281965"/>
                          <a:gd name="connsiteY1" fmla="*/ 0 h 1107990"/>
                          <a:gd name="connsiteX2" fmla="*/ 281965 w 281965"/>
                          <a:gd name="connsiteY2" fmla="*/ 1090329 h 1107990"/>
                          <a:gd name="connsiteX3" fmla="*/ 51043 w 281965"/>
                          <a:gd name="connsiteY3" fmla="*/ 1107990 h 1107990"/>
                          <a:gd name="connsiteX4" fmla="*/ 0 w 281965"/>
                          <a:gd name="connsiteY4" fmla="*/ 146046 h 1107990"/>
                          <a:gd name="connsiteX0" fmla="*/ 0 w 281965"/>
                          <a:gd name="connsiteY0" fmla="*/ 140078 h 1102022"/>
                          <a:gd name="connsiteX1" fmla="*/ 205836 w 281965"/>
                          <a:gd name="connsiteY1" fmla="*/ 0 h 1102022"/>
                          <a:gd name="connsiteX2" fmla="*/ 281965 w 281965"/>
                          <a:gd name="connsiteY2" fmla="*/ 1084361 h 1102022"/>
                          <a:gd name="connsiteX3" fmla="*/ 51043 w 281965"/>
                          <a:gd name="connsiteY3" fmla="*/ 1102022 h 1102022"/>
                          <a:gd name="connsiteX4" fmla="*/ 0 w 281965"/>
                          <a:gd name="connsiteY4" fmla="*/ 140078 h 1102022"/>
                          <a:gd name="connsiteX0" fmla="*/ 0 w 281965"/>
                          <a:gd name="connsiteY0" fmla="*/ 140078 h 1102022"/>
                          <a:gd name="connsiteX1" fmla="*/ 205836 w 281965"/>
                          <a:gd name="connsiteY1" fmla="*/ 0 h 1102022"/>
                          <a:gd name="connsiteX2" fmla="*/ 281965 w 281965"/>
                          <a:gd name="connsiteY2" fmla="*/ 1084361 h 1102022"/>
                          <a:gd name="connsiteX3" fmla="*/ 51043 w 281965"/>
                          <a:gd name="connsiteY3" fmla="*/ 1102022 h 1102022"/>
                          <a:gd name="connsiteX4" fmla="*/ 0 w 281965"/>
                          <a:gd name="connsiteY4" fmla="*/ 140078 h 1102022"/>
                          <a:gd name="connsiteX0" fmla="*/ 0 w 281965"/>
                          <a:gd name="connsiteY0" fmla="*/ 140078 h 1124076"/>
                          <a:gd name="connsiteX1" fmla="*/ 205836 w 281965"/>
                          <a:gd name="connsiteY1" fmla="*/ 0 h 1124076"/>
                          <a:gd name="connsiteX2" fmla="*/ 281965 w 281965"/>
                          <a:gd name="connsiteY2" fmla="*/ 1084361 h 1124076"/>
                          <a:gd name="connsiteX3" fmla="*/ 51043 w 281965"/>
                          <a:gd name="connsiteY3" fmla="*/ 1102022 h 1124076"/>
                          <a:gd name="connsiteX4" fmla="*/ 0 w 281965"/>
                          <a:gd name="connsiteY4" fmla="*/ 140078 h 1124076"/>
                          <a:gd name="connsiteX0" fmla="*/ 0 w 281965"/>
                          <a:gd name="connsiteY0" fmla="*/ 140078 h 1151638"/>
                          <a:gd name="connsiteX1" fmla="*/ 205836 w 281965"/>
                          <a:gd name="connsiteY1" fmla="*/ 0 h 1151638"/>
                          <a:gd name="connsiteX2" fmla="*/ 281965 w 281965"/>
                          <a:gd name="connsiteY2" fmla="*/ 1084361 h 1151638"/>
                          <a:gd name="connsiteX3" fmla="*/ 51043 w 281965"/>
                          <a:gd name="connsiteY3" fmla="*/ 1102022 h 1151638"/>
                          <a:gd name="connsiteX4" fmla="*/ 0 w 281965"/>
                          <a:gd name="connsiteY4" fmla="*/ 140078 h 1151638"/>
                          <a:gd name="connsiteX0" fmla="*/ 0 w 281965"/>
                          <a:gd name="connsiteY0" fmla="*/ 140078 h 1155084"/>
                          <a:gd name="connsiteX1" fmla="*/ 205836 w 281965"/>
                          <a:gd name="connsiteY1" fmla="*/ 0 h 1155084"/>
                          <a:gd name="connsiteX2" fmla="*/ 281965 w 281965"/>
                          <a:gd name="connsiteY2" fmla="*/ 1084361 h 1155084"/>
                          <a:gd name="connsiteX3" fmla="*/ 51043 w 281965"/>
                          <a:gd name="connsiteY3" fmla="*/ 1102022 h 1155084"/>
                          <a:gd name="connsiteX4" fmla="*/ 0 w 281965"/>
                          <a:gd name="connsiteY4" fmla="*/ 140078 h 1155084"/>
                          <a:gd name="connsiteX0" fmla="*/ 0 w 281965"/>
                          <a:gd name="connsiteY0" fmla="*/ 140078 h 1150335"/>
                          <a:gd name="connsiteX1" fmla="*/ 205836 w 281965"/>
                          <a:gd name="connsiteY1" fmla="*/ 0 h 1150335"/>
                          <a:gd name="connsiteX2" fmla="*/ 281965 w 281965"/>
                          <a:gd name="connsiteY2" fmla="*/ 1084361 h 1150335"/>
                          <a:gd name="connsiteX3" fmla="*/ 51043 w 281965"/>
                          <a:gd name="connsiteY3" fmla="*/ 1102022 h 1150335"/>
                          <a:gd name="connsiteX4" fmla="*/ 0 w 281965"/>
                          <a:gd name="connsiteY4" fmla="*/ 140078 h 1150335"/>
                          <a:gd name="connsiteX0" fmla="*/ 0 w 281965"/>
                          <a:gd name="connsiteY0" fmla="*/ 140078 h 1153282"/>
                          <a:gd name="connsiteX1" fmla="*/ 205836 w 281965"/>
                          <a:gd name="connsiteY1" fmla="*/ 0 h 1153282"/>
                          <a:gd name="connsiteX2" fmla="*/ 281965 w 281965"/>
                          <a:gd name="connsiteY2" fmla="*/ 1084361 h 1153282"/>
                          <a:gd name="connsiteX3" fmla="*/ 51043 w 281965"/>
                          <a:gd name="connsiteY3" fmla="*/ 1102022 h 1153282"/>
                          <a:gd name="connsiteX4" fmla="*/ 0 w 281965"/>
                          <a:gd name="connsiteY4" fmla="*/ 140078 h 1153282"/>
                          <a:gd name="connsiteX0" fmla="*/ 0 w 281965"/>
                          <a:gd name="connsiteY0" fmla="*/ 140078 h 1153303"/>
                          <a:gd name="connsiteX1" fmla="*/ 205836 w 281965"/>
                          <a:gd name="connsiteY1" fmla="*/ 0 h 1153303"/>
                          <a:gd name="connsiteX2" fmla="*/ 281965 w 281965"/>
                          <a:gd name="connsiteY2" fmla="*/ 1084361 h 1153303"/>
                          <a:gd name="connsiteX3" fmla="*/ 51043 w 281965"/>
                          <a:gd name="connsiteY3" fmla="*/ 1102022 h 1153303"/>
                          <a:gd name="connsiteX4" fmla="*/ 0 w 281965"/>
                          <a:gd name="connsiteY4" fmla="*/ 140078 h 1153303"/>
                          <a:gd name="connsiteX0" fmla="*/ 0 w 281965"/>
                          <a:gd name="connsiteY0" fmla="*/ 140078 h 1154760"/>
                          <a:gd name="connsiteX1" fmla="*/ 205836 w 281965"/>
                          <a:gd name="connsiteY1" fmla="*/ 0 h 1154760"/>
                          <a:gd name="connsiteX2" fmla="*/ 281965 w 281965"/>
                          <a:gd name="connsiteY2" fmla="*/ 1084361 h 1154760"/>
                          <a:gd name="connsiteX3" fmla="*/ 51043 w 281965"/>
                          <a:gd name="connsiteY3" fmla="*/ 1102022 h 1154760"/>
                          <a:gd name="connsiteX4" fmla="*/ 0 w 281965"/>
                          <a:gd name="connsiteY4" fmla="*/ 140078 h 1154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65" h="1154760">
                            <a:moveTo>
                              <a:pt x="0" y="140078"/>
                            </a:moveTo>
                            <a:lnTo>
                              <a:pt x="205836" y="0"/>
                            </a:lnTo>
                            <a:lnTo>
                              <a:pt x="281965" y="1084361"/>
                            </a:lnTo>
                            <a:cubicBezTo>
                              <a:pt x="265157" y="1160020"/>
                              <a:pt x="95510" y="1187449"/>
                              <a:pt x="51043" y="1102022"/>
                            </a:cubicBezTo>
                            <a:lnTo>
                              <a:pt x="0" y="140078"/>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28" name="Rectangle 65"/>
                      <p:cNvSpPr/>
                      <p:nvPr/>
                    </p:nvSpPr>
                    <p:spPr>
                      <a:xfrm rot="2327801">
                        <a:off x="4740080" y="3160938"/>
                        <a:ext cx="1441823" cy="2572198"/>
                      </a:xfrm>
                      <a:custGeom>
                        <a:avLst/>
                        <a:gdLst>
                          <a:gd name="connsiteX0" fmla="*/ 0 w 281965"/>
                          <a:gd name="connsiteY0" fmla="*/ 0 h 1154760"/>
                          <a:gd name="connsiteX1" fmla="*/ 281965 w 281965"/>
                          <a:gd name="connsiteY1" fmla="*/ 0 h 1154760"/>
                          <a:gd name="connsiteX2" fmla="*/ 281965 w 281965"/>
                          <a:gd name="connsiteY2" fmla="*/ 1154760 h 1154760"/>
                          <a:gd name="connsiteX3" fmla="*/ 0 w 281965"/>
                          <a:gd name="connsiteY3" fmla="*/ 1154760 h 1154760"/>
                          <a:gd name="connsiteX4" fmla="*/ 0 w 281965"/>
                          <a:gd name="connsiteY4" fmla="*/ 0 h 1154760"/>
                          <a:gd name="connsiteX0" fmla="*/ 0 w 281965"/>
                          <a:gd name="connsiteY0" fmla="*/ 0 h 1412292"/>
                          <a:gd name="connsiteX1" fmla="*/ 281965 w 281965"/>
                          <a:gd name="connsiteY1" fmla="*/ 0 h 1412292"/>
                          <a:gd name="connsiteX2" fmla="*/ 204855 w 281965"/>
                          <a:gd name="connsiteY2" fmla="*/ 1412292 h 1412292"/>
                          <a:gd name="connsiteX3" fmla="*/ 0 w 281965"/>
                          <a:gd name="connsiteY3" fmla="*/ 1154760 h 1412292"/>
                          <a:gd name="connsiteX4" fmla="*/ 0 w 281965"/>
                          <a:gd name="connsiteY4" fmla="*/ 0 h 1412292"/>
                          <a:gd name="connsiteX0" fmla="*/ 0 w 333457"/>
                          <a:gd name="connsiteY0" fmla="*/ 0 h 1412292"/>
                          <a:gd name="connsiteX1" fmla="*/ 333457 w 333457"/>
                          <a:gd name="connsiteY1" fmla="*/ 383295 h 1412292"/>
                          <a:gd name="connsiteX2" fmla="*/ 204855 w 333457"/>
                          <a:gd name="connsiteY2" fmla="*/ 1412292 h 1412292"/>
                          <a:gd name="connsiteX3" fmla="*/ 0 w 333457"/>
                          <a:gd name="connsiteY3" fmla="*/ 1154760 h 1412292"/>
                          <a:gd name="connsiteX4" fmla="*/ 0 w 333457"/>
                          <a:gd name="connsiteY4" fmla="*/ 0 h 1412292"/>
                          <a:gd name="connsiteX0" fmla="*/ 111135 w 333457"/>
                          <a:gd name="connsiteY0" fmla="*/ 0 h 1281653"/>
                          <a:gd name="connsiteX1" fmla="*/ 333457 w 333457"/>
                          <a:gd name="connsiteY1" fmla="*/ 252656 h 1281653"/>
                          <a:gd name="connsiteX2" fmla="*/ 204855 w 333457"/>
                          <a:gd name="connsiteY2" fmla="*/ 1281653 h 1281653"/>
                          <a:gd name="connsiteX3" fmla="*/ 0 w 333457"/>
                          <a:gd name="connsiteY3" fmla="*/ 1024121 h 1281653"/>
                          <a:gd name="connsiteX4" fmla="*/ 111135 w 333457"/>
                          <a:gd name="connsiteY4" fmla="*/ 0 h 1281653"/>
                          <a:gd name="connsiteX0" fmla="*/ 111135 w 1097393"/>
                          <a:gd name="connsiteY0" fmla="*/ 0 h 1281653"/>
                          <a:gd name="connsiteX1" fmla="*/ 1097393 w 1097393"/>
                          <a:gd name="connsiteY1" fmla="*/ 320694 h 1281653"/>
                          <a:gd name="connsiteX2" fmla="*/ 333457 w 1097393"/>
                          <a:gd name="connsiteY2" fmla="*/ 252656 h 1281653"/>
                          <a:gd name="connsiteX3" fmla="*/ 204855 w 1097393"/>
                          <a:gd name="connsiteY3" fmla="*/ 1281653 h 1281653"/>
                          <a:gd name="connsiteX4" fmla="*/ 0 w 1097393"/>
                          <a:gd name="connsiteY4" fmla="*/ 1024121 h 1281653"/>
                          <a:gd name="connsiteX5" fmla="*/ 111135 w 1097393"/>
                          <a:gd name="connsiteY5" fmla="*/ 0 h 1281653"/>
                          <a:gd name="connsiteX0" fmla="*/ 111135 w 1125121"/>
                          <a:gd name="connsiteY0" fmla="*/ 62849 h 1344502"/>
                          <a:gd name="connsiteX1" fmla="*/ 913369 w 1125121"/>
                          <a:gd name="connsiteY1" fmla="*/ 97628 h 1344502"/>
                          <a:gd name="connsiteX2" fmla="*/ 1097393 w 1125121"/>
                          <a:gd name="connsiteY2" fmla="*/ 383543 h 1344502"/>
                          <a:gd name="connsiteX3" fmla="*/ 333457 w 1125121"/>
                          <a:gd name="connsiteY3" fmla="*/ 315505 h 1344502"/>
                          <a:gd name="connsiteX4" fmla="*/ 204855 w 1125121"/>
                          <a:gd name="connsiteY4" fmla="*/ 1344502 h 1344502"/>
                          <a:gd name="connsiteX5" fmla="*/ 0 w 1125121"/>
                          <a:gd name="connsiteY5" fmla="*/ 1086970 h 1344502"/>
                          <a:gd name="connsiteX6" fmla="*/ 111135 w 1125121"/>
                          <a:gd name="connsiteY6" fmla="*/ 62849 h 1344502"/>
                          <a:gd name="connsiteX0" fmla="*/ 111135 w 1125121"/>
                          <a:gd name="connsiteY0" fmla="*/ 1635 h 1283288"/>
                          <a:gd name="connsiteX1" fmla="*/ 913369 w 1125121"/>
                          <a:gd name="connsiteY1" fmla="*/ 36414 h 1283288"/>
                          <a:gd name="connsiteX2" fmla="*/ 1097393 w 1125121"/>
                          <a:gd name="connsiteY2" fmla="*/ 322329 h 1283288"/>
                          <a:gd name="connsiteX3" fmla="*/ 333457 w 1125121"/>
                          <a:gd name="connsiteY3" fmla="*/ 254291 h 1283288"/>
                          <a:gd name="connsiteX4" fmla="*/ 204855 w 1125121"/>
                          <a:gd name="connsiteY4" fmla="*/ 1283288 h 1283288"/>
                          <a:gd name="connsiteX5" fmla="*/ 0 w 1125121"/>
                          <a:gd name="connsiteY5" fmla="*/ 1025756 h 1283288"/>
                          <a:gd name="connsiteX6" fmla="*/ 111135 w 1125121"/>
                          <a:gd name="connsiteY6" fmla="*/ 1635 h 1283288"/>
                          <a:gd name="connsiteX0" fmla="*/ 111135 w 1121915"/>
                          <a:gd name="connsiteY0" fmla="*/ 0 h 1281653"/>
                          <a:gd name="connsiteX1" fmla="*/ 888878 w 1121915"/>
                          <a:gd name="connsiteY1" fmla="*/ 57522 h 1281653"/>
                          <a:gd name="connsiteX2" fmla="*/ 1097393 w 1121915"/>
                          <a:gd name="connsiteY2" fmla="*/ 320694 h 1281653"/>
                          <a:gd name="connsiteX3" fmla="*/ 333457 w 1121915"/>
                          <a:gd name="connsiteY3" fmla="*/ 252656 h 1281653"/>
                          <a:gd name="connsiteX4" fmla="*/ 204855 w 1121915"/>
                          <a:gd name="connsiteY4" fmla="*/ 1281653 h 1281653"/>
                          <a:gd name="connsiteX5" fmla="*/ 0 w 1121915"/>
                          <a:gd name="connsiteY5" fmla="*/ 1024121 h 1281653"/>
                          <a:gd name="connsiteX6" fmla="*/ 111135 w 1121915"/>
                          <a:gd name="connsiteY6" fmla="*/ 0 h 1281653"/>
                          <a:gd name="connsiteX0" fmla="*/ 111135 w 1121915"/>
                          <a:gd name="connsiteY0" fmla="*/ 0 h 1281653"/>
                          <a:gd name="connsiteX1" fmla="*/ 888878 w 1121915"/>
                          <a:gd name="connsiteY1" fmla="*/ 57522 h 1281653"/>
                          <a:gd name="connsiteX2" fmla="*/ 1097393 w 1121915"/>
                          <a:gd name="connsiteY2" fmla="*/ 320694 h 1281653"/>
                          <a:gd name="connsiteX3" fmla="*/ 333457 w 1121915"/>
                          <a:gd name="connsiteY3" fmla="*/ 252656 h 1281653"/>
                          <a:gd name="connsiteX4" fmla="*/ 204855 w 1121915"/>
                          <a:gd name="connsiteY4" fmla="*/ 1281653 h 1281653"/>
                          <a:gd name="connsiteX5" fmla="*/ 0 w 1121915"/>
                          <a:gd name="connsiteY5" fmla="*/ 1024121 h 1281653"/>
                          <a:gd name="connsiteX6" fmla="*/ 111135 w 1121915"/>
                          <a:gd name="connsiteY6" fmla="*/ 0 h 1281653"/>
                          <a:gd name="connsiteX0" fmla="*/ 111135 w 1121915"/>
                          <a:gd name="connsiteY0" fmla="*/ 0 h 1281653"/>
                          <a:gd name="connsiteX1" fmla="*/ 888878 w 1121915"/>
                          <a:gd name="connsiteY1" fmla="*/ 57522 h 1281653"/>
                          <a:gd name="connsiteX2" fmla="*/ 1097393 w 1121915"/>
                          <a:gd name="connsiteY2" fmla="*/ 320694 h 1281653"/>
                          <a:gd name="connsiteX3" fmla="*/ 333457 w 1121915"/>
                          <a:gd name="connsiteY3" fmla="*/ 252656 h 1281653"/>
                          <a:gd name="connsiteX4" fmla="*/ 204855 w 1121915"/>
                          <a:gd name="connsiteY4" fmla="*/ 1281653 h 1281653"/>
                          <a:gd name="connsiteX5" fmla="*/ 0 w 1121915"/>
                          <a:gd name="connsiteY5" fmla="*/ 1024121 h 1281653"/>
                          <a:gd name="connsiteX6" fmla="*/ 111135 w 1121915"/>
                          <a:gd name="connsiteY6" fmla="*/ 0 h 1281653"/>
                          <a:gd name="connsiteX0" fmla="*/ 111135 w 1124754"/>
                          <a:gd name="connsiteY0" fmla="*/ 0 h 1281653"/>
                          <a:gd name="connsiteX1" fmla="*/ 910821 w 1124754"/>
                          <a:gd name="connsiteY1" fmla="*/ 58214 h 1281653"/>
                          <a:gd name="connsiteX2" fmla="*/ 1097393 w 1124754"/>
                          <a:gd name="connsiteY2" fmla="*/ 320694 h 1281653"/>
                          <a:gd name="connsiteX3" fmla="*/ 333457 w 1124754"/>
                          <a:gd name="connsiteY3" fmla="*/ 252656 h 1281653"/>
                          <a:gd name="connsiteX4" fmla="*/ 204855 w 1124754"/>
                          <a:gd name="connsiteY4" fmla="*/ 1281653 h 1281653"/>
                          <a:gd name="connsiteX5" fmla="*/ 0 w 1124754"/>
                          <a:gd name="connsiteY5" fmla="*/ 1024121 h 1281653"/>
                          <a:gd name="connsiteX6" fmla="*/ 111135 w 1124754"/>
                          <a:gd name="connsiteY6" fmla="*/ 0 h 1281653"/>
                          <a:gd name="connsiteX0" fmla="*/ 111135 w 1143175"/>
                          <a:gd name="connsiteY0" fmla="*/ 775886 h 2057539"/>
                          <a:gd name="connsiteX1" fmla="*/ 910821 w 1143175"/>
                          <a:gd name="connsiteY1" fmla="*/ 834100 h 2057539"/>
                          <a:gd name="connsiteX2" fmla="*/ 1026721 w 1143175"/>
                          <a:gd name="connsiteY2" fmla="*/ 1534 h 2057539"/>
                          <a:gd name="connsiteX3" fmla="*/ 1097393 w 1143175"/>
                          <a:gd name="connsiteY3" fmla="*/ 1096580 h 2057539"/>
                          <a:gd name="connsiteX4" fmla="*/ 333457 w 1143175"/>
                          <a:gd name="connsiteY4" fmla="*/ 1028542 h 2057539"/>
                          <a:gd name="connsiteX5" fmla="*/ 204855 w 1143175"/>
                          <a:gd name="connsiteY5" fmla="*/ 2057539 h 2057539"/>
                          <a:gd name="connsiteX6" fmla="*/ 0 w 1143175"/>
                          <a:gd name="connsiteY6" fmla="*/ 1800007 h 2057539"/>
                          <a:gd name="connsiteX7" fmla="*/ 111135 w 1143175"/>
                          <a:gd name="connsiteY7" fmla="*/ 775886 h 2057539"/>
                          <a:gd name="connsiteX0" fmla="*/ 111135 w 1255756"/>
                          <a:gd name="connsiteY0" fmla="*/ 868724 h 2150377"/>
                          <a:gd name="connsiteX1" fmla="*/ 910821 w 1255756"/>
                          <a:gd name="connsiteY1" fmla="*/ 926938 h 2150377"/>
                          <a:gd name="connsiteX2" fmla="*/ 1026721 w 1255756"/>
                          <a:gd name="connsiteY2" fmla="*/ 94372 h 2150377"/>
                          <a:gd name="connsiteX3" fmla="*/ 1254050 w 1255756"/>
                          <a:gd name="connsiteY3" fmla="*/ 137711 h 2150377"/>
                          <a:gd name="connsiteX4" fmla="*/ 1097393 w 1255756"/>
                          <a:gd name="connsiteY4" fmla="*/ 1189418 h 2150377"/>
                          <a:gd name="connsiteX5" fmla="*/ 333457 w 1255756"/>
                          <a:gd name="connsiteY5" fmla="*/ 1121380 h 2150377"/>
                          <a:gd name="connsiteX6" fmla="*/ 204855 w 1255756"/>
                          <a:gd name="connsiteY6" fmla="*/ 2150377 h 2150377"/>
                          <a:gd name="connsiteX7" fmla="*/ 0 w 1255756"/>
                          <a:gd name="connsiteY7" fmla="*/ 1892845 h 2150377"/>
                          <a:gd name="connsiteX8" fmla="*/ 111135 w 1255756"/>
                          <a:gd name="connsiteY8" fmla="*/ 868724 h 2150377"/>
                          <a:gd name="connsiteX0" fmla="*/ 111135 w 1255756"/>
                          <a:gd name="connsiteY0" fmla="*/ 868724 h 2150377"/>
                          <a:gd name="connsiteX1" fmla="*/ 910821 w 1255756"/>
                          <a:gd name="connsiteY1" fmla="*/ 926938 h 2150377"/>
                          <a:gd name="connsiteX2" fmla="*/ 1026721 w 1255756"/>
                          <a:gd name="connsiteY2" fmla="*/ 94372 h 2150377"/>
                          <a:gd name="connsiteX3" fmla="*/ 1254050 w 1255756"/>
                          <a:gd name="connsiteY3" fmla="*/ 137711 h 2150377"/>
                          <a:gd name="connsiteX4" fmla="*/ 1097393 w 1255756"/>
                          <a:gd name="connsiteY4" fmla="*/ 1189418 h 2150377"/>
                          <a:gd name="connsiteX5" fmla="*/ 333457 w 1255756"/>
                          <a:gd name="connsiteY5" fmla="*/ 1121380 h 2150377"/>
                          <a:gd name="connsiteX6" fmla="*/ 204855 w 1255756"/>
                          <a:gd name="connsiteY6" fmla="*/ 2150377 h 2150377"/>
                          <a:gd name="connsiteX7" fmla="*/ 0 w 1255756"/>
                          <a:gd name="connsiteY7" fmla="*/ 1892845 h 2150377"/>
                          <a:gd name="connsiteX8" fmla="*/ 111135 w 1255756"/>
                          <a:gd name="connsiteY8" fmla="*/ 868724 h 2150377"/>
                          <a:gd name="connsiteX0" fmla="*/ 111135 w 1255756"/>
                          <a:gd name="connsiteY0" fmla="*/ 868724 h 2150377"/>
                          <a:gd name="connsiteX1" fmla="*/ 910821 w 1255756"/>
                          <a:gd name="connsiteY1" fmla="*/ 926938 h 2150377"/>
                          <a:gd name="connsiteX2" fmla="*/ 1026721 w 1255756"/>
                          <a:gd name="connsiteY2" fmla="*/ 94372 h 2150377"/>
                          <a:gd name="connsiteX3" fmla="*/ 1254050 w 1255756"/>
                          <a:gd name="connsiteY3" fmla="*/ 137711 h 2150377"/>
                          <a:gd name="connsiteX4" fmla="*/ 1097393 w 1255756"/>
                          <a:gd name="connsiteY4" fmla="*/ 1189418 h 2150377"/>
                          <a:gd name="connsiteX5" fmla="*/ 333457 w 1255756"/>
                          <a:gd name="connsiteY5" fmla="*/ 1121380 h 2150377"/>
                          <a:gd name="connsiteX6" fmla="*/ 204855 w 1255756"/>
                          <a:gd name="connsiteY6" fmla="*/ 2150377 h 2150377"/>
                          <a:gd name="connsiteX7" fmla="*/ 0 w 1255756"/>
                          <a:gd name="connsiteY7" fmla="*/ 1892845 h 2150377"/>
                          <a:gd name="connsiteX8" fmla="*/ 111135 w 1255756"/>
                          <a:gd name="connsiteY8" fmla="*/ 868724 h 2150377"/>
                          <a:gd name="connsiteX0" fmla="*/ 111135 w 1255756"/>
                          <a:gd name="connsiteY0" fmla="*/ 868724 h 2150377"/>
                          <a:gd name="connsiteX1" fmla="*/ 910821 w 1255756"/>
                          <a:gd name="connsiteY1" fmla="*/ 926938 h 2150377"/>
                          <a:gd name="connsiteX2" fmla="*/ 1026721 w 1255756"/>
                          <a:gd name="connsiteY2" fmla="*/ 94372 h 2150377"/>
                          <a:gd name="connsiteX3" fmla="*/ 1254050 w 1255756"/>
                          <a:gd name="connsiteY3" fmla="*/ 137711 h 2150377"/>
                          <a:gd name="connsiteX4" fmla="*/ 1097393 w 1255756"/>
                          <a:gd name="connsiteY4" fmla="*/ 1189418 h 2150377"/>
                          <a:gd name="connsiteX5" fmla="*/ 333457 w 1255756"/>
                          <a:gd name="connsiteY5" fmla="*/ 1121380 h 2150377"/>
                          <a:gd name="connsiteX6" fmla="*/ 204855 w 1255756"/>
                          <a:gd name="connsiteY6" fmla="*/ 2150377 h 2150377"/>
                          <a:gd name="connsiteX7" fmla="*/ 0 w 1255756"/>
                          <a:gd name="connsiteY7" fmla="*/ 1892845 h 2150377"/>
                          <a:gd name="connsiteX8" fmla="*/ 111135 w 1255756"/>
                          <a:gd name="connsiteY8" fmla="*/ 868724 h 2150377"/>
                          <a:gd name="connsiteX0" fmla="*/ 111135 w 1255756"/>
                          <a:gd name="connsiteY0" fmla="*/ 868724 h 2150377"/>
                          <a:gd name="connsiteX1" fmla="*/ 910821 w 1255756"/>
                          <a:gd name="connsiteY1" fmla="*/ 926938 h 2150377"/>
                          <a:gd name="connsiteX2" fmla="*/ 1026721 w 1255756"/>
                          <a:gd name="connsiteY2" fmla="*/ 94372 h 2150377"/>
                          <a:gd name="connsiteX3" fmla="*/ 1254050 w 1255756"/>
                          <a:gd name="connsiteY3" fmla="*/ 137711 h 2150377"/>
                          <a:gd name="connsiteX4" fmla="*/ 1097393 w 1255756"/>
                          <a:gd name="connsiteY4" fmla="*/ 1189418 h 2150377"/>
                          <a:gd name="connsiteX5" fmla="*/ 333457 w 1255756"/>
                          <a:gd name="connsiteY5" fmla="*/ 1121380 h 2150377"/>
                          <a:gd name="connsiteX6" fmla="*/ 204855 w 1255756"/>
                          <a:gd name="connsiteY6" fmla="*/ 2150377 h 2150377"/>
                          <a:gd name="connsiteX7" fmla="*/ 0 w 1255756"/>
                          <a:gd name="connsiteY7" fmla="*/ 1892845 h 2150377"/>
                          <a:gd name="connsiteX8" fmla="*/ 111135 w 1255756"/>
                          <a:gd name="connsiteY8" fmla="*/ 868724 h 2150377"/>
                          <a:gd name="connsiteX0" fmla="*/ 111135 w 1255756"/>
                          <a:gd name="connsiteY0" fmla="*/ 868724 h 2150377"/>
                          <a:gd name="connsiteX1" fmla="*/ 910821 w 1255756"/>
                          <a:gd name="connsiteY1" fmla="*/ 926938 h 2150377"/>
                          <a:gd name="connsiteX2" fmla="*/ 1026721 w 1255756"/>
                          <a:gd name="connsiteY2" fmla="*/ 94372 h 2150377"/>
                          <a:gd name="connsiteX3" fmla="*/ 1254050 w 1255756"/>
                          <a:gd name="connsiteY3" fmla="*/ 137711 h 2150377"/>
                          <a:gd name="connsiteX4" fmla="*/ 1097393 w 1255756"/>
                          <a:gd name="connsiteY4" fmla="*/ 1189418 h 2150377"/>
                          <a:gd name="connsiteX5" fmla="*/ 333457 w 1255756"/>
                          <a:gd name="connsiteY5" fmla="*/ 1121380 h 2150377"/>
                          <a:gd name="connsiteX6" fmla="*/ 204855 w 1255756"/>
                          <a:gd name="connsiteY6" fmla="*/ 2150377 h 2150377"/>
                          <a:gd name="connsiteX7" fmla="*/ 0 w 1255756"/>
                          <a:gd name="connsiteY7" fmla="*/ 1892845 h 2150377"/>
                          <a:gd name="connsiteX8" fmla="*/ 111135 w 1255756"/>
                          <a:gd name="connsiteY8" fmla="*/ 868724 h 2150377"/>
                          <a:gd name="connsiteX0" fmla="*/ 111135 w 1254855"/>
                          <a:gd name="connsiteY0" fmla="*/ 868724 h 2150377"/>
                          <a:gd name="connsiteX1" fmla="*/ 910821 w 1254855"/>
                          <a:gd name="connsiteY1" fmla="*/ 926938 h 2150377"/>
                          <a:gd name="connsiteX2" fmla="*/ 1026721 w 1254855"/>
                          <a:gd name="connsiteY2" fmla="*/ 94372 h 2150377"/>
                          <a:gd name="connsiteX3" fmla="*/ 1254050 w 1254855"/>
                          <a:gd name="connsiteY3" fmla="*/ 137711 h 2150377"/>
                          <a:gd name="connsiteX4" fmla="*/ 1097393 w 1254855"/>
                          <a:gd name="connsiteY4" fmla="*/ 1189418 h 2150377"/>
                          <a:gd name="connsiteX5" fmla="*/ 333457 w 1254855"/>
                          <a:gd name="connsiteY5" fmla="*/ 1121380 h 2150377"/>
                          <a:gd name="connsiteX6" fmla="*/ 204855 w 1254855"/>
                          <a:gd name="connsiteY6" fmla="*/ 2150377 h 2150377"/>
                          <a:gd name="connsiteX7" fmla="*/ 0 w 1254855"/>
                          <a:gd name="connsiteY7" fmla="*/ 1892845 h 2150377"/>
                          <a:gd name="connsiteX8" fmla="*/ 111135 w 1254855"/>
                          <a:gd name="connsiteY8" fmla="*/ 868724 h 2150377"/>
                          <a:gd name="connsiteX0" fmla="*/ 111135 w 1254050"/>
                          <a:gd name="connsiteY0" fmla="*/ 868724 h 2150377"/>
                          <a:gd name="connsiteX1" fmla="*/ 910821 w 1254050"/>
                          <a:gd name="connsiteY1" fmla="*/ 926938 h 2150377"/>
                          <a:gd name="connsiteX2" fmla="*/ 1026721 w 1254050"/>
                          <a:gd name="connsiteY2" fmla="*/ 94372 h 2150377"/>
                          <a:gd name="connsiteX3" fmla="*/ 1254050 w 1254050"/>
                          <a:gd name="connsiteY3" fmla="*/ 137711 h 2150377"/>
                          <a:gd name="connsiteX4" fmla="*/ 1097393 w 1254050"/>
                          <a:gd name="connsiteY4" fmla="*/ 1189418 h 2150377"/>
                          <a:gd name="connsiteX5" fmla="*/ 333457 w 1254050"/>
                          <a:gd name="connsiteY5" fmla="*/ 1121380 h 2150377"/>
                          <a:gd name="connsiteX6" fmla="*/ 204855 w 1254050"/>
                          <a:gd name="connsiteY6" fmla="*/ 2150377 h 2150377"/>
                          <a:gd name="connsiteX7" fmla="*/ 0 w 1254050"/>
                          <a:gd name="connsiteY7" fmla="*/ 1892845 h 2150377"/>
                          <a:gd name="connsiteX8" fmla="*/ 111135 w 1254050"/>
                          <a:gd name="connsiteY8" fmla="*/ 868724 h 2150377"/>
                          <a:gd name="connsiteX0" fmla="*/ 111135 w 1254050"/>
                          <a:gd name="connsiteY0" fmla="*/ 868724 h 2150377"/>
                          <a:gd name="connsiteX1" fmla="*/ 910821 w 1254050"/>
                          <a:gd name="connsiteY1" fmla="*/ 926938 h 2150377"/>
                          <a:gd name="connsiteX2" fmla="*/ 1026721 w 1254050"/>
                          <a:gd name="connsiteY2" fmla="*/ 94372 h 2150377"/>
                          <a:gd name="connsiteX3" fmla="*/ 1254050 w 1254050"/>
                          <a:gd name="connsiteY3" fmla="*/ 137711 h 2150377"/>
                          <a:gd name="connsiteX4" fmla="*/ 1126360 w 1254050"/>
                          <a:gd name="connsiteY4" fmla="*/ 1172241 h 2150377"/>
                          <a:gd name="connsiteX5" fmla="*/ 333457 w 1254050"/>
                          <a:gd name="connsiteY5" fmla="*/ 1121380 h 2150377"/>
                          <a:gd name="connsiteX6" fmla="*/ 204855 w 1254050"/>
                          <a:gd name="connsiteY6" fmla="*/ 2150377 h 2150377"/>
                          <a:gd name="connsiteX7" fmla="*/ 0 w 1254050"/>
                          <a:gd name="connsiteY7" fmla="*/ 1892845 h 2150377"/>
                          <a:gd name="connsiteX8" fmla="*/ 111135 w 1254050"/>
                          <a:gd name="connsiteY8" fmla="*/ 868724 h 2150377"/>
                          <a:gd name="connsiteX0" fmla="*/ 111135 w 1254050"/>
                          <a:gd name="connsiteY0" fmla="*/ 868724 h 2150377"/>
                          <a:gd name="connsiteX1" fmla="*/ 910821 w 1254050"/>
                          <a:gd name="connsiteY1" fmla="*/ 926938 h 2150377"/>
                          <a:gd name="connsiteX2" fmla="*/ 1026721 w 1254050"/>
                          <a:gd name="connsiteY2" fmla="*/ 94372 h 2150377"/>
                          <a:gd name="connsiteX3" fmla="*/ 1254050 w 1254050"/>
                          <a:gd name="connsiteY3" fmla="*/ 137711 h 2150377"/>
                          <a:gd name="connsiteX4" fmla="*/ 1121920 w 1254050"/>
                          <a:gd name="connsiteY4" fmla="*/ 1181921 h 2150377"/>
                          <a:gd name="connsiteX5" fmla="*/ 333457 w 1254050"/>
                          <a:gd name="connsiteY5" fmla="*/ 1121380 h 2150377"/>
                          <a:gd name="connsiteX6" fmla="*/ 204855 w 1254050"/>
                          <a:gd name="connsiteY6" fmla="*/ 2150377 h 2150377"/>
                          <a:gd name="connsiteX7" fmla="*/ 0 w 1254050"/>
                          <a:gd name="connsiteY7" fmla="*/ 1892845 h 2150377"/>
                          <a:gd name="connsiteX8" fmla="*/ 111135 w 1254050"/>
                          <a:gd name="connsiteY8" fmla="*/ 868724 h 2150377"/>
                          <a:gd name="connsiteX0" fmla="*/ 111135 w 1254050"/>
                          <a:gd name="connsiteY0" fmla="*/ 868724 h 2150377"/>
                          <a:gd name="connsiteX1" fmla="*/ 910821 w 1254050"/>
                          <a:gd name="connsiteY1" fmla="*/ 926938 h 2150377"/>
                          <a:gd name="connsiteX2" fmla="*/ 1026721 w 1254050"/>
                          <a:gd name="connsiteY2" fmla="*/ 94372 h 2150377"/>
                          <a:gd name="connsiteX3" fmla="*/ 1254050 w 1254050"/>
                          <a:gd name="connsiteY3" fmla="*/ 137711 h 2150377"/>
                          <a:gd name="connsiteX4" fmla="*/ 1121920 w 1254050"/>
                          <a:gd name="connsiteY4" fmla="*/ 1181921 h 2150377"/>
                          <a:gd name="connsiteX5" fmla="*/ 333457 w 1254050"/>
                          <a:gd name="connsiteY5" fmla="*/ 1121380 h 2150377"/>
                          <a:gd name="connsiteX6" fmla="*/ 204855 w 1254050"/>
                          <a:gd name="connsiteY6" fmla="*/ 2150377 h 2150377"/>
                          <a:gd name="connsiteX7" fmla="*/ 0 w 1254050"/>
                          <a:gd name="connsiteY7" fmla="*/ 1892845 h 2150377"/>
                          <a:gd name="connsiteX8" fmla="*/ 111135 w 1254050"/>
                          <a:gd name="connsiteY8" fmla="*/ 868724 h 2150377"/>
                          <a:gd name="connsiteX0" fmla="*/ 114083 w 1254050"/>
                          <a:gd name="connsiteY0" fmla="*/ 857189 h 2150377"/>
                          <a:gd name="connsiteX1" fmla="*/ 910821 w 1254050"/>
                          <a:gd name="connsiteY1" fmla="*/ 926938 h 2150377"/>
                          <a:gd name="connsiteX2" fmla="*/ 1026721 w 1254050"/>
                          <a:gd name="connsiteY2" fmla="*/ 94372 h 2150377"/>
                          <a:gd name="connsiteX3" fmla="*/ 1254050 w 1254050"/>
                          <a:gd name="connsiteY3" fmla="*/ 137711 h 2150377"/>
                          <a:gd name="connsiteX4" fmla="*/ 1121920 w 1254050"/>
                          <a:gd name="connsiteY4" fmla="*/ 1181921 h 2150377"/>
                          <a:gd name="connsiteX5" fmla="*/ 333457 w 1254050"/>
                          <a:gd name="connsiteY5" fmla="*/ 1121380 h 2150377"/>
                          <a:gd name="connsiteX6" fmla="*/ 204855 w 1254050"/>
                          <a:gd name="connsiteY6" fmla="*/ 2150377 h 2150377"/>
                          <a:gd name="connsiteX7" fmla="*/ 0 w 1254050"/>
                          <a:gd name="connsiteY7" fmla="*/ 1892845 h 2150377"/>
                          <a:gd name="connsiteX8" fmla="*/ 114083 w 1254050"/>
                          <a:gd name="connsiteY8" fmla="*/ 857189 h 2150377"/>
                          <a:gd name="connsiteX0" fmla="*/ 114083 w 1254050"/>
                          <a:gd name="connsiteY0" fmla="*/ 857189 h 2150377"/>
                          <a:gd name="connsiteX1" fmla="*/ 910821 w 1254050"/>
                          <a:gd name="connsiteY1" fmla="*/ 926938 h 2150377"/>
                          <a:gd name="connsiteX2" fmla="*/ 1026721 w 1254050"/>
                          <a:gd name="connsiteY2" fmla="*/ 94372 h 2150377"/>
                          <a:gd name="connsiteX3" fmla="*/ 1254050 w 1254050"/>
                          <a:gd name="connsiteY3" fmla="*/ 137711 h 2150377"/>
                          <a:gd name="connsiteX4" fmla="*/ 1121920 w 1254050"/>
                          <a:gd name="connsiteY4" fmla="*/ 1181921 h 2150377"/>
                          <a:gd name="connsiteX5" fmla="*/ 333457 w 1254050"/>
                          <a:gd name="connsiteY5" fmla="*/ 1121380 h 2150377"/>
                          <a:gd name="connsiteX6" fmla="*/ 204855 w 1254050"/>
                          <a:gd name="connsiteY6" fmla="*/ 2150377 h 2150377"/>
                          <a:gd name="connsiteX7" fmla="*/ 0 w 1254050"/>
                          <a:gd name="connsiteY7" fmla="*/ 1892845 h 2150377"/>
                          <a:gd name="connsiteX8" fmla="*/ 114083 w 1254050"/>
                          <a:gd name="connsiteY8" fmla="*/ 857189 h 2150377"/>
                          <a:gd name="connsiteX0" fmla="*/ 114083 w 1254453"/>
                          <a:gd name="connsiteY0" fmla="*/ 1279114 h 2572302"/>
                          <a:gd name="connsiteX1" fmla="*/ 910821 w 1254453"/>
                          <a:gd name="connsiteY1" fmla="*/ 1348863 h 2572302"/>
                          <a:gd name="connsiteX2" fmla="*/ 1026721 w 1254453"/>
                          <a:gd name="connsiteY2" fmla="*/ 516297 h 2572302"/>
                          <a:gd name="connsiteX3" fmla="*/ 1186145 w 1254453"/>
                          <a:gd name="connsiteY3" fmla="*/ 104 h 2572302"/>
                          <a:gd name="connsiteX4" fmla="*/ 1254050 w 1254453"/>
                          <a:gd name="connsiteY4" fmla="*/ 559636 h 2572302"/>
                          <a:gd name="connsiteX5" fmla="*/ 1121920 w 1254453"/>
                          <a:gd name="connsiteY5" fmla="*/ 1603846 h 2572302"/>
                          <a:gd name="connsiteX6" fmla="*/ 333457 w 1254453"/>
                          <a:gd name="connsiteY6" fmla="*/ 1543305 h 2572302"/>
                          <a:gd name="connsiteX7" fmla="*/ 204855 w 1254453"/>
                          <a:gd name="connsiteY7" fmla="*/ 2572302 h 2572302"/>
                          <a:gd name="connsiteX8" fmla="*/ 0 w 1254453"/>
                          <a:gd name="connsiteY8" fmla="*/ 2314770 h 2572302"/>
                          <a:gd name="connsiteX9" fmla="*/ 114083 w 1254453"/>
                          <a:gd name="connsiteY9" fmla="*/ 1279114 h 2572302"/>
                          <a:gd name="connsiteX0" fmla="*/ 114083 w 1254435"/>
                          <a:gd name="connsiteY0" fmla="*/ 1279405 h 2572593"/>
                          <a:gd name="connsiteX1" fmla="*/ 910821 w 1254435"/>
                          <a:gd name="connsiteY1" fmla="*/ 1349154 h 2572593"/>
                          <a:gd name="connsiteX2" fmla="*/ 1026721 w 1254435"/>
                          <a:gd name="connsiteY2" fmla="*/ 516588 h 2572593"/>
                          <a:gd name="connsiteX3" fmla="*/ 886439 w 1254435"/>
                          <a:gd name="connsiteY3" fmla="*/ 482708 h 2572593"/>
                          <a:gd name="connsiteX4" fmla="*/ 1186145 w 1254435"/>
                          <a:gd name="connsiteY4" fmla="*/ 395 h 2572593"/>
                          <a:gd name="connsiteX5" fmla="*/ 1254050 w 1254435"/>
                          <a:gd name="connsiteY5" fmla="*/ 559927 h 2572593"/>
                          <a:gd name="connsiteX6" fmla="*/ 1121920 w 1254435"/>
                          <a:gd name="connsiteY6" fmla="*/ 1604137 h 2572593"/>
                          <a:gd name="connsiteX7" fmla="*/ 333457 w 1254435"/>
                          <a:gd name="connsiteY7" fmla="*/ 1543596 h 2572593"/>
                          <a:gd name="connsiteX8" fmla="*/ 204855 w 1254435"/>
                          <a:gd name="connsiteY8" fmla="*/ 2572593 h 2572593"/>
                          <a:gd name="connsiteX9" fmla="*/ 0 w 1254435"/>
                          <a:gd name="connsiteY9" fmla="*/ 2315061 h 2572593"/>
                          <a:gd name="connsiteX10" fmla="*/ 114083 w 1254435"/>
                          <a:gd name="connsiteY10" fmla="*/ 1279405 h 2572593"/>
                          <a:gd name="connsiteX0" fmla="*/ 114083 w 1439367"/>
                          <a:gd name="connsiteY0" fmla="*/ 1279022 h 2572210"/>
                          <a:gd name="connsiteX1" fmla="*/ 910821 w 1439367"/>
                          <a:gd name="connsiteY1" fmla="*/ 1348771 h 2572210"/>
                          <a:gd name="connsiteX2" fmla="*/ 1026721 w 1439367"/>
                          <a:gd name="connsiteY2" fmla="*/ 516205 h 2572210"/>
                          <a:gd name="connsiteX3" fmla="*/ 886439 w 1439367"/>
                          <a:gd name="connsiteY3" fmla="*/ 482325 h 2572210"/>
                          <a:gd name="connsiteX4" fmla="*/ 1186145 w 1439367"/>
                          <a:gd name="connsiteY4" fmla="*/ 12 h 2572210"/>
                          <a:gd name="connsiteX5" fmla="*/ 1438839 w 1439367"/>
                          <a:gd name="connsiteY5" fmla="*/ 542367 h 2572210"/>
                          <a:gd name="connsiteX6" fmla="*/ 1254050 w 1439367"/>
                          <a:gd name="connsiteY6" fmla="*/ 559544 h 2572210"/>
                          <a:gd name="connsiteX7" fmla="*/ 1121920 w 1439367"/>
                          <a:gd name="connsiteY7" fmla="*/ 1603754 h 2572210"/>
                          <a:gd name="connsiteX8" fmla="*/ 333457 w 1439367"/>
                          <a:gd name="connsiteY8" fmla="*/ 1543213 h 2572210"/>
                          <a:gd name="connsiteX9" fmla="*/ 204855 w 1439367"/>
                          <a:gd name="connsiteY9" fmla="*/ 2572210 h 2572210"/>
                          <a:gd name="connsiteX10" fmla="*/ 0 w 1439367"/>
                          <a:gd name="connsiteY10" fmla="*/ 2314678 h 2572210"/>
                          <a:gd name="connsiteX11" fmla="*/ 114083 w 1439367"/>
                          <a:gd name="connsiteY11" fmla="*/ 1279022 h 2572210"/>
                          <a:gd name="connsiteX0" fmla="*/ 114083 w 1439598"/>
                          <a:gd name="connsiteY0" fmla="*/ 1279022 h 2572210"/>
                          <a:gd name="connsiteX1" fmla="*/ 910821 w 1439598"/>
                          <a:gd name="connsiteY1" fmla="*/ 1348771 h 2572210"/>
                          <a:gd name="connsiteX2" fmla="*/ 1026721 w 1439598"/>
                          <a:gd name="connsiteY2" fmla="*/ 516205 h 2572210"/>
                          <a:gd name="connsiteX3" fmla="*/ 886439 w 1439598"/>
                          <a:gd name="connsiteY3" fmla="*/ 482325 h 2572210"/>
                          <a:gd name="connsiteX4" fmla="*/ 1186145 w 1439598"/>
                          <a:gd name="connsiteY4" fmla="*/ 12 h 2572210"/>
                          <a:gd name="connsiteX5" fmla="*/ 1438839 w 1439598"/>
                          <a:gd name="connsiteY5" fmla="*/ 542367 h 2572210"/>
                          <a:gd name="connsiteX6" fmla="*/ 1254050 w 1439598"/>
                          <a:gd name="connsiteY6" fmla="*/ 559544 h 2572210"/>
                          <a:gd name="connsiteX7" fmla="*/ 1121920 w 1439598"/>
                          <a:gd name="connsiteY7" fmla="*/ 1603754 h 2572210"/>
                          <a:gd name="connsiteX8" fmla="*/ 333457 w 1439598"/>
                          <a:gd name="connsiteY8" fmla="*/ 1543213 h 2572210"/>
                          <a:gd name="connsiteX9" fmla="*/ 204855 w 1439598"/>
                          <a:gd name="connsiteY9" fmla="*/ 2572210 h 2572210"/>
                          <a:gd name="connsiteX10" fmla="*/ 0 w 1439598"/>
                          <a:gd name="connsiteY10" fmla="*/ 2314678 h 2572210"/>
                          <a:gd name="connsiteX11" fmla="*/ 114083 w 1439598"/>
                          <a:gd name="connsiteY11" fmla="*/ 1279022 h 2572210"/>
                          <a:gd name="connsiteX0" fmla="*/ 114083 w 1438839"/>
                          <a:gd name="connsiteY0" fmla="*/ 1279022 h 2572210"/>
                          <a:gd name="connsiteX1" fmla="*/ 910821 w 1438839"/>
                          <a:gd name="connsiteY1" fmla="*/ 1348771 h 2572210"/>
                          <a:gd name="connsiteX2" fmla="*/ 1026721 w 1438839"/>
                          <a:gd name="connsiteY2" fmla="*/ 516205 h 2572210"/>
                          <a:gd name="connsiteX3" fmla="*/ 886439 w 1438839"/>
                          <a:gd name="connsiteY3" fmla="*/ 482325 h 2572210"/>
                          <a:gd name="connsiteX4" fmla="*/ 1186145 w 1438839"/>
                          <a:gd name="connsiteY4" fmla="*/ 12 h 2572210"/>
                          <a:gd name="connsiteX5" fmla="*/ 1438839 w 1438839"/>
                          <a:gd name="connsiteY5" fmla="*/ 542367 h 2572210"/>
                          <a:gd name="connsiteX6" fmla="*/ 1254050 w 1438839"/>
                          <a:gd name="connsiteY6" fmla="*/ 559544 h 2572210"/>
                          <a:gd name="connsiteX7" fmla="*/ 1121920 w 1438839"/>
                          <a:gd name="connsiteY7" fmla="*/ 1603754 h 2572210"/>
                          <a:gd name="connsiteX8" fmla="*/ 333457 w 1438839"/>
                          <a:gd name="connsiteY8" fmla="*/ 1543213 h 2572210"/>
                          <a:gd name="connsiteX9" fmla="*/ 204855 w 1438839"/>
                          <a:gd name="connsiteY9" fmla="*/ 2572210 h 2572210"/>
                          <a:gd name="connsiteX10" fmla="*/ 0 w 1438839"/>
                          <a:gd name="connsiteY10" fmla="*/ 2314678 h 2572210"/>
                          <a:gd name="connsiteX11" fmla="*/ 114083 w 1438839"/>
                          <a:gd name="connsiteY11" fmla="*/ 1279022 h 2572210"/>
                          <a:gd name="connsiteX0" fmla="*/ 114083 w 1438839"/>
                          <a:gd name="connsiteY0" fmla="*/ 1279022 h 2572210"/>
                          <a:gd name="connsiteX1" fmla="*/ 910821 w 1438839"/>
                          <a:gd name="connsiteY1" fmla="*/ 1348771 h 2572210"/>
                          <a:gd name="connsiteX2" fmla="*/ 1026721 w 1438839"/>
                          <a:gd name="connsiteY2" fmla="*/ 516205 h 2572210"/>
                          <a:gd name="connsiteX3" fmla="*/ 886439 w 1438839"/>
                          <a:gd name="connsiteY3" fmla="*/ 482325 h 2572210"/>
                          <a:gd name="connsiteX4" fmla="*/ 1186145 w 1438839"/>
                          <a:gd name="connsiteY4" fmla="*/ 12 h 2572210"/>
                          <a:gd name="connsiteX5" fmla="*/ 1438839 w 1438839"/>
                          <a:gd name="connsiteY5" fmla="*/ 542367 h 2572210"/>
                          <a:gd name="connsiteX6" fmla="*/ 1254050 w 1438839"/>
                          <a:gd name="connsiteY6" fmla="*/ 559544 h 2572210"/>
                          <a:gd name="connsiteX7" fmla="*/ 1121920 w 1438839"/>
                          <a:gd name="connsiteY7" fmla="*/ 1603754 h 2572210"/>
                          <a:gd name="connsiteX8" fmla="*/ 333457 w 1438839"/>
                          <a:gd name="connsiteY8" fmla="*/ 1543213 h 2572210"/>
                          <a:gd name="connsiteX9" fmla="*/ 204855 w 1438839"/>
                          <a:gd name="connsiteY9" fmla="*/ 2572210 h 2572210"/>
                          <a:gd name="connsiteX10" fmla="*/ 0 w 1438839"/>
                          <a:gd name="connsiteY10" fmla="*/ 2314678 h 2572210"/>
                          <a:gd name="connsiteX11" fmla="*/ 114083 w 1438839"/>
                          <a:gd name="connsiteY11" fmla="*/ 1279022 h 2572210"/>
                          <a:gd name="connsiteX0" fmla="*/ 114083 w 1438839"/>
                          <a:gd name="connsiteY0" fmla="*/ 1279022 h 2572210"/>
                          <a:gd name="connsiteX1" fmla="*/ 910821 w 1438839"/>
                          <a:gd name="connsiteY1" fmla="*/ 1348771 h 2572210"/>
                          <a:gd name="connsiteX2" fmla="*/ 1026721 w 1438839"/>
                          <a:gd name="connsiteY2" fmla="*/ 516205 h 2572210"/>
                          <a:gd name="connsiteX3" fmla="*/ 886439 w 1438839"/>
                          <a:gd name="connsiteY3" fmla="*/ 482325 h 2572210"/>
                          <a:gd name="connsiteX4" fmla="*/ 1186145 w 1438839"/>
                          <a:gd name="connsiteY4" fmla="*/ 12 h 2572210"/>
                          <a:gd name="connsiteX5" fmla="*/ 1438839 w 1438839"/>
                          <a:gd name="connsiteY5" fmla="*/ 542367 h 2572210"/>
                          <a:gd name="connsiteX6" fmla="*/ 1254050 w 1438839"/>
                          <a:gd name="connsiteY6" fmla="*/ 559544 h 2572210"/>
                          <a:gd name="connsiteX7" fmla="*/ 1121920 w 1438839"/>
                          <a:gd name="connsiteY7" fmla="*/ 1603754 h 2572210"/>
                          <a:gd name="connsiteX8" fmla="*/ 333457 w 1438839"/>
                          <a:gd name="connsiteY8" fmla="*/ 1543213 h 2572210"/>
                          <a:gd name="connsiteX9" fmla="*/ 204855 w 1438839"/>
                          <a:gd name="connsiteY9" fmla="*/ 2572210 h 2572210"/>
                          <a:gd name="connsiteX10" fmla="*/ 0 w 1438839"/>
                          <a:gd name="connsiteY10" fmla="*/ 2314678 h 2572210"/>
                          <a:gd name="connsiteX11" fmla="*/ 114083 w 1438839"/>
                          <a:gd name="connsiteY11" fmla="*/ 1279022 h 2572210"/>
                          <a:gd name="connsiteX0" fmla="*/ 114083 w 1441823"/>
                          <a:gd name="connsiteY0" fmla="*/ 1279022 h 2572210"/>
                          <a:gd name="connsiteX1" fmla="*/ 910821 w 1441823"/>
                          <a:gd name="connsiteY1" fmla="*/ 1348771 h 2572210"/>
                          <a:gd name="connsiteX2" fmla="*/ 1026721 w 1441823"/>
                          <a:gd name="connsiteY2" fmla="*/ 516205 h 2572210"/>
                          <a:gd name="connsiteX3" fmla="*/ 886439 w 1441823"/>
                          <a:gd name="connsiteY3" fmla="*/ 482325 h 2572210"/>
                          <a:gd name="connsiteX4" fmla="*/ 1186145 w 1441823"/>
                          <a:gd name="connsiteY4" fmla="*/ 12 h 2572210"/>
                          <a:gd name="connsiteX5" fmla="*/ 1441823 w 1441823"/>
                          <a:gd name="connsiteY5" fmla="*/ 546079 h 2572210"/>
                          <a:gd name="connsiteX6" fmla="*/ 1254050 w 1441823"/>
                          <a:gd name="connsiteY6" fmla="*/ 559544 h 2572210"/>
                          <a:gd name="connsiteX7" fmla="*/ 1121920 w 1441823"/>
                          <a:gd name="connsiteY7" fmla="*/ 1603754 h 2572210"/>
                          <a:gd name="connsiteX8" fmla="*/ 333457 w 1441823"/>
                          <a:gd name="connsiteY8" fmla="*/ 1543213 h 2572210"/>
                          <a:gd name="connsiteX9" fmla="*/ 204855 w 1441823"/>
                          <a:gd name="connsiteY9" fmla="*/ 2572210 h 2572210"/>
                          <a:gd name="connsiteX10" fmla="*/ 0 w 1441823"/>
                          <a:gd name="connsiteY10" fmla="*/ 2314678 h 2572210"/>
                          <a:gd name="connsiteX11" fmla="*/ 114083 w 1441823"/>
                          <a:gd name="connsiteY11" fmla="*/ 1279022 h 2572210"/>
                          <a:gd name="connsiteX0" fmla="*/ 114083 w 1441823"/>
                          <a:gd name="connsiteY0" fmla="*/ 1279022 h 2572210"/>
                          <a:gd name="connsiteX1" fmla="*/ 910821 w 1441823"/>
                          <a:gd name="connsiteY1" fmla="*/ 1348771 h 2572210"/>
                          <a:gd name="connsiteX2" fmla="*/ 1026721 w 1441823"/>
                          <a:gd name="connsiteY2" fmla="*/ 516205 h 2572210"/>
                          <a:gd name="connsiteX3" fmla="*/ 886439 w 1441823"/>
                          <a:gd name="connsiteY3" fmla="*/ 482325 h 2572210"/>
                          <a:gd name="connsiteX4" fmla="*/ 1186145 w 1441823"/>
                          <a:gd name="connsiteY4" fmla="*/ 12 h 2572210"/>
                          <a:gd name="connsiteX5" fmla="*/ 1441823 w 1441823"/>
                          <a:gd name="connsiteY5" fmla="*/ 546079 h 2572210"/>
                          <a:gd name="connsiteX6" fmla="*/ 1254050 w 1441823"/>
                          <a:gd name="connsiteY6" fmla="*/ 559544 h 2572210"/>
                          <a:gd name="connsiteX7" fmla="*/ 1121920 w 1441823"/>
                          <a:gd name="connsiteY7" fmla="*/ 1603754 h 2572210"/>
                          <a:gd name="connsiteX8" fmla="*/ 333457 w 1441823"/>
                          <a:gd name="connsiteY8" fmla="*/ 1543213 h 2572210"/>
                          <a:gd name="connsiteX9" fmla="*/ 204855 w 1441823"/>
                          <a:gd name="connsiteY9" fmla="*/ 2572210 h 2572210"/>
                          <a:gd name="connsiteX10" fmla="*/ 0 w 1441823"/>
                          <a:gd name="connsiteY10" fmla="*/ 2314678 h 2572210"/>
                          <a:gd name="connsiteX11" fmla="*/ 114083 w 1441823"/>
                          <a:gd name="connsiteY11" fmla="*/ 1279022 h 2572210"/>
                          <a:gd name="connsiteX0" fmla="*/ 114083 w 1441823"/>
                          <a:gd name="connsiteY0" fmla="*/ 1279022 h 2572210"/>
                          <a:gd name="connsiteX1" fmla="*/ 910821 w 1441823"/>
                          <a:gd name="connsiteY1" fmla="*/ 1348771 h 2572210"/>
                          <a:gd name="connsiteX2" fmla="*/ 1026721 w 1441823"/>
                          <a:gd name="connsiteY2" fmla="*/ 516205 h 2572210"/>
                          <a:gd name="connsiteX3" fmla="*/ 886439 w 1441823"/>
                          <a:gd name="connsiteY3" fmla="*/ 482325 h 2572210"/>
                          <a:gd name="connsiteX4" fmla="*/ 1186145 w 1441823"/>
                          <a:gd name="connsiteY4" fmla="*/ 12 h 2572210"/>
                          <a:gd name="connsiteX5" fmla="*/ 1441823 w 1441823"/>
                          <a:gd name="connsiteY5" fmla="*/ 546079 h 2572210"/>
                          <a:gd name="connsiteX6" fmla="*/ 1254050 w 1441823"/>
                          <a:gd name="connsiteY6" fmla="*/ 559544 h 2572210"/>
                          <a:gd name="connsiteX7" fmla="*/ 1121920 w 1441823"/>
                          <a:gd name="connsiteY7" fmla="*/ 1603754 h 2572210"/>
                          <a:gd name="connsiteX8" fmla="*/ 333457 w 1441823"/>
                          <a:gd name="connsiteY8" fmla="*/ 1543213 h 2572210"/>
                          <a:gd name="connsiteX9" fmla="*/ 204855 w 1441823"/>
                          <a:gd name="connsiteY9" fmla="*/ 2572210 h 2572210"/>
                          <a:gd name="connsiteX10" fmla="*/ 0 w 1441823"/>
                          <a:gd name="connsiteY10" fmla="*/ 2314678 h 2572210"/>
                          <a:gd name="connsiteX11" fmla="*/ 114083 w 1441823"/>
                          <a:gd name="connsiteY11" fmla="*/ 1279022 h 2572210"/>
                          <a:gd name="connsiteX0" fmla="*/ 114083 w 1441823"/>
                          <a:gd name="connsiteY0" fmla="*/ 1279022 h 2572210"/>
                          <a:gd name="connsiteX1" fmla="*/ 910821 w 1441823"/>
                          <a:gd name="connsiteY1" fmla="*/ 1348771 h 2572210"/>
                          <a:gd name="connsiteX2" fmla="*/ 1026721 w 1441823"/>
                          <a:gd name="connsiteY2" fmla="*/ 516205 h 2572210"/>
                          <a:gd name="connsiteX3" fmla="*/ 886439 w 1441823"/>
                          <a:gd name="connsiteY3" fmla="*/ 482325 h 2572210"/>
                          <a:gd name="connsiteX4" fmla="*/ 1186145 w 1441823"/>
                          <a:gd name="connsiteY4" fmla="*/ 12 h 2572210"/>
                          <a:gd name="connsiteX5" fmla="*/ 1441823 w 1441823"/>
                          <a:gd name="connsiteY5" fmla="*/ 546079 h 2572210"/>
                          <a:gd name="connsiteX6" fmla="*/ 1254050 w 1441823"/>
                          <a:gd name="connsiteY6" fmla="*/ 559544 h 2572210"/>
                          <a:gd name="connsiteX7" fmla="*/ 1121920 w 1441823"/>
                          <a:gd name="connsiteY7" fmla="*/ 1603754 h 2572210"/>
                          <a:gd name="connsiteX8" fmla="*/ 333457 w 1441823"/>
                          <a:gd name="connsiteY8" fmla="*/ 1543213 h 2572210"/>
                          <a:gd name="connsiteX9" fmla="*/ 204855 w 1441823"/>
                          <a:gd name="connsiteY9" fmla="*/ 2572210 h 2572210"/>
                          <a:gd name="connsiteX10" fmla="*/ 0 w 1441823"/>
                          <a:gd name="connsiteY10" fmla="*/ 2314678 h 2572210"/>
                          <a:gd name="connsiteX11" fmla="*/ 114083 w 1441823"/>
                          <a:gd name="connsiteY11" fmla="*/ 1279022 h 2572210"/>
                          <a:gd name="connsiteX0" fmla="*/ 114083 w 1441823"/>
                          <a:gd name="connsiteY0" fmla="*/ 1279022 h 2572210"/>
                          <a:gd name="connsiteX1" fmla="*/ 910821 w 1441823"/>
                          <a:gd name="connsiteY1" fmla="*/ 1348771 h 2572210"/>
                          <a:gd name="connsiteX2" fmla="*/ 1026721 w 1441823"/>
                          <a:gd name="connsiteY2" fmla="*/ 516205 h 2572210"/>
                          <a:gd name="connsiteX3" fmla="*/ 886439 w 1441823"/>
                          <a:gd name="connsiteY3" fmla="*/ 482325 h 2572210"/>
                          <a:gd name="connsiteX4" fmla="*/ 1186145 w 1441823"/>
                          <a:gd name="connsiteY4" fmla="*/ 12 h 2572210"/>
                          <a:gd name="connsiteX5" fmla="*/ 1441823 w 1441823"/>
                          <a:gd name="connsiteY5" fmla="*/ 546079 h 2572210"/>
                          <a:gd name="connsiteX6" fmla="*/ 1254050 w 1441823"/>
                          <a:gd name="connsiteY6" fmla="*/ 559544 h 2572210"/>
                          <a:gd name="connsiteX7" fmla="*/ 1121920 w 1441823"/>
                          <a:gd name="connsiteY7" fmla="*/ 1603754 h 2572210"/>
                          <a:gd name="connsiteX8" fmla="*/ 333457 w 1441823"/>
                          <a:gd name="connsiteY8" fmla="*/ 1543213 h 2572210"/>
                          <a:gd name="connsiteX9" fmla="*/ 204855 w 1441823"/>
                          <a:gd name="connsiteY9" fmla="*/ 2572210 h 2572210"/>
                          <a:gd name="connsiteX10" fmla="*/ 0 w 1441823"/>
                          <a:gd name="connsiteY10" fmla="*/ 2314678 h 2572210"/>
                          <a:gd name="connsiteX11" fmla="*/ 114083 w 1441823"/>
                          <a:gd name="connsiteY11" fmla="*/ 1279022 h 2572210"/>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3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3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3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3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3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3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3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3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3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4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4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4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4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 name="connsiteX0" fmla="*/ 114083 w 1441823"/>
                          <a:gd name="connsiteY0" fmla="*/ 1279010 h 2572198"/>
                          <a:gd name="connsiteX1" fmla="*/ 910821 w 1441823"/>
                          <a:gd name="connsiteY1" fmla="*/ 1348759 h 2572198"/>
                          <a:gd name="connsiteX2" fmla="*/ 1026721 w 1441823"/>
                          <a:gd name="connsiteY2" fmla="*/ 516193 h 2572198"/>
                          <a:gd name="connsiteX3" fmla="*/ 886439 w 1441823"/>
                          <a:gd name="connsiteY3" fmla="*/ 482314 h 2572198"/>
                          <a:gd name="connsiteX4" fmla="*/ 1186145 w 1441823"/>
                          <a:gd name="connsiteY4" fmla="*/ 0 h 2572198"/>
                          <a:gd name="connsiteX5" fmla="*/ 1441823 w 1441823"/>
                          <a:gd name="connsiteY5" fmla="*/ 546067 h 2572198"/>
                          <a:gd name="connsiteX6" fmla="*/ 1254050 w 1441823"/>
                          <a:gd name="connsiteY6" fmla="*/ 559532 h 2572198"/>
                          <a:gd name="connsiteX7" fmla="*/ 1121920 w 1441823"/>
                          <a:gd name="connsiteY7" fmla="*/ 1603742 h 2572198"/>
                          <a:gd name="connsiteX8" fmla="*/ 333457 w 1441823"/>
                          <a:gd name="connsiteY8" fmla="*/ 1543201 h 2572198"/>
                          <a:gd name="connsiteX9" fmla="*/ 204855 w 1441823"/>
                          <a:gd name="connsiteY9" fmla="*/ 2572198 h 2572198"/>
                          <a:gd name="connsiteX10" fmla="*/ 0 w 1441823"/>
                          <a:gd name="connsiteY10" fmla="*/ 2314666 h 2572198"/>
                          <a:gd name="connsiteX11" fmla="*/ 114083 w 1441823"/>
                          <a:gd name="connsiteY11" fmla="*/ 1279010 h 25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1823" h="2572198">
                            <a:moveTo>
                              <a:pt x="114083" y="1279010"/>
                            </a:moveTo>
                            <a:lnTo>
                              <a:pt x="910821" y="1348759"/>
                            </a:lnTo>
                            <a:cubicBezTo>
                              <a:pt x="935186" y="1171042"/>
                              <a:pt x="985219" y="786346"/>
                              <a:pt x="1026721" y="516193"/>
                            </a:cubicBezTo>
                            <a:cubicBezTo>
                              <a:pt x="959430" y="498996"/>
                              <a:pt x="963834" y="500041"/>
                              <a:pt x="886439" y="482314"/>
                            </a:cubicBezTo>
                            <a:cubicBezTo>
                              <a:pt x="957188" y="363822"/>
                              <a:pt x="1122603" y="98951"/>
                              <a:pt x="1186145" y="0"/>
                            </a:cubicBezTo>
                            <a:cubicBezTo>
                              <a:pt x="1250233" y="129761"/>
                              <a:pt x="1381305" y="406815"/>
                              <a:pt x="1441823" y="546067"/>
                            </a:cubicBezTo>
                            <a:cubicBezTo>
                              <a:pt x="1342115" y="554423"/>
                              <a:pt x="1345960" y="555407"/>
                              <a:pt x="1254050" y="559532"/>
                            </a:cubicBezTo>
                            <a:cubicBezTo>
                              <a:pt x="1221761" y="820242"/>
                              <a:pt x="1156053" y="1342709"/>
                              <a:pt x="1121920" y="1603742"/>
                            </a:cubicBezTo>
                            <a:lnTo>
                              <a:pt x="333457" y="1543201"/>
                            </a:lnTo>
                            <a:lnTo>
                              <a:pt x="204855" y="2572198"/>
                            </a:lnTo>
                            <a:lnTo>
                              <a:pt x="0" y="2314666"/>
                            </a:lnTo>
                            <a:lnTo>
                              <a:pt x="114083" y="1279010"/>
                            </a:ln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sp>
                  <p:nvSpPr>
                    <p:cNvPr id="117" name="Freeform 116"/>
                    <p:cNvSpPr/>
                    <p:nvPr/>
                  </p:nvSpPr>
                  <p:spPr>
                    <a:xfrm>
                      <a:off x="2878340" y="4162284"/>
                      <a:ext cx="189909" cy="236979"/>
                    </a:xfrm>
                    <a:custGeom>
                      <a:avLst/>
                      <a:gdLst>
                        <a:gd name="connsiteX0" fmla="*/ 2741019 w 3920858"/>
                        <a:gd name="connsiteY0" fmla="*/ 1922696 h 4892692"/>
                        <a:gd name="connsiteX1" fmla="*/ 2624771 w 3920858"/>
                        <a:gd name="connsiteY1" fmla="*/ 2038944 h 4892692"/>
                        <a:gd name="connsiteX2" fmla="*/ 2741019 w 3920858"/>
                        <a:gd name="connsiteY2" fmla="*/ 2155192 h 4892692"/>
                        <a:gd name="connsiteX3" fmla="*/ 2857267 w 3920858"/>
                        <a:gd name="connsiteY3" fmla="*/ 2038944 h 4892692"/>
                        <a:gd name="connsiteX4" fmla="*/ 2741019 w 3920858"/>
                        <a:gd name="connsiteY4" fmla="*/ 1922696 h 4892692"/>
                        <a:gd name="connsiteX5" fmla="*/ 2741019 w 3920858"/>
                        <a:gd name="connsiteY5" fmla="*/ 1818376 h 4892692"/>
                        <a:gd name="connsiteX6" fmla="*/ 2961588 w 3920858"/>
                        <a:gd name="connsiteY6" fmla="*/ 2038944 h 4892692"/>
                        <a:gd name="connsiteX7" fmla="*/ 2741019 w 3920858"/>
                        <a:gd name="connsiteY7" fmla="*/ 2259513 h 4892692"/>
                        <a:gd name="connsiteX8" fmla="*/ 2520451 w 3920858"/>
                        <a:gd name="connsiteY8" fmla="*/ 2038944 h 4892692"/>
                        <a:gd name="connsiteX9" fmla="*/ 2741019 w 3920858"/>
                        <a:gd name="connsiteY9" fmla="*/ 1818376 h 4892692"/>
                        <a:gd name="connsiteX10" fmla="*/ 2709661 w 3920858"/>
                        <a:gd name="connsiteY10" fmla="*/ 1598397 h 4892692"/>
                        <a:gd name="connsiteX11" fmla="*/ 2682221 w 3920858"/>
                        <a:gd name="connsiteY11" fmla="*/ 1625838 h 4892692"/>
                        <a:gd name="connsiteX12" fmla="*/ 2682221 w 3920858"/>
                        <a:gd name="connsiteY12" fmla="*/ 1666617 h 4892692"/>
                        <a:gd name="connsiteX13" fmla="*/ 2664967 w 3920858"/>
                        <a:gd name="connsiteY13" fmla="*/ 1669250 h 4892692"/>
                        <a:gd name="connsiteX14" fmla="*/ 2530033 w 3920858"/>
                        <a:gd name="connsiteY14" fmla="*/ 1726031 h 4892692"/>
                        <a:gd name="connsiteX15" fmla="*/ 2519746 w 3920858"/>
                        <a:gd name="connsiteY15" fmla="*/ 1734518 h 4892692"/>
                        <a:gd name="connsiteX16" fmla="*/ 2490486 w 3920858"/>
                        <a:gd name="connsiteY16" fmla="*/ 1705257 h 4892692"/>
                        <a:gd name="connsiteX17" fmla="*/ 2471082 w 3920858"/>
                        <a:gd name="connsiteY17" fmla="*/ 1697220 h 4892692"/>
                        <a:gd name="connsiteX18" fmla="*/ 2451679 w 3920858"/>
                        <a:gd name="connsiteY18" fmla="*/ 1705257 h 4892692"/>
                        <a:gd name="connsiteX19" fmla="*/ 2407332 w 3920858"/>
                        <a:gd name="connsiteY19" fmla="*/ 1749604 h 4892692"/>
                        <a:gd name="connsiteX20" fmla="*/ 2407332 w 3920858"/>
                        <a:gd name="connsiteY20" fmla="*/ 1788411 h 4892692"/>
                        <a:gd name="connsiteX21" fmla="*/ 2436593 w 3920858"/>
                        <a:gd name="connsiteY21" fmla="*/ 1817671 h 4892692"/>
                        <a:gd name="connsiteX22" fmla="*/ 2428105 w 3920858"/>
                        <a:gd name="connsiteY22" fmla="*/ 1827958 h 4892692"/>
                        <a:gd name="connsiteX23" fmla="*/ 2371325 w 3920858"/>
                        <a:gd name="connsiteY23" fmla="*/ 1962893 h 4892692"/>
                        <a:gd name="connsiteX24" fmla="*/ 2368692 w 3920858"/>
                        <a:gd name="connsiteY24" fmla="*/ 1980146 h 4892692"/>
                        <a:gd name="connsiteX25" fmla="*/ 2327912 w 3920858"/>
                        <a:gd name="connsiteY25" fmla="*/ 1980146 h 4892692"/>
                        <a:gd name="connsiteX26" fmla="*/ 2300472 w 3920858"/>
                        <a:gd name="connsiteY26" fmla="*/ 2007586 h 4892692"/>
                        <a:gd name="connsiteX27" fmla="*/ 2300472 w 3920858"/>
                        <a:gd name="connsiteY27" fmla="*/ 2070302 h 4892692"/>
                        <a:gd name="connsiteX28" fmla="*/ 2327913 w 3920858"/>
                        <a:gd name="connsiteY28" fmla="*/ 2097742 h 4892692"/>
                        <a:gd name="connsiteX29" fmla="*/ 2368692 w 3920858"/>
                        <a:gd name="connsiteY29" fmla="*/ 2097743 h 4892692"/>
                        <a:gd name="connsiteX30" fmla="*/ 2371324 w 3920858"/>
                        <a:gd name="connsiteY30" fmla="*/ 2114995 h 4892692"/>
                        <a:gd name="connsiteX31" fmla="*/ 2428105 w 3920858"/>
                        <a:gd name="connsiteY31" fmla="*/ 2249930 h 4892692"/>
                        <a:gd name="connsiteX32" fmla="*/ 2436593 w 3920858"/>
                        <a:gd name="connsiteY32" fmla="*/ 2260217 h 4892692"/>
                        <a:gd name="connsiteX33" fmla="*/ 2407332 w 3920858"/>
                        <a:gd name="connsiteY33" fmla="*/ 2289478 h 4892692"/>
                        <a:gd name="connsiteX34" fmla="*/ 2407332 w 3920858"/>
                        <a:gd name="connsiteY34" fmla="*/ 2328285 h 4892692"/>
                        <a:gd name="connsiteX35" fmla="*/ 2451679 w 3920858"/>
                        <a:gd name="connsiteY35" fmla="*/ 2372632 h 4892692"/>
                        <a:gd name="connsiteX36" fmla="*/ 2490486 w 3920858"/>
                        <a:gd name="connsiteY36" fmla="*/ 2372632 h 4892692"/>
                        <a:gd name="connsiteX37" fmla="*/ 2519746 w 3920858"/>
                        <a:gd name="connsiteY37" fmla="*/ 2343371 h 4892692"/>
                        <a:gd name="connsiteX38" fmla="*/ 2530033 w 3920858"/>
                        <a:gd name="connsiteY38" fmla="*/ 2351858 h 4892692"/>
                        <a:gd name="connsiteX39" fmla="*/ 2664967 w 3920858"/>
                        <a:gd name="connsiteY39" fmla="*/ 2408638 h 4892692"/>
                        <a:gd name="connsiteX40" fmla="*/ 2682221 w 3920858"/>
                        <a:gd name="connsiteY40" fmla="*/ 2411271 h 4892692"/>
                        <a:gd name="connsiteX41" fmla="*/ 2682221 w 3920858"/>
                        <a:gd name="connsiteY41" fmla="*/ 2452051 h 4892692"/>
                        <a:gd name="connsiteX42" fmla="*/ 2709661 w 3920858"/>
                        <a:gd name="connsiteY42" fmla="*/ 2479491 h 4892692"/>
                        <a:gd name="connsiteX43" fmla="*/ 2772378 w 3920858"/>
                        <a:gd name="connsiteY43" fmla="*/ 2479491 h 4892692"/>
                        <a:gd name="connsiteX44" fmla="*/ 2799817 w 3920858"/>
                        <a:gd name="connsiteY44" fmla="*/ 2452051 h 4892692"/>
                        <a:gd name="connsiteX45" fmla="*/ 2799817 w 3920858"/>
                        <a:gd name="connsiteY45" fmla="*/ 2411271 h 4892692"/>
                        <a:gd name="connsiteX46" fmla="*/ 2817070 w 3920858"/>
                        <a:gd name="connsiteY46" fmla="*/ 2408638 h 4892692"/>
                        <a:gd name="connsiteX47" fmla="*/ 2952005 w 3920858"/>
                        <a:gd name="connsiteY47" fmla="*/ 2351858 h 4892692"/>
                        <a:gd name="connsiteX48" fmla="*/ 2962292 w 3920858"/>
                        <a:gd name="connsiteY48" fmla="*/ 2343370 h 4892692"/>
                        <a:gd name="connsiteX49" fmla="*/ 2991553 w 3920858"/>
                        <a:gd name="connsiteY49" fmla="*/ 2372631 h 4892692"/>
                        <a:gd name="connsiteX50" fmla="*/ 3030360 w 3920858"/>
                        <a:gd name="connsiteY50" fmla="*/ 2372631 h 4892692"/>
                        <a:gd name="connsiteX51" fmla="*/ 3074706 w 3920858"/>
                        <a:gd name="connsiteY51" fmla="*/ 2328285 h 4892692"/>
                        <a:gd name="connsiteX52" fmla="*/ 3074706 w 3920858"/>
                        <a:gd name="connsiteY52" fmla="*/ 2289477 h 4892692"/>
                        <a:gd name="connsiteX53" fmla="*/ 3045445 w 3920858"/>
                        <a:gd name="connsiteY53" fmla="*/ 2260217 h 4892692"/>
                        <a:gd name="connsiteX54" fmla="*/ 3053932 w 3920858"/>
                        <a:gd name="connsiteY54" fmla="*/ 2249930 h 4892692"/>
                        <a:gd name="connsiteX55" fmla="*/ 3110713 w 3920858"/>
                        <a:gd name="connsiteY55" fmla="*/ 2114995 h 4892692"/>
                        <a:gd name="connsiteX56" fmla="*/ 3113346 w 3920858"/>
                        <a:gd name="connsiteY56" fmla="*/ 2097742 h 4892692"/>
                        <a:gd name="connsiteX57" fmla="*/ 3154126 w 3920858"/>
                        <a:gd name="connsiteY57" fmla="*/ 2097742 h 4892692"/>
                        <a:gd name="connsiteX58" fmla="*/ 3181567 w 3920858"/>
                        <a:gd name="connsiteY58" fmla="*/ 2070303 h 4892692"/>
                        <a:gd name="connsiteX59" fmla="*/ 3181566 w 3920858"/>
                        <a:gd name="connsiteY59" fmla="*/ 2007586 h 4892692"/>
                        <a:gd name="connsiteX60" fmla="*/ 3154126 w 3920858"/>
                        <a:gd name="connsiteY60" fmla="*/ 1980146 h 4892692"/>
                        <a:gd name="connsiteX61" fmla="*/ 3113346 w 3920858"/>
                        <a:gd name="connsiteY61" fmla="*/ 1980146 h 4892692"/>
                        <a:gd name="connsiteX62" fmla="*/ 3110713 w 3920858"/>
                        <a:gd name="connsiteY62" fmla="*/ 1962892 h 4892692"/>
                        <a:gd name="connsiteX63" fmla="*/ 3053932 w 3920858"/>
                        <a:gd name="connsiteY63" fmla="*/ 1827958 h 4892692"/>
                        <a:gd name="connsiteX64" fmla="*/ 3045445 w 3920858"/>
                        <a:gd name="connsiteY64" fmla="*/ 1817672 h 4892692"/>
                        <a:gd name="connsiteX65" fmla="*/ 3074707 w 3920858"/>
                        <a:gd name="connsiteY65" fmla="*/ 1788410 h 4892692"/>
                        <a:gd name="connsiteX66" fmla="*/ 3074707 w 3920858"/>
                        <a:gd name="connsiteY66" fmla="*/ 1749604 h 4892692"/>
                        <a:gd name="connsiteX67" fmla="*/ 3030359 w 3920858"/>
                        <a:gd name="connsiteY67" fmla="*/ 1705257 h 4892692"/>
                        <a:gd name="connsiteX68" fmla="*/ 3010956 w 3920858"/>
                        <a:gd name="connsiteY68" fmla="*/ 1697220 h 4892692"/>
                        <a:gd name="connsiteX69" fmla="*/ 2991553 w 3920858"/>
                        <a:gd name="connsiteY69" fmla="*/ 1705257 h 4892692"/>
                        <a:gd name="connsiteX70" fmla="*/ 2962292 w 3920858"/>
                        <a:gd name="connsiteY70" fmla="*/ 1734518 h 4892692"/>
                        <a:gd name="connsiteX71" fmla="*/ 2952005 w 3920858"/>
                        <a:gd name="connsiteY71" fmla="*/ 1726031 h 4892692"/>
                        <a:gd name="connsiteX72" fmla="*/ 2817070 w 3920858"/>
                        <a:gd name="connsiteY72" fmla="*/ 1669250 h 4892692"/>
                        <a:gd name="connsiteX73" fmla="*/ 2799818 w 3920858"/>
                        <a:gd name="connsiteY73" fmla="*/ 1666617 h 4892692"/>
                        <a:gd name="connsiteX74" fmla="*/ 2799818 w 3920858"/>
                        <a:gd name="connsiteY74" fmla="*/ 1625838 h 4892692"/>
                        <a:gd name="connsiteX75" fmla="*/ 2772377 w 3920858"/>
                        <a:gd name="connsiteY75" fmla="*/ 1598397 h 4892692"/>
                        <a:gd name="connsiteX76" fmla="*/ 1648672 w 3920858"/>
                        <a:gd name="connsiteY76" fmla="*/ 916365 h 4892692"/>
                        <a:gd name="connsiteX77" fmla="*/ 1458101 w 3920858"/>
                        <a:gd name="connsiteY77" fmla="*/ 1106936 h 4892692"/>
                        <a:gd name="connsiteX78" fmla="*/ 1648672 w 3920858"/>
                        <a:gd name="connsiteY78" fmla="*/ 1297507 h 4892692"/>
                        <a:gd name="connsiteX79" fmla="*/ 1839243 w 3920858"/>
                        <a:gd name="connsiteY79" fmla="*/ 1106936 h 4892692"/>
                        <a:gd name="connsiteX80" fmla="*/ 1648672 w 3920858"/>
                        <a:gd name="connsiteY80" fmla="*/ 916365 h 4892692"/>
                        <a:gd name="connsiteX81" fmla="*/ 2951313 w 3920858"/>
                        <a:gd name="connsiteY81" fmla="*/ 857979 h 4892692"/>
                        <a:gd name="connsiteX82" fmla="*/ 2835065 w 3920858"/>
                        <a:gd name="connsiteY82" fmla="*/ 974227 h 4892692"/>
                        <a:gd name="connsiteX83" fmla="*/ 2951313 w 3920858"/>
                        <a:gd name="connsiteY83" fmla="*/ 1090475 h 4892692"/>
                        <a:gd name="connsiteX84" fmla="*/ 3067561 w 3920858"/>
                        <a:gd name="connsiteY84" fmla="*/ 974227 h 4892692"/>
                        <a:gd name="connsiteX85" fmla="*/ 2951313 w 3920858"/>
                        <a:gd name="connsiteY85" fmla="*/ 857979 h 4892692"/>
                        <a:gd name="connsiteX86" fmla="*/ 2951313 w 3920858"/>
                        <a:gd name="connsiteY86" fmla="*/ 753659 h 4892692"/>
                        <a:gd name="connsiteX87" fmla="*/ 3171882 w 3920858"/>
                        <a:gd name="connsiteY87" fmla="*/ 974227 h 4892692"/>
                        <a:gd name="connsiteX88" fmla="*/ 2951313 w 3920858"/>
                        <a:gd name="connsiteY88" fmla="*/ 1194796 h 4892692"/>
                        <a:gd name="connsiteX89" fmla="*/ 2730745 w 3920858"/>
                        <a:gd name="connsiteY89" fmla="*/ 974227 h 4892692"/>
                        <a:gd name="connsiteX90" fmla="*/ 2951313 w 3920858"/>
                        <a:gd name="connsiteY90" fmla="*/ 753659 h 4892692"/>
                        <a:gd name="connsiteX91" fmla="*/ 1648671 w 3920858"/>
                        <a:gd name="connsiteY91" fmla="*/ 745348 h 4892692"/>
                        <a:gd name="connsiteX92" fmla="*/ 2010259 w 3920858"/>
                        <a:gd name="connsiteY92" fmla="*/ 1106935 h 4892692"/>
                        <a:gd name="connsiteX93" fmla="*/ 1648671 w 3920858"/>
                        <a:gd name="connsiteY93" fmla="*/ 1468523 h 4892692"/>
                        <a:gd name="connsiteX94" fmla="*/ 1287084 w 3920858"/>
                        <a:gd name="connsiteY94" fmla="*/ 1106935 h 4892692"/>
                        <a:gd name="connsiteX95" fmla="*/ 1648671 w 3920858"/>
                        <a:gd name="connsiteY95" fmla="*/ 745348 h 4892692"/>
                        <a:gd name="connsiteX96" fmla="*/ 2919955 w 3920858"/>
                        <a:gd name="connsiteY96" fmla="*/ 533680 h 4892692"/>
                        <a:gd name="connsiteX97" fmla="*/ 2892515 w 3920858"/>
                        <a:gd name="connsiteY97" fmla="*/ 561121 h 4892692"/>
                        <a:gd name="connsiteX98" fmla="*/ 2892515 w 3920858"/>
                        <a:gd name="connsiteY98" fmla="*/ 601900 h 4892692"/>
                        <a:gd name="connsiteX99" fmla="*/ 2875261 w 3920858"/>
                        <a:gd name="connsiteY99" fmla="*/ 604533 h 4892692"/>
                        <a:gd name="connsiteX100" fmla="*/ 2740327 w 3920858"/>
                        <a:gd name="connsiteY100" fmla="*/ 661314 h 4892692"/>
                        <a:gd name="connsiteX101" fmla="*/ 2730040 w 3920858"/>
                        <a:gd name="connsiteY101" fmla="*/ 669801 h 4892692"/>
                        <a:gd name="connsiteX102" fmla="*/ 2700780 w 3920858"/>
                        <a:gd name="connsiteY102" fmla="*/ 640540 h 4892692"/>
                        <a:gd name="connsiteX103" fmla="*/ 2681376 w 3920858"/>
                        <a:gd name="connsiteY103" fmla="*/ 632503 h 4892692"/>
                        <a:gd name="connsiteX104" fmla="*/ 2661973 w 3920858"/>
                        <a:gd name="connsiteY104" fmla="*/ 640540 h 4892692"/>
                        <a:gd name="connsiteX105" fmla="*/ 2617626 w 3920858"/>
                        <a:gd name="connsiteY105" fmla="*/ 684887 h 4892692"/>
                        <a:gd name="connsiteX106" fmla="*/ 2617626 w 3920858"/>
                        <a:gd name="connsiteY106" fmla="*/ 723694 h 4892692"/>
                        <a:gd name="connsiteX107" fmla="*/ 2646887 w 3920858"/>
                        <a:gd name="connsiteY107" fmla="*/ 752954 h 4892692"/>
                        <a:gd name="connsiteX108" fmla="*/ 2638399 w 3920858"/>
                        <a:gd name="connsiteY108" fmla="*/ 763241 h 4892692"/>
                        <a:gd name="connsiteX109" fmla="*/ 2581619 w 3920858"/>
                        <a:gd name="connsiteY109" fmla="*/ 898176 h 4892692"/>
                        <a:gd name="connsiteX110" fmla="*/ 2578986 w 3920858"/>
                        <a:gd name="connsiteY110" fmla="*/ 915429 h 4892692"/>
                        <a:gd name="connsiteX111" fmla="*/ 2538206 w 3920858"/>
                        <a:gd name="connsiteY111" fmla="*/ 915429 h 4892692"/>
                        <a:gd name="connsiteX112" fmla="*/ 2510766 w 3920858"/>
                        <a:gd name="connsiteY112" fmla="*/ 942869 h 4892692"/>
                        <a:gd name="connsiteX113" fmla="*/ 2510766 w 3920858"/>
                        <a:gd name="connsiteY113" fmla="*/ 1005585 h 4892692"/>
                        <a:gd name="connsiteX114" fmla="*/ 2538207 w 3920858"/>
                        <a:gd name="connsiteY114" fmla="*/ 1033025 h 4892692"/>
                        <a:gd name="connsiteX115" fmla="*/ 2578986 w 3920858"/>
                        <a:gd name="connsiteY115" fmla="*/ 1033026 h 4892692"/>
                        <a:gd name="connsiteX116" fmla="*/ 2581618 w 3920858"/>
                        <a:gd name="connsiteY116" fmla="*/ 1050278 h 4892692"/>
                        <a:gd name="connsiteX117" fmla="*/ 2638399 w 3920858"/>
                        <a:gd name="connsiteY117" fmla="*/ 1185213 h 4892692"/>
                        <a:gd name="connsiteX118" fmla="*/ 2646887 w 3920858"/>
                        <a:gd name="connsiteY118" fmla="*/ 1195500 h 4892692"/>
                        <a:gd name="connsiteX119" fmla="*/ 2617626 w 3920858"/>
                        <a:gd name="connsiteY119" fmla="*/ 1224761 h 4892692"/>
                        <a:gd name="connsiteX120" fmla="*/ 2617626 w 3920858"/>
                        <a:gd name="connsiteY120" fmla="*/ 1263568 h 4892692"/>
                        <a:gd name="connsiteX121" fmla="*/ 2661973 w 3920858"/>
                        <a:gd name="connsiteY121" fmla="*/ 1307915 h 4892692"/>
                        <a:gd name="connsiteX122" fmla="*/ 2700780 w 3920858"/>
                        <a:gd name="connsiteY122" fmla="*/ 1307915 h 4892692"/>
                        <a:gd name="connsiteX123" fmla="*/ 2730040 w 3920858"/>
                        <a:gd name="connsiteY123" fmla="*/ 1278654 h 4892692"/>
                        <a:gd name="connsiteX124" fmla="*/ 2740327 w 3920858"/>
                        <a:gd name="connsiteY124" fmla="*/ 1287141 h 4892692"/>
                        <a:gd name="connsiteX125" fmla="*/ 2875261 w 3920858"/>
                        <a:gd name="connsiteY125" fmla="*/ 1343921 h 4892692"/>
                        <a:gd name="connsiteX126" fmla="*/ 2892515 w 3920858"/>
                        <a:gd name="connsiteY126" fmla="*/ 1346554 h 4892692"/>
                        <a:gd name="connsiteX127" fmla="*/ 2892515 w 3920858"/>
                        <a:gd name="connsiteY127" fmla="*/ 1387334 h 4892692"/>
                        <a:gd name="connsiteX128" fmla="*/ 2919955 w 3920858"/>
                        <a:gd name="connsiteY128" fmla="*/ 1414774 h 4892692"/>
                        <a:gd name="connsiteX129" fmla="*/ 2982672 w 3920858"/>
                        <a:gd name="connsiteY129" fmla="*/ 1414774 h 4892692"/>
                        <a:gd name="connsiteX130" fmla="*/ 3010111 w 3920858"/>
                        <a:gd name="connsiteY130" fmla="*/ 1387334 h 4892692"/>
                        <a:gd name="connsiteX131" fmla="*/ 3010111 w 3920858"/>
                        <a:gd name="connsiteY131" fmla="*/ 1346554 h 4892692"/>
                        <a:gd name="connsiteX132" fmla="*/ 3027364 w 3920858"/>
                        <a:gd name="connsiteY132" fmla="*/ 1343921 h 4892692"/>
                        <a:gd name="connsiteX133" fmla="*/ 3162299 w 3920858"/>
                        <a:gd name="connsiteY133" fmla="*/ 1287141 h 4892692"/>
                        <a:gd name="connsiteX134" fmla="*/ 3172586 w 3920858"/>
                        <a:gd name="connsiteY134" fmla="*/ 1278653 h 4892692"/>
                        <a:gd name="connsiteX135" fmla="*/ 3201847 w 3920858"/>
                        <a:gd name="connsiteY135" fmla="*/ 1307914 h 4892692"/>
                        <a:gd name="connsiteX136" fmla="*/ 3240654 w 3920858"/>
                        <a:gd name="connsiteY136" fmla="*/ 1307914 h 4892692"/>
                        <a:gd name="connsiteX137" fmla="*/ 3285000 w 3920858"/>
                        <a:gd name="connsiteY137" fmla="*/ 1263568 h 4892692"/>
                        <a:gd name="connsiteX138" fmla="*/ 3285000 w 3920858"/>
                        <a:gd name="connsiteY138" fmla="*/ 1224760 h 4892692"/>
                        <a:gd name="connsiteX139" fmla="*/ 3255739 w 3920858"/>
                        <a:gd name="connsiteY139" fmla="*/ 1195500 h 4892692"/>
                        <a:gd name="connsiteX140" fmla="*/ 3264226 w 3920858"/>
                        <a:gd name="connsiteY140" fmla="*/ 1185213 h 4892692"/>
                        <a:gd name="connsiteX141" fmla="*/ 3321007 w 3920858"/>
                        <a:gd name="connsiteY141" fmla="*/ 1050278 h 4892692"/>
                        <a:gd name="connsiteX142" fmla="*/ 3323640 w 3920858"/>
                        <a:gd name="connsiteY142" fmla="*/ 1033025 h 4892692"/>
                        <a:gd name="connsiteX143" fmla="*/ 3364420 w 3920858"/>
                        <a:gd name="connsiteY143" fmla="*/ 1033025 h 4892692"/>
                        <a:gd name="connsiteX144" fmla="*/ 3391861 w 3920858"/>
                        <a:gd name="connsiteY144" fmla="*/ 1005586 h 4892692"/>
                        <a:gd name="connsiteX145" fmla="*/ 3391860 w 3920858"/>
                        <a:gd name="connsiteY145" fmla="*/ 942869 h 4892692"/>
                        <a:gd name="connsiteX146" fmla="*/ 3364420 w 3920858"/>
                        <a:gd name="connsiteY146" fmla="*/ 915429 h 4892692"/>
                        <a:gd name="connsiteX147" fmla="*/ 3323640 w 3920858"/>
                        <a:gd name="connsiteY147" fmla="*/ 915429 h 4892692"/>
                        <a:gd name="connsiteX148" fmla="*/ 3321007 w 3920858"/>
                        <a:gd name="connsiteY148" fmla="*/ 898176 h 4892692"/>
                        <a:gd name="connsiteX149" fmla="*/ 3264226 w 3920858"/>
                        <a:gd name="connsiteY149" fmla="*/ 763241 h 4892692"/>
                        <a:gd name="connsiteX150" fmla="*/ 3255739 w 3920858"/>
                        <a:gd name="connsiteY150" fmla="*/ 752955 h 4892692"/>
                        <a:gd name="connsiteX151" fmla="*/ 3285001 w 3920858"/>
                        <a:gd name="connsiteY151" fmla="*/ 723694 h 4892692"/>
                        <a:gd name="connsiteX152" fmla="*/ 3285001 w 3920858"/>
                        <a:gd name="connsiteY152" fmla="*/ 684887 h 4892692"/>
                        <a:gd name="connsiteX153" fmla="*/ 3240653 w 3920858"/>
                        <a:gd name="connsiteY153" fmla="*/ 640540 h 4892692"/>
                        <a:gd name="connsiteX154" fmla="*/ 3221250 w 3920858"/>
                        <a:gd name="connsiteY154" fmla="*/ 632503 h 4892692"/>
                        <a:gd name="connsiteX155" fmla="*/ 3201847 w 3920858"/>
                        <a:gd name="connsiteY155" fmla="*/ 640540 h 4892692"/>
                        <a:gd name="connsiteX156" fmla="*/ 3172586 w 3920858"/>
                        <a:gd name="connsiteY156" fmla="*/ 669801 h 4892692"/>
                        <a:gd name="connsiteX157" fmla="*/ 3162299 w 3920858"/>
                        <a:gd name="connsiteY157" fmla="*/ 661314 h 4892692"/>
                        <a:gd name="connsiteX158" fmla="*/ 3027364 w 3920858"/>
                        <a:gd name="connsiteY158" fmla="*/ 604533 h 4892692"/>
                        <a:gd name="connsiteX159" fmla="*/ 3010112 w 3920858"/>
                        <a:gd name="connsiteY159" fmla="*/ 601900 h 4892692"/>
                        <a:gd name="connsiteX160" fmla="*/ 3010112 w 3920858"/>
                        <a:gd name="connsiteY160" fmla="*/ 561121 h 4892692"/>
                        <a:gd name="connsiteX161" fmla="*/ 2982671 w 3920858"/>
                        <a:gd name="connsiteY161" fmla="*/ 533680 h 4892692"/>
                        <a:gd name="connsiteX162" fmla="*/ 1597264 w 3920858"/>
                        <a:gd name="connsiteY162" fmla="*/ 384727 h 4892692"/>
                        <a:gd name="connsiteX163" fmla="*/ 1552280 w 3920858"/>
                        <a:gd name="connsiteY163" fmla="*/ 429711 h 4892692"/>
                        <a:gd name="connsiteX164" fmla="*/ 1552280 w 3920858"/>
                        <a:gd name="connsiteY164" fmla="*/ 496563 h 4892692"/>
                        <a:gd name="connsiteX165" fmla="*/ 1523995 w 3920858"/>
                        <a:gd name="connsiteY165" fmla="*/ 500879 h 4892692"/>
                        <a:gd name="connsiteX166" fmla="*/ 1302792 w 3920858"/>
                        <a:gd name="connsiteY166" fmla="*/ 593962 h 4892692"/>
                        <a:gd name="connsiteX167" fmla="*/ 1285929 w 3920858"/>
                        <a:gd name="connsiteY167" fmla="*/ 607875 h 4892692"/>
                        <a:gd name="connsiteX168" fmla="*/ 1237961 w 3920858"/>
                        <a:gd name="connsiteY168" fmla="*/ 559907 h 4892692"/>
                        <a:gd name="connsiteX169" fmla="*/ 1206152 w 3920858"/>
                        <a:gd name="connsiteY169" fmla="*/ 546732 h 4892692"/>
                        <a:gd name="connsiteX170" fmla="*/ 1174342 w 3920858"/>
                        <a:gd name="connsiteY170" fmla="*/ 559907 h 4892692"/>
                        <a:gd name="connsiteX171" fmla="*/ 1101643 w 3920858"/>
                        <a:gd name="connsiteY171" fmla="*/ 632606 h 4892692"/>
                        <a:gd name="connsiteX172" fmla="*/ 1101643 w 3920858"/>
                        <a:gd name="connsiteY172" fmla="*/ 696225 h 4892692"/>
                        <a:gd name="connsiteX173" fmla="*/ 1149611 w 3920858"/>
                        <a:gd name="connsiteY173" fmla="*/ 744193 h 4892692"/>
                        <a:gd name="connsiteX174" fmla="*/ 1135698 w 3920858"/>
                        <a:gd name="connsiteY174" fmla="*/ 761057 h 4892692"/>
                        <a:gd name="connsiteX175" fmla="*/ 1042615 w 3920858"/>
                        <a:gd name="connsiteY175" fmla="*/ 982262 h 4892692"/>
                        <a:gd name="connsiteX176" fmla="*/ 1038299 w 3920858"/>
                        <a:gd name="connsiteY176" fmla="*/ 1010544 h 4892692"/>
                        <a:gd name="connsiteX177" fmla="*/ 971447 w 3920858"/>
                        <a:gd name="connsiteY177" fmla="*/ 1010545 h 4892692"/>
                        <a:gd name="connsiteX178" fmla="*/ 926463 w 3920858"/>
                        <a:gd name="connsiteY178" fmla="*/ 1055528 h 4892692"/>
                        <a:gd name="connsiteX179" fmla="*/ 926463 w 3920858"/>
                        <a:gd name="connsiteY179" fmla="*/ 1158342 h 4892692"/>
                        <a:gd name="connsiteX180" fmla="*/ 971447 w 3920858"/>
                        <a:gd name="connsiteY180" fmla="*/ 1203326 h 4892692"/>
                        <a:gd name="connsiteX181" fmla="*/ 1038298 w 3920858"/>
                        <a:gd name="connsiteY181" fmla="*/ 1203327 h 4892692"/>
                        <a:gd name="connsiteX182" fmla="*/ 1042614 w 3920858"/>
                        <a:gd name="connsiteY182" fmla="*/ 1231609 h 4892692"/>
                        <a:gd name="connsiteX183" fmla="*/ 1135698 w 3920858"/>
                        <a:gd name="connsiteY183" fmla="*/ 1452814 h 4892692"/>
                        <a:gd name="connsiteX184" fmla="*/ 1149611 w 3920858"/>
                        <a:gd name="connsiteY184" fmla="*/ 1469677 h 4892692"/>
                        <a:gd name="connsiteX185" fmla="*/ 1101643 w 3920858"/>
                        <a:gd name="connsiteY185" fmla="*/ 1517646 h 4892692"/>
                        <a:gd name="connsiteX186" fmla="*/ 1101643 w 3920858"/>
                        <a:gd name="connsiteY186" fmla="*/ 1581264 h 4892692"/>
                        <a:gd name="connsiteX187" fmla="*/ 1174343 w 3920858"/>
                        <a:gd name="connsiteY187" fmla="*/ 1653964 h 4892692"/>
                        <a:gd name="connsiteX188" fmla="*/ 1237960 w 3920858"/>
                        <a:gd name="connsiteY188" fmla="*/ 1653964 h 4892692"/>
                        <a:gd name="connsiteX189" fmla="*/ 1285929 w 3920858"/>
                        <a:gd name="connsiteY189" fmla="*/ 1605995 h 4892692"/>
                        <a:gd name="connsiteX190" fmla="*/ 1302792 w 3920858"/>
                        <a:gd name="connsiteY190" fmla="*/ 1619908 h 4892692"/>
                        <a:gd name="connsiteX191" fmla="*/ 1523995 w 3920858"/>
                        <a:gd name="connsiteY191" fmla="*/ 1712991 h 4892692"/>
                        <a:gd name="connsiteX192" fmla="*/ 1552280 w 3920858"/>
                        <a:gd name="connsiteY192" fmla="*/ 1717308 h 4892692"/>
                        <a:gd name="connsiteX193" fmla="*/ 1552280 w 3920858"/>
                        <a:gd name="connsiteY193" fmla="*/ 1784159 h 4892692"/>
                        <a:gd name="connsiteX194" fmla="*/ 1597264 w 3920858"/>
                        <a:gd name="connsiteY194" fmla="*/ 1829143 h 4892692"/>
                        <a:gd name="connsiteX195" fmla="*/ 1700078 w 3920858"/>
                        <a:gd name="connsiteY195" fmla="*/ 1829144 h 4892692"/>
                        <a:gd name="connsiteX196" fmla="*/ 1745061 w 3920858"/>
                        <a:gd name="connsiteY196" fmla="*/ 1784160 h 4892692"/>
                        <a:gd name="connsiteX197" fmla="*/ 1745061 w 3920858"/>
                        <a:gd name="connsiteY197" fmla="*/ 1717307 h 4892692"/>
                        <a:gd name="connsiteX198" fmla="*/ 1773344 w 3920858"/>
                        <a:gd name="connsiteY198" fmla="*/ 1712991 h 4892692"/>
                        <a:gd name="connsiteX199" fmla="*/ 1994549 w 3920858"/>
                        <a:gd name="connsiteY199" fmla="*/ 1619908 h 4892692"/>
                        <a:gd name="connsiteX200" fmla="*/ 2011413 w 3920858"/>
                        <a:gd name="connsiteY200" fmla="*/ 1605994 h 4892692"/>
                        <a:gd name="connsiteX201" fmla="*/ 2059381 w 3920858"/>
                        <a:gd name="connsiteY201" fmla="*/ 1653963 h 4892692"/>
                        <a:gd name="connsiteX202" fmla="*/ 2123000 w 3920858"/>
                        <a:gd name="connsiteY202" fmla="*/ 1653963 h 4892692"/>
                        <a:gd name="connsiteX203" fmla="*/ 2195699 w 3920858"/>
                        <a:gd name="connsiteY203" fmla="*/ 1581264 h 4892692"/>
                        <a:gd name="connsiteX204" fmla="*/ 2195699 w 3920858"/>
                        <a:gd name="connsiteY204" fmla="*/ 1517645 h 4892692"/>
                        <a:gd name="connsiteX205" fmla="*/ 2147730 w 3920858"/>
                        <a:gd name="connsiteY205" fmla="*/ 1469677 h 4892692"/>
                        <a:gd name="connsiteX206" fmla="*/ 2161643 w 3920858"/>
                        <a:gd name="connsiteY206" fmla="*/ 1452814 h 4892692"/>
                        <a:gd name="connsiteX207" fmla="*/ 2254727 w 3920858"/>
                        <a:gd name="connsiteY207" fmla="*/ 1231609 h 4892692"/>
                        <a:gd name="connsiteX208" fmla="*/ 2259042 w 3920858"/>
                        <a:gd name="connsiteY208" fmla="*/ 1203326 h 4892692"/>
                        <a:gd name="connsiteX209" fmla="*/ 2325895 w 3920858"/>
                        <a:gd name="connsiteY209" fmla="*/ 1203326 h 4892692"/>
                        <a:gd name="connsiteX210" fmla="*/ 2370880 w 3920858"/>
                        <a:gd name="connsiteY210" fmla="*/ 1158342 h 4892692"/>
                        <a:gd name="connsiteX211" fmla="*/ 2370879 w 3920858"/>
                        <a:gd name="connsiteY211" fmla="*/ 1055528 h 4892692"/>
                        <a:gd name="connsiteX212" fmla="*/ 2325895 w 3920858"/>
                        <a:gd name="connsiteY212" fmla="*/ 1010544 h 4892692"/>
                        <a:gd name="connsiteX213" fmla="*/ 2259042 w 3920858"/>
                        <a:gd name="connsiteY213" fmla="*/ 1010544 h 4892692"/>
                        <a:gd name="connsiteX214" fmla="*/ 2254726 w 3920858"/>
                        <a:gd name="connsiteY214" fmla="*/ 982260 h 4892692"/>
                        <a:gd name="connsiteX215" fmla="*/ 2161643 w 3920858"/>
                        <a:gd name="connsiteY215" fmla="*/ 761057 h 4892692"/>
                        <a:gd name="connsiteX216" fmla="*/ 2147730 w 3920858"/>
                        <a:gd name="connsiteY216" fmla="*/ 744194 h 4892692"/>
                        <a:gd name="connsiteX217" fmla="*/ 2195700 w 3920858"/>
                        <a:gd name="connsiteY217" fmla="*/ 696224 h 4892692"/>
                        <a:gd name="connsiteX218" fmla="*/ 2195700 w 3920858"/>
                        <a:gd name="connsiteY218" fmla="*/ 632607 h 4892692"/>
                        <a:gd name="connsiteX219" fmla="*/ 2122999 w 3920858"/>
                        <a:gd name="connsiteY219" fmla="*/ 559907 h 4892692"/>
                        <a:gd name="connsiteX220" fmla="*/ 2091191 w 3920858"/>
                        <a:gd name="connsiteY220" fmla="*/ 546732 h 4892692"/>
                        <a:gd name="connsiteX221" fmla="*/ 2059382 w 3920858"/>
                        <a:gd name="connsiteY221" fmla="*/ 559907 h 4892692"/>
                        <a:gd name="connsiteX222" fmla="*/ 2011413 w 3920858"/>
                        <a:gd name="connsiteY222" fmla="*/ 607876 h 4892692"/>
                        <a:gd name="connsiteX223" fmla="*/ 1994549 w 3920858"/>
                        <a:gd name="connsiteY223" fmla="*/ 593962 h 4892692"/>
                        <a:gd name="connsiteX224" fmla="*/ 1773345 w 3920858"/>
                        <a:gd name="connsiteY224" fmla="*/ 500879 h 4892692"/>
                        <a:gd name="connsiteX225" fmla="*/ 1745062 w 3920858"/>
                        <a:gd name="connsiteY225" fmla="*/ 496563 h 4892692"/>
                        <a:gd name="connsiteX226" fmla="*/ 1745062 w 3920858"/>
                        <a:gd name="connsiteY226" fmla="*/ 429711 h 4892692"/>
                        <a:gd name="connsiteX227" fmla="*/ 1700078 w 3920858"/>
                        <a:gd name="connsiteY227" fmla="*/ 384727 h 4892692"/>
                        <a:gd name="connsiteX228" fmla="*/ 2074148 w 3920858"/>
                        <a:gd name="connsiteY228" fmla="*/ 302 h 4892692"/>
                        <a:gd name="connsiteX229" fmla="*/ 3783631 w 3920858"/>
                        <a:gd name="connsiteY229" fmla="*/ 986263 h 4892692"/>
                        <a:gd name="connsiteX230" fmla="*/ 3131760 w 3920858"/>
                        <a:gd name="connsiteY230" fmla="*/ 3292244 h 4892692"/>
                        <a:gd name="connsiteX231" fmla="*/ 3227344 w 3920858"/>
                        <a:gd name="connsiteY231" fmla="*/ 4661262 h 4892692"/>
                        <a:gd name="connsiteX232" fmla="*/ 1708641 w 3920858"/>
                        <a:gd name="connsiteY232" fmla="*/ 4862605 h 4892692"/>
                        <a:gd name="connsiteX233" fmla="*/ 1467029 w 3920858"/>
                        <a:gd name="connsiteY233" fmla="*/ 4750429 h 4892692"/>
                        <a:gd name="connsiteX234" fmla="*/ 1372686 w 3920858"/>
                        <a:gd name="connsiteY234" fmla="*/ 4172284 h 4892692"/>
                        <a:gd name="connsiteX235" fmla="*/ 1091030 w 3920858"/>
                        <a:gd name="connsiteY235" fmla="*/ 3947305 h 4892692"/>
                        <a:gd name="connsiteX236" fmla="*/ 551419 w 3920858"/>
                        <a:gd name="connsiteY236" fmla="*/ 3914122 h 4892692"/>
                        <a:gd name="connsiteX237" fmla="*/ 397604 w 3920858"/>
                        <a:gd name="connsiteY237" fmla="*/ 3600494 h 4892692"/>
                        <a:gd name="connsiteX238" fmla="*/ 361183 w 3920858"/>
                        <a:gd name="connsiteY238" fmla="*/ 3365173 h 4892692"/>
                        <a:gd name="connsiteX239" fmla="*/ 367611 w 3920858"/>
                        <a:gd name="connsiteY239" fmla="*/ 3028508 h 4892692"/>
                        <a:gd name="connsiteX240" fmla="*/ 243360 w 3920858"/>
                        <a:gd name="connsiteY240" fmla="*/ 2801426 h 4892692"/>
                        <a:gd name="connsiteX241" fmla="*/ 299058 w 3920858"/>
                        <a:gd name="connsiteY241" fmla="*/ 2550782 h 4892692"/>
                        <a:gd name="connsiteX242" fmla="*/ 22705 w 3920858"/>
                        <a:gd name="connsiteY242" fmla="*/ 2349408 h 4892692"/>
                        <a:gd name="connsiteX243" fmla="*/ 408313 w 3920858"/>
                        <a:gd name="connsiteY243" fmla="*/ 1777421 h 4892692"/>
                        <a:gd name="connsiteX244" fmla="*/ 380685 w 3920858"/>
                        <a:gd name="connsiteY244" fmla="*/ 1418781 h 4892692"/>
                        <a:gd name="connsiteX245" fmla="*/ 2074148 w 3920858"/>
                        <a:gd name="connsiteY245" fmla="*/ 302 h 489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3920858" h="4892692">
                          <a:moveTo>
                            <a:pt x="2741019" y="1922696"/>
                          </a:moveTo>
                          <a:cubicBezTo>
                            <a:pt x="2676817" y="1922696"/>
                            <a:pt x="2624771" y="1974742"/>
                            <a:pt x="2624771" y="2038944"/>
                          </a:cubicBezTo>
                          <a:cubicBezTo>
                            <a:pt x="2624771" y="2103146"/>
                            <a:pt x="2676817" y="2155192"/>
                            <a:pt x="2741019" y="2155192"/>
                          </a:cubicBezTo>
                          <a:cubicBezTo>
                            <a:pt x="2805221" y="2155192"/>
                            <a:pt x="2857267" y="2103146"/>
                            <a:pt x="2857267" y="2038944"/>
                          </a:cubicBezTo>
                          <a:cubicBezTo>
                            <a:pt x="2857267" y="1974742"/>
                            <a:pt x="2805221" y="1922696"/>
                            <a:pt x="2741019" y="1922696"/>
                          </a:cubicBezTo>
                          <a:close/>
                          <a:moveTo>
                            <a:pt x="2741019" y="1818376"/>
                          </a:moveTo>
                          <a:cubicBezTo>
                            <a:pt x="2862837" y="1818375"/>
                            <a:pt x="2961588" y="1917127"/>
                            <a:pt x="2961588" y="2038944"/>
                          </a:cubicBezTo>
                          <a:cubicBezTo>
                            <a:pt x="2961588" y="2160761"/>
                            <a:pt x="2862837" y="2259513"/>
                            <a:pt x="2741019" y="2259513"/>
                          </a:cubicBezTo>
                          <a:cubicBezTo>
                            <a:pt x="2619202" y="2259513"/>
                            <a:pt x="2520450" y="2160761"/>
                            <a:pt x="2520451" y="2038944"/>
                          </a:cubicBezTo>
                          <a:cubicBezTo>
                            <a:pt x="2520450" y="1917127"/>
                            <a:pt x="2619202" y="1818375"/>
                            <a:pt x="2741019" y="1818376"/>
                          </a:cubicBezTo>
                          <a:close/>
                          <a:moveTo>
                            <a:pt x="2709661" y="1598397"/>
                          </a:moveTo>
                          <a:cubicBezTo>
                            <a:pt x="2694507" y="1598397"/>
                            <a:pt x="2682221" y="1610683"/>
                            <a:pt x="2682221" y="1625838"/>
                          </a:cubicBezTo>
                          <a:lnTo>
                            <a:pt x="2682221" y="1666617"/>
                          </a:lnTo>
                          <a:lnTo>
                            <a:pt x="2664967" y="1669250"/>
                          </a:lnTo>
                          <a:cubicBezTo>
                            <a:pt x="2615837" y="1679303"/>
                            <a:pt x="2570184" y="1698905"/>
                            <a:pt x="2530033" y="1726031"/>
                          </a:cubicBezTo>
                          <a:lnTo>
                            <a:pt x="2519746" y="1734518"/>
                          </a:lnTo>
                          <a:lnTo>
                            <a:pt x="2490486" y="1705257"/>
                          </a:lnTo>
                          <a:cubicBezTo>
                            <a:pt x="2485128" y="1699899"/>
                            <a:pt x="2478105" y="1697220"/>
                            <a:pt x="2471082" y="1697220"/>
                          </a:cubicBezTo>
                          <a:cubicBezTo>
                            <a:pt x="2464060" y="1697220"/>
                            <a:pt x="2457038" y="1699899"/>
                            <a:pt x="2451679" y="1705257"/>
                          </a:cubicBezTo>
                          <a:lnTo>
                            <a:pt x="2407332" y="1749604"/>
                          </a:lnTo>
                          <a:cubicBezTo>
                            <a:pt x="2396616" y="1760321"/>
                            <a:pt x="2396616" y="1777694"/>
                            <a:pt x="2407332" y="1788411"/>
                          </a:cubicBezTo>
                          <a:lnTo>
                            <a:pt x="2436593" y="1817671"/>
                          </a:lnTo>
                          <a:lnTo>
                            <a:pt x="2428105" y="1827958"/>
                          </a:lnTo>
                          <a:cubicBezTo>
                            <a:pt x="2400980" y="1868109"/>
                            <a:pt x="2381378" y="1913762"/>
                            <a:pt x="2371325" y="1962893"/>
                          </a:cubicBezTo>
                          <a:lnTo>
                            <a:pt x="2368692" y="1980146"/>
                          </a:lnTo>
                          <a:lnTo>
                            <a:pt x="2327912" y="1980146"/>
                          </a:lnTo>
                          <a:cubicBezTo>
                            <a:pt x="2312757" y="1980146"/>
                            <a:pt x="2300472" y="1992432"/>
                            <a:pt x="2300472" y="2007586"/>
                          </a:cubicBezTo>
                          <a:lnTo>
                            <a:pt x="2300472" y="2070302"/>
                          </a:lnTo>
                          <a:cubicBezTo>
                            <a:pt x="2300472" y="2085457"/>
                            <a:pt x="2312758" y="2097743"/>
                            <a:pt x="2327913" y="2097742"/>
                          </a:cubicBezTo>
                          <a:lnTo>
                            <a:pt x="2368692" y="2097743"/>
                          </a:lnTo>
                          <a:lnTo>
                            <a:pt x="2371324" y="2114995"/>
                          </a:lnTo>
                          <a:cubicBezTo>
                            <a:pt x="2381378" y="2164126"/>
                            <a:pt x="2400980" y="2209779"/>
                            <a:pt x="2428105" y="2249930"/>
                          </a:cubicBezTo>
                          <a:lnTo>
                            <a:pt x="2436593" y="2260217"/>
                          </a:lnTo>
                          <a:lnTo>
                            <a:pt x="2407332" y="2289478"/>
                          </a:lnTo>
                          <a:cubicBezTo>
                            <a:pt x="2396616" y="2300194"/>
                            <a:pt x="2396616" y="2317568"/>
                            <a:pt x="2407332" y="2328285"/>
                          </a:cubicBezTo>
                          <a:lnTo>
                            <a:pt x="2451679" y="2372632"/>
                          </a:lnTo>
                          <a:cubicBezTo>
                            <a:pt x="2462395" y="2383348"/>
                            <a:pt x="2479769" y="2383348"/>
                            <a:pt x="2490486" y="2372632"/>
                          </a:cubicBezTo>
                          <a:lnTo>
                            <a:pt x="2519746" y="2343371"/>
                          </a:lnTo>
                          <a:lnTo>
                            <a:pt x="2530033" y="2351858"/>
                          </a:lnTo>
                          <a:cubicBezTo>
                            <a:pt x="2570184" y="2378983"/>
                            <a:pt x="2615836" y="2398585"/>
                            <a:pt x="2664967" y="2408638"/>
                          </a:cubicBezTo>
                          <a:lnTo>
                            <a:pt x="2682221" y="2411271"/>
                          </a:lnTo>
                          <a:lnTo>
                            <a:pt x="2682221" y="2452051"/>
                          </a:lnTo>
                          <a:cubicBezTo>
                            <a:pt x="2682220" y="2467206"/>
                            <a:pt x="2694506" y="2479491"/>
                            <a:pt x="2709661" y="2479491"/>
                          </a:cubicBezTo>
                          <a:lnTo>
                            <a:pt x="2772378" y="2479491"/>
                          </a:lnTo>
                          <a:cubicBezTo>
                            <a:pt x="2787532" y="2479491"/>
                            <a:pt x="2799818" y="2467205"/>
                            <a:pt x="2799817" y="2452051"/>
                          </a:cubicBezTo>
                          <a:lnTo>
                            <a:pt x="2799817" y="2411271"/>
                          </a:lnTo>
                          <a:lnTo>
                            <a:pt x="2817070" y="2408638"/>
                          </a:lnTo>
                          <a:cubicBezTo>
                            <a:pt x="2866200" y="2398585"/>
                            <a:pt x="2911853" y="2378983"/>
                            <a:pt x="2952005" y="2351858"/>
                          </a:cubicBezTo>
                          <a:lnTo>
                            <a:pt x="2962292" y="2343370"/>
                          </a:lnTo>
                          <a:lnTo>
                            <a:pt x="2991553" y="2372631"/>
                          </a:lnTo>
                          <a:cubicBezTo>
                            <a:pt x="3002269" y="2383348"/>
                            <a:pt x="3019643" y="2383348"/>
                            <a:pt x="3030360" y="2372631"/>
                          </a:cubicBezTo>
                          <a:lnTo>
                            <a:pt x="3074706" y="2328285"/>
                          </a:lnTo>
                          <a:cubicBezTo>
                            <a:pt x="3085422" y="2317569"/>
                            <a:pt x="3085422" y="2300194"/>
                            <a:pt x="3074706" y="2289477"/>
                          </a:cubicBezTo>
                          <a:lnTo>
                            <a:pt x="3045445" y="2260217"/>
                          </a:lnTo>
                          <a:lnTo>
                            <a:pt x="3053932" y="2249930"/>
                          </a:lnTo>
                          <a:cubicBezTo>
                            <a:pt x="3081058" y="2209779"/>
                            <a:pt x="3100659" y="2164126"/>
                            <a:pt x="3110713" y="2114995"/>
                          </a:cubicBezTo>
                          <a:lnTo>
                            <a:pt x="3113346" y="2097742"/>
                          </a:lnTo>
                          <a:lnTo>
                            <a:pt x="3154126" y="2097742"/>
                          </a:lnTo>
                          <a:cubicBezTo>
                            <a:pt x="3169281" y="2097743"/>
                            <a:pt x="3181566" y="2085457"/>
                            <a:pt x="3181567" y="2070303"/>
                          </a:cubicBezTo>
                          <a:lnTo>
                            <a:pt x="3181566" y="2007586"/>
                          </a:lnTo>
                          <a:cubicBezTo>
                            <a:pt x="3181566" y="1992432"/>
                            <a:pt x="3169280" y="1980146"/>
                            <a:pt x="3154126" y="1980146"/>
                          </a:cubicBezTo>
                          <a:lnTo>
                            <a:pt x="3113346" y="1980146"/>
                          </a:lnTo>
                          <a:lnTo>
                            <a:pt x="3110713" y="1962892"/>
                          </a:lnTo>
                          <a:cubicBezTo>
                            <a:pt x="3100659" y="1913762"/>
                            <a:pt x="3081058" y="1868109"/>
                            <a:pt x="3053932" y="1827958"/>
                          </a:cubicBezTo>
                          <a:lnTo>
                            <a:pt x="3045445" y="1817672"/>
                          </a:lnTo>
                          <a:lnTo>
                            <a:pt x="3074707" y="1788410"/>
                          </a:lnTo>
                          <a:cubicBezTo>
                            <a:pt x="3085423" y="1777694"/>
                            <a:pt x="3085423" y="1760320"/>
                            <a:pt x="3074707" y="1749604"/>
                          </a:cubicBezTo>
                          <a:lnTo>
                            <a:pt x="3030359" y="1705257"/>
                          </a:lnTo>
                          <a:cubicBezTo>
                            <a:pt x="3025001" y="1699899"/>
                            <a:pt x="3017979" y="1697220"/>
                            <a:pt x="3010956" y="1697220"/>
                          </a:cubicBezTo>
                          <a:cubicBezTo>
                            <a:pt x="3003934" y="1697220"/>
                            <a:pt x="2996911" y="1699899"/>
                            <a:pt x="2991553" y="1705257"/>
                          </a:cubicBezTo>
                          <a:lnTo>
                            <a:pt x="2962292" y="1734518"/>
                          </a:lnTo>
                          <a:lnTo>
                            <a:pt x="2952005" y="1726031"/>
                          </a:lnTo>
                          <a:cubicBezTo>
                            <a:pt x="2911853" y="1698905"/>
                            <a:pt x="2866200" y="1679304"/>
                            <a:pt x="2817070" y="1669250"/>
                          </a:cubicBezTo>
                          <a:lnTo>
                            <a:pt x="2799818" y="1666617"/>
                          </a:lnTo>
                          <a:lnTo>
                            <a:pt x="2799818" y="1625838"/>
                          </a:lnTo>
                          <a:cubicBezTo>
                            <a:pt x="2799818" y="1610683"/>
                            <a:pt x="2787532" y="1598397"/>
                            <a:pt x="2772377" y="1598397"/>
                          </a:cubicBezTo>
                          <a:close/>
                          <a:moveTo>
                            <a:pt x="1648672" y="916365"/>
                          </a:moveTo>
                          <a:cubicBezTo>
                            <a:pt x="1543423" y="916365"/>
                            <a:pt x="1458101" y="1001687"/>
                            <a:pt x="1458101" y="1106936"/>
                          </a:cubicBezTo>
                          <a:cubicBezTo>
                            <a:pt x="1458101" y="1212185"/>
                            <a:pt x="1543423" y="1297507"/>
                            <a:pt x="1648672" y="1297507"/>
                          </a:cubicBezTo>
                          <a:cubicBezTo>
                            <a:pt x="1753921" y="1297507"/>
                            <a:pt x="1839243" y="1212185"/>
                            <a:pt x="1839243" y="1106936"/>
                          </a:cubicBezTo>
                          <a:cubicBezTo>
                            <a:pt x="1839243" y="1001687"/>
                            <a:pt x="1753921" y="916365"/>
                            <a:pt x="1648672" y="916365"/>
                          </a:cubicBezTo>
                          <a:close/>
                          <a:moveTo>
                            <a:pt x="2951313" y="857979"/>
                          </a:moveTo>
                          <a:cubicBezTo>
                            <a:pt x="2887111" y="857979"/>
                            <a:pt x="2835065" y="910025"/>
                            <a:pt x="2835065" y="974227"/>
                          </a:cubicBezTo>
                          <a:cubicBezTo>
                            <a:pt x="2835065" y="1038429"/>
                            <a:pt x="2887111" y="1090475"/>
                            <a:pt x="2951313" y="1090475"/>
                          </a:cubicBezTo>
                          <a:cubicBezTo>
                            <a:pt x="3015515" y="1090475"/>
                            <a:pt x="3067561" y="1038429"/>
                            <a:pt x="3067561" y="974227"/>
                          </a:cubicBezTo>
                          <a:cubicBezTo>
                            <a:pt x="3067561" y="910025"/>
                            <a:pt x="3015515" y="857979"/>
                            <a:pt x="2951313" y="857979"/>
                          </a:cubicBezTo>
                          <a:close/>
                          <a:moveTo>
                            <a:pt x="2951313" y="753659"/>
                          </a:moveTo>
                          <a:cubicBezTo>
                            <a:pt x="3073131" y="753658"/>
                            <a:pt x="3171882" y="852410"/>
                            <a:pt x="3171882" y="974227"/>
                          </a:cubicBezTo>
                          <a:cubicBezTo>
                            <a:pt x="3171882" y="1096044"/>
                            <a:pt x="3073131" y="1194796"/>
                            <a:pt x="2951313" y="1194796"/>
                          </a:cubicBezTo>
                          <a:cubicBezTo>
                            <a:pt x="2829496" y="1194796"/>
                            <a:pt x="2730744" y="1096044"/>
                            <a:pt x="2730745" y="974227"/>
                          </a:cubicBezTo>
                          <a:cubicBezTo>
                            <a:pt x="2730744" y="852410"/>
                            <a:pt x="2829496" y="753658"/>
                            <a:pt x="2951313" y="753659"/>
                          </a:cubicBezTo>
                          <a:close/>
                          <a:moveTo>
                            <a:pt x="1648671" y="745348"/>
                          </a:moveTo>
                          <a:cubicBezTo>
                            <a:pt x="1848372" y="745347"/>
                            <a:pt x="2010259" y="907235"/>
                            <a:pt x="2010259" y="1106935"/>
                          </a:cubicBezTo>
                          <a:cubicBezTo>
                            <a:pt x="2010259" y="1306636"/>
                            <a:pt x="1848372" y="1468523"/>
                            <a:pt x="1648671" y="1468523"/>
                          </a:cubicBezTo>
                          <a:cubicBezTo>
                            <a:pt x="1448971" y="1468523"/>
                            <a:pt x="1287083" y="1306636"/>
                            <a:pt x="1287084" y="1106935"/>
                          </a:cubicBezTo>
                          <a:cubicBezTo>
                            <a:pt x="1287083" y="907235"/>
                            <a:pt x="1448971" y="745347"/>
                            <a:pt x="1648671" y="745348"/>
                          </a:cubicBezTo>
                          <a:close/>
                          <a:moveTo>
                            <a:pt x="2919955" y="533680"/>
                          </a:moveTo>
                          <a:cubicBezTo>
                            <a:pt x="2904801" y="533680"/>
                            <a:pt x="2892515" y="545966"/>
                            <a:pt x="2892515" y="561121"/>
                          </a:cubicBezTo>
                          <a:lnTo>
                            <a:pt x="2892515" y="601900"/>
                          </a:lnTo>
                          <a:lnTo>
                            <a:pt x="2875261" y="604533"/>
                          </a:lnTo>
                          <a:cubicBezTo>
                            <a:pt x="2826131" y="614586"/>
                            <a:pt x="2780478" y="634188"/>
                            <a:pt x="2740327" y="661314"/>
                          </a:cubicBezTo>
                          <a:lnTo>
                            <a:pt x="2730040" y="669801"/>
                          </a:lnTo>
                          <a:lnTo>
                            <a:pt x="2700780" y="640540"/>
                          </a:lnTo>
                          <a:cubicBezTo>
                            <a:pt x="2695422" y="635182"/>
                            <a:pt x="2688399" y="632504"/>
                            <a:pt x="2681376" y="632503"/>
                          </a:cubicBezTo>
                          <a:cubicBezTo>
                            <a:pt x="2674354" y="632504"/>
                            <a:pt x="2667332" y="635182"/>
                            <a:pt x="2661973" y="640540"/>
                          </a:cubicBezTo>
                          <a:lnTo>
                            <a:pt x="2617626" y="684887"/>
                          </a:lnTo>
                          <a:cubicBezTo>
                            <a:pt x="2606910" y="695604"/>
                            <a:pt x="2606910" y="712977"/>
                            <a:pt x="2617626" y="723694"/>
                          </a:cubicBezTo>
                          <a:lnTo>
                            <a:pt x="2646887" y="752954"/>
                          </a:lnTo>
                          <a:lnTo>
                            <a:pt x="2638399" y="763241"/>
                          </a:lnTo>
                          <a:cubicBezTo>
                            <a:pt x="2611274" y="803393"/>
                            <a:pt x="2591672" y="849045"/>
                            <a:pt x="2581619" y="898176"/>
                          </a:cubicBezTo>
                          <a:lnTo>
                            <a:pt x="2578986" y="915429"/>
                          </a:lnTo>
                          <a:lnTo>
                            <a:pt x="2538206" y="915429"/>
                          </a:lnTo>
                          <a:cubicBezTo>
                            <a:pt x="2523051" y="915429"/>
                            <a:pt x="2510766" y="927715"/>
                            <a:pt x="2510766" y="942869"/>
                          </a:cubicBezTo>
                          <a:lnTo>
                            <a:pt x="2510766" y="1005585"/>
                          </a:lnTo>
                          <a:cubicBezTo>
                            <a:pt x="2510766" y="1020740"/>
                            <a:pt x="2523052" y="1033026"/>
                            <a:pt x="2538207" y="1033025"/>
                          </a:cubicBezTo>
                          <a:lnTo>
                            <a:pt x="2578986" y="1033026"/>
                          </a:lnTo>
                          <a:lnTo>
                            <a:pt x="2581618" y="1050278"/>
                          </a:lnTo>
                          <a:cubicBezTo>
                            <a:pt x="2591672" y="1099409"/>
                            <a:pt x="2611274" y="1145062"/>
                            <a:pt x="2638399" y="1185213"/>
                          </a:cubicBezTo>
                          <a:lnTo>
                            <a:pt x="2646887" y="1195500"/>
                          </a:lnTo>
                          <a:lnTo>
                            <a:pt x="2617626" y="1224761"/>
                          </a:lnTo>
                          <a:cubicBezTo>
                            <a:pt x="2606910" y="1235477"/>
                            <a:pt x="2606910" y="1252851"/>
                            <a:pt x="2617626" y="1263568"/>
                          </a:cubicBezTo>
                          <a:lnTo>
                            <a:pt x="2661973" y="1307915"/>
                          </a:lnTo>
                          <a:cubicBezTo>
                            <a:pt x="2672689" y="1318631"/>
                            <a:pt x="2690063" y="1318631"/>
                            <a:pt x="2700780" y="1307915"/>
                          </a:cubicBezTo>
                          <a:lnTo>
                            <a:pt x="2730040" y="1278654"/>
                          </a:lnTo>
                          <a:lnTo>
                            <a:pt x="2740327" y="1287141"/>
                          </a:lnTo>
                          <a:cubicBezTo>
                            <a:pt x="2780478" y="1314266"/>
                            <a:pt x="2826130" y="1333868"/>
                            <a:pt x="2875261" y="1343921"/>
                          </a:cubicBezTo>
                          <a:lnTo>
                            <a:pt x="2892515" y="1346554"/>
                          </a:lnTo>
                          <a:lnTo>
                            <a:pt x="2892515" y="1387334"/>
                          </a:lnTo>
                          <a:cubicBezTo>
                            <a:pt x="2892514" y="1402489"/>
                            <a:pt x="2904800" y="1414774"/>
                            <a:pt x="2919955" y="1414774"/>
                          </a:cubicBezTo>
                          <a:lnTo>
                            <a:pt x="2982672" y="1414774"/>
                          </a:lnTo>
                          <a:cubicBezTo>
                            <a:pt x="2997826" y="1414774"/>
                            <a:pt x="3010112" y="1402488"/>
                            <a:pt x="3010111" y="1387334"/>
                          </a:cubicBezTo>
                          <a:lnTo>
                            <a:pt x="3010111" y="1346554"/>
                          </a:lnTo>
                          <a:lnTo>
                            <a:pt x="3027364" y="1343921"/>
                          </a:lnTo>
                          <a:cubicBezTo>
                            <a:pt x="3076494" y="1333868"/>
                            <a:pt x="3122147" y="1314266"/>
                            <a:pt x="3162299" y="1287141"/>
                          </a:cubicBezTo>
                          <a:lnTo>
                            <a:pt x="3172586" y="1278653"/>
                          </a:lnTo>
                          <a:lnTo>
                            <a:pt x="3201847" y="1307914"/>
                          </a:lnTo>
                          <a:cubicBezTo>
                            <a:pt x="3212563" y="1318631"/>
                            <a:pt x="3229937" y="1318631"/>
                            <a:pt x="3240654" y="1307914"/>
                          </a:cubicBezTo>
                          <a:lnTo>
                            <a:pt x="3285000" y="1263568"/>
                          </a:lnTo>
                          <a:cubicBezTo>
                            <a:pt x="3295716" y="1252852"/>
                            <a:pt x="3295716" y="1235477"/>
                            <a:pt x="3285000" y="1224760"/>
                          </a:cubicBezTo>
                          <a:lnTo>
                            <a:pt x="3255739" y="1195500"/>
                          </a:lnTo>
                          <a:lnTo>
                            <a:pt x="3264226" y="1185213"/>
                          </a:lnTo>
                          <a:cubicBezTo>
                            <a:pt x="3291352" y="1145062"/>
                            <a:pt x="3310953" y="1099409"/>
                            <a:pt x="3321007" y="1050278"/>
                          </a:cubicBezTo>
                          <a:lnTo>
                            <a:pt x="3323640" y="1033025"/>
                          </a:lnTo>
                          <a:lnTo>
                            <a:pt x="3364420" y="1033025"/>
                          </a:lnTo>
                          <a:cubicBezTo>
                            <a:pt x="3379575" y="1033026"/>
                            <a:pt x="3391860" y="1020740"/>
                            <a:pt x="3391861" y="1005586"/>
                          </a:cubicBezTo>
                          <a:lnTo>
                            <a:pt x="3391860" y="942869"/>
                          </a:lnTo>
                          <a:cubicBezTo>
                            <a:pt x="3391860" y="927715"/>
                            <a:pt x="3379574" y="915429"/>
                            <a:pt x="3364420" y="915429"/>
                          </a:cubicBezTo>
                          <a:lnTo>
                            <a:pt x="3323640" y="915429"/>
                          </a:lnTo>
                          <a:lnTo>
                            <a:pt x="3321007" y="898176"/>
                          </a:lnTo>
                          <a:cubicBezTo>
                            <a:pt x="3310953" y="849045"/>
                            <a:pt x="3291352" y="803393"/>
                            <a:pt x="3264226" y="763241"/>
                          </a:cubicBezTo>
                          <a:lnTo>
                            <a:pt x="3255739" y="752955"/>
                          </a:lnTo>
                          <a:lnTo>
                            <a:pt x="3285001" y="723694"/>
                          </a:lnTo>
                          <a:cubicBezTo>
                            <a:pt x="3295717" y="712977"/>
                            <a:pt x="3295717" y="695603"/>
                            <a:pt x="3285001" y="684887"/>
                          </a:cubicBezTo>
                          <a:lnTo>
                            <a:pt x="3240653" y="640540"/>
                          </a:lnTo>
                          <a:cubicBezTo>
                            <a:pt x="3235295" y="635182"/>
                            <a:pt x="3228273" y="632503"/>
                            <a:pt x="3221250" y="632503"/>
                          </a:cubicBezTo>
                          <a:cubicBezTo>
                            <a:pt x="3214228" y="632503"/>
                            <a:pt x="3207205" y="635182"/>
                            <a:pt x="3201847" y="640540"/>
                          </a:cubicBezTo>
                          <a:lnTo>
                            <a:pt x="3172586" y="669801"/>
                          </a:lnTo>
                          <a:lnTo>
                            <a:pt x="3162299" y="661314"/>
                          </a:lnTo>
                          <a:cubicBezTo>
                            <a:pt x="3122147" y="634188"/>
                            <a:pt x="3076494" y="614587"/>
                            <a:pt x="3027364" y="604533"/>
                          </a:cubicBezTo>
                          <a:lnTo>
                            <a:pt x="3010112" y="601900"/>
                          </a:lnTo>
                          <a:lnTo>
                            <a:pt x="3010112" y="561121"/>
                          </a:lnTo>
                          <a:cubicBezTo>
                            <a:pt x="3010112" y="545966"/>
                            <a:pt x="2997826" y="533680"/>
                            <a:pt x="2982671" y="533680"/>
                          </a:cubicBezTo>
                          <a:close/>
                          <a:moveTo>
                            <a:pt x="1597264" y="384727"/>
                          </a:moveTo>
                          <a:cubicBezTo>
                            <a:pt x="1572421" y="384727"/>
                            <a:pt x="1552280" y="404868"/>
                            <a:pt x="1552280" y="429711"/>
                          </a:cubicBezTo>
                          <a:lnTo>
                            <a:pt x="1552280" y="496563"/>
                          </a:lnTo>
                          <a:lnTo>
                            <a:pt x="1523995" y="500879"/>
                          </a:lnTo>
                          <a:cubicBezTo>
                            <a:pt x="1443454" y="517360"/>
                            <a:pt x="1368614" y="549494"/>
                            <a:pt x="1302792" y="593962"/>
                          </a:cubicBezTo>
                          <a:lnTo>
                            <a:pt x="1285929" y="607875"/>
                          </a:lnTo>
                          <a:lnTo>
                            <a:pt x="1237961" y="559907"/>
                          </a:lnTo>
                          <a:cubicBezTo>
                            <a:pt x="1229177" y="551124"/>
                            <a:pt x="1217664" y="546733"/>
                            <a:pt x="1206152" y="546732"/>
                          </a:cubicBezTo>
                          <a:cubicBezTo>
                            <a:pt x="1194639" y="546733"/>
                            <a:pt x="1183128" y="551124"/>
                            <a:pt x="1174342" y="559907"/>
                          </a:cubicBezTo>
                          <a:lnTo>
                            <a:pt x="1101643" y="632606"/>
                          </a:lnTo>
                          <a:cubicBezTo>
                            <a:pt x="1084076" y="650175"/>
                            <a:pt x="1084076" y="678656"/>
                            <a:pt x="1101643" y="696225"/>
                          </a:cubicBezTo>
                          <a:lnTo>
                            <a:pt x="1149611" y="744193"/>
                          </a:lnTo>
                          <a:lnTo>
                            <a:pt x="1135698" y="761057"/>
                          </a:lnTo>
                          <a:cubicBezTo>
                            <a:pt x="1091229" y="826878"/>
                            <a:pt x="1059095" y="901719"/>
                            <a:pt x="1042615" y="982262"/>
                          </a:cubicBezTo>
                          <a:lnTo>
                            <a:pt x="1038299" y="1010544"/>
                          </a:lnTo>
                          <a:lnTo>
                            <a:pt x="971447" y="1010545"/>
                          </a:lnTo>
                          <a:cubicBezTo>
                            <a:pt x="946602" y="1010544"/>
                            <a:pt x="926463" y="1030685"/>
                            <a:pt x="926463" y="1055528"/>
                          </a:cubicBezTo>
                          <a:lnTo>
                            <a:pt x="926463" y="1158342"/>
                          </a:lnTo>
                          <a:cubicBezTo>
                            <a:pt x="926463" y="1183186"/>
                            <a:pt x="946603" y="1203327"/>
                            <a:pt x="971447" y="1203326"/>
                          </a:cubicBezTo>
                          <a:lnTo>
                            <a:pt x="1038298" y="1203327"/>
                          </a:lnTo>
                          <a:lnTo>
                            <a:pt x="1042614" y="1231609"/>
                          </a:lnTo>
                          <a:cubicBezTo>
                            <a:pt x="1059095" y="1312152"/>
                            <a:pt x="1091229" y="1386992"/>
                            <a:pt x="1135698" y="1452814"/>
                          </a:cubicBezTo>
                          <a:lnTo>
                            <a:pt x="1149611" y="1469677"/>
                          </a:lnTo>
                          <a:lnTo>
                            <a:pt x="1101643" y="1517646"/>
                          </a:lnTo>
                          <a:cubicBezTo>
                            <a:pt x="1084075" y="1535213"/>
                            <a:pt x="1084075" y="1563696"/>
                            <a:pt x="1101643" y="1581264"/>
                          </a:cubicBezTo>
                          <a:lnTo>
                            <a:pt x="1174343" y="1653964"/>
                          </a:lnTo>
                          <a:cubicBezTo>
                            <a:pt x="1191911" y="1671531"/>
                            <a:pt x="1220393" y="1671531"/>
                            <a:pt x="1237960" y="1653964"/>
                          </a:cubicBezTo>
                          <a:lnTo>
                            <a:pt x="1285929" y="1605995"/>
                          </a:lnTo>
                          <a:lnTo>
                            <a:pt x="1302792" y="1619908"/>
                          </a:lnTo>
                          <a:cubicBezTo>
                            <a:pt x="1368614" y="1664376"/>
                            <a:pt x="1443453" y="1696509"/>
                            <a:pt x="1523995" y="1712991"/>
                          </a:cubicBezTo>
                          <a:lnTo>
                            <a:pt x="1552280" y="1717308"/>
                          </a:lnTo>
                          <a:lnTo>
                            <a:pt x="1552280" y="1784159"/>
                          </a:lnTo>
                          <a:cubicBezTo>
                            <a:pt x="1552280" y="1809003"/>
                            <a:pt x="1572420" y="1829144"/>
                            <a:pt x="1597264" y="1829143"/>
                          </a:cubicBezTo>
                          <a:lnTo>
                            <a:pt x="1700078" y="1829144"/>
                          </a:lnTo>
                          <a:cubicBezTo>
                            <a:pt x="1724921" y="1829143"/>
                            <a:pt x="1745062" y="1809002"/>
                            <a:pt x="1745061" y="1784160"/>
                          </a:cubicBezTo>
                          <a:lnTo>
                            <a:pt x="1745061" y="1717307"/>
                          </a:lnTo>
                          <a:lnTo>
                            <a:pt x="1773344" y="1712991"/>
                          </a:lnTo>
                          <a:cubicBezTo>
                            <a:pt x="1853886" y="1696509"/>
                            <a:pt x="1928727" y="1664376"/>
                            <a:pt x="1994549" y="1619908"/>
                          </a:cubicBezTo>
                          <a:lnTo>
                            <a:pt x="2011413" y="1605994"/>
                          </a:lnTo>
                          <a:lnTo>
                            <a:pt x="2059381" y="1653963"/>
                          </a:lnTo>
                          <a:cubicBezTo>
                            <a:pt x="2076949" y="1671531"/>
                            <a:pt x="2105432" y="1671531"/>
                            <a:pt x="2123000" y="1653963"/>
                          </a:cubicBezTo>
                          <a:lnTo>
                            <a:pt x="2195699" y="1581264"/>
                          </a:lnTo>
                          <a:cubicBezTo>
                            <a:pt x="2213266" y="1563696"/>
                            <a:pt x="2213266" y="1535214"/>
                            <a:pt x="2195699" y="1517645"/>
                          </a:cubicBezTo>
                          <a:lnTo>
                            <a:pt x="2147730" y="1469677"/>
                          </a:lnTo>
                          <a:lnTo>
                            <a:pt x="2161643" y="1452814"/>
                          </a:lnTo>
                          <a:cubicBezTo>
                            <a:pt x="2206112" y="1386992"/>
                            <a:pt x="2238245" y="1312151"/>
                            <a:pt x="2254727" y="1231609"/>
                          </a:cubicBezTo>
                          <a:lnTo>
                            <a:pt x="2259042" y="1203326"/>
                          </a:lnTo>
                          <a:lnTo>
                            <a:pt x="2325895" y="1203326"/>
                          </a:lnTo>
                          <a:cubicBezTo>
                            <a:pt x="2350739" y="1203327"/>
                            <a:pt x="2370879" y="1183185"/>
                            <a:pt x="2370880" y="1158342"/>
                          </a:cubicBezTo>
                          <a:lnTo>
                            <a:pt x="2370879" y="1055528"/>
                          </a:lnTo>
                          <a:cubicBezTo>
                            <a:pt x="2370879" y="1030685"/>
                            <a:pt x="2350738" y="1010544"/>
                            <a:pt x="2325895" y="1010544"/>
                          </a:cubicBezTo>
                          <a:lnTo>
                            <a:pt x="2259042" y="1010544"/>
                          </a:lnTo>
                          <a:lnTo>
                            <a:pt x="2254726" y="982260"/>
                          </a:lnTo>
                          <a:cubicBezTo>
                            <a:pt x="2238244" y="901719"/>
                            <a:pt x="2206112" y="826878"/>
                            <a:pt x="2161643" y="761057"/>
                          </a:cubicBezTo>
                          <a:lnTo>
                            <a:pt x="2147730" y="744194"/>
                          </a:lnTo>
                          <a:lnTo>
                            <a:pt x="2195700" y="696224"/>
                          </a:lnTo>
                          <a:cubicBezTo>
                            <a:pt x="2213267" y="678657"/>
                            <a:pt x="2213267" y="650175"/>
                            <a:pt x="2195700" y="632607"/>
                          </a:cubicBezTo>
                          <a:lnTo>
                            <a:pt x="2122999" y="559907"/>
                          </a:lnTo>
                          <a:cubicBezTo>
                            <a:pt x="2114215" y="551123"/>
                            <a:pt x="2102704" y="546732"/>
                            <a:pt x="2091191" y="546732"/>
                          </a:cubicBezTo>
                          <a:cubicBezTo>
                            <a:pt x="2079679" y="546732"/>
                            <a:pt x="2068166" y="551123"/>
                            <a:pt x="2059382" y="559907"/>
                          </a:cubicBezTo>
                          <a:lnTo>
                            <a:pt x="2011413" y="607876"/>
                          </a:lnTo>
                          <a:lnTo>
                            <a:pt x="1994549" y="593962"/>
                          </a:lnTo>
                          <a:cubicBezTo>
                            <a:pt x="1928727" y="549494"/>
                            <a:pt x="1853886" y="517361"/>
                            <a:pt x="1773345" y="500879"/>
                          </a:cubicBezTo>
                          <a:lnTo>
                            <a:pt x="1745062" y="496563"/>
                          </a:lnTo>
                          <a:lnTo>
                            <a:pt x="1745062" y="429711"/>
                          </a:lnTo>
                          <a:cubicBezTo>
                            <a:pt x="1745062" y="404868"/>
                            <a:pt x="1724922" y="384727"/>
                            <a:pt x="1700078" y="384727"/>
                          </a:cubicBezTo>
                          <a:close/>
                          <a:moveTo>
                            <a:pt x="2074148" y="302"/>
                          </a:moveTo>
                          <a:cubicBezTo>
                            <a:pt x="2777627" y="-10917"/>
                            <a:pt x="3495908" y="290364"/>
                            <a:pt x="3783631" y="986263"/>
                          </a:cubicBezTo>
                          <a:cubicBezTo>
                            <a:pt x="4097015" y="1881072"/>
                            <a:pt x="3871139" y="2682972"/>
                            <a:pt x="3131760" y="3292244"/>
                          </a:cubicBezTo>
                          <a:cubicBezTo>
                            <a:pt x="2861192" y="3621424"/>
                            <a:pt x="3219562" y="4477197"/>
                            <a:pt x="3227344" y="4661262"/>
                          </a:cubicBezTo>
                          <a:cubicBezTo>
                            <a:pt x="2899074" y="4855874"/>
                            <a:pt x="2060992" y="4943622"/>
                            <a:pt x="1708641" y="4862605"/>
                          </a:cubicBezTo>
                          <a:cubicBezTo>
                            <a:pt x="1560509" y="4833362"/>
                            <a:pt x="1488984" y="4814188"/>
                            <a:pt x="1467029" y="4750429"/>
                          </a:cubicBezTo>
                          <a:cubicBezTo>
                            <a:pt x="1450458" y="4613784"/>
                            <a:pt x="1411862" y="4407289"/>
                            <a:pt x="1372686" y="4172284"/>
                          </a:cubicBezTo>
                          <a:cubicBezTo>
                            <a:pt x="1354714" y="4038889"/>
                            <a:pt x="1244335" y="3944118"/>
                            <a:pt x="1091030" y="3947305"/>
                          </a:cubicBezTo>
                          <a:cubicBezTo>
                            <a:pt x="898884" y="3951654"/>
                            <a:pt x="693354" y="3938699"/>
                            <a:pt x="551419" y="3914122"/>
                          </a:cubicBezTo>
                          <a:cubicBezTo>
                            <a:pt x="274797" y="3850292"/>
                            <a:pt x="351188" y="3661851"/>
                            <a:pt x="397604" y="3600494"/>
                          </a:cubicBezTo>
                          <a:cubicBezTo>
                            <a:pt x="461521" y="3484543"/>
                            <a:pt x="414876" y="3396160"/>
                            <a:pt x="361183" y="3365173"/>
                          </a:cubicBezTo>
                          <a:cubicBezTo>
                            <a:pt x="158758" y="3265131"/>
                            <a:pt x="264415" y="3150500"/>
                            <a:pt x="367611" y="3028508"/>
                          </a:cubicBezTo>
                          <a:cubicBezTo>
                            <a:pt x="297987" y="3001319"/>
                            <a:pt x="176236" y="2943173"/>
                            <a:pt x="243360" y="2801426"/>
                          </a:cubicBezTo>
                          <a:cubicBezTo>
                            <a:pt x="286704" y="2678955"/>
                            <a:pt x="354111" y="2549354"/>
                            <a:pt x="299058" y="2550782"/>
                          </a:cubicBezTo>
                          <a:cubicBezTo>
                            <a:pt x="15208" y="2580718"/>
                            <a:pt x="-38707" y="2458664"/>
                            <a:pt x="22705" y="2349408"/>
                          </a:cubicBezTo>
                          <a:cubicBezTo>
                            <a:pt x="173735" y="2116917"/>
                            <a:pt x="362217" y="1893965"/>
                            <a:pt x="408313" y="1777421"/>
                          </a:cubicBezTo>
                          <a:cubicBezTo>
                            <a:pt x="426239" y="1613860"/>
                            <a:pt x="406124" y="1518962"/>
                            <a:pt x="380685" y="1418781"/>
                          </a:cubicBezTo>
                          <a:cubicBezTo>
                            <a:pt x="289670" y="545730"/>
                            <a:pt x="1169674" y="14725"/>
                            <a:pt x="2074148" y="302"/>
                          </a:cubicBezTo>
                          <a:close/>
                        </a:path>
                      </a:pathLst>
                    </a:custGeom>
                    <a:solidFill>
                      <a:schemeClr val="bg1"/>
                    </a:solidFill>
                    <a:ln w="12700" cap="flat" cmpd="sng" algn="ctr">
                      <a:noFill/>
                      <a:prstDash val="solid"/>
                      <a:miter lim="800000"/>
                    </a:ln>
                    <a:effectLst/>
                  </p:spPr>
                  <p:txBody>
                    <a:bodyPr wrap="square" rtlCol="0" anchor="ctr">
                      <a:noAutofit/>
                    </a:bodyP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110" name="Freeform 109"/>
                    <p:cNvSpPr/>
                    <p:nvPr/>
                  </p:nvSpPr>
                  <p:spPr>
                    <a:xfrm>
                      <a:off x="2222500" y="3011662"/>
                      <a:ext cx="362572" cy="331672"/>
                    </a:xfrm>
                    <a:custGeom>
                      <a:avLst/>
                      <a:gdLst>
                        <a:gd name="connsiteX0" fmla="*/ 295725 w 359239"/>
                        <a:gd name="connsiteY0" fmla="*/ 234950 h 328624"/>
                        <a:gd name="connsiteX1" fmla="*/ 277829 w 359239"/>
                        <a:gd name="connsiteY1" fmla="*/ 237853 h 328624"/>
                        <a:gd name="connsiteX2" fmla="*/ 270130 w 359239"/>
                        <a:gd name="connsiteY2" fmla="*/ 270455 h 328624"/>
                        <a:gd name="connsiteX3" fmla="*/ 302732 w 359239"/>
                        <a:gd name="connsiteY3" fmla="*/ 278155 h 328624"/>
                        <a:gd name="connsiteX4" fmla="*/ 310432 w 359239"/>
                        <a:gd name="connsiteY4" fmla="*/ 245552 h 328624"/>
                        <a:gd name="connsiteX5" fmla="*/ 295725 w 359239"/>
                        <a:gd name="connsiteY5" fmla="*/ 234950 h 328624"/>
                        <a:gd name="connsiteX6" fmla="*/ 310224 w 359239"/>
                        <a:gd name="connsiteY6" fmla="*/ 189185 h 328624"/>
                        <a:gd name="connsiteX7" fmla="*/ 334681 w 359239"/>
                        <a:gd name="connsiteY7" fmla="*/ 203068 h 328624"/>
                        <a:gd name="connsiteX8" fmla="*/ 326658 w 359239"/>
                        <a:gd name="connsiteY8" fmla="*/ 229776 h 328624"/>
                        <a:gd name="connsiteX9" fmla="*/ 331783 w 359239"/>
                        <a:gd name="connsiteY9" fmla="*/ 238065 h 328624"/>
                        <a:gd name="connsiteX10" fmla="*/ 358961 w 359239"/>
                        <a:gd name="connsiteY10" fmla="*/ 240880 h 328624"/>
                        <a:gd name="connsiteX11" fmla="*/ 358979 w 359239"/>
                        <a:gd name="connsiteY11" fmla="*/ 269002 h 328624"/>
                        <a:gd name="connsiteX12" fmla="*/ 332902 w 359239"/>
                        <a:gd name="connsiteY12" fmla="*/ 274974 h 328624"/>
                        <a:gd name="connsiteX13" fmla="*/ 327455 w 359239"/>
                        <a:gd name="connsiteY13" fmla="*/ 285270 h 328624"/>
                        <a:gd name="connsiteX14" fmla="*/ 338026 w 359239"/>
                        <a:gd name="connsiteY14" fmla="*/ 311530 h 328624"/>
                        <a:gd name="connsiteX15" fmla="*/ 313167 w 359239"/>
                        <a:gd name="connsiteY15" fmla="*/ 324679 h 328624"/>
                        <a:gd name="connsiteX16" fmla="*/ 295140 w 359239"/>
                        <a:gd name="connsiteY16" fmla="*/ 303750 h 328624"/>
                        <a:gd name="connsiteX17" fmla="*/ 286169 w 359239"/>
                        <a:gd name="connsiteY17" fmla="*/ 303814 h 328624"/>
                        <a:gd name="connsiteX18" fmla="*/ 268451 w 359239"/>
                        <a:gd name="connsiteY18" fmla="*/ 328624 h 328624"/>
                        <a:gd name="connsiteX19" fmla="*/ 243994 w 359239"/>
                        <a:gd name="connsiteY19" fmla="*/ 314741 h 328624"/>
                        <a:gd name="connsiteX20" fmla="*/ 252981 w 359239"/>
                        <a:gd name="connsiteY20" fmla="*/ 284826 h 328624"/>
                        <a:gd name="connsiteX21" fmla="*/ 248816 w 359239"/>
                        <a:gd name="connsiteY21" fmla="*/ 277742 h 328624"/>
                        <a:gd name="connsiteX22" fmla="*/ 219656 w 359239"/>
                        <a:gd name="connsiteY22" fmla="*/ 274198 h 328624"/>
                        <a:gd name="connsiteX23" fmla="*/ 220136 w 359239"/>
                        <a:gd name="connsiteY23" fmla="*/ 246080 h 328624"/>
                        <a:gd name="connsiteX24" fmla="*/ 247785 w 359239"/>
                        <a:gd name="connsiteY24" fmla="*/ 240262 h 328624"/>
                        <a:gd name="connsiteX25" fmla="*/ 251423 w 359239"/>
                        <a:gd name="connsiteY25" fmla="*/ 233400 h 328624"/>
                        <a:gd name="connsiteX26" fmla="*/ 239460 w 359239"/>
                        <a:gd name="connsiteY26" fmla="*/ 204878 h 328624"/>
                        <a:gd name="connsiteX27" fmla="*/ 264126 w 359239"/>
                        <a:gd name="connsiteY27" fmla="*/ 191371 h 328624"/>
                        <a:gd name="connsiteX28" fmla="*/ 282843 w 359239"/>
                        <a:gd name="connsiteY28" fmla="*/ 212477 h 328624"/>
                        <a:gd name="connsiteX29" fmla="*/ 283209 w 359239"/>
                        <a:gd name="connsiteY29" fmla="*/ 212382 h 328624"/>
                        <a:gd name="connsiteX30" fmla="*/ 293719 w 359239"/>
                        <a:gd name="connsiteY30" fmla="*/ 212297 h 328624"/>
                        <a:gd name="connsiteX31" fmla="*/ 114726 w 359239"/>
                        <a:gd name="connsiteY31" fmla="*/ 113614 h 328624"/>
                        <a:gd name="connsiteX32" fmla="*/ 81719 w 359239"/>
                        <a:gd name="connsiteY32" fmla="*/ 130679 h 328624"/>
                        <a:gd name="connsiteX33" fmla="*/ 87510 w 359239"/>
                        <a:gd name="connsiteY33" fmla="*/ 199093 h 328624"/>
                        <a:gd name="connsiteX34" fmla="*/ 155924 w 359239"/>
                        <a:gd name="connsiteY34" fmla="*/ 193302 h 328624"/>
                        <a:gd name="connsiteX35" fmla="*/ 150133 w 359239"/>
                        <a:gd name="connsiteY35" fmla="*/ 124887 h 328624"/>
                        <a:gd name="connsiteX36" fmla="*/ 114726 w 359239"/>
                        <a:gd name="connsiteY36" fmla="*/ 113614 h 328624"/>
                        <a:gd name="connsiteX37" fmla="*/ 125784 w 359239"/>
                        <a:gd name="connsiteY37" fmla="*/ 46034 h 328624"/>
                        <a:gd name="connsiteX38" fmla="*/ 132244 w 359239"/>
                        <a:gd name="connsiteY38" fmla="*/ 51613 h 328624"/>
                        <a:gd name="connsiteX39" fmla="*/ 136457 w 359239"/>
                        <a:gd name="connsiteY39" fmla="*/ 75686 h 328624"/>
                        <a:gd name="connsiteX40" fmla="*/ 154272 w 359239"/>
                        <a:gd name="connsiteY40" fmla="*/ 81353 h 328624"/>
                        <a:gd name="connsiteX41" fmla="*/ 174382 w 359239"/>
                        <a:gd name="connsiteY41" fmla="*/ 62612 h 328624"/>
                        <a:gd name="connsiteX42" fmla="*/ 183142 w 359239"/>
                        <a:gd name="connsiteY42" fmla="*/ 62705 h 328624"/>
                        <a:gd name="connsiteX43" fmla="*/ 208016 w 359239"/>
                        <a:gd name="connsiteY43" fmla="*/ 83312 h 328624"/>
                        <a:gd name="connsiteX44" fmla="*/ 209355 w 359239"/>
                        <a:gd name="connsiteY44" fmla="*/ 91743 h 328624"/>
                        <a:gd name="connsiteX45" fmla="*/ 194820 w 359239"/>
                        <a:gd name="connsiteY45" fmla="*/ 116682 h 328624"/>
                        <a:gd name="connsiteX46" fmla="*/ 195134 w 359239"/>
                        <a:gd name="connsiteY46" fmla="*/ 117155 h 328624"/>
                        <a:gd name="connsiteX47" fmla="*/ 199579 w 359239"/>
                        <a:gd name="connsiteY47" fmla="*/ 125777 h 328624"/>
                        <a:gd name="connsiteX48" fmla="*/ 200997 w 359239"/>
                        <a:gd name="connsiteY48" fmla="*/ 129683 h 328624"/>
                        <a:gd name="connsiteX49" fmla="*/ 227560 w 359239"/>
                        <a:gd name="connsiteY49" fmla="*/ 131181 h 328624"/>
                        <a:gd name="connsiteX50" fmla="*/ 233555 w 359239"/>
                        <a:gd name="connsiteY50" fmla="*/ 137568 h 328624"/>
                        <a:gd name="connsiteX51" fmla="*/ 235893 w 359239"/>
                        <a:gd name="connsiteY51" fmla="*/ 169786 h 328624"/>
                        <a:gd name="connsiteX52" fmla="*/ 230734 w 359239"/>
                        <a:gd name="connsiteY52" fmla="*/ 176586 h 328624"/>
                        <a:gd name="connsiteX53" fmla="*/ 204586 w 359239"/>
                        <a:gd name="connsiteY53" fmla="*/ 182890 h 328624"/>
                        <a:gd name="connsiteX54" fmla="*/ 203344 w 359239"/>
                        <a:gd name="connsiteY54" fmla="*/ 188251 h 328624"/>
                        <a:gd name="connsiteX55" fmla="*/ 199832 w 359239"/>
                        <a:gd name="connsiteY55" fmla="*/ 196559 h 328624"/>
                        <a:gd name="connsiteX56" fmla="*/ 218767 w 359239"/>
                        <a:gd name="connsiteY56" fmla="*/ 216878 h 328624"/>
                        <a:gd name="connsiteX57" fmla="*/ 218675 w 359239"/>
                        <a:gd name="connsiteY57" fmla="*/ 225637 h 328624"/>
                        <a:gd name="connsiteX58" fmla="*/ 198067 w 359239"/>
                        <a:gd name="connsiteY58" fmla="*/ 250512 h 328624"/>
                        <a:gd name="connsiteX59" fmla="*/ 189637 w 359239"/>
                        <a:gd name="connsiteY59" fmla="*/ 251851 h 328624"/>
                        <a:gd name="connsiteX60" fmla="*/ 164934 w 359239"/>
                        <a:gd name="connsiteY60" fmla="*/ 237453 h 328624"/>
                        <a:gd name="connsiteX61" fmla="*/ 163656 w 359239"/>
                        <a:gd name="connsiteY61" fmla="*/ 238303 h 328624"/>
                        <a:gd name="connsiteX62" fmla="*/ 155035 w 359239"/>
                        <a:gd name="connsiteY62" fmla="*/ 242748 h 328624"/>
                        <a:gd name="connsiteX63" fmla="*/ 152892 w 359239"/>
                        <a:gd name="connsiteY63" fmla="*/ 243526 h 328624"/>
                        <a:gd name="connsiteX64" fmla="*/ 151428 w 359239"/>
                        <a:gd name="connsiteY64" fmla="*/ 271398 h 328624"/>
                        <a:gd name="connsiteX65" fmla="*/ 145064 w 359239"/>
                        <a:gd name="connsiteY65" fmla="*/ 277418 h 328624"/>
                        <a:gd name="connsiteX66" fmla="*/ 112856 w 359239"/>
                        <a:gd name="connsiteY66" fmla="*/ 279881 h 328624"/>
                        <a:gd name="connsiteX67" fmla="*/ 106036 w 359239"/>
                        <a:gd name="connsiteY67" fmla="*/ 274748 h 328624"/>
                        <a:gd name="connsiteX68" fmla="*/ 99507 w 359239"/>
                        <a:gd name="connsiteY68" fmla="*/ 248123 h 328624"/>
                        <a:gd name="connsiteX69" fmla="*/ 92560 w 359239"/>
                        <a:gd name="connsiteY69" fmla="*/ 246512 h 328624"/>
                        <a:gd name="connsiteX70" fmla="*/ 85822 w 359239"/>
                        <a:gd name="connsiteY70" fmla="*/ 243664 h 328624"/>
                        <a:gd name="connsiteX71" fmla="*/ 65131 w 359239"/>
                        <a:gd name="connsiteY71" fmla="*/ 262946 h 328624"/>
                        <a:gd name="connsiteX72" fmla="*/ 56371 w 359239"/>
                        <a:gd name="connsiteY72" fmla="*/ 262854 h 328624"/>
                        <a:gd name="connsiteX73" fmla="*/ 31496 w 359239"/>
                        <a:gd name="connsiteY73" fmla="*/ 242246 h 328624"/>
                        <a:gd name="connsiteX74" fmla="*/ 30158 w 359239"/>
                        <a:gd name="connsiteY74" fmla="*/ 233816 h 328624"/>
                        <a:gd name="connsiteX75" fmla="*/ 44310 w 359239"/>
                        <a:gd name="connsiteY75" fmla="*/ 209534 h 328624"/>
                        <a:gd name="connsiteX76" fmla="*/ 42508 w 359239"/>
                        <a:gd name="connsiteY76" fmla="*/ 206825 h 328624"/>
                        <a:gd name="connsiteX77" fmla="*/ 38064 w 359239"/>
                        <a:gd name="connsiteY77" fmla="*/ 198204 h 328624"/>
                        <a:gd name="connsiteX78" fmla="*/ 37577 w 359239"/>
                        <a:gd name="connsiteY78" fmla="*/ 196862 h 328624"/>
                        <a:gd name="connsiteX79" fmla="*/ 7990 w 359239"/>
                        <a:gd name="connsiteY79" fmla="*/ 194870 h 328624"/>
                        <a:gd name="connsiteX80" fmla="*/ 2064 w 359239"/>
                        <a:gd name="connsiteY80" fmla="*/ 188417 h 328624"/>
                        <a:gd name="connsiteX81" fmla="*/ 78 w 359239"/>
                        <a:gd name="connsiteY81" fmla="*/ 156176 h 328624"/>
                        <a:gd name="connsiteX82" fmla="*/ 5311 w 359239"/>
                        <a:gd name="connsiteY82" fmla="*/ 149433 h 328624"/>
                        <a:gd name="connsiteX83" fmla="*/ 32573 w 359239"/>
                        <a:gd name="connsiteY83" fmla="*/ 143173 h 328624"/>
                        <a:gd name="connsiteX84" fmla="*/ 34299 w 359239"/>
                        <a:gd name="connsiteY84" fmla="*/ 135729 h 328624"/>
                        <a:gd name="connsiteX85" fmla="*/ 37272 w 359239"/>
                        <a:gd name="connsiteY85" fmla="*/ 128697 h 328624"/>
                        <a:gd name="connsiteX86" fmla="*/ 18055 w 359239"/>
                        <a:gd name="connsiteY86" fmla="*/ 108075 h 328624"/>
                        <a:gd name="connsiteX87" fmla="*/ 18147 w 359239"/>
                        <a:gd name="connsiteY87" fmla="*/ 99316 h 328624"/>
                        <a:gd name="connsiteX88" fmla="*/ 38755 w 359239"/>
                        <a:gd name="connsiteY88" fmla="*/ 74441 h 328624"/>
                        <a:gd name="connsiteX89" fmla="*/ 47185 w 359239"/>
                        <a:gd name="connsiteY89" fmla="*/ 73102 h 328624"/>
                        <a:gd name="connsiteX90" fmla="*/ 71853 w 359239"/>
                        <a:gd name="connsiteY90" fmla="*/ 87479 h 328624"/>
                        <a:gd name="connsiteX91" fmla="*/ 78726 w 359239"/>
                        <a:gd name="connsiteY91" fmla="*/ 83085 h 328624"/>
                        <a:gd name="connsiteX92" fmla="*/ 83189 w 359239"/>
                        <a:gd name="connsiteY92" fmla="*/ 81341 h 328624"/>
                        <a:gd name="connsiteX93" fmla="*/ 86729 w 359239"/>
                        <a:gd name="connsiteY93" fmla="*/ 51907 h 328624"/>
                        <a:gd name="connsiteX94" fmla="*/ 88344 w 359239"/>
                        <a:gd name="connsiteY94" fmla="*/ 47796 h 328624"/>
                        <a:gd name="connsiteX95" fmla="*/ 93483 w 359239"/>
                        <a:gd name="connsiteY95" fmla="*/ 46328 h 328624"/>
                        <a:gd name="connsiteX96" fmla="*/ 295985 w 359239"/>
                        <a:gd name="connsiteY96" fmla="*/ 45765 h 328624"/>
                        <a:gd name="connsiteX97" fmla="*/ 278089 w 359239"/>
                        <a:gd name="connsiteY97" fmla="*/ 48668 h 328624"/>
                        <a:gd name="connsiteX98" fmla="*/ 270390 w 359239"/>
                        <a:gd name="connsiteY98" fmla="*/ 81270 h 328624"/>
                        <a:gd name="connsiteX99" fmla="*/ 302992 w 359239"/>
                        <a:gd name="connsiteY99" fmla="*/ 88969 h 328624"/>
                        <a:gd name="connsiteX100" fmla="*/ 310692 w 359239"/>
                        <a:gd name="connsiteY100" fmla="*/ 56367 h 328624"/>
                        <a:gd name="connsiteX101" fmla="*/ 295985 w 359239"/>
                        <a:gd name="connsiteY101" fmla="*/ 45765 h 328624"/>
                        <a:gd name="connsiteX102" fmla="*/ 310484 w 359239"/>
                        <a:gd name="connsiteY102" fmla="*/ 0 h 328624"/>
                        <a:gd name="connsiteX103" fmla="*/ 334941 w 359239"/>
                        <a:gd name="connsiteY103" fmla="*/ 13883 h 328624"/>
                        <a:gd name="connsiteX104" fmla="*/ 326918 w 359239"/>
                        <a:gd name="connsiteY104" fmla="*/ 40591 h 328624"/>
                        <a:gd name="connsiteX105" fmla="*/ 332043 w 359239"/>
                        <a:gd name="connsiteY105" fmla="*/ 48879 h 328624"/>
                        <a:gd name="connsiteX106" fmla="*/ 359221 w 359239"/>
                        <a:gd name="connsiteY106" fmla="*/ 51694 h 328624"/>
                        <a:gd name="connsiteX107" fmla="*/ 359239 w 359239"/>
                        <a:gd name="connsiteY107" fmla="*/ 79817 h 328624"/>
                        <a:gd name="connsiteX108" fmla="*/ 333162 w 359239"/>
                        <a:gd name="connsiteY108" fmla="*/ 85788 h 328624"/>
                        <a:gd name="connsiteX109" fmla="*/ 327715 w 359239"/>
                        <a:gd name="connsiteY109" fmla="*/ 96084 h 328624"/>
                        <a:gd name="connsiteX110" fmla="*/ 338286 w 359239"/>
                        <a:gd name="connsiteY110" fmla="*/ 122344 h 328624"/>
                        <a:gd name="connsiteX111" fmla="*/ 313427 w 359239"/>
                        <a:gd name="connsiteY111" fmla="*/ 135494 h 328624"/>
                        <a:gd name="connsiteX112" fmla="*/ 295400 w 359239"/>
                        <a:gd name="connsiteY112" fmla="*/ 114564 h 328624"/>
                        <a:gd name="connsiteX113" fmla="*/ 286429 w 359239"/>
                        <a:gd name="connsiteY113" fmla="*/ 114628 h 328624"/>
                        <a:gd name="connsiteX114" fmla="*/ 268711 w 359239"/>
                        <a:gd name="connsiteY114" fmla="*/ 139439 h 328624"/>
                        <a:gd name="connsiteX115" fmla="*/ 244254 w 359239"/>
                        <a:gd name="connsiteY115" fmla="*/ 125556 h 328624"/>
                        <a:gd name="connsiteX116" fmla="*/ 253241 w 359239"/>
                        <a:gd name="connsiteY116" fmla="*/ 95641 h 328624"/>
                        <a:gd name="connsiteX117" fmla="*/ 249076 w 359239"/>
                        <a:gd name="connsiteY117" fmla="*/ 88557 h 328624"/>
                        <a:gd name="connsiteX118" fmla="*/ 219916 w 359239"/>
                        <a:gd name="connsiteY118" fmla="*/ 85013 h 328624"/>
                        <a:gd name="connsiteX119" fmla="*/ 220396 w 359239"/>
                        <a:gd name="connsiteY119" fmla="*/ 56895 h 328624"/>
                        <a:gd name="connsiteX120" fmla="*/ 248045 w 359239"/>
                        <a:gd name="connsiteY120" fmla="*/ 51077 h 328624"/>
                        <a:gd name="connsiteX121" fmla="*/ 251683 w 359239"/>
                        <a:gd name="connsiteY121" fmla="*/ 44215 h 328624"/>
                        <a:gd name="connsiteX122" fmla="*/ 239720 w 359239"/>
                        <a:gd name="connsiteY122" fmla="*/ 15693 h 328624"/>
                        <a:gd name="connsiteX123" fmla="*/ 264386 w 359239"/>
                        <a:gd name="connsiteY123" fmla="*/ 2185 h 328624"/>
                        <a:gd name="connsiteX124" fmla="*/ 283103 w 359239"/>
                        <a:gd name="connsiteY124" fmla="*/ 23292 h 328624"/>
                        <a:gd name="connsiteX125" fmla="*/ 283469 w 359239"/>
                        <a:gd name="connsiteY125" fmla="*/ 23197 h 328624"/>
                        <a:gd name="connsiteX126" fmla="*/ 293979 w 359239"/>
                        <a:gd name="connsiteY126" fmla="*/ 23111 h 3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59239" h="328624">
                          <a:moveTo>
                            <a:pt x="295725" y="234950"/>
                          </a:moveTo>
                          <a:cubicBezTo>
                            <a:pt x="289825" y="233557"/>
                            <a:pt x="283394" y="234415"/>
                            <a:pt x="277829" y="237853"/>
                          </a:cubicBezTo>
                          <a:cubicBezTo>
                            <a:pt x="266700" y="244730"/>
                            <a:pt x="263253" y="259327"/>
                            <a:pt x="270130" y="270455"/>
                          </a:cubicBezTo>
                          <a:cubicBezTo>
                            <a:pt x="277007" y="281584"/>
                            <a:pt x="291604" y="285031"/>
                            <a:pt x="302732" y="278155"/>
                          </a:cubicBezTo>
                          <a:cubicBezTo>
                            <a:pt x="313861" y="271278"/>
                            <a:pt x="317308" y="256681"/>
                            <a:pt x="310432" y="245552"/>
                          </a:cubicBezTo>
                          <a:cubicBezTo>
                            <a:pt x="306993" y="239988"/>
                            <a:pt x="301625" y="236344"/>
                            <a:pt x="295725" y="234950"/>
                          </a:cubicBezTo>
                          <a:close/>
                          <a:moveTo>
                            <a:pt x="310224" y="189185"/>
                          </a:moveTo>
                          <a:lnTo>
                            <a:pt x="334681" y="203068"/>
                          </a:lnTo>
                          <a:lnTo>
                            <a:pt x="326658" y="229776"/>
                          </a:lnTo>
                          <a:lnTo>
                            <a:pt x="331783" y="238065"/>
                          </a:lnTo>
                          <a:lnTo>
                            <a:pt x="358961" y="240880"/>
                          </a:lnTo>
                          <a:cubicBezTo>
                            <a:pt x="358967" y="250254"/>
                            <a:pt x="358973" y="259628"/>
                            <a:pt x="358979" y="269002"/>
                          </a:cubicBezTo>
                          <a:lnTo>
                            <a:pt x="332902" y="274974"/>
                          </a:lnTo>
                          <a:lnTo>
                            <a:pt x="327455" y="285270"/>
                          </a:lnTo>
                          <a:lnTo>
                            <a:pt x="338026" y="311530"/>
                          </a:lnTo>
                          <a:lnTo>
                            <a:pt x="313167" y="324679"/>
                          </a:lnTo>
                          <a:lnTo>
                            <a:pt x="295140" y="303750"/>
                          </a:lnTo>
                          <a:lnTo>
                            <a:pt x="286169" y="303814"/>
                          </a:lnTo>
                          <a:lnTo>
                            <a:pt x="268451" y="328624"/>
                          </a:lnTo>
                          <a:lnTo>
                            <a:pt x="243994" y="314741"/>
                          </a:lnTo>
                          <a:lnTo>
                            <a:pt x="252981" y="284826"/>
                          </a:lnTo>
                          <a:lnTo>
                            <a:pt x="248816" y="277742"/>
                          </a:lnTo>
                          <a:lnTo>
                            <a:pt x="219656" y="274198"/>
                          </a:lnTo>
                          <a:cubicBezTo>
                            <a:pt x="219816" y="264825"/>
                            <a:pt x="219976" y="255453"/>
                            <a:pt x="220136" y="246080"/>
                          </a:cubicBezTo>
                          <a:lnTo>
                            <a:pt x="247785" y="240262"/>
                          </a:lnTo>
                          <a:lnTo>
                            <a:pt x="251423" y="233400"/>
                          </a:lnTo>
                          <a:lnTo>
                            <a:pt x="239460" y="204878"/>
                          </a:lnTo>
                          <a:lnTo>
                            <a:pt x="264126" y="191371"/>
                          </a:lnTo>
                          <a:lnTo>
                            <a:pt x="282843" y="212477"/>
                          </a:lnTo>
                          <a:lnTo>
                            <a:pt x="283209" y="212382"/>
                          </a:lnTo>
                          <a:lnTo>
                            <a:pt x="293719" y="212297"/>
                          </a:lnTo>
                          <a:close/>
                          <a:moveTo>
                            <a:pt x="114726" y="113614"/>
                          </a:moveTo>
                          <a:cubicBezTo>
                            <a:pt x="102346" y="114662"/>
                            <a:pt x="90365" y="120433"/>
                            <a:pt x="81719" y="130679"/>
                          </a:cubicBezTo>
                          <a:cubicBezTo>
                            <a:pt x="64426" y="151170"/>
                            <a:pt x="67018" y="181800"/>
                            <a:pt x="87510" y="199093"/>
                          </a:cubicBezTo>
                          <a:cubicBezTo>
                            <a:pt x="108001" y="216386"/>
                            <a:pt x="138631" y="213793"/>
                            <a:pt x="155924" y="193302"/>
                          </a:cubicBezTo>
                          <a:cubicBezTo>
                            <a:pt x="173217" y="172810"/>
                            <a:pt x="170624" y="142180"/>
                            <a:pt x="150133" y="124887"/>
                          </a:cubicBezTo>
                          <a:cubicBezTo>
                            <a:pt x="139887" y="116241"/>
                            <a:pt x="127107" y="112566"/>
                            <a:pt x="114726" y="113614"/>
                          </a:cubicBezTo>
                          <a:close/>
                          <a:moveTo>
                            <a:pt x="125784" y="46034"/>
                          </a:moveTo>
                          <a:cubicBezTo>
                            <a:pt x="129111" y="45838"/>
                            <a:pt x="132146" y="46817"/>
                            <a:pt x="132244" y="51613"/>
                          </a:cubicBezTo>
                          <a:lnTo>
                            <a:pt x="136457" y="75686"/>
                          </a:lnTo>
                          <a:lnTo>
                            <a:pt x="154272" y="81353"/>
                          </a:lnTo>
                          <a:lnTo>
                            <a:pt x="174382" y="62612"/>
                          </a:lnTo>
                          <a:cubicBezTo>
                            <a:pt x="177482" y="59849"/>
                            <a:pt x="178724" y="59745"/>
                            <a:pt x="183142" y="62705"/>
                          </a:cubicBezTo>
                          <a:lnTo>
                            <a:pt x="208016" y="83312"/>
                          </a:lnTo>
                          <a:cubicBezTo>
                            <a:pt x="210686" y="85309"/>
                            <a:pt x="212374" y="88014"/>
                            <a:pt x="209355" y="91743"/>
                          </a:cubicBezTo>
                          <a:lnTo>
                            <a:pt x="194820" y="116682"/>
                          </a:lnTo>
                          <a:lnTo>
                            <a:pt x="195134" y="117155"/>
                          </a:lnTo>
                          <a:cubicBezTo>
                            <a:pt x="196781" y="119958"/>
                            <a:pt x="198263" y="122837"/>
                            <a:pt x="199579" y="125777"/>
                          </a:cubicBezTo>
                          <a:lnTo>
                            <a:pt x="200997" y="129683"/>
                          </a:lnTo>
                          <a:lnTo>
                            <a:pt x="227560" y="131181"/>
                          </a:lnTo>
                          <a:cubicBezTo>
                            <a:pt x="231700" y="131507"/>
                            <a:pt x="232635" y="132330"/>
                            <a:pt x="233555" y="137568"/>
                          </a:cubicBezTo>
                          <a:lnTo>
                            <a:pt x="235893" y="169786"/>
                          </a:lnTo>
                          <a:cubicBezTo>
                            <a:pt x="236299" y="173094"/>
                            <a:pt x="235514" y="176185"/>
                            <a:pt x="230734" y="176586"/>
                          </a:cubicBezTo>
                          <a:lnTo>
                            <a:pt x="204586" y="182890"/>
                          </a:lnTo>
                          <a:lnTo>
                            <a:pt x="203344" y="188251"/>
                          </a:lnTo>
                          <a:lnTo>
                            <a:pt x="199832" y="196559"/>
                          </a:lnTo>
                          <a:lnTo>
                            <a:pt x="218767" y="216878"/>
                          </a:lnTo>
                          <a:cubicBezTo>
                            <a:pt x="221530" y="219978"/>
                            <a:pt x="221635" y="221219"/>
                            <a:pt x="218675" y="225637"/>
                          </a:cubicBezTo>
                          <a:lnTo>
                            <a:pt x="198067" y="250512"/>
                          </a:lnTo>
                          <a:cubicBezTo>
                            <a:pt x="196071" y="253182"/>
                            <a:pt x="193365" y="254869"/>
                            <a:pt x="189637" y="251851"/>
                          </a:cubicBezTo>
                          <a:lnTo>
                            <a:pt x="164934" y="237453"/>
                          </a:lnTo>
                          <a:lnTo>
                            <a:pt x="163656" y="238303"/>
                          </a:lnTo>
                          <a:cubicBezTo>
                            <a:pt x="160853" y="239950"/>
                            <a:pt x="157974" y="241432"/>
                            <a:pt x="155035" y="242748"/>
                          </a:cubicBezTo>
                          <a:lnTo>
                            <a:pt x="152892" y="243526"/>
                          </a:lnTo>
                          <a:lnTo>
                            <a:pt x="151428" y="271398"/>
                          </a:lnTo>
                          <a:cubicBezTo>
                            <a:pt x="151118" y="275539"/>
                            <a:pt x="150298" y="276477"/>
                            <a:pt x="145064" y="277418"/>
                          </a:cubicBezTo>
                          <a:lnTo>
                            <a:pt x="112856" y="279881"/>
                          </a:lnTo>
                          <a:cubicBezTo>
                            <a:pt x="109549" y="280299"/>
                            <a:pt x="106455" y="279527"/>
                            <a:pt x="106036" y="274748"/>
                          </a:cubicBezTo>
                          <a:lnTo>
                            <a:pt x="99507" y="248123"/>
                          </a:lnTo>
                          <a:lnTo>
                            <a:pt x="92560" y="246512"/>
                          </a:lnTo>
                          <a:lnTo>
                            <a:pt x="85822" y="243664"/>
                          </a:lnTo>
                          <a:lnTo>
                            <a:pt x="65131" y="262946"/>
                          </a:lnTo>
                          <a:cubicBezTo>
                            <a:pt x="62030" y="265709"/>
                            <a:pt x="60789" y="265814"/>
                            <a:pt x="56371" y="262854"/>
                          </a:cubicBezTo>
                          <a:lnTo>
                            <a:pt x="31496" y="242246"/>
                          </a:lnTo>
                          <a:cubicBezTo>
                            <a:pt x="28827" y="240250"/>
                            <a:pt x="27139" y="237545"/>
                            <a:pt x="30158" y="233816"/>
                          </a:cubicBezTo>
                          <a:lnTo>
                            <a:pt x="44310" y="209534"/>
                          </a:lnTo>
                          <a:lnTo>
                            <a:pt x="42508" y="206825"/>
                          </a:lnTo>
                          <a:cubicBezTo>
                            <a:pt x="40861" y="204022"/>
                            <a:pt x="39379" y="201143"/>
                            <a:pt x="38064" y="198204"/>
                          </a:cubicBezTo>
                          <a:lnTo>
                            <a:pt x="37577" y="196862"/>
                          </a:lnTo>
                          <a:lnTo>
                            <a:pt x="7990" y="194870"/>
                          </a:lnTo>
                          <a:cubicBezTo>
                            <a:pt x="3853" y="194499"/>
                            <a:pt x="2928" y="193665"/>
                            <a:pt x="2064" y="188417"/>
                          </a:cubicBezTo>
                          <a:lnTo>
                            <a:pt x="78" y="156176"/>
                          </a:lnTo>
                          <a:cubicBezTo>
                            <a:pt x="-292" y="152863"/>
                            <a:pt x="526" y="149782"/>
                            <a:pt x="5311" y="149433"/>
                          </a:cubicBezTo>
                          <a:lnTo>
                            <a:pt x="32573" y="143173"/>
                          </a:lnTo>
                          <a:lnTo>
                            <a:pt x="34299" y="135729"/>
                          </a:lnTo>
                          <a:lnTo>
                            <a:pt x="37272" y="128697"/>
                          </a:lnTo>
                          <a:lnTo>
                            <a:pt x="18055" y="108075"/>
                          </a:lnTo>
                          <a:cubicBezTo>
                            <a:pt x="15292" y="104975"/>
                            <a:pt x="15187" y="103734"/>
                            <a:pt x="18147" y="99316"/>
                          </a:cubicBezTo>
                          <a:lnTo>
                            <a:pt x="38755" y="74441"/>
                          </a:lnTo>
                          <a:cubicBezTo>
                            <a:pt x="40751" y="71771"/>
                            <a:pt x="43457" y="70084"/>
                            <a:pt x="47185" y="73102"/>
                          </a:cubicBezTo>
                          <a:lnTo>
                            <a:pt x="71853" y="87479"/>
                          </a:lnTo>
                          <a:lnTo>
                            <a:pt x="78726" y="83085"/>
                          </a:lnTo>
                          <a:lnTo>
                            <a:pt x="83189" y="81341"/>
                          </a:lnTo>
                          <a:lnTo>
                            <a:pt x="86729" y="51907"/>
                          </a:lnTo>
                          <a:cubicBezTo>
                            <a:pt x="87023" y="49851"/>
                            <a:pt x="87390" y="48603"/>
                            <a:pt x="88344" y="47796"/>
                          </a:cubicBezTo>
                          <a:cubicBezTo>
                            <a:pt x="89298" y="46988"/>
                            <a:pt x="90840" y="46621"/>
                            <a:pt x="93483" y="46328"/>
                          </a:cubicBezTo>
                          <a:close/>
                          <a:moveTo>
                            <a:pt x="295985" y="45765"/>
                          </a:moveTo>
                          <a:cubicBezTo>
                            <a:pt x="290085" y="44372"/>
                            <a:pt x="283654" y="45229"/>
                            <a:pt x="278089" y="48668"/>
                          </a:cubicBezTo>
                          <a:cubicBezTo>
                            <a:pt x="266960" y="55545"/>
                            <a:pt x="263513" y="70141"/>
                            <a:pt x="270390" y="81270"/>
                          </a:cubicBezTo>
                          <a:cubicBezTo>
                            <a:pt x="277267" y="92399"/>
                            <a:pt x="291864" y="95846"/>
                            <a:pt x="302992" y="88969"/>
                          </a:cubicBezTo>
                          <a:cubicBezTo>
                            <a:pt x="314121" y="82093"/>
                            <a:pt x="317568" y="67496"/>
                            <a:pt x="310692" y="56367"/>
                          </a:cubicBezTo>
                          <a:cubicBezTo>
                            <a:pt x="307253" y="50803"/>
                            <a:pt x="301885" y="47159"/>
                            <a:pt x="295985" y="45765"/>
                          </a:cubicBezTo>
                          <a:close/>
                          <a:moveTo>
                            <a:pt x="310484" y="0"/>
                          </a:moveTo>
                          <a:lnTo>
                            <a:pt x="334941" y="13883"/>
                          </a:lnTo>
                          <a:lnTo>
                            <a:pt x="326918" y="40591"/>
                          </a:lnTo>
                          <a:lnTo>
                            <a:pt x="332043" y="48879"/>
                          </a:lnTo>
                          <a:lnTo>
                            <a:pt x="359221" y="51694"/>
                          </a:lnTo>
                          <a:cubicBezTo>
                            <a:pt x="359227" y="61069"/>
                            <a:pt x="359233" y="70443"/>
                            <a:pt x="359239" y="79817"/>
                          </a:cubicBezTo>
                          <a:lnTo>
                            <a:pt x="333162" y="85788"/>
                          </a:lnTo>
                          <a:lnTo>
                            <a:pt x="327715" y="96084"/>
                          </a:lnTo>
                          <a:lnTo>
                            <a:pt x="338286" y="122344"/>
                          </a:lnTo>
                          <a:lnTo>
                            <a:pt x="313427" y="135494"/>
                          </a:lnTo>
                          <a:lnTo>
                            <a:pt x="295400" y="114564"/>
                          </a:lnTo>
                          <a:lnTo>
                            <a:pt x="286429" y="114628"/>
                          </a:lnTo>
                          <a:lnTo>
                            <a:pt x="268711" y="139439"/>
                          </a:lnTo>
                          <a:lnTo>
                            <a:pt x="244254" y="125556"/>
                          </a:lnTo>
                          <a:lnTo>
                            <a:pt x="253241" y="95641"/>
                          </a:lnTo>
                          <a:lnTo>
                            <a:pt x="249076" y="88557"/>
                          </a:lnTo>
                          <a:lnTo>
                            <a:pt x="219916" y="85013"/>
                          </a:lnTo>
                          <a:cubicBezTo>
                            <a:pt x="220076" y="75640"/>
                            <a:pt x="220236" y="66267"/>
                            <a:pt x="220396" y="56895"/>
                          </a:cubicBezTo>
                          <a:lnTo>
                            <a:pt x="248045" y="51077"/>
                          </a:lnTo>
                          <a:lnTo>
                            <a:pt x="251683" y="44215"/>
                          </a:lnTo>
                          <a:lnTo>
                            <a:pt x="239720" y="15693"/>
                          </a:lnTo>
                          <a:lnTo>
                            <a:pt x="264386" y="2185"/>
                          </a:lnTo>
                          <a:lnTo>
                            <a:pt x="283103" y="23292"/>
                          </a:lnTo>
                          <a:lnTo>
                            <a:pt x="283469" y="23197"/>
                          </a:lnTo>
                          <a:lnTo>
                            <a:pt x="293979" y="2311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Arial" panose="020B0604020202020204" pitchFamily="34" charset="0"/>
                        <a:cs typeface="Arial" panose="020B0604020202020204" pitchFamily="34" charset="0"/>
                      </a:endParaRPr>
                    </a:p>
                  </p:txBody>
                </p:sp>
                <p:grpSp>
                  <p:nvGrpSpPr>
                    <p:cNvPr id="165" name="Group 164"/>
                    <p:cNvGrpSpPr/>
                    <p:nvPr/>
                  </p:nvGrpSpPr>
                  <p:grpSpPr>
                    <a:xfrm>
                      <a:off x="4031314" y="3089307"/>
                      <a:ext cx="304650" cy="283738"/>
                      <a:chOff x="-297990" y="8174366"/>
                      <a:chExt cx="1733043" cy="1614086"/>
                    </a:xfrm>
                    <a:solidFill>
                      <a:schemeClr val="bg1"/>
                    </a:solidFill>
                    <a:effectLst/>
                  </p:grpSpPr>
                  <p:sp>
                    <p:nvSpPr>
                      <p:cNvPr id="166" name="Donut 165"/>
                      <p:cNvSpPr/>
                      <p:nvPr/>
                    </p:nvSpPr>
                    <p:spPr>
                      <a:xfrm>
                        <a:off x="506295" y="8465872"/>
                        <a:ext cx="177971" cy="177971"/>
                      </a:xfrm>
                      <a:prstGeom prst="donut">
                        <a:avLst>
                          <a:gd name="adj" fmla="val 281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latin typeface="Arial" panose="020B0604020202020204" pitchFamily="34" charset="0"/>
                          <a:cs typeface="Arial" panose="020B0604020202020204" pitchFamily="34" charset="0"/>
                        </a:endParaRPr>
                      </a:p>
                    </p:txBody>
                  </p:sp>
                  <p:grpSp>
                    <p:nvGrpSpPr>
                      <p:cNvPr id="167" name="Group 166"/>
                      <p:cNvGrpSpPr/>
                      <p:nvPr/>
                    </p:nvGrpSpPr>
                    <p:grpSpPr>
                      <a:xfrm>
                        <a:off x="-297990" y="8174366"/>
                        <a:ext cx="1733043" cy="1614086"/>
                        <a:chOff x="-297990" y="8174366"/>
                        <a:chExt cx="1733043" cy="1614086"/>
                      </a:xfrm>
                      <a:grpFill/>
                    </p:grpSpPr>
                    <p:sp>
                      <p:nvSpPr>
                        <p:cNvPr id="168" name="Freeform 167"/>
                        <p:cNvSpPr/>
                        <p:nvPr/>
                      </p:nvSpPr>
                      <p:spPr>
                        <a:xfrm>
                          <a:off x="181237" y="8659184"/>
                          <a:ext cx="838110" cy="1129268"/>
                        </a:xfrm>
                        <a:custGeom>
                          <a:avLst/>
                          <a:gdLst>
                            <a:gd name="connsiteX0" fmla="*/ 401805 w 837634"/>
                            <a:gd name="connsiteY0" fmla="*/ 0 h 1129268"/>
                            <a:gd name="connsiteX1" fmla="*/ 416125 w 837634"/>
                            <a:gd name="connsiteY1" fmla="*/ 0 h 1129268"/>
                            <a:gd name="connsiteX2" fmla="*/ 456526 w 837634"/>
                            <a:gd name="connsiteY2" fmla="*/ 40401 h 1129268"/>
                            <a:gd name="connsiteX3" fmla="*/ 456526 w 837634"/>
                            <a:gd name="connsiteY3" fmla="*/ 794164 h 1129268"/>
                            <a:gd name="connsiteX4" fmla="*/ 462354 w 837634"/>
                            <a:gd name="connsiteY4" fmla="*/ 822767 h 1129268"/>
                            <a:gd name="connsiteX5" fmla="*/ 616085 w 837634"/>
                            <a:gd name="connsiteY5" fmla="*/ 935300 h 1129268"/>
                            <a:gd name="connsiteX6" fmla="*/ 837014 w 837634"/>
                            <a:gd name="connsiteY6" fmla="*/ 1129268 h 1129268"/>
                            <a:gd name="connsiteX7" fmla="*/ 0 w 837634"/>
                            <a:gd name="connsiteY7" fmla="*/ 1129268 h 1129268"/>
                            <a:gd name="connsiteX8" fmla="*/ 270024 w 837634"/>
                            <a:gd name="connsiteY8" fmla="*/ 919956 h 1129268"/>
                            <a:gd name="connsiteX9" fmla="*/ 358335 w 837634"/>
                            <a:gd name="connsiteY9" fmla="*/ 767113 h 1129268"/>
                            <a:gd name="connsiteX10" fmla="*/ 361404 w 837634"/>
                            <a:gd name="connsiteY10" fmla="*/ 765692 h 1129268"/>
                            <a:gd name="connsiteX11" fmla="*/ 361404 w 837634"/>
                            <a:gd name="connsiteY11" fmla="*/ 40401 h 1129268"/>
                            <a:gd name="connsiteX12" fmla="*/ 401805 w 837634"/>
                            <a:gd name="connsiteY12" fmla="*/ 0 h 1129268"/>
                            <a:gd name="connsiteX0" fmla="*/ 401805 w 837634"/>
                            <a:gd name="connsiteY0" fmla="*/ 0 h 1129268"/>
                            <a:gd name="connsiteX1" fmla="*/ 416125 w 837634"/>
                            <a:gd name="connsiteY1" fmla="*/ 0 h 1129268"/>
                            <a:gd name="connsiteX2" fmla="*/ 456526 w 837634"/>
                            <a:gd name="connsiteY2" fmla="*/ 40401 h 1129268"/>
                            <a:gd name="connsiteX3" fmla="*/ 456526 w 837634"/>
                            <a:gd name="connsiteY3" fmla="*/ 794164 h 1129268"/>
                            <a:gd name="connsiteX4" fmla="*/ 462354 w 837634"/>
                            <a:gd name="connsiteY4" fmla="*/ 822767 h 1129268"/>
                            <a:gd name="connsiteX5" fmla="*/ 616085 w 837634"/>
                            <a:gd name="connsiteY5" fmla="*/ 935300 h 1129268"/>
                            <a:gd name="connsiteX6" fmla="*/ 837014 w 837634"/>
                            <a:gd name="connsiteY6" fmla="*/ 1129268 h 1129268"/>
                            <a:gd name="connsiteX7" fmla="*/ 0 w 837634"/>
                            <a:gd name="connsiteY7" fmla="*/ 1129268 h 1129268"/>
                            <a:gd name="connsiteX8" fmla="*/ 270024 w 837634"/>
                            <a:gd name="connsiteY8" fmla="*/ 919956 h 1129268"/>
                            <a:gd name="connsiteX9" fmla="*/ 358335 w 837634"/>
                            <a:gd name="connsiteY9" fmla="*/ 767113 h 1129268"/>
                            <a:gd name="connsiteX10" fmla="*/ 361404 w 837634"/>
                            <a:gd name="connsiteY10" fmla="*/ 40401 h 1129268"/>
                            <a:gd name="connsiteX11" fmla="*/ 401805 w 837634"/>
                            <a:gd name="connsiteY11"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0024 w 837634"/>
                            <a:gd name="connsiteY7" fmla="*/ 919956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0024 w 837634"/>
                            <a:gd name="connsiteY7" fmla="*/ 919956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0024 w 837634"/>
                            <a:gd name="connsiteY7" fmla="*/ 919956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0024 w 837634"/>
                            <a:gd name="connsiteY7" fmla="*/ 919956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0024 w 837634"/>
                            <a:gd name="connsiteY7" fmla="*/ 919956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0024 w 837634"/>
                            <a:gd name="connsiteY7" fmla="*/ 919956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0024 w 837634"/>
                            <a:gd name="connsiteY7" fmla="*/ 919956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60819 w 837634"/>
                            <a:gd name="connsiteY7" fmla="*/ 916887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60819 w 837634"/>
                            <a:gd name="connsiteY7" fmla="*/ 916887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60819 w 837634"/>
                            <a:gd name="connsiteY7" fmla="*/ 916887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60819 w 837634"/>
                            <a:gd name="connsiteY7" fmla="*/ 916887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60819 w 837634"/>
                            <a:gd name="connsiteY7" fmla="*/ 916887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60819 w 837634"/>
                            <a:gd name="connsiteY7" fmla="*/ 916887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60819 w 837634"/>
                            <a:gd name="connsiteY7" fmla="*/ 916887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6162 w 837634"/>
                            <a:gd name="connsiteY7" fmla="*/ 901545 h 1129268"/>
                            <a:gd name="connsiteX8" fmla="*/ 358335 w 837634"/>
                            <a:gd name="connsiteY8" fmla="*/ 767113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6162 w 837634"/>
                            <a:gd name="connsiteY7" fmla="*/ 901545 h 1129268"/>
                            <a:gd name="connsiteX8" fmla="*/ 358335 w 837634"/>
                            <a:gd name="connsiteY8" fmla="*/ 714949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6162 w 837634"/>
                            <a:gd name="connsiteY7" fmla="*/ 901545 h 1129268"/>
                            <a:gd name="connsiteX8" fmla="*/ 358335 w 837634"/>
                            <a:gd name="connsiteY8" fmla="*/ 714949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6162 w 837634"/>
                            <a:gd name="connsiteY7" fmla="*/ 901545 h 1129268"/>
                            <a:gd name="connsiteX8" fmla="*/ 358335 w 837634"/>
                            <a:gd name="connsiteY8" fmla="*/ 714949 h 1129268"/>
                            <a:gd name="connsiteX9" fmla="*/ 361404 w 837634"/>
                            <a:gd name="connsiteY9" fmla="*/ 40401 h 1129268"/>
                            <a:gd name="connsiteX10" fmla="*/ 401805 w 837634"/>
                            <a:gd name="connsiteY10" fmla="*/ 0 h 1129268"/>
                            <a:gd name="connsiteX0" fmla="*/ 401805 w 837634"/>
                            <a:gd name="connsiteY0" fmla="*/ 0 h 1129268"/>
                            <a:gd name="connsiteX1" fmla="*/ 416125 w 837634"/>
                            <a:gd name="connsiteY1" fmla="*/ 0 h 1129268"/>
                            <a:gd name="connsiteX2" fmla="*/ 456526 w 837634"/>
                            <a:gd name="connsiteY2" fmla="*/ 40401 h 1129268"/>
                            <a:gd name="connsiteX3" fmla="*/ 462354 w 837634"/>
                            <a:gd name="connsiteY3" fmla="*/ 822767 h 1129268"/>
                            <a:gd name="connsiteX4" fmla="*/ 616085 w 837634"/>
                            <a:gd name="connsiteY4" fmla="*/ 935300 h 1129268"/>
                            <a:gd name="connsiteX5" fmla="*/ 837014 w 837634"/>
                            <a:gd name="connsiteY5" fmla="*/ 1129268 h 1129268"/>
                            <a:gd name="connsiteX6" fmla="*/ 0 w 837634"/>
                            <a:gd name="connsiteY6" fmla="*/ 1129268 h 1129268"/>
                            <a:gd name="connsiteX7" fmla="*/ 276162 w 837634"/>
                            <a:gd name="connsiteY7" fmla="*/ 901545 h 1129268"/>
                            <a:gd name="connsiteX8" fmla="*/ 358335 w 837634"/>
                            <a:gd name="connsiteY8" fmla="*/ 714949 h 1129268"/>
                            <a:gd name="connsiteX9" fmla="*/ 361404 w 837634"/>
                            <a:gd name="connsiteY9" fmla="*/ 40401 h 1129268"/>
                            <a:gd name="connsiteX10" fmla="*/ 401805 w 837634"/>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62830 w 838110"/>
                            <a:gd name="connsiteY3" fmla="*/ 822767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58811 w 838110"/>
                            <a:gd name="connsiteY8" fmla="*/ 714949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62830 w 838110"/>
                            <a:gd name="connsiteY3" fmla="*/ 822767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58811 w 838110"/>
                            <a:gd name="connsiteY8" fmla="*/ 714949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62830 w 838110"/>
                            <a:gd name="connsiteY3" fmla="*/ 822767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60782 w 838110"/>
                            <a:gd name="connsiteY8" fmla="*/ 716920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62830 w 838110"/>
                            <a:gd name="connsiteY3" fmla="*/ 822767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60782 w 838110"/>
                            <a:gd name="connsiteY8" fmla="*/ 716920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62830 w 838110"/>
                            <a:gd name="connsiteY3" fmla="*/ 822767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61783 w 838110"/>
                            <a:gd name="connsiteY8" fmla="*/ 716920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62830 w 838110"/>
                            <a:gd name="connsiteY3" fmla="*/ 822767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61783 w 838110"/>
                            <a:gd name="connsiteY8" fmla="*/ 716920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62830 w 838110"/>
                            <a:gd name="connsiteY3" fmla="*/ 822767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61783 w 838110"/>
                            <a:gd name="connsiteY8" fmla="*/ 716920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62830 w 838110"/>
                            <a:gd name="connsiteY3" fmla="*/ 822767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61783 w 838110"/>
                            <a:gd name="connsiteY8" fmla="*/ 716920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62830 w 838110"/>
                            <a:gd name="connsiteY3" fmla="*/ 822767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61783 w 838110"/>
                            <a:gd name="connsiteY8" fmla="*/ 716920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58377 w 838110"/>
                            <a:gd name="connsiteY3" fmla="*/ 822767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61783 w 838110"/>
                            <a:gd name="connsiteY8" fmla="*/ 716920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57063 w 838110"/>
                            <a:gd name="connsiteY3" fmla="*/ 821453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61783 w 838110"/>
                            <a:gd name="connsiteY8" fmla="*/ 716920 h 1129268"/>
                            <a:gd name="connsiteX9" fmla="*/ 361880 w 838110"/>
                            <a:gd name="connsiteY9" fmla="*/ 40401 h 1129268"/>
                            <a:gd name="connsiteX10" fmla="*/ 402281 w 838110"/>
                            <a:gd name="connsiteY10" fmla="*/ 0 h 1129268"/>
                            <a:gd name="connsiteX0" fmla="*/ 402281 w 838110"/>
                            <a:gd name="connsiteY0" fmla="*/ 0 h 1129268"/>
                            <a:gd name="connsiteX1" fmla="*/ 416601 w 838110"/>
                            <a:gd name="connsiteY1" fmla="*/ 0 h 1129268"/>
                            <a:gd name="connsiteX2" fmla="*/ 457002 w 838110"/>
                            <a:gd name="connsiteY2" fmla="*/ 40401 h 1129268"/>
                            <a:gd name="connsiteX3" fmla="*/ 457063 w 838110"/>
                            <a:gd name="connsiteY3" fmla="*/ 821453 h 1129268"/>
                            <a:gd name="connsiteX4" fmla="*/ 616561 w 838110"/>
                            <a:gd name="connsiteY4" fmla="*/ 935300 h 1129268"/>
                            <a:gd name="connsiteX5" fmla="*/ 837490 w 838110"/>
                            <a:gd name="connsiteY5" fmla="*/ 1129268 h 1129268"/>
                            <a:gd name="connsiteX6" fmla="*/ 476 w 838110"/>
                            <a:gd name="connsiteY6" fmla="*/ 1129268 h 1129268"/>
                            <a:gd name="connsiteX7" fmla="*/ 224474 w 838110"/>
                            <a:gd name="connsiteY7" fmla="*/ 919956 h 1129268"/>
                            <a:gd name="connsiteX8" fmla="*/ 361783 w 838110"/>
                            <a:gd name="connsiteY8" fmla="*/ 716920 h 1129268"/>
                            <a:gd name="connsiteX9" fmla="*/ 361880 w 838110"/>
                            <a:gd name="connsiteY9" fmla="*/ 40401 h 1129268"/>
                            <a:gd name="connsiteX10" fmla="*/ 402281 w 838110"/>
                            <a:gd name="connsiteY10" fmla="*/ 0 h 112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110" h="1129268">
                              <a:moveTo>
                                <a:pt x="402281" y="0"/>
                              </a:moveTo>
                              <a:lnTo>
                                <a:pt x="416601" y="0"/>
                              </a:lnTo>
                              <a:cubicBezTo>
                                <a:pt x="438914" y="0"/>
                                <a:pt x="457002" y="18088"/>
                                <a:pt x="457002" y="40401"/>
                              </a:cubicBezTo>
                              <a:cubicBezTo>
                                <a:pt x="458945" y="301190"/>
                                <a:pt x="457748" y="561978"/>
                                <a:pt x="457063" y="821453"/>
                              </a:cubicBezTo>
                              <a:cubicBezTo>
                                <a:pt x="471788" y="937093"/>
                                <a:pt x="569318" y="921372"/>
                                <a:pt x="616561" y="935300"/>
                              </a:cubicBezTo>
                              <a:cubicBezTo>
                                <a:pt x="820102" y="985636"/>
                                <a:pt x="842604" y="1097342"/>
                                <a:pt x="837490" y="1129268"/>
                              </a:cubicBezTo>
                              <a:lnTo>
                                <a:pt x="476" y="1129268"/>
                              </a:lnTo>
                              <a:cubicBezTo>
                                <a:pt x="476" y="1112685"/>
                                <a:pt x="-21002" y="961087"/>
                                <a:pt x="224474" y="919956"/>
                              </a:cubicBezTo>
                              <a:cubicBezTo>
                                <a:pt x="368067" y="882100"/>
                                <a:pt x="348087" y="804881"/>
                                <a:pt x="361783" y="716920"/>
                              </a:cubicBezTo>
                              <a:cubicBezTo>
                                <a:pt x="361304" y="491570"/>
                                <a:pt x="361858" y="265751"/>
                                <a:pt x="361880" y="40401"/>
                              </a:cubicBezTo>
                              <a:cubicBezTo>
                                <a:pt x="361880" y="18088"/>
                                <a:pt x="379968" y="0"/>
                                <a:pt x="402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169" name="Rectangle 168"/>
                        <p:cNvSpPr/>
                        <p:nvPr/>
                      </p:nvSpPr>
                      <p:spPr>
                        <a:xfrm rot="20941636">
                          <a:off x="694887" y="8449117"/>
                          <a:ext cx="497140" cy="7997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nvGrpSpPr>
                        <p:cNvPr id="170" name="Group 169"/>
                        <p:cNvGrpSpPr/>
                        <p:nvPr/>
                      </p:nvGrpSpPr>
                      <p:grpSpPr>
                        <a:xfrm>
                          <a:off x="-297990" y="8588136"/>
                          <a:ext cx="779444" cy="758082"/>
                          <a:chOff x="-297990" y="8588136"/>
                          <a:chExt cx="779444" cy="758082"/>
                        </a:xfrm>
                        <a:grpFill/>
                      </p:grpSpPr>
                      <p:sp>
                        <p:nvSpPr>
                          <p:cNvPr id="177" name="Rectangle 176"/>
                          <p:cNvSpPr/>
                          <p:nvPr/>
                        </p:nvSpPr>
                        <p:spPr>
                          <a:xfrm rot="20941636">
                            <a:off x="-46702" y="8588136"/>
                            <a:ext cx="528156" cy="7997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178" name="Freeform 177"/>
                          <p:cNvSpPr/>
                          <p:nvPr/>
                        </p:nvSpPr>
                        <p:spPr>
                          <a:xfrm>
                            <a:off x="-297990" y="8638768"/>
                            <a:ext cx="527010" cy="707450"/>
                          </a:xfrm>
                          <a:custGeom>
                            <a:avLst/>
                            <a:gdLst>
                              <a:gd name="connsiteX0" fmla="*/ 250033 w 513144"/>
                              <a:gd name="connsiteY0" fmla="*/ 97430 h 696043"/>
                              <a:gd name="connsiteX1" fmla="*/ 63976 w 513144"/>
                              <a:gd name="connsiteY1" fmla="*/ 419691 h 696043"/>
                              <a:gd name="connsiteX2" fmla="*/ 437397 w 513144"/>
                              <a:gd name="connsiteY2" fmla="*/ 421954 h 696043"/>
                              <a:gd name="connsiteX3" fmla="*/ 244957 w 513144"/>
                              <a:gd name="connsiteY3" fmla="*/ 0 h 696043"/>
                              <a:gd name="connsiteX4" fmla="*/ 290953 w 513144"/>
                              <a:gd name="connsiteY4" fmla="*/ 26556 h 696043"/>
                              <a:gd name="connsiteX5" fmla="*/ 285465 w 513144"/>
                              <a:gd name="connsiteY5" fmla="*/ 36062 h 696043"/>
                              <a:gd name="connsiteX6" fmla="*/ 508509 w 513144"/>
                              <a:gd name="connsiteY6" fmla="*/ 422385 h 696043"/>
                              <a:gd name="connsiteX7" fmla="*/ 508812 w 513144"/>
                              <a:gd name="connsiteY7" fmla="*/ 422387 h 696043"/>
                              <a:gd name="connsiteX8" fmla="*/ 508816 w 513144"/>
                              <a:gd name="connsiteY8" fmla="*/ 422918 h 696043"/>
                              <a:gd name="connsiteX9" fmla="*/ 513144 w 513144"/>
                              <a:gd name="connsiteY9" fmla="*/ 430413 h 696043"/>
                              <a:gd name="connsiteX10" fmla="*/ 508893 w 513144"/>
                              <a:gd name="connsiteY10" fmla="*/ 432867 h 696043"/>
                              <a:gd name="connsiteX11" fmla="*/ 509148 w 513144"/>
                              <a:gd name="connsiteY11" fmla="*/ 465633 h 696043"/>
                              <a:gd name="connsiteX12" fmla="*/ 465854 w 513144"/>
                              <a:gd name="connsiteY12" fmla="*/ 594221 h 696043"/>
                              <a:gd name="connsiteX13" fmla="*/ 51612 w 513144"/>
                              <a:gd name="connsiteY13" fmla="*/ 600358 h 696043"/>
                              <a:gd name="connsiteX14" fmla="*/ 3141 w 513144"/>
                              <a:gd name="connsiteY14" fmla="*/ 466305 h 696043"/>
                              <a:gd name="connsiteX15" fmla="*/ 2603 w 513144"/>
                              <a:gd name="connsiteY15" fmla="*/ 425781 h 696043"/>
                              <a:gd name="connsiteX16" fmla="*/ 0 w 513144"/>
                              <a:gd name="connsiteY16" fmla="*/ 424278 h 696043"/>
                              <a:gd name="connsiteX17" fmla="*/ 2525 w 513144"/>
                              <a:gd name="connsiteY17" fmla="*/ 419905 h 696043"/>
                              <a:gd name="connsiteX18" fmla="*/ 2517 w 513144"/>
                              <a:gd name="connsiteY18" fmla="*/ 419319 h 696043"/>
                              <a:gd name="connsiteX19" fmla="*/ 2862 w 513144"/>
                              <a:gd name="connsiteY19" fmla="*/ 419321 h 696043"/>
                              <a:gd name="connsiteX0" fmla="*/ 250033 w 513144"/>
                              <a:gd name="connsiteY0" fmla="*/ 97430 h 696043"/>
                              <a:gd name="connsiteX1" fmla="*/ 63976 w 513144"/>
                              <a:gd name="connsiteY1" fmla="*/ 419691 h 696043"/>
                              <a:gd name="connsiteX2" fmla="*/ 437397 w 513144"/>
                              <a:gd name="connsiteY2" fmla="*/ 421954 h 696043"/>
                              <a:gd name="connsiteX3" fmla="*/ 250033 w 513144"/>
                              <a:gd name="connsiteY3" fmla="*/ 97430 h 696043"/>
                              <a:gd name="connsiteX4" fmla="*/ 244957 w 513144"/>
                              <a:gd name="connsiteY4" fmla="*/ 0 h 696043"/>
                              <a:gd name="connsiteX5" fmla="*/ 290953 w 513144"/>
                              <a:gd name="connsiteY5" fmla="*/ 26556 h 696043"/>
                              <a:gd name="connsiteX6" fmla="*/ 285465 w 513144"/>
                              <a:gd name="connsiteY6" fmla="*/ 36062 h 696043"/>
                              <a:gd name="connsiteX7" fmla="*/ 508509 w 513144"/>
                              <a:gd name="connsiteY7" fmla="*/ 422385 h 696043"/>
                              <a:gd name="connsiteX8" fmla="*/ 508812 w 513144"/>
                              <a:gd name="connsiteY8" fmla="*/ 422387 h 696043"/>
                              <a:gd name="connsiteX9" fmla="*/ 508816 w 513144"/>
                              <a:gd name="connsiteY9" fmla="*/ 422918 h 696043"/>
                              <a:gd name="connsiteX10" fmla="*/ 513144 w 513144"/>
                              <a:gd name="connsiteY10" fmla="*/ 430413 h 696043"/>
                              <a:gd name="connsiteX11" fmla="*/ 508893 w 513144"/>
                              <a:gd name="connsiteY11" fmla="*/ 432867 h 696043"/>
                              <a:gd name="connsiteX12" fmla="*/ 509148 w 513144"/>
                              <a:gd name="connsiteY12" fmla="*/ 465633 h 696043"/>
                              <a:gd name="connsiteX13" fmla="*/ 465854 w 513144"/>
                              <a:gd name="connsiteY13" fmla="*/ 594221 h 696043"/>
                              <a:gd name="connsiteX14" fmla="*/ 51612 w 513144"/>
                              <a:gd name="connsiteY14" fmla="*/ 600358 h 696043"/>
                              <a:gd name="connsiteX15" fmla="*/ 3141 w 513144"/>
                              <a:gd name="connsiteY15" fmla="*/ 466305 h 696043"/>
                              <a:gd name="connsiteX16" fmla="*/ 2603 w 513144"/>
                              <a:gd name="connsiteY16" fmla="*/ 425781 h 696043"/>
                              <a:gd name="connsiteX17" fmla="*/ 0 w 513144"/>
                              <a:gd name="connsiteY17" fmla="*/ 424278 h 696043"/>
                              <a:gd name="connsiteX18" fmla="*/ 2525 w 513144"/>
                              <a:gd name="connsiteY18" fmla="*/ 419905 h 696043"/>
                              <a:gd name="connsiteX19" fmla="*/ 2517 w 513144"/>
                              <a:gd name="connsiteY19" fmla="*/ 419319 h 696043"/>
                              <a:gd name="connsiteX20" fmla="*/ 244957 w 513144"/>
                              <a:gd name="connsiteY20" fmla="*/ 0 h 696043"/>
                              <a:gd name="connsiteX0" fmla="*/ 250033 w 513144"/>
                              <a:gd name="connsiteY0" fmla="*/ 97430 h 696043"/>
                              <a:gd name="connsiteX1" fmla="*/ 63976 w 513144"/>
                              <a:gd name="connsiteY1" fmla="*/ 419691 h 696043"/>
                              <a:gd name="connsiteX2" fmla="*/ 437397 w 513144"/>
                              <a:gd name="connsiteY2" fmla="*/ 421954 h 696043"/>
                              <a:gd name="connsiteX3" fmla="*/ 250033 w 513144"/>
                              <a:gd name="connsiteY3" fmla="*/ 97430 h 696043"/>
                              <a:gd name="connsiteX4" fmla="*/ 244957 w 513144"/>
                              <a:gd name="connsiteY4" fmla="*/ 0 h 696043"/>
                              <a:gd name="connsiteX5" fmla="*/ 290953 w 513144"/>
                              <a:gd name="connsiteY5" fmla="*/ 26556 h 696043"/>
                              <a:gd name="connsiteX6" fmla="*/ 285465 w 513144"/>
                              <a:gd name="connsiteY6" fmla="*/ 36062 h 696043"/>
                              <a:gd name="connsiteX7" fmla="*/ 508509 w 513144"/>
                              <a:gd name="connsiteY7" fmla="*/ 422385 h 696043"/>
                              <a:gd name="connsiteX8" fmla="*/ 508812 w 513144"/>
                              <a:gd name="connsiteY8" fmla="*/ 422387 h 696043"/>
                              <a:gd name="connsiteX9" fmla="*/ 508816 w 513144"/>
                              <a:gd name="connsiteY9" fmla="*/ 422918 h 696043"/>
                              <a:gd name="connsiteX10" fmla="*/ 513144 w 513144"/>
                              <a:gd name="connsiteY10" fmla="*/ 430413 h 696043"/>
                              <a:gd name="connsiteX11" fmla="*/ 508893 w 513144"/>
                              <a:gd name="connsiteY11" fmla="*/ 432867 h 696043"/>
                              <a:gd name="connsiteX12" fmla="*/ 509148 w 513144"/>
                              <a:gd name="connsiteY12" fmla="*/ 465633 h 696043"/>
                              <a:gd name="connsiteX13" fmla="*/ 465854 w 513144"/>
                              <a:gd name="connsiteY13" fmla="*/ 594221 h 696043"/>
                              <a:gd name="connsiteX14" fmla="*/ 51612 w 513144"/>
                              <a:gd name="connsiteY14" fmla="*/ 600358 h 696043"/>
                              <a:gd name="connsiteX15" fmla="*/ 3141 w 513144"/>
                              <a:gd name="connsiteY15" fmla="*/ 466305 h 696043"/>
                              <a:gd name="connsiteX16" fmla="*/ 2603 w 513144"/>
                              <a:gd name="connsiteY16" fmla="*/ 425781 h 696043"/>
                              <a:gd name="connsiteX17" fmla="*/ 0 w 513144"/>
                              <a:gd name="connsiteY17" fmla="*/ 424278 h 696043"/>
                              <a:gd name="connsiteX18" fmla="*/ 2525 w 513144"/>
                              <a:gd name="connsiteY18" fmla="*/ 419905 h 696043"/>
                              <a:gd name="connsiteX19" fmla="*/ 244957 w 513144"/>
                              <a:gd name="connsiteY19" fmla="*/ 0 h 696043"/>
                              <a:gd name="connsiteX0" fmla="*/ 250033 w 513144"/>
                              <a:gd name="connsiteY0" fmla="*/ 97430 h 696043"/>
                              <a:gd name="connsiteX1" fmla="*/ 63976 w 513144"/>
                              <a:gd name="connsiteY1" fmla="*/ 419691 h 696043"/>
                              <a:gd name="connsiteX2" fmla="*/ 437397 w 513144"/>
                              <a:gd name="connsiteY2" fmla="*/ 421954 h 696043"/>
                              <a:gd name="connsiteX3" fmla="*/ 250033 w 513144"/>
                              <a:gd name="connsiteY3" fmla="*/ 97430 h 696043"/>
                              <a:gd name="connsiteX4" fmla="*/ 244957 w 513144"/>
                              <a:gd name="connsiteY4" fmla="*/ 0 h 696043"/>
                              <a:gd name="connsiteX5" fmla="*/ 290953 w 513144"/>
                              <a:gd name="connsiteY5" fmla="*/ 26556 h 696043"/>
                              <a:gd name="connsiteX6" fmla="*/ 285465 w 513144"/>
                              <a:gd name="connsiteY6" fmla="*/ 36062 h 696043"/>
                              <a:gd name="connsiteX7" fmla="*/ 508509 w 513144"/>
                              <a:gd name="connsiteY7" fmla="*/ 422385 h 696043"/>
                              <a:gd name="connsiteX8" fmla="*/ 508812 w 513144"/>
                              <a:gd name="connsiteY8" fmla="*/ 422387 h 696043"/>
                              <a:gd name="connsiteX9" fmla="*/ 508816 w 513144"/>
                              <a:gd name="connsiteY9" fmla="*/ 422918 h 696043"/>
                              <a:gd name="connsiteX10" fmla="*/ 513144 w 513144"/>
                              <a:gd name="connsiteY10" fmla="*/ 430413 h 696043"/>
                              <a:gd name="connsiteX11" fmla="*/ 508893 w 513144"/>
                              <a:gd name="connsiteY11" fmla="*/ 432867 h 696043"/>
                              <a:gd name="connsiteX12" fmla="*/ 509148 w 513144"/>
                              <a:gd name="connsiteY12" fmla="*/ 465633 h 696043"/>
                              <a:gd name="connsiteX13" fmla="*/ 465854 w 513144"/>
                              <a:gd name="connsiteY13" fmla="*/ 594221 h 696043"/>
                              <a:gd name="connsiteX14" fmla="*/ 51612 w 513144"/>
                              <a:gd name="connsiteY14" fmla="*/ 600358 h 696043"/>
                              <a:gd name="connsiteX15" fmla="*/ 3141 w 513144"/>
                              <a:gd name="connsiteY15" fmla="*/ 466305 h 696043"/>
                              <a:gd name="connsiteX16" fmla="*/ 2603 w 513144"/>
                              <a:gd name="connsiteY16" fmla="*/ 425781 h 696043"/>
                              <a:gd name="connsiteX17" fmla="*/ 0 w 513144"/>
                              <a:gd name="connsiteY17" fmla="*/ 424278 h 696043"/>
                              <a:gd name="connsiteX18" fmla="*/ 244957 w 513144"/>
                              <a:gd name="connsiteY18" fmla="*/ 0 h 696043"/>
                              <a:gd name="connsiteX0" fmla="*/ 247430 w 510541"/>
                              <a:gd name="connsiteY0" fmla="*/ 97430 h 696043"/>
                              <a:gd name="connsiteX1" fmla="*/ 61373 w 510541"/>
                              <a:gd name="connsiteY1" fmla="*/ 419691 h 696043"/>
                              <a:gd name="connsiteX2" fmla="*/ 434794 w 510541"/>
                              <a:gd name="connsiteY2" fmla="*/ 421954 h 696043"/>
                              <a:gd name="connsiteX3" fmla="*/ 247430 w 510541"/>
                              <a:gd name="connsiteY3" fmla="*/ 97430 h 696043"/>
                              <a:gd name="connsiteX4" fmla="*/ 242354 w 510541"/>
                              <a:gd name="connsiteY4" fmla="*/ 0 h 696043"/>
                              <a:gd name="connsiteX5" fmla="*/ 288350 w 510541"/>
                              <a:gd name="connsiteY5" fmla="*/ 26556 h 696043"/>
                              <a:gd name="connsiteX6" fmla="*/ 282862 w 510541"/>
                              <a:gd name="connsiteY6" fmla="*/ 36062 h 696043"/>
                              <a:gd name="connsiteX7" fmla="*/ 505906 w 510541"/>
                              <a:gd name="connsiteY7" fmla="*/ 422385 h 696043"/>
                              <a:gd name="connsiteX8" fmla="*/ 506209 w 510541"/>
                              <a:gd name="connsiteY8" fmla="*/ 422387 h 696043"/>
                              <a:gd name="connsiteX9" fmla="*/ 506213 w 510541"/>
                              <a:gd name="connsiteY9" fmla="*/ 422918 h 696043"/>
                              <a:gd name="connsiteX10" fmla="*/ 510541 w 510541"/>
                              <a:gd name="connsiteY10" fmla="*/ 430413 h 696043"/>
                              <a:gd name="connsiteX11" fmla="*/ 506290 w 510541"/>
                              <a:gd name="connsiteY11" fmla="*/ 432867 h 696043"/>
                              <a:gd name="connsiteX12" fmla="*/ 506545 w 510541"/>
                              <a:gd name="connsiteY12" fmla="*/ 465633 h 696043"/>
                              <a:gd name="connsiteX13" fmla="*/ 463251 w 510541"/>
                              <a:gd name="connsiteY13" fmla="*/ 594221 h 696043"/>
                              <a:gd name="connsiteX14" fmla="*/ 49009 w 510541"/>
                              <a:gd name="connsiteY14" fmla="*/ 600358 h 696043"/>
                              <a:gd name="connsiteX15" fmla="*/ 538 w 510541"/>
                              <a:gd name="connsiteY15" fmla="*/ 466305 h 696043"/>
                              <a:gd name="connsiteX16" fmla="*/ 0 w 510541"/>
                              <a:gd name="connsiteY16" fmla="*/ 425781 h 696043"/>
                              <a:gd name="connsiteX17" fmla="*/ 242354 w 510541"/>
                              <a:gd name="connsiteY17" fmla="*/ 0 h 696043"/>
                              <a:gd name="connsiteX0" fmla="*/ 266442 w 529553"/>
                              <a:gd name="connsiteY0" fmla="*/ 97430 h 696043"/>
                              <a:gd name="connsiteX1" fmla="*/ 80385 w 529553"/>
                              <a:gd name="connsiteY1" fmla="*/ 419691 h 696043"/>
                              <a:gd name="connsiteX2" fmla="*/ 453806 w 529553"/>
                              <a:gd name="connsiteY2" fmla="*/ 421954 h 696043"/>
                              <a:gd name="connsiteX3" fmla="*/ 266442 w 529553"/>
                              <a:gd name="connsiteY3" fmla="*/ 97430 h 696043"/>
                              <a:gd name="connsiteX4" fmla="*/ 261366 w 529553"/>
                              <a:gd name="connsiteY4" fmla="*/ 0 h 696043"/>
                              <a:gd name="connsiteX5" fmla="*/ 307362 w 529553"/>
                              <a:gd name="connsiteY5" fmla="*/ 26556 h 696043"/>
                              <a:gd name="connsiteX6" fmla="*/ 301874 w 529553"/>
                              <a:gd name="connsiteY6" fmla="*/ 36062 h 696043"/>
                              <a:gd name="connsiteX7" fmla="*/ 524918 w 529553"/>
                              <a:gd name="connsiteY7" fmla="*/ 422385 h 696043"/>
                              <a:gd name="connsiteX8" fmla="*/ 525221 w 529553"/>
                              <a:gd name="connsiteY8" fmla="*/ 422387 h 696043"/>
                              <a:gd name="connsiteX9" fmla="*/ 525225 w 529553"/>
                              <a:gd name="connsiteY9" fmla="*/ 422918 h 696043"/>
                              <a:gd name="connsiteX10" fmla="*/ 529553 w 529553"/>
                              <a:gd name="connsiteY10" fmla="*/ 430413 h 696043"/>
                              <a:gd name="connsiteX11" fmla="*/ 525302 w 529553"/>
                              <a:gd name="connsiteY11" fmla="*/ 432867 h 696043"/>
                              <a:gd name="connsiteX12" fmla="*/ 525557 w 529553"/>
                              <a:gd name="connsiteY12" fmla="*/ 465633 h 696043"/>
                              <a:gd name="connsiteX13" fmla="*/ 482263 w 529553"/>
                              <a:gd name="connsiteY13" fmla="*/ 594221 h 696043"/>
                              <a:gd name="connsiteX14" fmla="*/ 68021 w 529553"/>
                              <a:gd name="connsiteY14" fmla="*/ 600358 h 696043"/>
                              <a:gd name="connsiteX15" fmla="*/ 19012 w 529553"/>
                              <a:gd name="connsiteY15" fmla="*/ 425781 h 696043"/>
                              <a:gd name="connsiteX16" fmla="*/ 261366 w 529553"/>
                              <a:gd name="connsiteY16" fmla="*/ 0 h 696043"/>
                              <a:gd name="connsiteX0" fmla="*/ 258388 w 521499"/>
                              <a:gd name="connsiteY0" fmla="*/ 97430 h 696043"/>
                              <a:gd name="connsiteX1" fmla="*/ 72331 w 521499"/>
                              <a:gd name="connsiteY1" fmla="*/ 419691 h 696043"/>
                              <a:gd name="connsiteX2" fmla="*/ 445752 w 521499"/>
                              <a:gd name="connsiteY2" fmla="*/ 421954 h 696043"/>
                              <a:gd name="connsiteX3" fmla="*/ 258388 w 521499"/>
                              <a:gd name="connsiteY3" fmla="*/ 97430 h 696043"/>
                              <a:gd name="connsiteX4" fmla="*/ 253312 w 521499"/>
                              <a:gd name="connsiteY4" fmla="*/ 0 h 696043"/>
                              <a:gd name="connsiteX5" fmla="*/ 299308 w 521499"/>
                              <a:gd name="connsiteY5" fmla="*/ 26556 h 696043"/>
                              <a:gd name="connsiteX6" fmla="*/ 293820 w 521499"/>
                              <a:gd name="connsiteY6" fmla="*/ 36062 h 696043"/>
                              <a:gd name="connsiteX7" fmla="*/ 516864 w 521499"/>
                              <a:gd name="connsiteY7" fmla="*/ 422385 h 696043"/>
                              <a:gd name="connsiteX8" fmla="*/ 517167 w 521499"/>
                              <a:gd name="connsiteY8" fmla="*/ 422387 h 696043"/>
                              <a:gd name="connsiteX9" fmla="*/ 517171 w 521499"/>
                              <a:gd name="connsiteY9" fmla="*/ 422918 h 696043"/>
                              <a:gd name="connsiteX10" fmla="*/ 521499 w 521499"/>
                              <a:gd name="connsiteY10" fmla="*/ 430413 h 696043"/>
                              <a:gd name="connsiteX11" fmla="*/ 517248 w 521499"/>
                              <a:gd name="connsiteY11" fmla="*/ 432867 h 696043"/>
                              <a:gd name="connsiteX12" fmla="*/ 517503 w 521499"/>
                              <a:gd name="connsiteY12" fmla="*/ 465633 h 696043"/>
                              <a:gd name="connsiteX13" fmla="*/ 474209 w 521499"/>
                              <a:gd name="connsiteY13" fmla="*/ 594221 h 696043"/>
                              <a:gd name="connsiteX14" fmla="*/ 59967 w 521499"/>
                              <a:gd name="connsiteY14" fmla="*/ 600358 h 696043"/>
                              <a:gd name="connsiteX15" fmla="*/ 10958 w 521499"/>
                              <a:gd name="connsiteY15" fmla="*/ 425781 h 696043"/>
                              <a:gd name="connsiteX16" fmla="*/ 253312 w 521499"/>
                              <a:gd name="connsiteY16" fmla="*/ 0 h 696043"/>
                              <a:gd name="connsiteX0" fmla="*/ 250986 w 514097"/>
                              <a:gd name="connsiteY0" fmla="*/ 97430 h 696043"/>
                              <a:gd name="connsiteX1" fmla="*/ 64929 w 514097"/>
                              <a:gd name="connsiteY1" fmla="*/ 419691 h 696043"/>
                              <a:gd name="connsiteX2" fmla="*/ 438350 w 514097"/>
                              <a:gd name="connsiteY2" fmla="*/ 421954 h 696043"/>
                              <a:gd name="connsiteX3" fmla="*/ 250986 w 514097"/>
                              <a:gd name="connsiteY3" fmla="*/ 97430 h 696043"/>
                              <a:gd name="connsiteX4" fmla="*/ 245910 w 514097"/>
                              <a:gd name="connsiteY4" fmla="*/ 0 h 696043"/>
                              <a:gd name="connsiteX5" fmla="*/ 291906 w 514097"/>
                              <a:gd name="connsiteY5" fmla="*/ 26556 h 696043"/>
                              <a:gd name="connsiteX6" fmla="*/ 286418 w 514097"/>
                              <a:gd name="connsiteY6" fmla="*/ 36062 h 696043"/>
                              <a:gd name="connsiteX7" fmla="*/ 509462 w 514097"/>
                              <a:gd name="connsiteY7" fmla="*/ 422385 h 696043"/>
                              <a:gd name="connsiteX8" fmla="*/ 509765 w 514097"/>
                              <a:gd name="connsiteY8" fmla="*/ 422387 h 696043"/>
                              <a:gd name="connsiteX9" fmla="*/ 509769 w 514097"/>
                              <a:gd name="connsiteY9" fmla="*/ 422918 h 696043"/>
                              <a:gd name="connsiteX10" fmla="*/ 514097 w 514097"/>
                              <a:gd name="connsiteY10" fmla="*/ 430413 h 696043"/>
                              <a:gd name="connsiteX11" fmla="*/ 509846 w 514097"/>
                              <a:gd name="connsiteY11" fmla="*/ 432867 h 696043"/>
                              <a:gd name="connsiteX12" fmla="*/ 510101 w 514097"/>
                              <a:gd name="connsiteY12" fmla="*/ 465633 h 696043"/>
                              <a:gd name="connsiteX13" fmla="*/ 466807 w 514097"/>
                              <a:gd name="connsiteY13" fmla="*/ 594221 h 696043"/>
                              <a:gd name="connsiteX14" fmla="*/ 52565 w 514097"/>
                              <a:gd name="connsiteY14" fmla="*/ 600358 h 696043"/>
                              <a:gd name="connsiteX15" fmla="*/ 3556 w 514097"/>
                              <a:gd name="connsiteY15" fmla="*/ 425781 h 696043"/>
                              <a:gd name="connsiteX16" fmla="*/ 245910 w 514097"/>
                              <a:gd name="connsiteY16" fmla="*/ 0 h 696043"/>
                              <a:gd name="connsiteX0" fmla="*/ 250986 w 514097"/>
                              <a:gd name="connsiteY0" fmla="*/ 97430 h 696043"/>
                              <a:gd name="connsiteX1" fmla="*/ 64929 w 514097"/>
                              <a:gd name="connsiteY1" fmla="*/ 419691 h 696043"/>
                              <a:gd name="connsiteX2" fmla="*/ 438350 w 514097"/>
                              <a:gd name="connsiteY2" fmla="*/ 421954 h 696043"/>
                              <a:gd name="connsiteX3" fmla="*/ 250986 w 514097"/>
                              <a:gd name="connsiteY3" fmla="*/ 97430 h 696043"/>
                              <a:gd name="connsiteX4" fmla="*/ 245910 w 514097"/>
                              <a:gd name="connsiteY4" fmla="*/ 0 h 696043"/>
                              <a:gd name="connsiteX5" fmla="*/ 291906 w 514097"/>
                              <a:gd name="connsiteY5" fmla="*/ 26556 h 696043"/>
                              <a:gd name="connsiteX6" fmla="*/ 286418 w 514097"/>
                              <a:gd name="connsiteY6" fmla="*/ 36062 h 696043"/>
                              <a:gd name="connsiteX7" fmla="*/ 509462 w 514097"/>
                              <a:gd name="connsiteY7" fmla="*/ 422385 h 696043"/>
                              <a:gd name="connsiteX8" fmla="*/ 509765 w 514097"/>
                              <a:gd name="connsiteY8" fmla="*/ 422387 h 696043"/>
                              <a:gd name="connsiteX9" fmla="*/ 509769 w 514097"/>
                              <a:gd name="connsiteY9" fmla="*/ 422918 h 696043"/>
                              <a:gd name="connsiteX10" fmla="*/ 514097 w 514097"/>
                              <a:gd name="connsiteY10" fmla="*/ 430413 h 696043"/>
                              <a:gd name="connsiteX11" fmla="*/ 509846 w 514097"/>
                              <a:gd name="connsiteY11" fmla="*/ 432867 h 696043"/>
                              <a:gd name="connsiteX12" fmla="*/ 510101 w 514097"/>
                              <a:gd name="connsiteY12" fmla="*/ 465633 h 696043"/>
                              <a:gd name="connsiteX13" fmla="*/ 466807 w 514097"/>
                              <a:gd name="connsiteY13" fmla="*/ 594221 h 696043"/>
                              <a:gd name="connsiteX14" fmla="*/ 52565 w 514097"/>
                              <a:gd name="connsiteY14" fmla="*/ 600358 h 696043"/>
                              <a:gd name="connsiteX15" fmla="*/ 3556 w 514097"/>
                              <a:gd name="connsiteY15" fmla="*/ 425781 h 696043"/>
                              <a:gd name="connsiteX16" fmla="*/ 245910 w 514097"/>
                              <a:gd name="connsiteY16" fmla="*/ 0 h 696043"/>
                              <a:gd name="connsiteX0" fmla="*/ 252340 w 515451"/>
                              <a:gd name="connsiteY0" fmla="*/ 97430 h 696043"/>
                              <a:gd name="connsiteX1" fmla="*/ 66283 w 515451"/>
                              <a:gd name="connsiteY1" fmla="*/ 419691 h 696043"/>
                              <a:gd name="connsiteX2" fmla="*/ 439704 w 515451"/>
                              <a:gd name="connsiteY2" fmla="*/ 421954 h 696043"/>
                              <a:gd name="connsiteX3" fmla="*/ 252340 w 515451"/>
                              <a:gd name="connsiteY3" fmla="*/ 97430 h 696043"/>
                              <a:gd name="connsiteX4" fmla="*/ 247264 w 515451"/>
                              <a:gd name="connsiteY4" fmla="*/ 0 h 696043"/>
                              <a:gd name="connsiteX5" fmla="*/ 293260 w 515451"/>
                              <a:gd name="connsiteY5" fmla="*/ 26556 h 696043"/>
                              <a:gd name="connsiteX6" fmla="*/ 287772 w 515451"/>
                              <a:gd name="connsiteY6" fmla="*/ 36062 h 696043"/>
                              <a:gd name="connsiteX7" fmla="*/ 510816 w 515451"/>
                              <a:gd name="connsiteY7" fmla="*/ 422385 h 696043"/>
                              <a:gd name="connsiteX8" fmla="*/ 511119 w 515451"/>
                              <a:gd name="connsiteY8" fmla="*/ 422387 h 696043"/>
                              <a:gd name="connsiteX9" fmla="*/ 511123 w 515451"/>
                              <a:gd name="connsiteY9" fmla="*/ 422918 h 696043"/>
                              <a:gd name="connsiteX10" fmla="*/ 515451 w 515451"/>
                              <a:gd name="connsiteY10" fmla="*/ 430413 h 696043"/>
                              <a:gd name="connsiteX11" fmla="*/ 511200 w 515451"/>
                              <a:gd name="connsiteY11" fmla="*/ 432867 h 696043"/>
                              <a:gd name="connsiteX12" fmla="*/ 511455 w 515451"/>
                              <a:gd name="connsiteY12" fmla="*/ 465633 h 696043"/>
                              <a:gd name="connsiteX13" fmla="*/ 468161 w 515451"/>
                              <a:gd name="connsiteY13" fmla="*/ 594221 h 696043"/>
                              <a:gd name="connsiteX14" fmla="*/ 41645 w 515451"/>
                              <a:gd name="connsiteY14" fmla="*/ 600358 h 696043"/>
                              <a:gd name="connsiteX15" fmla="*/ 4910 w 515451"/>
                              <a:gd name="connsiteY15" fmla="*/ 425781 h 696043"/>
                              <a:gd name="connsiteX16" fmla="*/ 247264 w 515451"/>
                              <a:gd name="connsiteY16" fmla="*/ 0 h 696043"/>
                              <a:gd name="connsiteX0" fmla="*/ 253257 w 516368"/>
                              <a:gd name="connsiteY0" fmla="*/ 97430 h 696043"/>
                              <a:gd name="connsiteX1" fmla="*/ 67200 w 516368"/>
                              <a:gd name="connsiteY1" fmla="*/ 419691 h 696043"/>
                              <a:gd name="connsiteX2" fmla="*/ 440621 w 516368"/>
                              <a:gd name="connsiteY2" fmla="*/ 421954 h 696043"/>
                              <a:gd name="connsiteX3" fmla="*/ 253257 w 516368"/>
                              <a:gd name="connsiteY3" fmla="*/ 97430 h 696043"/>
                              <a:gd name="connsiteX4" fmla="*/ 248181 w 516368"/>
                              <a:gd name="connsiteY4" fmla="*/ 0 h 696043"/>
                              <a:gd name="connsiteX5" fmla="*/ 294177 w 516368"/>
                              <a:gd name="connsiteY5" fmla="*/ 26556 h 696043"/>
                              <a:gd name="connsiteX6" fmla="*/ 288689 w 516368"/>
                              <a:gd name="connsiteY6" fmla="*/ 36062 h 696043"/>
                              <a:gd name="connsiteX7" fmla="*/ 511733 w 516368"/>
                              <a:gd name="connsiteY7" fmla="*/ 422385 h 696043"/>
                              <a:gd name="connsiteX8" fmla="*/ 512036 w 516368"/>
                              <a:gd name="connsiteY8" fmla="*/ 422387 h 696043"/>
                              <a:gd name="connsiteX9" fmla="*/ 512040 w 516368"/>
                              <a:gd name="connsiteY9" fmla="*/ 422918 h 696043"/>
                              <a:gd name="connsiteX10" fmla="*/ 516368 w 516368"/>
                              <a:gd name="connsiteY10" fmla="*/ 430413 h 696043"/>
                              <a:gd name="connsiteX11" fmla="*/ 512117 w 516368"/>
                              <a:gd name="connsiteY11" fmla="*/ 432867 h 696043"/>
                              <a:gd name="connsiteX12" fmla="*/ 512372 w 516368"/>
                              <a:gd name="connsiteY12" fmla="*/ 465633 h 696043"/>
                              <a:gd name="connsiteX13" fmla="*/ 469078 w 516368"/>
                              <a:gd name="connsiteY13" fmla="*/ 594221 h 696043"/>
                              <a:gd name="connsiteX14" fmla="*/ 42562 w 516368"/>
                              <a:gd name="connsiteY14" fmla="*/ 600358 h 696043"/>
                              <a:gd name="connsiteX15" fmla="*/ 5827 w 516368"/>
                              <a:gd name="connsiteY15" fmla="*/ 425781 h 696043"/>
                              <a:gd name="connsiteX16" fmla="*/ 248181 w 516368"/>
                              <a:gd name="connsiteY16" fmla="*/ 0 h 696043"/>
                              <a:gd name="connsiteX0" fmla="*/ 253257 w 516368"/>
                              <a:gd name="connsiteY0" fmla="*/ 97430 h 693177"/>
                              <a:gd name="connsiteX1" fmla="*/ 67200 w 516368"/>
                              <a:gd name="connsiteY1" fmla="*/ 419691 h 693177"/>
                              <a:gd name="connsiteX2" fmla="*/ 440621 w 516368"/>
                              <a:gd name="connsiteY2" fmla="*/ 421954 h 693177"/>
                              <a:gd name="connsiteX3" fmla="*/ 253257 w 516368"/>
                              <a:gd name="connsiteY3" fmla="*/ 97430 h 693177"/>
                              <a:gd name="connsiteX4" fmla="*/ 248181 w 516368"/>
                              <a:gd name="connsiteY4" fmla="*/ 0 h 693177"/>
                              <a:gd name="connsiteX5" fmla="*/ 294177 w 516368"/>
                              <a:gd name="connsiteY5" fmla="*/ 26556 h 693177"/>
                              <a:gd name="connsiteX6" fmla="*/ 288689 w 516368"/>
                              <a:gd name="connsiteY6" fmla="*/ 36062 h 693177"/>
                              <a:gd name="connsiteX7" fmla="*/ 511733 w 516368"/>
                              <a:gd name="connsiteY7" fmla="*/ 422385 h 693177"/>
                              <a:gd name="connsiteX8" fmla="*/ 512036 w 516368"/>
                              <a:gd name="connsiteY8" fmla="*/ 422387 h 693177"/>
                              <a:gd name="connsiteX9" fmla="*/ 512040 w 516368"/>
                              <a:gd name="connsiteY9" fmla="*/ 422918 h 693177"/>
                              <a:gd name="connsiteX10" fmla="*/ 516368 w 516368"/>
                              <a:gd name="connsiteY10" fmla="*/ 430413 h 693177"/>
                              <a:gd name="connsiteX11" fmla="*/ 512117 w 516368"/>
                              <a:gd name="connsiteY11" fmla="*/ 432867 h 693177"/>
                              <a:gd name="connsiteX12" fmla="*/ 512372 w 516368"/>
                              <a:gd name="connsiteY12" fmla="*/ 465633 h 693177"/>
                              <a:gd name="connsiteX13" fmla="*/ 469078 w 516368"/>
                              <a:gd name="connsiteY13" fmla="*/ 594221 h 693177"/>
                              <a:gd name="connsiteX14" fmla="*/ 42562 w 516368"/>
                              <a:gd name="connsiteY14" fmla="*/ 600358 h 693177"/>
                              <a:gd name="connsiteX15" fmla="*/ 5827 w 516368"/>
                              <a:gd name="connsiteY15" fmla="*/ 425781 h 693177"/>
                              <a:gd name="connsiteX16" fmla="*/ 248181 w 516368"/>
                              <a:gd name="connsiteY16" fmla="*/ 0 h 693177"/>
                              <a:gd name="connsiteX0" fmla="*/ 254612 w 517723"/>
                              <a:gd name="connsiteY0" fmla="*/ 97430 h 700616"/>
                              <a:gd name="connsiteX1" fmla="*/ 68555 w 517723"/>
                              <a:gd name="connsiteY1" fmla="*/ 419691 h 700616"/>
                              <a:gd name="connsiteX2" fmla="*/ 441976 w 517723"/>
                              <a:gd name="connsiteY2" fmla="*/ 421954 h 700616"/>
                              <a:gd name="connsiteX3" fmla="*/ 254612 w 517723"/>
                              <a:gd name="connsiteY3" fmla="*/ 97430 h 700616"/>
                              <a:gd name="connsiteX4" fmla="*/ 249536 w 517723"/>
                              <a:gd name="connsiteY4" fmla="*/ 0 h 700616"/>
                              <a:gd name="connsiteX5" fmla="*/ 295532 w 517723"/>
                              <a:gd name="connsiteY5" fmla="*/ 26556 h 700616"/>
                              <a:gd name="connsiteX6" fmla="*/ 290044 w 517723"/>
                              <a:gd name="connsiteY6" fmla="*/ 36062 h 700616"/>
                              <a:gd name="connsiteX7" fmla="*/ 513088 w 517723"/>
                              <a:gd name="connsiteY7" fmla="*/ 422385 h 700616"/>
                              <a:gd name="connsiteX8" fmla="*/ 513391 w 517723"/>
                              <a:gd name="connsiteY8" fmla="*/ 422387 h 700616"/>
                              <a:gd name="connsiteX9" fmla="*/ 513395 w 517723"/>
                              <a:gd name="connsiteY9" fmla="*/ 422918 h 700616"/>
                              <a:gd name="connsiteX10" fmla="*/ 517723 w 517723"/>
                              <a:gd name="connsiteY10" fmla="*/ 430413 h 700616"/>
                              <a:gd name="connsiteX11" fmla="*/ 513472 w 517723"/>
                              <a:gd name="connsiteY11" fmla="*/ 432867 h 700616"/>
                              <a:gd name="connsiteX12" fmla="*/ 513727 w 517723"/>
                              <a:gd name="connsiteY12" fmla="*/ 465633 h 700616"/>
                              <a:gd name="connsiteX13" fmla="*/ 470433 w 517723"/>
                              <a:gd name="connsiteY13" fmla="*/ 594221 h 700616"/>
                              <a:gd name="connsiteX14" fmla="*/ 37780 w 517723"/>
                              <a:gd name="connsiteY14" fmla="*/ 618768 h 700616"/>
                              <a:gd name="connsiteX15" fmla="*/ 7182 w 517723"/>
                              <a:gd name="connsiteY15" fmla="*/ 425781 h 700616"/>
                              <a:gd name="connsiteX16" fmla="*/ 249536 w 517723"/>
                              <a:gd name="connsiteY16" fmla="*/ 0 h 700616"/>
                              <a:gd name="connsiteX0" fmla="*/ 254612 w 517723"/>
                              <a:gd name="connsiteY0" fmla="*/ 97430 h 701650"/>
                              <a:gd name="connsiteX1" fmla="*/ 68555 w 517723"/>
                              <a:gd name="connsiteY1" fmla="*/ 419691 h 701650"/>
                              <a:gd name="connsiteX2" fmla="*/ 441976 w 517723"/>
                              <a:gd name="connsiteY2" fmla="*/ 421954 h 701650"/>
                              <a:gd name="connsiteX3" fmla="*/ 254612 w 517723"/>
                              <a:gd name="connsiteY3" fmla="*/ 97430 h 701650"/>
                              <a:gd name="connsiteX4" fmla="*/ 249536 w 517723"/>
                              <a:gd name="connsiteY4" fmla="*/ 0 h 701650"/>
                              <a:gd name="connsiteX5" fmla="*/ 295532 w 517723"/>
                              <a:gd name="connsiteY5" fmla="*/ 26556 h 701650"/>
                              <a:gd name="connsiteX6" fmla="*/ 290044 w 517723"/>
                              <a:gd name="connsiteY6" fmla="*/ 36062 h 701650"/>
                              <a:gd name="connsiteX7" fmla="*/ 513088 w 517723"/>
                              <a:gd name="connsiteY7" fmla="*/ 422385 h 701650"/>
                              <a:gd name="connsiteX8" fmla="*/ 513391 w 517723"/>
                              <a:gd name="connsiteY8" fmla="*/ 422387 h 701650"/>
                              <a:gd name="connsiteX9" fmla="*/ 513395 w 517723"/>
                              <a:gd name="connsiteY9" fmla="*/ 422918 h 701650"/>
                              <a:gd name="connsiteX10" fmla="*/ 517723 w 517723"/>
                              <a:gd name="connsiteY10" fmla="*/ 430413 h 701650"/>
                              <a:gd name="connsiteX11" fmla="*/ 513472 w 517723"/>
                              <a:gd name="connsiteY11" fmla="*/ 432867 h 701650"/>
                              <a:gd name="connsiteX12" fmla="*/ 513727 w 517723"/>
                              <a:gd name="connsiteY12" fmla="*/ 465633 h 701650"/>
                              <a:gd name="connsiteX13" fmla="*/ 470433 w 517723"/>
                              <a:gd name="connsiteY13" fmla="*/ 594221 h 701650"/>
                              <a:gd name="connsiteX14" fmla="*/ 37780 w 517723"/>
                              <a:gd name="connsiteY14" fmla="*/ 618768 h 701650"/>
                              <a:gd name="connsiteX15" fmla="*/ 7182 w 517723"/>
                              <a:gd name="connsiteY15" fmla="*/ 425781 h 701650"/>
                              <a:gd name="connsiteX16" fmla="*/ 249536 w 517723"/>
                              <a:gd name="connsiteY16" fmla="*/ 0 h 701650"/>
                              <a:gd name="connsiteX0" fmla="*/ 253885 w 516996"/>
                              <a:gd name="connsiteY0" fmla="*/ 97430 h 701650"/>
                              <a:gd name="connsiteX1" fmla="*/ 67828 w 516996"/>
                              <a:gd name="connsiteY1" fmla="*/ 419691 h 701650"/>
                              <a:gd name="connsiteX2" fmla="*/ 441249 w 516996"/>
                              <a:gd name="connsiteY2" fmla="*/ 421954 h 701650"/>
                              <a:gd name="connsiteX3" fmla="*/ 253885 w 516996"/>
                              <a:gd name="connsiteY3" fmla="*/ 97430 h 701650"/>
                              <a:gd name="connsiteX4" fmla="*/ 248809 w 516996"/>
                              <a:gd name="connsiteY4" fmla="*/ 0 h 701650"/>
                              <a:gd name="connsiteX5" fmla="*/ 294805 w 516996"/>
                              <a:gd name="connsiteY5" fmla="*/ 26556 h 701650"/>
                              <a:gd name="connsiteX6" fmla="*/ 289317 w 516996"/>
                              <a:gd name="connsiteY6" fmla="*/ 36062 h 701650"/>
                              <a:gd name="connsiteX7" fmla="*/ 512361 w 516996"/>
                              <a:gd name="connsiteY7" fmla="*/ 422385 h 701650"/>
                              <a:gd name="connsiteX8" fmla="*/ 512664 w 516996"/>
                              <a:gd name="connsiteY8" fmla="*/ 422387 h 701650"/>
                              <a:gd name="connsiteX9" fmla="*/ 512668 w 516996"/>
                              <a:gd name="connsiteY9" fmla="*/ 422918 h 701650"/>
                              <a:gd name="connsiteX10" fmla="*/ 516996 w 516996"/>
                              <a:gd name="connsiteY10" fmla="*/ 430413 h 701650"/>
                              <a:gd name="connsiteX11" fmla="*/ 512745 w 516996"/>
                              <a:gd name="connsiteY11" fmla="*/ 432867 h 701650"/>
                              <a:gd name="connsiteX12" fmla="*/ 513000 w 516996"/>
                              <a:gd name="connsiteY12" fmla="*/ 465633 h 701650"/>
                              <a:gd name="connsiteX13" fmla="*/ 469706 w 516996"/>
                              <a:gd name="connsiteY13" fmla="*/ 594221 h 701650"/>
                              <a:gd name="connsiteX14" fmla="*/ 40121 w 516996"/>
                              <a:gd name="connsiteY14" fmla="*/ 618768 h 701650"/>
                              <a:gd name="connsiteX15" fmla="*/ 6455 w 516996"/>
                              <a:gd name="connsiteY15" fmla="*/ 425781 h 701650"/>
                              <a:gd name="connsiteX16" fmla="*/ 248809 w 516996"/>
                              <a:gd name="connsiteY16" fmla="*/ 0 h 701650"/>
                              <a:gd name="connsiteX0" fmla="*/ 253885 w 516996"/>
                              <a:gd name="connsiteY0" fmla="*/ 97430 h 700616"/>
                              <a:gd name="connsiteX1" fmla="*/ 67828 w 516996"/>
                              <a:gd name="connsiteY1" fmla="*/ 419691 h 700616"/>
                              <a:gd name="connsiteX2" fmla="*/ 441249 w 516996"/>
                              <a:gd name="connsiteY2" fmla="*/ 421954 h 700616"/>
                              <a:gd name="connsiteX3" fmla="*/ 253885 w 516996"/>
                              <a:gd name="connsiteY3" fmla="*/ 97430 h 700616"/>
                              <a:gd name="connsiteX4" fmla="*/ 248809 w 516996"/>
                              <a:gd name="connsiteY4" fmla="*/ 0 h 700616"/>
                              <a:gd name="connsiteX5" fmla="*/ 294805 w 516996"/>
                              <a:gd name="connsiteY5" fmla="*/ 26556 h 700616"/>
                              <a:gd name="connsiteX6" fmla="*/ 289317 w 516996"/>
                              <a:gd name="connsiteY6" fmla="*/ 36062 h 700616"/>
                              <a:gd name="connsiteX7" fmla="*/ 512361 w 516996"/>
                              <a:gd name="connsiteY7" fmla="*/ 422385 h 700616"/>
                              <a:gd name="connsiteX8" fmla="*/ 512664 w 516996"/>
                              <a:gd name="connsiteY8" fmla="*/ 422387 h 700616"/>
                              <a:gd name="connsiteX9" fmla="*/ 512668 w 516996"/>
                              <a:gd name="connsiteY9" fmla="*/ 422918 h 700616"/>
                              <a:gd name="connsiteX10" fmla="*/ 516996 w 516996"/>
                              <a:gd name="connsiteY10" fmla="*/ 430413 h 700616"/>
                              <a:gd name="connsiteX11" fmla="*/ 512745 w 516996"/>
                              <a:gd name="connsiteY11" fmla="*/ 432867 h 700616"/>
                              <a:gd name="connsiteX12" fmla="*/ 513000 w 516996"/>
                              <a:gd name="connsiteY12" fmla="*/ 465633 h 700616"/>
                              <a:gd name="connsiteX13" fmla="*/ 469706 w 516996"/>
                              <a:gd name="connsiteY13" fmla="*/ 594221 h 700616"/>
                              <a:gd name="connsiteX14" fmla="*/ 40121 w 516996"/>
                              <a:gd name="connsiteY14" fmla="*/ 618768 h 700616"/>
                              <a:gd name="connsiteX15" fmla="*/ 6455 w 516996"/>
                              <a:gd name="connsiteY15" fmla="*/ 425781 h 700616"/>
                              <a:gd name="connsiteX16" fmla="*/ 248809 w 516996"/>
                              <a:gd name="connsiteY16" fmla="*/ 0 h 700616"/>
                              <a:gd name="connsiteX0" fmla="*/ 254505 w 517616"/>
                              <a:gd name="connsiteY0" fmla="*/ 97430 h 700616"/>
                              <a:gd name="connsiteX1" fmla="*/ 68448 w 517616"/>
                              <a:gd name="connsiteY1" fmla="*/ 419691 h 700616"/>
                              <a:gd name="connsiteX2" fmla="*/ 441869 w 517616"/>
                              <a:gd name="connsiteY2" fmla="*/ 421954 h 700616"/>
                              <a:gd name="connsiteX3" fmla="*/ 254505 w 517616"/>
                              <a:gd name="connsiteY3" fmla="*/ 97430 h 700616"/>
                              <a:gd name="connsiteX4" fmla="*/ 249429 w 517616"/>
                              <a:gd name="connsiteY4" fmla="*/ 0 h 700616"/>
                              <a:gd name="connsiteX5" fmla="*/ 295425 w 517616"/>
                              <a:gd name="connsiteY5" fmla="*/ 26556 h 700616"/>
                              <a:gd name="connsiteX6" fmla="*/ 289937 w 517616"/>
                              <a:gd name="connsiteY6" fmla="*/ 36062 h 700616"/>
                              <a:gd name="connsiteX7" fmla="*/ 512981 w 517616"/>
                              <a:gd name="connsiteY7" fmla="*/ 422385 h 700616"/>
                              <a:gd name="connsiteX8" fmla="*/ 513284 w 517616"/>
                              <a:gd name="connsiteY8" fmla="*/ 422387 h 700616"/>
                              <a:gd name="connsiteX9" fmla="*/ 513288 w 517616"/>
                              <a:gd name="connsiteY9" fmla="*/ 422918 h 700616"/>
                              <a:gd name="connsiteX10" fmla="*/ 517616 w 517616"/>
                              <a:gd name="connsiteY10" fmla="*/ 430413 h 700616"/>
                              <a:gd name="connsiteX11" fmla="*/ 513365 w 517616"/>
                              <a:gd name="connsiteY11" fmla="*/ 432867 h 700616"/>
                              <a:gd name="connsiteX12" fmla="*/ 513620 w 517616"/>
                              <a:gd name="connsiteY12" fmla="*/ 465633 h 700616"/>
                              <a:gd name="connsiteX13" fmla="*/ 470326 w 517616"/>
                              <a:gd name="connsiteY13" fmla="*/ 594221 h 700616"/>
                              <a:gd name="connsiteX14" fmla="*/ 40741 w 517616"/>
                              <a:gd name="connsiteY14" fmla="*/ 618768 h 700616"/>
                              <a:gd name="connsiteX15" fmla="*/ 7075 w 517616"/>
                              <a:gd name="connsiteY15" fmla="*/ 425781 h 700616"/>
                              <a:gd name="connsiteX16" fmla="*/ 249429 w 517616"/>
                              <a:gd name="connsiteY16" fmla="*/ 0 h 700616"/>
                              <a:gd name="connsiteX0" fmla="*/ 254505 w 517616"/>
                              <a:gd name="connsiteY0" fmla="*/ 97430 h 700616"/>
                              <a:gd name="connsiteX1" fmla="*/ 68448 w 517616"/>
                              <a:gd name="connsiteY1" fmla="*/ 419691 h 700616"/>
                              <a:gd name="connsiteX2" fmla="*/ 441869 w 517616"/>
                              <a:gd name="connsiteY2" fmla="*/ 421954 h 700616"/>
                              <a:gd name="connsiteX3" fmla="*/ 254505 w 517616"/>
                              <a:gd name="connsiteY3" fmla="*/ 97430 h 700616"/>
                              <a:gd name="connsiteX4" fmla="*/ 249429 w 517616"/>
                              <a:gd name="connsiteY4" fmla="*/ 0 h 700616"/>
                              <a:gd name="connsiteX5" fmla="*/ 295425 w 517616"/>
                              <a:gd name="connsiteY5" fmla="*/ 26556 h 700616"/>
                              <a:gd name="connsiteX6" fmla="*/ 289937 w 517616"/>
                              <a:gd name="connsiteY6" fmla="*/ 36062 h 700616"/>
                              <a:gd name="connsiteX7" fmla="*/ 512981 w 517616"/>
                              <a:gd name="connsiteY7" fmla="*/ 422385 h 700616"/>
                              <a:gd name="connsiteX8" fmla="*/ 513284 w 517616"/>
                              <a:gd name="connsiteY8" fmla="*/ 422387 h 700616"/>
                              <a:gd name="connsiteX9" fmla="*/ 513288 w 517616"/>
                              <a:gd name="connsiteY9" fmla="*/ 422918 h 700616"/>
                              <a:gd name="connsiteX10" fmla="*/ 517616 w 517616"/>
                              <a:gd name="connsiteY10" fmla="*/ 430413 h 700616"/>
                              <a:gd name="connsiteX11" fmla="*/ 513365 w 517616"/>
                              <a:gd name="connsiteY11" fmla="*/ 432867 h 700616"/>
                              <a:gd name="connsiteX12" fmla="*/ 470326 w 517616"/>
                              <a:gd name="connsiteY12" fmla="*/ 594221 h 700616"/>
                              <a:gd name="connsiteX13" fmla="*/ 40741 w 517616"/>
                              <a:gd name="connsiteY13" fmla="*/ 618768 h 700616"/>
                              <a:gd name="connsiteX14" fmla="*/ 7075 w 517616"/>
                              <a:gd name="connsiteY14" fmla="*/ 425781 h 700616"/>
                              <a:gd name="connsiteX15" fmla="*/ 249429 w 517616"/>
                              <a:gd name="connsiteY15" fmla="*/ 0 h 700616"/>
                              <a:gd name="connsiteX0" fmla="*/ 254505 w 517616"/>
                              <a:gd name="connsiteY0" fmla="*/ 97430 h 700616"/>
                              <a:gd name="connsiteX1" fmla="*/ 68448 w 517616"/>
                              <a:gd name="connsiteY1" fmla="*/ 419691 h 700616"/>
                              <a:gd name="connsiteX2" fmla="*/ 441869 w 517616"/>
                              <a:gd name="connsiteY2" fmla="*/ 421954 h 700616"/>
                              <a:gd name="connsiteX3" fmla="*/ 254505 w 517616"/>
                              <a:gd name="connsiteY3" fmla="*/ 97430 h 700616"/>
                              <a:gd name="connsiteX4" fmla="*/ 249429 w 517616"/>
                              <a:gd name="connsiteY4" fmla="*/ 0 h 700616"/>
                              <a:gd name="connsiteX5" fmla="*/ 295425 w 517616"/>
                              <a:gd name="connsiteY5" fmla="*/ 26556 h 700616"/>
                              <a:gd name="connsiteX6" fmla="*/ 289937 w 517616"/>
                              <a:gd name="connsiteY6" fmla="*/ 36062 h 700616"/>
                              <a:gd name="connsiteX7" fmla="*/ 512981 w 517616"/>
                              <a:gd name="connsiteY7" fmla="*/ 422385 h 700616"/>
                              <a:gd name="connsiteX8" fmla="*/ 513284 w 517616"/>
                              <a:gd name="connsiteY8" fmla="*/ 422387 h 700616"/>
                              <a:gd name="connsiteX9" fmla="*/ 513288 w 517616"/>
                              <a:gd name="connsiteY9" fmla="*/ 422918 h 700616"/>
                              <a:gd name="connsiteX10" fmla="*/ 517616 w 517616"/>
                              <a:gd name="connsiteY10" fmla="*/ 430413 h 700616"/>
                              <a:gd name="connsiteX11" fmla="*/ 470326 w 517616"/>
                              <a:gd name="connsiteY11" fmla="*/ 594221 h 700616"/>
                              <a:gd name="connsiteX12" fmla="*/ 40741 w 517616"/>
                              <a:gd name="connsiteY12" fmla="*/ 618768 h 700616"/>
                              <a:gd name="connsiteX13" fmla="*/ 7075 w 517616"/>
                              <a:gd name="connsiteY13" fmla="*/ 425781 h 700616"/>
                              <a:gd name="connsiteX14" fmla="*/ 249429 w 517616"/>
                              <a:gd name="connsiteY14" fmla="*/ 0 h 700616"/>
                              <a:gd name="connsiteX0" fmla="*/ 254505 w 513288"/>
                              <a:gd name="connsiteY0" fmla="*/ 97430 h 700616"/>
                              <a:gd name="connsiteX1" fmla="*/ 68448 w 513288"/>
                              <a:gd name="connsiteY1" fmla="*/ 419691 h 700616"/>
                              <a:gd name="connsiteX2" fmla="*/ 441869 w 513288"/>
                              <a:gd name="connsiteY2" fmla="*/ 421954 h 700616"/>
                              <a:gd name="connsiteX3" fmla="*/ 254505 w 513288"/>
                              <a:gd name="connsiteY3" fmla="*/ 97430 h 700616"/>
                              <a:gd name="connsiteX4" fmla="*/ 249429 w 513288"/>
                              <a:gd name="connsiteY4" fmla="*/ 0 h 700616"/>
                              <a:gd name="connsiteX5" fmla="*/ 295425 w 513288"/>
                              <a:gd name="connsiteY5" fmla="*/ 26556 h 700616"/>
                              <a:gd name="connsiteX6" fmla="*/ 289937 w 513288"/>
                              <a:gd name="connsiteY6" fmla="*/ 36062 h 700616"/>
                              <a:gd name="connsiteX7" fmla="*/ 512981 w 513288"/>
                              <a:gd name="connsiteY7" fmla="*/ 422385 h 700616"/>
                              <a:gd name="connsiteX8" fmla="*/ 513284 w 513288"/>
                              <a:gd name="connsiteY8" fmla="*/ 422387 h 700616"/>
                              <a:gd name="connsiteX9" fmla="*/ 513288 w 513288"/>
                              <a:gd name="connsiteY9" fmla="*/ 422918 h 700616"/>
                              <a:gd name="connsiteX10" fmla="*/ 470326 w 513288"/>
                              <a:gd name="connsiteY10" fmla="*/ 594221 h 700616"/>
                              <a:gd name="connsiteX11" fmla="*/ 40741 w 513288"/>
                              <a:gd name="connsiteY11" fmla="*/ 618768 h 700616"/>
                              <a:gd name="connsiteX12" fmla="*/ 7075 w 513288"/>
                              <a:gd name="connsiteY12" fmla="*/ 425781 h 700616"/>
                              <a:gd name="connsiteX13" fmla="*/ 249429 w 513288"/>
                              <a:gd name="connsiteY13" fmla="*/ 0 h 700616"/>
                              <a:gd name="connsiteX0" fmla="*/ 254505 w 518674"/>
                              <a:gd name="connsiteY0" fmla="*/ 97430 h 700616"/>
                              <a:gd name="connsiteX1" fmla="*/ 68448 w 518674"/>
                              <a:gd name="connsiteY1" fmla="*/ 419691 h 700616"/>
                              <a:gd name="connsiteX2" fmla="*/ 441869 w 518674"/>
                              <a:gd name="connsiteY2" fmla="*/ 421954 h 700616"/>
                              <a:gd name="connsiteX3" fmla="*/ 254505 w 518674"/>
                              <a:gd name="connsiteY3" fmla="*/ 97430 h 700616"/>
                              <a:gd name="connsiteX4" fmla="*/ 249429 w 518674"/>
                              <a:gd name="connsiteY4" fmla="*/ 0 h 700616"/>
                              <a:gd name="connsiteX5" fmla="*/ 295425 w 518674"/>
                              <a:gd name="connsiteY5" fmla="*/ 26556 h 700616"/>
                              <a:gd name="connsiteX6" fmla="*/ 289937 w 518674"/>
                              <a:gd name="connsiteY6" fmla="*/ 36062 h 700616"/>
                              <a:gd name="connsiteX7" fmla="*/ 512981 w 518674"/>
                              <a:gd name="connsiteY7" fmla="*/ 422385 h 700616"/>
                              <a:gd name="connsiteX8" fmla="*/ 513284 w 518674"/>
                              <a:gd name="connsiteY8" fmla="*/ 422387 h 700616"/>
                              <a:gd name="connsiteX9" fmla="*/ 470326 w 518674"/>
                              <a:gd name="connsiteY9" fmla="*/ 594221 h 700616"/>
                              <a:gd name="connsiteX10" fmla="*/ 40741 w 518674"/>
                              <a:gd name="connsiteY10" fmla="*/ 618768 h 700616"/>
                              <a:gd name="connsiteX11" fmla="*/ 7075 w 518674"/>
                              <a:gd name="connsiteY11" fmla="*/ 425781 h 700616"/>
                              <a:gd name="connsiteX12" fmla="*/ 249429 w 518674"/>
                              <a:gd name="connsiteY12" fmla="*/ 0 h 700616"/>
                              <a:gd name="connsiteX0" fmla="*/ 254505 w 512981"/>
                              <a:gd name="connsiteY0" fmla="*/ 97430 h 700616"/>
                              <a:gd name="connsiteX1" fmla="*/ 68448 w 512981"/>
                              <a:gd name="connsiteY1" fmla="*/ 419691 h 700616"/>
                              <a:gd name="connsiteX2" fmla="*/ 441869 w 512981"/>
                              <a:gd name="connsiteY2" fmla="*/ 421954 h 700616"/>
                              <a:gd name="connsiteX3" fmla="*/ 254505 w 512981"/>
                              <a:gd name="connsiteY3" fmla="*/ 97430 h 700616"/>
                              <a:gd name="connsiteX4" fmla="*/ 249429 w 512981"/>
                              <a:gd name="connsiteY4" fmla="*/ 0 h 700616"/>
                              <a:gd name="connsiteX5" fmla="*/ 295425 w 512981"/>
                              <a:gd name="connsiteY5" fmla="*/ 26556 h 700616"/>
                              <a:gd name="connsiteX6" fmla="*/ 289937 w 512981"/>
                              <a:gd name="connsiteY6" fmla="*/ 36062 h 700616"/>
                              <a:gd name="connsiteX7" fmla="*/ 512981 w 512981"/>
                              <a:gd name="connsiteY7" fmla="*/ 422385 h 700616"/>
                              <a:gd name="connsiteX8" fmla="*/ 470326 w 512981"/>
                              <a:gd name="connsiteY8" fmla="*/ 594221 h 700616"/>
                              <a:gd name="connsiteX9" fmla="*/ 40741 w 512981"/>
                              <a:gd name="connsiteY9" fmla="*/ 618768 h 700616"/>
                              <a:gd name="connsiteX10" fmla="*/ 7075 w 512981"/>
                              <a:gd name="connsiteY10" fmla="*/ 425781 h 700616"/>
                              <a:gd name="connsiteX11" fmla="*/ 249429 w 512981"/>
                              <a:gd name="connsiteY11" fmla="*/ 0 h 700616"/>
                              <a:gd name="connsiteX0" fmla="*/ 254505 w 512981"/>
                              <a:gd name="connsiteY0" fmla="*/ 97430 h 700616"/>
                              <a:gd name="connsiteX1" fmla="*/ 68448 w 512981"/>
                              <a:gd name="connsiteY1" fmla="*/ 419691 h 700616"/>
                              <a:gd name="connsiteX2" fmla="*/ 441869 w 512981"/>
                              <a:gd name="connsiteY2" fmla="*/ 421954 h 700616"/>
                              <a:gd name="connsiteX3" fmla="*/ 254505 w 512981"/>
                              <a:gd name="connsiteY3" fmla="*/ 97430 h 700616"/>
                              <a:gd name="connsiteX4" fmla="*/ 249429 w 512981"/>
                              <a:gd name="connsiteY4" fmla="*/ 0 h 700616"/>
                              <a:gd name="connsiteX5" fmla="*/ 295425 w 512981"/>
                              <a:gd name="connsiteY5" fmla="*/ 26556 h 700616"/>
                              <a:gd name="connsiteX6" fmla="*/ 289937 w 512981"/>
                              <a:gd name="connsiteY6" fmla="*/ 36062 h 700616"/>
                              <a:gd name="connsiteX7" fmla="*/ 512981 w 512981"/>
                              <a:gd name="connsiteY7" fmla="*/ 422385 h 700616"/>
                              <a:gd name="connsiteX8" fmla="*/ 470326 w 512981"/>
                              <a:gd name="connsiteY8" fmla="*/ 594221 h 700616"/>
                              <a:gd name="connsiteX9" fmla="*/ 40741 w 512981"/>
                              <a:gd name="connsiteY9" fmla="*/ 618768 h 700616"/>
                              <a:gd name="connsiteX10" fmla="*/ 7075 w 512981"/>
                              <a:gd name="connsiteY10" fmla="*/ 425781 h 700616"/>
                              <a:gd name="connsiteX11" fmla="*/ 249429 w 512981"/>
                              <a:gd name="connsiteY11" fmla="*/ 0 h 700616"/>
                              <a:gd name="connsiteX0" fmla="*/ 254505 w 529977"/>
                              <a:gd name="connsiteY0" fmla="*/ 97430 h 700616"/>
                              <a:gd name="connsiteX1" fmla="*/ 68448 w 529977"/>
                              <a:gd name="connsiteY1" fmla="*/ 419691 h 700616"/>
                              <a:gd name="connsiteX2" fmla="*/ 441869 w 529977"/>
                              <a:gd name="connsiteY2" fmla="*/ 421954 h 700616"/>
                              <a:gd name="connsiteX3" fmla="*/ 254505 w 529977"/>
                              <a:gd name="connsiteY3" fmla="*/ 97430 h 700616"/>
                              <a:gd name="connsiteX4" fmla="*/ 249429 w 529977"/>
                              <a:gd name="connsiteY4" fmla="*/ 0 h 700616"/>
                              <a:gd name="connsiteX5" fmla="*/ 295425 w 529977"/>
                              <a:gd name="connsiteY5" fmla="*/ 26556 h 700616"/>
                              <a:gd name="connsiteX6" fmla="*/ 289937 w 529977"/>
                              <a:gd name="connsiteY6" fmla="*/ 36062 h 700616"/>
                              <a:gd name="connsiteX7" fmla="*/ 512981 w 529977"/>
                              <a:gd name="connsiteY7" fmla="*/ 422385 h 700616"/>
                              <a:gd name="connsiteX8" fmla="*/ 470326 w 529977"/>
                              <a:gd name="connsiteY8" fmla="*/ 594221 h 700616"/>
                              <a:gd name="connsiteX9" fmla="*/ 40741 w 529977"/>
                              <a:gd name="connsiteY9" fmla="*/ 618768 h 700616"/>
                              <a:gd name="connsiteX10" fmla="*/ 7075 w 529977"/>
                              <a:gd name="connsiteY10" fmla="*/ 425781 h 700616"/>
                              <a:gd name="connsiteX11" fmla="*/ 249429 w 529977"/>
                              <a:gd name="connsiteY11" fmla="*/ 0 h 700616"/>
                              <a:gd name="connsiteX0" fmla="*/ 254505 w 534343"/>
                              <a:gd name="connsiteY0" fmla="*/ 97430 h 712606"/>
                              <a:gd name="connsiteX1" fmla="*/ 68448 w 534343"/>
                              <a:gd name="connsiteY1" fmla="*/ 419691 h 712606"/>
                              <a:gd name="connsiteX2" fmla="*/ 441869 w 534343"/>
                              <a:gd name="connsiteY2" fmla="*/ 421954 h 712606"/>
                              <a:gd name="connsiteX3" fmla="*/ 254505 w 534343"/>
                              <a:gd name="connsiteY3" fmla="*/ 97430 h 712606"/>
                              <a:gd name="connsiteX4" fmla="*/ 249429 w 534343"/>
                              <a:gd name="connsiteY4" fmla="*/ 0 h 712606"/>
                              <a:gd name="connsiteX5" fmla="*/ 295425 w 534343"/>
                              <a:gd name="connsiteY5" fmla="*/ 26556 h 712606"/>
                              <a:gd name="connsiteX6" fmla="*/ 289937 w 534343"/>
                              <a:gd name="connsiteY6" fmla="*/ 36062 h 712606"/>
                              <a:gd name="connsiteX7" fmla="*/ 512981 w 534343"/>
                              <a:gd name="connsiteY7" fmla="*/ 422385 h 712606"/>
                              <a:gd name="connsiteX8" fmla="*/ 483689 w 534343"/>
                              <a:gd name="connsiteY8" fmla="*/ 614269 h 712606"/>
                              <a:gd name="connsiteX9" fmla="*/ 40741 w 534343"/>
                              <a:gd name="connsiteY9" fmla="*/ 618768 h 712606"/>
                              <a:gd name="connsiteX10" fmla="*/ 7075 w 534343"/>
                              <a:gd name="connsiteY10" fmla="*/ 425781 h 712606"/>
                              <a:gd name="connsiteX11" fmla="*/ 249429 w 534343"/>
                              <a:gd name="connsiteY11" fmla="*/ 0 h 712606"/>
                              <a:gd name="connsiteX0" fmla="*/ 254505 w 527517"/>
                              <a:gd name="connsiteY0" fmla="*/ 97430 h 712606"/>
                              <a:gd name="connsiteX1" fmla="*/ 68448 w 527517"/>
                              <a:gd name="connsiteY1" fmla="*/ 419691 h 712606"/>
                              <a:gd name="connsiteX2" fmla="*/ 441869 w 527517"/>
                              <a:gd name="connsiteY2" fmla="*/ 421954 h 712606"/>
                              <a:gd name="connsiteX3" fmla="*/ 254505 w 527517"/>
                              <a:gd name="connsiteY3" fmla="*/ 97430 h 712606"/>
                              <a:gd name="connsiteX4" fmla="*/ 249429 w 527517"/>
                              <a:gd name="connsiteY4" fmla="*/ 0 h 712606"/>
                              <a:gd name="connsiteX5" fmla="*/ 295425 w 527517"/>
                              <a:gd name="connsiteY5" fmla="*/ 26556 h 712606"/>
                              <a:gd name="connsiteX6" fmla="*/ 289937 w 527517"/>
                              <a:gd name="connsiteY6" fmla="*/ 36062 h 712606"/>
                              <a:gd name="connsiteX7" fmla="*/ 512981 w 527517"/>
                              <a:gd name="connsiteY7" fmla="*/ 422385 h 712606"/>
                              <a:gd name="connsiteX8" fmla="*/ 483689 w 527517"/>
                              <a:gd name="connsiteY8" fmla="*/ 614269 h 712606"/>
                              <a:gd name="connsiteX9" fmla="*/ 40741 w 527517"/>
                              <a:gd name="connsiteY9" fmla="*/ 618768 h 712606"/>
                              <a:gd name="connsiteX10" fmla="*/ 7075 w 527517"/>
                              <a:gd name="connsiteY10" fmla="*/ 425781 h 712606"/>
                              <a:gd name="connsiteX11" fmla="*/ 249429 w 527517"/>
                              <a:gd name="connsiteY11" fmla="*/ 0 h 712606"/>
                              <a:gd name="connsiteX0" fmla="*/ 254505 w 527517"/>
                              <a:gd name="connsiteY0" fmla="*/ 97430 h 714661"/>
                              <a:gd name="connsiteX1" fmla="*/ 68448 w 527517"/>
                              <a:gd name="connsiteY1" fmla="*/ 419691 h 714661"/>
                              <a:gd name="connsiteX2" fmla="*/ 441869 w 527517"/>
                              <a:gd name="connsiteY2" fmla="*/ 421954 h 714661"/>
                              <a:gd name="connsiteX3" fmla="*/ 254505 w 527517"/>
                              <a:gd name="connsiteY3" fmla="*/ 97430 h 714661"/>
                              <a:gd name="connsiteX4" fmla="*/ 249429 w 527517"/>
                              <a:gd name="connsiteY4" fmla="*/ 0 h 714661"/>
                              <a:gd name="connsiteX5" fmla="*/ 295425 w 527517"/>
                              <a:gd name="connsiteY5" fmla="*/ 26556 h 714661"/>
                              <a:gd name="connsiteX6" fmla="*/ 289937 w 527517"/>
                              <a:gd name="connsiteY6" fmla="*/ 36062 h 714661"/>
                              <a:gd name="connsiteX7" fmla="*/ 512981 w 527517"/>
                              <a:gd name="connsiteY7" fmla="*/ 422385 h 714661"/>
                              <a:gd name="connsiteX8" fmla="*/ 483689 w 527517"/>
                              <a:gd name="connsiteY8" fmla="*/ 614269 h 714661"/>
                              <a:gd name="connsiteX9" fmla="*/ 40741 w 527517"/>
                              <a:gd name="connsiteY9" fmla="*/ 618768 h 714661"/>
                              <a:gd name="connsiteX10" fmla="*/ 7075 w 527517"/>
                              <a:gd name="connsiteY10" fmla="*/ 425781 h 714661"/>
                              <a:gd name="connsiteX11" fmla="*/ 249429 w 527517"/>
                              <a:gd name="connsiteY11" fmla="*/ 0 h 714661"/>
                              <a:gd name="connsiteX0" fmla="*/ 259985 w 532997"/>
                              <a:gd name="connsiteY0" fmla="*/ 97430 h 714661"/>
                              <a:gd name="connsiteX1" fmla="*/ 73928 w 532997"/>
                              <a:gd name="connsiteY1" fmla="*/ 419691 h 714661"/>
                              <a:gd name="connsiteX2" fmla="*/ 447349 w 532997"/>
                              <a:gd name="connsiteY2" fmla="*/ 421954 h 714661"/>
                              <a:gd name="connsiteX3" fmla="*/ 259985 w 532997"/>
                              <a:gd name="connsiteY3" fmla="*/ 97430 h 714661"/>
                              <a:gd name="connsiteX4" fmla="*/ 254909 w 532997"/>
                              <a:gd name="connsiteY4" fmla="*/ 0 h 714661"/>
                              <a:gd name="connsiteX5" fmla="*/ 300905 w 532997"/>
                              <a:gd name="connsiteY5" fmla="*/ 26556 h 714661"/>
                              <a:gd name="connsiteX6" fmla="*/ 295417 w 532997"/>
                              <a:gd name="connsiteY6" fmla="*/ 36062 h 714661"/>
                              <a:gd name="connsiteX7" fmla="*/ 518461 w 532997"/>
                              <a:gd name="connsiteY7" fmla="*/ 422385 h 714661"/>
                              <a:gd name="connsiteX8" fmla="*/ 489169 w 532997"/>
                              <a:gd name="connsiteY8" fmla="*/ 614269 h 714661"/>
                              <a:gd name="connsiteX9" fmla="*/ 46221 w 532997"/>
                              <a:gd name="connsiteY9" fmla="*/ 618768 h 714661"/>
                              <a:gd name="connsiteX10" fmla="*/ 12555 w 532997"/>
                              <a:gd name="connsiteY10" fmla="*/ 425781 h 714661"/>
                              <a:gd name="connsiteX11" fmla="*/ 254909 w 532997"/>
                              <a:gd name="connsiteY11" fmla="*/ 0 h 714661"/>
                              <a:gd name="connsiteX0" fmla="*/ 259985 w 532997"/>
                              <a:gd name="connsiteY0" fmla="*/ 97430 h 714661"/>
                              <a:gd name="connsiteX1" fmla="*/ 73928 w 532997"/>
                              <a:gd name="connsiteY1" fmla="*/ 419691 h 714661"/>
                              <a:gd name="connsiteX2" fmla="*/ 447349 w 532997"/>
                              <a:gd name="connsiteY2" fmla="*/ 421954 h 714661"/>
                              <a:gd name="connsiteX3" fmla="*/ 259985 w 532997"/>
                              <a:gd name="connsiteY3" fmla="*/ 97430 h 714661"/>
                              <a:gd name="connsiteX4" fmla="*/ 254909 w 532997"/>
                              <a:gd name="connsiteY4" fmla="*/ 0 h 714661"/>
                              <a:gd name="connsiteX5" fmla="*/ 300905 w 532997"/>
                              <a:gd name="connsiteY5" fmla="*/ 26556 h 714661"/>
                              <a:gd name="connsiteX6" fmla="*/ 295417 w 532997"/>
                              <a:gd name="connsiteY6" fmla="*/ 36062 h 714661"/>
                              <a:gd name="connsiteX7" fmla="*/ 518461 w 532997"/>
                              <a:gd name="connsiteY7" fmla="*/ 422385 h 714661"/>
                              <a:gd name="connsiteX8" fmla="*/ 489169 w 532997"/>
                              <a:gd name="connsiteY8" fmla="*/ 614269 h 714661"/>
                              <a:gd name="connsiteX9" fmla="*/ 46221 w 532997"/>
                              <a:gd name="connsiteY9" fmla="*/ 618768 h 714661"/>
                              <a:gd name="connsiteX10" fmla="*/ 12555 w 532997"/>
                              <a:gd name="connsiteY10" fmla="*/ 425781 h 714661"/>
                              <a:gd name="connsiteX11" fmla="*/ 254909 w 532997"/>
                              <a:gd name="connsiteY11" fmla="*/ 0 h 714661"/>
                              <a:gd name="connsiteX0" fmla="*/ 254505 w 527517"/>
                              <a:gd name="connsiteY0" fmla="*/ 97430 h 714661"/>
                              <a:gd name="connsiteX1" fmla="*/ 68448 w 527517"/>
                              <a:gd name="connsiteY1" fmla="*/ 419691 h 714661"/>
                              <a:gd name="connsiteX2" fmla="*/ 441869 w 527517"/>
                              <a:gd name="connsiteY2" fmla="*/ 421954 h 714661"/>
                              <a:gd name="connsiteX3" fmla="*/ 254505 w 527517"/>
                              <a:gd name="connsiteY3" fmla="*/ 97430 h 714661"/>
                              <a:gd name="connsiteX4" fmla="*/ 249429 w 527517"/>
                              <a:gd name="connsiteY4" fmla="*/ 0 h 714661"/>
                              <a:gd name="connsiteX5" fmla="*/ 295425 w 527517"/>
                              <a:gd name="connsiteY5" fmla="*/ 26556 h 714661"/>
                              <a:gd name="connsiteX6" fmla="*/ 289937 w 527517"/>
                              <a:gd name="connsiteY6" fmla="*/ 36062 h 714661"/>
                              <a:gd name="connsiteX7" fmla="*/ 512981 w 527517"/>
                              <a:gd name="connsiteY7" fmla="*/ 422385 h 714661"/>
                              <a:gd name="connsiteX8" fmla="*/ 483689 w 527517"/>
                              <a:gd name="connsiteY8" fmla="*/ 614269 h 714661"/>
                              <a:gd name="connsiteX9" fmla="*/ 40741 w 527517"/>
                              <a:gd name="connsiteY9" fmla="*/ 618768 h 714661"/>
                              <a:gd name="connsiteX10" fmla="*/ 7075 w 527517"/>
                              <a:gd name="connsiteY10" fmla="*/ 425781 h 714661"/>
                              <a:gd name="connsiteX11" fmla="*/ 249429 w 527517"/>
                              <a:gd name="connsiteY11" fmla="*/ 0 h 714661"/>
                              <a:gd name="connsiteX0" fmla="*/ 254505 w 527516"/>
                              <a:gd name="connsiteY0" fmla="*/ 97430 h 714661"/>
                              <a:gd name="connsiteX1" fmla="*/ 68448 w 527516"/>
                              <a:gd name="connsiteY1" fmla="*/ 419691 h 714661"/>
                              <a:gd name="connsiteX2" fmla="*/ 441869 w 527516"/>
                              <a:gd name="connsiteY2" fmla="*/ 421461 h 714661"/>
                              <a:gd name="connsiteX3" fmla="*/ 254505 w 527516"/>
                              <a:gd name="connsiteY3" fmla="*/ 97430 h 714661"/>
                              <a:gd name="connsiteX4" fmla="*/ 249429 w 527516"/>
                              <a:gd name="connsiteY4" fmla="*/ 0 h 714661"/>
                              <a:gd name="connsiteX5" fmla="*/ 295425 w 527516"/>
                              <a:gd name="connsiteY5" fmla="*/ 26556 h 714661"/>
                              <a:gd name="connsiteX6" fmla="*/ 289937 w 527516"/>
                              <a:gd name="connsiteY6" fmla="*/ 36062 h 714661"/>
                              <a:gd name="connsiteX7" fmla="*/ 512981 w 527516"/>
                              <a:gd name="connsiteY7" fmla="*/ 422385 h 714661"/>
                              <a:gd name="connsiteX8" fmla="*/ 483689 w 527516"/>
                              <a:gd name="connsiteY8" fmla="*/ 614269 h 714661"/>
                              <a:gd name="connsiteX9" fmla="*/ 40741 w 527516"/>
                              <a:gd name="connsiteY9" fmla="*/ 618768 h 714661"/>
                              <a:gd name="connsiteX10" fmla="*/ 7075 w 527516"/>
                              <a:gd name="connsiteY10" fmla="*/ 425781 h 714661"/>
                              <a:gd name="connsiteX11" fmla="*/ 249429 w 527516"/>
                              <a:gd name="connsiteY11" fmla="*/ 0 h 714661"/>
                              <a:gd name="connsiteX0" fmla="*/ 254505 w 527516"/>
                              <a:gd name="connsiteY0" fmla="*/ 97430 h 714661"/>
                              <a:gd name="connsiteX1" fmla="*/ 68448 w 527516"/>
                              <a:gd name="connsiteY1" fmla="*/ 419691 h 714661"/>
                              <a:gd name="connsiteX2" fmla="*/ 441376 w 527516"/>
                              <a:gd name="connsiteY2" fmla="*/ 420968 h 714661"/>
                              <a:gd name="connsiteX3" fmla="*/ 254505 w 527516"/>
                              <a:gd name="connsiteY3" fmla="*/ 97430 h 714661"/>
                              <a:gd name="connsiteX4" fmla="*/ 249429 w 527516"/>
                              <a:gd name="connsiteY4" fmla="*/ 0 h 714661"/>
                              <a:gd name="connsiteX5" fmla="*/ 295425 w 527516"/>
                              <a:gd name="connsiteY5" fmla="*/ 26556 h 714661"/>
                              <a:gd name="connsiteX6" fmla="*/ 289937 w 527516"/>
                              <a:gd name="connsiteY6" fmla="*/ 36062 h 714661"/>
                              <a:gd name="connsiteX7" fmla="*/ 512981 w 527516"/>
                              <a:gd name="connsiteY7" fmla="*/ 422385 h 714661"/>
                              <a:gd name="connsiteX8" fmla="*/ 483689 w 527516"/>
                              <a:gd name="connsiteY8" fmla="*/ 614269 h 714661"/>
                              <a:gd name="connsiteX9" fmla="*/ 40741 w 527516"/>
                              <a:gd name="connsiteY9" fmla="*/ 618768 h 714661"/>
                              <a:gd name="connsiteX10" fmla="*/ 7075 w 527516"/>
                              <a:gd name="connsiteY10" fmla="*/ 425781 h 714661"/>
                              <a:gd name="connsiteX11" fmla="*/ 249429 w 527516"/>
                              <a:gd name="connsiteY11" fmla="*/ 0 h 714661"/>
                              <a:gd name="connsiteX0" fmla="*/ 254505 w 527516"/>
                              <a:gd name="connsiteY0" fmla="*/ 97430 h 714661"/>
                              <a:gd name="connsiteX1" fmla="*/ 68448 w 527516"/>
                              <a:gd name="connsiteY1" fmla="*/ 419691 h 714661"/>
                              <a:gd name="connsiteX2" fmla="*/ 441869 w 527516"/>
                              <a:gd name="connsiteY2" fmla="*/ 419983 h 714661"/>
                              <a:gd name="connsiteX3" fmla="*/ 254505 w 527516"/>
                              <a:gd name="connsiteY3" fmla="*/ 97430 h 714661"/>
                              <a:gd name="connsiteX4" fmla="*/ 249429 w 527516"/>
                              <a:gd name="connsiteY4" fmla="*/ 0 h 714661"/>
                              <a:gd name="connsiteX5" fmla="*/ 295425 w 527516"/>
                              <a:gd name="connsiteY5" fmla="*/ 26556 h 714661"/>
                              <a:gd name="connsiteX6" fmla="*/ 289937 w 527516"/>
                              <a:gd name="connsiteY6" fmla="*/ 36062 h 714661"/>
                              <a:gd name="connsiteX7" fmla="*/ 512981 w 527516"/>
                              <a:gd name="connsiteY7" fmla="*/ 422385 h 714661"/>
                              <a:gd name="connsiteX8" fmla="*/ 483689 w 527516"/>
                              <a:gd name="connsiteY8" fmla="*/ 614269 h 714661"/>
                              <a:gd name="connsiteX9" fmla="*/ 40741 w 527516"/>
                              <a:gd name="connsiteY9" fmla="*/ 618768 h 714661"/>
                              <a:gd name="connsiteX10" fmla="*/ 7075 w 527516"/>
                              <a:gd name="connsiteY10" fmla="*/ 425781 h 714661"/>
                              <a:gd name="connsiteX11" fmla="*/ 249429 w 527516"/>
                              <a:gd name="connsiteY11" fmla="*/ 0 h 714661"/>
                              <a:gd name="connsiteX0" fmla="*/ 254505 w 527516"/>
                              <a:gd name="connsiteY0" fmla="*/ 97430 h 714661"/>
                              <a:gd name="connsiteX1" fmla="*/ 68448 w 527516"/>
                              <a:gd name="connsiteY1" fmla="*/ 419691 h 714661"/>
                              <a:gd name="connsiteX2" fmla="*/ 441376 w 527516"/>
                              <a:gd name="connsiteY2" fmla="*/ 419490 h 714661"/>
                              <a:gd name="connsiteX3" fmla="*/ 254505 w 527516"/>
                              <a:gd name="connsiteY3" fmla="*/ 97430 h 714661"/>
                              <a:gd name="connsiteX4" fmla="*/ 249429 w 527516"/>
                              <a:gd name="connsiteY4" fmla="*/ 0 h 714661"/>
                              <a:gd name="connsiteX5" fmla="*/ 295425 w 527516"/>
                              <a:gd name="connsiteY5" fmla="*/ 26556 h 714661"/>
                              <a:gd name="connsiteX6" fmla="*/ 289937 w 527516"/>
                              <a:gd name="connsiteY6" fmla="*/ 36062 h 714661"/>
                              <a:gd name="connsiteX7" fmla="*/ 512981 w 527516"/>
                              <a:gd name="connsiteY7" fmla="*/ 422385 h 714661"/>
                              <a:gd name="connsiteX8" fmla="*/ 483689 w 527516"/>
                              <a:gd name="connsiteY8" fmla="*/ 614269 h 714661"/>
                              <a:gd name="connsiteX9" fmla="*/ 40741 w 527516"/>
                              <a:gd name="connsiteY9" fmla="*/ 618768 h 714661"/>
                              <a:gd name="connsiteX10" fmla="*/ 7075 w 527516"/>
                              <a:gd name="connsiteY10" fmla="*/ 425781 h 714661"/>
                              <a:gd name="connsiteX11" fmla="*/ 249429 w 527516"/>
                              <a:gd name="connsiteY11" fmla="*/ 0 h 714661"/>
                              <a:gd name="connsiteX0" fmla="*/ 254505 w 527516"/>
                              <a:gd name="connsiteY0" fmla="*/ 97430 h 713594"/>
                              <a:gd name="connsiteX1" fmla="*/ 68448 w 527516"/>
                              <a:gd name="connsiteY1" fmla="*/ 419691 h 713594"/>
                              <a:gd name="connsiteX2" fmla="*/ 441376 w 527516"/>
                              <a:gd name="connsiteY2" fmla="*/ 419490 h 713594"/>
                              <a:gd name="connsiteX3" fmla="*/ 254505 w 527516"/>
                              <a:gd name="connsiteY3" fmla="*/ 97430 h 713594"/>
                              <a:gd name="connsiteX4" fmla="*/ 249429 w 527516"/>
                              <a:gd name="connsiteY4" fmla="*/ 0 h 713594"/>
                              <a:gd name="connsiteX5" fmla="*/ 295425 w 527516"/>
                              <a:gd name="connsiteY5" fmla="*/ 26556 h 713594"/>
                              <a:gd name="connsiteX6" fmla="*/ 289937 w 527516"/>
                              <a:gd name="connsiteY6" fmla="*/ 36062 h 713594"/>
                              <a:gd name="connsiteX7" fmla="*/ 512981 w 527516"/>
                              <a:gd name="connsiteY7" fmla="*/ 422385 h 713594"/>
                              <a:gd name="connsiteX8" fmla="*/ 483689 w 527516"/>
                              <a:gd name="connsiteY8" fmla="*/ 614269 h 713594"/>
                              <a:gd name="connsiteX9" fmla="*/ 40741 w 527516"/>
                              <a:gd name="connsiteY9" fmla="*/ 618768 h 713594"/>
                              <a:gd name="connsiteX10" fmla="*/ 7075 w 527516"/>
                              <a:gd name="connsiteY10" fmla="*/ 425781 h 713594"/>
                              <a:gd name="connsiteX11" fmla="*/ 249429 w 527516"/>
                              <a:gd name="connsiteY11" fmla="*/ 0 h 713594"/>
                              <a:gd name="connsiteX0" fmla="*/ 254505 w 527516"/>
                              <a:gd name="connsiteY0" fmla="*/ 97430 h 712840"/>
                              <a:gd name="connsiteX1" fmla="*/ 68448 w 527516"/>
                              <a:gd name="connsiteY1" fmla="*/ 419691 h 712840"/>
                              <a:gd name="connsiteX2" fmla="*/ 441376 w 527516"/>
                              <a:gd name="connsiteY2" fmla="*/ 419490 h 712840"/>
                              <a:gd name="connsiteX3" fmla="*/ 254505 w 527516"/>
                              <a:gd name="connsiteY3" fmla="*/ 97430 h 712840"/>
                              <a:gd name="connsiteX4" fmla="*/ 249429 w 527516"/>
                              <a:gd name="connsiteY4" fmla="*/ 0 h 712840"/>
                              <a:gd name="connsiteX5" fmla="*/ 295425 w 527516"/>
                              <a:gd name="connsiteY5" fmla="*/ 26556 h 712840"/>
                              <a:gd name="connsiteX6" fmla="*/ 289937 w 527516"/>
                              <a:gd name="connsiteY6" fmla="*/ 36062 h 712840"/>
                              <a:gd name="connsiteX7" fmla="*/ 512981 w 527516"/>
                              <a:gd name="connsiteY7" fmla="*/ 422385 h 712840"/>
                              <a:gd name="connsiteX8" fmla="*/ 483689 w 527516"/>
                              <a:gd name="connsiteY8" fmla="*/ 614269 h 712840"/>
                              <a:gd name="connsiteX9" fmla="*/ 40741 w 527516"/>
                              <a:gd name="connsiteY9" fmla="*/ 618768 h 712840"/>
                              <a:gd name="connsiteX10" fmla="*/ 7075 w 527516"/>
                              <a:gd name="connsiteY10" fmla="*/ 425781 h 712840"/>
                              <a:gd name="connsiteX11" fmla="*/ 249429 w 527516"/>
                              <a:gd name="connsiteY11" fmla="*/ 0 h 712840"/>
                              <a:gd name="connsiteX0" fmla="*/ 254001 w 527012"/>
                              <a:gd name="connsiteY0" fmla="*/ 97430 h 712840"/>
                              <a:gd name="connsiteX1" fmla="*/ 67944 w 527012"/>
                              <a:gd name="connsiteY1" fmla="*/ 419691 h 712840"/>
                              <a:gd name="connsiteX2" fmla="*/ 440872 w 527012"/>
                              <a:gd name="connsiteY2" fmla="*/ 419490 h 712840"/>
                              <a:gd name="connsiteX3" fmla="*/ 254001 w 527012"/>
                              <a:gd name="connsiteY3" fmla="*/ 97430 h 712840"/>
                              <a:gd name="connsiteX4" fmla="*/ 248925 w 527012"/>
                              <a:gd name="connsiteY4" fmla="*/ 0 h 712840"/>
                              <a:gd name="connsiteX5" fmla="*/ 294921 w 527012"/>
                              <a:gd name="connsiteY5" fmla="*/ 26556 h 712840"/>
                              <a:gd name="connsiteX6" fmla="*/ 289433 w 527012"/>
                              <a:gd name="connsiteY6" fmla="*/ 36062 h 712840"/>
                              <a:gd name="connsiteX7" fmla="*/ 512477 w 527012"/>
                              <a:gd name="connsiteY7" fmla="*/ 422385 h 712840"/>
                              <a:gd name="connsiteX8" fmla="*/ 483185 w 527012"/>
                              <a:gd name="connsiteY8" fmla="*/ 614269 h 712840"/>
                              <a:gd name="connsiteX9" fmla="*/ 40237 w 527012"/>
                              <a:gd name="connsiteY9" fmla="*/ 618768 h 712840"/>
                              <a:gd name="connsiteX10" fmla="*/ 6571 w 527012"/>
                              <a:gd name="connsiteY10" fmla="*/ 425781 h 712840"/>
                              <a:gd name="connsiteX11" fmla="*/ 248925 w 527012"/>
                              <a:gd name="connsiteY11" fmla="*/ 0 h 712840"/>
                              <a:gd name="connsiteX0" fmla="*/ 254001 w 527012"/>
                              <a:gd name="connsiteY0" fmla="*/ 97430 h 711645"/>
                              <a:gd name="connsiteX1" fmla="*/ 67944 w 527012"/>
                              <a:gd name="connsiteY1" fmla="*/ 419691 h 711645"/>
                              <a:gd name="connsiteX2" fmla="*/ 440872 w 527012"/>
                              <a:gd name="connsiteY2" fmla="*/ 419490 h 711645"/>
                              <a:gd name="connsiteX3" fmla="*/ 254001 w 527012"/>
                              <a:gd name="connsiteY3" fmla="*/ 97430 h 711645"/>
                              <a:gd name="connsiteX4" fmla="*/ 248925 w 527012"/>
                              <a:gd name="connsiteY4" fmla="*/ 0 h 711645"/>
                              <a:gd name="connsiteX5" fmla="*/ 294921 w 527012"/>
                              <a:gd name="connsiteY5" fmla="*/ 26556 h 711645"/>
                              <a:gd name="connsiteX6" fmla="*/ 289433 w 527012"/>
                              <a:gd name="connsiteY6" fmla="*/ 36062 h 711645"/>
                              <a:gd name="connsiteX7" fmla="*/ 512477 w 527012"/>
                              <a:gd name="connsiteY7" fmla="*/ 422385 h 711645"/>
                              <a:gd name="connsiteX8" fmla="*/ 483185 w 527012"/>
                              <a:gd name="connsiteY8" fmla="*/ 614269 h 711645"/>
                              <a:gd name="connsiteX9" fmla="*/ 40237 w 527012"/>
                              <a:gd name="connsiteY9" fmla="*/ 618768 h 711645"/>
                              <a:gd name="connsiteX10" fmla="*/ 6571 w 527012"/>
                              <a:gd name="connsiteY10" fmla="*/ 425781 h 711645"/>
                              <a:gd name="connsiteX11" fmla="*/ 248925 w 527012"/>
                              <a:gd name="connsiteY11" fmla="*/ 0 h 711645"/>
                              <a:gd name="connsiteX0" fmla="*/ 254001 w 527012"/>
                              <a:gd name="connsiteY0" fmla="*/ 97430 h 709335"/>
                              <a:gd name="connsiteX1" fmla="*/ 67944 w 527012"/>
                              <a:gd name="connsiteY1" fmla="*/ 419691 h 709335"/>
                              <a:gd name="connsiteX2" fmla="*/ 440872 w 527012"/>
                              <a:gd name="connsiteY2" fmla="*/ 419490 h 709335"/>
                              <a:gd name="connsiteX3" fmla="*/ 254001 w 527012"/>
                              <a:gd name="connsiteY3" fmla="*/ 97430 h 709335"/>
                              <a:gd name="connsiteX4" fmla="*/ 248925 w 527012"/>
                              <a:gd name="connsiteY4" fmla="*/ 0 h 709335"/>
                              <a:gd name="connsiteX5" fmla="*/ 294921 w 527012"/>
                              <a:gd name="connsiteY5" fmla="*/ 26556 h 709335"/>
                              <a:gd name="connsiteX6" fmla="*/ 289433 w 527012"/>
                              <a:gd name="connsiteY6" fmla="*/ 36062 h 709335"/>
                              <a:gd name="connsiteX7" fmla="*/ 512477 w 527012"/>
                              <a:gd name="connsiteY7" fmla="*/ 422385 h 709335"/>
                              <a:gd name="connsiteX8" fmla="*/ 483185 w 527012"/>
                              <a:gd name="connsiteY8" fmla="*/ 614269 h 709335"/>
                              <a:gd name="connsiteX9" fmla="*/ 40237 w 527012"/>
                              <a:gd name="connsiteY9" fmla="*/ 618768 h 709335"/>
                              <a:gd name="connsiteX10" fmla="*/ 6571 w 527012"/>
                              <a:gd name="connsiteY10" fmla="*/ 425781 h 709335"/>
                              <a:gd name="connsiteX11" fmla="*/ 248925 w 527012"/>
                              <a:gd name="connsiteY11" fmla="*/ 0 h 709335"/>
                              <a:gd name="connsiteX0" fmla="*/ 254001 w 527012"/>
                              <a:gd name="connsiteY0" fmla="*/ 97430 h 707451"/>
                              <a:gd name="connsiteX1" fmla="*/ 67944 w 527012"/>
                              <a:gd name="connsiteY1" fmla="*/ 419691 h 707451"/>
                              <a:gd name="connsiteX2" fmla="*/ 440872 w 527012"/>
                              <a:gd name="connsiteY2" fmla="*/ 419490 h 707451"/>
                              <a:gd name="connsiteX3" fmla="*/ 254001 w 527012"/>
                              <a:gd name="connsiteY3" fmla="*/ 97430 h 707451"/>
                              <a:gd name="connsiteX4" fmla="*/ 248925 w 527012"/>
                              <a:gd name="connsiteY4" fmla="*/ 0 h 707451"/>
                              <a:gd name="connsiteX5" fmla="*/ 294921 w 527012"/>
                              <a:gd name="connsiteY5" fmla="*/ 26556 h 707451"/>
                              <a:gd name="connsiteX6" fmla="*/ 289433 w 527012"/>
                              <a:gd name="connsiteY6" fmla="*/ 36062 h 707451"/>
                              <a:gd name="connsiteX7" fmla="*/ 512477 w 527012"/>
                              <a:gd name="connsiteY7" fmla="*/ 422385 h 707451"/>
                              <a:gd name="connsiteX8" fmla="*/ 483185 w 527012"/>
                              <a:gd name="connsiteY8" fmla="*/ 614269 h 707451"/>
                              <a:gd name="connsiteX9" fmla="*/ 40237 w 527012"/>
                              <a:gd name="connsiteY9" fmla="*/ 618768 h 707451"/>
                              <a:gd name="connsiteX10" fmla="*/ 6571 w 527012"/>
                              <a:gd name="connsiteY10" fmla="*/ 425781 h 707451"/>
                              <a:gd name="connsiteX11" fmla="*/ 248925 w 527012"/>
                              <a:gd name="connsiteY11" fmla="*/ 0 h 70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012" h="707451">
                                <a:moveTo>
                                  <a:pt x="254001" y="97430"/>
                                </a:moveTo>
                                <a:lnTo>
                                  <a:pt x="67944" y="419691"/>
                                </a:lnTo>
                                <a:lnTo>
                                  <a:pt x="440872" y="419490"/>
                                </a:lnTo>
                                <a:lnTo>
                                  <a:pt x="254001" y="97430"/>
                                </a:lnTo>
                                <a:close/>
                                <a:moveTo>
                                  <a:pt x="248925" y="0"/>
                                </a:moveTo>
                                <a:lnTo>
                                  <a:pt x="294921" y="26556"/>
                                </a:lnTo>
                                <a:lnTo>
                                  <a:pt x="289433" y="36062"/>
                                </a:lnTo>
                                <a:lnTo>
                                  <a:pt x="512477" y="422385"/>
                                </a:lnTo>
                                <a:cubicBezTo>
                                  <a:pt x="545035" y="493029"/>
                                  <a:pt x="517451" y="563672"/>
                                  <a:pt x="483185" y="614269"/>
                                </a:cubicBezTo>
                                <a:cubicBezTo>
                                  <a:pt x="342147" y="778292"/>
                                  <a:pt x="82590" y="690262"/>
                                  <a:pt x="40237" y="618768"/>
                                </a:cubicBezTo>
                                <a:cubicBezTo>
                                  <a:pt x="-752" y="551900"/>
                                  <a:pt x="-7243" y="455267"/>
                                  <a:pt x="6571" y="425781"/>
                                </a:cubicBezTo>
                                <a:lnTo>
                                  <a:pt x="248925"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sp>
                      <p:nvSpPr>
                        <p:cNvPr id="175" name="Freeform 174"/>
                        <p:cNvSpPr/>
                        <p:nvPr/>
                      </p:nvSpPr>
                      <p:spPr>
                        <a:xfrm flipH="1">
                          <a:off x="908249" y="8405563"/>
                          <a:ext cx="526804" cy="692440"/>
                        </a:xfrm>
                        <a:custGeom>
                          <a:avLst/>
                          <a:gdLst>
                            <a:gd name="connsiteX0" fmla="*/ 250033 w 513144"/>
                            <a:gd name="connsiteY0" fmla="*/ 97430 h 696043"/>
                            <a:gd name="connsiteX1" fmla="*/ 63976 w 513144"/>
                            <a:gd name="connsiteY1" fmla="*/ 419691 h 696043"/>
                            <a:gd name="connsiteX2" fmla="*/ 437397 w 513144"/>
                            <a:gd name="connsiteY2" fmla="*/ 421954 h 696043"/>
                            <a:gd name="connsiteX3" fmla="*/ 244957 w 513144"/>
                            <a:gd name="connsiteY3" fmla="*/ 0 h 696043"/>
                            <a:gd name="connsiteX4" fmla="*/ 290953 w 513144"/>
                            <a:gd name="connsiteY4" fmla="*/ 26556 h 696043"/>
                            <a:gd name="connsiteX5" fmla="*/ 285465 w 513144"/>
                            <a:gd name="connsiteY5" fmla="*/ 36062 h 696043"/>
                            <a:gd name="connsiteX6" fmla="*/ 508509 w 513144"/>
                            <a:gd name="connsiteY6" fmla="*/ 422385 h 696043"/>
                            <a:gd name="connsiteX7" fmla="*/ 508812 w 513144"/>
                            <a:gd name="connsiteY7" fmla="*/ 422387 h 696043"/>
                            <a:gd name="connsiteX8" fmla="*/ 508816 w 513144"/>
                            <a:gd name="connsiteY8" fmla="*/ 422918 h 696043"/>
                            <a:gd name="connsiteX9" fmla="*/ 513144 w 513144"/>
                            <a:gd name="connsiteY9" fmla="*/ 430413 h 696043"/>
                            <a:gd name="connsiteX10" fmla="*/ 508893 w 513144"/>
                            <a:gd name="connsiteY10" fmla="*/ 432867 h 696043"/>
                            <a:gd name="connsiteX11" fmla="*/ 509148 w 513144"/>
                            <a:gd name="connsiteY11" fmla="*/ 465633 h 696043"/>
                            <a:gd name="connsiteX12" fmla="*/ 465854 w 513144"/>
                            <a:gd name="connsiteY12" fmla="*/ 594221 h 696043"/>
                            <a:gd name="connsiteX13" fmla="*/ 51612 w 513144"/>
                            <a:gd name="connsiteY13" fmla="*/ 600358 h 696043"/>
                            <a:gd name="connsiteX14" fmla="*/ 3141 w 513144"/>
                            <a:gd name="connsiteY14" fmla="*/ 466305 h 696043"/>
                            <a:gd name="connsiteX15" fmla="*/ 2603 w 513144"/>
                            <a:gd name="connsiteY15" fmla="*/ 425781 h 696043"/>
                            <a:gd name="connsiteX16" fmla="*/ 0 w 513144"/>
                            <a:gd name="connsiteY16" fmla="*/ 424278 h 696043"/>
                            <a:gd name="connsiteX17" fmla="*/ 2525 w 513144"/>
                            <a:gd name="connsiteY17" fmla="*/ 419905 h 696043"/>
                            <a:gd name="connsiteX18" fmla="*/ 2517 w 513144"/>
                            <a:gd name="connsiteY18" fmla="*/ 419319 h 696043"/>
                            <a:gd name="connsiteX19" fmla="*/ 2862 w 513144"/>
                            <a:gd name="connsiteY19" fmla="*/ 419321 h 696043"/>
                            <a:gd name="connsiteX0" fmla="*/ 250033 w 513144"/>
                            <a:gd name="connsiteY0" fmla="*/ 97430 h 696043"/>
                            <a:gd name="connsiteX1" fmla="*/ 63976 w 513144"/>
                            <a:gd name="connsiteY1" fmla="*/ 419691 h 696043"/>
                            <a:gd name="connsiteX2" fmla="*/ 437397 w 513144"/>
                            <a:gd name="connsiteY2" fmla="*/ 421954 h 696043"/>
                            <a:gd name="connsiteX3" fmla="*/ 250033 w 513144"/>
                            <a:gd name="connsiteY3" fmla="*/ 97430 h 696043"/>
                            <a:gd name="connsiteX4" fmla="*/ 244957 w 513144"/>
                            <a:gd name="connsiteY4" fmla="*/ 0 h 696043"/>
                            <a:gd name="connsiteX5" fmla="*/ 290953 w 513144"/>
                            <a:gd name="connsiteY5" fmla="*/ 26556 h 696043"/>
                            <a:gd name="connsiteX6" fmla="*/ 285465 w 513144"/>
                            <a:gd name="connsiteY6" fmla="*/ 36062 h 696043"/>
                            <a:gd name="connsiteX7" fmla="*/ 508509 w 513144"/>
                            <a:gd name="connsiteY7" fmla="*/ 422385 h 696043"/>
                            <a:gd name="connsiteX8" fmla="*/ 508812 w 513144"/>
                            <a:gd name="connsiteY8" fmla="*/ 422387 h 696043"/>
                            <a:gd name="connsiteX9" fmla="*/ 508816 w 513144"/>
                            <a:gd name="connsiteY9" fmla="*/ 422918 h 696043"/>
                            <a:gd name="connsiteX10" fmla="*/ 513144 w 513144"/>
                            <a:gd name="connsiteY10" fmla="*/ 430413 h 696043"/>
                            <a:gd name="connsiteX11" fmla="*/ 508893 w 513144"/>
                            <a:gd name="connsiteY11" fmla="*/ 432867 h 696043"/>
                            <a:gd name="connsiteX12" fmla="*/ 509148 w 513144"/>
                            <a:gd name="connsiteY12" fmla="*/ 465633 h 696043"/>
                            <a:gd name="connsiteX13" fmla="*/ 465854 w 513144"/>
                            <a:gd name="connsiteY13" fmla="*/ 594221 h 696043"/>
                            <a:gd name="connsiteX14" fmla="*/ 51612 w 513144"/>
                            <a:gd name="connsiteY14" fmla="*/ 600358 h 696043"/>
                            <a:gd name="connsiteX15" fmla="*/ 3141 w 513144"/>
                            <a:gd name="connsiteY15" fmla="*/ 466305 h 696043"/>
                            <a:gd name="connsiteX16" fmla="*/ 2603 w 513144"/>
                            <a:gd name="connsiteY16" fmla="*/ 425781 h 696043"/>
                            <a:gd name="connsiteX17" fmla="*/ 0 w 513144"/>
                            <a:gd name="connsiteY17" fmla="*/ 424278 h 696043"/>
                            <a:gd name="connsiteX18" fmla="*/ 2525 w 513144"/>
                            <a:gd name="connsiteY18" fmla="*/ 419905 h 696043"/>
                            <a:gd name="connsiteX19" fmla="*/ 2517 w 513144"/>
                            <a:gd name="connsiteY19" fmla="*/ 419319 h 696043"/>
                            <a:gd name="connsiteX20" fmla="*/ 244957 w 513144"/>
                            <a:gd name="connsiteY20" fmla="*/ 0 h 696043"/>
                            <a:gd name="connsiteX0" fmla="*/ 250033 w 513144"/>
                            <a:gd name="connsiteY0" fmla="*/ 97430 h 696043"/>
                            <a:gd name="connsiteX1" fmla="*/ 63976 w 513144"/>
                            <a:gd name="connsiteY1" fmla="*/ 419691 h 696043"/>
                            <a:gd name="connsiteX2" fmla="*/ 437397 w 513144"/>
                            <a:gd name="connsiteY2" fmla="*/ 421954 h 696043"/>
                            <a:gd name="connsiteX3" fmla="*/ 250033 w 513144"/>
                            <a:gd name="connsiteY3" fmla="*/ 97430 h 696043"/>
                            <a:gd name="connsiteX4" fmla="*/ 244957 w 513144"/>
                            <a:gd name="connsiteY4" fmla="*/ 0 h 696043"/>
                            <a:gd name="connsiteX5" fmla="*/ 290953 w 513144"/>
                            <a:gd name="connsiteY5" fmla="*/ 26556 h 696043"/>
                            <a:gd name="connsiteX6" fmla="*/ 285465 w 513144"/>
                            <a:gd name="connsiteY6" fmla="*/ 36062 h 696043"/>
                            <a:gd name="connsiteX7" fmla="*/ 508509 w 513144"/>
                            <a:gd name="connsiteY7" fmla="*/ 422385 h 696043"/>
                            <a:gd name="connsiteX8" fmla="*/ 508812 w 513144"/>
                            <a:gd name="connsiteY8" fmla="*/ 422387 h 696043"/>
                            <a:gd name="connsiteX9" fmla="*/ 508816 w 513144"/>
                            <a:gd name="connsiteY9" fmla="*/ 422918 h 696043"/>
                            <a:gd name="connsiteX10" fmla="*/ 513144 w 513144"/>
                            <a:gd name="connsiteY10" fmla="*/ 430413 h 696043"/>
                            <a:gd name="connsiteX11" fmla="*/ 508893 w 513144"/>
                            <a:gd name="connsiteY11" fmla="*/ 432867 h 696043"/>
                            <a:gd name="connsiteX12" fmla="*/ 509148 w 513144"/>
                            <a:gd name="connsiteY12" fmla="*/ 465633 h 696043"/>
                            <a:gd name="connsiteX13" fmla="*/ 465854 w 513144"/>
                            <a:gd name="connsiteY13" fmla="*/ 594221 h 696043"/>
                            <a:gd name="connsiteX14" fmla="*/ 51612 w 513144"/>
                            <a:gd name="connsiteY14" fmla="*/ 600358 h 696043"/>
                            <a:gd name="connsiteX15" fmla="*/ 3141 w 513144"/>
                            <a:gd name="connsiteY15" fmla="*/ 466305 h 696043"/>
                            <a:gd name="connsiteX16" fmla="*/ 2603 w 513144"/>
                            <a:gd name="connsiteY16" fmla="*/ 425781 h 696043"/>
                            <a:gd name="connsiteX17" fmla="*/ 0 w 513144"/>
                            <a:gd name="connsiteY17" fmla="*/ 424278 h 696043"/>
                            <a:gd name="connsiteX18" fmla="*/ 2525 w 513144"/>
                            <a:gd name="connsiteY18" fmla="*/ 419905 h 696043"/>
                            <a:gd name="connsiteX19" fmla="*/ 244957 w 513144"/>
                            <a:gd name="connsiteY19" fmla="*/ 0 h 696043"/>
                            <a:gd name="connsiteX0" fmla="*/ 250033 w 513144"/>
                            <a:gd name="connsiteY0" fmla="*/ 97430 h 696043"/>
                            <a:gd name="connsiteX1" fmla="*/ 63976 w 513144"/>
                            <a:gd name="connsiteY1" fmla="*/ 419691 h 696043"/>
                            <a:gd name="connsiteX2" fmla="*/ 437397 w 513144"/>
                            <a:gd name="connsiteY2" fmla="*/ 421954 h 696043"/>
                            <a:gd name="connsiteX3" fmla="*/ 250033 w 513144"/>
                            <a:gd name="connsiteY3" fmla="*/ 97430 h 696043"/>
                            <a:gd name="connsiteX4" fmla="*/ 244957 w 513144"/>
                            <a:gd name="connsiteY4" fmla="*/ 0 h 696043"/>
                            <a:gd name="connsiteX5" fmla="*/ 290953 w 513144"/>
                            <a:gd name="connsiteY5" fmla="*/ 26556 h 696043"/>
                            <a:gd name="connsiteX6" fmla="*/ 285465 w 513144"/>
                            <a:gd name="connsiteY6" fmla="*/ 36062 h 696043"/>
                            <a:gd name="connsiteX7" fmla="*/ 508509 w 513144"/>
                            <a:gd name="connsiteY7" fmla="*/ 422385 h 696043"/>
                            <a:gd name="connsiteX8" fmla="*/ 508812 w 513144"/>
                            <a:gd name="connsiteY8" fmla="*/ 422387 h 696043"/>
                            <a:gd name="connsiteX9" fmla="*/ 508816 w 513144"/>
                            <a:gd name="connsiteY9" fmla="*/ 422918 h 696043"/>
                            <a:gd name="connsiteX10" fmla="*/ 513144 w 513144"/>
                            <a:gd name="connsiteY10" fmla="*/ 430413 h 696043"/>
                            <a:gd name="connsiteX11" fmla="*/ 508893 w 513144"/>
                            <a:gd name="connsiteY11" fmla="*/ 432867 h 696043"/>
                            <a:gd name="connsiteX12" fmla="*/ 509148 w 513144"/>
                            <a:gd name="connsiteY12" fmla="*/ 465633 h 696043"/>
                            <a:gd name="connsiteX13" fmla="*/ 465854 w 513144"/>
                            <a:gd name="connsiteY13" fmla="*/ 594221 h 696043"/>
                            <a:gd name="connsiteX14" fmla="*/ 51612 w 513144"/>
                            <a:gd name="connsiteY14" fmla="*/ 600358 h 696043"/>
                            <a:gd name="connsiteX15" fmla="*/ 3141 w 513144"/>
                            <a:gd name="connsiteY15" fmla="*/ 466305 h 696043"/>
                            <a:gd name="connsiteX16" fmla="*/ 2603 w 513144"/>
                            <a:gd name="connsiteY16" fmla="*/ 425781 h 696043"/>
                            <a:gd name="connsiteX17" fmla="*/ 0 w 513144"/>
                            <a:gd name="connsiteY17" fmla="*/ 424278 h 696043"/>
                            <a:gd name="connsiteX18" fmla="*/ 244957 w 513144"/>
                            <a:gd name="connsiteY18" fmla="*/ 0 h 696043"/>
                            <a:gd name="connsiteX0" fmla="*/ 247430 w 510541"/>
                            <a:gd name="connsiteY0" fmla="*/ 97430 h 696043"/>
                            <a:gd name="connsiteX1" fmla="*/ 61373 w 510541"/>
                            <a:gd name="connsiteY1" fmla="*/ 419691 h 696043"/>
                            <a:gd name="connsiteX2" fmla="*/ 434794 w 510541"/>
                            <a:gd name="connsiteY2" fmla="*/ 421954 h 696043"/>
                            <a:gd name="connsiteX3" fmla="*/ 247430 w 510541"/>
                            <a:gd name="connsiteY3" fmla="*/ 97430 h 696043"/>
                            <a:gd name="connsiteX4" fmla="*/ 242354 w 510541"/>
                            <a:gd name="connsiteY4" fmla="*/ 0 h 696043"/>
                            <a:gd name="connsiteX5" fmla="*/ 288350 w 510541"/>
                            <a:gd name="connsiteY5" fmla="*/ 26556 h 696043"/>
                            <a:gd name="connsiteX6" fmla="*/ 282862 w 510541"/>
                            <a:gd name="connsiteY6" fmla="*/ 36062 h 696043"/>
                            <a:gd name="connsiteX7" fmla="*/ 505906 w 510541"/>
                            <a:gd name="connsiteY7" fmla="*/ 422385 h 696043"/>
                            <a:gd name="connsiteX8" fmla="*/ 506209 w 510541"/>
                            <a:gd name="connsiteY8" fmla="*/ 422387 h 696043"/>
                            <a:gd name="connsiteX9" fmla="*/ 506213 w 510541"/>
                            <a:gd name="connsiteY9" fmla="*/ 422918 h 696043"/>
                            <a:gd name="connsiteX10" fmla="*/ 510541 w 510541"/>
                            <a:gd name="connsiteY10" fmla="*/ 430413 h 696043"/>
                            <a:gd name="connsiteX11" fmla="*/ 506290 w 510541"/>
                            <a:gd name="connsiteY11" fmla="*/ 432867 h 696043"/>
                            <a:gd name="connsiteX12" fmla="*/ 506545 w 510541"/>
                            <a:gd name="connsiteY12" fmla="*/ 465633 h 696043"/>
                            <a:gd name="connsiteX13" fmla="*/ 463251 w 510541"/>
                            <a:gd name="connsiteY13" fmla="*/ 594221 h 696043"/>
                            <a:gd name="connsiteX14" fmla="*/ 49009 w 510541"/>
                            <a:gd name="connsiteY14" fmla="*/ 600358 h 696043"/>
                            <a:gd name="connsiteX15" fmla="*/ 538 w 510541"/>
                            <a:gd name="connsiteY15" fmla="*/ 466305 h 696043"/>
                            <a:gd name="connsiteX16" fmla="*/ 0 w 510541"/>
                            <a:gd name="connsiteY16" fmla="*/ 425781 h 696043"/>
                            <a:gd name="connsiteX17" fmla="*/ 242354 w 510541"/>
                            <a:gd name="connsiteY17" fmla="*/ 0 h 696043"/>
                            <a:gd name="connsiteX0" fmla="*/ 266442 w 529553"/>
                            <a:gd name="connsiteY0" fmla="*/ 97430 h 696043"/>
                            <a:gd name="connsiteX1" fmla="*/ 80385 w 529553"/>
                            <a:gd name="connsiteY1" fmla="*/ 419691 h 696043"/>
                            <a:gd name="connsiteX2" fmla="*/ 453806 w 529553"/>
                            <a:gd name="connsiteY2" fmla="*/ 421954 h 696043"/>
                            <a:gd name="connsiteX3" fmla="*/ 266442 w 529553"/>
                            <a:gd name="connsiteY3" fmla="*/ 97430 h 696043"/>
                            <a:gd name="connsiteX4" fmla="*/ 261366 w 529553"/>
                            <a:gd name="connsiteY4" fmla="*/ 0 h 696043"/>
                            <a:gd name="connsiteX5" fmla="*/ 307362 w 529553"/>
                            <a:gd name="connsiteY5" fmla="*/ 26556 h 696043"/>
                            <a:gd name="connsiteX6" fmla="*/ 301874 w 529553"/>
                            <a:gd name="connsiteY6" fmla="*/ 36062 h 696043"/>
                            <a:gd name="connsiteX7" fmla="*/ 524918 w 529553"/>
                            <a:gd name="connsiteY7" fmla="*/ 422385 h 696043"/>
                            <a:gd name="connsiteX8" fmla="*/ 525221 w 529553"/>
                            <a:gd name="connsiteY8" fmla="*/ 422387 h 696043"/>
                            <a:gd name="connsiteX9" fmla="*/ 525225 w 529553"/>
                            <a:gd name="connsiteY9" fmla="*/ 422918 h 696043"/>
                            <a:gd name="connsiteX10" fmla="*/ 529553 w 529553"/>
                            <a:gd name="connsiteY10" fmla="*/ 430413 h 696043"/>
                            <a:gd name="connsiteX11" fmla="*/ 525302 w 529553"/>
                            <a:gd name="connsiteY11" fmla="*/ 432867 h 696043"/>
                            <a:gd name="connsiteX12" fmla="*/ 525557 w 529553"/>
                            <a:gd name="connsiteY12" fmla="*/ 465633 h 696043"/>
                            <a:gd name="connsiteX13" fmla="*/ 482263 w 529553"/>
                            <a:gd name="connsiteY13" fmla="*/ 594221 h 696043"/>
                            <a:gd name="connsiteX14" fmla="*/ 68021 w 529553"/>
                            <a:gd name="connsiteY14" fmla="*/ 600358 h 696043"/>
                            <a:gd name="connsiteX15" fmla="*/ 19012 w 529553"/>
                            <a:gd name="connsiteY15" fmla="*/ 425781 h 696043"/>
                            <a:gd name="connsiteX16" fmla="*/ 261366 w 529553"/>
                            <a:gd name="connsiteY16" fmla="*/ 0 h 696043"/>
                            <a:gd name="connsiteX0" fmla="*/ 258388 w 521499"/>
                            <a:gd name="connsiteY0" fmla="*/ 97430 h 696043"/>
                            <a:gd name="connsiteX1" fmla="*/ 72331 w 521499"/>
                            <a:gd name="connsiteY1" fmla="*/ 419691 h 696043"/>
                            <a:gd name="connsiteX2" fmla="*/ 445752 w 521499"/>
                            <a:gd name="connsiteY2" fmla="*/ 421954 h 696043"/>
                            <a:gd name="connsiteX3" fmla="*/ 258388 w 521499"/>
                            <a:gd name="connsiteY3" fmla="*/ 97430 h 696043"/>
                            <a:gd name="connsiteX4" fmla="*/ 253312 w 521499"/>
                            <a:gd name="connsiteY4" fmla="*/ 0 h 696043"/>
                            <a:gd name="connsiteX5" fmla="*/ 299308 w 521499"/>
                            <a:gd name="connsiteY5" fmla="*/ 26556 h 696043"/>
                            <a:gd name="connsiteX6" fmla="*/ 293820 w 521499"/>
                            <a:gd name="connsiteY6" fmla="*/ 36062 h 696043"/>
                            <a:gd name="connsiteX7" fmla="*/ 516864 w 521499"/>
                            <a:gd name="connsiteY7" fmla="*/ 422385 h 696043"/>
                            <a:gd name="connsiteX8" fmla="*/ 517167 w 521499"/>
                            <a:gd name="connsiteY8" fmla="*/ 422387 h 696043"/>
                            <a:gd name="connsiteX9" fmla="*/ 517171 w 521499"/>
                            <a:gd name="connsiteY9" fmla="*/ 422918 h 696043"/>
                            <a:gd name="connsiteX10" fmla="*/ 521499 w 521499"/>
                            <a:gd name="connsiteY10" fmla="*/ 430413 h 696043"/>
                            <a:gd name="connsiteX11" fmla="*/ 517248 w 521499"/>
                            <a:gd name="connsiteY11" fmla="*/ 432867 h 696043"/>
                            <a:gd name="connsiteX12" fmla="*/ 517503 w 521499"/>
                            <a:gd name="connsiteY12" fmla="*/ 465633 h 696043"/>
                            <a:gd name="connsiteX13" fmla="*/ 474209 w 521499"/>
                            <a:gd name="connsiteY13" fmla="*/ 594221 h 696043"/>
                            <a:gd name="connsiteX14" fmla="*/ 59967 w 521499"/>
                            <a:gd name="connsiteY14" fmla="*/ 600358 h 696043"/>
                            <a:gd name="connsiteX15" fmla="*/ 10958 w 521499"/>
                            <a:gd name="connsiteY15" fmla="*/ 425781 h 696043"/>
                            <a:gd name="connsiteX16" fmla="*/ 253312 w 521499"/>
                            <a:gd name="connsiteY16" fmla="*/ 0 h 696043"/>
                            <a:gd name="connsiteX0" fmla="*/ 250986 w 514097"/>
                            <a:gd name="connsiteY0" fmla="*/ 97430 h 696043"/>
                            <a:gd name="connsiteX1" fmla="*/ 64929 w 514097"/>
                            <a:gd name="connsiteY1" fmla="*/ 419691 h 696043"/>
                            <a:gd name="connsiteX2" fmla="*/ 438350 w 514097"/>
                            <a:gd name="connsiteY2" fmla="*/ 421954 h 696043"/>
                            <a:gd name="connsiteX3" fmla="*/ 250986 w 514097"/>
                            <a:gd name="connsiteY3" fmla="*/ 97430 h 696043"/>
                            <a:gd name="connsiteX4" fmla="*/ 245910 w 514097"/>
                            <a:gd name="connsiteY4" fmla="*/ 0 h 696043"/>
                            <a:gd name="connsiteX5" fmla="*/ 291906 w 514097"/>
                            <a:gd name="connsiteY5" fmla="*/ 26556 h 696043"/>
                            <a:gd name="connsiteX6" fmla="*/ 286418 w 514097"/>
                            <a:gd name="connsiteY6" fmla="*/ 36062 h 696043"/>
                            <a:gd name="connsiteX7" fmla="*/ 509462 w 514097"/>
                            <a:gd name="connsiteY7" fmla="*/ 422385 h 696043"/>
                            <a:gd name="connsiteX8" fmla="*/ 509765 w 514097"/>
                            <a:gd name="connsiteY8" fmla="*/ 422387 h 696043"/>
                            <a:gd name="connsiteX9" fmla="*/ 509769 w 514097"/>
                            <a:gd name="connsiteY9" fmla="*/ 422918 h 696043"/>
                            <a:gd name="connsiteX10" fmla="*/ 514097 w 514097"/>
                            <a:gd name="connsiteY10" fmla="*/ 430413 h 696043"/>
                            <a:gd name="connsiteX11" fmla="*/ 509846 w 514097"/>
                            <a:gd name="connsiteY11" fmla="*/ 432867 h 696043"/>
                            <a:gd name="connsiteX12" fmla="*/ 510101 w 514097"/>
                            <a:gd name="connsiteY12" fmla="*/ 465633 h 696043"/>
                            <a:gd name="connsiteX13" fmla="*/ 466807 w 514097"/>
                            <a:gd name="connsiteY13" fmla="*/ 594221 h 696043"/>
                            <a:gd name="connsiteX14" fmla="*/ 52565 w 514097"/>
                            <a:gd name="connsiteY14" fmla="*/ 600358 h 696043"/>
                            <a:gd name="connsiteX15" fmla="*/ 3556 w 514097"/>
                            <a:gd name="connsiteY15" fmla="*/ 425781 h 696043"/>
                            <a:gd name="connsiteX16" fmla="*/ 245910 w 514097"/>
                            <a:gd name="connsiteY16" fmla="*/ 0 h 696043"/>
                            <a:gd name="connsiteX0" fmla="*/ 250986 w 514097"/>
                            <a:gd name="connsiteY0" fmla="*/ 97430 h 696043"/>
                            <a:gd name="connsiteX1" fmla="*/ 64929 w 514097"/>
                            <a:gd name="connsiteY1" fmla="*/ 419691 h 696043"/>
                            <a:gd name="connsiteX2" fmla="*/ 438350 w 514097"/>
                            <a:gd name="connsiteY2" fmla="*/ 421954 h 696043"/>
                            <a:gd name="connsiteX3" fmla="*/ 250986 w 514097"/>
                            <a:gd name="connsiteY3" fmla="*/ 97430 h 696043"/>
                            <a:gd name="connsiteX4" fmla="*/ 245910 w 514097"/>
                            <a:gd name="connsiteY4" fmla="*/ 0 h 696043"/>
                            <a:gd name="connsiteX5" fmla="*/ 291906 w 514097"/>
                            <a:gd name="connsiteY5" fmla="*/ 26556 h 696043"/>
                            <a:gd name="connsiteX6" fmla="*/ 286418 w 514097"/>
                            <a:gd name="connsiteY6" fmla="*/ 36062 h 696043"/>
                            <a:gd name="connsiteX7" fmla="*/ 509462 w 514097"/>
                            <a:gd name="connsiteY7" fmla="*/ 422385 h 696043"/>
                            <a:gd name="connsiteX8" fmla="*/ 509765 w 514097"/>
                            <a:gd name="connsiteY8" fmla="*/ 422387 h 696043"/>
                            <a:gd name="connsiteX9" fmla="*/ 509769 w 514097"/>
                            <a:gd name="connsiteY9" fmla="*/ 422918 h 696043"/>
                            <a:gd name="connsiteX10" fmla="*/ 514097 w 514097"/>
                            <a:gd name="connsiteY10" fmla="*/ 430413 h 696043"/>
                            <a:gd name="connsiteX11" fmla="*/ 509846 w 514097"/>
                            <a:gd name="connsiteY11" fmla="*/ 432867 h 696043"/>
                            <a:gd name="connsiteX12" fmla="*/ 510101 w 514097"/>
                            <a:gd name="connsiteY12" fmla="*/ 465633 h 696043"/>
                            <a:gd name="connsiteX13" fmla="*/ 466807 w 514097"/>
                            <a:gd name="connsiteY13" fmla="*/ 594221 h 696043"/>
                            <a:gd name="connsiteX14" fmla="*/ 52565 w 514097"/>
                            <a:gd name="connsiteY14" fmla="*/ 600358 h 696043"/>
                            <a:gd name="connsiteX15" fmla="*/ 3556 w 514097"/>
                            <a:gd name="connsiteY15" fmla="*/ 425781 h 696043"/>
                            <a:gd name="connsiteX16" fmla="*/ 245910 w 514097"/>
                            <a:gd name="connsiteY16" fmla="*/ 0 h 696043"/>
                            <a:gd name="connsiteX0" fmla="*/ 252340 w 515451"/>
                            <a:gd name="connsiteY0" fmla="*/ 97430 h 696043"/>
                            <a:gd name="connsiteX1" fmla="*/ 66283 w 515451"/>
                            <a:gd name="connsiteY1" fmla="*/ 419691 h 696043"/>
                            <a:gd name="connsiteX2" fmla="*/ 439704 w 515451"/>
                            <a:gd name="connsiteY2" fmla="*/ 421954 h 696043"/>
                            <a:gd name="connsiteX3" fmla="*/ 252340 w 515451"/>
                            <a:gd name="connsiteY3" fmla="*/ 97430 h 696043"/>
                            <a:gd name="connsiteX4" fmla="*/ 247264 w 515451"/>
                            <a:gd name="connsiteY4" fmla="*/ 0 h 696043"/>
                            <a:gd name="connsiteX5" fmla="*/ 293260 w 515451"/>
                            <a:gd name="connsiteY5" fmla="*/ 26556 h 696043"/>
                            <a:gd name="connsiteX6" fmla="*/ 287772 w 515451"/>
                            <a:gd name="connsiteY6" fmla="*/ 36062 h 696043"/>
                            <a:gd name="connsiteX7" fmla="*/ 510816 w 515451"/>
                            <a:gd name="connsiteY7" fmla="*/ 422385 h 696043"/>
                            <a:gd name="connsiteX8" fmla="*/ 511119 w 515451"/>
                            <a:gd name="connsiteY8" fmla="*/ 422387 h 696043"/>
                            <a:gd name="connsiteX9" fmla="*/ 511123 w 515451"/>
                            <a:gd name="connsiteY9" fmla="*/ 422918 h 696043"/>
                            <a:gd name="connsiteX10" fmla="*/ 515451 w 515451"/>
                            <a:gd name="connsiteY10" fmla="*/ 430413 h 696043"/>
                            <a:gd name="connsiteX11" fmla="*/ 511200 w 515451"/>
                            <a:gd name="connsiteY11" fmla="*/ 432867 h 696043"/>
                            <a:gd name="connsiteX12" fmla="*/ 511455 w 515451"/>
                            <a:gd name="connsiteY12" fmla="*/ 465633 h 696043"/>
                            <a:gd name="connsiteX13" fmla="*/ 468161 w 515451"/>
                            <a:gd name="connsiteY13" fmla="*/ 594221 h 696043"/>
                            <a:gd name="connsiteX14" fmla="*/ 41645 w 515451"/>
                            <a:gd name="connsiteY14" fmla="*/ 600358 h 696043"/>
                            <a:gd name="connsiteX15" fmla="*/ 4910 w 515451"/>
                            <a:gd name="connsiteY15" fmla="*/ 425781 h 696043"/>
                            <a:gd name="connsiteX16" fmla="*/ 247264 w 515451"/>
                            <a:gd name="connsiteY16" fmla="*/ 0 h 696043"/>
                            <a:gd name="connsiteX0" fmla="*/ 253257 w 516368"/>
                            <a:gd name="connsiteY0" fmla="*/ 97430 h 696043"/>
                            <a:gd name="connsiteX1" fmla="*/ 67200 w 516368"/>
                            <a:gd name="connsiteY1" fmla="*/ 419691 h 696043"/>
                            <a:gd name="connsiteX2" fmla="*/ 440621 w 516368"/>
                            <a:gd name="connsiteY2" fmla="*/ 421954 h 696043"/>
                            <a:gd name="connsiteX3" fmla="*/ 253257 w 516368"/>
                            <a:gd name="connsiteY3" fmla="*/ 97430 h 696043"/>
                            <a:gd name="connsiteX4" fmla="*/ 248181 w 516368"/>
                            <a:gd name="connsiteY4" fmla="*/ 0 h 696043"/>
                            <a:gd name="connsiteX5" fmla="*/ 294177 w 516368"/>
                            <a:gd name="connsiteY5" fmla="*/ 26556 h 696043"/>
                            <a:gd name="connsiteX6" fmla="*/ 288689 w 516368"/>
                            <a:gd name="connsiteY6" fmla="*/ 36062 h 696043"/>
                            <a:gd name="connsiteX7" fmla="*/ 511733 w 516368"/>
                            <a:gd name="connsiteY7" fmla="*/ 422385 h 696043"/>
                            <a:gd name="connsiteX8" fmla="*/ 512036 w 516368"/>
                            <a:gd name="connsiteY8" fmla="*/ 422387 h 696043"/>
                            <a:gd name="connsiteX9" fmla="*/ 512040 w 516368"/>
                            <a:gd name="connsiteY9" fmla="*/ 422918 h 696043"/>
                            <a:gd name="connsiteX10" fmla="*/ 516368 w 516368"/>
                            <a:gd name="connsiteY10" fmla="*/ 430413 h 696043"/>
                            <a:gd name="connsiteX11" fmla="*/ 512117 w 516368"/>
                            <a:gd name="connsiteY11" fmla="*/ 432867 h 696043"/>
                            <a:gd name="connsiteX12" fmla="*/ 512372 w 516368"/>
                            <a:gd name="connsiteY12" fmla="*/ 465633 h 696043"/>
                            <a:gd name="connsiteX13" fmla="*/ 469078 w 516368"/>
                            <a:gd name="connsiteY13" fmla="*/ 594221 h 696043"/>
                            <a:gd name="connsiteX14" fmla="*/ 42562 w 516368"/>
                            <a:gd name="connsiteY14" fmla="*/ 600358 h 696043"/>
                            <a:gd name="connsiteX15" fmla="*/ 5827 w 516368"/>
                            <a:gd name="connsiteY15" fmla="*/ 425781 h 696043"/>
                            <a:gd name="connsiteX16" fmla="*/ 248181 w 516368"/>
                            <a:gd name="connsiteY16" fmla="*/ 0 h 696043"/>
                            <a:gd name="connsiteX0" fmla="*/ 253257 w 516368"/>
                            <a:gd name="connsiteY0" fmla="*/ 97430 h 693177"/>
                            <a:gd name="connsiteX1" fmla="*/ 67200 w 516368"/>
                            <a:gd name="connsiteY1" fmla="*/ 419691 h 693177"/>
                            <a:gd name="connsiteX2" fmla="*/ 440621 w 516368"/>
                            <a:gd name="connsiteY2" fmla="*/ 421954 h 693177"/>
                            <a:gd name="connsiteX3" fmla="*/ 253257 w 516368"/>
                            <a:gd name="connsiteY3" fmla="*/ 97430 h 693177"/>
                            <a:gd name="connsiteX4" fmla="*/ 248181 w 516368"/>
                            <a:gd name="connsiteY4" fmla="*/ 0 h 693177"/>
                            <a:gd name="connsiteX5" fmla="*/ 294177 w 516368"/>
                            <a:gd name="connsiteY5" fmla="*/ 26556 h 693177"/>
                            <a:gd name="connsiteX6" fmla="*/ 288689 w 516368"/>
                            <a:gd name="connsiteY6" fmla="*/ 36062 h 693177"/>
                            <a:gd name="connsiteX7" fmla="*/ 511733 w 516368"/>
                            <a:gd name="connsiteY7" fmla="*/ 422385 h 693177"/>
                            <a:gd name="connsiteX8" fmla="*/ 512036 w 516368"/>
                            <a:gd name="connsiteY8" fmla="*/ 422387 h 693177"/>
                            <a:gd name="connsiteX9" fmla="*/ 512040 w 516368"/>
                            <a:gd name="connsiteY9" fmla="*/ 422918 h 693177"/>
                            <a:gd name="connsiteX10" fmla="*/ 516368 w 516368"/>
                            <a:gd name="connsiteY10" fmla="*/ 430413 h 693177"/>
                            <a:gd name="connsiteX11" fmla="*/ 512117 w 516368"/>
                            <a:gd name="connsiteY11" fmla="*/ 432867 h 693177"/>
                            <a:gd name="connsiteX12" fmla="*/ 512372 w 516368"/>
                            <a:gd name="connsiteY12" fmla="*/ 465633 h 693177"/>
                            <a:gd name="connsiteX13" fmla="*/ 469078 w 516368"/>
                            <a:gd name="connsiteY13" fmla="*/ 594221 h 693177"/>
                            <a:gd name="connsiteX14" fmla="*/ 42562 w 516368"/>
                            <a:gd name="connsiteY14" fmla="*/ 600358 h 693177"/>
                            <a:gd name="connsiteX15" fmla="*/ 5827 w 516368"/>
                            <a:gd name="connsiteY15" fmla="*/ 425781 h 693177"/>
                            <a:gd name="connsiteX16" fmla="*/ 248181 w 516368"/>
                            <a:gd name="connsiteY16" fmla="*/ 0 h 693177"/>
                            <a:gd name="connsiteX0" fmla="*/ 254612 w 517723"/>
                            <a:gd name="connsiteY0" fmla="*/ 97430 h 700616"/>
                            <a:gd name="connsiteX1" fmla="*/ 68555 w 517723"/>
                            <a:gd name="connsiteY1" fmla="*/ 419691 h 700616"/>
                            <a:gd name="connsiteX2" fmla="*/ 441976 w 517723"/>
                            <a:gd name="connsiteY2" fmla="*/ 421954 h 700616"/>
                            <a:gd name="connsiteX3" fmla="*/ 254612 w 517723"/>
                            <a:gd name="connsiteY3" fmla="*/ 97430 h 700616"/>
                            <a:gd name="connsiteX4" fmla="*/ 249536 w 517723"/>
                            <a:gd name="connsiteY4" fmla="*/ 0 h 700616"/>
                            <a:gd name="connsiteX5" fmla="*/ 295532 w 517723"/>
                            <a:gd name="connsiteY5" fmla="*/ 26556 h 700616"/>
                            <a:gd name="connsiteX6" fmla="*/ 290044 w 517723"/>
                            <a:gd name="connsiteY6" fmla="*/ 36062 h 700616"/>
                            <a:gd name="connsiteX7" fmla="*/ 513088 w 517723"/>
                            <a:gd name="connsiteY7" fmla="*/ 422385 h 700616"/>
                            <a:gd name="connsiteX8" fmla="*/ 513391 w 517723"/>
                            <a:gd name="connsiteY8" fmla="*/ 422387 h 700616"/>
                            <a:gd name="connsiteX9" fmla="*/ 513395 w 517723"/>
                            <a:gd name="connsiteY9" fmla="*/ 422918 h 700616"/>
                            <a:gd name="connsiteX10" fmla="*/ 517723 w 517723"/>
                            <a:gd name="connsiteY10" fmla="*/ 430413 h 700616"/>
                            <a:gd name="connsiteX11" fmla="*/ 513472 w 517723"/>
                            <a:gd name="connsiteY11" fmla="*/ 432867 h 700616"/>
                            <a:gd name="connsiteX12" fmla="*/ 513727 w 517723"/>
                            <a:gd name="connsiteY12" fmla="*/ 465633 h 700616"/>
                            <a:gd name="connsiteX13" fmla="*/ 470433 w 517723"/>
                            <a:gd name="connsiteY13" fmla="*/ 594221 h 700616"/>
                            <a:gd name="connsiteX14" fmla="*/ 37780 w 517723"/>
                            <a:gd name="connsiteY14" fmla="*/ 618768 h 700616"/>
                            <a:gd name="connsiteX15" fmla="*/ 7182 w 517723"/>
                            <a:gd name="connsiteY15" fmla="*/ 425781 h 700616"/>
                            <a:gd name="connsiteX16" fmla="*/ 249536 w 517723"/>
                            <a:gd name="connsiteY16" fmla="*/ 0 h 700616"/>
                            <a:gd name="connsiteX0" fmla="*/ 254612 w 517723"/>
                            <a:gd name="connsiteY0" fmla="*/ 97430 h 701650"/>
                            <a:gd name="connsiteX1" fmla="*/ 68555 w 517723"/>
                            <a:gd name="connsiteY1" fmla="*/ 419691 h 701650"/>
                            <a:gd name="connsiteX2" fmla="*/ 441976 w 517723"/>
                            <a:gd name="connsiteY2" fmla="*/ 421954 h 701650"/>
                            <a:gd name="connsiteX3" fmla="*/ 254612 w 517723"/>
                            <a:gd name="connsiteY3" fmla="*/ 97430 h 701650"/>
                            <a:gd name="connsiteX4" fmla="*/ 249536 w 517723"/>
                            <a:gd name="connsiteY4" fmla="*/ 0 h 701650"/>
                            <a:gd name="connsiteX5" fmla="*/ 295532 w 517723"/>
                            <a:gd name="connsiteY5" fmla="*/ 26556 h 701650"/>
                            <a:gd name="connsiteX6" fmla="*/ 290044 w 517723"/>
                            <a:gd name="connsiteY6" fmla="*/ 36062 h 701650"/>
                            <a:gd name="connsiteX7" fmla="*/ 513088 w 517723"/>
                            <a:gd name="connsiteY7" fmla="*/ 422385 h 701650"/>
                            <a:gd name="connsiteX8" fmla="*/ 513391 w 517723"/>
                            <a:gd name="connsiteY8" fmla="*/ 422387 h 701650"/>
                            <a:gd name="connsiteX9" fmla="*/ 513395 w 517723"/>
                            <a:gd name="connsiteY9" fmla="*/ 422918 h 701650"/>
                            <a:gd name="connsiteX10" fmla="*/ 517723 w 517723"/>
                            <a:gd name="connsiteY10" fmla="*/ 430413 h 701650"/>
                            <a:gd name="connsiteX11" fmla="*/ 513472 w 517723"/>
                            <a:gd name="connsiteY11" fmla="*/ 432867 h 701650"/>
                            <a:gd name="connsiteX12" fmla="*/ 513727 w 517723"/>
                            <a:gd name="connsiteY12" fmla="*/ 465633 h 701650"/>
                            <a:gd name="connsiteX13" fmla="*/ 470433 w 517723"/>
                            <a:gd name="connsiteY13" fmla="*/ 594221 h 701650"/>
                            <a:gd name="connsiteX14" fmla="*/ 37780 w 517723"/>
                            <a:gd name="connsiteY14" fmla="*/ 618768 h 701650"/>
                            <a:gd name="connsiteX15" fmla="*/ 7182 w 517723"/>
                            <a:gd name="connsiteY15" fmla="*/ 425781 h 701650"/>
                            <a:gd name="connsiteX16" fmla="*/ 249536 w 517723"/>
                            <a:gd name="connsiteY16" fmla="*/ 0 h 701650"/>
                            <a:gd name="connsiteX0" fmla="*/ 253885 w 516996"/>
                            <a:gd name="connsiteY0" fmla="*/ 97430 h 701650"/>
                            <a:gd name="connsiteX1" fmla="*/ 67828 w 516996"/>
                            <a:gd name="connsiteY1" fmla="*/ 419691 h 701650"/>
                            <a:gd name="connsiteX2" fmla="*/ 441249 w 516996"/>
                            <a:gd name="connsiteY2" fmla="*/ 421954 h 701650"/>
                            <a:gd name="connsiteX3" fmla="*/ 253885 w 516996"/>
                            <a:gd name="connsiteY3" fmla="*/ 97430 h 701650"/>
                            <a:gd name="connsiteX4" fmla="*/ 248809 w 516996"/>
                            <a:gd name="connsiteY4" fmla="*/ 0 h 701650"/>
                            <a:gd name="connsiteX5" fmla="*/ 294805 w 516996"/>
                            <a:gd name="connsiteY5" fmla="*/ 26556 h 701650"/>
                            <a:gd name="connsiteX6" fmla="*/ 289317 w 516996"/>
                            <a:gd name="connsiteY6" fmla="*/ 36062 h 701650"/>
                            <a:gd name="connsiteX7" fmla="*/ 512361 w 516996"/>
                            <a:gd name="connsiteY7" fmla="*/ 422385 h 701650"/>
                            <a:gd name="connsiteX8" fmla="*/ 512664 w 516996"/>
                            <a:gd name="connsiteY8" fmla="*/ 422387 h 701650"/>
                            <a:gd name="connsiteX9" fmla="*/ 512668 w 516996"/>
                            <a:gd name="connsiteY9" fmla="*/ 422918 h 701650"/>
                            <a:gd name="connsiteX10" fmla="*/ 516996 w 516996"/>
                            <a:gd name="connsiteY10" fmla="*/ 430413 h 701650"/>
                            <a:gd name="connsiteX11" fmla="*/ 512745 w 516996"/>
                            <a:gd name="connsiteY11" fmla="*/ 432867 h 701650"/>
                            <a:gd name="connsiteX12" fmla="*/ 513000 w 516996"/>
                            <a:gd name="connsiteY12" fmla="*/ 465633 h 701650"/>
                            <a:gd name="connsiteX13" fmla="*/ 469706 w 516996"/>
                            <a:gd name="connsiteY13" fmla="*/ 594221 h 701650"/>
                            <a:gd name="connsiteX14" fmla="*/ 40121 w 516996"/>
                            <a:gd name="connsiteY14" fmla="*/ 618768 h 701650"/>
                            <a:gd name="connsiteX15" fmla="*/ 6455 w 516996"/>
                            <a:gd name="connsiteY15" fmla="*/ 425781 h 701650"/>
                            <a:gd name="connsiteX16" fmla="*/ 248809 w 516996"/>
                            <a:gd name="connsiteY16" fmla="*/ 0 h 701650"/>
                            <a:gd name="connsiteX0" fmla="*/ 253885 w 516996"/>
                            <a:gd name="connsiteY0" fmla="*/ 97430 h 700616"/>
                            <a:gd name="connsiteX1" fmla="*/ 67828 w 516996"/>
                            <a:gd name="connsiteY1" fmla="*/ 419691 h 700616"/>
                            <a:gd name="connsiteX2" fmla="*/ 441249 w 516996"/>
                            <a:gd name="connsiteY2" fmla="*/ 421954 h 700616"/>
                            <a:gd name="connsiteX3" fmla="*/ 253885 w 516996"/>
                            <a:gd name="connsiteY3" fmla="*/ 97430 h 700616"/>
                            <a:gd name="connsiteX4" fmla="*/ 248809 w 516996"/>
                            <a:gd name="connsiteY4" fmla="*/ 0 h 700616"/>
                            <a:gd name="connsiteX5" fmla="*/ 294805 w 516996"/>
                            <a:gd name="connsiteY5" fmla="*/ 26556 h 700616"/>
                            <a:gd name="connsiteX6" fmla="*/ 289317 w 516996"/>
                            <a:gd name="connsiteY6" fmla="*/ 36062 h 700616"/>
                            <a:gd name="connsiteX7" fmla="*/ 512361 w 516996"/>
                            <a:gd name="connsiteY7" fmla="*/ 422385 h 700616"/>
                            <a:gd name="connsiteX8" fmla="*/ 512664 w 516996"/>
                            <a:gd name="connsiteY8" fmla="*/ 422387 h 700616"/>
                            <a:gd name="connsiteX9" fmla="*/ 512668 w 516996"/>
                            <a:gd name="connsiteY9" fmla="*/ 422918 h 700616"/>
                            <a:gd name="connsiteX10" fmla="*/ 516996 w 516996"/>
                            <a:gd name="connsiteY10" fmla="*/ 430413 h 700616"/>
                            <a:gd name="connsiteX11" fmla="*/ 512745 w 516996"/>
                            <a:gd name="connsiteY11" fmla="*/ 432867 h 700616"/>
                            <a:gd name="connsiteX12" fmla="*/ 513000 w 516996"/>
                            <a:gd name="connsiteY12" fmla="*/ 465633 h 700616"/>
                            <a:gd name="connsiteX13" fmla="*/ 469706 w 516996"/>
                            <a:gd name="connsiteY13" fmla="*/ 594221 h 700616"/>
                            <a:gd name="connsiteX14" fmla="*/ 40121 w 516996"/>
                            <a:gd name="connsiteY14" fmla="*/ 618768 h 700616"/>
                            <a:gd name="connsiteX15" fmla="*/ 6455 w 516996"/>
                            <a:gd name="connsiteY15" fmla="*/ 425781 h 700616"/>
                            <a:gd name="connsiteX16" fmla="*/ 248809 w 516996"/>
                            <a:gd name="connsiteY16" fmla="*/ 0 h 700616"/>
                            <a:gd name="connsiteX0" fmla="*/ 254505 w 517616"/>
                            <a:gd name="connsiteY0" fmla="*/ 97430 h 700616"/>
                            <a:gd name="connsiteX1" fmla="*/ 68448 w 517616"/>
                            <a:gd name="connsiteY1" fmla="*/ 419691 h 700616"/>
                            <a:gd name="connsiteX2" fmla="*/ 441869 w 517616"/>
                            <a:gd name="connsiteY2" fmla="*/ 421954 h 700616"/>
                            <a:gd name="connsiteX3" fmla="*/ 254505 w 517616"/>
                            <a:gd name="connsiteY3" fmla="*/ 97430 h 700616"/>
                            <a:gd name="connsiteX4" fmla="*/ 249429 w 517616"/>
                            <a:gd name="connsiteY4" fmla="*/ 0 h 700616"/>
                            <a:gd name="connsiteX5" fmla="*/ 295425 w 517616"/>
                            <a:gd name="connsiteY5" fmla="*/ 26556 h 700616"/>
                            <a:gd name="connsiteX6" fmla="*/ 289937 w 517616"/>
                            <a:gd name="connsiteY6" fmla="*/ 36062 h 700616"/>
                            <a:gd name="connsiteX7" fmla="*/ 512981 w 517616"/>
                            <a:gd name="connsiteY7" fmla="*/ 422385 h 700616"/>
                            <a:gd name="connsiteX8" fmla="*/ 513284 w 517616"/>
                            <a:gd name="connsiteY8" fmla="*/ 422387 h 700616"/>
                            <a:gd name="connsiteX9" fmla="*/ 513288 w 517616"/>
                            <a:gd name="connsiteY9" fmla="*/ 422918 h 700616"/>
                            <a:gd name="connsiteX10" fmla="*/ 517616 w 517616"/>
                            <a:gd name="connsiteY10" fmla="*/ 430413 h 700616"/>
                            <a:gd name="connsiteX11" fmla="*/ 513365 w 517616"/>
                            <a:gd name="connsiteY11" fmla="*/ 432867 h 700616"/>
                            <a:gd name="connsiteX12" fmla="*/ 513620 w 517616"/>
                            <a:gd name="connsiteY12" fmla="*/ 465633 h 700616"/>
                            <a:gd name="connsiteX13" fmla="*/ 470326 w 517616"/>
                            <a:gd name="connsiteY13" fmla="*/ 594221 h 700616"/>
                            <a:gd name="connsiteX14" fmla="*/ 40741 w 517616"/>
                            <a:gd name="connsiteY14" fmla="*/ 618768 h 700616"/>
                            <a:gd name="connsiteX15" fmla="*/ 7075 w 517616"/>
                            <a:gd name="connsiteY15" fmla="*/ 425781 h 700616"/>
                            <a:gd name="connsiteX16" fmla="*/ 249429 w 517616"/>
                            <a:gd name="connsiteY16" fmla="*/ 0 h 700616"/>
                            <a:gd name="connsiteX0" fmla="*/ 254505 w 517616"/>
                            <a:gd name="connsiteY0" fmla="*/ 97430 h 700616"/>
                            <a:gd name="connsiteX1" fmla="*/ 68448 w 517616"/>
                            <a:gd name="connsiteY1" fmla="*/ 419691 h 700616"/>
                            <a:gd name="connsiteX2" fmla="*/ 441869 w 517616"/>
                            <a:gd name="connsiteY2" fmla="*/ 421954 h 700616"/>
                            <a:gd name="connsiteX3" fmla="*/ 254505 w 517616"/>
                            <a:gd name="connsiteY3" fmla="*/ 97430 h 700616"/>
                            <a:gd name="connsiteX4" fmla="*/ 249429 w 517616"/>
                            <a:gd name="connsiteY4" fmla="*/ 0 h 700616"/>
                            <a:gd name="connsiteX5" fmla="*/ 295425 w 517616"/>
                            <a:gd name="connsiteY5" fmla="*/ 26556 h 700616"/>
                            <a:gd name="connsiteX6" fmla="*/ 289937 w 517616"/>
                            <a:gd name="connsiteY6" fmla="*/ 36062 h 700616"/>
                            <a:gd name="connsiteX7" fmla="*/ 512981 w 517616"/>
                            <a:gd name="connsiteY7" fmla="*/ 422385 h 700616"/>
                            <a:gd name="connsiteX8" fmla="*/ 513284 w 517616"/>
                            <a:gd name="connsiteY8" fmla="*/ 422387 h 700616"/>
                            <a:gd name="connsiteX9" fmla="*/ 513288 w 517616"/>
                            <a:gd name="connsiteY9" fmla="*/ 422918 h 700616"/>
                            <a:gd name="connsiteX10" fmla="*/ 517616 w 517616"/>
                            <a:gd name="connsiteY10" fmla="*/ 430413 h 700616"/>
                            <a:gd name="connsiteX11" fmla="*/ 513620 w 517616"/>
                            <a:gd name="connsiteY11" fmla="*/ 465633 h 700616"/>
                            <a:gd name="connsiteX12" fmla="*/ 470326 w 517616"/>
                            <a:gd name="connsiteY12" fmla="*/ 594221 h 700616"/>
                            <a:gd name="connsiteX13" fmla="*/ 40741 w 517616"/>
                            <a:gd name="connsiteY13" fmla="*/ 618768 h 700616"/>
                            <a:gd name="connsiteX14" fmla="*/ 7075 w 517616"/>
                            <a:gd name="connsiteY14" fmla="*/ 425781 h 700616"/>
                            <a:gd name="connsiteX15" fmla="*/ 249429 w 517616"/>
                            <a:gd name="connsiteY15" fmla="*/ 0 h 700616"/>
                            <a:gd name="connsiteX0" fmla="*/ 254505 w 513620"/>
                            <a:gd name="connsiteY0" fmla="*/ 97430 h 700616"/>
                            <a:gd name="connsiteX1" fmla="*/ 68448 w 513620"/>
                            <a:gd name="connsiteY1" fmla="*/ 419691 h 700616"/>
                            <a:gd name="connsiteX2" fmla="*/ 441869 w 513620"/>
                            <a:gd name="connsiteY2" fmla="*/ 421954 h 700616"/>
                            <a:gd name="connsiteX3" fmla="*/ 254505 w 513620"/>
                            <a:gd name="connsiteY3" fmla="*/ 97430 h 700616"/>
                            <a:gd name="connsiteX4" fmla="*/ 249429 w 513620"/>
                            <a:gd name="connsiteY4" fmla="*/ 0 h 700616"/>
                            <a:gd name="connsiteX5" fmla="*/ 295425 w 513620"/>
                            <a:gd name="connsiteY5" fmla="*/ 26556 h 700616"/>
                            <a:gd name="connsiteX6" fmla="*/ 289937 w 513620"/>
                            <a:gd name="connsiteY6" fmla="*/ 36062 h 700616"/>
                            <a:gd name="connsiteX7" fmla="*/ 512981 w 513620"/>
                            <a:gd name="connsiteY7" fmla="*/ 422385 h 700616"/>
                            <a:gd name="connsiteX8" fmla="*/ 513284 w 513620"/>
                            <a:gd name="connsiteY8" fmla="*/ 422387 h 700616"/>
                            <a:gd name="connsiteX9" fmla="*/ 513288 w 513620"/>
                            <a:gd name="connsiteY9" fmla="*/ 422918 h 700616"/>
                            <a:gd name="connsiteX10" fmla="*/ 513620 w 513620"/>
                            <a:gd name="connsiteY10" fmla="*/ 465633 h 700616"/>
                            <a:gd name="connsiteX11" fmla="*/ 470326 w 513620"/>
                            <a:gd name="connsiteY11" fmla="*/ 594221 h 700616"/>
                            <a:gd name="connsiteX12" fmla="*/ 40741 w 513620"/>
                            <a:gd name="connsiteY12" fmla="*/ 618768 h 700616"/>
                            <a:gd name="connsiteX13" fmla="*/ 7075 w 513620"/>
                            <a:gd name="connsiteY13" fmla="*/ 425781 h 700616"/>
                            <a:gd name="connsiteX14" fmla="*/ 249429 w 513620"/>
                            <a:gd name="connsiteY14" fmla="*/ 0 h 700616"/>
                            <a:gd name="connsiteX0" fmla="*/ 254505 w 516740"/>
                            <a:gd name="connsiteY0" fmla="*/ 97430 h 700616"/>
                            <a:gd name="connsiteX1" fmla="*/ 68448 w 516740"/>
                            <a:gd name="connsiteY1" fmla="*/ 419691 h 700616"/>
                            <a:gd name="connsiteX2" fmla="*/ 441869 w 516740"/>
                            <a:gd name="connsiteY2" fmla="*/ 421954 h 700616"/>
                            <a:gd name="connsiteX3" fmla="*/ 254505 w 516740"/>
                            <a:gd name="connsiteY3" fmla="*/ 97430 h 700616"/>
                            <a:gd name="connsiteX4" fmla="*/ 249429 w 516740"/>
                            <a:gd name="connsiteY4" fmla="*/ 0 h 700616"/>
                            <a:gd name="connsiteX5" fmla="*/ 295425 w 516740"/>
                            <a:gd name="connsiteY5" fmla="*/ 26556 h 700616"/>
                            <a:gd name="connsiteX6" fmla="*/ 289937 w 516740"/>
                            <a:gd name="connsiteY6" fmla="*/ 36062 h 700616"/>
                            <a:gd name="connsiteX7" fmla="*/ 512981 w 516740"/>
                            <a:gd name="connsiteY7" fmla="*/ 422385 h 700616"/>
                            <a:gd name="connsiteX8" fmla="*/ 513284 w 516740"/>
                            <a:gd name="connsiteY8" fmla="*/ 422387 h 700616"/>
                            <a:gd name="connsiteX9" fmla="*/ 513620 w 516740"/>
                            <a:gd name="connsiteY9" fmla="*/ 465633 h 700616"/>
                            <a:gd name="connsiteX10" fmla="*/ 470326 w 516740"/>
                            <a:gd name="connsiteY10" fmla="*/ 594221 h 700616"/>
                            <a:gd name="connsiteX11" fmla="*/ 40741 w 516740"/>
                            <a:gd name="connsiteY11" fmla="*/ 618768 h 700616"/>
                            <a:gd name="connsiteX12" fmla="*/ 7075 w 516740"/>
                            <a:gd name="connsiteY12" fmla="*/ 425781 h 700616"/>
                            <a:gd name="connsiteX13" fmla="*/ 249429 w 516740"/>
                            <a:gd name="connsiteY13" fmla="*/ 0 h 700616"/>
                            <a:gd name="connsiteX0" fmla="*/ 254505 w 513620"/>
                            <a:gd name="connsiteY0" fmla="*/ 97430 h 700616"/>
                            <a:gd name="connsiteX1" fmla="*/ 68448 w 513620"/>
                            <a:gd name="connsiteY1" fmla="*/ 419691 h 700616"/>
                            <a:gd name="connsiteX2" fmla="*/ 441869 w 513620"/>
                            <a:gd name="connsiteY2" fmla="*/ 421954 h 700616"/>
                            <a:gd name="connsiteX3" fmla="*/ 254505 w 513620"/>
                            <a:gd name="connsiteY3" fmla="*/ 97430 h 700616"/>
                            <a:gd name="connsiteX4" fmla="*/ 249429 w 513620"/>
                            <a:gd name="connsiteY4" fmla="*/ 0 h 700616"/>
                            <a:gd name="connsiteX5" fmla="*/ 295425 w 513620"/>
                            <a:gd name="connsiteY5" fmla="*/ 26556 h 700616"/>
                            <a:gd name="connsiteX6" fmla="*/ 289937 w 513620"/>
                            <a:gd name="connsiteY6" fmla="*/ 36062 h 700616"/>
                            <a:gd name="connsiteX7" fmla="*/ 512981 w 513620"/>
                            <a:gd name="connsiteY7" fmla="*/ 422385 h 700616"/>
                            <a:gd name="connsiteX8" fmla="*/ 513620 w 513620"/>
                            <a:gd name="connsiteY8" fmla="*/ 465633 h 700616"/>
                            <a:gd name="connsiteX9" fmla="*/ 470326 w 513620"/>
                            <a:gd name="connsiteY9" fmla="*/ 594221 h 700616"/>
                            <a:gd name="connsiteX10" fmla="*/ 40741 w 513620"/>
                            <a:gd name="connsiteY10" fmla="*/ 618768 h 700616"/>
                            <a:gd name="connsiteX11" fmla="*/ 7075 w 513620"/>
                            <a:gd name="connsiteY11" fmla="*/ 425781 h 700616"/>
                            <a:gd name="connsiteX12" fmla="*/ 249429 w 513620"/>
                            <a:gd name="connsiteY12" fmla="*/ 0 h 700616"/>
                            <a:gd name="connsiteX0" fmla="*/ 254505 w 512981"/>
                            <a:gd name="connsiteY0" fmla="*/ 97430 h 700616"/>
                            <a:gd name="connsiteX1" fmla="*/ 68448 w 512981"/>
                            <a:gd name="connsiteY1" fmla="*/ 419691 h 700616"/>
                            <a:gd name="connsiteX2" fmla="*/ 441869 w 512981"/>
                            <a:gd name="connsiteY2" fmla="*/ 421954 h 700616"/>
                            <a:gd name="connsiteX3" fmla="*/ 254505 w 512981"/>
                            <a:gd name="connsiteY3" fmla="*/ 97430 h 700616"/>
                            <a:gd name="connsiteX4" fmla="*/ 249429 w 512981"/>
                            <a:gd name="connsiteY4" fmla="*/ 0 h 700616"/>
                            <a:gd name="connsiteX5" fmla="*/ 295425 w 512981"/>
                            <a:gd name="connsiteY5" fmla="*/ 26556 h 700616"/>
                            <a:gd name="connsiteX6" fmla="*/ 289937 w 512981"/>
                            <a:gd name="connsiteY6" fmla="*/ 36062 h 700616"/>
                            <a:gd name="connsiteX7" fmla="*/ 512981 w 512981"/>
                            <a:gd name="connsiteY7" fmla="*/ 422385 h 700616"/>
                            <a:gd name="connsiteX8" fmla="*/ 470326 w 512981"/>
                            <a:gd name="connsiteY8" fmla="*/ 594221 h 700616"/>
                            <a:gd name="connsiteX9" fmla="*/ 40741 w 512981"/>
                            <a:gd name="connsiteY9" fmla="*/ 618768 h 700616"/>
                            <a:gd name="connsiteX10" fmla="*/ 7075 w 512981"/>
                            <a:gd name="connsiteY10" fmla="*/ 425781 h 700616"/>
                            <a:gd name="connsiteX11" fmla="*/ 249429 w 512981"/>
                            <a:gd name="connsiteY11" fmla="*/ 0 h 700616"/>
                            <a:gd name="connsiteX0" fmla="*/ 254505 w 512981"/>
                            <a:gd name="connsiteY0" fmla="*/ 97430 h 700616"/>
                            <a:gd name="connsiteX1" fmla="*/ 68448 w 512981"/>
                            <a:gd name="connsiteY1" fmla="*/ 419691 h 700616"/>
                            <a:gd name="connsiteX2" fmla="*/ 441869 w 512981"/>
                            <a:gd name="connsiteY2" fmla="*/ 421954 h 700616"/>
                            <a:gd name="connsiteX3" fmla="*/ 254505 w 512981"/>
                            <a:gd name="connsiteY3" fmla="*/ 97430 h 700616"/>
                            <a:gd name="connsiteX4" fmla="*/ 249429 w 512981"/>
                            <a:gd name="connsiteY4" fmla="*/ 0 h 700616"/>
                            <a:gd name="connsiteX5" fmla="*/ 295425 w 512981"/>
                            <a:gd name="connsiteY5" fmla="*/ 26556 h 700616"/>
                            <a:gd name="connsiteX6" fmla="*/ 289937 w 512981"/>
                            <a:gd name="connsiteY6" fmla="*/ 36062 h 700616"/>
                            <a:gd name="connsiteX7" fmla="*/ 512981 w 512981"/>
                            <a:gd name="connsiteY7" fmla="*/ 422385 h 700616"/>
                            <a:gd name="connsiteX8" fmla="*/ 470326 w 512981"/>
                            <a:gd name="connsiteY8" fmla="*/ 594221 h 700616"/>
                            <a:gd name="connsiteX9" fmla="*/ 40741 w 512981"/>
                            <a:gd name="connsiteY9" fmla="*/ 618768 h 700616"/>
                            <a:gd name="connsiteX10" fmla="*/ 7075 w 512981"/>
                            <a:gd name="connsiteY10" fmla="*/ 425781 h 700616"/>
                            <a:gd name="connsiteX11" fmla="*/ 249429 w 512981"/>
                            <a:gd name="connsiteY11" fmla="*/ 0 h 700616"/>
                            <a:gd name="connsiteX0" fmla="*/ 254505 w 522658"/>
                            <a:gd name="connsiteY0" fmla="*/ 97430 h 700616"/>
                            <a:gd name="connsiteX1" fmla="*/ 68448 w 522658"/>
                            <a:gd name="connsiteY1" fmla="*/ 419691 h 700616"/>
                            <a:gd name="connsiteX2" fmla="*/ 441869 w 522658"/>
                            <a:gd name="connsiteY2" fmla="*/ 421954 h 700616"/>
                            <a:gd name="connsiteX3" fmla="*/ 254505 w 522658"/>
                            <a:gd name="connsiteY3" fmla="*/ 97430 h 700616"/>
                            <a:gd name="connsiteX4" fmla="*/ 249429 w 522658"/>
                            <a:gd name="connsiteY4" fmla="*/ 0 h 700616"/>
                            <a:gd name="connsiteX5" fmla="*/ 295425 w 522658"/>
                            <a:gd name="connsiteY5" fmla="*/ 26556 h 700616"/>
                            <a:gd name="connsiteX6" fmla="*/ 289937 w 522658"/>
                            <a:gd name="connsiteY6" fmla="*/ 36062 h 700616"/>
                            <a:gd name="connsiteX7" fmla="*/ 512981 w 522658"/>
                            <a:gd name="connsiteY7" fmla="*/ 422385 h 700616"/>
                            <a:gd name="connsiteX8" fmla="*/ 470326 w 522658"/>
                            <a:gd name="connsiteY8" fmla="*/ 594221 h 700616"/>
                            <a:gd name="connsiteX9" fmla="*/ 40741 w 522658"/>
                            <a:gd name="connsiteY9" fmla="*/ 618768 h 700616"/>
                            <a:gd name="connsiteX10" fmla="*/ 7075 w 522658"/>
                            <a:gd name="connsiteY10" fmla="*/ 425781 h 700616"/>
                            <a:gd name="connsiteX11" fmla="*/ 249429 w 522658"/>
                            <a:gd name="connsiteY11" fmla="*/ 0 h 700616"/>
                            <a:gd name="connsiteX0" fmla="*/ 254505 w 518728"/>
                            <a:gd name="connsiteY0" fmla="*/ 97430 h 700616"/>
                            <a:gd name="connsiteX1" fmla="*/ 68448 w 518728"/>
                            <a:gd name="connsiteY1" fmla="*/ 419691 h 700616"/>
                            <a:gd name="connsiteX2" fmla="*/ 441869 w 518728"/>
                            <a:gd name="connsiteY2" fmla="*/ 421954 h 700616"/>
                            <a:gd name="connsiteX3" fmla="*/ 254505 w 518728"/>
                            <a:gd name="connsiteY3" fmla="*/ 97430 h 700616"/>
                            <a:gd name="connsiteX4" fmla="*/ 249429 w 518728"/>
                            <a:gd name="connsiteY4" fmla="*/ 0 h 700616"/>
                            <a:gd name="connsiteX5" fmla="*/ 295425 w 518728"/>
                            <a:gd name="connsiteY5" fmla="*/ 26556 h 700616"/>
                            <a:gd name="connsiteX6" fmla="*/ 289937 w 518728"/>
                            <a:gd name="connsiteY6" fmla="*/ 36062 h 700616"/>
                            <a:gd name="connsiteX7" fmla="*/ 512981 w 518728"/>
                            <a:gd name="connsiteY7" fmla="*/ 422385 h 700616"/>
                            <a:gd name="connsiteX8" fmla="*/ 470326 w 518728"/>
                            <a:gd name="connsiteY8" fmla="*/ 594221 h 700616"/>
                            <a:gd name="connsiteX9" fmla="*/ 40741 w 518728"/>
                            <a:gd name="connsiteY9" fmla="*/ 618768 h 700616"/>
                            <a:gd name="connsiteX10" fmla="*/ 7075 w 518728"/>
                            <a:gd name="connsiteY10" fmla="*/ 425781 h 700616"/>
                            <a:gd name="connsiteX11" fmla="*/ 249429 w 518728"/>
                            <a:gd name="connsiteY11" fmla="*/ 0 h 700616"/>
                            <a:gd name="connsiteX0" fmla="*/ 254505 w 518728"/>
                            <a:gd name="connsiteY0" fmla="*/ 97430 h 690762"/>
                            <a:gd name="connsiteX1" fmla="*/ 68448 w 518728"/>
                            <a:gd name="connsiteY1" fmla="*/ 419691 h 690762"/>
                            <a:gd name="connsiteX2" fmla="*/ 441869 w 518728"/>
                            <a:gd name="connsiteY2" fmla="*/ 421954 h 690762"/>
                            <a:gd name="connsiteX3" fmla="*/ 254505 w 518728"/>
                            <a:gd name="connsiteY3" fmla="*/ 97430 h 690762"/>
                            <a:gd name="connsiteX4" fmla="*/ 249429 w 518728"/>
                            <a:gd name="connsiteY4" fmla="*/ 0 h 690762"/>
                            <a:gd name="connsiteX5" fmla="*/ 295425 w 518728"/>
                            <a:gd name="connsiteY5" fmla="*/ 26556 h 690762"/>
                            <a:gd name="connsiteX6" fmla="*/ 289937 w 518728"/>
                            <a:gd name="connsiteY6" fmla="*/ 36062 h 690762"/>
                            <a:gd name="connsiteX7" fmla="*/ 512981 w 518728"/>
                            <a:gd name="connsiteY7" fmla="*/ 422385 h 690762"/>
                            <a:gd name="connsiteX8" fmla="*/ 470326 w 518728"/>
                            <a:gd name="connsiteY8" fmla="*/ 594221 h 690762"/>
                            <a:gd name="connsiteX9" fmla="*/ 40741 w 518728"/>
                            <a:gd name="connsiteY9" fmla="*/ 618768 h 690762"/>
                            <a:gd name="connsiteX10" fmla="*/ 7075 w 518728"/>
                            <a:gd name="connsiteY10" fmla="*/ 425781 h 690762"/>
                            <a:gd name="connsiteX11" fmla="*/ 249429 w 518728"/>
                            <a:gd name="connsiteY11" fmla="*/ 0 h 690762"/>
                            <a:gd name="connsiteX0" fmla="*/ 254505 w 521850"/>
                            <a:gd name="connsiteY0" fmla="*/ 97430 h 692440"/>
                            <a:gd name="connsiteX1" fmla="*/ 68448 w 521850"/>
                            <a:gd name="connsiteY1" fmla="*/ 419691 h 692440"/>
                            <a:gd name="connsiteX2" fmla="*/ 441869 w 521850"/>
                            <a:gd name="connsiteY2" fmla="*/ 421954 h 692440"/>
                            <a:gd name="connsiteX3" fmla="*/ 254505 w 521850"/>
                            <a:gd name="connsiteY3" fmla="*/ 97430 h 692440"/>
                            <a:gd name="connsiteX4" fmla="*/ 249429 w 521850"/>
                            <a:gd name="connsiteY4" fmla="*/ 0 h 692440"/>
                            <a:gd name="connsiteX5" fmla="*/ 295425 w 521850"/>
                            <a:gd name="connsiteY5" fmla="*/ 26556 h 692440"/>
                            <a:gd name="connsiteX6" fmla="*/ 289937 w 521850"/>
                            <a:gd name="connsiteY6" fmla="*/ 36062 h 692440"/>
                            <a:gd name="connsiteX7" fmla="*/ 512981 w 521850"/>
                            <a:gd name="connsiteY7" fmla="*/ 422385 h 692440"/>
                            <a:gd name="connsiteX8" fmla="*/ 485668 w 521850"/>
                            <a:gd name="connsiteY8" fmla="*/ 597290 h 692440"/>
                            <a:gd name="connsiteX9" fmla="*/ 40741 w 521850"/>
                            <a:gd name="connsiteY9" fmla="*/ 618768 h 692440"/>
                            <a:gd name="connsiteX10" fmla="*/ 7075 w 521850"/>
                            <a:gd name="connsiteY10" fmla="*/ 425781 h 692440"/>
                            <a:gd name="connsiteX11" fmla="*/ 249429 w 521850"/>
                            <a:gd name="connsiteY11" fmla="*/ 0 h 692440"/>
                            <a:gd name="connsiteX0" fmla="*/ 259459 w 526804"/>
                            <a:gd name="connsiteY0" fmla="*/ 97430 h 692440"/>
                            <a:gd name="connsiteX1" fmla="*/ 73402 w 526804"/>
                            <a:gd name="connsiteY1" fmla="*/ 419691 h 692440"/>
                            <a:gd name="connsiteX2" fmla="*/ 446823 w 526804"/>
                            <a:gd name="connsiteY2" fmla="*/ 421954 h 692440"/>
                            <a:gd name="connsiteX3" fmla="*/ 259459 w 526804"/>
                            <a:gd name="connsiteY3" fmla="*/ 97430 h 692440"/>
                            <a:gd name="connsiteX4" fmla="*/ 254383 w 526804"/>
                            <a:gd name="connsiteY4" fmla="*/ 0 h 692440"/>
                            <a:gd name="connsiteX5" fmla="*/ 300379 w 526804"/>
                            <a:gd name="connsiteY5" fmla="*/ 26556 h 692440"/>
                            <a:gd name="connsiteX6" fmla="*/ 294891 w 526804"/>
                            <a:gd name="connsiteY6" fmla="*/ 36062 h 692440"/>
                            <a:gd name="connsiteX7" fmla="*/ 517935 w 526804"/>
                            <a:gd name="connsiteY7" fmla="*/ 422385 h 692440"/>
                            <a:gd name="connsiteX8" fmla="*/ 490622 w 526804"/>
                            <a:gd name="connsiteY8" fmla="*/ 597290 h 692440"/>
                            <a:gd name="connsiteX9" fmla="*/ 45695 w 526804"/>
                            <a:gd name="connsiteY9" fmla="*/ 618768 h 692440"/>
                            <a:gd name="connsiteX10" fmla="*/ 12029 w 526804"/>
                            <a:gd name="connsiteY10" fmla="*/ 425781 h 692440"/>
                            <a:gd name="connsiteX11" fmla="*/ 254383 w 526804"/>
                            <a:gd name="connsiteY11" fmla="*/ 0 h 692440"/>
                            <a:gd name="connsiteX0" fmla="*/ 259459 w 526804"/>
                            <a:gd name="connsiteY0" fmla="*/ 97430 h 692440"/>
                            <a:gd name="connsiteX1" fmla="*/ 72416 w 526804"/>
                            <a:gd name="connsiteY1" fmla="*/ 421662 h 692440"/>
                            <a:gd name="connsiteX2" fmla="*/ 446823 w 526804"/>
                            <a:gd name="connsiteY2" fmla="*/ 421954 h 692440"/>
                            <a:gd name="connsiteX3" fmla="*/ 259459 w 526804"/>
                            <a:gd name="connsiteY3" fmla="*/ 97430 h 692440"/>
                            <a:gd name="connsiteX4" fmla="*/ 254383 w 526804"/>
                            <a:gd name="connsiteY4" fmla="*/ 0 h 692440"/>
                            <a:gd name="connsiteX5" fmla="*/ 300379 w 526804"/>
                            <a:gd name="connsiteY5" fmla="*/ 26556 h 692440"/>
                            <a:gd name="connsiteX6" fmla="*/ 294891 w 526804"/>
                            <a:gd name="connsiteY6" fmla="*/ 36062 h 692440"/>
                            <a:gd name="connsiteX7" fmla="*/ 517935 w 526804"/>
                            <a:gd name="connsiteY7" fmla="*/ 422385 h 692440"/>
                            <a:gd name="connsiteX8" fmla="*/ 490622 w 526804"/>
                            <a:gd name="connsiteY8" fmla="*/ 597290 h 692440"/>
                            <a:gd name="connsiteX9" fmla="*/ 45695 w 526804"/>
                            <a:gd name="connsiteY9" fmla="*/ 618768 h 692440"/>
                            <a:gd name="connsiteX10" fmla="*/ 12029 w 526804"/>
                            <a:gd name="connsiteY10" fmla="*/ 425781 h 692440"/>
                            <a:gd name="connsiteX11" fmla="*/ 254383 w 526804"/>
                            <a:gd name="connsiteY11" fmla="*/ 0 h 692440"/>
                            <a:gd name="connsiteX0" fmla="*/ 259459 w 526804"/>
                            <a:gd name="connsiteY0" fmla="*/ 97430 h 692440"/>
                            <a:gd name="connsiteX1" fmla="*/ 71923 w 526804"/>
                            <a:gd name="connsiteY1" fmla="*/ 422648 h 692440"/>
                            <a:gd name="connsiteX2" fmla="*/ 446823 w 526804"/>
                            <a:gd name="connsiteY2" fmla="*/ 421954 h 692440"/>
                            <a:gd name="connsiteX3" fmla="*/ 259459 w 526804"/>
                            <a:gd name="connsiteY3" fmla="*/ 97430 h 692440"/>
                            <a:gd name="connsiteX4" fmla="*/ 254383 w 526804"/>
                            <a:gd name="connsiteY4" fmla="*/ 0 h 692440"/>
                            <a:gd name="connsiteX5" fmla="*/ 300379 w 526804"/>
                            <a:gd name="connsiteY5" fmla="*/ 26556 h 692440"/>
                            <a:gd name="connsiteX6" fmla="*/ 294891 w 526804"/>
                            <a:gd name="connsiteY6" fmla="*/ 36062 h 692440"/>
                            <a:gd name="connsiteX7" fmla="*/ 517935 w 526804"/>
                            <a:gd name="connsiteY7" fmla="*/ 422385 h 692440"/>
                            <a:gd name="connsiteX8" fmla="*/ 490622 w 526804"/>
                            <a:gd name="connsiteY8" fmla="*/ 597290 h 692440"/>
                            <a:gd name="connsiteX9" fmla="*/ 45695 w 526804"/>
                            <a:gd name="connsiteY9" fmla="*/ 618768 h 692440"/>
                            <a:gd name="connsiteX10" fmla="*/ 12029 w 526804"/>
                            <a:gd name="connsiteY10" fmla="*/ 425781 h 692440"/>
                            <a:gd name="connsiteX11" fmla="*/ 254383 w 526804"/>
                            <a:gd name="connsiteY11" fmla="*/ 0 h 692440"/>
                            <a:gd name="connsiteX0" fmla="*/ 259459 w 526804"/>
                            <a:gd name="connsiteY0" fmla="*/ 97430 h 692440"/>
                            <a:gd name="connsiteX1" fmla="*/ 71923 w 526804"/>
                            <a:gd name="connsiteY1" fmla="*/ 422155 h 692440"/>
                            <a:gd name="connsiteX2" fmla="*/ 446823 w 526804"/>
                            <a:gd name="connsiteY2" fmla="*/ 421954 h 692440"/>
                            <a:gd name="connsiteX3" fmla="*/ 259459 w 526804"/>
                            <a:gd name="connsiteY3" fmla="*/ 97430 h 692440"/>
                            <a:gd name="connsiteX4" fmla="*/ 254383 w 526804"/>
                            <a:gd name="connsiteY4" fmla="*/ 0 h 692440"/>
                            <a:gd name="connsiteX5" fmla="*/ 300379 w 526804"/>
                            <a:gd name="connsiteY5" fmla="*/ 26556 h 692440"/>
                            <a:gd name="connsiteX6" fmla="*/ 294891 w 526804"/>
                            <a:gd name="connsiteY6" fmla="*/ 36062 h 692440"/>
                            <a:gd name="connsiteX7" fmla="*/ 517935 w 526804"/>
                            <a:gd name="connsiteY7" fmla="*/ 422385 h 692440"/>
                            <a:gd name="connsiteX8" fmla="*/ 490622 w 526804"/>
                            <a:gd name="connsiteY8" fmla="*/ 597290 h 692440"/>
                            <a:gd name="connsiteX9" fmla="*/ 45695 w 526804"/>
                            <a:gd name="connsiteY9" fmla="*/ 618768 h 692440"/>
                            <a:gd name="connsiteX10" fmla="*/ 12029 w 526804"/>
                            <a:gd name="connsiteY10" fmla="*/ 425781 h 692440"/>
                            <a:gd name="connsiteX11" fmla="*/ 254383 w 526804"/>
                            <a:gd name="connsiteY11" fmla="*/ 0 h 69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6804" h="692440">
                              <a:moveTo>
                                <a:pt x="259459" y="97430"/>
                              </a:moveTo>
                              <a:lnTo>
                                <a:pt x="71923" y="422155"/>
                              </a:lnTo>
                              <a:lnTo>
                                <a:pt x="446823" y="421954"/>
                              </a:lnTo>
                              <a:lnTo>
                                <a:pt x="259459" y="97430"/>
                              </a:lnTo>
                              <a:close/>
                              <a:moveTo>
                                <a:pt x="254383" y="0"/>
                              </a:moveTo>
                              <a:lnTo>
                                <a:pt x="300379" y="26556"/>
                              </a:lnTo>
                              <a:lnTo>
                                <a:pt x="294891" y="36062"/>
                              </a:lnTo>
                              <a:lnTo>
                                <a:pt x="517935" y="422385"/>
                              </a:lnTo>
                              <a:cubicBezTo>
                                <a:pt x="534401" y="479664"/>
                                <a:pt x="529388" y="546149"/>
                                <a:pt x="490622" y="597290"/>
                              </a:cubicBezTo>
                              <a:cubicBezTo>
                                <a:pt x="413910" y="746621"/>
                                <a:pt x="94791" y="693433"/>
                                <a:pt x="45695" y="618768"/>
                              </a:cubicBezTo>
                              <a:cubicBezTo>
                                <a:pt x="-16171" y="550805"/>
                                <a:pt x="-1785" y="455267"/>
                                <a:pt x="12029" y="425781"/>
                              </a:cubicBezTo>
                              <a:lnTo>
                                <a:pt x="254383"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176" name="Freeform 175"/>
                        <p:cNvSpPr/>
                        <p:nvPr/>
                      </p:nvSpPr>
                      <p:spPr>
                        <a:xfrm>
                          <a:off x="484814" y="8174366"/>
                          <a:ext cx="217864" cy="276163"/>
                        </a:xfrm>
                        <a:custGeom>
                          <a:avLst/>
                          <a:gdLst>
                            <a:gd name="connsiteX0" fmla="*/ 108932 w 217864"/>
                            <a:gd name="connsiteY0" fmla="*/ 0 h 276163"/>
                            <a:gd name="connsiteX1" fmla="*/ 217864 w 217864"/>
                            <a:gd name="connsiteY1" fmla="*/ 108932 h 276163"/>
                            <a:gd name="connsiteX2" fmla="*/ 185958 w 217864"/>
                            <a:gd name="connsiteY2" fmla="*/ 185959 h 276163"/>
                            <a:gd name="connsiteX3" fmla="*/ 162630 w 217864"/>
                            <a:gd name="connsiteY3" fmla="*/ 201687 h 276163"/>
                            <a:gd name="connsiteX4" fmla="*/ 162630 w 217864"/>
                            <a:gd name="connsiteY4" fmla="*/ 276163 h 276163"/>
                            <a:gd name="connsiteX5" fmla="*/ 46029 w 217864"/>
                            <a:gd name="connsiteY5" fmla="*/ 276163 h 276163"/>
                            <a:gd name="connsiteX6" fmla="*/ 46029 w 217864"/>
                            <a:gd name="connsiteY6" fmla="*/ 195481 h 276163"/>
                            <a:gd name="connsiteX7" fmla="*/ 31906 w 217864"/>
                            <a:gd name="connsiteY7" fmla="*/ 185959 h 276163"/>
                            <a:gd name="connsiteX8" fmla="*/ 0 w 217864"/>
                            <a:gd name="connsiteY8" fmla="*/ 108932 h 276163"/>
                            <a:gd name="connsiteX9" fmla="*/ 108932 w 217864"/>
                            <a:gd name="connsiteY9" fmla="*/ 0 h 27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864" h="276163">
                              <a:moveTo>
                                <a:pt x="108932" y="0"/>
                              </a:moveTo>
                              <a:cubicBezTo>
                                <a:pt x="169093" y="0"/>
                                <a:pt x="217864" y="48771"/>
                                <a:pt x="217864" y="108932"/>
                              </a:cubicBezTo>
                              <a:cubicBezTo>
                                <a:pt x="217864" y="139013"/>
                                <a:pt x="205671" y="166246"/>
                                <a:pt x="185958" y="185959"/>
                              </a:cubicBezTo>
                              <a:lnTo>
                                <a:pt x="162630" y="201687"/>
                              </a:lnTo>
                              <a:lnTo>
                                <a:pt x="162630" y="276163"/>
                              </a:lnTo>
                              <a:lnTo>
                                <a:pt x="46029" y="276163"/>
                              </a:lnTo>
                              <a:lnTo>
                                <a:pt x="46029" y="195481"/>
                              </a:lnTo>
                              <a:lnTo>
                                <a:pt x="31906" y="185959"/>
                              </a:lnTo>
                              <a:cubicBezTo>
                                <a:pt x="12193" y="166246"/>
                                <a:pt x="0" y="139013"/>
                                <a:pt x="0" y="108932"/>
                              </a:cubicBezTo>
                              <a:cubicBezTo>
                                <a:pt x="0" y="48771"/>
                                <a:pt x="48771" y="0"/>
                                <a:pt x="10893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grpSp>
                <p:grpSp>
                  <p:nvGrpSpPr>
                    <p:cNvPr id="179" name="Group 178"/>
                    <p:cNvGrpSpPr/>
                    <p:nvPr/>
                  </p:nvGrpSpPr>
                  <p:grpSpPr>
                    <a:xfrm>
                      <a:off x="2428666" y="3782451"/>
                      <a:ext cx="272380" cy="271238"/>
                      <a:chOff x="1648495" y="1571236"/>
                      <a:chExt cx="4397336" cy="4378909"/>
                    </a:xfrm>
                    <a:solidFill>
                      <a:schemeClr val="bg1"/>
                    </a:solidFill>
                  </p:grpSpPr>
                  <p:sp>
                    <p:nvSpPr>
                      <p:cNvPr id="205" name="Rounded Rectangle 204"/>
                      <p:cNvSpPr/>
                      <p:nvPr/>
                    </p:nvSpPr>
                    <p:spPr>
                      <a:xfrm>
                        <a:off x="1648495" y="4121239"/>
                        <a:ext cx="463639" cy="1429555"/>
                      </a:xfrm>
                      <a:prstGeom prst="round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95000"/>
                              <a:lumOff val="5000"/>
                            </a:schemeClr>
                          </a:solidFill>
                          <a:latin typeface="Arial" panose="020B0604020202020204" pitchFamily="34" charset="0"/>
                          <a:cs typeface="Arial" panose="020B0604020202020204" pitchFamily="34" charset="0"/>
                        </a:endParaRPr>
                      </a:p>
                    </p:txBody>
                  </p:sp>
                  <p:sp>
                    <p:nvSpPr>
                      <p:cNvPr id="206" name="Rectangle 130"/>
                      <p:cNvSpPr/>
                      <p:nvPr/>
                    </p:nvSpPr>
                    <p:spPr>
                      <a:xfrm>
                        <a:off x="2268507" y="4168488"/>
                        <a:ext cx="3777324" cy="1781657"/>
                      </a:xfrm>
                      <a:custGeom>
                        <a:avLst/>
                        <a:gdLst>
                          <a:gd name="connsiteX0" fmla="*/ 0 w 6220496"/>
                          <a:gd name="connsiteY0" fmla="*/ 0 h 2318198"/>
                          <a:gd name="connsiteX1" fmla="*/ 6220496 w 6220496"/>
                          <a:gd name="connsiteY1" fmla="*/ 0 h 2318198"/>
                          <a:gd name="connsiteX2" fmla="*/ 6220496 w 6220496"/>
                          <a:gd name="connsiteY2" fmla="*/ 2318198 h 2318198"/>
                          <a:gd name="connsiteX3" fmla="*/ 0 w 6220496"/>
                          <a:gd name="connsiteY3" fmla="*/ 2318198 h 2318198"/>
                          <a:gd name="connsiteX4" fmla="*/ 0 w 6220496"/>
                          <a:gd name="connsiteY4" fmla="*/ 0 h 2318198"/>
                          <a:gd name="connsiteX0" fmla="*/ 0 w 6220496"/>
                          <a:gd name="connsiteY0" fmla="*/ 0 h 2318198"/>
                          <a:gd name="connsiteX1" fmla="*/ 6220496 w 6220496"/>
                          <a:gd name="connsiteY1" fmla="*/ 0 h 2318198"/>
                          <a:gd name="connsiteX2" fmla="*/ 6220496 w 6220496"/>
                          <a:gd name="connsiteY2" fmla="*/ 2318198 h 2318198"/>
                          <a:gd name="connsiteX3" fmla="*/ 68580 w 6220496"/>
                          <a:gd name="connsiteY3" fmla="*/ 1342838 h 2318198"/>
                          <a:gd name="connsiteX4" fmla="*/ 0 w 6220496"/>
                          <a:gd name="connsiteY4" fmla="*/ 0 h 2318198"/>
                          <a:gd name="connsiteX0" fmla="*/ 0 w 6167156"/>
                          <a:gd name="connsiteY0" fmla="*/ 487680 h 2318198"/>
                          <a:gd name="connsiteX1" fmla="*/ 6167156 w 6167156"/>
                          <a:gd name="connsiteY1" fmla="*/ 0 h 2318198"/>
                          <a:gd name="connsiteX2" fmla="*/ 6167156 w 6167156"/>
                          <a:gd name="connsiteY2" fmla="*/ 2318198 h 2318198"/>
                          <a:gd name="connsiteX3" fmla="*/ 15240 w 6167156"/>
                          <a:gd name="connsiteY3" fmla="*/ 1342838 h 2318198"/>
                          <a:gd name="connsiteX4" fmla="*/ 0 w 6167156"/>
                          <a:gd name="connsiteY4" fmla="*/ 487680 h 2318198"/>
                          <a:gd name="connsiteX0" fmla="*/ 0 w 6167156"/>
                          <a:gd name="connsiteY0" fmla="*/ 167640 h 1998158"/>
                          <a:gd name="connsiteX1" fmla="*/ 1343696 w 6167156"/>
                          <a:gd name="connsiteY1" fmla="*/ 0 h 1998158"/>
                          <a:gd name="connsiteX2" fmla="*/ 6167156 w 6167156"/>
                          <a:gd name="connsiteY2" fmla="*/ 1998158 h 1998158"/>
                          <a:gd name="connsiteX3" fmla="*/ 15240 w 6167156"/>
                          <a:gd name="connsiteY3" fmla="*/ 1022798 h 1998158"/>
                          <a:gd name="connsiteX4" fmla="*/ 0 w 6167156"/>
                          <a:gd name="connsiteY4" fmla="*/ 167640 h 1998158"/>
                          <a:gd name="connsiteX0" fmla="*/ 0 w 6167156"/>
                          <a:gd name="connsiteY0" fmla="*/ 273772 h 2104290"/>
                          <a:gd name="connsiteX1" fmla="*/ 1343696 w 6167156"/>
                          <a:gd name="connsiteY1" fmla="*/ 106132 h 2104290"/>
                          <a:gd name="connsiteX2" fmla="*/ 6167156 w 6167156"/>
                          <a:gd name="connsiteY2" fmla="*/ 2104290 h 2104290"/>
                          <a:gd name="connsiteX3" fmla="*/ 15240 w 6167156"/>
                          <a:gd name="connsiteY3" fmla="*/ 1128930 h 2104290"/>
                          <a:gd name="connsiteX4" fmla="*/ 0 w 6167156"/>
                          <a:gd name="connsiteY4" fmla="*/ 273772 h 2104290"/>
                          <a:gd name="connsiteX0" fmla="*/ 0 w 6167156"/>
                          <a:gd name="connsiteY0" fmla="*/ 283695 h 2114213"/>
                          <a:gd name="connsiteX1" fmla="*/ 1343696 w 6167156"/>
                          <a:gd name="connsiteY1" fmla="*/ 116055 h 2114213"/>
                          <a:gd name="connsiteX2" fmla="*/ 6167156 w 6167156"/>
                          <a:gd name="connsiteY2" fmla="*/ 2114213 h 2114213"/>
                          <a:gd name="connsiteX3" fmla="*/ 15240 w 6167156"/>
                          <a:gd name="connsiteY3" fmla="*/ 1138853 h 2114213"/>
                          <a:gd name="connsiteX4" fmla="*/ 0 w 6167156"/>
                          <a:gd name="connsiteY4" fmla="*/ 283695 h 2114213"/>
                          <a:gd name="connsiteX0" fmla="*/ 0 w 6167156"/>
                          <a:gd name="connsiteY0" fmla="*/ 230845 h 2061363"/>
                          <a:gd name="connsiteX1" fmla="*/ 1343696 w 6167156"/>
                          <a:gd name="connsiteY1" fmla="*/ 63205 h 2061363"/>
                          <a:gd name="connsiteX2" fmla="*/ 6167156 w 6167156"/>
                          <a:gd name="connsiteY2" fmla="*/ 2061363 h 2061363"/>
                          <a:gd name="connsiteX3" fmla="*/ 15240 w 6167156"/>
                          <a:gd name="connsiteY3" fmla="*/ 1086003 h 2061363"/>
                          <a:gd name="connsiteX4" fmla="*/ 0 w 6167156"/>
                          <a:gd name="connsiteY4" fmla="*/ 230845 h 2061363"/>
                          <a:gd name="connsiteX0" fmla="*/ 0 w 6167156"/>
                          <a:gd name="connsiteY0" fmla="*/ 218284 h 2048802"/>
                          <a:gd name="connsiteX1" fmla="*/ 1358936 w 6167156"/>
                          <a:gd name="connsiteY1" fmla="*/ 65884 h 2048802"/>
                          <a:gd name="connsiteX2" fmla="*/ 6167156 w 6167156"/>
                          <a:gd name="connsiteY2" fmla="*/ 2048802 h 2048802"/>
                          <a:gd name="connsiteX3" fmla="*/ 15240 w 6167156"/>
                          <a:gd name="connsiteY3" fmla="*/ 1073442 h 2048802"/>
                          <a:gd name="connsiteX4" fmla="*/ 0 w 6167156"/>
                          <a:gd name="connsiteY4" fmla="*/ 218284 h 2048802"/>
                          <a:gd name="connsiteX0" fmla="*/ 22860 w 6151916"/>
                          <a:gd name="connsiteY0" fmla="*/ 193838 h 2054836"/>
                          <a:gd name="connsiteX1" fmla="*/ 1343696 w 6151916"/>
                          <a:gd name="connsiteY1" fmla="*/ 71918 h 2054836"/>
                          <a:gd name="connsiteX2" fmla="*/ 6151916 w 6151916"/>
                          <a:gd name="connsiteY2" fmla="*/ 2054836 h 2054836"/>
                          <a:gd name="connsiteX3" fmla="*/ 0 w 6151916"/>
                          <a:gd name="connsiteY3" fmla="*/ 1079476 h 2054836"/>
                          <a:gd name="connsiteX4" fmla="*/ 22860 w 6151916"/>
                          <a:gd name="connsiteY4" fmla="*/ 193838 h 2054836"/>
                          <a:gd name="connsiteX0" fmla="*/ 22860 w 6151916"/>
                          <a:gd name="connsiteY0" fmla="*/ 196784 h 2057782"/>
                          <a:gd name="connsiteX1" fmla="*/ 1343696 w 6151916"/>
                          <a:gd name="connsiteY1" fmla="*/ 74864 h 2057782"/>
                          <a:gd name="connsiteX2" fmla="*/ 6151916 w 6151916"/>
                          <a:gd name="connsiteY2" fmla="*/ 2057782 h 2057782"/>
                          <a:gd name="connsiteX3" fmla="*/ 0 w 6151916"/>
                          <a:gd name="connsiteY3" fmla="*/ 1082422 h 2057782"/>
                          <a:gd name="connsiteX4" fmla="*/ 22860 w 6151916"/>
                          <a:gd name="connsiteY4" fmla="*/ 196784 h 2057782"/>
                          <a:gd name="connsiteX0" fmla="*/ 22860 w 6151916"/>
                          <a:gd name="connsiteY0" fmla="*/ 204916 h 2065914"/>
                          <a:gd name="connsiteX1" fmla="*/ 1343696 w 6151916"/>
                          <a:gd name="connsiteY1" fmla="*/ 82996 h 2065914"/>
                          <a:gd name="connsiteX2" fmla="*/ 6151916 w 6151916"/>
                          <a:gd name="connsiteY2" fmla="*/ 2065914 h 2065914"/>
                          <a:gd name="connsiteX3" fmla="*/ 0 w 6151916"/>
                          <a:gd name="connsiteY3" fmla="*/ 1090554 h 2065914"/>
                          <a:gd name="connsiteX4" fmla="*/ 22860 w 6151916"/>
                          <a:gd name="connsiteY4" fmla="*/ 204916 h 2065914"/>
                          <a:gd name="connsiteX0" fmla="*/ 22860 w 6151916"/>
                          <a:gd name="connsiteY0" fmla="*/ 188555 h 2049553"/>
                          <a:gd name="connsiteX1" fmla="*/ 1366556 w 6151916"/>
                          <a:gd name="connsiteY1" fmla="*/ 89495 h 2049553"/>
                          <a:gd name="connsiteX2" fmla="*/ 6151916 w 6151916"/>
                          <a:gd name="connsiteY2" fmla="*/ 2049553 h 2049553"/>
                          <a:gd name="connsiteX3" fmla="*/ 0 w 6151916"/>
                          <a:gd name="connsiteY3" fmla="*/ 1074193 h 2049553"/>
                          <a:gd name="connsiteX4" fmla="*/ 22860 w 6151916"/>
                          <a:gd name="connsiteY4" fmla="*/ 188555 h 2049553"/>
                          <a:gd name="connsiteX0" fmla="*/ 22860 w 6151916"/>
                          <a:gd name="connsiteY0" fmla="*/ 188555 h 2049553"/>
                          <a:gd name="connsiteX1" fmla="*/ 1366556 w 6151916"/>
                          <a:gd name="connsiteY1" fmla="*/ 89495 h 2049553"/>
                          <a:gd name="connsiteX2" fmla="*/ 6151916 w 6151916"/>
                          <a:gd name="connsiteY2" fmla="*/ 2049553 h 2049553"/>
                          <a:gd name="connsiteX3" fmla="*/ 726154 w 6151916"/>
                          <a:gd name="connsiteY3" fmla="*/ 1198259 h 2049553"/>
                          <a:gd name="connsiteX4" fmla="*/ 0 w 6151916"/>
                          <a:gd name="connsiteY4" fmla="*/ 1074193 h 2049553"/>
                          <a:gd name="connsiteX5" fmla="*/ 22860 w 6151916"/>
                          <a:gd name="connsiteY5" fmla="*/ 188555 h 2049553"/>
                          <a:gd name="connsiteX0" fmla="*/ 22860 w 6151916"/>
                          <a:gd name="connsiteY0" fmla="*/ 188555 h 2049553"/>
                          <a:gd name="connsiteX1" fmla="*/ 1366556 w 6151916"/>
                          <a:gd name="connsiteY1" fmla="*/ 89495 h 2049553"/>
                          <a:gd name="connsiteX2" fmla="*/ 6151916 w 6151916"/>
                          <a:gd name="connsiteY2" fmla="*/ 2049553 h 2049553"/>
                          <a:gd name="connsiteX3" fmla="*/ 1389094 w 6151916"/>
                          <a:gd name="connsiteY3" fmla="*/ 1678319 h 2049553"/>
                          <a:gd name="connsiteX4" fmla="*/ 0 w 6151916"/>
                          <a:gd name="connsiteY4" fmla="*/ 1074193 h 2049553"/>
                          <a:gd name="connsiteX5" fmla="*/ 22860 w 6151916"/>
                          <a:gd name="connsiteY5" fmla="*/ 188555 h 2049553"/>
                          <a:gd name="connsiteX0" fmla="*/ 227 w 6129283"/>
                          <a:gd name="connsiteY0" fmla="*/ 188555 h 2049553"/>
                          <a:gd name="connsiteX1" fmla="*/ 1343923 w 6129283"/>
                          <a:gd name="connsiteY1" fmla="*/ 89495 h 2049553"/>
                          <a:gd name="connsiteX2" fmla="*/ 6129283 w 6129283"/>
                          <a:gd name="connsiteY2" fmla="*/ 2049553 h 2049553"/>
                          <a:gd name="connsiteX3" fmla="*/ 1366461 w 6129283"/>
                          <a:gd name="connsiteY3" fmla="*/ 1678319 h 2049553"/>
                          <a:gd name="connsiteX4" fmla="*/ 227 w 6129283"/>
                          <a:gd name="connsiteY4" fmla="*/ 1089433 h 2049553"/>
                          <a:gd name="connsiteX5" fmla="*/ 227 w 6129283"/>
                          <a:gd name="connsiteY5" fmla="*/ 188555 h 2049553"/>
                          <a:gd name="connsiteX0" fmla="*/ 227 w 6129283"/>
                          <a:gd name="connsiteY0" fmla="*/ 188555 h 2049553"/>
                          <a:gd name="connsiteX1" fmla="*/ 1343923 w 6129283"/>
                          <a:gd name="connsiteY1" fmla="*/ 89495 h 2049553"/>
                          <a:gd name="connsiteX2" fmla="*/ 6129283 w 6129283"/>
                          <a:gd name="connsiteY2" fmla="*/ 2049553 h 2049553"/>
                          <a:gd name="connsiteX3" fmla="*/ 1366461 w 6129283"/>
                          <a:gd name="connsiteY3" fmla="*/ 1678319 h 2049553"/>
                          <a:gd name="connsiteX4" fmla="*/ 227 w 6129283"/>
                          <a:gd name="connsiteY4" fmla="*/ 1089433 h 2049553"/>
                          <a:gd name="connsiteX5" fmla="*/ 227 w 6129283"/>
                          <a:gd name="connsiteY5" fmla="*/ 188555 h 2049553"/>
                          <a:gd name="connsiteX0" fmla="*/ 227 w 6129283"/>
                          <a:gd name="connsiteY0" fmla="*/ 188555 h 2049553"/>
                          <a:gd name="connsiteX1" fmla="*/ 1343923 w 6129283"/>
                          <a:gd name="connsiteY1" fmla="*/ 89495 h 2049553"/>
                          <a:gd name="connsiteX2" fmla="*/ 6129283 w 6129283"/>
                          <a:gd name="connsiteY2" fmla="*/ 2049553 h 2049553"/>
                          <a:gd name="connsiteX3" fmla="*/ 1366461 w 6129283"/>
                          <a:gd name="connsiteY3" fmla="*/ 1678319 h 2049553"/>
                          <a:gd name="connsiteX4" fmla="*/ 227 w 6129283"/>
                          <a:gd name="connsiteY4" fmla="*/ 1089433 h 2049553"/>
                          <a:gd name="connsiteX5" fmla="*/ 227 w 6129283"/>
                          <a:gd name="connsiteY5" fmla="*/ 188555 h 2049553"/>
                          <a:gd name="connsiteX0" fmla="*/ 227 w 6129283"/>
                          <a:gd name="connsiteY0" fmla="*/ 188555 h 2049553"/>
                          <a:gd name="connsiteX1" fmla="*/ 1343923 w 6129283"/>
                          <a:gd name="connsiteY1" fmla="*/ 89495 h 2049553"/>
                          <a:gd name="connsiteX2" fmla="*/ 6129283 w 6129283"/>
                          <a:gd name="connsiteY2" fmla="*/ 2049553 h 2049553"/>
                          <a:gd name="connsiteX3" fmla="*/ 1366461 w 6129283"/>
                          <a:gd name="connsiteY3" fmla="*/ 1678319 h 2049553"/>
                          <a:gd name="connsiteX4" fmla="*/ 227 w 6129283"/>
                          <a:gd name="connsiteY4" fmla="*/ 1089433 h 2049553"/>
                          <a:gd name="connsiteX5" fmla="*/ 227 w 6129283"/>
                          <a:gd name="connsiteY5" fmla="*/ 188555 h 2049553"/>
                          <a:gd name="connsiteX0" fmla="*/ 227 w 6129283"/>
                          <a:gd name="connsiteY0" fmla="*/ 188555 h 2049553"/>
                          <a:gd name="connsiteX1" fmla="*/ 1343923 w 6129283"/>
                          <a:gd name="connsiteY1" fmla="*/ 89495 h 2049553"/>
                          <a:gd name="connsiteX2" fmla="*/ 1861761 w 6129283"/>
                          <a:gd name="connsiteY2" fmla="*/ 299099 h 2049553"/>
                          <a:gd name="connsiteX3" fmla="*/ 6129283 w 6129283"/>
                          <a:gd name="connsiteY3" fmla="*/ 2049553 h 2049553"/>
                          <a:gd name="connsiteX4" fmla="*/ 1366461 w 6129283"/>
                          <a:gd name="connsiteY4" fmla="*/ 1678319 h 2049553"/>
                          <a:gd name="connsiteX5" fmla="*/ 227 w 6129283"/>
                          <a:gd name="connsiteY5" fmla="*/ 1089433 h 2049553"/>
                          <a:gd name="connsiteX6" fmla="*/ 227 w 6129283"/>
                          <a:gd name="connsiteY6" fmla="*/ 188555 h 2049553"/>
                          <a:gd name="connsiteX0" fmla="*/ 227 w 6129283"/>
                          <a:gd name="connsiteY0" fmla="*/ 188555 h 2049553"/>
                          <a:gd name="connsiteX1" fmla="*/ 1343923 w 6129283"/>
                          <a:gd name="connsiteY1" fmla="*/ 89495 h 2049553"/>
                          <a:gd name="connsiteX2" fmla="*/ 2677101 w 6129283"/>
                          <a:gd name="connsiteY2" fmla="*/ 405779 h 2049553"/>
                          <a:gd name="connsiteX3" fmla="*/ 6129283 w 6129283"/>
                          <a:gd name="connsiteY3" fmla="*/ 2049553 h 2049553"/>
                          <a:gd name="connsiteX4" fmla="*/ 1366461 w 6129283"/>
                          <a:gd name="connsiteY4" fmla="*/ 1678319 h 2049553"/>
                          <a:gd name="connsiteX5" fmla="*/ 227 w 6129283"/>
                          <a:gd name="connsiteY5" fmla="*/ 1089433 h 2049553"/>
                          <a:gd name="connsiteX6" fmla="*/ 227 w 6129283"/>
                          <a:gd name="connsiteY6" fmla="*/ 188555 h 2049553"/>
                          <a:gd name="connsiteX0" fmla="*/ 227 w 6129283"/>
                          <a:gd name="connsiteY0" fmla="*/ 188555 h 2049553"/>
                          <a:gd name="connsiteX1" fmla="*/ 1343923 w 6129283"/>
                          <a:gd name="connsiteY1" fmla="*/ 89495 h 2049553"/>
                          <a:gd name="connsiteX2" fmla="*/ 2677101 w 6129283"/>
                          <a:gd name="connsiteY2" fmla="*/ 405779 h 2049553"/>
                          <a:gd name="connsiteX3" fmla="*/ 6129283 w 6129283"/>
                          <a:gd name="connsiteY3" fmla="*/ 2049553 h 2049553"/>
                          <a:gd name="connsiteX4" fmla="*/ 1366461 w 6129283"/>
                          <a:gd name="connsiteY4" fmla="*/ 1678319 h 2049553"/>
                          <a:gd name="connsiteX5" fmla="*/ 227 w 6129283"/>
                          <a:gd name="connsiteY5" fmla="*/ 1089433 h 2049553"/>
                          <a:gd name="connsiteX6" fmla="*/ 227 w 6129283"/>
                          <a:gd name="connsiteY6" fmla="*/ 188555 h 2049553"/>
                          <a:gd name="connsiteX0" fmla="*/ 225 w 6129281"/>
                          <a:gd name="connsiteY0" fmla="*/ 210540 h 2071538"/>
                          <a:gd name="connsiteX1" fmla="*/ 1351541 w 6129281"/>
                          <a:gd name="connsiteY1" fmla="*/ 81000 h 2071538"/>
                          <a:gd name="connsiteX2" fmla="*/ 2677099 w 6129281"/>
                          <a:gd name="connsiteY2" fmla="*/ 427764 h 2071538"/>
                          <a:gd name="connsiteX3" fmla="*/ 6129281 w 6129281"/>
                          <a:gd name="connsiteY3" fmla="*/ 2071538 h 2071538"/>
                          <a:gd name="connsiteX4" fmla="*/ 1366459 w 6129281"/>
                          <a:gd name="connsiteY4" fmla="*/ 1700304 h 2071538"/>
                          <a:gd name="connsiteX5" fmla="*/ 225 w 6129281"/>
                          <a:gd name="connsiteY5" fmla="*/ 1111418 h 2071538"/>
                          <a:gd name="connsiteX6" fmla="*/ 225 w 6129281"/>
                          <a:gd name="connsiteY6" fmla="*/ 210540 h 2071538"/>
                          <a:gd name="connsiteX0" fmla="*/ 225 w 6129281"/>
                          <a:gd name="connsiteY0" fmla="*/ 210540 h 2071538"/>
                          <a:gd name="connsiteX1" fmla="*/ 1351541 w 6129281"/>
                          <a:gd name="connsiteY1" fmla="*/ 81000 h 2071538"/>
                          <a:gd name="connsiteX2" fmla="*/ 2677099 w 6129281"/>
                          <a:gd name="connsiteY2" fmla="*/ 427764 h 2071538"/>
                          <a:gd name="connsiteX3" fmla="*/ 6129281 w 6129281"/>
                          <a:gd name="connsiteY3" fmla="*/ 2071538 h 2071538"/>
                          <a:gd name="connsiteX4" fmla="*/ 1366459 w 6129281"/>
                          <a:gd name="connsiteY4" fmla="*/ 1700304 h 2071538"/>
                          <a:gd name="connsiteX5" fmla="*/ 225 w 6129281"/>
                          <a:gd name="connsiteY5" fmla="*/ 1111418 h 2071538"/>
                          <a:gd name="connsiteX6" fmla="*/ 225 w 6129281"/>
                          <a:gd name="connsiteY6" fmla="*/ 210540 h 2071538"/>
                          <a:gd name="connsiteX0" fmla="*/ 225 w 6129281"/>
                          <a:gd name="connsiteY0" fmla="*/ 210540 h 2071538"/>
                          <a:gd name="connsiteX1" fmla="*/ 1351541 w 6129281"/>
                          <a:gd name="connsiteY1" fmla="*/ 81000 h 2071538"/>
                          <a:gd name="connsiteX2" fmla="*/ 2532319 w 6129281"/>
                          <a:gd name="connsiteY2" fmla="*/ 374424 h 2071538"/>
                          <a:gd name="connsiteX3" fmla="*/ 6129281 w 6129281"/>
                          <a:gd name="connsiteY3" fmla="*/ 2071538 h 2071538"/>
                          <a:gd name="connsiteX4" fmla="*/ 1366459 w 6129281"/>
                          <a:gd name="connsiteY4" fmla="*/ 1700304 h 2071538"/>
                          <a:gd name="connsiteX5" fmla="*/ 225 w 6129281"/>
                          <a:gd name="connsiteY5" fmla="*/ 1111418 h 2071538"/>
                          <a:gd name="connsiteX6" fmla="*/ 225 w 6129281"/>
                          <a:gd name="connsiteY6" fmla="*/ 210540 h 2071538"/>
                          <a:gd name="connsiteX0" fmla="*/ 225 w 6129281"/>
                          <a:gd name="connsiteY0" fmla="*/ 210540 h 2071538"/>
                          <a:gd name="connsiteX1" fmla="*/ 1351541 w 6129281"/>
                          <a:gd name="connsiteY1" fmla="*/ 81000 h 2071538"/>
                          <a:gd name="connsiteX2" fmla="*/ 2532319 w 6129281"/>
                          <a:gd name="connsiteY2" fmla="*/ 374424 h 2071538"/>
                          <a:gd name="connsiteX3" fmla="*/ 6129281 w 6129281"/>
                          <a:gd name="connsiteY3" fmla="*/ 2071538 h 2071538"/>
                          <a:gd name="connsiteX4" fmla="*/ 1366459 w 6129281"/>
                          <a:gd name="connsiteY4" fmla="*/ 1700304 h 2071538"/>
                          <a:gd name="connsiteX5" fmla="*/ 225 w 6129281"/>
                          <a:gd name="connsiteY5" fmla="*/ 1111418 h 2071538"/>
                          <a:gd name="connsiteX6" fmla="*/ 225 w 6129281"/>
                          <a:gd name="connsiteY6" fmla="*/ 210540 h 2071538"/>
                          <a:gd name="connsiteX0" fmla="*/ 225 w 6129281"/>
                          <a:gd name="connsiteY0" fmla="*/ 210540 h 2071538"/>
                          <a:gd name="connsiteX1" fmla="*/ 1351541 w 6129281"/>
                          <a:gd name="connsiteY1" fmla="*/ 81000 h 2071538"/>
                          <a:gd name="connsiteX2" fmla="*/ 2532319 w 6129281"/>
                          <a:gd name="connsiteY2" fmla="*/ 374424 h 2071538"/>
                          <a:gd name="connsiteX3" fmla="*/ 6129281 w 6129281"/>
                          <a:gd name="connsiteY3" fmla="*/ 2071538 h 2071538"/>
                          <a:gd name="connsiteX4" fmla="*/ 1366459 w 6129281"/>
                          <a:gd name="connsiteY4" fmla="*/ 1700304 h 2071538"/>
                          <a:gd name="connsiteX5" fmla="*/ 225 w 6129281"/>
                          <a:gd name="connsiteY5" fmla="*/ 1111418 h 2071538"/>
                          <a:gd name="connsiteX6" fmla="*/ 225 w 6129281"/>
                          <a:gd name="connsiteY6" fmla="*/ 210540 h 2071538"/>
                          <a:gd name="connsiteX0" fmla="*/ 222 w 6129278"/>
                          <a:gd name="connsiteY0" fmla="*/ 199375 h 2060373"/>
                          <a:gd name="connsiteX1" fmla="*/ 1366778 w 6129278"/>
                          <a:gd name="connsiteY1" fmla="*/ 85075 h 2060373"/>
                          <a:gd name="connsiteX2" fmla="*/ 2532316 w 6129278"/>
                          <a:gd name="connsiteY2" fmla="*/ 363259 h 2060373"/>
                          <a:gd name="connsiteX3" fmla="*/ 6129278 w 6129278"/>
                          <a:gd name="connsiteY3" fmla="*/ 2060373 h 2060373"/>
                          <a:gd name="connsiteX4" fmla="*/ 1366456 w 6129278"/>
                          <a:gd name="connsiteY4" fmla="*/ 1689139 h 2060373"/>
                          <a:gd name="connsiteX5" fmla="*/ 222 w 6129278"/>
                          <a:gd name="connsiteY5" fmla="*/ 1100253 h 2060373"/>
                          <a:gd name="connsiteX6" fmla="*/ 222 w 6129278"/>
                          <a:gd name="connsiteY6" fmla="*/ 199375 h 2060373"/>
                          <a:gd name="connsiteX0" fmla="*/ 222 w 6129278"/>
                          <a:gd name="connsiteY0" fmla="*/ 199375 h 2060373"/>
                          <a:gd name="connsiteX1" fmla="*/ 1366778 w 6129278"/>
                          <a:gd name="connsiteY1" fmla="*/ 85075 h 2060373"/>
                          <a:gd name="connsiteX2" fmla="*/ 2532316 w 6129278"/>
                          <a:gd name="connsiteY2" fmla="*/ 363259 h 2060373"/>
                          <a:gd name="connsiteX3" fmla="*/ 6129278 w 6129278"/>
                          <a:gd name="connsiteY3" fmla="*/ 2060373 h 2060373"/>
                          <a:gd name="connsiteX4" fmla="*/ 1366456 w 6129278"/>
                          <a:gd name="connsiteY4" fmla="*/ 1689139 h 2060373"/>
                          <a:gd name="connsiteX5" fmla="*/ 222 w 6129278"/>
                          <a:gd name="connsiteY5" fmla="*/ 1100253 h 2060373"/>
                          <a:gd name="connsiteX6" fmla="*/ 222 w 6129278"/>
                          <a:gd name="connsiteY6" fmla="*/ 199375 h 2060373"/>
                          <a:gd name="connsiteX0" fmla="*/ 222 w 6129278"/>
                          <a:gd name="connsiteY0" fmla="*/ 199375 h 2060373"/>
                          <a:gd name="connsiteX1" fmla="*/ 1366778 w 6129278"/>
                          <a:gd name="connsiteY1" fmla="*/ 85075 h 2060373"/>
                          <a:gd name="connsiteX2" fmla="*/ 2532316 w 6129278"/>
                          <a:gd name="connsiteY2" fmla="*/ 332779 h 2060373"/>
                          <a:gd name="connsiteX3" fmla="*/ 6129278 w 6129278"/>
                          <a:gd name="connsiteY3" fmla="*/ 2060373 h 2060373"/>
                          <a:gd name="connsiteX4" fmla="*/ 1366456 w 6129278"/>
                          <a:gd name="connsiteY4" fmla="*/ 1689139 h 2060373"/>
                          <a:gd name="connsiteX5" fmla="*/ 222 w 6129278"/>
                          <a:gd name="connsiteY5" fmla="*/ 1100253 h 2060373"/>
                          <a:gd name="connsiteX6" fmla="*/ 222 w 6129278"/>
                          <a:gd name="connsiteY6" fmla="*/ 199375 h 2060373"/>
                          <a:gd name="connsiteX0" fmla="*/ 222 w 6129278"/>
                          <a:gd name="connsiteY0" fmla="*/ 199375 h 2060373"/>
                          <a:gd name="connsiteX1" fmla="*/ 1366778 w 6129278"/>
                          <a:gd name="connsiteY1" fmla="*/ 85075 h 2060373"/>
                          <a:gd name="connsiteX2" fmla="*/ 2524696 w 6129278"/>
                          <a:gd name="connsiteY2" fmla="*/ 309919 h 2060373"/>
                          <a:gd name="connsiteX3" fmla="*/ 6129278 w 6129278"/>
                          <a:gd name="connsiteY3" fmla="*/ 2060373 h 2060373"/>
                          <a:gd name="connsiteX4" fmla="*/ 1366456 w 6129278"/>
                          <a:gd name="connsiteY4" fmla="*/ 1689139 h 2060373"/>
                          <a:gd name="connsiteX5" fmla="*/ 222 w 6129278"/>
                          <a:gd name="connsiteY5" fmla="*/ 1100253 h 2060373"/>
                          <a:gd name="connsiteX6" fmla="*/ 222 w 6129278"/>
                          <a:gd name="connsiteY6" fmla="*/ 199375 h 2060373"/>
                          <a:gd name="connsiteX0" fmla="*/ 222 w 6129278"/>
                          <a:gd name="connsiteY0" fmla="*/ 199375 h 2060373"/>
                          <a:gd name="connsiteX1" fmla="*/ 1366778 w 6129278"/>
                          <a:gd name="connsiteY1" fmla="*/ 85075 h 2060373"/>
                          <a:gd name="connsiteX2" fmla="*/ 2524696 w 6129278"/>
                          <a:gd name="connsiteY2" fmla="*/ 309919 h 2060373"/>
                          <a:gd name="connsiteX3" fmla="*/ 6129278 w 6129278"/>
                          <a:gd name="connsiteY3" fmla="*/ 2060373 h 2060373"/>
                          <a:gd name="connsiteX4" fmla="*/ 1366456 w 6129278"/>
                          <a:gd name="connsiteY4" fmla="*/ 1689139 h 2060373"/>
                          <a:gd name="connsiteX5" fmla="*/ 222 w 6129278"/>
                          <a:gd name="connsiteY5" fmla="*/ 1100253 h 2060373"/>
                          <a:gd name="connsiteX6" fmla="*/ 222 w 6129278"/>
                          <a:gd name="connsiteY6" fmla="*/ 199375 h 2060373"/>
                          <a:gd name="connsiteX0" fmla="*/ 222 w 6129278"/>
                          <a:gd name="connsiteY0" fmla="*/ 223055 h 2084053"/>
                          <a:gd name="connsiteX1" fmla="*/ 1366778 w 6129278"/>
                          <a:gd name="connsiteY1" fmla="*/ 108755 h 2084053"/>
                          <a:gd name="connsiteX2" fmla="*/ 2524696 w 6129278"/>
                          <a:gd name="connsiteY2" fmla="*/ 333599 h 2084053"/>
                          <a:gd name="connsiteX3" fmla="*/ 6129278 w 6129278"/>
                          <a:gd name="connsiteY3" fmla="*/ 2084053 h 2084053"/>
                          <a:gd name="connsiteX4" fmla="*/ 1366456 w 6129278"/>
                          <a:gd name="connsiteY4" fmla="*/ 1712819 h 2084053"/>
                          <a:gd name="connsiteX5" fmla="*/ 222 w 6129278"/>
                          <a:gd name="connsiteY5" fmla="*/ 1123933 h 2084053"/>
                          <a:gd name="connsiteX6" fmla="*/ 222 w 6129278"/>
                          <a:gd name="connsiteY6" fmla="*/ 223055 h 2084053"/>
                          <a:gd name="connsiteX0" fmla="*/ 220 w 6129276"/>
                          <a:gd name="connsiteY0" fmla="*/ 228618 h 2089616"/>
                          <a:gd name="connsiteX1" fmla="*/ 1374396 w 6129276"/>
                          <a:gd name="connsiteY1" fmla="*/ 106698 h 2089616"/>
                          <a:gd name="connsiteX2" fmla="*/ 2524694 w 6129276"/>
                          <a:gd name="connsiteY2" fmla="*/ 339162 h 2089616"/>
                          <a:gd name="connsiteX3" fmla="*/ 6129276 w 6129276"/>
                          <a:gd name="connsiteY3" fmla="*/ 2089616 h 2089616"/>
                          <a:gd name="connsiteX4" fmla="*/ 1366454 w 6129276"/>
                          <a:gd name="connsiteY4" fmla="*/ 1718382 h 2089616"/>
                          <a:gd name="connsiteX5" fmla="*/ 220 w 6129276"/>
                          <a:gd name="connsiteY5" fmla="*/ 1129496 h 2089616"/>
                          <a:gd name="connsiteX6" fmla="*/ 220 w 6129276"/>
                          <a:gd name="connsiteY6" fmla="*/ 228618 h 2089616"/>
                          <a:gd name="connsiteX0" fmla="*/ 214 w 6152130"/>
                          <a:gd name="connsiteY0" fmla="*/ 228618 h 2089616"/>
                          <a:gd name="connsiteX1" fmla="*/ 1397250 w 6152130"/>
                          <a:gd name="connsiteY1" fmla="*/ 106698 h 2089616"/>
                          <a:gd name="connsiteX2" fmla="*/ 2547548 w 6152130"/>
                          <a:gd name="connsiteY2" fmla="*/ 339162 h 2089616"/>
                          <a:gd name="connsiteX3" fmla="*/ 6152130 w 6152130"/>
                          <a:gd name="connsiteY3" fmla="*/ 2089616 h 2089616"/>
                          <a:gd name="connsiteX4" fmla="*/ 1389308 w 6152130"/>
                          <a:gd name="connsiteY4" fmla="*/ 1718382 h 2089616"/>
                          <a:gd name="connsiteX5" fmla="*/ 23074 w 6152130"/>
                          <a:gd name="connsiteY5" fmla="*/ 1129496 h 2089616"/>
                          <a:gd name="connsiteX6" fmla="*/ 214 w 6152130"/>
                          <a:gd name="connsiteY6" fmla="*/ 228618 h 2089616"/>
                          <a:gd name="connsiteX0" fmla="*/ 0 w 6151916"/>
                          <a:gd name="connsiteY0" fmla="*/ 228618 h 2089616"/>
                          <a:gd name="connsiteX1" fmla="*/ 1397036 w 6151916"/>
                          <a:gd name="connsiteY1" fmla="*/ 106698 h 2089616"/>
                          <a:gd name="connsiteX2" fmla="*/ 2547334 w 6151916"/>
                          <a:gd name="connsiteY2" fmla="*/ 339162 h 2089616"/>
                          <a:gd name="connsiteX3" fmla="*/ 6151916 w 6151916"/>
                          <a:gd name="connsiteY3" fmla="*/ 2089616 h 2089616"/>
                          <a:gd name="connsiteX4" fmla="*/ 1389094 w 6151916"/>
                          <a:gd name="connsiteY4" fmla="*/ 1718382 h 2089616"/>
                          <a:gd name="connsiteX5" fmla="*/ 22860 w 6151916"/>
                          <a:gd name="connsiteY5" fmla="*/ 1129496 h 2089616"/>
                          <a:gd name="connsiteX6" fmla="*/ 0 w 6151916"/>
                          <a:gd name="connsiteY6" fmla="*/ 228618 h 2089616"/>
                          <a:gd name="connsiteX0" fmla="*/ 0 w 6151916"/>
                          <a:gd name="connsiteY0" fmla="*/ 228618 h 2089616"/>
                          <a:gd name="connsiteX1" fmla="*/ 1397036 w 6151916"/>
                          <a:gd name="connsiteY1" fmla="*/ 106698 h 2089616"/>
                          <a:gd name="connsiteX2" fmla="*/ 2547334 w 6151916"/>
                          <a:gd name="connsiteY2" fmla="*/ 339162 h 2089616"/>
                          <a:gd name="connsiteX3" fmla="*/ 6151916 w 6151916"/>
                          <a:gd name="connsiteY3" fmla="*/ 2089616 h 2089616"/>
                          <a:gd name="connsiteX4" fmla="*/ 1389094 w 6151916"/>
                          <a:gd name="connsiteY4" fmla="*/ 1718382 h 2089616"/>
                          <a:gd name="connsiteX5" fmla="*/ 15240 w 6151916"/>
                          <a:gd name="connsiteY5" fmla="*/ 1129496 h 2089616"/>
                          <a:gd name="connsiteX6" fmla="*/ 0 w 6151916"/>
                          <a:gd name="connsiteY6" fmla="*/ 228618 h 2089616"/>
                          <a:gd name="connsiteX0" fmla="*/ 7620 w 6159536"/>
                          <a:gd name="connsiteY0" fmla="*/ 228618 h 2089616"/>
                          <a:gd name="connsiteX1" fmla="*/ 1404656 w 6159536"/>
                          <a:gd name="connsiteY1" fmla="*/ 106698 h 2089616"/>
                          <a:gd name="connsiteX2" fmla="*/ 2554954 w 6159536"/>
                          <a:gd name="connsiteY2" fmla="*/ 339162 h 2089616"/>
                          <a:gd name="connsiteX3" fmla="*/ 6159536 w 6159536"/>
                          <a:gd name="connsiteY3" fmla="*/ 2089616 h 2089616"/>
                          <a:gd name="connsiteX4" fmla="*/ 1396714 w 6159536"/>
                          <a:gd name="connsiteY4" fmla="*/ 1718382 h 2089616"/>
                          <a:gd name="connsiteX5" fmla="*/ 0 w 6159536"/>
                          <a:gd name="connsiteY5" fmla="*/ 1114256 h 2089616"/>
                          <a:gd name="connsiteX6" fmla="*/ 7620 w 6159536"/>
                          <a:gd name="connsiteY6" fmla="*/ 228618 h 2089616"/>
                          <a:gd name="connsiteX0" fmla="*/ 7620 w 6159536"/>
                          <a:gd name="connsiteY0" fmla="*/ 228618 h 2089616"/>
                          <a:gd name="connsiteX1" fmla="*/ 1404656 w 6159536"/>
                          <a:gd name="connsiteY1" fmla="*/ 106698 h 2089616"/>
                          <a:gd name="connsiteX2" fmla="*/ 2554954 w 6159536"/>
                          <a:gd name="connsiteY2" fmla="*/ 339162 h 2089616"/>
                          <a:gd name="connsiteX3" fmla="*/ 2760693 w 6159536"/>
                          <a:gd name="connsiteY3" fmla="*/ 43822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28618 h 2089616"/>
                          <a:gd name="connsiteX1" fmla="*/ 1404656 w 6159536"/>
                          <a:gd name="connsiteY1" fmla="*/ 106698 h 2089616"/>
                          <a:gd name="connsiteX2" fmla="*/ 2554954 w 6159536"/>
                          <a:gd name="connsiteY2" fmla="*/ 339162 h 2089616"/>
                          <a:gd name="connsiteX3" fmla="*/ 2638773 w 6159536"/>
                          <a:gd name="connsiteY3" fmla="*/ 88780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28618 h 2089616"/>
                          <a:gd name="connsiteX1" fmla="*/ 1404656 w 6159536"/>
                          <a:gd name="connsiteY1" fmla="*/ 106698 h 2089616"/>
                          <a:gd name="connsiteX2" fmla="*/ 2554954 w 6159536"/>
                          <a:gd name="connsiteY2" fmla="*/ 339162 h 2089616"/>
                          <a:gd name="connsiteX3" fmla="*/ 2638773 w 6159536"/>
                          <a:gd name="connsiteY3" fmla="*/ 88780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28618 h 2089616"/>
                          <a:gd name="connsiteX1" fmla="*/ 1404656 w 6159536"/>
                          <a:gd name="connsiteY1" fmla="*/ 106698 h 2089616"/>
                          <a:gd name="connsiteX2" fmla="*/ 2562574 w 6159536"/>
                          <a:gd name="connsiteY2" fmla="*/ 339162 h 2089616"/>
                          <a:gd name="connsiteX3" fmla="*/ 2638773 w 6159536"/>
                          <a:gd name="connsiteY3" fmla="*/ 88780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28618 h 2089616"/>
                          <a:gd name="connsiteX1" fmla="*/ 1404656 w 6159536"/>
                          <a:gd name="connsiteY1" fmla="*/ 106698 h 2089616"/>
                          <a:gd name="connsiteX2" fmla="*/ 2562574 w 6159536"/>
                          <a:gd name="connsiteY2" fmla="*/ 339162 h 2089616"/>
                          <a:gd name="connsiteX3" fmla="*/ 2638773 w 6159536"/>
                          <a:gd name="connsiteY3" fmla="*/ 88780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28618 h 2089616"/>
                          <a:gd name="connsiteX1" fmla="*/ 1404656 w 6159536"/>
                          <a:gd name="connsiteY1" fmla="*/ 106698 h 2089616"/>
                          <a:gd name="connsiteX2" fmla="*/ 2562574 w 6159536"/>
                          <a:gd name="connsiteY2" fmla="*/ 339162 h 2089616"/>
                          <a:gd name="connsiteX3" fmla="*/ 2638773 w 6159536"/>
                          <a:gd name="connsiteY3" fmla="*/ 88780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28618 h 2089616"/>
                          <a:gd name="connsiteX1" fmla="*/ 1404656 w 6159536"/>
                          <a:gd name="connsiteY1" fmla="*/ 106698 h 2089616"/>
                          <a:gd name="connsiteX2" fmla="*/ 2562574 w 6159536"/>
                          <a:gd name="connsiteY2" fmla="*/ 339162 h 2089616"/>
                          <a:gd name="connsiteX3" fmla="*/ 2631153 w 6159536"/>
                          <a:gd name="connsiteY3" fmla="*/ 92590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28618 h 2089616"/>
                          <a:gd name="connsiteX1" fmla="*/ 1404656 w 6159536"/>
                          <a:gd name="connsiteY1" fmla="*/ 106698 h 2089616"/>
                          <a:gd name="connsiteX2" fmla="*/ 2562574 w 6159536"/>
                          <a:gd name="connsiteY2" fmla="*/ 384882 h 2089616"/>
                          <a:gd name="connsiteX3" fmla="*/ 2631153 w 6159536"/>
                          <a:gd name="connsiteY3" fmla="*/ 92590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28618 h 2089616"/>
                          <a:gd name="connsiteX1" fmla="*/ 1404656 w 6159536"/>
                          <a:gd name="connsiteY1" fmla="*/ 106698 h 2089616"/>
                          <a:gd name="connsiteX2" fmla="*/ 2562574 w 6159536"/>
                          <a:gd name="connsiteY2" fmla="*/ 384882 h 2089616"/>
                          <a:gd name="connsiteX3" fmla="*/ 2631153 w 6159536"/>
                          <a:gd name="connsiteY3" fmla="*/ 92590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28618 h 2089616"/>
                          <a:gd name="connsiteX1" fmla="*/ 1404656 w 6159536"/>
                          <a:gd name="connsiteY1" fmla="*/ 106698 h 2089616"/>
                          <a:gd name="connsiteX2" fmla="*/ 2562574 w 6159536"/>
                          <a:gd name="connsiteY2" fmla="*/ 384882 h 2089616"/>
                          <a:gd name="connsiteX3" fmla="*/ 2631153 w 6159536"/>
                          <a:gd name="connsiteY3" fmla="*/ 92590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28618 h 2089616"/>
                          <a:gd name="connsiteX1" fmla="*/ 1404656 w 6159536"/>
                          <a:gd name="connsiteY1" fmla="*/ 106698 h 2089616"/>
                          <a:gd name="connsiteX2" fmla="*/ 2562574 w 6159536"/>
                          <a:gd name="connsiteY2" fmla="*/ 377262 h 2089616"/>
                          <a:gd name="connsiteX3" fmla="*/ 2631153 w 6159536"/>
                          <a:gd name="connsiteY3" fmla="*/ 925902 h 2089616"/>
                          <a:gd name="connsiteX4" fmla="*/ 6159536 w 6159536"/>
                          <a:gd name="connsiteY4" fmla="*/ 2089616 h 2089616"/>
                          <a:gd name="connsiteX5" fmla="*/ 1396714 w 6159536"/>
                          <a:gd name="connsiteY5" fmla="*/ 1718382 h 2089616"/>
                          <a:gd name="connsiteX6" fmla="*/ 0 w 6159536"/>
                          <a:gd name="connsiteY6" fmla="*/ 1114256 h 2089616"/>
                          <a:gd name="connsiteX7" fmla="*/ 7620 w 6159536"/>
                          <a:gd name="connsiteY7" fmla="*/ 228618 h 2089616"/>
                          <a:gd name="connsiteX0" fmla="*/ 7620 w 6159536"/>
                          <a:gd name="connsiteY0" fmla="*/ 234246 h 2095244"/>
                          <a:gd name="connsiteX1" fmla="*/ 1435136 w 6159536"/>
                          <a:gd name="connsiteY1" fmla="*/ 104706 h 2095244"/>
                          <a:gd name="connsiteX2" fmla="*/ 2562574 w 6159536"/>
                          <a:gd name="connsiteY2" fmla="*/ 382890 h 2095244"/>
                          <a:gd name="connsiteX3" fmla="*/ 2631153 w 6159536"/>
                          <a:gd name="connsiteY3" fmla="*/ 931530 h 2095244"/>
                          <a:gd name="connsiteX4" fmla="*/ 6159536 w 6159536"/>
                          <a:gd name="connsiteY4" fmla="*/ 2095244 h 2095244"/>
                          <a:gd name="connsiteX5" fmla="*/ 1396714 w 6159536"/>
                          <a:gd name="connsiteY5" fmla="*/ 1724010 h 2095244"/>
                          <a:gd name="connsiteX6" fmla="*/ 0 w 6159536"/>
                          <a:gd name="connsiteY6" fmla="*/ 1119884 h 2095244"/>
                          <a:gd name="connsiteX7" fmla="*/ 7620 w 6159536"/>
                          <a:gd name="connsiteY7" fmla="*/ 234246 h 2095244"/>
                          <a:gd name="connsiteX0" fmla="*/ 7620 w 6159536"/>
                          <a:gd name="connsiteY0" fmla="*/ 234246 h 2095244"/>
                          <a:gd name="connsiteX1" fmla="*/ 1435136 w 6159536"/>
                          <a:gd name="connsiteY1" fmla="*/ 104706 h 2095244"/>
                          <a:gd name="connsiteX2" fmla="*/ 2562574 w 6159536"/>
                          <a:gd name="connsiteY2" fmla="*/ 382890 h 2095244"/>
                          <a:gd name="connsiteX3" fmla="*/ 2631153 w 6159536"/>
                          <a:gd name="connsiteY3" fmla="*/ 931530 h 2095244"/>
                          <a:gd name="connsiteX4" fmla="*/ 6159536 w 6159536"/>
                          <a:gd name="connsiteY4" fmla="*/ 2095244 h 2095244"/>
                          <a:gd name="connsiteX5" fmla="*/ 1396714 w 6159536"/>
                          <a:gd name="connsiteY5" fmla="*/ 1724010 h 2095244"/>
                          <a:gd name="connsiteX6" fmla="*/ 0 w 6159536"/>
                          <a:gd name="connsiteY6" fmla="*/ 1119884 h 2095244"/>
                          <a:gd name="connsiteX7" fmla="*/ 7620 w 6159536"/>
                          <a:gd name="connsiteY7" fmla="*/ 234246 h 2095244"/>
                          <a:gd name="connsiteX0" fmla="*/ 0 w 6151916"/>
                          <a:gd name="connsiteY0" fmla="*/ 234246 h 2095244"/>
                          <a:gd name="connsiteX1" fmla="*/ 1427516 w 6151916"/>
                          <a:gd name="connsiteY1" fmla="*/ 104706 h 2095244"/>
                          <a:gd name="connsiteX2" fmla="*/ 2554954 w 6151916"/>
                          <a:gd name="connsiteY2" fmla="*/ 382890 h 2095244"/>
                          <a:gd name="connsiteX3" fmla="*/ 2623533 w 6151916"/>
                          <a:gd name="connsiteY3" fmla="*/ 931530 h 2095244"/>
                          <a:gd name="connsiteX4" fmla="*/ 6151916 w 6151916"/>
                          <a:gd name="connsiteY4" fmla="*/ 2095244 h 2095244"/>
                          <a:gd name="connsiteX5" fmla="*/ 1389094 w 6151916"/>
                          <a:gd name="connsiteY5" fmla="*/ 1724010 h 2095244"/>
                          <a:gd name="connsiteX6" fmla="*/ 7620 w 6151916"/>
                          <a:gd name="connsiteY6" fmla="*/ 1081784 h 2095244"/>
                          <a:gd name="connsiteX7" fmla="*/ 0 w 6151916"/>
                          <a:gd name="connsiteY7" fmla="*/ 234246 h 2095244"/>
                          <a:gd name="connsiteX0" fmla="*/ 0 w 6151916"/>
                          <a:gd name="connsiteY0" fmla="*/ 234246 h 2095244"/>
                          <a:gd name="connsiteX1" fmla="*/ 1427516 w 6151916"/>
                          <a:gd name="connsiteY1" fmla="*/ 104706 h 2095244"/>
                          <a:gd name="connsiteX2" fmla="*/ 2554954 w 6151916"/>
                          <a:gd name="connsiteY2" fmla="*/ 382890 h 2095244"/>
                          <a:gd name="connsiteX3" fmla="*/ 2623533 w 6151916"/>
                          <a:gd name="connsiteY3" fmla="*/ 931530 h 2095244"/>
                          <a:gd name="connsiteX4" fmla="*/ 6151916 w 6151916"/>
                          <a:gd name="connsiteY4" fmla="*/ 2095244 h 2095244"/>
                          <a:gd name="connsiteX5" fmla="*/ 1389094 w 6151916"/>
                          <a:gd name="connsiteY5" fmla="*/ 1724010 h 2095244"/>
                          <a:gd name="connsiteX6" fmla="*/ 0 w 6151916"/>
                          <a:gd name="connsiteY6" fmla="*/ 1058924 h 2095244"/>
                          <a:gd name="connsiteX7" fmla="*/ 0 w 6151916"/>
                          <a:gd name="connsiteY7" fmla="*/ 234246 h 2095244"/>
                          <a:gd name="connsiteX0" fmla="*/ 0 w 6151916"/>
                          <a:gd name="connsiteY0" fmla="*/ 234246 h 2095244"/>
                          <a:gd name="connsiteX1" fmla="*/ 1427516 w 6151916"/>
                          <a:gd name="connsiteY1" fmla="*/ 104706 h 2095244"/>
                          <a:gd name="connsiteX2" fmla="*/ 2554954 w 6151916"/>
                          <a:gd name="connsiteY2" fmla="*/ 382890 h 2095244"/>
                          <a:gd name="connsiteX3" fmla="*/ 2623533 w 6151916"/>
                          <a:gd name="connsiteY3" fmla="*/ 931530 h 2095244"/>
                          <a:gd name="connsiteX4" fmla="*/ 6151916 w 6151916"/>
                          <a:gd name="connsiteY4" fmla="*/ 2095244 h 2095244"/>
                          <a:gd name="connsiteX5" fmla="*/ 1389094 w 6151916"/>
                          <a:gd name="connsiteY5" fmla="*/ 1724010 h 2095244"/>
                          <a:gd name="connsiteX6" fmla="*/ 0 w 6151916"/>
                          <a:gd name="connsiteY6" fmla="*/ 1058924 h 2095244"/>
                          <a:gd name="connsiteX7" fmla="*/ 0 w 6151916"/>
                          <a:gd name="connsiteY7" fmla="*/ 234246 h 2095244"/>
                          <a:gd name="connsiteX0" fmla="*/ 0 w 6151916"/>
                          <a:gd name="connsiteY0" fmla="*/ 234246 h 2095244"/>
                          <a:gd name="connsiteX1" fmla="*/ 1427516 w 6151916"/>
                          <a:gd name="connsiteY1" fmla="*/ 104706 h 2095244"/>
                          <a:gd name="connsiteX2" fmla="*/ 2554954 w 6151916"/>
                          <a:gd name="connsiteY2" fmla="*/ 382890 h 2095244"/>
                          <a:gd name="connsiteX3" fmla="*/ 2623533 w 6151916"/>
                          <a:gd name="connsiteY3" fmla="*/ 931530 h 2095244"/>
                          <a:gd name="connsiteX4" fmla="*/ 6151916 w 6151916"/>
                          <a:gd name="connsiteY4" fmla="*/ 2095244 h 2095244"/>
                          <a:gd name="connsiteX5" fmla="*/ 1389094 w 6151916"/>
                          <a:gd name="connsiteY5" fmla="*/ 1724010 h 2095244"/>
                          <a:gd name="connsiteX6" fmla="*/ 0 w 6151916"/>
                          <a:gd name="connsiteY6" fmla="*/ 1058924 h 2095244"/>
                          <a:gd name="connsiteX7" fmla="*/ 0 w 6151916"/>
                          <a:gd name="connsiteY7" fmla="*/ 234246 h 2095244"/>
                          <a:gd name="connsiteX0" fmla="*/ 15240 w 6167156"/>
                          <a:gd name="connsiteY0" fmla="*/ 234246 h 2095244"/>
                          <a:gd name="connsiteX1" fmla="*/ 1442756 w 6167156"/>
                          <a:gd name="connsiteY1" fmla="*/ 104706 h 2095244"/>
                          <a:gd name="connsiteX2" fmla="*/ 2570194 w 6167156"/>
                          <a:gd name="connsiteY2" fmla="*/ 382890 h 2095244"/>
                          <a:gd name="connsiteX3" fmla="*/ 2638773 w 6167156"/>
                          <a:gd name="connsiteY3" fmla="*/ 931530 h 2095244"/>
                          <a:gd name="connsiteX4" fmla="*/ 6167156 w 6167156"/>
                          <a:gd name="connsiteY4" fmla="*/ 2095244 h 2095244"/>
                          <a:gd name="connsiteX5" fmla="*/ 1404334 w 6167156"/>
                          <a:gd name="connsiteY5" fmla="*/ 1724010 h 2095244"/>
                          <a:gd name="connsiteX6" fmla="*/ 0 w 6167156"/>
                          <a:gd name="connsiteY6" fmla="*/ 1058924 h 2095244"/>
                          <a:gd name="connsiteX7" fmla="*/ 15240 w 6167156"/>
                          <a:gd name="connsiteY7" fmla="*/ 234246 h 2095244"/>
                          <a:gd name="connsiteX0" fmla="*/ 15240 w 6167156"/>
                          <a:gd name="connsiteY0" fmla="*/ 234246 h 2095244"/>
                          <a:gd name="connsiteX1" fmla="*/ 1442756 w 6167156"/>
                          <a:gd name="connsiteY1" fmla="*/ 104706 h 2095244"/>
                          <a:gd name="connsiteX2" fmla="*/ 2570194 w 6167156"/>
                          <a:gd name="connsiteY2" fmla="*/ 382890 h 2095244"/>
                          <a:gd name="connsiteX3" fmla="*/ 2638773 w 6167156"/>
                          <a:gd name="connsiteY3" fmla="*/ 931530 h 2095244"/>
                          <a:gd name="connsiteX4" fmla="*/ 6167156 w 6167156"/>
                          <a:gd name="connsiteY4" fmla="*/ 2095244 h 2095244"/>
                          <a:gd name="connsiteX5" fmla="*/ 1411954 w 6167156"/>
                          <a:gd name="connsiteY5" fmla="*/ 1792590 h 2095244"/>
                          <a:gd name="connsiteX6" fmla="*/ 0 w 6167156"/>
                          <a:gd name="connsiteY6" fmla="*/ 1058924 h 2095244"/>
                          <a:gd name="connsiteX7" fmla="*/ 15240 w 6167156"/>
                          <a:gd name="connsiteY7" fmla="*/ 234246 h 2095244"/>
                          <a:gd name="connsiteX0" fmla="*/ 15240 w 6167156"/>
                          <a:gd name="connsiteY0" fmla="*/ 234246 h 2095244"/>
                          <a:gd name="connsiteX1" fmla="*/ 1442756 w 6167156"/>
                          <a:gd name="connsiteY1" fmla="*/ 104706 h 2095244"/>
                          <a:gd name="connsiteX2" fmla="*/ 2570194 w 6167156"/>
                          <a:gd name="connsiteY2" fmla="*/ 382890 h 2095244"/>
                          <a:gd name="connsiteX3" fmla="*/ 2638773 w 6167156"/>
                          <a:gd name="connsiteY3" fmla="*/ 931530 h 2095244"/>
                          <a:gd name="connsiteX4" fmla="*/ 6167156 w 6167156"/>
                          <a:gd name="connsiteY4" fmla="*/ 2095244 h 2095244"/>
                          <a:gd name="connsiteX5" fmla="*/ 1411954 w 6167156"/>
                          <a:gd name="connsiteY5" fmla="*/ 1792590 h 2095244"/>
                          <a:gd name="connsiteX6" fmla="*/ 0 w 6167156"/>
                          <a:gd name="connsiteY6" fmla="*/ 1058924 h 2095244"/>
                          <a:gd name="connsiteX7" fmla="*/ 15240 w 6167156"/>
                          <a:gd name="connsiteY7" fmla="*/ 234246 h 2095244"/>
                          <a:gd name="connsiteX0" fmla="*/ 38100 w 6190016"/>
                          <a:gd name="connsiteY0" fmla="*/ 234246 h 2095244"/>
                          <a:gd name="connsiteX1" fmla="*/ 1465616 w 6190016"/>
                          <a:gd name="connsiteY1" fmla="*/ 104706 h 2095244"/>
                          <a:gd name="connsiteX2" fmla="*/ 2593054 w 6190016"/>
                          <a:gd name="connsiteY2" fmla="*/ 382890 h 2095244"/>
                          <a:gd name="connsiteX3" fmla="*/ 2661633 w 6190016"/>
                          <a:gd name="connsiteY3" fmla="*/ 931530 h 2095244"/>
                          <a:gd name="connsiteX4" fmla="*/ 6190016 w 6190016"/>
                          <a:gd name="connsiteY4" fmla="*/ 2095244 h 2095244"/>
                          <a:gd name="connsiteX5" fmla="*/ 1434814 w 6190016"/>
                          <a:gd name="connsiteY5" fmla="*/ 1792590 h 2095244"/>
                          <a:gd name="connsiteX6" fmla="*/ 0 w 6190016"/>
                          <a:gd name="connsiteY6" fmla="*/ 1081784 h 2095244"/>
                          <a:gd name="connsiteX7" fmla="*/ 38100 w 6190016"/>
                          <a:gd name="connsiteY7" fmla="*/ 234246 h 2095244"/>
                          <a:gd name="connsiteX0" fmla="*/ 38100 w 6190016"/>
                          <a:gd name="connsiteY0" fmla="*/ 234246 h 2095244"/>
                          <a:gd name="connsiteX1" fmla="*/ 1465616 w 6190016"/>
                          <a:gd name="connsiteY1" fmla="*/ 104706 h 2095244"/>
                          <a:gd name="connsiteX2" fmla="*/ 2593054 w 6190016"/>
                          <a:gd name="connsiteY2" fmla="*/ 382890 h 2095244"/>
                          <a:gd name="connsiteX3" fmla="*/ 2661633 w 6190016"/>
                          <a:gd name="connsiteY3" fmla="*/ 931530 h 2095244"/>
                          <a:gd name="connsiteX4" fmla="*/ 6190016 w 6190016"/>
                          <a:gd name="connsiteY4" fmla="*/ 2095244 h 2095244"/>
                          <a:gd name="connsiteX5" fmla="*/ 1434814 w 6190016"/>
                          <a:gd name="connsiteY5" fmla="*/ 1792590 h 2095244"/>
                          <a:gd name="connsiteX6" fmla="*/ 0 w 6190016"/>
                          <a:gd name="connsiteY6" fmla="*/ 1081784 h 2095244"/>
                          <a:gd name="connsiteX7" fmla="*/ 38100 w 6190016"/>
                          <a:gd name="connsiteY7" fmla="*/ 234246 h 2095244"/>
                          <a:gd name="connsiteX0" fmla="*/ 38100 w 6190016"/>
                          <a:gd name="connsiteY0" fmla="*/ 234246 h 2095244"/>
                          <a:gd name="connsiteX1" fmla="*/ 1465616 w 6190016"/>
                          <a:gd name="connsiteY1" fmla="*/ 104706 h 2095244"/>
                          <a:gd name="connsiteX2" fmla="*/ 2593054 w 6190016"/>
                          <a:gd name="connsiteY2" fmla="*/ 382890 h 2095244"/>
                          <a:gd name="connsiteX3" fmla="*/ 2661633 w 6190016"/>
                          <a:gd name="connsiteY3" fmla="*/ 931530 h 2095244"/>
                          <a:gd name="connsiteX4" fmla="*/ 6190016 w 6190016"/>
                          <a:gd name="connsiteY4" fmla="*/ 2095244 h 2095244"/>
                          <a:gd name="connsiteX5" fmla="*/ 1434814 w 6190016"/>
                          <a:gd name="connsiteY5" fmla="*/ 1792590 h 2095244"/>
                          <a:gd name="connsiteX6" fmla="*/ 0 w 6190016"/>
                          <a:gd name="connsiteY6" fmla="*/ 1081784 h 2095244"/>
                          <a:gd name="connsiteX7" fmla="*/ 38100 w 6190016"/>
                          <a:gd name="connsiteY7" fmla="*/ 234246 h 2095244"/>
                          <a:gd name="connsiteX0" fmla="*/ 38100 w 6190016"/>
                          <a:gd name="connsiteY0" fmla="*/ 234246 h 2095244"/>
                          <a:gd name="connsiteX1" fmla="*/ 1465616 w 6190016"/>
                          <a:gd name="connsiteY1" fmla="*/ 104706 h 2095244"/>
                          <a:gd name="connsiteX2" fmla="*/ 2593054 w 6190016"/>
                          <a:gd name="connsiteY2" fmla="*/ 382890 h 2095244"/>
                          <a:gd name="connsiteX3" fmla="*/ 2661633 w 6190016"/>
                          <a:gd name="connsiteY3" fmla="*/ 931530 h 2095244"/>
                          <a:gd name="connsiteX4" fmla="*/ 6190016 w 6190016"/>
                          <a:gd name="connsiteY4" fmla="*/ 2095244 h 2095244"/>
                          <a:gd name="connsiteX5" fmla="*/ 1434814 w 6190016"/>
                          <a:gd name="connsiteY5" fmla="*/ 1792590 h 2095244"/>
                          <a:gd name="connsiteX6" fmla="*/ 0 w 6190016"/>
                          <a:gd name="connsiteY6" fmla="*/ 1104644 h 2095244"/>
                          <a:gd name="connsiteX7" fmla="*/ 38100 w 6190016"/>
                          <a:gd name="connsiteY7" fmla="*/ 234246 h 2095244"/>
                          <a:gd name="connsiteX0" fmla="*/ 38100 w 6190016"/>
                          <a:gd name="connsiteY0" fmla="*/ 234246 h 2095244"/>
                          <a:gd name="connsiteX1" fmla="*/ 1465616 w 6190016"/>
                          <a:gd name="connsiteY1" fmla="*/ 104706 h 2095244"/>
                          <a:gd name="connsiteX2" fmla="*/ 2593054 w 6190016"/>
                          <a:gd name="connsiteY2" fmla="*/ 382890 h 2095244"/>
                          <a:gd name="connsiteX3" fmla="*/ 2661633 w 6190016"/>
                          <a:gd name="connsiteY3" fmla="*/ 931530 h 2095244"/>
                          <a:gd name="connsiteX4" fmla="*/ 6190016 w 6190016"/>
                          <a:gd name="connsiteY4" fmla="*/ 2095244 h 2095244"/>
                          <a:gd name="connsiteX5" fmla="*/ 1434814 w 6190016"/>
                          <a:gd name="connsiteY5" fmla="*/ 1792590 h 2095244"/>
                          <a:gd name="connsiteX6" fmla="*/ 0 w 6190016"/>
                          <a:gd name="connsiteY6" fmla="*/ 1104644 h 2095244"/>
                          <a:gd name="connsiteX7" fmla="*/ 38100 w 6190016"/>
                          <a:gd name="connsiteY7" fmla="*/ 234246 h 2095244"/>
                          <a:gd name="connsiteX0" fmla="*/ 38100 w 6190016"/>
                          <a:gd name="connsiteY0" fmla="*/ 234246 h 2095244"/>
                          <a:gd name="connsiteX1" fmla="*/ 1465616 w 6190016"/>
                          <a:gd name="connsiteY1" fmla="*/ 104706 h 2095244"/>
                          <a:gd name="connsiteX2" fmla="*/ 2593054 w 6190016"/>
                          <a:gd name="connsiteY2" fmla="*/ 382890 h 2095244"/>
                          <a:gd name="connsiteX3" fmla="*/ 2661633 w 6190016"/>
                          <a:gd name="connsiteY3" fmla="*/ 931530 h 2095244"/>
                          <a:gd name="connsiteX4" fmla="*/ 6190016 w 6190016"/>
                          <a:gd name="connsiteY4" fmla="*/ 2095244 h 2095244"/>
                          <a:gd name="connsiteX5" fmla="*/ 1434814 w 6190016"/>
                          <a:gd name="connsiteY5" fmla="*/ 1792590 h 2095244"/>
                          <a:gd name="connsiteX6" fmla="*/ 0 w 6190016"/>
                          <a:gd name="connsiteY6" fmla="*/ 1104644 h 2095244"/>
                          <a:gd name="connsiteX7" fmla="*/ 38100 w 6190016"/>
                          <a:gd name="connsiteY7" fmla="*/ 234246 h 2095244"/>
                          <a:gd name="connsiteX0" fmla="*/ 38100 w 6190016"/>
                          <a:gd name="connsiteY0" fmla="*/ 234246 h 2095244"/>
                          <a:gd name="connsiteX1" fmla="*/ 1465616 w 6190016"/>
                          <a:gd name="connsiteY1" fmla="*/ 104706 h 2095244"/>
                          <a:gd name="connsiteX2" fmla="*/ 2593054 w 6190016"/>
                          <a:gd name="connsiteY2" fmla="*/ 367650 h 2095244"/>
                          <a:gd name="connsiteX3" fmla="*/ 2661633 w 6190016"/>
                          <a:gd name="connsiteY3" fmla="*/ 931530 h 2095244"/>
                          <a:gd name="connsiteX4" fmla="*/ 6190016 w 6190016"/>
                          <a:gd name="connsiteY4" fmla="*/ 2095244 h 2095244"/>
                          <a:gd name="connsiteX5" fmla="*/ 1434814 w 6190016"/>
                          <a:gd name="connsiteY5" fmla="*/ 1792590 h 2095244"/>
                          <a:gd name="connsiteX6" fmla="*/ 0 w 6190016"/>
                          <a:gd name="connsiteY6" fmla="*/ 1104644 h 2095244"/>
                          <a:gd name="connsiteX7" fmla="*/ 38100 w 6190016"/>
                          <a:gd name="connsiteY7" fmla="*/ 234246 h 2095244"/>
                          <a:gd name="connsiteX0" fmla="*/ 38100 w 6190016"/>
                          <a:gd name="connsiteY0" fmla="*/ 234246 h 2095244"/>
                          <a:gd name="connsiteX1" fmla="*/ 1465616 w 6190016"/>
                          <a:gd name="connsiteY1" fmla="*/ 104706 h 2095244"/>
                          <a:gd name="connsiteX2" fmla="*/ 2593054 w 6190016"/>
                          <a:gd name="connsiteY2" fmla="*/ 367650 h 2095244"/>
                          <a:gd name="connsiteX3" fmla="*/ 2661633 w 6190016"/>
                          <a:gd name="connsiteY3" fmla="*/ 931530 h 2095244"/>
                          <a:gd name="connsiteX4" fmla="*/ 6190016 w 6190016"/>
                          <a:gd name="connsiteY4" fmla="*/ 2095244 h 2095244"/>
                          <a:gd name="connsiteX5" fmla="*/ 1434814 w 6190016"/>
                          <a:gd name="connsiteY5" fmla="*/ 1792590 h 2095244"/>
                          <a:gd name="connsiteX6" fmla="*/ 0 w 6190016"/>
                          <a:gd name="connsiteY6" fmla="*/ 1104644 h 2095244"/>
                          <a:gd name="connsiteX7" fmla="*/ 38100 w 6190016"/>
                          <a:gd name="connsiteY7" fmla="*/ 234246 h 2095244"/>
                          <a:gd name="connsiteX0" fmla="*/ 38100 w 6190016"/>
                          <a:gd name="connsiteY0" fmla="*/ 234246 h 2095244"/>
                          <a:gd name="connsiteX1" fmla="*/ 1465616 w 6190016"/>
                          <a:gd name="connsiteY1" fmla="*/ 104706 h 2095244"/>
                          <a:gd name="connsiteX2" fmla="*/ 2593054 w 6190016"/>
                          <a:gd name="connsiteY2" fmla="*/ 367650 h 2095244"/>
                          <a:gd name="connsiteX3" fmla="*/ 2661633 w 6190016"/>
                          <a:gd name="connsiteY3" fmla="*/ 931530 h 2095244"/>
                          <a:gd name="connsiteX4" fmla="*/ 6190016 w 6190016"/>
                          <a:gd name="connsiteY4" fmla="*/ 2095244 h 2095244"/>
                          <a:gd name="connsiteX5" fmla="*/ 1434814 w 6190016"/>
                          <a:gd name="connsiteY5" fmla="*/ 1792590 h 2095244"/>
                          <a:gd name="connsiteX6" fmla="*/ 0 w 6190016"/>
                          <a:gd name="connsiteY6" fmla="*/ 1104644 h 2095244"/>
                          <a:gd name="connsiteX7" fmla="*/ 38100 w 6190016"/>
                          <a:gd name="connsiteY7" fmla="*/ 234246 h 2095244"/>
                          <a:gd name="connsiteX0" fmla="*/ 38100 w 2998207"/>
                          <a:gd name="connsiteY0" fmla="*/ 234246 h 1792590"/>
                          <a:gd name="connsiteX1" fmla="*/ 1465616 w 2998207"/>
                          <a:gd name="connsiteY1" fmla="*/ 104706 h 1792590"/>
                          <a:gd name="connsiteX2" fmla="*/ 2593054 w 2998207"/>
                          <a:gd name="connsiteY2" fmla="*/ 367650 h 1792590"/>
                          <a:gd name="connsiteX3" fmla="*/ 2661633 w 2998207"/>
                          <a:gd name="connsiteY3" fmla="*/ 931530 h 1792590"/>
                          <a:gd name="connsiteX4" fmla="*/ 1610396 w 2998207"/>
                          <a:gd name="connsiteY4" fmla="*/ 830324 h 1792590"/>
                          <a:gd name="connsiteX5" fmla="*/ 1434814 w 2998207"/>
                          <a:gd name="connsiteY5" fmla="*/ 1792590 h 1792590"/>
                          <a:gd name="connsiteX6" fmla="*/ 0 w 2998207"/>
                          <a:gd name="connsiteY6" fmla="*/ 1104644 h 1792590"/>
                          <a:gd name="connsiteX7" fmla="*/ 38100 w 2998207"/>
                          <a:gd name="connsiteY7" fmla="*/ 234246 h 1792590"/>
                          <a:gd name="connsiteX0" fmla="*/ 38100 w 2998207"/>
                          <a:gd name="connsiteY0" fmla="*/ 234246 h 1792590"/>
                          <a:gd name="connsiteX1" fmla="*/ 1465616 w 2998207"/>
                          <a:gd name="connsiteY1" fmla="*/ 104706 h 1792590"/>
                          <a:gd name="connsiteX2" fmla="*/ 2593054 w 2998207"/>
                          <a:gd name="connsiteY2" fmla="*/ 367650 h 1792590"/>
                          <a:gd name="connsiteX3" fmla="*/ 2661633 w 2998207"/>
                          <a:gd name="connsiteY3" fmla="*/ 931530 h 1792590"/>
                          <a:gd name="connsiteX4" fmla="*/ 1717076 w 2998207"/>
                          <a:gd name="connsiteY4" fmla="*/ 906524 h 1792590"/>
                          <a:gd name="connsiteX5" fmla="*/ 1434814 w 2998207"/>
                          <a:gd name="connsiteY5" fmla="*/ 1792590 h 1792590"/>
                          <a:gd name="connsiteX6" fmla="*/ 0 w 2998207"/>
                          <a:gd name="connsiteY6" fmla="*/ 1104644 h 1792590"/>
                          <a:gd name="connsiteX7" fmla="*/ 38100 w 2998207"/>
                          <a:gd name="connsiteY7" fmla="*/ 234246 h 1792590"/>
                          <a:gd name="connsiteX0" fmla="*/ 38100 w 2998207"/>
                          <a:gd name="connsiteY0" fmla="*/ 234246 h 1792590"/>
                          <a:gd name="connsiteX1" fmla="*/ 1465616 w 2998207"/>
                          <a:gd name="connsiteY1" fmla="*/ 104706 h 1792590"/>
                          <a:gd name="connsiteX2" fmla="*/ 2593054 w 2998207"/>
                          <a:gd name="connsiteY2" fmla="*/ 367650 h 1792590"/>
                          <a:gd name="connsiteX3" fmla="*/ 2661633 w 2998207"/>
                          <a:gd name="connsiteY3" fmla="*/ 931530 h 1792590"/>
                          <a:gd name="connsiteX4" fmla="*/ 1717076 w 2998207"/>
                          <a:gd name="connsiteY4" fmla="*/ 906524 h 1792590"/>
                          <a:gd name="connsiteX5" fmla="*/ 2928334 w 2998207"/>
                          <a:gd name="connsiteY5" fmla="*/ 984870 h 1792590"/>
                          <a:gd name="connsiteX6" fmla="*/ 1434814 w 2998207"/>
                          <a:gd name="connsiteY6" fmla="*/ 1792590 h 1792590"/>
                          <a:gd name="connsiteX7" fmla="*/ 0 w 2998207"/>
                          <a:gd name="connsiteY7" fmla="*/ 1104644 h 1792590"/>
                          <a:gd name="connsiteX8" fmla="*/ 38100 w 2998207"/>
                          <a:gd name="connsiteY8" fmla="*/ 234246 h 1792590"/>
                          <a:gd name="connsiteX0" fmla="*/ 38100 w 2998207"/>
                          <a:gd name="connsiteY0" fmla="*/ 234246 h 1792590"/>
                          <a:gd name="connsiteX1" fmla="*/ 1465616 w 2998207"/>
                          <a:gd name="connsiteY1" fmla="*/ 104706 h 1792590"/>
                          <a:gd name="connsiteX2" fmla="*/ 2593054 w 2998207"/>
                          <a:gd name="connsiteY2" fmla="*/ 367650 h 1792590"/>
                          <a:gd name="connsiteX3" fmla="*/ 2661633 w 2998207"/>
                          <a:gd name="connsiteY3" fmla="*/ 931530 h 1792590"/>
                          <a:gd name="connsiteX4" fmla="*/ 1717076 w 2998207"/>
                          <a:gd name="connsiteY4" fmla="*/ 906524 h 1792590"/>
                          <a:gd name="connsiteX5" fmla="*/ 2928334 w 2998207"/>
                          <a:gd name="connsiteY5" fmla="*/ 984870 h 1792590"/>
                          <a:gd name="connsiteX6" fmla="*/ 2273014 w 2998207"/>
                          <a:gd name="connsiteY6" fmla="*/ 1350630 h 1792590"/>
                          <a:gd name="connsiteX7" fmla="*/ 1434814 w 2998207"/>
                          <a:gd name="connsiteY7" fmla="*/ 1792590 h 1792590"/>
                          <a:gd name="connsiteX8" fmla="*/ 0 w 2998207"/>
                          <a:gd name="connsiteY8" fmla="*/ 1104644 h 1792590"/>
                          <a:gd name="connsiteX9" fmla="*/ 38100 w 2998207"/>
                          <a:gd name="connsiteY9" fmla="*/ 234246 h 1792590"/>
                          <a:gd name="connsiteX0" fmla="*/ 38100 w 3416014"/>
                          <a:gd name="connsiteY0" fmla="*/ 234246 h 1792590"/>
                          <a:gd name="connsiteX1" fmla="*/ 1465616 w 3416014"/>
                          <a:gd name="connsiteY1" fmla="*/ 104706 h 1792590"/>
                          <a:gd name="connsiteX2" fmla="*/ 2593054 w 3416014"/>
                          <a:gd name="connsiteY2" fmla="*/ 367650 h 1792590"/>
                          <a:gd name="connsiteX3" fmla="*/ 2661633 w 3416014"/>
                          <a:gd name="connsiteY3" fmla="*/ 931530 h 1792590"/>
                          <a:gd name="connsiteX4" fmla="*/ 1717076 w 3416014"/>
                          <a:gd name="connsiteY4" fmla="*/ 906524 h 1792590"/>
                          <a:gd name="connsiteX5" fmla="*/ 2928334 w 3416014"/>
                          <a:gd name="connsiteY5" fmla="*/ 984870 h 1792590"/>
                          <a:gd name="connsiteX6" fmla="*/ 3416014 w 3416014"/>
                          <a:gd name="connsiteY6" fmla="*/ 657210 h 1792590"/>
                          <a:gd name="connsiteX7" fmla="*/ 1434814 w 3416014"/>
                          <a:gd name="connsiteY7" fmla="*/ 1792590 h 1792590"/>
                          <a:gd name="connsiteX8" fmla="*/ 0 w 3416014"/>
                          <a:gd name="connsiteY8" fmla="*/ 1104644 h 1792590"/>
                          <a:gd name="connsiteX9" fmla="*/ 38100 w 3416014"/>
                          <a:gd name="connsiteY9" fmla="*/ 234246 h 1792590"/>
                          <a:gd name="connsiteX0" fmla="*/ 38100 w 3416014"/>
                          <a:gd name="connsiteY0" fmla="*/ 234246 h 1792590"/>
                          <a:gd name="connsiteX1" fmla="*/ 1465616 w 3416014"/>
                          <a:gd name="connsiteY1" fmla="*/ 104706 h 1792590"/>
                          <a:gd name="connsiteX2" fmla="*/ 2593054 w 3416014"/>
                          <a:gd name="connsiteY2" fmla="*/ 367650 h 1792590"/>
                          <a:gd name="connsiteX3" fmla="*/ 2661633 w 3416014"/>
                          <a:gd name="connsiteY3" fmla="*/ 931530 h 1792590"/>
                          <a:gd name="connsiteX4" fmla="*/ 1717076 w 3416014"/>
                          <a:gd name="connsiteY4" fmla="*/ 906524 h 1792590"/>
                          <a:gd name="connsiteX5" fmla="*/ 2928334 w 3416014"/>
                          <a:gd name="connsiteY5" fmla="*/ 984870 h 1792590"/>
                          <a:gd name="connsiteX6" fmla="*/ 3416014 w 3416014"/>
                          <a:gd name="connsiteY6" fmla="*/ 657210 h 1792590"/>
                          <a:gd name="connsiteX7" fmla="*/ 2631153 w 3416014"/>
                          <a:gd name="connsiteY7" fmla="*/ 1114410 h 1792590"/>
                          <a:gd name="connsiteX8" fmla="*/ 1434814 w 3416014"/>
                          <a:gd name="connsiteY8" fmla="*/ 1792590 h 1792590"/>
                          <a:gd name="connsiteX9" fmla="*/ 0 w 3416014"/>
                          <a:gd name="connsiteY9" fmla="*/ 1104644 h 1792590"/>
                          <a:gd name="connsiteX10" fmla="*/ 38100 w 3416014"/>
                          <a:gd name="connsiteY10" fmla="*/ 234246 h 1792590"/>
                          <a:gd name="connsiteX0" fmla="*/ 38100 w 3705573"/>
                          <a:gd name="connsiteY0" fmla="*/ 234246 h 1792590"/>
                          <a:gd name="connsiteX1" fmla="*/ 1465616 w 3705573"/>
                          <a:gd name="connsiteY1" fmla="*/ 104706 h 1792590"/>
                          <a:gd name="connsiteX2" fmla="*/ 2593054 w 3705573"/>
                          <a:gd name="connsiteY2" fmla="*/ 367650 h 1792590"/>
                          <a:gd name="connsiteX3" fmla="*/ 2661633 w 3705573"/>
                          <a:gd name="connsiteY3" fmla="*/ 931530 h 1792590"/>
                          <a:gd name="connsiteX4" fmla="*/ 1717076 w 3705573"/>
                          <a:gd name="connsiteY4" fmla="*/ 906524 h 1792590"/>
                          <a:gd name="connsiteX5" fmla="*/ 2928334 w 3705573"/>
                          <a:gd name="connsiteY5" fmla="*/ 984870 h 1792590"/>
                          <a:gd name="connsiteX6" fmla="*/ 3416014 w 3705573"/>
                          <a:gd name="connsiteY6" fmla="*/ 657210 h 1792590"/>
                          <a:gd name="connsiteX7" fmla="*/ 3705573 w 3705573"/>
                          <a:gd name="connsiteY7" fmla="*/ 1182990 h 1792590"/>
                          <a:gd name="connsiteX8" fmla="*/ 1434814 w 3705573"/>
                          <a:gd name="connsiteY8" fmla="*/ 1792590 h 1792590"/>
                          <a:gd name="connsiteX9" fmla="*/ 0 w 3705573"/>
                          <a:gd name="connsiteY9" fmla="*/ 1104644 h 1792590"/>
                          <a:gd name="connsiteX10" fmla="*/ 38100 w 3705573"/>
                          <a:gd name="connsiteY10" fmla="*/ 234246 h 1792590"/>
                          <a:gd name="connsiteX0" fmla="*/ 38100 w 3705573"/>
                          <a:gd name="connsiteY0" fmla="*/ 234246 h 1792590"/>
                          <a:gd name="connsiteX1" fmla="*/ 1465616 w 3705573"/>
                          <a:gd name="connsiteY1" fmla="*/ 104706 h 1792590"/>
                          <a:gd name="connsiteX2" fmla="*/ 2593054 w 3705573"/>
                          <a:gd name="connsiteY2" fmla="*/ 367650 h 1792590"/>
                          <a:gd name="connsiteX3" fmla="*/ 2661633 w 3705573"/>
                          <a:gd name="connsiteY3" fmla="*/ 931530 h 1792590"/>
                          <a:gd name="connsiteX4" fmla="*/ 1717076 w 3705573"/>
                          <a:gd name="connsiteY4" fmla="*/ 906524 h 1792590"/>
                          <a:gd name="connsiteX5" fmla="*/ 2928334 w 3705573"/>
                          <a:gd name="connsiteY5" fmla="*/ 984870 h 1792590"/>
                          <a:gd name="connsiteX6" fmla="*/ 3416014 w 3705573"/>
                          <a:gd name="connsiteY6" fmla="*/ 657210 h 1792590"/>
                          <a:gd name="connsiteX7" fmla="*/ 3705573 w 3705573"/>
                          <a:gd name="connsiteY7" fmla="*/ 1182990 h 1792590"/>
                          <a:gd name="connsiteX8" fmla="*/ 1434814 w 3705573"/>
                          <a:gd name="connsiteY8" fmla="*/ 1792590 h 1792590"/>
                          <a:gd name="connsiteX9" fmla="*/ 0 w 3705573"/>
                          <a:gd name="connsiteY9" fmla="*/ 1104644 h 1792590"/>
                          <a:gd name="connsiteX10" fmla="*/ 38100 w 3705573"/>
                          <a:gd name="connsiteY10" fmla="*/ 234246 h 1792590"/>
                          <a:gd name="connsiteX0" fmla="*/ 38100 w 3705573"/>
                          <a:gd name="connsiteY0" fmla="*/ 234246 h 1792590"/>
                          <a:gd name="connsiteX1" fmla="*/ 1465616 w 3705573"/>
                          <a:gd name="connsiteY1" fmla="*/ 104706 h 1792590"/>
                          <a:gd name="connsiteX2" fmla="*/ 2593054 w 3705573"/>
                          <a:gd name="connsiteY2" fmla="*/ 367650 h 1792590"/>
                          <a:gd name="connsiteX3" fmla="*/ 2661633 w 3705573"/>
                          <a:gd name="connsiteY3" fmla="*/ 931530 h 1792590"/>
                          <a:gd name="connsiteX4" fmla="*/ 1717076 w 3705573"/>
                          <a:gd name="connsiteY4" fmla="*/ 883664 h 1792590"/>
                          <a:gd name="connsiteX5" fmla="*/ 2928334 w 3705573"/>
                          <a:gd name="connsiteY5" fmla="*/ 984870 h 1792590"/>
                          <a:gd name="connsiteX6" fmla="*/ 3416014 w 3705573"/>
                          <a:gd name="connsiteY6" fmla="*/ 657210 h 1792590"/>
                          <a:gd name="connsiteX7" fmla="*/ 3705573 w 3705573"/>
                          <a:gd name="connsiteY7" fmla="*/ 1182990 h 1792590"/>
                          <a:gd name="connsiteX8" fmla="*/ 1434814 w 3705573"/>
                          <a:gd name="connsiteY8" fmla="*/ 1792590 h 1792590"/>
                          <a:gd name="connsiteX9" fmla="*/ 0 w 3705573"/>
                          <a:gd name="connsiteY9" fmla="*/ 1104644 h 1792590"/>
                          <a:gd name="connsiteX10" fmla="*/ 38100 w 3705573"/>
                          <a:gd name="connsiteY10" fmla="*/ 234246 h 1792590"/>
                          <a:gd name="connsiteX0" fmla="*/ 38100 w 3705573"/>
                          <a:gd name="connsiteY0" fmla="*/ 234246 h 1792590"/>
                          <a:gd name="connsiteX1" fmla="*/ 1465616 w 3705573"/>
                          <a:gd name="connsiteY1" fmla="*/ 104706 h 1792590"/>
                          <a:gd name="connsiteX2" fmla="*/ 2593054 w 3705573"/>
                          <a:gd name="connsiteY2" fmla="*/ 367650 h 1792590"/>
                          <a:gd name="connsiteX3" fmla="*/ 2661633 w 3705573"/>
                          <a:gd name="connsiteY3" fmla="*/ 931530 h 1792590"/>
                          <a:gd name="connsiteX4" fmla="*/ 1717076 w 3705573"/>
                          <a:gd name="connsiteY4" fmla="*/ 883664 h 1792590"/>
                          <a:gd name="connsiteX5" fmla="*/ 2928334 w 3705573"/>
                          <a:gd name="connsiteY5" fmla="*/ 984870 h 1792590"/>
                          <a:gd name="connsiteX6" fmla="*/ 3416014 w 3705573"/>
                          <a:gd name="connsiteY6" fmla="*/ 657210 h 1792590"/>
                          <a:gd name="connsiteX7" fmla="*/ 3705573 w 3705573"/>
                          <a:gd name="connsiteY7" fmla="*/ 1182990 h 1792590"/>
                          <a:gd name="connsiteX8" fmla="*/ 1434814 w 3705573"/>
                          <a:gd name="connsiteY8" fmla="*/ 1792590 h 1792590"/>
                          <a:gd name="connsiteX9" fmla="*/ 0 w 3705573"/>
                          <a:gd name="connsiteY9" fmla="*/ 1104644 h 1792590"/>
                          <a:gd name="connsiteX10" fmla="*/ 38100 w 3705573"/>
                          <a:gd name="connsiteY10" fmla="*/ 234246 h 1792590"/>
                          <a:gd name="connsiteX0" fmla="*/ 38100 w 3705573"/>
                          <a:gd name="connsiteY0" fmla="*/ 234246 h 1792590"/>
                          <a:gd name="connsiteX1" fmla="*/ 1465616 w 3705573"/>
                          <a:gd name="connsiteY1" fmla="*/ 104706 h 1792590"/>
                          <a:gd name="connsiteX2" fmla="*/ 2593054 w 3705573"/>
                          <a:gd name="connsiteY2" fmla="*/ 367650 h 1792590"/>
                          <a:gd name="connsiteX3" fmla="*/ 2661633 w 3705573"/>
                          <a:gd name="connsiteY3" fmla="*/ 931530 h 1792590"/>
                          <a:gd name="connsiteX4" fmla="*/ 1717076 w 3705573"/>
                          <a:gd name="connsiteY4" fmla="*/ 883664 h 1792590"/>
                          <a:gd name="connsiteX5" fmla="*/ 2928334 w 3705573"/>
                          <a:gd name="connsiteY5" fmla="*/ 984870 h 1792590"/>
                          <a:gd name="connsiteX6" fmla="*/ 3438874 w 3705573"/>
                          <a:gd name="connsiteY6" fmla="*/ 657210 h 1792590"/>
                          <a:gd name="connsiteX7" fmla="*/ 3705573 w 3705573"/>
                          <a:gd name="connsiteY7" fmla="*/ 1182990 h 1792590"/>
                          <a:gd name="connsiteX8" fmla="*/ 1434814 w 3705573"/>
                          <a:gd name="connsiteY8" fmla="*/ 1792590 h 1792590"/>
                          <a:gd name="connsiteX9" fmla="*/ 0 w 3705573"/>
                          <a:gd name="connsiteY9" fmla="*/ 1104644 h 1792590"/>
                          <a:gd name="connsiteX10" fmla="*/ 38100 w 3705573"/>
                          <a:gd name="connsiteY10" fmla="*/ 234246 h 1792590"/>
                          <a:gd name="connsiteX0" fmla="*/ 38100 w 3705573"/>
                          <a:gd name="connsiteY0" fmla="*/ 234246 h 1792590"/>
                          <a:gd name="connsiteX1" fmla="*/ 1465616 w 3705573"/>
                          <a:gd name="connsiteY1" fmla="*/ 104706 h 1792590"/>
                          <a:gd name="connsiteX2" fmla="*/ 2593054 w 3705573"/>
                          <a:gd name="connsiteY2" fmla="*/ 367650 h 1792590"/>
                          <a:gd name="connsiteX3" fmla="*/ 2661633 w 3705573"/>
                          <a:gd name="connsiteY3" fmla="*/ 931530 h 1792590"/>
                          <a:gd name="connsiteX4" fmla="*/ 1717076 w 3705573"/>
                          <a:gd name="connsiteY4" fmla="*/ 883664 h 1792590"/>
                          <a:gd name="connsiteX5" fmla="*/ 2928334 w 3705573"/>
                          <a:gd name="connsiteY5" fmla="*/ 1007730 h 1792590"/>
                          <a:gd name="connsiteX6" fmla="*/ 3438874 w 3705573"/>
                          <a:gd name="connsiteY6" fmla="*/ 657210 h 1792590"/>
                          <a:gd name="connsiteX7" fmla="*/ 3705573 w 3705573"/>
                          <a:gd name="connsiteY7" fmla="*/ 1182990 h 1792590"/>
                          <a:gd name="connsiteX8" fmla="*/ 1434814 w 3705573"/>
                          <a:gd name="connsiteY8" fmla="*/ 1792590 h 1792590"/>
                          <a:gd name="connsiteX9" fmla="*/ 0 w 3705573"/>
                          <a:gd name="connsiteY9" fmla="*/ 1104644 h 1792590"/>
                          <a:gd name="connsiteX10" fmla="*/ 38100 w 3705573"/>
                          <a:gd name="connsiteY10" fmla="*/ 234246 h 1792590"/>
                          <a:gd name="connsiteX0" fmla="*/ 38100 w 3705573"/>
                          <a:gd name="connsiteY0" fmla="*/ 234246 h 1617330"/>
                          <a:gd name="connsiteX1" fmla="*/ 1465616 w 3705573"/>
                          <a:gd name="connsiteY1" fmla="*/ 104706 h 1617330"/>
                          <a:gd name="connsiteX2" fmla="*/ 2593054 w 3705573"/>
                          <a:gd name="connsiteY2" fmla="*/ 367650 h 1617330"/>
                          <a:gd name="connsiteX3" fmla="*/ 2661633 w 3705573"/>
                          <a:gd name="connsiteY3" fmla="*/ 931530 h 1617330"/>
                          <a:gd name="connsiteX4" fmla="*/ 1717076 w 3705573"/>
                          <a:gd name="connsiteY4" fmla="*/ 883664 h 1617330"/>
                          <a:gd name="connsiteX5" fmla="*/ 2928334 w 3705573"/>
                          <a:gd name="connsiteY5" fmla="*/ 1007730 h 1617330"/>
                          <a:gd name="connsiteX6" fmla="*/ 3438874 w 3705573"/>
                          <a:gd name="connsiteY6" fmla="*/ 657210 h 1617330"/>
                          <a:gd name="connsiteX7" fmla="*/ 3705573 w 3705573"/>
                          <a:gd name="connsiteY7" fmla="*/ 1182990 h 1617330"/>
                          <a:gd name="connsiteX8" fmla="*/ 1213834 w 3705573"/>
                          <a:gd name="connsiteY8" fmla="*/ 1617330 h 1617330"/>
                          <a:gd name="connsiteX9" fmla="*/ 0 w 3705573"/>
                          <a:gd name="connsiteY9" fmla="*/ 1104644 h 1617330"/>
                          <a:gd name="connsiteX10" fmla="*/ 38100 w 3705573"/>
                          <a:gd name="connsiteY10" fmla="*/ 234246 h 1617330"/>
                          <a:gd name="connsiteX0" fmla="*/ 38100 w 3705573"/>
                          <a:gd name="connsiteY0" fmla="*/ 234246 h 1617330"/>
                          <a:gd name="connsiteX1" fmla="*/ 1465616 w 3705573"/>
                          <a:gd name="connsiteY1" fmla="*/ 104706 h 1617330"/>
                          <a:gd name="connsiteX2" fmla="*/ 2593054 w 3705573"/>
                          <a:gd name="connsiteY2" fmla="*/ 367650 h 1617330"/>
                          <a:gd name="connsiteX3" fmla="*/ 2661633 w 3705573"/>
                          <a:gd name="connsiteY3" fmla="*/ 931530 h 1617330"/>
                          <a:gd name="connsiteX4" fmla="*/ 1717076 w 3705573"/>
                          <a:gd name="connsiteY4" fmla="*/ 883664 h 1617330"/>
                          <a:gd name="connsiteX5" fmla="*/ 2928334 w 3705573"/>
                          <a:gd name="connsiteY5" fmla="*/ 1007730 h 1617330"/>
                          <a:gd name="connsiteX6" fmla="*/ 3438874 w 3705573"/>
                          <a:gd name="connsiteY6" fmla="*/ 657210 h 1617330"/>
                          <a:gd name="connsiteX7" fmla="*/ 3705573 w 3705573"/>
                          <a:gd name="connsiteY7" fmla="*/ 1182990 h 1617330"/>
                          <a:gd name="connsiteX8" fmla="*/ 1488153 w 3705573"/>
                          <a:gd name="connsiteY8" fmla="*/ 1571610 h 1617330"/>
                          <a:gd name="connsiteX9" fmla="*/ 1213834 w 3705573"/>
                          <a:gd name="connsiteY9" fmla="*/ 1617330 h 1617330"/>
                          <a:gd name="connsiteX10" fmla="*/ 0 w 3705573"/>
                          <a:gd name="connsiteY10" fmla="*/ 1104644 h 1617330"/>
                          <a:gd name="connsiteX11" fmla="*/ 38100 w 3705573"/>
                          <a:gd name="connsiteY11" fmla="*/ 234246 h 1617330"/>
                          <a:gd name="connsiteX0" fmla="*/ 38100 w 3705573"/>
                          <a:gd name="connsiteY0" fmla="*/ 234246 h 1739250"/>
                          <a:gd name="connsiteX1" fmla="*/ 1465616 w 3705573"/>
                          <a:gd name="connsiteY1" fmla="*/ 104706 h 1739250"/>
                          <a:gd name="connsiteX2" fmla="*/ 2593054 w 3705573"/>
                          <a:gd name="connsiteY2" fmla="*/ 367650 h 1739250"/>
                          <a:gd name="connsiteX3" fmla="*/ 2661633 w 3705573"/>
                          <a:gd name="connsiteY3" fmla="*/ 931530 h 1739250"/>
                          <a:gd name="connsiteX4" fmla="*/ 1717076 w 3705573"/>
                          <a:gd name="connsiteY4" fmla="*/ 883664 h 1739250"/>
                          <a:gd name="connsiteX5" fmla="*/ 2928334 w 3705573"/>
                          <a:gd name="connsiteY5" fmla="*/ 1007730 h 1739250"/>
                          <a:gd name="connsiteX6" fmla="*/ 3438874 w 3705573"/>
                          <a:gd name="connsiteY6" fmla="*/ 657210 h 1739250"/>
                          <a:gd name="connsiteX7" fmla="*/ 3705573 w 3705573"/>
                          <a:gd name="connsiteY7" fmla="*/ 1182990 h 1739250"/>
                          <a:gd name="connsiteX8" fmla="*/ 2196813 w 3705573"/>
                          <a:gd name="connsiteY8" fmla="*/ 1739250 h 1739250"/>
                          <a:gd name="connsiteX9" fmla="*/ 1213834 w 3705573"/>
                          <a:gd name="connsiteY9" fmla="*/ 1617330 h 1739250"/>
                          <a:gd name="connsiteX10" fmla="*/ 0 w 3705573"/>
                          <a:gd name="connsiteY10" fmla="*/ 1104644 h 1739250"/>
                          <a:gd name="connsiteX11" fmla="*/ 38100 w 3705573"/>
                          <a:gd name="connsiteY11" fmla="*/ 234246 h 1739250"/>
                          <a:gd name="connsiteX0" fmla="*/ 38100 w 3705573"/>
                          <a:gd name="connsiteY0" fmla="*/ 234246 h 1811703"/>
                          <a:gd name="connsiteX1" fmla="*/ 1465616 w 3705573"/>
                          <a:gd name="connsiteY1" fmla="*/ 104706 h 1811703"/>
                          <a:gd name="connsiteX2" fmla="*/ 2593054 w 3705573"/>
                          <a:gd name="connsiteY2" fmla="*/ 367650 h 1811703"/>
                          <a:gd name="connsiteX3" fmla="*/ 2661633 w 3705573"/>
                          <a:gd name="connsiteY3" fmla="*/ 931530 h 1811703"/>
                          <a:gd name="connsiteX4" fmla="*/ 1717076 w 3705573"/>
                          <a:gd name="connsiteY4" fmla="*/ 883664 h 1811703"/>
                          <a:gd name="connsiteX5" fmla="*/ 2928334 w 3705573"/>
                          <a:gd name="connsiteY5" fmla="*/ 1007730 h 1811703"/>
                          <a:gd name="connsiteX6" fmla="*/ 3438874 w 3705573"/>
                          <a:gd name="connsiteY6" fmla="*/ 657210 h 1811703"/>
                          <a:gd name="connsiteX7" fmla="*/ 3705573 w 3705573"/>
                          <a:gd name="connsiteY7" fmla="*/ 1182990 h 1811703"/>
                          <a:gd name="connsiteX8" fmla="*/ 2196813 w 3705573"/>
                          <a:gd name="connsiteY8" fmla="*/ 1739250 h 1811703"/>
                          <a:gd name="connsiteX9" fmla="*/ 1213834 w 3705573"/>
                          <a:gd name="connsiteY9" fmla="*/ 1617330 h 1811703"/>
                          <a:gd name="connsiteX10" fmla="*/ 0 w 3705573"/>
                          <a:gd name="connsiteY10" fmla="*/ 1104644 h 1811703"/>
                          <a:gd name="connsiteX11" fmla="*/ 38100 w 3705573"/>
                          <a:gd name="connsiteY11" fmla="*/ 234246 h 1811703"/>
                          <a:gd name="connsiteX0" fmla="*/ 38100 w 3705573"/>
                          <a:gd name="connsiteY0" fmla="*/ 234246 h 1834076"/>
                          <a:gd name="connsiteX1" fmla="*/ 1465616 w 3705573"/>
                          <a:gd name="connsiteY1" fmla="*/ 104706 h 1834076"/>
                          <a:gd name="connsiteX2" fmla="*/ 2593054 w 3705573"/>
                          <a:gd name="connsiteY2" fmla="*/ 367650 h 1834076"/>
                          <a:gd name="connsiteX3" fmla="*/ 2661633 w 3705573"/>
                          <a:gd name="connsiteY3" fmla="*/ 931530 h 1834076"/>
                          <a:gd name="connsiteX4" fmla="*/ 1717076 w 3705573"/>
                          <a:gd name="connsiteY4" fmla="*/ 883664 h 1834076"/>
                          <a:gd name="connsiteX5" fmla="*/ 2928334 w 3705573"/>
                          <a:gd name="connsiteY5" fmla="*/ 1007730 h 1834076"/>
                          <a:gd name="connsiteX6" fmla="*/ 3438874 w 3705573"/>
                          <a:gd name="connsiteY6" fmla="*/ 657210 h 1834076"/>
                          <a:gd name="connsiteX7" fmla="*/ 3705573 w 3705573"/>
                          <a:gd name="connsiteY7" fmla="*/ 1182990 h 1834076"/>
                          <a:gd name="connsiteX8" fmla="*/ 2196813 w 3705573"/>
                          <a:gd name="connsiteY8" fmla="*/ 1739250 h 1834076"/>
                          <a:gd name="connsiteX9" fmla="*/ 1213834 w 3705573"/>
                          <a:gd name="connsiteY9" fmla="*/ 1617330 h 1834076"/>
                          <a:gd name="connsiteX10" fmla="*/ 0 w 3705573"/>
                          <a:gd name="connsiteY10" fmla="*/ 1104644 h 1834076"/>
                          <a:gd name="connsiteX11" fmla="*/ 38100 w 3705573"/>
                          <a:gd name="connsiteY11" fmla="*/ 234246 h 1834076"/>
                          <a:gd name="connsiteX0" fmla="*/ 38100 w 3705573"/>
                          <a:gd name="connsiteY0" fmla="*/ 234246 h 1824616"/>
                          <a:gd name="connsiteX1" fmla="*/ 1465616 w 3705573"/>
                          <a:gd name="connsiteY1" fmla="*/ 104706 h 1824616"/>
                          <a:gd name="connsiteX2" fmla="*/ 2593054 w 3705573"/>
                          <a:gd name="connsiteY2" fmla="*/ 367650 h 1824616"/>
                          <a:gd name="connsiteX3" fmla="*/ 2661633 w 3705573"/>
                          <a:gd name="connsiteY3" fmla="*/ 931530 h 1824616"/>
                          <a:gd name="connsiteX4" fmla="*/ 1717076 w 3705573"/>
                          <a:gd name="connsiteY4" fmla="*/ 883664 h 1824616"/>
                          <a:gd name="connsiteX5" fmla="*/ 2928334 w 3705573"/>
                          <a:gd name="connsiteY5" fmla="*/ 1007730 h 1824616"/>
                          <a:gd name="connsiteX6" fmla="*/ 3438874 w 3705573"/>
                          <a:gd name="connsiteY6" fmla="*/ 657210 h 1824616"/>
                          <a:gd name="connsiteX7" fmla="*/ 3705573 w 3705573"/>
                          <a:gd name="connsiteY7" fmla="*/ 1182990 h 1824616"/>
                          <a:gd name="connsiteX8" fmla="*/ 2196813 w 3705573"/>
                          <a:gd name="connsiteY8" fmla="*/ 1739250 h 1824616"/>
                          <a:gd name="connsiteX9" fmla="*/ 1213834 w 3705573"/>
                          <a:gd name="connsiteY9" fmla="*/ 1617330 h 1824616"/>
                          <a:gd name="connsiteX10" fmla="*/ 0 w 3705573"/>
                          <a:gd name="connsiteY10" fmla="*/ 1104644 h 1824616"/>
                          <a:gd name="connsiteX11" fmla="*/ 38100 w 3705573"/>
                          <a:gd name="connsiteY11" fmla="*/ 234246 h 1824616"/>
                          <a:gd name="connsiteX0" fmla="*/ 38100 w 3705573"/>
                          <a:gd name="connsiteY0" fmla="*/ 234246 h 1824616"/>
                          <a:gd name="connsiteX1" fmla="*/ 1465616 w 3705573"/>
                          <a:gd name="connsiteY1" fmla="*/ 104706 h 1824616"/>
                          <a:gd name="connsiteX2" fmla="*/ 2593054 w 3705573"/>
                          <a:gd name="connsiteY2" fmla="*/ 367650 h 1824616"/>
                          <a:gd name="connsiteX3" fmla="*/ 2661633 w 3705573"/>
                          <a:gd name="connsiteY3" fmla="*/ 931530 h 1824616"/>
                          <a:gd name="connsiteX4" fmla="*/ 1717076 w 3705573"/>
                          <a:gd name="connsiteY4" fmla="*/ 883664 h 1824616"/>
                          <a:gd name="connsiteX5" fmla="*/ 2928334 w 3705573"/>
                          <a:gd name="connsiteY5" fmla="*/ 1007730 h 1824616"/>
                          <a:gd name="connsiteX6" fmla="*/ 3438874 w 3705573"/>
                          <a:gd name="connsiteY6" fmla="*/ 657210 h 1824616"/>
                          <a:gd name="connsiteX7" fmla="*/ 3705573 w 3705573"/>
                          <a:gd name="connsiteY7" fmla="*/ 1182990 h 1824616"/>
                          <a:gd name="connsiteX8" fmla="*/ 2196813 w 3705573"/>
                          <a:gd name="connsiteY8" fmla="*/ 1739250 h 1824616"/>
                          <a:gd name="connsiteX9" fmla="*/ 1213834 w 3705573"/>
                          <a:gd name="connsiteY9" fmla="*/ 1617330 h 1824616"/>
                          <a:gd name="connsiteX10" fmla="*/ 0 w 3705573"/>
                          <a:gd name="connsiteY10" fmla="*/ 1104644 h 1824616"/>
                          <a:gd name="connsiteX11" fmla="*/ 38100 w 3705573"/>
                          <a:gd name="connsiteY11" fmla="*/ 234246 h 1824616"/>
                          <a:gd name="connsiteX0" fmla="*/ 38100 w 3705573"/>
                          <a:gd name="connsiteY0" fmla="*/ 234246 h 1824616"/>
                          <a:gd name="connsiteX1" fmla="*/ 1465616 w 3705573"/>
                          <a:gd name="connsiteY1" fmla="*/ 104706 h 1824616"/>
                          <a:gd name="connsiteX2" fmla="*/ 2593054 w 3705573"/>
                          <a:gd name="connsiteY2" fmla="*/ 367650 h 1824616"/>
                          <a:gd name="connsiteX3" fmla="*/ 2661633 w 3705573"/>
                          <a:gd name="connsiteY3" fmla="*/ 931530 h 1824616"/>
                          <a:gd name="connsiteX4" fmla="*/ 1717076 w 3705573"/>
                          <a:gd name="connsiteY4" fmla="*/ 883664 h 1824616"/>
                          <a:gd name="connsiteX5" fmla="*/ 2928334 w 3705573"/>
                          <a:gd name="connsiteY5" fmla="*/ 1007730 h 1824616"/>
                          <a:gd name="connsiteX6" fmla="*/ 3438874 w 3705573"/>
                          <a:gd name="connsiteY6" fmla="*/ 657210 h 1824616"/>
                          <a:gd name="connsiteX7" fmla="*/ 3705573 w 3705573"/>
                          <a:gd name="connsiteY7" fmla="*/ 1182990 h 1824616"/>
                          <a:gd name="connsiteX8" fmla="*/ 2196813 w 3705573"/>
                          <a:gd name="connsiteY8" fmla="*/ 1739250 h 1824616"/>
                          <a:gd name="connsiteX9" fmla="*/ 1213834 w 3705573"/>
                          <a:gd name="connsiteY9" fmla="*/ 1617330 h 1824616"/>
                          <a:gd name="connsiteX10" fmla="*/ 0 w 3705573"/>
                          <a:gd name="connsiteY10" fmla="*/ 1104644 h 1824616"/>
                          <a:gd name="connsiteX11" fmla="*/ 38100 w 3705573"/>
                          <a:gd name="connsiteY11" fmla="*/ 234246 h 1824616"/>
                          <a:gd name="connsiteX0" fmla="*/ 38100 w 3705573"/>
                          <a:gd name="connsiteY0" fmla="*/ 234246 h 1824616"/>
                          <a:gd name="connsiteX1" fmla="*/ 1465616 w 3705573"/>
                          <a:gd name="connsiteY1" fmla="*/ 104706 h 1824616"/>
                          <a:gd name="connsiteX2" fmla="*/ 2593054 w 3705573"/>
                          <a:gd name="connsiteY2" fmla="*/ 367650 h 1824616"/>
                          <a:gd name="connsiteX3" fmla="*/ 2661633 w 3705573"/>
                          <a:gd name="connsiteY3" fmla="*/ 931530 h 1824616"/>
                          <a:gd name="connsiteX4" fmla="*/ 1717076 w 3705573"/>
                          <a:gd name="connsiteY4" fmla="*/ 883664 h 1824616"/>
                          <a:gd name="connsiteX5" fmla="*/ 2928334 w 3705573"/>
                          <a:gd name="connsiteY5" fmla="*/ 1007730 h 1824616"/>
                          <a:gd name="connsiteX6" fmla="*/ 3438874 w 3705573"/>
                          <a:gd name="connsiteY6" fmla="*/ 657210 h 1824616"/>
                          <a:gd name="connsiteX7" fmla="*/ 3705573 w 3705573"/>
                          <a:gd name="connsiteY7" fmla="*/ 1182990 h 1824616"/>
                          <a:gd name="connsiteX8" fmla="*/ 2196813 w 3705573"/>
                          <a:gd name="connsiteY8" fmla="*/ 1739250 h 1824616"/>
                          <a:gd name="connsiteX9" fmla="*/ 1213834 w 3705573"/>
                          <a:gd name="connsiteY9" fmla="*/ 1617330 h 1824616"/>
                          <a:gd name="connsiteX10" fmla="*/ 0 w 3705573"/>
                          <a:gd name="connsiteY10" fmla="*/ 1104644 h 1824616"/>
                          <a:gd name="connsiteX11" fmla="*/ 38100 w 3705573"/>
                          <a:gd name="connsiteY11" fmla="*/ 234246 h 1824616"/>
                          <a:gd name="connsiteX0" fmla="*/ 38100 w 3705573"/>
                          <a:gd name="connsiteY0" fmla="*/ 234246 h 1833803"/>
                          <a:gd name="connsiteX1" fmla="*/ 1465616 w 3705573"/>
                          <a:gd name="connsiteY1" fmla="*/ 104706 h 1833803"/>
                          <a:gd name="connsiteX2" fmla="*/ 2593054 w 3705573"/>
                          <a:gd name="connsiteY2" fmla="*/ 367650 h 1833803"/>
                          <a:gd name="connsiteX3" fmla="*/ 2661633 w 3705573"/>
                          <a:gd name="connsiteY3" fmla="*/ 931530 h 1833803"/>
                          <a:gd name="connsiteX4" fmla="*/ 1717076 w 3705573"/>
                          <a:gd name="connsiteY4" fmla="*/ 883664 h 1833803"/>
                          <a:gd name="connsiteX5" fmla="*/ 2928334 w 3705573"/>
                          <a:gd name="connsiteY5" fmla="*/ 1007730 h 1833803"/>
                          <a:gd name="connsiteX6" fmla="*/ 3438874 w 3705573"/>
                          <a:gd name="connsiteY6" fmla="*/ 657210 h 1833803"/>
                          <a:gd name="connsiteX7" fmla="*/ 3705573 w 3705573"/>
                          <a:gd name="connsiteY7" fmla="*/ 1182990 h 1833803"/>
                          <a:gd name="connsiteX8" fmla="*/ 2196813 w 3705573"/>
                          <a:gd name="connsiteY8" fmla="*/ 1739250 h 1833803"/>
                          <a:gd name="connsiteX9" fmla="*/ 1168114 w 3705573"/>
                          <a:gd name="connsiteY9" fmla="*/ 1655430 h 1833803"/>
                          <a:gd name="connsiteX10" fmla="*/ 0 w 3705573"/>
                          <a:gd name="connsiteY10" fmla="*/ 1104644 h 1833803"/>
                          <a:gd name="connsiteX11" fmla="*/ 38100 w 3705573"/>
                          <a:gd name="connsiteY11" fmla="*/ 234246 h 1833803"/>
                          <a:gd name="connsiteX0" fmla="*/ 38100 w 3705573"/>
                          <a:gd name="connsiteY0" fmla="*/ 234246 h 1829924"/>
                          <a:gd name="connsiteX1" fmla="*/ 1465616 w 3705573"/>
                          <a:gd name="connsiteY1" fmla="*/ 104706 h 1829924"/>
                          <a:gd name="connsiteX2" fmla="*/ 2593054 w 3705573"/>
                          <a:gd name="connsiteY2" fmla="*/ 367650 h 1829924"/>
                          <a:gd name="connsiteX3" fmla="*/ 2661633 w 3705573"/>
                          <a:gd name="connsiteY3" fmla="*/ 931530 h 1829924"/>
                          <a:gd name="connsiteX4" fmla="*/ 1717076 w 3705573"/>
                          <a:gd name="connsiteY4" fmla="*/ 883664 h 1829924"/>
                          <a:gd name="connsiteX5" fmla="*/ 2928334 w 3705573"/>
                          <a:gd name="connsiteY5" fmla="*/ 1007730 h 1829924"/>
                          <a:gd name="connsiteX6" fmla="*/ 3438874 w 3705573"/>
                          <a:gd name="connsiteY6" fmla="*/ 657210 h 1829924"/>
                          <a:gd name="connsiteX7" fmla="*/ 3705573 w 3705573"/>
                          <a:gd name="connsiteY7" fmla="*/ 1182990 h 1829924"/>
                          <a:gd name="connsiteX8" fmla="*/ 2196813 w 3705573"/>
                          <a:gd name="connsiteY8" fmla="*/ 1739250 h 1829924"/>
                          <a:gd name="connsiteX9" fmla="*/ 1175734 w 3705573"/>
                          <a:gd name="connsiteY9" fmla="*/ 1640190 h 1829924"/>
                          <a:gd name="connsiteX10" fmla="*/ 0 w 3705573"/>
                          <a:gd name="connsiteY10" fmla="*/ 1104644 h 1829924"/>
                          <a:gd name="connsiteX11" fmla="*/ 38100 w 3705573"/>
                          <a:gd name="connsiteY11" fmla="*/ 234246 h 1829924"/>
                          <a:gd name="connsiteX0" fmla="*/ 38100 w 3705573"/>
                          <a:gd name="connsiteY0" fmla="*/ 234246 h 1829924"/>
                          <a:gd name="connsiteX1" fmla="*/ 1465616 w 3705573"/>
                          <a:gd name="connsiteY1" fmla="*/ 104706 h 1829924"/>
                          <a:gd name="connsiteX2" fmla="*/ 2593054 w 3705573"/>
                          <a:gd name="connsiteY2" fmla="*/ 367650 h 1829924"/>
                          <a:gd name="connsiteX3" fmla="*/ 2661633 w 3705573"/>
                          <a:gd name="connsiteY3" fmla="*/ 931530 h 1829924"/>
                          <a:gd name="connsiteX4" fmla="*/ 1717076 w 3705573"/>
                          <a:gd name="connsiteY4" fmla="*/ 883664 h 1829924"/>
                          <a:gd name="connsiteX5" fmla="*/ 2928334 w 3705573"/>
                          <a:gd name="connsiteY5" fmla="*/ 1007730 h 1829924"/>
                          <a:gd name="connsiteX6" fmla="*/ 3438874 w 3705573"/>
                          <a:gd name="connsiteY6" fmla="*/ 657210 h 1829924"/>
                          <a:gd name="connsiteX7" fmla="*/ 3705573 w 3705573"/>
                          <a:gd name="connsiteY7" fmla="*/ 1182990 h 1829924"/>
                          <a:gd name="connsiteX8" fmla="*/ 2196813 w 3705573"/>
                          <a:gd name="connsiteY8" fmla="*/ 1739250 h 1829924"/>
                          <a:gd name="connsiteX9" fmla="*/ 1175734 w 3705573"/>
                          <a:gd name="connsiteY9" fmla="*/ 1640190 h 1829924"/>
                          <a:gd name="connsiteX10" fmla="*/ 0 w 3705573"/>
                          <a:gd name="connsiteY10" fmla="*/ 1104644 h 1829924"/>
                          <a:gd name="connsiteX11" fmla="*/ 38100 w 3705573"/>
                          <a:gd name="connsiteY11" fmla="*/ 234246 h 1829924"/>
                          <a:gd name="connsiteX0" fmla="*/ 38100 w 3705573"/>
                          <a:gd name="connsiteY0" fmla="*/ 234246 h 1829924"/>
                          <a:gd name="connsiteX1" fmla="*/ 1465616 w 3705573"/>
                          <a:gd name="connsiteY1" fmla="*/ 104706 h 1829924"/>
                          <a:gd name="connsiteX2" fmla="*/ 2593054 w 3705573"/>
                          <a:gd name="connsiteY2" fmla="*/ 367650 h 1829924"/>
                          <a:gd name="connsiteX3" fmla="*/ 2661633 w 3705573"/>
                          <a:gd name="connsiteY3" fmla="*/ 931530 h 1829924"/>
                          <a:gd name="connsiteX4" fmla="*/ 1717076 w 3705573"/>
                          <a:gd name="connsiteY4" fmla="*/ 883664 h 1829924"/>
                          <a:gd name="connsiteX5" fmla="*/ 2928334 w 3705573"/>
                          <a:gd name="connsiteY5" fmla="*/ 1007730 h 1829924"/>
                          <a:gd name="connsiteX6" fmla="*/ 3438874 w 3705573"/>
                          <a:gd name="connsiteY6" fmla="*/ 657210 h 1829924"/>
                          <a:gd name="connsiteX7" fmla="*/ 3705573 w 3705573"/>
                          <a:gd name="connsiteY7" fmla="*/ 1182990 h 1829924"/>
                          <a:gd name="connsiteX8" fmla="*/ 2196813 w 3705573"/>
                          <a:gd name="connsiteY8" fmla="*/ 1739250 h 1829924"/>
                          <a:gd name="connsiteX9" fmla="*/ 1175734 w 3705573"/>
                          <a:gd name="connsiteY9" fmla="*/ 1640190 h 1829924"/>
                          <a:gd name="connsiteX10" fmla="*/ 0 w 3705573"/>
                          <a:gd name="connsiteY10" fmla="*/ 1104644 h 1829924"/>
                          <a:gd name="connsiteX11" fmla="*/ 38100 w 3705573"/>
                          <a:gd name="connsiteY11" fmla="*/ 234246 h 1829924"/>
                          <a:gd name="connsiteX0" fmla="*/ 38100 w 3705573"/>
                          <a:gd name="connsiteY0" fmla="*/ 234246 h 1829924"/>
                          <a:gd name="connsiteX1" fmla="*/ 1465616 w 3705573"/>
                          <a:gd name="connsiteY1" fmla="*/ 104706 h 1829924"/>
                          <a:gd name="connsiteX2" fmla="*/ 2593054 w 3705573"/>
                          <a:gd name="connsiteY2" fmla="*/ 367650 h 1829924"/>
                          <a:gd name="connsiteX3" fmla="*/ 2661633 w 3705573"/>
                          <a:gd name="connsiteY3" fmla="*/ 931530 h 1829924"/>
                          <a:gd name="connsiteX4" fmla="*/ 1717076 w 3705573"/>
                          <a:gd name="connsiteY4" fmla="*/ 883664 h 1829924"/>
                          <a:gd name="connsiteX5" fmla="*/ 2928334 w 3705573"/>
                          <a:gd name="connsiteY5" fmla="*/ 1007730 h 1829924"/>
                          <a:gd name="connsiteX6" fmla="*/ 3438874 w 3705573"/>
                          <a:gd name="connsiteY6" fmla="*/ 657210 h 1829924"/>
                          <a:gd name="connsiteX7" fmla="*/ 3705573 w 3705573"/>
                          <a:gd name="connsiteY7" fmla="*/ 1182990 h 1829924"/>
                          <a:gd name="connsiteX8" fmla="*/ 2196813 w 3705573"/>
                          <a:gd name="connsiteY8" fmla="*/ 1739250 h 1829924"/>
                          <a:gd name="connsiteX9" fmla="*/ 1175734 w 3705573"/>
                          <a:gd name="connsiteY9" fmla="*/ 1640190 h 1829924"/>
                          <a:gd name="connsiteX10" fmla="*/ 0 w 3705573"/>
                          <a:gd name="connsiteY10" fmla="*/ 1104644 h 1829924"/>
                          <a:gd name="connsiteX11" fmla="*/ 38100 w 3705573"/>
                          <a:gd name="connsiteY11" fmla="*/ 234246 h 1829924"/>
                          <a:gd name="connsiteX0" fmla="*/ 38100 w 3705573"/>
                          <a:gd name="connsiteY0" fmla="*/ 234246 h 1829924"/>
                          <a:gd name="connsiteX1" fmla="*/ 1465616 w 3705573"/>
                          <a:gd name="connsiteY1" fmla="*/ 104706 h 1829924"/>
                          <a:gd name="connsiteX2" fmla="*/ 2593054 w 3705573"/>
                          <a:gd name="connsiteY2" fmla="*/ 367650 h 1829924"/>
                          <a:gd name="connsiteX3" fmla="*/ 2661633 w 3705573"/>
                          <a:gd name="connsiteY3" fmla="*/ 931530 h 1829924"/>
                          <a:gd name="connsiteX4" fmla="*/ 1717076 w 3705573"/>
                          <a:gd name="connsiteY4" fmla="*/ 883664 h 1829924"/>
                          <a:gd name="connsiteX5" fmla="*/ 2928334 w 3705573"/>
                          <a:gd name="connsiteY5" fmla="*/ 1007730 h 1829924"/>
                          <a:gd name="connsiteX6" fmla="*/ 3438874 w 3705573"/>
                          <a:gd name="connsiteY6" fmla="*/ 657210 h 1829924"/>
                          <a:gd name="connsiteX7" fmla="*/ 3705573 w 3705573"/>
                          <a:gd name="connsiteY7" fmla="*/ 1182990 h 1829924"/>
                          <a:gd name="connsiteX8" fmla="*/ 2196813 w 3705573"/>
                          <a:gd name="connsiteY8" fmla="*/ 1739250 h 1829924"/>
                          <a:gd name="connsiteX9" fmla="*/ 1175734 w 3705573"/>
                          <a:gd name="connsiteY9" fmla="*/ 1640190 h 1829924"/>
                          <a:gd name="connsiteX10" fmla="*/ 0 w 3705573"/>
                          <a:gd name="connsiteY10" fmla="*/ 1104644 h 1829924"/>
                          <a:gd name="connsiteX11" fmla="*/ 38100 w 3705573"/>
                          <a:gd name="connsiteY11" fmla="*/ 234246 h 1829924"/>
                          <a:gd name="connsiteX0" fmla="*/ 38100 w 3705573"/>
                          <a:gd name="connsiteY0" fmla="*/ 234246 h 1829924"/>
                          <a:gd name="connsiteX1" fmla="*/ 1465616 w 3705573"/>
                          <a:gd name="connsiteY1" fmla="*/ 104706 h 1829924"/>
                          <a:gd name="connsiteX2" fmla="*/ 2593054 w 3705573"/>
                          <a:gd name="connsiteY2" fmla="*/ 367650 h 1829924"/>
                          <a:gd name="connsiteX3" fmla="*/ 2661633 w 3705573"/>
                          <a:gd name="connsiteY3" fmla="*/ 931530 h 1829924"/>
                          <a:gd name="connsiteX4" fmla="*/ 1717076 w 3705573"/>
                          <a:gd name="connsiteY4" fmla="*/ 883664 h 1829924"/>
                          <a:gd name="connsiteX5" fmla="*/ 2928334 w 3705573"/>
                          <a:gd name="connsiteY5" fmla="*/ 1007730 h 1829924"/>
                          <a:gd name="connsiteX6" fmla="*/ 3438874 w 3705573"/>
                          <a:gd name="connsiteY6" fmla="*/ 657210 h 1829924"/>
                          <a:gd name="connsiteX7" fmla="*/ 3705573 w 3705573"/>
                          <a:gd name="connsiteY7" fmla="*/ 1182990 h 1829924"/>
                          <a:gd name="connsiteX8" fmla="*/ 2196813 w 3705573"/>
                          <a:gd name="connsiteY8" fmla="*/ 1739250 h 1829924"/>
                          <a:gd name="connsiteX9" fmla="*/ 1175734 w 3705573"/>
                          <a:gd name="connsiteY9" fmla="*/ 1640190 h 1829924"/>
                          <a:gd name="connsiteX10" fmla="*/ 0 w 3705573"/>
                          <a:gd name="connsiteY10" fmla="*/ 1066544 h 1829924"/>
                          <a:gd name="connsiteX11" fmla="*/ 38100 w 3705573"/>
                          <a:gd name="connsiteY11" fmla="*/ 234246 h 1829924"/>
                          <a:gd name="connsiteX0" fmla="*/ 38100 w 3705573"/>
                          <a:gd name="connsiteY0" fmla="*/ 234246 h 1829924"/>
                          <a:gd name="connsiteX1" fmla="*/ 1465616 w 3705573"/>
                          <a:gd name="connsiteY1" fmla="*/ 104706 h 1829924"/>
                          <a:gd name="connsiteX2" fmla="*/ 2593054 w 3705573"/>
                          <a:gd name="connsiteY2" fmla="*/ 367650 h 1829924"/>
                          <a:gd name="connsiteX3" fmla="*/ 2661633 w 3705573"/>
                          <a:gd name="connsiteY3" fmla="*/ 931530 h 1829924"/>
                          <a:gd name="connsiteX4" fmla="*/ 1717076 w 3705573"/>
                          <a:gd name="connsiteY4" fmla="*/ 883664 h 1829924"/>
                          <a:gd name="connsiteX5" fmla="*/ 2928334 w 3705573"/>
                          <a:gd name="connsiteY5" fmla="*/ 1007730 h 1829924"/>
                          <a:gd name="connsiteX6" fmla="*/ 3438874 w 3705573"/>
                          <a:gd name="connsiteY6" fmla="*/ 657210 h 1829924"/>
                          <a:gd name="connsiteX7" fmla="*/ 3705573 w 3705573"/>
                          <a:gd name="connsiteY7" fmla="*/ 1182990 h 1829924"/>
                          <a:gd name="connsiteX8" fmla="*/ 2196813 w 3705573"/>
                          <a:gd name="connsiteY8" fmla="*/ 1739250 h 1829924"/>
                          <a:gd name="connsiteX9" fmla="*/ 1175734 w 3705573"/>
                          <a:gd name="connsiteY9" fmla="*/ 1640190 h 1829924"/>
                          <a:gd name="connsiteX10" fmla="*/ 0 w 3705573"/>
                          <a:gd name="connsiteY10" fmla="*/ 1066544 h 1829924"/>
                          <a:gd name="connsiteX11" fmla="*/ 38100 w 3705573"/>
                          <a:gd name="connsiteY11" fmla="*/ 234246 h 1829924"/>
                          <a:gd name="connsiteX0" fmla="*/ 22860 w 3705573"/>
                          <a:gd name="connsiteY0" fmla="*/ 234246 h 1829924"/>
                          <a:gd name="connsiteX1" fmla="*/ 1465616 w 3705573"/>
                          <a:gd name="connsiteY1" fmla="*/ 104706 h 1829924"/>
                          <a:gd name="connsiteX2" fmla="*/ 2593054 w 3705573"/>
                          <a:gd name="connsiteY2" fmla="*/ 367650 h 1829924"/>
                          <a:gd name="connsiteX3" fmla="*/ 2661633 w 3705573"/>
                          <a:gd name="connsiteY3" fmla="*/ 931530 h 1829924"/>
                          <a:gd name="connsiteX4" fmla="*/ 1717076 w 3705573"/>
                          <a:gd name="connsiteY4" fmla="*/ 883664 h 1829924"/>
                          <a:gd name="connsiteX5" fmla="*/ 2928334 w 3705573"/>
                          <a:gd name="connsiteY5" fmla="*/ 1007730 h 1829924"/>
                          <a:gd name="connsiteX6" fmla="*/ 3438874 w 3705573"/>
                          <a:gd name="connsiteY6" fmla="*/ 657210 h 1829924"/>
                          <a:gd name="connsiteX7" fmla="*/ 3705573 w 3705573"/>
                          <a:gd name="connsiteY7" fmla="*/ 1182990 h 1829924"/>
                          <a:gd name="connsiteX8" fmla="*/ 2196813 w 3705573"/>
                          <a:gd name="connsiteY8" fmla="*/ 1739250 h 1829924"/>
                          <a:gd name="connsiteX9" fmla="*/ 1175734 w 3705573"/>
                          <a:gd name="connsiteY9" fmla="*/ 1640190 h 1829924"/>
                          <a:gd name="connsiteX10" fmla="*/ 0 w 3705573"/>
                          <a:gd name="connsiteY10" fmla="*/ 1066544 h 1829924"/>
                          <a:gd name="connsiteX11" fmla="*/ 22860 w 3705573"/>
                          <a:gd name="connsiteY11" fmla="*/ 234246 h 1829924"/>
                          <a:gd name="connsiteX0" fmla="*/ 7620 w 3705573"/>
                          <a:gd name="connsiteY0" fmla="*/ 245691 h 1826129"/>
                          <a:gd name="connsiteX1" fmla="*/ 1465616 w 3705573"/>
                          <a:gd name="connsiteY1" fmla="*/ 100911 h 1826129"/>
                          <a:gd name="connsiteX2" fmla="*/ 2593054 w 3705573"/>
                          <a:gd name="connsiteY2" fmla="*/ 363855 h 1826129"/>
                          <a:gd name="connsiteX3" fmla="*/ 2661633 w 3705573"/>
                          <a:gd name="connsiteY3" fmla="*/ 927735 h 1826129"/>
                          <a:gd name="connsiteX4" fmla="*/ 1717076 w 3705573"/>
                          <a:gd name="connsiteY4" fmla="*/ 879869 h 1826129"/>
                          <a:gd name="connsiteX5" fmla="*/ 2928334 w 3705573"/>
                          <a:gd name="connsiteY5" fmla="*/ 1003935 h 1826129"/>
                          <a:gd name="connsiteX6" fmla="*/ 3438874 w 3705573"/>
                          <a:gd name="connsiteY6" fmla="*/ 653415 h 1826129"/>
                          <a:gd name="connsiteX7" fmla="*/ 3705573 w 3705573"/>
                          <a:gd name="connsiteY7" fmla="*/ 1179195 h 1826129"/>
                          <a:gd name="connsiteX8" fmla="*/ 2196813 w 3705573"/>
                          <a:gd name="connsiteY8" fmla="*/ 1735455 h 1826129"/>
                          <a:gd name="connsiteX9" fmla="*/ 1175734 w 3705573"/>
                          <a:gd name="connsiteY9" fmla="*/ 1636395 h 1826129"/>
                          <a:gd name="connsiteX10" fmla="*/ 0 w 3705573"/>
                          <a:gd name="connsiteY10" fmla="*/ 1062749 h 1826129"/>
                          <a:gd name="connsiteX11" fmla="*/ 7620 w 3705573"/>
                          <a:gd name="connsiteY11" fmla="*/ 245691 h 1826129"/>
                          <a:gd name="connsiteX0" fmla="*/ 7620 w 3705573"/>
                          <a:gd name="connsiteY0" fmla="*/ 245691 h 1826129"/>
                          <a:gd name="connsiteX1" fmla="*/ 1465616 w 3705573"/>
                          <a:gd name="connsiteY1" fmla="*/ 100911 h 1826129"/>
                          <a:gd name="connsiteX2" fmla="*/ 2593054 w 3705573"/>
                          <a:gd name="connsiteY2" fmla="*/ 363855 h 1826129"/>
                          <a:gd name="connsiteX3" fmla="*/ 2661633 w 3705573"/>
                          <a:gd name="connsiteY3" fmla="*/ 927735 h 1826129"/>
                          <a:gd name="connsiteX4" fmla="*/ 1717076 w 3705573"/>
                          <a:gd name="connsiteY4" fmla="*/ 879869 h 1826129"/>
                          <a:gd name="connsiteX5" fmla="*/ 2928334 w 3705573"/>
                          <a:gd name="connsiteY5" fmla="*/ 1003935 h 1826129"/>
                          <a:gd name="connsiteX6" fmla="*/ 3438874 w 3705573"/>
                          <a:gd name="connsiteY6" fmla="*/ 653415 h 1826129"/>
                          <a:gd name="connsiteX7" fmla="*/ 3705573 w 3705573"/>
                          <a:gd name="connsiteY7" fmla="*/ 1179195 h 1826129"/>
                          <a:gd name="connsiteX8" fmla="*/ 2196813 w 3705573"/>
                          <a:gd name="connsiteY8" fmla="*/ 1735455 h 1826129"/>
                          <a:gd name="connsiteX9" fmla="*/ 1175734 w 3705573"/>
                          <a:gd name="connsiteY9" fmla="*/ 1636395 h 1826129"/>
                          <a:gd name="connsiteX10" fmla="*/ 0 w 3705573"/>
                          <a:gd name="connsiteY10" fmla="*/ 1062749 h 1826129"/>
                          <a:gd name="connsiteX11" fmla="*/ 7620 w 3705573"/>
                          <a:gd name="connsiteY11" fmla="*/ 245691 h 1826129"/>
                          <a:gd name="connsiteX0" fmla="*/ 7620 w 3705573"/>
                          <a:gd name="connsiteY0" fmla="*/ 245691 h 1826129"/>
                          <a:gd name="connsiteX1" fmla="*/ 1465616 w 3705573"/>
                          <a:gd name="connsiteY1" fmla="*/ 100911 h 1826129"/>
                          <a:gd name="connsiteX2" fmla="*/ 2593054 w 3705573"/>
                          <a:gd name="connsiteY2" fmla="*/ 363855 h 1826129"/>
                          <a:gd name="connsiteX3" fmla="*/ 2661633 w 3705573"/>
                          <a:gd name="connsiteY3" fmla="*/ 927735 h 1826129"/>
                          <a:gd name="connsiteX4" fmla="*/ 1717076 w 3705573"/>
                          <a:gd name="connsiteY4" fmla="*/ 879869 h 1826129"/>
                          <a:gd name="connsiteX5" fmla="*/ 2928334 w 3705573"/>
                          <a:gd name="connsiteY5" fmla="*/ 1003935 h 1826129"/>
                          <a:gd name="connsiteX6" fmla="*/ 3438874 w 3705573"/>
                          <a:gd name="connsiteY6" fmla="*/ 653415 h 1826129"/>
                          <a:gd name="connsiteX7" fmla="*/ 3705573 w 3705573"/>
                          <a:gd name="connsiteY7" fmla="*/ 1179195 h 1826129"/>
                          <a:gd name="connsiteX8" fmla="*/ 2196813 w 3705573"/>
                          <a:gd name="connsiteY8" fmla="*/ 1735455 h 1826129"/>
                          <a:gd name="connsiteX9" fmla="*/ 1175734 w 3705573"/>
                          <a:gd name="connsiteY9" fmla="*/ 1636395 h 1826129"/>
                          <a:gd name="connsiteX10" fmla="*/ 0 w 3705573"/>
                          <a:gd name="connsiteY10" fmla="*/ 1062749 h 1826129"/>
                          <a:gd name="connsiteX11" fmla="*/ 7620 w 3705573"/>
                          <a:gd name="connsiteY11" fmla="*/ 245691 h 1826129"/>
                          <a:gd name="connsiteX0" fmla="*/ 7620 w 3705573"/>
                          <a:gd name="connsiteY0" fmla="*/ 245691 h 1826129"/>
                          <a:gd name="connsiteX1" fmla="*/ 1465616 w 3705573"/>
                          <a:gd name="connsiteY1" fmla="*/ 100911 h 1826129"/>
                          <a:gd name="connsiteX2" fmla="*/ 2593054 w 3705573"/>
                          <a:gd name="connsiteY2" fmla="*/ 363855 h 1826129"/>
                          <a:gd name="connsiteX3" fmla="*/ 2661633 w 3705573"/>
                          <a:gd name="connsiteY3" fmla="*/ 927735 h 1826129"/>
                          <a:gd name="connsiteX4" fmla="*/ 1717076 w 3705573"/>
                          <a:gd name="connsiteY4" fmla="*/ 879869 h 1826129"/>
                          <a:gd name="connsiteX5" fmla="*/ 2928334 w 3705573"/>
                          <a:gd name="connsiteY5" fmla="*/ 1003935 h 1826129"/>
                          <a:gd name="connsiteX6" fmla="*/ 3438874 w 3705573"/>
                          <a:gd name="connsiteY6" fmla="*/ 653415 h 1826129"/>
                          <a:gd name="connsiteX7" fmla="*/ 3705573 w 3705573"/>
                          <a:gd name="connsiteY7" fmla="*/ 1179195 h 1826129"/>
                          <a:gd name="connsiteX8" fmla="*/ 3004533 w 3705573"/>
                          <a:gd name="connsiteY8" fmla="*/ 1445894 h 1826129"/>
                          <a:gd name="connsiteX9" fmla="*/ 2196813 w 3705573"/>
                          <a:gd name="connsiteY9" fmla="*/ 1735455 h 1826129"/>
                          <a:gd name="connsiteX10" fmla="*/ 1175734 w 3705573"/>
                          <a:gd name="connsiteY10" fmla="*/ 1636395 h 1826129"/>
                          <a:gd name="connsiteX11" fmla="*/ 0 w 3705573"/>
                          <a:gd name="connsiteY11" fmla="*/ 1062749 h 1826129"/>
                          <a:gd name="connsiteX12" fmla="*/ 7620 w 3705573"/>
                          <a:gd name="connsiteY12" fmla="*/ 245691 h 1826129"/>
                          <a:gd name="connsiteX0" fmla="*/ 7620 w 3705573"/>
                          <a:gd name="connsiteY0" fmla="*/ 245691 h 1826129"/>
                          <a:gd name="connsiteX1" fmla="*/ 1465616 w 3705573"/>
                          <a:gd name="connsiteY1" fmla="*/ 100911 h 1826129"/>
                          <a:gd name="connsiteX2" fmla="*/ 2593054 w 3705573"/>
                          <a:gd name="connsiteY2" fmla="*/ 363855 h 1826129"/>
                          <a:gd name="connsiteX3" fmla="*/ 2661633 w 3705573"/>
                          <a:gd name="connsiteY3" fmla="*/ 927735 h 1826129"/>
                          <a:gd name="connsiteX4" fmla="*/ 1717076 w 3705573"/>
                          <a:gd name="connsiteY4" fmla="*/ 879869 h 1826129"/>
                          <a:gd name="connsiteX5" fmla="*/ 2928334 w 3705573"/>
                          <a:gd name="connsiteY5" fmla="*/ 1003935 h 1826129"/>
                          <a:gd name="connsiteX6" fmla="*/ 3438874 w 3705573"/>
                          <a:gd name="connsiteY6" fmla="*/ 653415 h 1826129"/>
                          <a:gd name="connsiteX7" fmla="*/ 3705573 w 3705573"/>
                          <a:gd name="connsiteY7" fmla="*/ 1179195 h 1826129"/>
                          <a:gd name="connsiteX8" fmla="*/ 3095973 w 3705573"/>
                          <a:gd name="connsiteY8" fmla="*/ 1689734 h 1826129"/>
                          <a:gd name="connsiteX9" fmla="*/ 2196813 w 3705573"/>
                          <a:gd name="connsiteY9" fmla="*/ 1735455 h 1826129"/>
                          <a:gd name="connsiteX10" fmla="*/ 1175734 w 3705573"/>
                          <a:gd name="connsiteY10" fmla="*/ 1636395 h 1826129"/>
                          <a:gd name="connsiteX11" fmla="*/ 0 w 3705573"/>
                          <a:gd name="connsiteY11" fmla="*/ 1062749 h 1826129"/>
                          <a:gd name="connsiteX12" fmla="*/ 7620 w 3705573"/>
                          <a:gd name="connsiteY12" fmla="*/ 245691 h 1826129"/>
                          <a:gd name="connsiteX0" fmla="*/ 7620 w 3705573"/>
                          <a:gd name="connsiteY0" fmla="*/ 245691 h 1826129"/>
                          <a:gd name="connsiteX1" fmla="*/ 1465616 w 3705573"/>
                          <a:gd name="connsiteY1" fmla="*/ 100911 h 1826129"/>
                          <a:gd name="connsiteX2" fmla="*/ 2593054 w 3705573"/>
                          <a:gd name="connsiteY2" fmla="*/ 363855 h 1826129"/>
                          <a:gd name="connsiteX3" fmla="*/ 2661633 w 3705573"/>
                          <a:gd name="connsiteY3" fmla="*/ 927735 h 1826129"/>
                          <a:gd name="connsiteX4" fmla="*/ 1717076 w 3705573"/>
                          <a:gd name="connsiteY4" fmla="*/ 879869 h 1826129"/>
                          <a:gd name="connsiteX5" fmla="*/ 2928334 w 3705573"/>
                          <a:gd name="connsiteY5" fmla="*/ 1003935 h 1826129"/>
                          <a:gd name="connsiteX6" fmla="*/ 3438874 w 3705573"/>
                          <a:gd name="connsiteY6" fmla="*/ 653415 h 1826129"/>
                          <a:gd name="connsiteX7" fmla="*/ 3705573 w 3705573"/>
                          <a:gd name="connsiteY7" fmla="*/ 1179195 h 1826129"/>
                          <a:gd name="connsiteX8" fmla="*/ 3035013 w 3705573"/>
                          <a:gd name="connsiteY8" fmla="*/ 1712594 h 1826129"/>
                          <a:gd name="connsiteX9" fmla="*/ 2196813 w 3705573"/>
                          <a:gd name="connsiteY9" fmla="*/ 1735455 h 1826129"/>
                          <a:gd name="connsiteX10" fmla="*/ 1175734 w 3705573"/>
                          <a:gd name="connsiteY10" fmla="*/ 1636395 h 1826129"/>
                          <a:gd name="connsiteX11" fmla="*/ 0 w 3705573"/>
                          <a:gd name="connsiteY11" fmla="*/ 1062749 h 1826129"/>
                          <a:gd name="connsiteX12" fmla="*/ 7620 w 3705573"/>
                          <a:gd name="connsiteY12" fmla="*/ 245691 h 1826129"/>
                          <a:gd name="connsiteX0" fmla="*/ 7620 w 3705573"/>
                          <a:gd name="connsiteY0" fmla="*/ 245691 h 1867912"/>
                          <a:gd name="connsiteX1" fmla="*/ 1465616 w 3705573"/>
                          <a:gd name="connsiteY1" fmla="*/ 100911 h 1867912"/>
                          <a:gd name="connsiteX2" fmla="*/ 2593054 w 3705573"/>
                          <a:gd name="connsiteY2" fmla="*/ 363855 h 1867912"/>
                          <a:gd name="connsiteX3" fmla="*/ 2661633 w 3705573"/>
                          <a:gd name="connsiteY3" fmla="*/ 927735 h 1867912"/>
                          <a:gd name="connsiteX4" fmla="*/ 1717076 w 3705573"/>
                          <a:gd name="connsiteY4" fmla="*/ 879869 h 1867912"/>
                          <a:gd name="connsiteX5" fmla="*/ 2928334 w 3705573"/>
                          <a:gd name="connsiteY5" fmla="*/ 1003935 h 1867912"/>
                          <a:gd name="connsiteX6" fmla="*/ 3438874 w 3705573"/>
                          <a:gd name="connsiteY6" fmla="*/ 653415 h 1867912"/>
                          <a:gd name="connsiteX7" fmla="*/ 3705573 w 3705573"/>
                          <a:gd name="connsiteY7" fmla="*/ 1179195 h 1867912"/>
                          <a:gd name="connsiteX8" fmla="*/ 3035013 w 3705573"/>
                          <a:gd name="connsiteY8" fmla="*/ 1712594 h 1867912"/>
                          <a:gd name="connsiteX9" fmla="*/ 2196813 w 3705573"/>
                          <a:gd name="connsiteY9" fmla="*/ 1788795 h 1867912"/>
                          <a:gd name="connsiteX10" fmla="*/ 1175734 w 3705573"/>
                          <a:gd name="connsiteY10" fmla="*/ 1636395 h 1867912"/>
                          <a:gd name="connsiteX11" fmla="*/ 0 w 3705573"/>
                          <a:gd name="connsiteY11" fmla="*/ 1062749 h 1867912"/>
                          <a:gd name="connsiteX12" fmla="*/ 7620 w 3705573"/>
                          <a:gd name="connsiteY12" fmla="*/ 245691 h 1867912"/>
                          <a:gd name="connsiteX0" fmla="*/ 7620 w 3705573"/>
                          <a:gd name="connsiteY0" fmla="*/ 245691 h 1867912"/>
                          <a:gd name="connsiteX1" fmla="*/ 1465616 w 3705573"/>
                          <a:gd name="connsiteY1" fmla="*/ 100911 h 1867912"/>
                          <a:gd name="connsiteX2" fmla="*/ 2593054 w 3705573"/>
                          <a:gd name="connsiteY2" fmla="*/ 363855 h 1867912"/>
                          <a:gd name="connsiteX3" fmla="*/ 2661633 w 3705573"/>
                          <a:gd name="connsiteY3" fmla="*/ 927735 h 1867912"/>
                          <a:gd name="connsiteX4" fmla="*/ 1717076 w 3705573"/>
                          <a:gd name="connsiteY4" fmla="*/ 879869 h 1867912"/>
                          <a:gd name="connsiteX5" fmla="*/ 2928334 w 3705573"/>
                          <a:gd name="connsiteY5" fmla="*/ 1003935 h 1867912"/>
                          <a:gd name="connsiteX6" fmla="*/ 3438874 w 3705573"/>
                          <a:gd name="connsiteY6" fmla="*/ 653415 h 1867912"/>
                          <a:gd name="connsiteX7" fmla="*/ 3705573 w 3705573"/>
                          <a:gd name="connsiteY7" fmla="*/ 1179195 h 1867912"/>
                          <a:gd name="connsiteX8" fmla="*/ 3035013 w 3705573"/>
                          <a:gd name="connsiteY8" fmla="*/ 1712594 h 1867912"/>
                          <a:gd name="connsiteX9" fmla="*/ 2196813 w 3705573"/>
                          <a:gd name="connsiteY9" fmla="*/ 1788795 h 1867912"/>
                          <a:gd name="connsiteX10" fmla="*/ 1175734 w 3705573"/>
                          <a:gd name="connsiteY10" fmla="*/ 1636395 h 1867912"/>
                          <a:gd name="connsiteX11" fmla="*/ 0 w 3705573"/>
                          <a:gd name="connsiteY11" fmla="*/ 1062749 h 1867912"/>
                          <a:gd name="connsiteX12" fmla="*/ 7620 w 3705573"/>
                          <a:gd name="connsiteY12" fmla="*/ 245691 h 1867912"/>
                          <a:gd name="connsiteX0" fmla="*/ 7620 w 3705573"/>
                          <a:gd name="connsiteY0" fmla="*/ 245691 h 1851383"/>
                          <a:gd name="connsiteX1" fmla="*/ 1465616 w 3705573"/>
                          <a:gd name="connsiteY1" fmla="*/ 100911 h 1851383"/>
                          <a:gd name="connsiteX2" fmla="*/ 2593054 w 3705573"/>
                          <a:gd name="connsiteY2" fmla="*/ 363855 h 1851383"/>
                          <a:gd name="connsiteX3" fmla="*/ 2661633 w 3705573"/>
                          <a:gd name="connsiteY3" fmla="*/ 927735 h 1851383"/>
                          <a:gd name="connsiteX4" fmla="*/ 1717076 w 3705573"/>
                          <a:gd name="connsiteY4" fmla="*/ 879869 h 1851383"/>
                          <a:gd name="connsiteX5" fmla="*/ 2928334 w 3705573"/>
                          <a:gd name="connsiteY5" fmla="*/ 1003935 h 1851383"/>
                          <a:gd name="connsiteX6" fmla="*/ 3438874 w 3705573"/>
                          <a:gd name="connsiteY6" fmla="*/ 653415 h 1851383"/>
                          <a:gd name="connsiteX7" fmla="*/ 3705573 w 3705573"/>
                          <a:gd name="connsiteY7" fmla="*/ 1179195 h 1851383"/>
                          <a:gd name="connsiteX8" fmla="*/ 3035013 w 3705573"/>
                          <a:gd name="connsiteY8" fmla="*/ 1712594 h 1851383"/>
                          <a:gd name="connsiteX9" fmla="*/ 2196813 w 3705573"/>
                          <a:gd name="connsiteY9" fmla="*/ 1788795 h 1851383"/>
                          <a:gd name="connsiteX10" fmla="*/ 1175734 w 3705573"/>
                          <a:gd name="connsiteY10" fmla="*/ 1636395 h 1851383"/>
                          <a:gd name="connsiteX11" fmla="*/ 0 w 3705573"/>
                          <a:gd name="connsiteY11" fmla="*/ 1062749 h 1851383"/>
                          <a:gd name="connsiteX12" fmla="*/ 7620 w 3705573"/>
                          <a:gd name="connsiteY12" fmla="*/ 245691 h 1851383"/>
                          <a:gd name="connsiteX0" fmla="*/ 7620 w 3705573"/>
                          <a:gd name="connsiteY0" fmla="*/ 245691 h 1844815"/>
                          <a:gd name="connsiteX1" fmla="*/ 1465616 w 3705573"/>
                          <a:gd name="connsiteY1" fmla="*/ 100911 h 1844815"/>
                          <a:gd name="connsiteX2" fmla="*/ 2593054 w 3705573"/>
                          <a:gd name="connsiteY2" fmla="*/ 363855 h 1844815"/>
                          <a:gd name="connsiteX3" fmla="*/ 2661633 w 3705573"/>
                          <a:gd name="connsiteY3" fmla="*/ 927735 h 1844815"/>
                          <a:gd name="connsiteX4" fmla="*/ 1717076 w 3705573"/>
                          <a:gd name="connsiteY4" fmla="*/ 879869 h 1844815"/>
                          <a:gd name="connsiteX5" fmla="*/ 2928334 w 3705573"/>
                          <a:gd name="connsiteY5" fmla="*/ 1003935 h 1844815"/>
                          <a:gd name="connsiteX6" fmla="*/ 3438874 w 3705573"/>
                          <a:gd name="connsiteY6" fmla="*/ 653415 h 1844815"/>
                          <a:gd name="connsiteX7" fmla="*/ 3705573 w 3705573"/>
                          <a:gd name="connsiteY7" fmla="*/ 1179195 h 1844815"/>
                          <a:gd name="connsiteX8" fmla="*/ 3035013 w 3705573"/>
                          <a:gd name="connsiteY8" fmla="*/ 1712594 h 1844815"/>
                          <a:gd name="connsiteX9" fmla="*/ 2196813 w 3705573"/>
                          <a:gd name="connsiteY9" fmla="*/ 1788795 h 1844815"/>
                          <a:gd name="connsiteX10" fmla="*/ 1175734 w 3705573"/>
                          <a:gd name="connsiteY10" fmla="*/ 1636395 h 1844815"/>
                          <a:gd name="connsiteX11" fmla="*/ 0 w 3705573"/>
                          <a:gd name="connsiteY11" fmla="*/ 1062749 h 1844815"/>
                          <a:gd name="connsiteX12" fmla="*/ 7620 w 3705573"/>
                          <a:gd name="connsiteY12" fmla="*/ 245691 h 1844815"/>
                          <a:gd name="connsiteX0" fmla="*/ 7620 w 3705573"/>
                          <a:gd name="connsiteY0" fmla="*/ 245691 h 1844815"/>
                          <a:gd name="connsiteX1" fmla="*/ 1465616 w 3705573"/>
                          <a:gd name="connsiteY1" fmla="*/ 100911 h 1844815"/>
                          <a:gd name="connsiteX2" fmla="*/ 2593054 w 3705573"/>
                          <a:gd name="connsiteY2" fmla="*/ 363855 h 1844815"/>
                          <a:gd name="connsiteX3" fmla="*/ 2661633 w 3705573"/>
                          <a:gd name="connsiteY3" fmla="*/ 927735 h 1844815"/>
                          <a:gd name="connsiteX4" fmla="*/ 1717076 w 3705573"/>
                          <a:gd name="connsiteY4" fmla="*/ 879869 h 1844815"/>
                          <a:gd name="connsiteX5" fmla="*/ 2928334 w 3705573"/>
                          <a:gd name="connsiteY5" fmla="*/ 1003935 h 1844815"/>
                          <a:gd name="connsiteX6" fmla="*/ 3438874 w 3705573"/>
                          <a:gd name="connsiteY6" fmla="*/ 653415 h 1844815"/>
                          <a:gd name="connsiteX7" fmla="*/ 3705573 w 3705573"/>
                          <a:gd name="connsiteY7" fmla="*/ 1179195 h 1844815"/>
                          <a:gd name="connsiteX8" fmla="*/ 2196813 w 3705573"/>
                          <a:gd name="connsiteY8" fmla="*/ 1788795 h 1844815"/>
                          <a:gd name="connsiteX9" fmla="*/ 1175734 w 3705573"/>
                          <a:gd name="connsiteY9" fmla="*/ 1636395 h 1844815"/>
                          <a:gd name="connsiteX10" fmla="*/ 0 w 3705573"/>
                          <a:gd name="connsiteY10" fmla="*/ 1062749 h 1844815"/>
                          <a:gd name="connsiteX11" fmla="*/ 7620 w 3705573"/>
                          <a:gd name="connsiteY11" fmla="*/ 245691 h 1844815"/>
                          <a:gd name="connsiteX0" fmla="*/ 7620 w 3705573"/>
                          <a:gd name="connsiteY0" fmla="*/ 245691 h 1844815"/>
                          <a:gd name="connsiteX1" fmla="*/ 1465616 w 3705573"/>
                          <a:gd name="connsiteY1" fmla="*/ 100911 h 1844815"/>
                          <a:gd name="connsiteX2" fmla="*/ 2593054 w 3705573"/>
                          <a:gd name="connsiteY2" fmla="*/ 363855 h 1844815"/>
                          <a:gd name="connsiteX3" fmla="*/ 2661633 w 3705573"/>
                          <a:gd name="connsiteY3" fmla="*/ 927735 h 1844815"/>
                          <a:gd name="connsiteX4" fmla="*/ 1717076 w 3705573"/>
                          <a:gd name="connsiteY4" fmla="*/ 879869 h 1844815"/>
                          <a:gd name="connsiteX5" fmla="*/ 2928334 w 3705573"/>
                          <a:gd name="connsiteY5" fmla="*/ 1003935 h 1844815"/>
                          <a:gd name="connsiteX6" fmla="*/ 3438874 w 3705573"/>
                          <a:gd name="connsiteY6" fmla="*/ 691515 h 1844815"/>
                          <a:gd name="connsiteX7" fmla="*/ 3705573 w 3705573"/>
                          <a:gd name="connsiteY7" fmla="*/ 1179195 h 1844815"/>
                          <a:gd name="connsiteX8" fmla="*/ 2196813 w 3705573"/>
                          <a:gd name="connsiteY8" fmla="*/ 1788795 h 1844815"/>
                          <a:gd name="connsiteX9" fmla="*/ 1175734 w 3705573"/>
                          <a:gd name="connsiteY9" fmla="*/ 1636395 h 1844815"/>
                          <a:gd name="connsiteX10" fmla="*/ 0 w 3705573"/>
                          <a:gd name="connsiteY10" fmla="*/ 1062749 h 1844815"/>
                          <a:gd name="connsiteX11" fmla="*/ 7620 w 3705573"/>
                          <a:gd name="connsiteY11" fmla="*/ 245691 h 1844815"/>
                          <a:gd name="connsiteX0" fmla="*/ 7620 w 3705573"/>
                          <a:gd name="connsiteY0" fmla="*/ 245691 h 1844815"/>
                          <a:gd name="connsiteX1" fmla="*/ 1465616 w 3705573"/>
                          <a:gd name="connsiteY1" fmla="*/ 100911 h 1844815"/>
                          <a:gd name="connsiteX2" fmla="*/ 2593054 w 3705573"/>
                          <a:gd name="connsiteY2" fmla="*/ 363855 h 1844815"/>
                          <a:gd name="connsiteX3" fmla="*/ 2661633 w 3705573"/>
                          <a:gd name="connsiteY3" fmla="*/ 927735 h 1844815"/>
                          <a:gd name="connsiteX4" fmla="*/ 1717076 w 3705573"/>
                          <a:gd name="connsiteY4" fmla="*/ 879869 h 1844815"/>
                          <a:gd name="connsiteX5" fmla="*/ 2928334 w 3705573"/>
                          <a:gd name="connsiteY5" fmla="*/ 1003935 h 1844815"/>
                          <a:gd name="connsiteX6" fmla="*/ 3438874 w 3705573"/>
                          <a:gd name="connsiteY6" fmla="*/ 691515 h 1844815"/>
                          <a:gd name="connsiteX7" fmla="*/ 3576033 w 3705573"/>
                          <a:gd name="connsiteY7" fmla="*/ 973454 h 1844815"/>
                          <a:gd name="connsiteX8" fmla="*/ 3705573 w 3705573"/>
                          <a:gd name="connsiteY8" fmla="*/ 1179195 h 1844815"/>
                          <a:gd name="connsiteX9" fmla="*/ 2196813 w 3705573"/>
                          <a:gd name="connsiteY9" fmla="*/ 1788795 h 1844815"/>
                          <a:gd name="connsiteX10" fmla="*/ 1175734 w 3705573"/>
                          <a:gd name="connsiteY10" fmla="*/ 1636395 h 1844815"/>
                          <a:gd name="connsiteX11" fmla="*/ 0 w 3705573"/>
                          <a:gd name="connsiteY11" fmla="*/ 1062749 h 1844815"/>
                          <a:gd name="connsiteX12" fmla="*/ 7620 w 3705573"/>
                          <a:gd name="connsiteY12" fmla="*/ 245691 h 1844815"/>
                          <a:gd name="connsiteX0" fmla="*/ 7620 w 3705573"/>
                          <a:gd name="connsiteY0" fmla="*/ 245691 h 1844815"/>
                          <a:gd name="connsiteX1" fmla="*/ 1465616 w 3705573"/>
                          <a:gd name="connsiteY1" fmla="*/ 100911 h 1844815"/>
                          <a:gd name="connsiteX2" fmla="*/ 2593054 w 3705573"/>
                          <a:gd name="connsiteY2" fmla="*/ 363855 h 1844815"/>
                          <a:gd name="connsiteX3" fmla="*/ 2661633 w 3705573"/>
                          <a:gd name="connsiteY3" fmla="*/ 927735 h 1844815"/>
                          <a:gd name="connsiteX4" fmla="*/ 1717076 w 3705573"/>
                          <a:gd name="connsiteY4" fmla="*/ 879869 h 1844815"/>
                          <a:gd name="connsiteX5" fmla="*/ 2928334 w 3705573"/>
                          <a:gd name="connsiteY5" fmla="*/ 1003935 h 1844815"/>
                          <a:gd name="connsiteX6" fmla="*/ 3438874 w 3705573"/>
                          <a:gd name="connsiteY6" fmla="*/ 691515 h 1844815"/>
                          <a:gd name="connsiteX7" fmla="*/ 3705573 w 3705573"/>
                          <a:gd name="connsiteY7" fmla="*/ 950594 h 1844815"/>
                          <a:gd name="connsiteX8" fmla="*/ 3705573 w 3705573"/>
                          <a:gd name="connsiteY8" fmla="*/ 1179195 h 1844815"/>
                          <a:gd name="connsiteX9" fmla="*/ 2196813 w 3705573"/>
                          <a:gd name="connsiteY9" fmla="*/ 1788795 h 1844815"/>
                          <a:gd name="connsiteX10" fmla="*/ 1175734 w 3705573"/>
                          <a:gd name="connsiteY10" fmla="*/ 1636395 h 1844815"/>
                          <a:gd name="connsiteX11" fmla="*/ 0 w 3705573"/>
                          <a:gd name="connsiteY11" fmla="*/ 1062749 h 1844815"/>
                          <a:gd name="connsiteX12" fmla="*/ 7620 w 3705573"/>
                          <a:gd name="connsiteY12" fmla="*/ 245691 h 1844815"/>
                          <a:gd name="connsiteX0" fmla="*/ 7620 w 3730015"/>
                          <a:gd name="connsiteY0" fmla="*/ 245691 h 1844815"/>
                          <a:gd name="connsiteX1" fmla="*/ 1465616 w 3730015"/>
                          <a:gd name="connsiteY1" fmla="*/ 100911 h 1844815"/>
                          <a:gd name="connsiteX2" fmla="*/ 2593054 w 3730015"/>
                          <a:gd name="connsiteY2" fmla="*/ 363855 h 1844815"/>
                          <a:gd name="connsiteX3" fmla="*/ 2661633 w 3730015"/>
                          <a:gd name="connsiteY3" fmla="*/ 927735 h 1844815"/>
                          <a:gd name="connsiteX4" fmla="*/ 1717076 w 3730015"/>
                          <a:gd name="connsiteY4" fmla="*/ 879869 h 1844815"/>
                          <a:gd name="connsiteX5" fmla="*/ 2928334 w 3730015"/>
                          <a:gd name="connsiteY5" fmla="*/ 1003935 h 1844815"/>
                          <a:gd name="connsiteX6" fmla="*/ 3438874 w 3730015"/>
                          <a:gd name="connsiteY6" fmla="*/ 691515 h 1844815"/>
                          <a:gd name="connsiteX7" fmla="*/ 3705573 w 3730015"/>
                          <a:gd name="connsiteY7" fmla="*/ 950594 h 1844815"/>
                          <a:gd name="connsiteX8" fmla="*/ 3705573 w 3730015"/>
                          <a:gd name="connsiteY8" fmla="*/ 1179195 h 1844815"/>
                          <a:gd name="connsiteX9" fmla="*/ 2196813 w 3730015"/>
                          <a:gd name="connsiteY9" fmla="*/ 1788795 h 1844815"/>
                          <a:gd name="connsiteX10" fmla="*/ 1175734 w 3730015"/>
                          <a:gd name="connsiteY10" fmla="*/ 1636395 h 1844815"/>
                          <a:gd name="connsiteX11" fmla="*/ 0 w 3730015"/>
                          <a:gd name="connsiteY11" fmla="*/ 1062749 h 1844815"/>
                          <a:gd name="connsiteX12" fmla="*/ 7620 w 3730015"/>
                          <a:gd name="connsiteY12" fmla="*/ 245691 h 1844815"/>
                          <a:gd name="connsiteX0" fmla="*/ 7620 w 3753340"/>
                          <a:gd name="connsiteY0" fmla="*/ 245691 h 1844815"/>
                          <a:gd name="connsiteX1" fmla="*/ 1465616 w 3753340"/>
                          <a:gd name="connsiteY1" fmla="*/ 100911 h 1844815"/>
                          <a:gd name="connsiteX2" fmla="*/ 2593054 w 3753340"/>
                          <a:gd name="connsiteY2" fmla="*/ 363855 h 1844815"/>
                          <a:gd name="connsiteX3" fmla="*/ 2661633 w 3753340"/>
                          <a:gd name="connsiteY3" fmla="*/ 927735 h 1844815"/>
                          <a:gd name="connsiteX4" fmla="*/ 1717076 w 3753340"/>
                          <a:gd name="connsiteY4" fmla="*/ 879869 h 1844815"/>
                          <a:gd name="connsiteX5" fmla="*/ 2928334 w 3753340"/>
                          <a:gd name="connsiteY5" fmla="*/ 1003935 h 1844815"/>
                          <a:gd name="connsiteX6" fmla="*/ 3438874 w 3753340"/>
                          <a:gd name="connsiteY6" fmla="*/ 691515 h 1844815"/>
                          <a:gd name="connsiteX7" fmla="*/ 3705573 w 3753340"/>
                          <a:gd name="connsiteY7" fmla="*/ 950594 h 1844815"/>
                          <a:gd name="connsiteX8" fmla="*/ 3705573 w 3753340"/>
                          <a:gd name="connsiteY8" fmla="*/ 1179195 h 1844815"/>
                          <a:gd name="connsiteX9" fmla="*/ 2196813 w 3753340"/>
                          <a:gd name="connsiteY9" fmla="*/ 1788795 h 1844815"/>
                          <a:gd name="connsiteX10" fmla="*/ 1175734 w 3753340"/>
                          <a:gd name="connsiteY10" fmla="*/ 1636395 h 1844815"/>
                          <a:gd name="connsiteX11" fmla="*/ 0 w 3753340"/>
                          <a:gd name="connsiteY11" fmla="*/ 1062749 h 1844815"/>
                          <a:gd name="connsiteX12" fmla="*/ 7620 w 3753340"/>
                          <a:gd name="connsiteY12" fmla="*/ 245691 h 1844815"/>
                          <a:gd name="connsiteX0" fmla="*/ 7620 w 3742989"/>
                          <a:gd name="connsiteY0" fmla="*/ 245691 h 1844815"/>
                          <a:gd name="connsiteX1" fmla="*/ 1465616 w 3742989"/>
                          <a:gd name="connsiteY1" fmla="*/ 100911 h 1844815"/>
                          <a:gd name="connsiteX2" fmla="*/ 2593054 w 3742989"/>
                          <a:gd name="connsiteY2" fmla="*/ 363855 h 1844815"/>
                          <a:gd name="connsiteX3" fmla="*/ 2661633 w 3742989"/>
                          <a:gd name="connsiteY3" fmla="*/ 927735 h 1844815"/>
                          <a:gd name="connsiteX4" fmla="*/ 1717076 w 3742989"/>
                          <a:gd name="connsiteY4" fmla="*/ 879869 h 1844815"/>
                          <a:gd name="connsiteX5" fmla="*/ 2928334 w 3742989"/>
                          <a:gd name="connsiteY5" fmla="*/ 1003935 h 1844815"/>
                          <a:gd name="connsiteX6" fmla="*/ 3438874 w 3742989"/>
                          <a:gd name="connsiteY6" fmla="*/ 691515 h 1844815"/>
                          <a:gd name="connsiteX7" fmla="*/ 3705573 w 3742989"/>
                          <a:gd name="connsiteY7" fmla="*/ 950594 h 1844815"/>
                          <a:gd name="connsiteX8" fmla="*/ 3705573 w 3742989"/>
                          <a:gd name="connsiteY8" fmla="*/ 1179195 h 1844815"/>
                          <a:gd name="connsiteX9" fmla="*/ 2196813 w 3742989"/>
                          <a:gd name="connsiteY9" fmla="*/ 1788795 h 1844815"/>
                          <a:gd name="connsiteX10" fmla="*/ 1175734 w 3742989"/>
                          <a:gd name="connsiteY10" fmla="*/ 1636395 h 1844815"/>
                          <a:gd name="connsiteX11" fmla="*/ 0 w 3742989"/>
                          <a:gd name="connsiteY11" fmla="*/ 1062749 h 1844815"/>
                          <a:gd name="connsiteX12" fmla="*/ 7620 w 3742989"/>
                          <a:gd name="connsiteY12" fmla="*/ 245691 h 1844815"/>
                          <a:gd name="connsiteX0" fmla="*/ 7620 w 3754716"/>
                          <a:gd name="connsiteY0" fmla="*/ 245691 h 1844815"/>
                          <a:gd name="connsiteX1" fmla="*/ 1465616 w 3754716"/>
                          <a:gd name="connsiteY1" fmla="*/ 100911 h 1844815"/>
                          <a:gd name="connsiteX2" fmla="*/ 2593054 w 3754716"/>
                          <a:gd name="connsiteY2" fmla="*/ 363855 h 1844815"/>
                          <a:gd name="connsiteX3" fmla="*/ 2661633 w 3754716"/>
                          <a:gd name="connsiteY3" fmla="*/ 927735 h 1844815"/>
                          <a:gd name="connsiteX4" fmla="*/ 1717076 w 3754716"/>
                          <a:gd name="connsiteY4" fmla="*/ 879869 h 1844815"/>
                          <a:gd name="connsiteX5" fmla="*/ 2928334 w 3754716"/>
                          <a:gd name="connsiteY5" fmla="*/ 1003935 h 1844815"/>
                          <a:gd name="connsiteX6" fmla="*/ 3438874 w 3754716"/>
                          <a:gd name="connsiteY6" fmla="*/ 691515 h 1844815"/>
                          <a:gd name="connsiteX7" fmla="*/ 3705573 w 3754716"/>
                          <a:gd name="connsiteY7" fmla="*/ 950594 h 1844815"/>
                          <a:gd name="connsiteX8" fmla="*/ 3705573 w 3754716"/>
                          <a:gd name="connsiteY8" fmla="*/ 1179195 h 1844815"/>
                          <a:gd name="connsiteX9" fmla="*/ 2196813 w 3754716"/>
                          <a:gd name="connsiteY9" fmla="*/ 1788795 h 1844815"/>
                          <a:gd name="connsiteX10" fmla="*/ 1175734 w 3754716"/>
                          <a:gd name="connsiteY10" fmla="*/ 1636395 h 1844815"/>
                          <a:gd name="connsiteX11" fmla="*/ 0 w 3754716"/>
                          <a:gd name="connsiteY11" fmla="*/ 1062749 h 1844815"/>
                          <a:gd name="connsiteX12" fmla="*/ 7620 w 3754716"/>
                          <a:gd name="connsiteY12" fmla="*/ 245691 h 1844815"/>
                          <a:gd name="connsiteX0" fmla="*/ 7620 w 3753340"/>
                          <a:gd name="connsiteY0" fmla="*/ 245691 h 1844815"/>
                          <a:gd name="connsiteX1" fmla="*/ 1465616 w 3753340"/>
                          <a:gd name="connsiteY1" fmla="*/ 100911 h 1844815"/>
                          <a:gd name="connsiteX2" fmla="*/ 2593054 w 3753340"/>
                          <a:gd name="connsiteY2" fmla="*/ 363855 h 1844815"/>
                          <a:gd name="connsiteX3" fmla="*/ 2661633 w 3753340"/>
                          <a:gd name="connsiteY3" fmla="*/ 927735 h 1844815"/>
                          <a:gd name="connsiteX4" fmla="*/ 1717076 w 3753340"/>
                          <a:gd name="connsiteY4" fmla="*/ 879869 h 1844815"/>
                          <a:gd name="connsiteX5" fmla="*/ 2928334 w 3753340"/>
                          <a:gd name="connsiteY5" fmla="*/ 1003935 h 1844815"/>
                          <a:gd name="connsiteX6" fmla="*/ 3438874 w 3753340"/>
                          <a:gd name="connsiteY6" fmla="*/ 691515 h 1844815"/>
                          <a:gd name="connsiteX7" fmla="*/ 3705573 w 3753340"/>
                          <a:gd name="connsiteY7" fmla="*/ 950594 h 1844815"/>
                          <a:gd name="connsiteX8" fmla="*/ 3705573 w 3753340"/>
                          <a:gd name="connsiteY8" fmla="*/ 1179195 h 1844815"/>
                          <a:gd name="connsiteX9" fmla="*/ 2196813 w 3753340"/>
                          <a:gd name="connsiteY9" fmla="*/ 1788795 h 1844815"/>
                          <a:gd name="connsiteX10" fmla="*/ 1175734 w 3753340"/>
                          <a:gd name="connsiteY10" fmla="*/ 1636395 h 1844815"/>
                          <a:gd name="connsiteX11" fmla="*/ 0 w 3753340"/>
                          <a:gd name="connsiteY11" fmla="*/ 1062749 h 1844815"/>
                          <a:gd name="connsiteX12" fmla="*/ 7620 w 3753340"/>
                          <a:gd name="connsiteY12" fmla="*/ 245691 h 1844815"/>
                          <a:gd name="connsiteX0" fmla="*/ 7620 w 3753340"/>
                          <a:gd name="connsiteY0" fmla="*/ 245691 h 1844815"/>
                          <a:gd name="connsiteX1" fmla="*/ 1465616 w 3753340"/>
                          <a:gd name="connsiteY1" fmla="*/ 100911 h 1844815"/>
                          <a:gd name="connsiteX2" fmla="*/ 2593054 w 3753340"/>
                          <a:gd name="connsiteY2" fmla="*/ 363855 h 1844815"/>
                          <a:gd name="connsiteX3" fmla="*/ 2661633 w 3753340"/>
                          <a:gd name="connsiteY3" fmla="*/ 927735 h 1844815"/>
                          <a:gd name="connsiteX4" fmla="*/ 1717076 w 3753340"/>
                          <a:gd name="connsiteY4" fmla="*/ 879869 h 1844815"/>
                          <a:gd name="connsiteX5" fmla="*/ 2928334 w 3753340"/>
                          <a:gd name="connsiteY5" fmla="*/ 1003935 h 1844815"/>
                          <a:gd name="connsiteX6" fmla="*/ 3438874 w 3753340"/>
                          <a:gd name="connsiteY6" fmla="*/ 691515 h 1844815"/>
                          <a:gd name="connsiteX7" fmla="*/ 3705573 w 3753340"/>
                          <a:gd name="connsiteY7" fmla="*/ 950594 h 1844815"/>
                          <a:gd name="connsiteX8" fmla="*/ 3522693 w 3753340"/>
                          <a:gd name="connsiteY8" fmla="*/ 1301115 h 1844815"/>
                          <a:gd name="connsiteX9" fmla="*/ 2196813 w 3753340"/>
                          <a:gd name="connsiteY9" fmla="*/ 1788795 h 1844815"/>
                          <a:gd name="connsiteX10" fmla="*/ 1175734 w 3753340"/>
                          <a:gd name="connsiteY10" fmla="*/ 1636395 h 1844815"/>
                          <a:gd name="connsiteX11" fmla="*/ 0 w 3753340"/>
                          <a:gd name="connsiteY11" fmla="*/ 1062749 h 1844815"/>
                          <a:gd name="connsiteX12" fmla="*/ 7620 w 3753340"/>
                          <a:gd name="connsiteY12" fmla="*/ 245691 h 1844815"/>
                          <a:gd name="connsiteX0" fmla="*/ 7620 w 3753340"/>
                          <a:gd name="connsiteY0" fmla="*/ 245691 h 1844815"/>
                          <a:gd name="connsiteX1" fmla="*/ 1465616 w 3753340"/>
                          <a:gd name="connsiteY1" fmla="*/ 100911 h 1844815"/>
                          <a:gd name="connsiteX2" fmla="*/ 2593054 w 3753340"/>
                          <a:gd name="connsiteY2" fmla="*/ 363855 h 1844815"/>
                          <a:gd name="connsiteX3" fmla="*/ 2661633 w 3753340"/>
                          <a:gd name="connsiteY3" fmla="*/ 927735 h 1844815"/>
                          <a:gd name="connsiteX4" fmla="*/ 1717076 w 3753340"/>
                          <a:gd name="connsiteY4" fmla="*/ 879869 h 1844815"/>
                          <a:gd name="connsiteX5" fmla="*/ 2928334 w 3753340"/>
                          <a:gd name="connsiteY5" fmla="*/ 1003935 h 1844815"/>
                          <a:gd name="connsiteX6" fmla="*/ 3438874 w 3753340"/>
                          <a:gd name="connsiteY6" fmla="*/ 691515 h 1844815"/>
                          <a:gd name="connsiteX7" fmla="*/ 3705573 w 3753340"/>
                          <a:gd name="connsiteY7" fmla="*/ 950594 h 1844815"/>
                          <a:gd name="connsiteX8" fmla="*/ 3522693 w 3753340"/>
                          <a:gd name="connsiteY8" fmla="*/ 1301115 h 1844815"/>
                          <a:gd name="connsiteX9" fmla="*/ 2196813 w 3753340"/>
                          <a:gd name="connsiteY9" fmla="*/ 1788795 h 1844815"/>
                          <a:gd name="connsiteX10" fmla="*/ 1175734 w 3753340"/>
                          <a:gd name="connsiteY10" fmla="*/ 1636395 h 1844815"/>
                          <a:gd name="connsiteX11" fmla="*/ 0 w 3753340"/>
                          <a:gd name="connsiteY11" fmla="*/ 1062749 h 1844815"/>
                          <a:gd name="connsiteX12" fmla="*/ 7620 w 3753340"/>
                          <a:gd name="connsiteY12" fmla="*/ 245691 h 1844815"/>
                          <a:gd name="connsiteX0" fmla="*/ 7620 w 3837624"/>
                          <a:gd name="connsiteY0" fmla="*/ 245691 h 1844815"/>
                          <a:gd name="connsiteX1" fmla="*/ 1465616 w 3837624"/>
                          <a:gd name="connsiteY1" fmla="*/ 100911 h 1844815"/>
                          <a:gd name="connsiteX2" fmla="*/ 2593054 w 3837624"/>
                          <a:gd name="connsiteY2" fmla="*/ 363855 h 1844815"/>
                          <a:gd name="connsiteX3" fmla="*/ 2661633 w 3837624"/>
                          <a:gd name="connsiteY3" fmla="*/ 927735 h 1844815"/>
                          <a:gd name="connsiteX4" fmla="*/ 1717076 w 3837624"/>
                          <a:gd name="connsiteY4" fmla="*/ 879869 h 1844815"/>
                          <a:gd name="connsiteX5" fmla="*/ 2928334 w 3837624"/>
                          <a:gd name="connsiteY5" fmla="*/ 1003935 h 1844815"/>
                          <a:gd name="connsiteX6" fmla="*/ 3438874 w 3837624"/>
                          <a:gd name="connsiteY6" fmla="*/ 691515 h 1844815"/>
                          <a:gd name="connsiteX7" fmla="*/ 3705573 w 3837624"/>
                          <a:gd name="connsiteY7" fmla="*/ 950594 h 1844815"/>
                          <a:gd name="connsiteX8" fmla="*/ 3522693 w 3837624"/>
                          <a:gd name="connsiteY8" fmla="*/ 1301115 h 1844815"/>
                          <a:gd name="connsiteX9" fmla="*/ 2196813 w 3837624"/>
                          <a:gd name="connsiteY9" fmla="*/ 1788795 h 1844815"/>
                          <a:gd name="connsiteX10" fmla="*/ 1175734 w 3837624"/>
                          <a:gd name="connsiteY10" fmla="*/ 1636395 h 1844815"/>
                          <a:gd name="connsiteX11" fmla="*/ 0 w 3837624"/>
                          <a:gd name="connsiteY11" fmla="*/ 1062749 h 1844815"/>
                          <a:gd name="connsiteX12" fmla="*/ 7620 w 3837624"/>
                          <a:gd name="connsiteY12" fmla="*/ 245691 h 1844815"/>
                          <a:gd name="connsiteX0" fmla="*/ 7620 w 3796677"/>
                          <a:gd name="connsiteY0" fmla="*/ 245691 h 1844815"/>
                          <a:gd name="connsiteX1" fmla="*/ 1465616 w 3796677"/>
                          <a:gd name="connsiteY1" fmla="*/ 100911 h 1844815"/>
                          <a:gd name="connsiteX2" fmla="*/ 2593054 w 3796677"/>
                          <a:gd name="connsiteY2" fmla="*/ 363855 h 1844815"/>
                          <a:gd name="connsiteX3" fmla="*/ 2661633 w 3796677"/>
                          <a:gd name="connsiteY3" fmla="*/ 927735 h 1844815"/>
                          <a:gd name="connsiteX4" fmla="*/ 1717076 w 3796677"/>
                          <a:gd name="connsiteY4" fmla="*/ 879869 h 1844815"/>
                          <a:gd name="connsiteX5" fmla="*/ 2928334 w 3796677"/>
                          <a:gd name="connsiteY5" fmla="*/ 1003935 h 1844815"/>
                          <a:gd name="connsiteX6" fmla="*/ 3438874 w 3796677"/>
                          <a:gd name="connsiteY6" fmla="*/ 691515 h 1844815"/>
                          <a:gd name="connsiteX7" fmla="*/ 3705573 w 3796677"/>
                          <a:gd name="connsiteY7" fmla="*/ 950594 h 1844815"/>
                          <a:gd name="connsiteX8" fmla="*/ 3522693 w 3796677"/>
                          <a:gd name="connsiteY8" fmla="*/ 1301115 h 1844815"/>
                          <a:gd name="connsiteX9" fmla="*/ 2196813 w 3796677"/>
                          <a:gd name="connsiteY9" fmla="*/ 1788795 h 1844815"/>
                          <a:gd name="connsiteX10" fmla="*/ 1175734 w 3796677"/>
                          <a:gd name="connsiteY10" fmla="*/ 1636395 h 1844815"/>
                          <a:gd name="connsiteX11" fmla="*/ 0 w 3796677"/>
                          <a:gd name="connsiteY11" fmla="*/ 1062749 h 1844815"/>
                          <a:gd name="connsiteX12" fmla="*/ 7620 w 3796677"/>
                          <a:gd name="connsiteY12" fmla="*/ 245691 h 1844815"/>
                          <a:gd name="connsiteX0" fmla="*/ 7620 w 3793947"/>
                          <a:gd name="connsiteY0" fmla="*/ 245691 h 1844815"/>
                          <a:gd name="connsiteX1" fmla="*/ 1465616 w 3793947"/>
                          <a:gd name="connsiteY1" fmla="*/ 100911 h 1844815"/>
                          <a:gd name="connsiteX2" fmla="*/ 2593054 w 3793947"/>
                          <a:gd name="connsiteY2" fmla="*/ 363855 h 1844815"/>
                          <a:gd name="connsiteX3" fmla="*/ 2661633 w 3793947"/>
                          <a:gd name="connsiteY3" fmla="*/ 927735 h 1844815"/>
                          <a:gd name="connsiteX4" fmla="*/ 1717076 w 3793947"/>
                          <a:gd name="connsiteY4" fmla="*/ 879869 h 1844815"/>
                          <a:gd name="connsiteX5" fmla="*/ 2928334 w 3793947"/>
                          <a:gd name="connsiteY5" fmla="*/ 1003935 h 1844815"/>
                          <a:gd name="connsiteX6" fmla="*/ 3438874 w 3793947"/>
                          <a:gd name="connsiteY6" fmla="*/ 691515 h 1844815"/>
                          <a:gd name="connsiteX7" fmla="*/ 3705573 w 3793947"/>
                          <a:gd name="connsiteY7" fmla="*/ 950594 h 1844815"/>
                          <a:gd name="connsiteX8" fmla="*/ 3522693 w 3793947"/>
                          <a:gd name="connsiteY8" fmla="*/ 1301115 h 1844815"/>
                          <a:gd name="connsiteX9" fmla="*/ 2196813 w 3793947"/>
                          <a:gd name="connsiteY9" fmla="*/ 1788795 h 1844815"/>
                          <a:gd name="connsiteX10" fmla="*/ 1175734 w 3793947"/>
                          <a:gd name="connsiteY10" fmla="*/ 1636395 h 1844815"/>
                          <a:gd name="connsiteX11" fmla="*/ 0 w 3793947"/>
                          <a:gd name="connsiteY11" fmla="*/ 1062749 h 1844815"/>
                          <a:gd name="connsiteX12" fmla="*/ 7620 w 3793947"/>
                          <a:gd name="connsiteY12" fmla="*/ 245691 h 1844815"/>
                          <a:gd name="connsiteX0" fmla="*/ 7620 w 3793947"/>
                          <a:gd name="connsiteY0" fmla="*/ 245691 h 1745418"/>
                          <a:gd name="connsiteX1" fmla="*/ 1465616 w 3793947"/>
                          <a:gd name="connsiteY1" fmla="*/ 100911 h 1745418"/>
                          <a:gd name="connsiteX2" fmla="*/ 2593054 w 3793947"/>
                          <a:gd name="connsiteY2" fmla="*/ 363855 h 1745418"/>
                          <a:gd name="connsiteX3" fmla="*/ 2661633 w 3793947"/>
                          <a:gd name="connsiteY3" fmla="*/ 927735 h 1745418"/>
                          <a:gd name="connsiteX4" fmla="*/ 1717076 w 3793947"/>
                          <a:gd name="connsiteY4" fmla="*/ 879869 h 1745418"/>
                          <a:gd name="connsiteX5" fmla="*/ 2928334 w 3793947"/>
                          <a:gd name="connsiteY5" fmla="*/ 1003935 h 1745418"/>
                          <a:gd name="connsiteX6" fmla="*/ 3438874 w 3793947"/>
                          <a:gd name="connsiteY6" fmla="*/ 691515 h 1745418"/>
                          <a:gd name="connsiteX7" fmla="*/ 3705573 w 3793947"/>
                          <a:gd name="connsiteY7" fmla="*/ 950594 h 1745418"/>
                          <a:gd name="connsiteX8" fmla="*/ 3522693 w 3793947"/>
                          <a:gd name="connsiteY8" fmla="*/ 1301115 h 1745418"/>
                          <a:gd name="connsiteX9" fmla="*/ 2151093 w 3793947"/>
                          <a:gd name="connsiteY9" fmla="*/ 1651635 h 1745418"/>
                          <a:gd name="connsiteX10" fmla="*/ 1175734 w 3793947"/>
                          <a:gd name="connsiteY10" fmla="*/ 1636395 h 1745418"/>
                          <a:gd name="connsiteX11" fmla="*/ 0 w 3793947"/>
                          <a:gd name="connsiteY11" fmla="*/ 1062749 h 1745418"/>
                          <a:gd name="connsiteX12" fmla="*/ 7620 w 3793947"/>
                          <a:gd name="connsiteY12" fmla="*/ 245691 h 1745418"/>
                          <a:gd name="connsiteX0" fmla="*/ 7620 w 3793947"/>
                          <a:gd name="connsiteY0" fmla="*/ 245691 h 1745418"/>
                          <a:gd name="connsiteX1" fmla="*/ 1465616 w 3793947"/>
                          <a:gd name="connsiteY1" fmla="*/ 100911 h 1745418"/>
                          <a:gd name="connsiteX2" fmla="*/ 2593054 w 3793947"/>
                          <a:gd name="connsiteY2" fmla="*/ 363855 h 1745418"/>
                          <a:gd name="connsiteX3" fmla="*/ 2661633 w 3793947"/>
                          <a:gd name="connsiteY3" fmla="*/ 927735 h 1745418"/>
                          <a:gd name="connsiteX4" fmla="*/ 1717076 w 3793947"/>
                          <a:gd name="connsiteY4" fmla="*/ 879869 h 1745418"/>
                          <a:gd name="connsiteX5" fmla="*/ 2928334 w 3793947"/>
                          <a:gd name="connsiteY5" fmla="*/ 1003935 h 1745418"/>
                          <a:gd name="connsiteX6" fmla="*/ 3438874 w 3793947"/>
                          <a:gd name="connsiteY6" fmla="*/ 691515 h 1745418"/>
                          <a:gd name="connsiteX7" fmla="*/ 3705573 w 3793947"/>
                          <a:gd name="connsiteY7" fmla="*/ 950594 h 1745418"/>
                          <a:gd name="connsiteX8" fmla="*/ 3522693 w 3793947"/>
                          <a:gd name="connsiteY8" fmla="*/ 1301115 h 1745418"/>
                          <a:gd name="connsiteX9" fmla="*/ 2158713 w 3793947"/>
                          <a:gd name="connsiteY9" fmla="*/ 1651635 h 1745418"/>
                          <a:gd name="connsiteX10" fmla="*/ 1175734 w 3793947"/>
                          <a:gd name="connsiteY10" fmla="*/ 1636395 h 1745418"/>
                          <a:gd name="connsiteX11" fmla="*/ 0 w 3793947"/>
                          <a:gd name="connsiteY11" fmla="*/ 1062749 h 1745418"/>
                          <a:gd name="connsiteX12" fmla="*/ 7620 w 3793947"/>
                          <a:gd name="connsiteY12" fmla="*/ 245691 h 1745418"/>
                          <a:gd name="connsiteX0" fmla="*/ 7620 w 3793947"/>
                          <a:gd name="connsiteY0" fmla="*/ 245691 h 1745418"/>
                          <a:gd name="connsiteX1" fmla="*/ 1465616 w 3793947"/>
                          <a:gd name="connsiteY1" fmla="*/ 100911 h 1745418"/>
                          <a:gd name="connsiteX2" fmla="*/ 2593054 w 3793947"/>
                          <a:gd name="connsiteY2" fmla="*/ 363855 h 1745418"/>
                          <a:gd name="connsiteX3" fmla="*/ 2661633 w 3793947"/>
                          <a:gd name="connsiteY3" fmla="*/ 927735 h 1745418"/>
                          <a:gd name="connsiteX4" fmla="*/ 1717076 w 3793947"/>
                          <a:gd name="connsiteY4" fmla="*/ 879869 h 1745418"/>
                          <a:gd name="connsiteX5" fmla="*/ 2928334 w 3793947"/>
                          <a:gd name="connsiteY5" fmla="*/ 1003935 h 1745418"/>
                          <a:gd name="connsiteX6" fmla="*/ 3438874 w 3793947"/>
                          <a:gd name="connsiteY6" fmla="*/ 691515 h 1745418"/>
                          <a:gd name="connsiteX7" fmla="*/ 3705573 w 3793947"/>
                          <a:gd name="connsiteY7" fmla="*/ 950594 h 1745418"/>
                          <a:gd name="connsiteX8" fmla="*/ 3522693 w 3793947"/>
                          <a:gd name="connsiteY8" fmla="*/ 1301115 h 1745418"/>
                          <a:gd name="connsiteX9" fmla="*/ 2692113 w 3793947"/>
                          <a:gd name="connsiteY9" fmla="*/ 1506854 h 1745418"/>
                          <a:gd name="connsiteX10" fmla="*/ 2158713 w 3793947"/>
                          <a:gd name="connsiteY10" fmla="*/ 1651635 h 1745418"/>
                          <a:gd name="connsiteX11" fmla="*/ 1175734 w 3793947"/>
                          <a:gd name="connsiteY11" fmla="*/ 1636395 h 1745418"/>
                          <a:gd name="connsiteX12" fmla="*/ 0 w 3793947"/>
                          <a:gd name="connsiteY12" fmla="*/ 1062749 h 1745418"/>
                          <a:gd name="connsiteX13" fmla="*/ 7620 w 3793947"/>
                          <a:gd name="connsiteY13" fmla="*/ 245691 h 1745418"/>
                          <a:gd name="connsiteX0" fmla="*/ 7620 w 3793947"/>
                          <a:gd name="connsiteY0" fmla="*/ 245691 h 1745418"/>
                          <a:gd name="connsiteX1" fmla="*/ 1465616 w 3793947"/>
                          <a:gd name="connsiteY1" fmla="*/ 100911 h 1745418"/>
                          <a:gd name="connsiteX2" fmla="*/ 2593054 w 3793947"/>
                          <a:gd name="connsiteY2" fmla="*/ 363855 h 1745418"/>
                          <a:gd name="connsiteX3" fmla="*/ 2661633 w 3793947"/>
                          <a:gd name="connsiteY3" fmla="*/ 927735 h 1745418"/>
                          <a:gd name="connsiteX4" fmla="*/ 1717076 w 3793947"/>
                          <a:gd name="connsiteY4" fmla="*/ 879869 h 1745418"/>
                          <a:gd name="connsiteX5" fmla="*/ 2928334 w 3793947"/>
                          <a:gd name="connsiteY5" fmla="*/ 1003935 h 1745418"/>
                          <a:gd name="connsiteX6" fmla="*/ 3438874 w 3793947"/>
                          <a:gd name="connsiteY6" fmla="*/ 691515 h 1745418"/>
                          <a:gd name="connsiteX7" fmla="*/ 3705573 w 3793947"/>
                          <a:gd name="connsiteY7" fmla="*/ 950594 h 1745418"/>
                          <a:gd name="connsiteX8" fmla="*/ 3522693 w 3793947"/>
                          <a:gd name="connsiteY8" fmla="*/ 1301115 h 1745418"/>
                          <a:gd name="connsiteX9" fmla="*/ 2913093 w 3793947"/>
                          <a:gd name="connsiteY9" fmla="*/ 1704974 h 1745418"/>
                          <a:gd name="connsiteX10" fmla="*/ 2158713 w 3793947"/>
                          <a:gd name="connsiteY10" fmla="*/ 1651635 h 1745418"/>
                          <a:gd name="connsiteX11" fmla="*/ 1175734 w 3793947"/>
                          <a:gd name="connsiteY11" fmla="*/ 1636395 h 1745418"/>
                          <a:gd name="connsiteX12" fmla="*/ 0 w 3793947"/>
                          <a:gd name="connsiteY12" fmla="*/ 1062749 h 1745418"/>
                          <a:gd name="connsiteX13" fmla="*/ 7620 w 3793947"/>
                          <a:gd name="connsiteY13" fmla="*/ 245691 h 1745418"/>
                          <a:gd name="connsiteX0" fmla="*/ 7620 w 3793947"/>
                          <a:gd name="connsiteY0" fmla="*/ 245691 h 1814181"/>
                          <a:gd name="connsiteX1" fmla="*/ 1465616 w 3793947"/>
                          <a:gd name="connsiteY1" fmla="*/ 100911 h 1814181"/>
                          <a:gd name="connsiteX2" fmla="*/ 2593054 w 3793947"/>
                          <a:gd name="connsiteY2" fmla="*/ 363855 h 1814181"/>
                          <a:gd name="connsiteX3" fmla="*/ 2661633 w 3793947"/>
                          <a:gd name="connsiteY3" fmla="*/ 927735 h 1814181"/>
                          <a:gd name="connsiteX4" fmla="*/ 1717076 w 3793947"/>
                          <a:gd name="connsiteY4" fmla="*/ 879869 h 1814181"/>
                          <a:gd name="connsiteX5" fmla="*/ 2928334 w 3793947"/>
                          <a:gd name="connsiteY5" fmla="*/ 1003935 h 1814181"/>
                          <a:gd name="connsiteX6" fmla="*/ 3438874 w 3793947"/>
                          <a:gd name="connsiteY6" fmla="*/ 691515 h 1814181"/>
                          <a:gd name="connsiteX7" fmla="*/ 3705573 w 3793947"/>
                          <a:gd name="connsiteY7" fmla="*/ 950594 h 1814181"/>
                          <a:gd name="connsiteX8" fmla="*/ 3522693 w 3793947"/>
                          <a:gd name="connsiteY8" fmla="*/ 1301115 h 1814181"/>
                          <a:gd name="connsiteX9" fmla="*/ 2913093 w 3793947"/>
                          <a:gd name="connsiteY9" fmla="*/ 1704974 h 1814181"/>
                          <a:gd name="connsiteX10" fmla="*/ 2151093 w 3793947"/>
                          <a:gd name="connsiteY10" fmla="*/ 1750695 h 1814181"/>
                          <a:gd name="connsiteX11" fmla="*/ 1175734 w 3793947"/>
                          <a:gd name="connsiteY11" fmla="*/ 1636395 h 1814181"/>
                          <a:gd name="connsiteX12" fmla="*/ 0 w 3793947"/>
                          <a:gd name="connsiteY12" fmla="*/ 1062749 h 1814181"/>
                          <a:gd name="connsiteX13" fmla="*/ 7620 w 3793947"/>
                          <a:gd name="connsiteY13" fmla="*/ 245691 h 1814181"/>
                          <a:gd name="connsiteX0" fmla="*/ 7620 w 3793947"/>
                          <a:gd name="connsiteY0" fmla="*/ 245691 h 1761068"/>
                          <a:gd name="connsiteX1" fmla="*/ 1465616 w 3793947"/>
                          <a:gd name="connsiteY1" fmla="*/ 100911 h 1761068"/>
                          <a:gd name="connsiteX2" fmla="*/ 2593054 w 3793947"/>
                          <a:gd name="connsiteY2" fmla="*/ 363855 h 1761068"/>
                          <a:gd name="connsiteX3" fmla="*/ 2661633 w 3793947"/>
                          <a:gd name="connsiteY3" fmla="*/ 927735 h 1761068"/>
                          <a:gd name="connsiteX4" fmla="*/ 1717076 w 3793947"/>
                          <a:gd name="connsiteY4" fmla="*/ 879869 h 1761068"/>
                          <a:gd name="connsiteX5" fmla="*/ 2928334 w 3793947"/>
                          <a:gd name="connsiteY5" fmla="*/ 1003935 h 1761068"/>
                          <a:gd name="connsiteX6" fmla="*/ 3438874 w 3793947"/>
                          <a:gd name="connsiteY6" fmla="*/ 691515 h 1761068"/>
                          <a:gd name="connsiteX7" fmla="*/ 3705573 w 3793947"/>
                          <a:gd name="connsiteY7" fmla="*/ 950594 h 1761068"/>
                          <a:gd name="connsiteX8" fmla="*/ 3522693 w 3793947"/>
                          <a:gd name="connsiteY8" fmla="*/ 1301115 h 1761068"/>
                          <a:gd name="connsiteX9" fmla="*/ 2913093 w 3793947"/>
                          <a:gd name="connsiteY9" fmla="*/ 1704974 h 1761068"/>
                          <a:gd name="connsiteX10" fmla="*/ 2151093 w 3793947"/>
                          <a:gd name="connsiteY10" fmla="*/ 1750695 h 1761068"/>
                          <a:gd name="connsiteX11" fmla="*/ 1175734 w 3793947"/>
                          <a:gd name="connsiteY11" fmla="*/ 1636395 h 1761068"/>
                          <a:gd name="connsiteX12" fmla="*/ 0 w 3793947"/>
                          <a:gd name="connsiteY12" fmla="*/ 1062749 h 1761068"/>
                          <a:gd name="connsiteX13" fmla="*/ 7620 w 3793947"/>
                          <a:gd name="connsiteY13" fmla="*/ 245691 h 1761068"/>
                          <a:gd name="connsiteX0" fmla="*/ 7620 w 3793947"/>
                          <a:gd name="connsiteY0" fmla="*/ 245691 h 1795340"/>
                          <a:gd name="connsiteX1" fmla="*/ 1465616 w 3793947"/>
                          <a:gd name="connsiteY1" fmla="*/ 100911 h 1795340"/>
                          <a:gd name="connsiteX2" fmla="*/ 2593054 w 3793947"/>
                          <a:gd name="connsiteY2" fmla="*/ 363855 h 1795340"/>
                          <a:gd name="connsiteX3" fmla="*/ 2661633 w 3793947"/>
                          <a:gd name="connsiteY3" fmla="*/ 927735 h 1795340"/>
                          <a:gd name="connsiteX4" fmla="*/ 1717076 w 3793947"/>
                          <a:gd name="connsiteY4" fmla="*/ 879869 h 1795340"/>
                          <a:gd name="connsiteX5" fmla="*/ 2928334 w 3793947"/>
                          <a:gd name="connsiteY5" fmla="*/ 1003935 h 1795340"/>
                          <a:gd name="connsiteX6" fmla="*/ 3438874 w 3793947"/>
                          <a:gd name="connsiteY6" fmla="*/ 691515 h 1795340"/>
                          <a:gd name="connsiteX7" fmla="*/ 3705573 w 3793947"/>
                          <a:gd name="connsiteY7" fmla="*/ 950594 h 1795340"/>
                          <a:gd name="connsiteX8" fmla="*/ 3522693 w 3793947"/>
                          <a:gd name="connsiteY8" fmla="*/ 1301115 h 1795340"/>
                          <a:gd name="connsiteX9" fmla="*/ 2913093 w 3793947"/>
                          <a:gd name="connsiteY9" fmla="*/ 1704974 h 1795340"/>
                          <a:gd name="connsiteX10" fmla="*/ 2128233 w 3793947"/>
                          <a:gd name="connsiteY10" fmla="*/ 1788795 h 1795340"/>
                          <a:gd name="connsiteX11" fmla="*/ 1175734 w 3793947"/>
                          <a:gd name="connsiteY11" fmla="*/ 1636395 h 1795340"/>
                          <a:gd name="connsiteX12" fmla="*/ 0 w 3793947"/>
                          <a:gd name="connsiteY12" fmla="*/ 1062749 h 1795340"/>
                          <a:gd name="connsiteX13" fmla="*/ 7620 w 3793947"/>
                          <a:gd name="connsiteY13" fmla="*/ 245691 h 1795340"/>
                          <a:gd name="connsiteX0" fmla="*/ 7620 w 3793947"/>
                          <a:gd name="connsiteY0" fmla="*/ 245691 h 1795340"/>
                          <a:gd name="connsiteX1" fmla="*/ 1465616 w 3793947"/>
                          <a:gd name="connsiteY1" fmla="*/ 100911 h 1795340"/>
                          <a:gd name="connsiteX2" fmla="*/ 2593054 w 3793947"/>
                          <a:gd name="connsiteY2" fmla="*/ 363855 h 1795340"/>
                          <a:gd name="connsiteX3" fmla="*/ 2661633 w 3793947"/>
                          <a:gd name="connsiteY3" fmla="*/ 927735 h 1795340"/>
                          <a:gd name="connsiteX4" fmla="*/ 1717076 w 3793947"/>
                          <a:gd name="connsiteY4" fmla="*/ 879869 h 1795340"/>
                          <a:gd name="connsiteX5" fmla="*/ 2928334 w 3793947"/>
                          <a:gd name="connsiteY5" fmla="*/ 1003935 h 1795340"/>
                          <a:gd name="connsiteX6" fmla="*/ 3438874 w 3793947"/>
                          <a:gd name="connsiteY6" fmla="*/ 691515 h 1795340"/>
                          <a:gd name="connsiteX7" fmla="*/ 3705573 w 3793947"/>
                          <a:gd name="connsiteY7" fmla="*/ 950594 h 1795340"/>
                          <a:gd name="connsiteX8" fmla="*/ 3522693 w 3793947"/>
                          <a:gd name="connsiteY8" fmla="*/ 1301115 h 1795340"/>
                          <a:gd name="connsiteX9" fmla="*/ 2913093 w 3793947"/>
                          <a:gd name="connsiteY9" fmla="*/ 1704974 h 1795340"/>
                          <a:gd name="connsiteX10" fmla="*/ 2128233 w 3793947"/>
                          <a:gd name="connsiteY10" fmla="*/ 1788795 h 1795340"/>
                          <a:gd name="connsiteX11" fmla="*/ 1175734 w 3793947"/>
                          <a:gd name="connsiteY11" fmla="*/ 1636395 h 1795340"/>
                          <a:gd name="connsiteX12" fmla="*/ 0 w 3793947"/>
                          <a:gd name="connsiteY12" fmla="*/ 1062749 h 1795340"/>
                          <a:gd name="connsiteX13" fmla="*/ 7620 w 3793947"/>
                          <a:gd name="connsiteY13" fmla="*/ 245691 h 1795340"/>
                          <a:gd name="connsiteX0" fmla="*/ 7620 w 3793947"/>
                          <a:gd name="connsiteY0" fmla="*/ 245691 h 1795340"/>
                          <a:gd name="connsiteX1" fmla="*/ 1465616 w 3793947"/>
                          <a:gd name="connsiteY1" fmla="*/ 100911 h 1795340"/>
                          <a:gd name="connsiteX2" fmla="*/ 2593054 w 3793947"/>
                          <a:gd name="connsiteY2" fmla="*/ 363855 h 1795340"/>
                          <a:gd name="connsiteX3" fmla="*/ 2661633 w 3793947"/>
                          <a:gd name="connsiteY3" fmla="*/ 927735 h 1795340"/>
                          <a:gd name="connsiteX4" fmla="*/ 1717076 w 3793947"/>
                          <a:gd name="connsiteY4" fmla="*/ 879869 h 1795340"/>
                          <a:gd name="connsiteX5" fmla="*/ 2928334 w 3793947"/>
                          <a:gd name="connsiteY5" fmla="*/ 1003935 h 1795340"/>
                          <a:gd name="connsiteX6" fmla="*/ 3438874 w 3793947"/>
                          <a:gd name="connsiteY6" fmla="*/ 691515 h 1795340"/>
                          <a:gd name="connsiteX7" fmla="*/ 3705573 w 3793947"/>
                          <a:gd name="connsiteY7" fmla="*/ 950594 h 1795340"/>
                          <a:gd name="connsiteX8" fmla="*/ 3522693 w 3793947"/>
                          <a:gd name="connsiteY8" fmla="*/ 1301115 h 1795340"/>
                          <a:gd name="connsiteX9" fmla="*/ 2913093 w 3793947"/>
                          <a:gd name="connsiteY9" fmla="*/ 1704974 h 1795340"/>
                          <a:gd name="connsiteX10" fmla="*/ 2128233 w 3793947"/>
                          <a:gd name="connsiteY10" fmla="*/ 1788795 h 1795340"/>
                          <a:gd name="connsiteX11" fmla="*/ 1175734 w 3793947"/>
                          <a:gd name="connsiteY11" fmla="*/ 1636395 h 1795340"/>
                          <a:gd name="connsiteX12" fmla="*/ 0 w 3793947"/>
                          <a:gd name="connsiteY12" fmla="*/ 1062749 h 1795340"/>
                          <a:gd name="connsiteX13" fmla="*/ 7620 w 3793947"/>
                          <a:gd name="connsiteY13" fmla="*/ 245691 h 1795340"/>
                          <a:gd name="connsiteX0" fmla="*/ 7620 w 3793947"/>
                          <a:gd name="connsiteY0" fmla="*/ 245691 h 1795340"/>
                          <a:gd name="connsiteX1" fmla="*/ 1465616 w 3793947"/>
                          <a:gd name="connsiteY1" fmla="*/ 100911 h 1795340"/>
                          <a:gd name="connsiteX2" fmla="*/ 2593054 w 3793947"/>
                          <a:gd name="connsiteY2" fmla="*/ 363855 h 1795340"/>
                          <a:gd name="connsiteX3" fmla="*/ 2661633 w 3793947"/>
                          <a:gd name="connsiteY3" fmla="*/ 927735 h 1795340"/>
                          <a:gd name="connsiteX4" fmla="*/ 1717076 w 3793947"/>
                          <a:gd name="connsiteY4" fmla="*/ 879869 h 1795340"/>
                          <a:gd name="connsiteX5" fmla="*/ 2928334 w 3793947"/>
                          <a:gd name="connsiteY5" fmla="*/ 1003935 h 1795340"/>
                          <a:gd name="connsiteX6" fmla="*/ 3438874 w 3793947"/>
                          <a:gd name="connsiteY6" fmla="*/ 691515 h 1795340"/>
                          <a:gd name="connsiteX7" fmla="*/ 3705573 w 3793947"/>
                          <a:gd name="connsiteY7" fmla="*/ 950594 h 1795340"/>
                          <a:gd name="connsiteX8" fmla="*/ 3522693 w 3793947"/>
                          <a:gd name="connsiteY8" fmla="*/ 1301115 h 1795340"/>
                          <a:gd name="connsiteX9" fmla="*/ 2913093 w 3793947"/>
                          <a:gd name="connsiteY9" fmla="*/ 1704974 h 1795340"/>
                          <a:gd name="connsiteX10" fmla="*/ 2128233 w 3793947"/>
                          <a:gd name="connsiteY10" fmla="*/ 1788795 h 1795340"/>
                          <a:gd name="connsiteX11" fmla="*/ 1175734 w 3793947"/>
                          <a:gd name="connsiteY11" fmla="*/ 1636395 h 1795340"/>
                          <a:gd name="connsiteX12" fmla="*/ 0 w 3793947"/>
                          <a:gd name="connsiteY12" fmla="*/ 1062749 h 1795340"/>
                          <a:gd name="connsiteX13" fmla="*/ 7620 w 3793947"/>
                          <a:gd name="connsiteY13" fmla="*/ 245691 h 1795340"/>
                          <a:gd name="connsiteX0" fmla="*/ 7620 w 3793947"/>
                          <a:gd name="connsiteY0" fmla="*/ 245691 h 1795340"/>
                          <a:gd name="connsiteX1" fmla="*/ 1465616 w 3793947"/>
                          <a:gd name="connsiteY1" fmla="*/ 100911 h 1795340"/>
                          <a:gd name="connsiteX2" fmla="*/ 2593054 w 3793947"/>
                          <a:gd name="connsiteY2" fmla="*/ 363855 h 1795340"/>
                          <a:gd name="connsiteX3" fmla="*/ 2661633 w 3793947"/>
                          <a:gd name="connsiteY3" fmla="*/ 927735 h 1795340"/>
                          <a:gd name="connsiteX4" fmla="*/ 1717076 w 3793947"/>
                          <a:gd name="connsiteY4" fmla="*/ 879869 h 1795340"/>
                          <a:gd name="connsiteX5" fmla="*/ 2928334 w 3793947"/>
                          <a:gd name="connsiteY5" fmla="*/ 1003935 h 1795340"/>
                          <a:gd name="connsiteX6" fmla="*/ 3438874 w 3793947"/>
                          <a:gd name="connsiteY6" fmla="*/ 691515 h 1795340"/>
                          <a:gd name="connsiteX7" fmla="*/ 3705573 w 3793947"/>
                          <a:gd name="connsiteY7" fmla="*/ 950594 h 1795340"/>
                          <a:gd name="connsiteX8" fmla="*/ 3522693 w 3793947"/>
                          <a:gd name="connsiteY8" fmla="*/ 1301115 h 1795340"/>
                          <a:gd name="connsiteX9" fmla="*/ 2867373 w 3793947"/>
                          <a:gd name="connsiteY9" fmla="*/ 1704974 h 1795340"/>
                          <a:gd name="connsiteX10" fmla="*/ 2128233 w 3793947"/>
                          <a:gd name="connsiteY10" fmla="*/ 1788795 h 1795340"/>
                          <a:gd name="connsiteX11" fmla="*/ 1175734 w 3793947"/>
                          <a:gd name="connsiteY11" fmla="*/ 1636395 h 1795340"/>
                          <a:gd name="connsiteX12" fmla="*/ 0 w 3793947"/>
                          <a:gd name="connsiteY12" fmla="*/ 1062749 h 1795340"/>
                          <a:gd name="connsiteX13" fmla="*/ 7620 w 3793947"/>
                          <a:gd name="connsiteY13" fmla="*/ 245691 h 1795340"/>
                          <a:gd name="connsiteX0" fmla="*/ 7620 w 3793947"/>
                          <a:gd name="connsiteY0" fmla="*/ 245691 h 1795340"/>
                          <a:gd name="connsiteX1" fmla="*/ 1465616 w 3793947"/>
                          <a:gd name="connsiteY1" fmla="*/ 100911 h 1795340"/>
                          <a:gd name="connsiteX2" fmla="*/ 2593054 w 3793947"/>
                          <a:gd name="connsiteY2" fmla="*/ 363855 h 1795340"/>
                          <a:gd name="connsiteX3" fmla="*/ 2661633 w 3793947"/>
                          <a:gd name="connsiteY3" fmla="*/ 927735 h 1795340"/>
                          <a:gd name="connsiteX4" fmla="*/ 1717076 w 3793947"/>
                          <a:gd name="connsiteY4" fmla="*/ 879869 h 1795340"/>
                          <a:gd name="connsiteX5" fmla="*/ 2928334 w 3793947"/>
                          <a:gd name="connsiteY5" fmla="*/ 1003935 h 1795340"/>
                          <a:gd name="connsiteX6" fmla="*/ 3438874 w 3793947"/>
                          <a:gd name="connsiteY6" fmla="*/ 691515 h 1795340"/>
                          <a:gd name="connsiteX7" fmla="*/ 3705573 w 3793947"/>
                          <a:gd name="connsiteY7" fmla="*/ 950594 h 1795340"/>
                          <a:gd name="connsiteX8" fmla="*/ 3522693 w 3793947"/>
                          <a:gd name="connsiteY8" fmla="*/ 1301115 h 1795340"/>
                          <a:gd name="connsiteX9" fmla="*/ 2867373 w 3793947"/>
                          <a:gd name="connsiteY9" fmla="*/ 1704974 h 1795340"/>
                          <a:gd name="connsiteX10" fmla="*/ 2128233 w 3793947"/>
                          <a:gd name="connsiteY10" fmla="*/ 1788795 h 1795340"/>
                          <a:gd name="connsiteX11" fmla="*/ 1175734 w 3793947"/>
                          <a:gd name="connsiteY11" fmla="*/ 1636395 h 1795340"/>
                          <a:gd name="connsiteX12" fmla="*/ 0 w 3793947"/>
                          <a:gd name="connsiteY12" fmla="*/ 1062749 h 1795340"/>
                          <a:gd name="connsiteX13" fmla="*/ 7620 w 3793947"/>
                          <a:gd name="connsiteY13" fmla="*/ 245691 h 1795340"/>
                          <a:gd name="connsiteX0" fmla="*/ 7620 w 3793947"/>
                          <a:gd name="connsiteY0" fmla="*/ 218643 h 1768292"/>
                          <a:gd name="connsiteX1" fmla="*/ 1465616 w 3793947"/>
                          <a:gd name="connsiteY1" fmla="*/ 73863 h 1768292"/>
                          <a:gd name="connsiteX2" fmla="*/ 2593054 w 3793947"/>
                          <a:gd name="connsiteY2" fmla="*/ 336807 h 1768292"/>
                          <a:gd name="connsiteX3" fmla="*/ 2661633 w 3793947"/>
                          <a:gd name="connsiteY3" fmla="*/ 900687 h 1768292"/>
                          <a:gd name="connsiteX4" fmla="*/ 1717076 w 3793947"/>
                          <a:gd name="connsiteY4" fmla="*/ 852821 h 1768292"/>
                          <a:gd name="connsiteX5" fmla="*/ 2928334 w 3793947"/>
                          <a:gd name="connsiteY5" fmla="*/ 976887 h 1768292"/>
                          <a:gd name="connsiteX6" fmla="*/ 3438874 w 3793947"/>
                          <a:gd name="connsiteY6" fmla="*/ 664467 h 1768292"/>
                          <a:gd name="connsiteX7" fmla="*/ 3705573 w 3793947"/>
                          <a:gd name="connsiteY7" fmla="*/ 923546 h 1768292"/>
                          <a:gd name="connsiteX8" fmla="*/ 3522693 w 3793947"/>
                          <a:gd name="connsiteY8" fmla="*/ 1274067 h 1768292"/>
                          <a:gd name="connsiteX9" fmla="*/ 2867373 w 3793947"/>
                          <a:gd name="connsiteY9" fmla="*/ 1677926 h 1768292"/>
                          <a:gd name="connsiteX10" fmla="*/ 2128233 w 3793947"/>
                          <a:gd name="connsiteY10" fmla="*/ 1761747 h 1768292"/>
                          <a:gd name="connsiteX11" fmla="*/ 1175734 w 3793947"/>
                          <a:gd name="connsiteY11" fmla="*/ 1609347 h 1768292"/>
                          <a:gd name="connsiteX12" fmla="*/ 0 w 3793947"/>
                          <a:gd name="connsiteY12" fmla="*/ 1035701 h 1768292"/>
                          <a:gd name="connsiteX13" fmla="*/ 7620 w 3793947"/>
                          <a:gd name="connsiteY13" fmla="*/ 218643 h 1768292"/>
                          <a:gd name="connsiteX0" fmla="*/ 7620 w 3793947"/>
                          <a:gd name="connsiteY0" fmla="*/ 225402 h 1775051"/>
                          <a:gd name="connsiteX1" fmla="*/ 1465616 w 3793947"/>
                          <a:gd name="connsiteY1" fmla="*/ 80622 h 1775051"/>
                          <a:gd name="connsiteX2" fmla="*/ 2593054 w 3793947"/>
                          <a:gd name="connsiteY2" fmla="*/ 343566 h 1775051"/>
                          <a:gd name="connsiteX3" fmla="*/ 2661633 w 3793947"/>
                          <a:gd name="connsiteY3" fmla="*/ 907446 h 1775051"/>
                          <a:gd name="connsiteX4" fmla="*/ 1717076 w 3793947"/>
                          <a:gd name="connsiteY4" fmla="*/ 859580 h 1775051"/>
                          <a:gd name="connsiteX5" fmla="*/ 2928334 w 3793947"/>
                          <a:gd name="connsiteY5" fmla="*/ 983646 h 1775051"/>
                          <a:gd name="connsiteX6" fmla="*/ 3438874 w 3793947"/>
                          <a:gd name="connsiteY6" fmla="*/ 671226 h 1775051"/>
                          <a:gd name="connsiteX7" fmla="*/ 3705573 w 3793947"/>
                          <a:gd name="connsiteY7" fmla="*/ 930305 h 1775051"/>
                          <a:gd name="connsiteX8" fmla="*/ 3522693 w 3793947"/>
                          <a:gd name="connsiteY8" fmla="*/ 1280826 h 1775051"/>
                          <a:gd name="connsiteX9" fmla="*/ 2867373 w 3793947"/>
                          <a:gd name="connsiteY9" fmla="*/ 1684685 h 1775051"/>
                          <a:gd name="connsiteX10" fmla="*/ 2128233 w 3793947"/>
                          <a:gd name="connsiteY10" fmla="*/ 1768506 h 1775051"/>
                          <a:gd name="connsiteX11" fmla="*/ 1175734 w 3793947"/>
                          <a:gd name="connsiteY11" fmla="*/ 1616106 h 1775051"/>
                          <a:gd name="connsiteX12" fmla="*/ 0 w 3793947"/>
                          <a:gd name="connsiteY12" fmla="*/ 1042460 h 1775051"/>
                          <a:gd name="connsiteX13" fmla="*/ 7620 w 3793947"/>
                          <a:gd name="connsiteY13" fmla="*/ 225402 h 1775051"/>
                          <a:gd name="connsiteX0" fmla="*/ 7620 w 3793947"/>
                          <a:gd name="connsiteY0" fmla="*/ 237407 h 1787056"/>
                          <a:gd name="connsiteX1" fmla="*/ 1465616 w 3793947"/>
                          <a:gd name="connsiteY1" fmla="*/ 92627 h 1787056"/>
                          <a:gd name="connsiteX2" fmla="*/ 2593054 w 3793947"/>
                          <a:gd name="connsiteY2" fmla="*/ 355571 h 1787056"/>
                          <a:gd name="connsiteX3" fmla="*/ 2661633 w 3793947"/>
                          <a:gd name="connsiteY3" fmla="*/ 919451 h 1787056"/>
                          <a:gd name="connsiteX4" fmla="*/ 1717076 w 3793947"/>
                          <a:gd name="connsiteY4" fmla="*/ 871585 h 1787056"/>
                          <a:gd name="connsiteX5" fmla="*/ 2928334 w 3793947"/>
                          <a:gd name="connsiteY5" fmla="*/ 995651 h 1787056"/>
                          <a:gd name="connsiteX6" fmla="*/ 3438874 w 3793947"/>
                          <a:gd name="connsiteY6" fmla="*/ 683231 h 1787056"/>
                          <a:gd name="connsiteX7" fmla="*/ 3705573 w 3793947"/>
                          <a:gd name="connsiteY7" fmla="*/ 942310 h 1787056"/>
                          <a:gd name="connsiteX8" fmla="*/ 3522693 w 3793947"/>
                          <a:gd name="connsiteY8" fmla="*/ 1292831 h 1787056"/>
                          <a:gd name="connsiteX9" fmla="*/ 2867373 w 3793947"/>
                          <a:gd name="connsiteY9" fmla="*/ 1696690 h 1787056"/>
                          <a:gd name="connsiteX10" fmla="*/ 2128233 w 3793947"/>
                          <a:gd name="connsiteY10" fmla="*/ 1780511 h 1787056"/>
                          <a:gd name="connsiteX11" fmla="*/ 1175734 w 3793947"/>
                          <a:gd name="connsiteY11" fmla="*/ 1628111 h 1787056"/>
                          <a:gd name="connsiteX12" fmla="*/ 0 w 3793947"/>
                          <a:gd name="connsiteY12" fmla="*/ 1054465 h 1787056"/>
                          <a:gd name="connsiteX13" fmla="*/ 7620 w 3793947"/>
                          <a:gd name="connsiteY13" fmla="*/ 237407 h 1787056"/>
                          <a:gd name="connsiteX0" fmla="*/ 7620 w 3793947"/>
                          <a:gd name="connsiteY0" fmla="*/ 232008 h 1781657"/>
                          <a:gd name="connsiteX1" fmla="*/ 1465616 w 3793947"/>
                          <a:gd name="connsiteY1" fmla="*/ 87228 h 1781657"/>
                          <a:gd name="connsiteX2" fmla="*/ 2593054 w 3793947"/>
                          <a:gd name="connsiteY2" fmla="*/ 350172 h 1781657"/>
                          <a:gd name="connsiteX3" fmla="*/ 2661633 w 3793947"/>
                          <a:gd name="connsiteY3" fmla="*/ 914052 h 1781657"/>
                          <a:gd name="connsiteX4" fmla="*/ 1717076 w 3793947"/>
                          <a:gd name="connsiteY4" fmla="*/ 866186 h 1781657"/>
                          <a:gd name="connsiteX5" fmla="*/ 2928334 w 3793947"/>
                          <a:gd name="connsiteY5" fmla="*/ 990252 h 1781657"/>
                          <a:gd name="connsiteX6" fmla="*/ 3438874 w 3793947"/>
                          <a:gd name="connsiteY6" fmla="*/ 677832 h 1781657"/>
                          <a:gd name="connsiteX7" fmla="*/ 3705573 w 3793947"/>
                          <a:gd name="connsiteY7" fmla="*/ 936911 h 1781657"/>
                          <a:gd name="connsiteX8" fmla="*/ 3522693 w 3793947"/>
                          <a:gd name="connsiteY8" fmla="*/ 1287432 h 1781657"/>
                          <a:gd name="connsiteX9" fmla="*/ 2867373 w 3793947"/>
                          <a:gd name="connsiteY9" fmla="*/ 1691291 h 1781657"/>
                          <a:gd name="connsiteX10" fmla="*/ 2128233 w 3793947"/>
                          <a:gd name="connsiteY10" fmla="*/ 1775112 h 1781657"/>
                          <a:gd name="connsiteX11" fmla="*/ 1175734 w 3793947"/>
                          <a:gd name="connsiteY11" fmla="*/ 1622712 h 1781657"/>
                          <a:gd name="connsiteX12" fmla="*/ 0 w 3793947"/>
                          <a:gd name="connsiteY12" fmla="*/ 1049066 h 1781657"/>
                          <a:gd name="connsiteX13" fmla="*/ 7620 w 3793947"/>
                          <a:gd name="connsiteY13" fmla="*/ 232008 h 1781657"/>
                          <a:gd name="connsiteX0" fmla="*/ 7620 w 3793947"/>
                          <a:gd name="connsiteY0" fmla="*/ 232008 h 1781657"/>
                          <a:gd name="connsiteX1" fmla="*/ 1465616 w 3793947"/>
                          <a:gd name="connsiteY1" fmla="*/ 87228 h 1781657"/>
                          <a:gd name="connsiteX2" fmla="*/ 2593054 w 3793947"/>
                          <a:gd name="connsiteY2" fmla="*/ 350172 h 1781657"/>
                          <a:gd name="connsiteX3" fmla="*/ 2661633 w 3793947"/>
                          <a:gd name="connsiteY3" fmla="*/ 914052 h 1781657"/>
                          <a:gd name="connsiteX4" fmla="*/ 1717076 w 3793947"/>
                          <a:gd name="connsiteY4" fmla="*/ 866186 h 1781657"/>
                          <a:gd name="connsiteX5" fmla="*/ 2928334 w 3793947"/>
                          <a:gd name="connsiteY5" fmla="*/ 990252 h 1781657"/>
                          <a:gd name="connsiteX6" fmla="*/ 3438874 w 3793947"/>
                          <a:gd name="connsiteY6" fmla="*/ 677832 h 1781657"/>
                          <a:gd name="connsiteX7" fmla="*/ 3705573 w 3793947"/>
                          <a:gd name="connsiteY7" fmla="*/ 936911 h 1781657"/>
                          <a:gd name="connsiteX8" fmla="*/ 3522693 w 3793947"/>
                          <a:gd name="connsiteY8" fmla="*/ 1287432 h 1781657"/>
                          <a:gd name="connsiteX9" fmla="*/ 2867373 w 3793947"/>
                          <a:gd name="connsiteY9" fmla="*/ 1691291 h 1781657"/>
                          <a:gd name="connsiteX10" fmla="*/ 2128233 w 3793947"/>
                          <a:gd name="connsiteY10" fmla="*/ 1775112 h 1781657"/>
                          <a:gd name="connsiteX11" fmla="*/ 1175734 w 3793947"/>
                          <a:gd name="connsiteY11" fmla="*/ 1622712 h 1781657"/>
                          <a:gd name="connsiteX12" fmla="*/ 0 w 3793947"/>
                          <a:gd name="connsiteY12" fmla="*/ 1003346 h 1781657"/>
                          <a:gd name="connsiteX13" fmla="*/ 7620 w 3793947"/>
                          <a:gd name="connsiteY13" fmla="*/ 232008 h 1781657"/>
                          <a:gd name="connsiteX0" fmla="*/ 7620 w 3793947"/>
                          <a:gd name="connsiteY0" fmla="*/ 232008 h 1781657"/>
                          <a:gd name="connsiteX1" fmla="*/ 1465616 w 3793947"/>
                          <a:gd name="connsiteY1" fmla="*/ 87228 h 1781657"/>
                          <a:gd name="connsiteX2" fmla="*/ 2593054 w 3793947"/>
                          <a:gd name="connsiteY2" fmla="*/ 350172 h 1781657"/>
                          <a:gd name="connsiteX3" fmla="*/ 2661633 w 3793947"/>
                          <a:gd name="connsiteY3" fmla="*/ 914052 h 1781657"/>
                          <a:gd name="connsiteX4" fmla="*/ 1717076 w 3793947"/>
                          <a:gd name="connsiteY4" fmla="*/ 866186 h 1781657"/>
                          <a:gd name="connsiteX5" fmla="*/ 2928334 w 3793947"/>
                          <a:gd name="connsiteY5" fmla="*/ 990252 h 1781657"/>
                          <a:gd name="connsiteX6" fmla="*/ 3438874 w 3793947"/>
                          <a:gd name="connsiteY6" fmla="*/ 677832 h 1781657"/>
                          <a:gd name="connsiteX7" fmla="*/ 3705573 w 3793947"/>
                          <a:gd name="connsiteY7" fmla="*/ 936911 h 1781657"/>
                          <a:gd name="connsiteX8" fmla="*/ 3522693 w 3793947"/>
                          <a:gd name="connsiteY8" fmla="*/ 1287432 h 1781657"/>
                          <a:gd name="connsiteX9" fmla="*/ 2867373 w 3793947"/>
                          <a:gd name="connsiteY9" fmla="*/ 1691291 h 1781657"/>
                          <a:gd name="connsiteX10" fmla="*/ 2128233 w 3793947"/>
                          <a:gd name="connsiteY10" fmla="*/ 1775112 h 1781657"/>
                          <a:gd name="connsiteX11" fmla="*/ 1175734 w 3793947"/>
                          <a:gd name="connsiteY11" fmla="*/ 1622712 h 1781657"/>
                          <a:gd name="connsiteX12" fmla="*/ 0 w 3793947"/>
                          <a:gd name="connsiteY12" fmla="*/ 1049066 h 1781657"/>
                          <a:gd name="connsiteX13" fmla="*/ 7620 w 3793947"/>
                          <a:gd name="connsiteY13" fmla="*/ 232008 h 1781657"/>
                          <a:gd name="connsiteX0" fmla="*/ 7620 w 3793947"/>
                          <a:gd name="connsiteY0" fmla="*/ 232008 h 1781657"/>
                          <a:gd name="connsiteX1" fmla="*/ 1465616 w 3793947"/>
                          <a:gd name="connsiteY1" fmla="*/ 87228 h 1781657"/>
                          <a:gd name="connsiteX2" fmla="*/ 2593054 w 3793947"/>
                          <a:gd name="connsiteY2" fmla="*/ 350172 h 1781657"/>
                          <a:gd name="connsiteX3" fmla="*/ 2661633 w 3793947"/>
                          <a:gd name="connsiteY3" fmla="*/ 914052 h 1781657"/>
                          <a:gd name="connsiteX4" fmla="*/ 1717076 w 3793947"/>
                          <a:gd name="connsiteY4" fmla="*/ 866186 h 1781657"/>
                          <a:gd name="connsiteX5" fmla="*/ 2928334 w 3793947"/>
                          <a:gd name="connsiteY5" fmla="*/ 990252 h 1781657"/>
                          <a:gd name="connsiteX6" fmla="*/ 3438874 w 3793947"/>
                          <a:gd name="connsiteY6" fmla="*/ 677832 h 1781657"/>
                          <a:gd name="connsiteX7" fmla="*/ 3705573 w 3793947"/>
                          <a:gd name="connsiteY7" fmla="*/ 936911 h 1781657"/>
                          <a:gd name="connsiteX8" fmla="*/ 3522693 w 3793947"/>
                          <a:gd name="connsiteY8" fmla="*/ 1287432 h 1781657"/>
                          <a:gd name="connsiteX9" fmla="*/ 2867373 w 3793947"/>
                          <a:gd name="connsiteY9" fmla="*/ 1691291 h 1781657"/>
                          <a:gd name="connsiteX10" fmla="*/ 2128233 w 3793947"/>
                          <a:gd name="connsiteY10" fmla="*/ 1775112 h 1781657"/>
                          <a:gd name="connsiteX11" fmla="*/ 1175734 w 3793947"/>
                          <a:gd name="connsiteY11" fmla="*/ 1622712 h 1781657"/>
                          <a:gd name="connsiteX12" fmla="*/ 0 w 3793947"/>
                          <a:gd name="connsiteY12" fmla="*/ 1049066 h 1781657"/>
                          <a:gd name="connsiteX13" fmla="*/ 7620 w 3793947"/>
                          <a:gd name="connsiteY13" fmla="*/ 232008 h 1781657"/>
                          <a:gd name="connsiteX0" fmla="*/ 7620 w 3777324"/>
                          <a:gd name="connsiteY0" fmla="*/ 232008 h 1781657"/>
                          <a:gd name="connsiteX1" fmla="*/ 1465616 w 3777324"/>
                          <a:gd name="connsiteY1" fmla="*/ 87228 h 1781657"/>
                          <a:gd name="connsiteX2" fmla="*/ 2593054 w 3777324"/>
                          <a:gd name="connsiteY2" fmla="*/ 350172 h 1781657"/>
                          <a:gd name="connsiteX3" fmla="*/ 2661633 w 3777324"/>
                          <a:gd name="connsiteY3" fmla="*/ 914052 h 1781657"/>
                          <a:gd name="connsiteX4" fmla="*/ 1717076 w 3777324"/>
                          <a:gd name="connsiteY4" fmla="*/ 866186 h 1781657"/>
                          <a:gd name="connsiteX5" fmla="*/ 2928334 w 3777324"/>
                          <a:gd name="connsiteY5" fmla="*/ 990252 h 1781657"/>
                          <a:gd name="connsiteX6" fmla="*/ 3438874 w 3777324"/>
                          <a:gd name="connsiteY6" fmla="*/ 677832 h 1781657"/>
                          <a:gd name="connsiteX7" fmla="*/ 3705573 w 3777324"/>
                          <a:gd name="connsiteY7" fmla="*/ 936911 h 1781657"/>
                          <a:gd name="connsiteX8" fmla="*/ 3522693 w 3777324"/>
                          <a:gd name="connsiteY8" fmla="*/ 1287432 h 1781657"/>
                          <a:gd name="connsiteX9" fmla="*/ 2867373 w 3777324"/>
                          <a:gd name="connsiteY9" fmla="*/ 1691291 h 1781657"/>
                          <a:gd name="connsiteX10" fmla="*/ 2128233 w 3777324"/>
                          <a:gd name="connsiteY10" fmla="*/ 1775112 h 1781657"/>
                          <a:gd name="connsiteX11" fmla="*/ 1175734 w 3777324"/>
                          <a:gd name="connsiteY11" fmla="*/ 1622712 h 1781657"/>
                          <a:gd name="connsiteX12" fmla="*/ 0 w 3777324"/>
                          <a:gd name="connsiteY12" fmla="*/ 1049066 h 1781657"/>
                          <a:gd name="connsiteX13" fmla="*/ 7620 w 3777324"/>
                          <a:gd name="connsiteY13" fmla="*/ 232008 h 1781657"/>
                          <a:gd name="connsiteX0" fmla="*/ 7620 w 3777324"/>
                          <a:gd name="connsiteY0" fmla="*/ 232008 h 1781657"/>
                          <a:gd name="connsiteX1" fmla="*/ 1465616 w 3777324"/>
                          <a:gd name="connsiteY1" fmla="*/ 87228 h 1781657"/>
                          <a:gd name="connsiteX2" fmla="*/ 2593054 w 3777324"/>
                          <a:gd name="connsiteY2" fmla="*/ 350172 h 1781657"/>
                          <a:gd name="connsiteX3" fmla="*/ 2661633 w 3777324"/>
                          <a:gd name="connsiteY3" fmla="*/ 914052 h 1781657"/>
                          <a:gd name="connsiteX4" fmla="*/ 1717076 w 3777324"/>
                          <a:gd name="connsiteY4" fmla="*/ 866186 h 1781657"/>
                          <a:gd name="connsiteX5" fmla="*/ 2928334 w 3777324"/>
                          <a:gd name="connsiteY5" fmla="*/ 990252 h 1781657"/>
                          <a:gd name="connsiteX6" fmla="*/ 3438874 w 3777324"/>
                          <a:gd name="connsiteY6" fmla="*/ 677832 h 1781657"/>
                          <a:gd name="connsiteX7" fmla="*/ 3705573 w 3777324"/>
                          <a:gd name="connsiteY7" fmla="*/ 936911 h 1781657"/>
                          <a:gd name="connsiteX8" fmla="*/ 3522693 w 3777324"/>
                          <a:gd name="connsiteY8" fmla="*/ 1287432 h 1781657"/>
                          <a:gd name="connsiteX9" fmla="*/ 2867373 w 3777324"/>
                          <a:gd name="connsiteY9" fmla="*/ 1691291 h 1781657"/>
                          <a:gd name="connsiteX10" fmla="*/ 2128233 w 3777324"/>
                          <a:gd name="connsiteY10" fmla="*/ 1775112 h 1781657"/>
                          <a:gd name="connsiteX11" fmla="*/ 1175734 w 3777324"/>
                          <a:gd name="connsiteY11" fmla="*/ 1622712 h 1781657"/>
                          <a:gd name="connsiteX12" fmla="*/ 0 w 3777324"/>
                          <a:gd name="connsiteY12" fmla="*/ 1049066 h 1781657"/>
                          <a:gd name="connsiteX13" fmla="*/ 7620 w 3777324"/>
                          <a:gd name="connsiteY13" fmla="*/ 232008 h 1781657"/>
                          <a:gd name="connsiteX0" fmla="*/ 7620 w 3777324"/>
                          <a:gd name="connsiteY0" fmla="*/ 232008 h 1781657"/>
                          <a:gd name="connsiteX1" fmla="*/ 1465616 w 3777324"/>
                          <a:gd name="connsiteY1" fmla="*/ 87228 h 1781657"/>
                          <a:gd name="connsiteX2" fmla="*/ 2593054 w 3777324"/>
                          <a:gd name="connsiteY2" fmla="*/ 350172 h 1781657"/>
                          <a:gd name="connsiteX3" fmla="*/ 2661633 w 3777324"/>
                          <a:gd name="connsiteY3" fmla="*/ 914052 h 1781657"/>
                          <a:gd name="connsiteX4" fmla="*/ 1717076 w 3777324"/>
                          <a:gd name="connsiteY4" fmla="*/ 866186 h 1781657"/>
                          <a:gd name="connsiteX5" fmla="*/ 2928334 w 3777324"/>
                          <a:gd name="connsiteY5" fmla="*/ 990252 h 1781657"/>
                          <a:gd name="connsiteX6" fmla="*/ 3438874 w 3777324"/>
                          <a:gd name="connsiteY6" fmla="*/ 677832 h 1781657"/>
                          <a:gd name="connsiteX7" fmla="*/ 3705573 w 3777324"/>
                          <a:gd name="connsiteY7" fmla="*/ 936911 h 1781657"/>
                          <a:gd name="connsiteX8" fmla="*/ 3522693 w 3777324"/>
                          <a:gd name="connsiteY8" fmla="*/ 1287432 h 1781657"/>
                          <a:gd name="connsiteX9" fmla="*/ 2867373 w 3777324"/>
                          <a:gd name="connsiteY9" fmla="*/ 1691291 h 1781657"/>
                          <a:gd name="connsiteX10" fmla="*/ 2128233 w 3777324"/>
                          <a:gd name="connsiteY10" fmla="*/ 1775112 h 1781657"/>
                          <a:gd name="connsiteX11" fmla="*/ 1175734 w 3777324"/>
                          <a:gd name="connsiteY11" fmla="*/ 1622712 h 1781657"/>
                          <a:gd name="connsiteX12" fmla="*/ 0 w 3777324"/>
                          <a:gd name="connsiteY12" fmla="*/ 1049066 h 1781657"/>
                          <a:gd name="connsiteX13" fmla="*/ 7620 w 3777324"/>
                          <a:gd name="connsiteY13" fmla="*/ 232008 h 178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7324" h="1781657">
                            <a:moveTo>
                              <a:pt x="7620" y="232008"/>
                            </a:moveTo>
                            <a:cubicBezTo>
                              <a:pt x="13559" y="31348"/>
                              <a:pt x="1071057" y="-93112"/>
                              <a:pt x="1465616" y="87228"/>
                            </a:cubicBezTo>
                            <a:cubicBezTo>
                              <a:pt x="1765229" y="299336"/>
                              <a:pt x="2141041" y="336184"/>
                              <a:pt x="2593054" y="350172"/>
                            </a:cubicBezTo>
                            <a:cubicBezTo>
                              <a:pt x="3230594" y="449232"/>
                              <a:pt x="3007073" y="845472"/>
                              <a:pt x="2661633" y="914052"/>
                            </a:cubicBezTo>
                            <a:lnTo>
                              <a:pt x="1717076" y="866186"/>
                            </a:lnTo>
                            <a:cubicBezTo>
                              <a:pt x="1686489" y="1032001"/>
                              <a:pt x="2616021" y="1167337"/>
                              <a:pt x="2928334" y="990252"/>
                            </a:cubicBezTo>
                            <a:lnTo>
                              <a:pt x="3438874" y="677832"/>
                            </a:lnTo>
                            <a:cubicBezTo>
                              <a:pt x="3695414" y="550832"/>
                              <a:pt x="3814793" y="736251"/>
                              <a:pt x="3705573" y="936911"/>
                            </a:cubicBezTo>
                            <a:cubicBezTo>
                              <a:pt x="3888453" y="1038511"/>
                              <a:pt x="3682713" y="1170592"/>
                              <a:pt x="3522693" y="1287432"/>
                            </a:cubicBezTo>
                            <a:cubicBezTo>
                              <a:pt x="3319493" y="1422052"/>
                              <a:pt x="3078193" y="1648111"/>
                              <a:pt x="2867373" y="1691291"/>
                            </a:cubicBezTo>
                            <a:lnTo>
                              <a:pt x="2128233" y="1775112"/>
                            </a:lnTo>
                            <a:cubicBezTo>
                              <a:pt x="1442433" y="1803052"/>
                              <a:pt x="1404334" y="1739552"/>
                              <a:pt x="1175734" y="1622712"/>
                            </a:cubicBezTo>
                            <a:cubicBezTo>
                              <a:pt x="720323" y="1388317"/>
                              <a:pt x="13451" y="1192021"/>
                              <a:pt x="0" y="1049066"/>
                            </a:cubicBezTo>
                            <a:lnTo>
                              <a:pt x="7620" y="23200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95000"/>
                              <a:lumOff val="5000"/>
                            </a:schemeClr>
                          </a:solidFill>
                          <a:latin typeface="Arial" panose="020B0604020202020204" pitchFamily="34" charset="0"/>
                          <a:cs typeface="Arial" panose="020B0604020202020204" pitchFamily="34" charset="0"/>
                        </a:endParaRPr>
                      </a:p>
                    </p:txBody>
                  </p:sp>
                  <p:grpSp>
                    <p:nvGrpSpPr>
                      <p:cNvPr id="207" name="Group 206"/>
                      <p:cNvGrpSpPr/>
                      <p:nvPr/>
                    </p:nvGrpSpPr>
                    <p:grpSpPr>
                      <a:xfrm>
                        <a:off x="3225800" y="1571236"/>
                        <a:ext cx="2415492" cy="2813624"/>
                        <a:chOff x="3225800" y="1571236"/>
                        <a:chExt cx="2415492" cy="2813624"/>
                      </a:xfrm>
                      <a:grpFill/>
                    </p:grpSpPr>
                    <p:sp>
                      <p:nvSpPr>
                        <p:cNvPr id="208" name="Freeform 207"/>
                        <p:cNvSpPr/>
                        <p:nvPr/>
                      </p:nvSpPr>
                      <p:spPr>
                        <a:xfrm>
                          <a:off x="3225800" y="2286000"/>
                          <a:ext cx="2415492" cy="2098860"/>
                        </a:xfrm>
                        <a:custGeom>
                          <a:avLst/>
                          <a:gdLst>
                            <a:gd name="connsiteX0" fmla="*/ 1267334 w 2415492"/>
                            <a:gd name="connsiteY0" fmla="*/ 1037427 h 2098860"/>
                            <a:gd name="connsiteX1" fmla="*/ 1468196 w 2415492"/>
                            <a:gd name="connsiteY1" fmla="*/ 1149105 h 2098860"/>
                            <a:gd name="connsiteX2" fmla="*/ 1517523 w 2415492"/>
                            <a:gd name="connsiteY2" fmla="*/ 1310504 h 2098860"/>
                            <a:gd name="connsiteX3" fmla="*/ 1448464 w 2415492"/>
                            <a:gd name="connsiteY3" fmla="*/ 1508998 h 2098860"/>
                            <a:gd name="connsiteX4" fmla="*/ 1267334 w 2415492"/>
                            <a:gd name="connsiteY4" fmla="*/ 1604101 h 2098860"/>
                            <a:gd name="connsiteX5" fmla="*/ 1157631 w 2415492"/>
                            <a:gd name="connsiteY5" fmla="*/ 317641 h 2098860"/>
                            <a:gd name="connsiteX6" fmla="*/ 1157631 w 2415492"/>
                            <a:gd name="connsiteY6" fmla="*/ 833014 h 2098860"/>
                            <a:gd name="connsiteX7" fmla="*/ 924013 w 2415492"/>
                            <a:gd name="connsiteY7" fmla="*/ 570987 h 2098860"/>
                            <a:gd name="connsiteX8" fmla="*/ 994257 w 2415492"/>
                            <a:gd name="connsiteY8" fmla="*/ 396171 h 2098860"/>
                            <a:gd name="connsiteX9" fmla="*/ 1157631 w 2415492"/>
                            <a:gd name="connsiteY9" fmla="*/ 317641 h 2098860"/>
                            <a:gd name="connsiteX10" fmla="*/ 1267333 w 2415492"/>
                            <a:gd name="connsiteY10" fmla="*/ 73765 h 2098860"/>
                            <a:gd name="connsiteX11" fmla="*/ 1157631 w 2415492"/>
                            <a:gd name="connsiteY11" fmla="*/ 73768 h 2098860"/>
                            <a:gd name="connsiteX12" fmla="*/ 1157631 w 2415492"/>
                            <a:gd name="connsiteY12" fmla="*/ 162950 h 2098860"/>
                            <a:gd name="connsiteX13" fmla="*/ 841145 w 2415492"/>
                            <a:gd name="connsiteY13" fmla="*/ 298699 h 2098860"/>
                            <a:gd name="connsiteX14" fmla="*/ 737755 w 2415492"/>
                            <a:gd name="connsiteY14" fmla="*/ 585982 h 2098860"/>
                            <a:gd name="connsiteX15" fmla="*/ 1157631 w 2415492"/>
                            <a:gd name="connsiteY15" fmla="*/ 1012171 h 2098860"/>
                            <a:gd name="connsiteX16" fmla="*/ 1157631 w 2415492"/>
                            <a:gd name="connsiteY16" fmla="*/ 1604101 h 2098860"/>
                            <a:gd name="connsiteX17" fmla="*/ 893234 w 2415492"/>
                            <a:gd name="connsiteY17" fmla="*/ 1273409 h 2098860"/>
                            <a:gd name="connsiteX18" fmla="*/ 706183 w 2415492"/>
                            <a:gd name="connsiteY18" fmla="*/ 1308925 h 2098860"/>
                            <a:gd name="connsiteX19" fmla="*/ 1157631 w 2415492"/>
                            <a:gd name="connsiteY19" fmla="*/ 1761948 h 2098860"/>
                            <a:gd name="connsiteX20" fmla="*/ 1157631 w 2415492"/>
                            <a:gd name="connsiteY20" fmla="*/ 1947419 h 2098860"/>
                            <a:gd name="connsiteX21" fmla="*/ 1267335 w 2415492"/>
                            <a:gd name="connsiteY21" fmla="*/ 1947419 h 2098860"/>
                            <a:gd name="connsiteX22" fmla="*/ 1267334 w 2415492"/>
                            <a:gd name="connsiteY22" fmla="*/ 1759579 h 2098860"/>
                            <a:gd name="connsiteX23" fmla="*/ 1573559 w 2415492"/>
                            <a:gd name="connsiteY23" fmla="*/ 1635670 h 2098860"/>
                            <a:gd name="connsiteX24" fmla="*/ 1709309 w 2415492"/>
                            <a:gd name="connsiteY24" fmla="*/ 1298664 h 2098860"/>
                            <a:gd name="connsiteX25" fmla="*/ 1267333 w 2415492"/>
                            <a:gd name="connsiteY25" fmla="*/ 856691 h 2098860"/>
                            <a:gd name="connsiteX26" fmla="*/ 1267334 w 2415492"/>
                            <a:gd name="connsiteY26" fmla="*/ 320008 h 2098860"/>
                            <a:gd name="connsiteX27" fmla="*/ 1479639 w 2415492"/>
                            <a:gd name="connsiteY27" fmla="*/ 565461 h 2098860"/>
                            <a:gd name="connsiteX28" fmla="*/ 1672215 w 2415492"/>
                            <a:gd name="connsiteY28" fmla="*/ 536258 h 2098860"/>
                            <a:gd name="connsiteX29" fmla="*/ 1267333 w 2415492"/>
                            <a:gd name="connsiteY29" fmla="*/ 162950 h 2098860"/>
                            <a:gd name="connsiteX30" fmla="*/ 547479 w 2415492"/>
                            <a:gd name="connsiteY30" fmla="*/ 0 h 2098860"/>
                            <a:gd name="connsiteX31" fmla="*/ 1868013 w 2415492"/>
                            <a:gd name="connsiteY31" fmla="*/ 0 h 2098860"/>
                            <a:gd name="connsiteX32" fmla="*/ 1883009 w 2415492"/>
                            <a:gd name="connsiteY32" fmla="*/ 9110 h 2098860"/>
                            <a:gd name="connsiteX33" fmla="*/ 2415492 w 2415492"/>
                            <a:gd name="connsiteY33" fmla="*/ 1010592 h 2098860"/>
                            <a:gd name="connsiteX34" fmla="*/ 1783430 w 2415492"/>
                            <a:gd name="connsiteY34" fmla="*/ 2072570 h 2098860"/>
                            <a:gd name="connsiteX35" fmla="*/ 1728854 w 2415492"/>
                            <a:gd name="connsiteY35" fmla="*/ 2098860 h 2098860"/>
                            <a:gd name="connsiteX36" fmla="*/ 1635761 w 2415492"/>
                            <a:gd name="connsiteY36" fmla="*/ 2080260 h 2098860"/>
                            <a:gd name="connsiteX37" fmla="*/ 508323 w 2415492"/>
                            <a:gd name="connsiteY37" fmla="*/ 1817316 h 2098860"/>
                            <a:gd name="connsiteX38" fmla="*/ 332637 w 2415492"/>
                            <a:gd name="connsiteY38" fmla="*/ 1763530 h 2098860"/>
                            <a:gd name="connsiteX39" fmla="*/ 254920 w 2415492"/>
                            <a:gd name="connsiteY39" fmla="*/ 1750920 h 2098860"/>
                            <a:gd name="connsiteX40" fmla="*/ 206264 w 2415492"/>
                            <a:gd name="connsiteY40" fmla="*/ 1685855 h 2098860"/>
                            <a:gd name="connsiteX41" fmla="*/ 0 w 2415492"/>
                            <a:gd name="connsiteY41" fmla="*/ 1010592 h 2098860"/>
                            <a:gd name="connsiteX42" fmla="*/ 532484 w 2415492"/>
                            <a:gd name="connsiteY42" fmla="*/ 9110 h 209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15492" h="2098860">
                              <a:moveTo>
                                <a:pt x="1267334" y="1037427"/>
                              </a:moveTo>
                              <a:cubicBezTo>
                                <a:pt x="1368356" y="1070049"/>
                                <a:pt x="1435311" y="1107274"/>
                                <a:pt x="1468196" y="1149105"/>
                              </a:cubicBezTo>
                              <a:cubicBezTo>
                                <a:pt x="1501080" y="1190934"/>
                                <a:pt x="1517523" y="1244735"/>
                                <a:pt x="1517523" y="1310504"/>
                              </a:cubicBezTo>
                              <a:cubicBezTo>
                                <a:pt x="1517524" y="1388374"/>
                                <a:pt x="1494504" y="1454540"/>
                                <a:pt x="1448464" y="1508998"/>
                              </a:cubicBezTo>
                              <a:cubicBezTo>
                                <a:pt x="1402425" y="1563454"/>
                                <a:pt x="1342048" y="1595157"/>
                                <a:pt x="1267334" y="1604101"/>
                              </a:cubicBezTo>
                              <a:close/>
                              <a:moveTo>
                                <a:pt x="1157631" y="317641"/>
                              </a:moveTo>
                              <a:lnTo>
                                <a:pt x="1157631" y="833014"/>
                              </a:lnTo>
                              <a:cubicBezTo>
                                <a:pt x="1001888" y="786183"/>
                                <a:pt x="924015" y="698843"/>
                                <a:pt x="924013" y="570987"/>
                              </a:cubicBezTo>
                              <a:cubicBezTo>
                                <a:pt x="924015" y="496798"/>
                                <a:pt x="947430" y="438526"/>
                                <a:pt x="994257" y="396171"/>
                              </a:cubicBezTo>
                              <a:cubicBezTo>
                                <a:pt x="1041086" y="353815"/>
                                <a:pt x="1095543" y="327636"/>
                                <a:pt x="1157631" y="317641"/>
                              </a:cubicBezTo>
                              <a:close/>
                              <a:moveTo>
                                <a:pt x="1267333" y="73765"/>
                              </a:moveTo>
                              <a:lnTo>
                                <a:pt x="1157631" y="73768"/>
                              </a:lnTo>
                              <a:lnTo>
                                <a:pt x="1157631" y="162950"/>
                              </a:lnTo>
                              <a:cubicBezTo>
                                <a:pt x="1015567" y="175578"/>
                                <a:pt x="910071" y="220829"/>
                                <a:pt x="841145" y="298699"/>
                              </a:cubicBezTo>
                              <a:cubicBezTo>
                                <a:pt x="772218" y="376571"/>
                                <a:pt x="737755" y="472332"/>
                                <a:pt x="737755" y="585982"/>
                              </a:cubicBezTo>
                              <a:cubicBezTo>
                                <a:pt x="737755" y="806967"/>
                                <a:pt x="877712" y="949032"/>
                                <a:pt x="1157631" y="1012171"/>
                              </a:cubicBezTo>
                              <a:lnTo>
                                <a:pt x="1157631" y="1604101"/>
                              </a:lnTo>
                              <a:cubicBezTo>
                                <a:pt x="1006622" y="1583054"/>
                                <a:pt x="918490" y="1472821"/>
                                <a:pt x="893234" y="1273409"/>
                              </a:cubicBezTo>
                              <a:lnTo>
                                <a:pt x="706183" y="1308925"/>
                              </a:lnTo>
                              <a:cubicBezTo>
                                <a:pt x="725125" y="1575161"/>
                                <a:pt x="875609" y="1726170"/>
                                <a:pt x="1157631" y="1761948"/>
                              </a:cubicBezTo>
                              <a:lnTo>
                                <a:pt x="1157631" y="1947419"/>
                              </a:lnTo>
                              <a:lnTo>
                                <a:pt x="1267335" y="1947419"/>
                              </a:lnTo>
                              <a:lnTo>
                                <a:pt x="1267334" y="1759579"/>
                              </a:lnTo>
                              <a:cubicBezTo>
                                <a:pt x="1380986" y="1754319"/>
                                <a:pt x="1483061" y="1713016"/>
                                <a:pt x="1573559" y="1635670"/>
                              </a:cubicBezTo>
                              <a:cubicBezTo>
                                <a:pt x="1664059" y="1558324"/>
                                <a:pt x="1709308" y="1445990"/>
                                <a:pt x="1709309" y="1298664"/>
                              </a:cubicBezTo>
                              <a:cubicBezTo>
                                <a:pt x="1709309" y="1062420"/>
                                <a:pt x="1561986" y="915094"/>
                                <a:pt x="1267333" y="856691"/>
                              </a:cubicBezTo>
                              <a:lnTo>
                                <a:pt x="1267334" y="320008"/>
                              </a:lnTo>
                              <a:cubicBezTo>
                                <a:pt x="1387825" y="344739"/>
                                <a:pt x="1458593" y="426556"/>
                                <a:pt x="1479639" y="565461"/>
                              </a:cubicBezTo>
                              <a:lnTo>
                                <a:pt x="1672215" y="536258"/>
                              </a:lnTo>
                              <a:cubicBezTo>
                                <a:pt x="1636436" y="308961"/>
                                <a:pt x="1501475" y="184522"/>
                                <a:pt x="1267333" y="162950"/>
                              </a:cubicBezTo>
                              <a:close/>
                              <a:moveTo>
                                <a:pt x="547479" y="0"/>
                              </a:moveTo>
                              <a:lnTo>
                                <a:pt x="1868013" y="0"/>
                              </a:lnTo>
                              <a:lnTo>
                                <a:pt x="1883009" y="9110"/>
                              </a:lnTo>
                              <a:cubicBezTo>
                                <a:pt x="2204271" y="226151"/>
                                <a:pt x="2415492" y="593705"/>
                                <a:pt x="2415492" y="1010592"/>
                              </a:cubicBezTo>
                              <a:cubicBezTo>
                                <a:pt x="2415492" y="1469168"/>
                                <a:pt x="2159915" y="1868051"/>
                                <a:pt x="1783430" y="2072570"/>
                              </a:cubicBezTo>
                              <a:lnTo>
                                <a:pt x="1728854" y="2098860"/>
                              </a:lnTo>
                              <a:lnTo>
                                <a:pt x="1635761" y="2080260"/>
                              </a:lnTo>
                              <a:cubicBezTo>
                                <a:pt x="1183748" y="2066272"/>
                                <a:pt x="807936" y="2029424"/>
                                <a:pt x="508323" y="1817316"/>
                              </a:cubicBezTo>
                              <a:cubicBezTo>
                                <a:pt x="459003" y="1794774"/>
                                <a:pt x="399325" y="1776994"/>
                                <a:pt x="332637" y="1763530"/>
                              </a:cubicBezTo>
                              <a:lnTo>
                                <a:pt x="254920" y="1750920"/>
                              </a:lnTo>
                              <a:lnTo>
                                <a:pt x="206264" y="1685855"/>
                              </a:lnTo>
                              <a:cubicBezTo>
                                <a:pt x="76040" y="1493097"/>
                                <a:pt x="0" y="1260725"/>
                                <a:pt x="0" y="1010592"/>
                              </a:cubicBezTo>
                              <a:cubicBezTo>
                                <a:pt x="0" y="593705"/>
                                <a:pt x="211221" y="226151"/>
                                <a:pt x="532484" y="911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lumMod val="95000"/>
                                <a:lumOff val="5000"/>
                              </a:schemeClr>
                            </a:solidFill>
                            <a:latin typeface="Arial" panose="020B0604020202020204" pitchFamily="34" charset="0"/>
                            <a:cs typeface="Arial" panose="020B0604020202020204" pitchFamily="34" charset="0"/>
                          </a:endParaRPr>
                        </a:p>
                      </p:txBody>
                    </p:sp>
                    <p:sp>
                      <p:nvSpPr>
                        <p:cNvPr id="209" name="Rectangle 136"/>
                        <p:cNvSpPr/>
                        <p:nvPr/>
                      </p:nvSpPr>
                      <p:spPr>
                        <a:xfrm>
                          <a:off x="3679408" y="1571236"/>
                          <a:ext cx="1508276" cy="559471"/>
                        </a:xfrm>
                        <a:custGeom>
                          <a:avLst/>
                          <a:gdLst>
                            <a:gd name="connsiteX0" fmla="*/ 0 w 2057400"/>
                            <a:gd name="connsiteY0" fmla="*/ 0 h 914400"/>
                            <a:gd name="connsiteX1" fmla="*/ 2057400 w 2057400"/>
                            <a:gd name="connsiteY1" fmla="*/ 0 h 914400"/>
                            <a:gd name="connsiteX2" fmla="*/ 2057400 w 2057400"/>
                            <a:gd name="connsiteY2" fmla="*/ 914400 h 914400"/>
                            <a:gd name="connsiteX3" fmla="*/ 0 w 2057400"/>
                            <a:gd name="connsiteY3" fmla="*/ 914400 h 914400"/>
                            <a:gd name="connsiteX4" fmla="*/ 0 w 2057400"/>
                            <a:gd name="connsiteY4" fmla="*/ 0 h 914400"/>
                            <a:gd name="connsiteX0" fmla="*/ 0 w 2057400"/>
                            <a:gd name="connsiteY0" fmla="*/ 0 h 914400"/>
                            <a:gd name="connsiteX1" fmla="*/ 1681162 w 2057400"/>
                            <a:gd name="connsiteY1" fmla="*/ 214312 h 914400"/>
                            <a:gd name="connsiteX2" fmla="*/ 2057400 w 2057400"/>
                            <a:gd name="connsiteY2" fmla="*/ 914400 h 914400"/>
                            <a:gd name="connsiteX3" fmla="*/ 0 w 2057400"/>
                            <a:gd name="connsiteY3" fmla="*/ 914400 h 914400"/>
                            <a:gd name="connsiteX4" fmla="*/ 0 w 2057400"/>
                            <a:gd name="connsiteY4" fmla="*/ 0 h 914400"/>
                            <a:gd name="connsiteX0" fmla="*/ 0 w 1819275"/>
                            <a:gd name="connsiteY0" fmla="*/ 0 h 914400"/>
                            <a:gd name="connsiteX1" fmla="*/ 1681162 w 1819275"/>
                            <a:gd name="connsiteY1" fmla="*/ 214312 h 914400"/>
                            <a:gd name="connsiteX2" fmla="*/ 1819275 w 1819275"/>
                            <a:gd name="connsiteY2" fmla="*/ 357188 h 914400"/>
                            <a:gd name="connsiteX3" fmla="*/ 0 w 1819275"/>
                            <a:gd name="connsiteY3" fmla="*/ 914400 h 914400"/>
                            <a:gd name="connsiteX4" fmla="*/ 0 w 1819275"/>
                            <a:gd name="connsiteY4" fmla="*/ 0 h 914400"/>
                            <a:gd name="connsiteX0" fmla="*/ 0 w 1867391"/>
                            <a:gd name="connsiteY0" fmla="*/ 0 h 914400"/>
                            <a:gd name="connsiteX1" fmla="*/ 1681162 w 1867391"/>
                            <a:gd name="connsiteY1" fmla="*/ 214312 h 914400"/>
                            <a:gd name="connsiteX2" fmla="*/ 1819275 w 1867391"/>
                            <a:gd name="connsiteY2" fmla="*/ 357188 h 914400"/>
                            <a:gd name="connsiteX3" fmla="*/ 0 w 1867391"/>
                            <a:gd name="connsiteY3" fmla="*/ 914400 h 914400"/>
                            <a:gd name="connsiteX4" fmla="*/ 0 w 1867391"/>
                            <a:gd name="connsiteY4" fmla="*/ 0 h 914400"/>
                            <a:gd name="connsiteX0" fmla="*/ 0 w 1866754"/>
                            <a:gd name="connsiteY0" fmla="*/ 0 h 914400"/>
                            <a:gd name="connsiteX1" fmla="*/ 1676399 w 1866754"/>
                            <a:gd name="connsiteY1" fmla="*/ 200024 h 914400"/>
                            <a:gd name="connsiteX2" fmla="*/ 1819275 w 1866754"/>
                            <a:gd name="connsiteY2" fmla="*/ 357188 h 914400"/>
                            <a:gd name="connsiteX3" fmla="*/ 0 w 1866754"/>
                            <a:gd name="connsiteY3" fmla="*/ 914400 h 914400"/>
                            <a:gd name="connsiteX4" fmla="*/ 0 w 1866754"/>
                            <a:gd name="connsiteY4" fmla="*/ 0 h 914400"/>
                            <a:gd name="connsiteX0" fmla="*/ 0 w 1881831"/>
                            <a:gd name="connsiteY0" fmla="*/ 0 h 914400"/>
                            <a:gd name="connsiteX1" fmla="*/ 1676399 w 1881831"/>
                            <a:gd name="connsiteY1" fmla="*/ 200024 h 914400"/>
                            <a:gd name="connsiteX2" fmla="*/ 1819275 w 1881831"/>
                            <a:gd name="connsiteY2" fmla="*/ 357188 h 914400"/>
                            <a:gd name="connsiteX3" fmla="*/ 0 w 1881831"/>
                            <a:gd name="connsiteY3" fmla="*/ 914400 h 914400"/>
                            <a:gd name="connsiteX4" fmla="*/ 0 w 1881831"/>
                            <a:gd name="connsiteY4" fmla="*/ 0 h 914400"/>
                            <a:gd name="connsiteX0" fmla="*/ 457200 w 1881831"/>
                            <a:gd name="connsiteY0" fmla="*/ 23814 h 714376"/>
                            <a:gd name="connsiteX1" fmla="*/ 1676399 w 1881831"/>
                            <a:gd name="connsiteY1" fmla="*/ 0 h 714376"/>
                            <a:gd name="connsiteX2" fmla="*/ 1819275 w 1881831"/>
                            <a:gd name="connsiteY2" fmla="*/ 157164 h 714376"/>
                            <a:gd name="connsiteX3" fmla="*/ 0 w 1881831"/>
                            <a:gd name="connsiteY3" fmla="*/ 714376 h 714376"/>
                            <a:gd name="connsiteX4" fmla="*/ 457200 w 1881831"/>
                            <a:gd name="connsiteY4" fmla="*/ 23814 h 714376"/>
                            <a:gd name="connsiteX0" fmla="*/ 490538 w 1881831"/>
                            <a:gd name="connsiteY0" fmla="*/ 28576 h 714376"/>
                            <a:gd name="connsiteX1" fmla="*/ 1676399 w 1881831"/>
                            <a:gd name="connsiteY1" fmla="*/ 0 h 714376"/>
                            <a:gd name="connsiteX2" fmla="*/ 1819275 w 1881831"/>
                            <a:gd name="connsiteY2" fmla="*/ 157164 h 714376"/>
                            <a:gd name="connsiteX3" fmla="*/ 0 w 1881831"/>
                            <a:gd name="connsiteY3" fmla="*/ 714376 h 714376"/>
                            <a:gd name="connsiteX4" fmla="*/ 490538 w 1881831"/>
                            <a:gd name="connsiteY4" fmla="*/ 28576 h 714376"/>
                            <a:gd name="connsiteX0" fmla="*/ 490538 w 1881831"/>
                            <a:gd name="connsiteY0" fmla="*/ 19051 h 714376"/>
                            <a:gd name="connsiteX1" fmla="*/ 1676399 w 1881831"/>
                            <a:gd name="connsiteY1" fmla="*/ 0 h 714376"/>
                            <a:gd name="connsiteX2" fmla="*/ 1819275 w 1881831"/>
                            <a:gd name="connsiteY2" fmla="*/ 157164 h 714376"/>
                            <a:gd name="connsiteX3" fmla="*/ 0 w 1881831"/>
                            <a:gd name="connsiteY3" fmla="*/ 714376 h 714376"/>
                            <a:gd name="connsiteX4" fmla="*/ 490538 w 1881831"/>
                            <a:gd name="connsiteY4" fmla="*/ 19051 h 714376"/>
                            <a:gd name="connsiteX0" fmla="*/ 485775 w 1881831"/>
                            <a:gd name="connsiteY0" fmla="*/ 4764 h 714376"/>
                            <a:gd name="connsiteX1" fmla="*/ 1676399 w 1881831"/>
                            <a:gd name="connsiteY1" fmla="*/ 0 h 714376"/>
                            <a:gd name="connsiteX2" fmla="*/ 1819275 w 1881831"/>
                            <a:gd name="connsiteY2" fmla="*/ 157164 h 714376"/>
                            <a:gd name="connsiteX3" fmla="*/ 0 w 1881831"/>
                            <a:gd name="connsiteY3" fmla="*/ 714376 h 714376"/>
                            <a:gd name="connsiteX4" fmla="*/ 485775 w 1881831"/>
                            <a:gd name="connsiteY4" fmla="*/ 4764 h 714376"/>
                            <a:gd name="connsiteX0" fmla="*/ 485775 w 1881831"/>
                            <a:gd name="connsiteY0" fmla="*/ 4764 h 714376"/>
                            <a:gd name="connsiteX1" fmla="*/ 1676399 w 1881831"/>
                            <a:gd name="connsiteY1" fmla="*/ 0 h 714376"/>
                            <a:gd name="connsiteX2" fmla="*/ 1819275 w 1881831"/>
                            <a:gd name="connsiteY2" fmla="*/ 157164 h 714376"/>
                            <a:gd name="connsiteX3" fmla="*/ 0 w 1881831"/>
                            <a:gd name="connsiteY3" fmla="*/ 714376 h 714376"/>
                            <a:gd name="connsiteX4" fmla="*/ 433389 w 1881831"/>
                            <a:gd name="connsiteY4" fmla="*/ 76201 h 714376"/>
                            <a:gd name="connsiteX5" fmla="*/ 485775 w 1881831"/>
                            <a:gd name="connsiteY5" fmla="*/ 4764 h 714376"/>
                            <a:gd name="connsiteX0" fmla="*/ 485775 w 1881831"/>
                            <a:gd name="connsiteY0" fmla="*/ 4764 h 714376"/>
                            <a:gd name="connsiteX1" fmla="*/ 1676399 w 1881831"/>
                            <a:gd name="connsiteY1" fmla="*/ 0 h 714376"/>
                            <a:gd name="connsiteX2" fmla="*/ 1819275 w 1881831"/>
                            <a:gd name="connsiteY2" fmla="*/ 157164 h 714376"/>
                            <a:gd name="connsiteX3" fmla="*/ 0 w 1881831"/>
                            <a:gd name="connsiteY3" fmla="*/ 714376 h 714376"/>
                            <a:gd name="connsiteX4" fmla="*/ 490539 w 1881831"/>
                            <a:gd name="connsiteY4" fmla="*/ 261939 h 714376"/>
                            <a:gd name="connsiteX5" fmla="*/ 485775 w 1881831"/>
                            <a:gd name="connsiteY5" fmla="*/ 4764 h 714376"/>
                            <a:gd name="connsiteX0" fmla="*/ 485775 w 1881831"/>
                            <a:gd name="connsiteY0" fmla="*/ 4764 h 714376"/>
                            <a:gd name="connsiteX1" fmla="*/ 1676399 w 1881831"/>
                            <a:gd name="connsiteY1" fmla="*/ 0 h 714376"/>
                            <a:gd name="connsiteX2" fmla="*/ 1819275 w 1881831"/>
                            <a:gd name="connsiteY2" fmla="*/ 157164 h 714376"/>
                            <a:gd name="connsiteX3" fmla="*/ 0 w 1881831"/>
                            <a:gd name="connsiteY3" fmla="*/ 714376 h 714376"/>
                            <a:gd name="connsiteX4" fmla="*/ 490539 w 1881831"/>
                            <a:gd name="connsiteY4" fmla="*/ 261939 h 714376"/>
                            <a:gd name="connsiteX5" fmla="*/ 485775 w 1881831"/>
                            <a:gd name="connsiteY5" fmla="*/ 4764 h 714376"/>
                            <a:gd name="connsiteX0" fmla="*/ 485775 w 1881831"/>
                            <a:gd name="connsiteY0" fmla="*/ 4764 h 714376"/>
                            <a:gd name="connsiteX1" fmla="*/ 1676399 w 1881831"/>
                            <a:gd name="connsiteY1" fmla="*/ 0 h 714376"/>
                            <a:gd name="connsiteX2" fmla="*/ 1819275 w 1881831"/>
                            <a:gd name="connsiteY2" fmla="*/ 157164 h 714376"/>
                            <a:gd name="connsiteX3" fmla="*/ 0 w 1881831"/>
                            <a:gd name="connsiteY3" fmla="*/ 714376 h 714376"/>
                            <a:gd name="connsiteX4" fmla="*/ 490539 w 1881831"/>
                            <a:gd name="connsiteY4" fmla="*/ 261939 h 714376"/>
                            <a:gd name="connsiteX5" fmla="*/ 485775 w 1881831"/>
                            <a:gd name="connsiteY5" fmla="*/ 4764 h 714376"/>
                            <a:gd name="connsiteX0" fmla="*/ 485775 w 1881831"/>
                            <a:gd name="connsiteY0" fmla="*/ 4764 h 714376"/>
                            <a:gd name="connsiteX1" fmla="*/ 1676399 w 1881831"/>
                            <a:gd name="connsiteY1" fmla="*/ 0 h 714376"/>
                            <a:gd name="connsiteX2" fmla="*/ 1819275 w 1881831"/>
                            <a:gd name="connsiteY2" fmla="*/ 157164 h 714376"/>
                            <a:gd name="connsiteX3" fmla="*/ 0 w 1881831"/>
                            <a:gd name="connsiteY3" fmla="*/ 714376 h 714376"/>
                            <a:gd name="connsiteX4" fmla="*/ 490539 w 1881831"/>
                            <a:gd name="connsiteY4" fmla="*/ 261939 h 714376"/>
                            <a:gd name="connsiteX5" fmla="*/ 485775 w 1881831"/>
                            <a:gd name="connsiteY5" fmla="*/ 4764 h 714376"/>
                            <a:gd name="connsiteX0" fmla="*/ 485775 w 1881831"/>
                            <a:gd name="connsiteY0" fmla="*/ 4764 h 714376"/>
                            <a:gd name="connsiteX1" fmla="*/ 1676399 w 1881831"/>
                            <a:gd name="connsiteY1" fmla="*/ 0 h 714376"/>
                            <a:gd name="connsiteX2" fmla="*/ 1819275 w 1881831"/>
                            <a:gd name="connsiteY2" fmla="*/ 157164 h 714376"/>
                            <a:gd name="connsiteX3" fmla="*/ 0 w 1881831"/>
                            <a:gd name="connsiteY3" fmla="*/ 714376 h 714376"/>
                            <a:gd name="connsiteX4" fmla="*/ 490539 w 1881831"/>
                            <a:gd name="connsiteY4" fmla="*/ 261939 h 714376"/>
                            <a:gd name="connsiteX5" fmla="*/ 485775 w 1881831"/>
                            <a:gd name="connsiteY5" fmla="*/ 4764 h 714376"/>
                            <a:gd name="connsiteX0" fmla="*/ 128922 w 1524978"/>
                            <a:gd name="connsiteY0" fmla="*/ 4764 h 538163"/>
                            <a:gd name="connsiteX1" fmla="*/ 1319546 w 1524978"/>
                            <a:gd name="connsiteY1" fmla="*/ 0 h 538163"/>
                            <a:gd name="connsiteX2" fmla="*/ 1462422 w 1524978"/>
                            <a:gd name="connsiteY2" fmla="*/ 157164 h 538163"/>
                            <a:gd name="connsiteX3" fmla="*/ 390859 w 1524978"/>
                            <a:gd name="connsiteY3" fmla="*/ 538163 h 538163"/>
                            <a:gd name="connsiteX4" fmla="*/ 133686 w 1524978"/>
                            <a:gd name="connsiteY4" fmla="*/ 261939 h 538163"/>
                            <a:gd name="connsiteX5" fmla="*/ 128922 w 1524978"/>
                            <a:gd name="connsiteY5" fmla="*/ 4764 h 538163"/>
                            <a:gd name="connsiteX0" fmla="*/ 128922 w 1524978"/>
                            <a:gd name="connsiteY0" fmla="*/ 4764 h 509588"/>
                            <a:gd name="connsiteX1" fmla="*/ 1319546 w 1524978"/>
                            <a:gd name="connsiteY1" fmla="*/ 0 h 509588"/>
                            <a:gd name="connsiteX2" fmla="*/ 1462422 w 1524978"/>
                            <a:gd name="connsiteY2" fmla="*/ 157164 h 509588"/>
                            <a:gd name="connsiteX3" fmla="*/ 381334 w 1524978"/>
                            <a:gd name="connsiteY3" fmla="*/ 509588 h 509588"/>
                            <a:gd name="connsiteX4" fmla="*/ 133686 w 1524978"/>
                            <a:gd name="connsiteY4" fmla="*/ 261939 h 509588"/>
                            <a:gd name="connsiteX5" fmla="*/ 128922 w 1524978"/>
                            <a:gd name="connsiteY5" fmla="*/ 4764 h 509588"/>
                            <a:gd name="connsiteX0" fmla="*/ 128922 w 1524978"/>
                            <a:gd name="connsiteY0" fmla="*/ 4764 h 509588"/>
                            <a:gd name="connsiteX1" fmla="*/ 1319546 w 1524978"/>
                            <a:gd name="connsiteY1" fmla="*/ 0 h 509588"/>
                            <a:gd name="connsiteX2" fmla="*/ 1462422 w 1524978"/>
                            <a:gd name="connsiteY2" fmla="*/ 157164 h 509588"/>
                            <a:gd name="connsiteX3" fmla="*/ 495635 w 1524978"/>
                            <a:gd name="connsiteY3" fmla="*/ 466727 h 509588"/>
                            <a:gd name="connsiteX4" fmla="*/ 381334 w 1524978"/>
                            <a:gd name="connsiteY4" fmla="*/ 509588 h 509588"/>
                            <a:gd name="connsiteX5" fmla="*/ 133686 w 1524978"/>
                            <a:gd name="connsiteY5" fmla="*/ 261939 h 509588"/>
                            <a:gd name="connsiteX6" fmla="*/ 128922 w 1524978"/>
                            <a:gd name="connsiteY6" fmla="*/ 4764 h 509588"/>
                            <a:gd name="connsiteX0" fmla="*/ 128922 w 1524978"/>
                            <a:gd name="connsiteY0" fmla="*/ 4764 h 542927"/>
                            <a:gd name="connsiteX1" fmla="*/ 1319546 w 1524978"/>
                            <a:gd name="connsiteY1" fmla="*/ 0 h 542927"/>
                            <a:gd name="connsiteX2" fmla="*/ 1462422 w 1524978"/>
                            <a:gd name="connsiteY2" fmla="*/ 157164 h 542927"/>
                            <a:gd name="connsiteX3" fmla="*/ 552785 w 1524978"/>
                            <a:gd name="connsiteY3" fmla="*/ 542927 h 542927"/>
                            <a:gd name="connsiteX4" fmla="*/ 381334 w 1524978"/>
                            <a:gd name="connsiteY4" fmla="*/ 509588 h 542927"/>
                            <a:gd name="connsiteX5" fmla="*/ 133686 w 1524978"/>
                            <a:gd name="connsiteY5" fmla="*/ 261939 h 542927"/>
                            <a:gd name="connsiteX6" fmla="*/ 128922 w 1524978"/>
                            <a:gd name="connsiteY6" fmla="*/ 4764 h 542927"/>
                            <a:gd name="connsiteX0" fmla="*/ 128922 w 1524978"/>
                            <a:gd name="connsiteY0" fmla="*/ 4764 h 544240"/>
                            <a:gd name="connsiteX1" fmla="*/ 1319546 w 1524978"/>
                            <a:gd name="connsiteY1" fmla="*/ 0 h 544240"/>
                            <a:gd name="connsiteX2" fmla="*/ 1462422 w 1524978"/>
                            <a:gd name="connsiteY2" fmla="*/ 157164 h 544240"/>
                            <a:gd name="connsiteX3" fmla="*/ 552785 w 1524978"/>
                            <a:gd name="connsiteY3" fmla="*/ 542927 h 544240"/>
                            <a:gd name="connsiteX4" fmla="*/ 381334 w 1524978"/>
                            <a:gd name="connsiteY4" fmla="*/ 509588 h 544240"/>
                            <a:gd name="connsiteX5" fmla="*/ 133686 w 1524978"/>
                            <a:gd name="connsiteY5" fmla="*/ 261939 h 544240"/>
                            <a:gd name="connsiteX6" fmla="*/ 128922 w 1524978"/>
                            <a:gd name="connsiteY6" fmla="*/ 4764 h 544240"/>
                            <a:gd name="connsiteX0" fmla="*/ 128922 w 1524978"/>
                            <a:gd name="connsiteY0" fmla="*/ 4764 h 543661"/>
                            <a:gd name="connsiteX1" fmla="*/ 1319546 w 1524978"/>
                            <a:gd name="connsiteY1" fmla="*/ 0 h 543661"/>
                            <a:gd name="connsiteX2" fmla="*/ 1462422 w 1524978"/>
                            <a:gd name="connsiteY2" fmla="*/ 157164 h 543661"/>
                            <a:gd name="connsiteX3" fmla="*/ 552785 w 1524978"/>
                            <a:gd name="connsiteY3" fmla="*/ 542927 h 543661"/>
                            <a:gd name="connsiteX4" fmla="*/ 352759 w 1524978"/>
                            <a:gd name="connsiteY4" fmla="*/ 481013 h 543661"/>
                            <a:gd name="connsiteX5" fmla="*/ 133686 w 1524978"/>
                            <a:gd name="connsiteY5" fmla="*/ 261939 h 543661"/>
                            <a:gd name="connsiteX6" fmla="*/ 128922 w 1524978"/>
                            <a:gd name="connsiteY6" fmla="*/ 4764 h 543661"/>
                            <a:gd name="connsiteX0" fmla="*/ 128922 w 1524978"/>
                            <a:gd name="connsiteY0" fmla="*/ 4764 h 545640"/>
                            <a:gd name="connsiteX1" fmla="*/ 1319546 w 1524978"/>
                            <a:gd name="connsiteY1" fmla="*/ 0 h 545640"/>
                            <a:gd name="connsiteX2" fmla="*/ 1462422 w 1524978"/>
                            <a:gd name="connsiteY2" fmla="*/ 157164 h 545640"/>
                            <a:gd name="connsiteX3" fmla="*/ 552785 w 1524978"/>
                            <a:gd name="connsiteY3" fmla="*/ 542927 h 545640"/>
                            <a:gd name="connsiteX4" fmla="*/ 352759 w 1524978"/>
                            <a:gd name="connsiteY4" fmla="*/ 481013 h 545640"/>
                            <a:gd name="connsiteX5" fmla="*/ 133686 w 1524978"/>
                            <a:gd name="connsiteY5" fmla="*/ 261939 h 545640"/>
                            <a:gd name="connsiteX6" fmla="*/ 128922 w 1524978"/>
                            <a:gd name="connsiteY6" fmla="*/ 4764 h 545640"/>
                            <a:gd name="connsiteX0" fmla="*/ 128922 w 1524978"/>
                            <a:gd name="connsiteY0" fmla="*/ 4764 h 546205"/>
                            <a:gd name="connsiteX1" fmla="*/ 1319546 w 1524978"/>
                            <a:gd name="connsiteY1" fmla="*/ 0 h 546205"/>
                            <a:gd name="connsiteX2" fmla="*/ 1462422 w 1524978"/>
                            <a:gd name="connsiteY2" fmla="*/ 157164 h 546205"/>
                            <a:gd name="connsiteX3" fmla="*/ 552785 w 1524978"/>
                            <a:gd name="connsiteY3" fmla="*/ 542927 h 546205"/>
                            <a:gd name="connsiteX4" fmla="*/ 352759 w 1524978"/>
                            <a:gd name="connsiteY4" fmla="*/ 481013 h 546205"/>
                            <a:gd name="connsiteX5" fmla="*/ 133686 w 1524978"/>
                            <a:gd name="connsiteY5" fmla="*/ 261939 h 546205"/>
                            <a:gd name="connsiteX6" fmla="*/ 128922 w 1524978"/>
                            <a:gd name="connsiteY6" fmla="*/ 4764 h 546205"/>
                            <a:gd name="connsiteX0" fmla="*/ 128922 w 1524978"/>
                            <a:gd name="connsiteY0" fmla="*/ 4764 h 559082"/>
                            <a:gd name="connsiteX1" fmla="*/ 1319546 w 1524978"/>
                            <a:gd name="connsiteY1" fmla="*/ 0 h 559082"/>
                            <a:gd name="connsiteX2" fmla="*/ 1462422 w 1524978"/>
                            <a:gd name="connsiteY2" fmla="*/ 157164 h 559082"/>
                            <a:gd name="connsiteX3" fmla="*/ 552785 w 1524978"/>
                            <a:gd name="connsiteY3" fmla="*/ 557214 h 559082"/>
                            <a:gd name="connsiteX4" fmla="*/ 352759 w 1524978"/>
                            <a:gd name="connsiteY4" fmla="*/ 481013 h 559082"/>
                            <a:gd name="connsiteX5" fmla="*/ 133686 w 1524978"/>
                            <a:gd name="connsiteY5" fmla="*/ 261939 h 559082"/>
                            <a:gd name="connsiteX6" fmla="*/ 128922 w 1524978"/>
                            <a:gd name="connsiteY6" fmla="*/ 4764 h 559082"/>
                            <a:gd name="connsiteX0" fmla="*/ 128922 w 1524978"/>
                            <a:gd name="connsiteY0" fmla="*/ 4764 h 560749"/>
                            <a:gd name="connsiteX1" fmla="*/ 1319546 w 1524978"/>
                            <a:gd name="connsiteY1" fmla="*/ 0 h 560749"/>
                            <a:gd name="connsiteX2" fmla="*/ 1462422 w 1524978"/>
                            <a:gd name="connsiteY2" fmla="*/ 157164 h 560749"/>
                            <a:gd name="connsiteX3" fmla="*/ 552785 w 1524978"/>
                            <a:gd name="connsiteY3" fmla="*/ 557214 h 560749"/>
                            <a:gd name="connsiteX4" fmla="*/ 352759 w 1524978"/>
                            <a:gd name="connsiteY4" fmla="*/ 481013 h 560749"/>
                            <a:gd name="connsiteX5" fmla="*/ 133686 w 1524978"/>
                            <a:gd name="connsiteY5" fmla="*/ 261939 h 560749"/>
                            <a:gd name="connsiteX6" fmla="*/ 128922 w 1524978"/>
                            <a:gd name="connsiteY6" fmla="*/ 4764 h 560749"/>
                            <a:gd name="connsiteX0" fmla="*/ 128922 w 1524978"/>
                            <a:gd name="connsiteY0" fmla="*/ 4764 h 560749"/>
                            <a:gd name="connsiteX1" fmla="*/ 1319546 w 1524978"/>
                            <a:gd name="connsiteY1" fmla="*/ 0 h 560749"/>
                            <a:gd name="connsiteX2" fmla="*/ 1462422 w 1524978"/>
                            <a:gd name="connsiteY2" fmla="*/ 157164 h 560749"/>
                            <a:gd name="connsiteX3" fmla="*/ 1043322 w 1524978"/>
                            <a:gd name="connsiteY3" fmla="*/ 342900 h 560749"/>
                            <a:gd name="connsiteX4" fmla="*/ 552785 w 1524978"/>
                            <a:gd name="connsiteY4" fmla="*/ 557214 h 560749"/>
                            <a:gd name="connsiteX5" fmla="*/ 352759 w 1524978"/>
                            <a:gd name="connsiteY5" fmla="*/ 481013 h 560749"/>
                            <a:gd name="connsiteX6" fmla="*/ 133686 w 1524978"/>
                            <a:gd name="connsiteY6" fmla="*/ 261939 h 560749"/>
                            <a:gd name="connsiteX7" fmla="*/ 128922 w 1524978"/>
                            <a:gd name="connsiteY7" fmla="*/ 4764 h 560749"/>
                            <a:gd name="connsiteX0" fmla="*/ 128922 w 1524978"/>
                            <a:gd name="connsiteY0" fmla="*/ 4764 h 560749"/>
                            <a:gd name="connsiteX1" fmla="*/ 1319546 w 1524978"/>
                            <a:gd name="connsiteY1" fmla="*/ 0 h 560749"/>
                            <a:gd name="connsiteX2" fmla="*/ 1462422 w 1524978"/>
                            <a:gd name="connsiteY2" fmla="*/ 157164 h 560749"/>
                            <a:gd name="connsiteX3" fmla="*/ 1205247 w 1524978"/>
                            <a:gd name="connsiteY3" fmla="*/ 461963 h 560749"/>
                            <a:gd name="connsiteX4" fmla="*/ 552785 w 1524978"/>
                            <a:gd name="connsiteY4" fmla="*/ 557214 h 560749"/>
                            <a:gd name="connsiteX5" fmla="*/ 352759 w 1524978"/>
                            <a:gd name="connsiteY5" fmla="*/ 481013 h 560749"/>
                            <a:gd name="connsiteX6" fmla="*/ 133686 w 1524978"/>
                            <a:gd name="connsiteY6" fmla="*/ 261939 h 560749"/>
                            <a:gd name="connsiteX7" fmla="*/ 128922 w 1524978"/>
                            <a:gd name="connsiteY7" fmla="*/ 4764 h 560749"/>
                            <a:gd name="connsiteX0" fmla="*/ 128922 w 1524978"/>
                            <a:gd name="connsiteY0" fmla="*/ 4764 h 560749"/>
                            <a:gd name="connsiteX1" fmla="*/ 1319546 w 1524978"/>
                            <a:gd name="connsiteY1" fmla="*/ 0 h 560749"/>
                            <a:gd name="connsiteX2" fmla="*/ 1462422 w 1524978"/>
                            <a:gd name="connsiteY2" fmla="*/ 157164 h 560749"/>
                            <a:gd name="connsiteX3" fmla="*/ 1181434 w 1524978"/>
                            <a:gd name="connsiteY3" fmla="*/ 452438 h 560749"/>
                            <a:gd name="connsiteX4" fmla="*/ 552785 w 1524978"/>
                            <a:gd name="connsiteY4" fmla="*/ 557214 h 560749"/>
                            <a:gd name="connsiteX5" fmla="*/ 352759 w 1524978"/>
                            <a:gd name="connsiteY5" fmla="*/ 481013 h 560749"/>
                            <a:gd name="connsiteX6" fmla="*/ 133686 w 1524978"/>
                            <a:gd name="connsiteY6" fmla="*/ 261939 h 560749"/>
                            <a:gd name="connsiteX7" fmla="*/ 128922 w 1524978"/>
                            <a:gd name="connsiteY7" fmla="*/ 4764 h 560749"/>
                            <a:gd name="connsiteX0" fmla="*/ 128922 w 1508243"/>
                            <a:gd name="connsiteY0" fmla="*/ 4764 h 560749"/>
                            <a:gd name="connsiteX1" fmla="*/ 1319546 w 1508243"/>
                            <a:gd name="connsiteY1" fmla="*/ 0 h 560749"/>
                            <a:gd name="connsiteX2" fmla="*/ 1462422 w 1508243"/>
                            <a:gd name="connsiteY2" fmla="*/ 157164 h 560749"/>
                            <a:gd name="connsiteX3" fmla="*/ 1181434 w 1508243"/>
                            <a:gd name="connsiteY3" fmla="*/ 452438 h 560749"/>
                            <a:gd name="connsiteX4" fmla="*/ 552785 w 1508243"/>
                            <a:gd name="connsiteY4" fmla="*/ 557214 h 560749"/>
                            <a:gd name="connsiteX5" fmla="*/ 352759 w 1508243"/>
                            <a:gd name="connsiteY5" fmla="*/ 481013 h 560749"/>
                            <a:gd name="connsiteX6" fmla="*/ 133686 w 1508243"/>
                            <a:gd name="connsiteY6" fmla="*/ 261939 h 560749"/>
                            <a:gd name="connsiteX7" fmla="*/ 128922 w 1508243"/>
                            <a:gd name="connsiteY7" fmla="*/ 4764 h 560749"/>
                            <a:gd name="connsiteX0" fmla="*/ 128922 w 1508243"/>
                            <a:gd name="connsiteY0" fmla="*/ 4764 h 560749"/>
                            <a:gd name="connsiteX1" fmla="*/ 1319546 w 1508243"/>
                            <a:gd name="connsiteY1" fmla="*/ 0 h 560749"/>
                            <a:gd name="connsiteX2" fmla="*/ 1462422 w 1508243"/>
                            <a:gd name="connsiteY2" fmla="*/ 157164 h 560749"/>
                            <a:gd name="connsiteX3" fmla="*/ 1181434 w 1508243"/>
                            <a:gd name="connsiteY3" fmla="*/ 452438 h 560749"/>
                            <a:gd name="connsiteX4" fmla="*/ 990936 w 1508243"/>
                            <a:gd name="connsiteY4" fmla="*/ 490538 h 560749"/>
                            <a:gd name="connsiteX5" fmla="*/ 552785 w 1508243"/>
                            <a:gd name="connsiteY5" fmla="*/ 557214 h 560749"/>
                            <a:gd name="connsiteX6" fmla="*/ 352759 w 1508243"/>
                            <a:gd name="connsiteY6" fmla="*/ 481013 h 560749"/>
                            <a:gd name="connsiteX7" fmla="*/ 133686 w 1508243"/>
                            <a:gd name="connsiteY7" fmla="*/ 261939 h 560749"/>
                            <a:gd name="connsiteX8" fmla="*/ 128922 w 1508243"/>
                            <a:gd name="connsiteY8" fmla="*/ 4764 h 560749"/>
                            <a:gd name="connsiteX0" fmla="*/ 128922 w 1508243"/>
                            <a:gd name="connsiteY0" fmla="*/ 4764 h 560749"/>
                            <a:gd name="connsiteX1" fmla="*/ 1319546 w 1508243"/>
                            <a:gd name="connsiteY1" fmla="*/ 0 h 560749"/>
                            <a:gd name="connsiteX2" fmla="*/ 1462422 w 1508243"/>
                            <a:gd name="connsiteY2" fmla="*/ 157164 h 560749"/>
                            <a:gd name="connsiteX3" fmla="*/ 1181434 w 1508243"/>
                            <a:gd name="connsiteY3" fmla="*/ 452438 h 560749"/>
                            <a:gd name="connsiteX4" fmla="*/ 1000461 w 1508243"/>
                            <a:gd name="connsiteY4" fmla="*/ 557213 h 560749"/>
                            <a:gd name="connsiteX5" fmla="*/ 552785 w 1508243"/>
                            <a:gd name="connsiteY5" fmla="*/ 557214 h 560749"/>
                            <a:gd name="connsiteX6" fmla="*/ 352759 w 1508243"/>
                            <a:gd name="connsiteY6" fmla="*/ 481013 h 560749"/>
                            <a:gd name="connsiteX7" fmla="*/ 133686 w 1508243"/>
                            <a:gd name="connsiteY7" fmla="*/ 261939 h 560749"/>
                            <a:gd name="connsiteX8" fmla="*/ 128922 w 1508243"/>
                            <a:gd name="connsiteY8" fmla="*/ 4764 h 560749"/>
                            <a:gd name="connsiteX0" fmla="*/ 128922 w 1508243"/>
                            <a:gd name="connsiteY0" fmla="*/ 4764 h 559082"/>
                            <a:gd name="connsiteX1" fmla="*/ 1319546 w 1508243"/>
                            <a:gd name="connsiteY1" fmla="*/ 0 h 559082"/>
                            <a:gd name="connsiteX2" fmla="*/ 1462422 w 1508243"/>
                            <a:gd name="connsiteY2" fmla="*/ 157164 h 559082"/>
                            <a:gd name="connsiteX3" fmla="*/ 1181434 w 1508243"/>
                            <a:gd name="connsiteY3" fmla="*/ 452438 h 559082"/>
                            <a:gd name="connsiteX4" fmla="*/ 1000461 w 1508243"/>
                            <a:gd name="connsiteY4" fmla="*/ 557213 h 559082"/>
                            <a:gd name="connsiteX5" fmla="*/ 552785 w 1508243"/>
                            <a:gd name="connsiteY5" fmla="*/ 557214 h 559082"/>
                            <a:gd name="connsiteX6" fmla="*/ 352759 w 1508243"/>
                            <a:gd name="connsiteY6" fmla="*/ 481013 h 559082"/>
                            <a:gd name="connsiteX7" fmla="*/ 133686 w 1508243"/>
                            <a:gd name="connsiteY7" fmla="*/ 261939 h 559082"/>
                            <a:gd name="connsiteX8" fmla="*/ 128922 w 1508243"/>
                            <a:gd name="connsiteY8" fmla="*/ 4764 h 559082"/>
                            <a:gd name="connsiteX0" fmla="*/ 128922 w 1508243"/>
                            <a:gd name="connsiteY0" fmla="*/ 4764 h 559082"/>
                            <a:gd name="connsiteX1" fmla="*/ 1319546 w 1508243"/>
                            <a:gd name="connsiteY1" fmla="*/ 0 h 559082"/>
                            <a:gd name="connsiteX2" fmla="*/ 1462422 w 1508243"/>
                            <a:gd name="connsiteY2" fmla="*/ 157164 h 559082"/>
                            <a:gd name="connsiteX3" fmla="*/ 1181434 w 1508243"/>
                            <a:gd name="connsiteY3" fmla="*/ 452438 h 559082"/>
                            <a:gd name="connsiteX4" fmla="*/ 1000461 w 1508243"/>
                            <a:gd name="connsiteY4" fmla="*/ 557213 h 559082"/>
                            <a:gd name="connsiteX5" fmla="*/ 552785 w 1508243"/>
                            <a:gd name="connsiteY5" fmla="*/ 557214 h 559082"/>
                            <a:gd name="connsiteX6" fmla="*/ 352759 w 1508243"/>
                            <a:gd name="connsiteY6" fmla="*/ 481013 h 559082"/>
                            <a:gd name="connsiteX7" fmla="*/ 133686 w 1508243"/>
                            <a:gd name="connsiteY7" fmla="*/ 261939 h 559082"/>
                            <a:gd name="connsiteX8" fmla="*/ 128922 w 1508243"/>
                            <a:gd name="connsiteY8" fmla="*/ 4764 h 559082"/>
                            <a:gd name="connsiteX0" fmla="*/ 128922 w 1508243"/>
                            <a:gd name="connsiteY0" fmla="*/ 4764 h 559082"/>
                            <a:gd name="connsiteX1" fmla="*/ 1319546 w 1508243"/>
                            <a:gd name="connsiteY1" fmla="*/ 0 h 559082"/>
                            <a:gd name="connsiteX2" fmla="*/ 1462422 w 1508243"/>
                            <a:gd name="connsiteY2" fmla="*/ 157164 h 559082"/>
                            <a:gd name="connsiteX3" fmla="*/ 1195722 w 1508243"/>
                            <a:gd name="connsiteY3" fmla="*/ 447675 h 559082"/>
                            <a:gd name="connsiteX4" fmla="*/ 1000461 w 1508243"/>
                            <a:gd name="connsiteY4" fmla="*/ 557213 h 559082"/>
                            <a:gd name="connsiteX5" fmla="*/ 552785 w 1508243"/>
                            <a:gd name="connsiteY5" fmla="*/ 557214 h 559082"/>
                            <a:gd name="connsiteX6" fmla="*/ 352759 w 1508243"/>
                            <a:gd name="connsiteY6" fmla="*/ 481013 h 559082"/>
                            <a:gd name="connsiteX7" fmla="*/ 133686 w 1508243"/>
                            <a:gd name="connsiteY7" fmla="*/ 261939 h 559082"/>
                            <a:gd name="connsiteX8" fmla="*/ 128922 w 1508243"/>
                            <a:gd name="connsiteY8" fmla="*/ 4764 h 559082"/>
                            <a:gd name="connsiteX0" fmla="*/ 128922 w 1508243"/>
                            <a:gd name="connsiteY0" fmla="*/ 4764 h 559082"/>
                            <a:gd name="connsiteX1" fmla="*/ 1319546 w 1508243"/>
                            <a:gd name="connsiteY1" fmla="*/ 0 h 559082"/>
                            <a:gd name="connsiteX2" fmla="*/ 1462422 w 1508243"/>
                            <a:gd name="connsiteY2" fmla="*/ 157164 h 559082"/>
                            <a:gd name="connsiteX3" fmla="*/ 1195722 w 1508243"/>
                            <a:gd name="connsiteY3" fmla="*/ 447675 h 559082"/>
                            <a:gd name="connsiteX4" fmla="*/ 1000461 w 1508243"/>
                            <a:gd name="connsiteY4" fmla="*/ 557213 h 559082"/>
                            <a:gd name="connsiteX5" fmla="*/ 552785 w 1508243"/>
                            <a:gd name="connsiteY5" fmla="*/ 557214 h 559082"/>
                            <a:gd name="connsiteX6" fmla="*/ 352759 w 1508243"/>
                            <a:gd name="connsiteY6" fmla="*/ 481013 h 559082"/>
                            <a:gd name="connsiteX7" fmla="*/ 133686 w 1508243"/>
                            <a:gd name="connsiteY7" fmla="*/ 261939 h 559082"/>
                            <a:gd name="connsiteX8" fmla="*/ 128922 w 1508243"/>
                            <a:gd name="connsiteY8" fmla="*/ 4764 h 559082"/>
                            <a:gd name="connsiteX0" fmla="*/ 128922 w 1505810"/>
                            <a:gd name="connsiteY0" fmla="*/ 5250 h 559568"/>
                            <a:gd name="connsiteX1" fmla="*/ 1319546 w 1505810"/>
                            <a:gd name="connsiteY1" fmla="*/ 486 h 559568"/>
                            <a:gd name="connsiteX2" fmla="*/ 1462422 w 1505810"/>
                            <a:gd name="connsiteY2" fmla="*/ 157650 h 559568"/>
                            <a:gd name="connsiteX3" fmla="*/ 1195722 w 1505810"/>
                            <a:gd name="connsiteY3" fmla="*/ 448161 h 559568"/>
                            <a:gd name="connsiteX4" fmla="*/ 1000461 w 1505810"/>
                            <a:gd name="connsiteY4" fmla="*/ 557699 h 559568"/>
                            <a:gd name="connsiteX5" fmla="*/ 552785 w 1505810"/>
                            <a:gd name="connsiteY5" fmla="*/ 557700 h 559568"/>
                            <a:gd name="connsiteX6" fmla="*/ 352759 w 1505810"/>
                            <a:gd name="connsiteY6" fmla="*/ 481499 h 559568"/>
                            <a:gd name="connsiteX7" fmla="*/ 133686 w 1505810"/>
                            <a:gd name="connsiteY7" fmla="*/ 262425 h 559568"/>
                            <a:gd name="connsiteX8" fmla="*/ 128922 w 1505810"/>
                            <a:gd name="connsiteY8" fmla="*/ 5250 h 559568"/>
                            <a:gd name="connsiteX0" fmla="*/ 130919 w 1507807"/>
                            <a:gd name="connsiteY0" fmla="*/ 5250 h 559568"/>
                            <a:gd name="connsiteX1" fmla="*/ 1321543 w 1507807"/>
                            <a:gd name="connsiteY1" fmla="*/ 486 h 559568"/>
                            <a:gd name="connsiteX2" fmla="*/ 1464419 w 1507807"/>
                            <a:gd name="connsiteY2" fmla="*/ 157650 h 559568"/>
                            <a:gd name="connsiteX3" fmla="*/ 1197719 w 1507807"/>
                            <a:gd name="connsiteY3" fmla="*/ 448161 h 559568"/>
                            <a:gd name="connsiteX4" fmla="*/ 1002458 w 1507807"/>
                            <a:gd name="connsiteY4" fmla="*/ 557699 h 559568"/>
                            <a:gd name="connsiteX5" fmla="*/ 554782 w 1507807"/>
                            <a:gd name="connsiteY5" fmla="*/ 557700 h 559568"/>
                            <a:gd name="connsiteX6" fmla="*/ 354756 w 1507807"/>
                            <a:gd name="connsiteY6" fmla="*/ 481499 h 559568"/>
                            <a:gd name="connsiteX7" fmla="*/ 135683 w 1507807"/>
                            <a:gd name="connsiteY7" fmla="*/ 262425 h 559568"/>
                            <a:gd name="connsiteX8" fmla="*/ 130919 w 1507807"/>
                            <a:gd name="connsiteY8" fmla="*/ 5250 h 559568"/>
                            <a:gd name="connsiteX0" fmla="*/ 122957 w 1499845"/>
                            <a:gd name="connsiteY0" fmla="*/ 5250 h 559568"/>
                            <a:gd name="connsiteX1" fmla="*/ 1313581 w 1499845"/>
                            <a:gd name="connsiteY1" fmla="*/ 486 h 559568"/>
                            <a:gd name="connsiteX2" fmla="*/ 1456457 w 1499845"/>
                            <a:gd name="connsiteY2" fmla="*/ 157650 h 559568"/>
                            <a:gd name="connsiteX3" fmla="*/ 1189757 w 1499845"/>
                            <a:gd name="connsiteY3" fmla="*/ 448161 h 559568"/>
                            <a:gd name="connsiteX4" fmla="*/ 994496 w 1499845"/>
                            <a:gd name="connsiteY4" fmla="*/ 557699 h 559568"/>
                            <a:gd name="connsiteX5" fmla="*/ 546820 w 1499845"/>
                            <a:gd name="connsiteY5" fmla="*/ 557700 h 559568"/>
                            <a:gd name="connsiteX6" fmla="*/ 346794 w 1499845"/>
                            <a:gd name="connsiteY6" fmla="*/ 481499 h 559568"/>
                            <a:gd name="connsiteX7" fmla="*/ 127721 w 1499845"/>
                            <a:gd name="connsiteY7" fmla="*/ 262425 h 559568"/>
                            <a:gd name="connsiteX8" fmla="*/ 122957 w 1499845"/>
                            <a:gd name="connsiteY8" fmla="*/ 5250 h 559568"/>
                            <a:gd name="connsiteX0" fmla="*/ 128957 w 1505845"/>
                            <a:gd name="connsiteY0" fmla="*/ 5250 h 559568"/>
                            <a:gd name="connsiteX1" fmla="*/ 1319581 w 1505845"/>
                            <a:gd name="connsiteY1" fmla="*/ 486 h 559568"/>
                            <a:gd name="connsiteX2" fmla="*/ 1462457 w 1505845"/>
                            <a:gd name="connsiteY2" fmla="*/ 157650 h 559568"/>
                            <a:gd name="connsiteX3" fmla="*/ 1195757 w 1505845"/>
                            <a:gd name="connsiteY3" fmla="*/ 448161 h 559568"/>
                            <a:gd name="connsiteX4" fmla="*/ 1000496 w 1505845"/>
                            <a:gd name="connsiteY4" fmla="*/ 557699 h 559568"/>
                            <a:gd name="connsiteX5" fmla="*/ 552820 w 1505845"/>
                            <a:gd name="connsiteY5" fmla="*/ 557700 h 559568"/>
                            <a:gd name="connsiteX6" fmla="*/ 352794 w 1505845"/>
                            <a:gd name="connsiteY6" fmla="*/ 481499 h 559568"/>
                            <a:gd name="connsiteX7" fmla="*/ 119433 w 1505845"/>
                            <a:gd name="connsiteY7" fmla="*/ 257663 h 559568"/>
                            <a:gd name="connsiteX8" fmla="*/ 128957 w 1505845"/>
                            <a:gd name="connsiteY8" fmla="*/ 5250 h 559568"/>
                            <a:gd name="connsiteX0" fmla="*/ 128957 w 1504327"/>
                            <a:gd name="connsiteY0" fmla="*/ 5250 h 559568"/>
                            <a:gd name="connsiteX1" fmla="*/ 1319581 w 1504327"/>
                            <a:gd name="connsiteY1" fmla="*/ 486 h 559568"/>
                            <a:gd name="connsiteX2" fmla="*/ 1462457 w 1504327"/>
                            <a:gd name="connsiteY2" fmla="*/ 157650 h 559568"/>
                            <a:gd name="connsiteX3" fmla="*/ 1195757 w 1504327"/>
                            <a:gd name="connsiteY3" fmla="*/ 448161 h 559568"/>
                            <a:gd name="connsiteX4" fmla="*/ 1000496 w 1504327"/>
                            <a:gd name="connsiteY4" fmla="*/ 557699 h 559568"/>
                            <a:gd name="connsiteX5" fmla="*/ 552820 w 1504327"/>
                            <a:gd name="connsiteY5" fmla="*/ 557700 h 559568"/>
                            <a:gd name="connsiteX6" fmla="*/ 352794 w 1504327"/>
                            <a:gd name="connsiteY6" fmla="*/ 481499 h 559568"/>
                            <a:gd name="connsiteX7" fmla="*/ 119433 w 1504327"/>
                            <a:gd name="connsiteY7" fmla="*/ 257663 h 559568"/>
                            <a:gd name="connsiteX8" fmla="*/ 128957 w 1504327"/>
                            <a:gd name="connsiteY8" fmla="*/ 5250 h 559568"/>
                            <a:gd name="connsiteX0" fmla="*/ 128957 w 1508276"/>
                            <a:gd name="connsiteY0" fmla="*/ 5153 h 559471"/>
                            <a:gd name="connsiteX1" fmla="*/ 1319581 w 1508276"/>
                            <a:gd name="connsiteY1" fmla="*/ 389 h 559471"/>
                            <a:gd name="connsiteX2" fmla="*/ 1467219 w 1508276"/>
                            <a:gd name="connsiteY2" fmla="*/ 167078 h 559471"/>
                            <a:gd name="connsiteX3" fmla="*/ 1195757 w 1508276"/>
                            <a:gd name="connsiteY3" fmla="*/ 448064 h 559471"/>
                            <a:gd name="connsiteX4" fmla="*/ 1000496 w 1508276"/>
                            <a:gd name="connsiteY4" fmla="*/ 557602 h 559471"/>
                            <a:gd name="connsiteX5" fmla="*/ 552820 w 1508276"/>
                            <a:gd name="connsiteY5" fmla="*/ 557603 h 559471"/>
                            <a:gd name="connsiteX6" fmla="*/ 352794 w 1508276"/>
                            <a:gd name="connsiteY6" fmla="*/ 481402 h 559471"/>
                            <a:gd name="connsiteX7" fmla="*/ 119433 w 1508276"/>
                            <a:gd name="connsiteY7" fmla="*/ 257566 h 559471"/>
                            <a:gd name="connsiteX8" fmla="*/ 128957 w 1508276"/>
                            <a:gd name="connsiteY8" fmla="*/ 5153 h 55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8276" h="559471">
                              <a:moveTo>
                                <a:pt x="128957" y="5153"/>
                              </a:moveTo>
                              <a:lnTo>
                                <a:pt x="1319581" y="389"/>
                              </a:lnTo>
                              <a:cubicBezTo>
                                <a:pt x="1441818" y="-4374"/>
                                <a:pt x="1578343" y="33728"/>
                                <a:pt x="1467219" y="167078"/>
                              </a:cubicBezTo>
                              <a:lnTo>
                                <a:pt x="1195757" y="448064"/>
                              </a:lnTo>
                              <a:cubicBezTo>
                                <a:pt x="1125908" y="511564"/>
                                <a:pt x="1098920" y="551252"/>
                                <a:pt x="1000496" y="557602"/>
                              </a:cubicBezTo>
                              <a:lnTo>
                                <a:pt x="552820" y="557603"/>
                              </a:lnTo>
                              <a:cubicBezTo>
                                <a:pt x="467095" y="565539"/>
                                <a:pt x="414707" y="549665"/>
                                <a:pt x="352794" y="481402"/>
                              </a:cubicBezTo>
                              <a:lnTo>
                                <a:pt x="119433" y="257566"/>
                              </a:lnTo>
                              <a:cubicBezTo>
                                <a:pt x="-5980" y="124216"/>
                                <a:pt x="-74243" y="5153"/>
                                <a:pt x="128957" y="5153"/>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95000"/>
                                <a:lumOff val="5000"/>
                              </a:schemeClr>
                            </a:solidFill>
                            <a:latin typeface="Arial" panose="020B0604020202020204" pitchFamily="34" charset="0"/>
                            <a:cs typeface="Arial" panose="020B0604020202020204" pitchFamily="34" charset="0"/>
                          </a:endParaRPr>
                        </a:p>
                      </p:txBody>
                    </p:sp>
                  </p:grpSp>
                </p:grpSp>
                <p:grpSp>
                  <p:nvGrpSpPr>
                    <p:cNvPr id="218" name="Group 217"/>
                    <p:cNvGrpSpPr/>
                    <p:nvPr/>
                  </p:nvGrpSpPr>
                  <p:grpSpPr>
                    <a:xfrm>
                      <a:off x="2816959" y="1838575"/>
                      <a:ext cx="222943" cy="265348"/>
                      <a:chOff x="8129337" y="2098208"/>
                      <a:chExt cx="361134" cy="429825"/>
                    </a:xfrm>
                    <a:solidFill>
                      <a:schemeClr val="bg1"/>
                    </a:solidFill>
                  </p:grpSpPr>
                  <p:sp>
                    <p:nvSpPr>
                      <p:cNvPr id="219" name="Freeform 218"/>
                      <p:cNvSpPr/>
                      <p:nvPr/>
                    </p:nvSpPr>
                    <p:spPr>
                      <a:xfrm>
                        <a:off x="8129337" y="2098208"/>
                        <a:ext cx="361134" cy="285568"/>
                      </a:xfrm>
                      <a:custGeom>
                        <a:avLst/>
                        <a:gdLst>
                          <a:gd name="connsiteX0" fmla="*/ 109538 w 1752600"/>
                          <a:gd name="connsiteY0" fmla="*/ 116682 h 1385888"/>
                          <a:gd name="connsiteX1" fmla="*/ 109538 w 1752600"/>
                          <a:gd name="connsiteY1" fmla="*/ 1269207 h 1385888"/>
                          <a:gd name="connsiteX2" fmla="*/ 1643063 w 1752600"/>
                          <a:gd name="connsiteY2" fmla="*/ 1269207 h 1385888"/>
                          <a:gd name="connsiteX3" fmla="*/ 1643063 w 1752600"/>
                          <a:gd name="connsiteY3" fmla="*/ 116682 h 1385888"/>
                          <a:gd name="connsiteX4" fmla="*/ 0 w 1752600"/>
                          <a:gd name="connsiteY4" fmla="*/ 0 h 1385888"/>
                          <a:gd name="connsiteX5" fmla="*/ 1752600 w 1752600"/>
                          <a:gd name="connsiteY5" fmla="*/ 0 h 1385888"/>
                          <a:gd name="connsiteX6" fmla="*/ 1752600 w 1752600"/>
                          <a:gd name="connsiteY6" fmla="*/ 1385888 h 1385888"/>
                          <a:gd name="connsiteX7" fmla="*/ 0 w 1752600"/>
                          <a:gd name="connsiteY7" fmla="*/ 1385888 h 138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2600" h="1385888">
                            <a:moveTo>
                              <a:pt x="109538" y="116682"/>
                            </a:moveTo>
                            <a:lnTo>
                              <a:pt x="109538" y="1269207"/>
                            </a:lnTo>
                            <a:lnTo>
                              <a:pt x="1643063" y="1269207"/>
                            </a:lnTo>
                            <a:lnTo>
                              <a:pt x="1643063" y="116682"/>
                            </a:lnTo>
                            <a:close/>
                            <a:moveTo>
                              <a:pt x="0" y="0"/>
                            </a:moveTo>
                            <a:lnTo>
                              <a:pt x="1752600" y="0"/>
                            </a:lnTo>
                            <a:lnTo>
                              <a:pt x="1752600" y="1385888"/>
                            </a:lnTo>
                            <a:lnTo>
                              <a:pt x="0" y="1385888"/>
                            </a:lnTo>
                            <a:close/>
                          </a:path>
                        </a:pathLst>
                      </a:custGeom>
                      <a:grp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220" name="Rectangle 219"/>
                      <p:cNvSpPr/>
                      <p:nvPr/>
                    </p:nvSpPr>
                    <p:spPr>
                      <a:xfrm>
                        <a:off x="8281936" y="2393099"/>
                        <a:ext cx="55936" cy="67712"/>
                      </a:xfrm>
                      <a:prstGeom prst="rect">
                        <a:avLst/>
                      </a:prstGeom>
                      <a:grp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sp>
                    <p:nvSpPr>
                      <p:cNvPr id="221" name="Rounded Rectangle 220"/>
                      <p:cNvSpPr/>
                      <p:nvPr/>
                    </p:nvSpPr>
                    <p:spPr>
                      <a:xfrm>
                        <a:off x="8199994" y="2470134"/>
                        <a:ext cx="219821" cy="57899"/>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grpSp>
                <p:sp>
                  <p:nvSpPr>
                    <p:cNvPr id="222" name="Freeform 221"/>
                    <p:cNvSpPr/>
                    <p:nvPr/>
                  </p:nvSpPr>
                  <p:spPr>
                    <a:xfrm>
                      <a:off x="3909287" y="2051743"/>
                      <a:ext cx="117416" cy="236364"/>
                    </a:xfrm>
                    <a:custGeom>
                      <a:avLst/>
                      <a:gdLst>
                        <a:gd name="connsiteX0" fmla="*/ 781049 w 1038225"/>
                        <a:gd name="connsiteY0" fmla="*/ 1357313 h 2105025"/>
                        <a:gd name="connsiteX1" fmla="*/ 681037 w 1038225"/>
                        <a:gd name="connsiteY1" fmla="*/ 1457325 h 2105025"/>
                        <a:gd name="connsiteX2" fmla="*/ 781049 w 1038225"/>
                        <a:gd name="connsiteY2" fmla="*/ 1557337 h 2105025"/>
                        <a:gd name="connsiteX3" fmla="*/ 881061 w 1038225"/>
                        <a:gd name="connsiteY3" fmla="*/ 1457325 h 2105025"/>
                        <a:gd name="connsiteX4" fmla="*/ 781049 w 1038225"/>
                        <a:gd name="connsiteY4" fmla="*/ 1357313 h 2105025"/>
                        <a:gd name="connsiteX5" fmla="*/ 519112 w 1038225"/>
                        <a:gd name="connsiteY5" fmla="*/ 1357313 h 2105025"/>
                        <a:gd name="connsiteX6" fmla="*/ 419100 w 1038225"/>
                        <a:gd name="connsiteY6" fmla="*/ 1457325 h 2105025"/>
                        <a:gd name="connsiteX7" fmla="*/ 519112 w 1038225"/>
                        <a:gd name="connsiteY7" fmla="*/ 1557337 h 2105025"/>
                        <a:gd name="connsiteX8" fmla="*/ 619124 w 1038225"/>
                        <a:gd name="connsiteY8" fmla="*/ 1457325 h 2105025"/>
                        <a:gd name="connsiteX9" fmla="*/ 519112 w 1038225"/>
                        <a:gd name="connsiteY9" fmla="*/ 1357313 h 2105025"/>
                        <a:gd name="connsiteX10" fmla="*/ 257175 w 1038225"/>
                        <a:gd name="connsiteY10" fmla="*/ 1357313 h 2105025"/>
                        <a:gd name="connsiteX11" fmla="*/ 157163 w 1038225"/>
                        <a:gd name="connsiteY11" fmla="*/ 1457325 h 2105025"/>
                        <a:gd name="connsiteX12" fmla="*/ 257175 w 1038225"/>
                        <a:gd name="connsiteY12" fmla="*/ 1557337 h 2105025"/>
                        <a:gd name="connsiteX13" fmla="*/ 357187 w 1038225"/>
                        <a:gd name="connsiteY13" fmla="*/ 1457325 h 2105025"/>
                        <a:gd name="connsiteX14" fmla="*/ 257175 w 1038225"/>
                        <a:gd name="connsiteY14" fmla="*/ 1357313 h 2105025"/>
                        <a:gd name="connsiteX15" fmla="*/ 154781 w 1038225"/>
                        <a:gd name="connsiteY15" fmla="*/ 1123951 h 2105025"/>
                        <a:gd name="connsiteX16" fmla="*/ 154781 w 1038225"/>
                        <a:gd name="connsiteY16" fmla="*/ 1285876 h 2105025"/>
                        <a:gd name="connsiteX17" fmla="*/ 883444 w 1038225"/>
                        <a:gd name="connsiteY17" fmla="*/ 1285876 h 2105025"/>
                        <a:gd name="connsiteX18" fmla="*/ 883444 w 1038225"/>
                        <a:gd name="connsiteY18" fmla="*/ 1123951 h 2105025"/>
                        <a:gd name="connsiteX19" fmla="*/ 154781 w 1038225"/>
                        <a:gd name="connsiteY19" fmla="*/ 785813 h 2105025"/>
                        <a:gd name="connsiteX20" fmla="*/ 154781 w 1038225"/>
                        <a:gd name="connsiteY20" fmla="*/ 957262 h 2105025"/>
                        <a:gd name="connsiteX21" fmla="*/ 883444 w 1038225"/>
                        <a:gd name="connsiteY21" fmla="*/ 957262 h 2105025"/>
                        <a:gd name="connsiteX22" fmla="*/ 883444 w 1038225"/>
                        <a:gd name="connsiteY22" fmla="*/ 785813 h 2105025"/>
                        <a:gd name="connsiteX23" fmla="*/ 154781 w 1038225"/>
                        <a:gd name="connsiteY23" fmla="*/ 166688 h 2105025"/>
                        <a:gd name="connsiteX24" fmla="*/ 154781 w 1038225"/>
                        <a:gd name="connsiteY24" fmla="*/ 709612 h 2105025"/>
                        <a:gd name="connsiteX25" fmla="*/ 883444 w 1038225"/>
                        <a:gd name="connsiteY25" fmla="*/ 709612 h 2105025"/>
                        <a:gd name="connsiteX26" fmla="*/ 883444 w 1038225"/>
                        <a:gd name="connsiteY26" fmla="*/ 166688 h 2105025"/>
                        <a:gd name="connsiteX27" fmla="*/ 115887 w 1038225"/>
                        <a:gd name="connsiteY27" fmla="*/ 0 h 2105025"/>
                        <a:gd name="connsiteX28" fmla="*/ 922338 w 1038225"/>
                        <a:gd name="connsiteY28" fmla="*/ 0 h 2105025"/>
                        <a:gd name="connsiteX29" fmla="*/ 1038225 w 1038225"/>
                        <a:gd name="connsiteY29" fmla="*/ 115887 h 2105025"/>
                        <a:gd name="connsiteX30" fmla="*/ 1038225 w 1038225"/>
                        <a:gd name="connsiteY30" fmla="*/ 1989138 h 2105025"/>
                        <a:gd name="connsiteX31" fmla="*/ 922338 w 1038225"/>
                        <a:gd name="connsiteY31" fmla="*/ 2105025 h 2105025"/>
                        <a:gd name="connsiteX32" fmla="*/ 115887 w 1038225"/>
                        <a:gd name="connsiteY32" fmla="*/ 2105025 h 2105025"/>
                        <a:gd name="connsiteX33" fmla="*/ 0 w 1038225"/>
                        <a:gd name="connsiteY33" fmla="*/ 1989138 h 2105025"/>
                        <a:gd name="connsiteX34" fmla="*/ 0 w 1038225"/>
                        <a:gd name="connsiteY34" fmla="*/ 115887 h 2105025"/>
                        <a:gd name="connsiteX35" fmla="*/ 115887 w 1038225"/>
                        <a:gd name="connsiteY35"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38225" h="2105025">
                          <a:moveTo>
                            <a:pt x="781049" y="1357313"/>
                          </a:moveTo>
                          <a:cubicBezTo>
                            <a:pt x="725814" y="1357313"/>
                            <a:pt x="681037" y="1402090"/>
                            <a:pt x="681037" y="1457325"/>
                          </a:cubicBezTo>
                          <a:cubicBezTo>
                            <a:pt x="681037" y="1512560"/>
                            <a:pt x="725814" y="1557337"/>
                            <a:pt x="781049" y="1557337"/>
                          </a:cubicBezTo>
                          <a:cubicBezTo>
                            <a:pt x="836284" y="1557337"/>
                            <a:pt x="881061" y="1512560"/>
                            <a:pt x="881061" y="1457325"/>
                          </a:cubicBezTo>
                          <a:cubicBezTo>
                            <a:pt x="881061" y="1402090"/>
                            <a:pt x="836284" y="1357313"/>
                            <a:pt x="781049" y="1357313"/>
                          </a:cubicBezTo>
                          <a:close/>
                          <a:moveTo>
                            <a:pt x="519112" y="1357313"/>
                          </a:moveTo>
                          <a:cubicBezTo>
                            <a:pt x="463877" y="1357313"/>
                            <a:pt x="419100" y="1402090"/>
                            <a:pt x="419100" y="1457325"/>
                          </a:cubicBezTo>
                          <a:cubicBezTo>
                            <a:pt x="419100" y="1512560"/>
                            <a:pt x="463877" y="1557337"/>
                            <a:pt x="519112" y="1557337"/>
                          </a:cubicBezTo>
                          <a:cubicBezTo>
                            <a:pt x="574347" y="1557337"/>
                            <a:pt x="619124" y="1512560"/>
                            <a:pt x="619124" y="1457325"/>
                          </a:cubicBezTo>
                          <a:cubicBezTo>
                            <a:pt x="619124" y="1402090"/>
                            <a:pt x="574347" y="1357313"/>
                            <a:pt x="519112" y="1357313"/>
                          </a:cubicBezTo>
                          <a:close/>
                          <a:moveTo>
                            <a:pt x="257175" y="1357313"/>
                          </a:moveTo>
                          <a:cubicBezTo>
                            <a:pt x="201940" y="1357313"/>
                            <a:pt x="157163" y="1402090"/>
                            <a:pt x="157163" y="1457325"/>
                          </a:cubicBezTo>
                          <a:cubicBezTo>
                            <a:pt x="157163" y="1512560"/>
                            <a:pt x="201940" y="1557337"/>
                            <a:pt x="257175" y="1557337"/>
                          </a:cubicBezTo>
                          <a:cubicBezTo>
                            <a:pt x="312410" y="1557337"/>
                            <a:pt x="357187" y="1512560"/>
                            <a:pt x="357187" y="1457325"/>
                          </a:cubicBezTo>
                          <a:cubicBezTo>
                            <a:pt x="357187" y="1402090"/>
                            <a:pt x="312410" y="1357313"/>
                            <a:pt x="257175" y="1357313"/>
                          </a:cubicBezTo>
                          <a:close/>
                          <a:moveTo>
                            <a:pt x="154781" y="1123951"/>
                          </a:moveTo>
                          <a:lnTo>
                            <a:pt x="154781" y="1285876"/>
                          </a:lnTo>
                          <a:lnTo>
                            <a:pt x="883444" y="1285876"/>
                          </a:lnTo>
                          <a:lnTo>
                            <a:pt x="883444" y="1123951"/>
                          </a:lnTo>
                          <a:close/>
                          <a:moveTo>
                            <a:pt x="154781" y="785813"/>
                          </a:moveTo>
                          <a:lnTo>
                            <a:pt x="154781" y="957262"/>
                          </a:lnTo>
                          <a:lnTo>
                            <a:pt x="883444" y="957262"/>
                          </a:lnTo>
                          <a:lnTo>
                            <a:pt x="883444" y="785813"/>
                          </a:lnTo>
                          <a:close/>
                          <a:moveTo>
                            <a:pt x="154781" y="166688"/>
                          </a:moveTo>
                          <a:lnTo>
                            <a:pt x="154781" y="709612"/>
                          </a:lnTo>
                          <a:lnTo>
                            <a:pt x="883444" y="709612"/>
                          </a:lnTo>
                          <a:lnTo>
                            <a:pt x="883444" y="166688"/>
                          </a:lnTo>
                          <a:close/>
                          <a:moveTo>
                            <a:pt x="115887" y="0"/>
                          </a:moveTo>
                          <a:lnTo>
                            <a:pt x="922338" y="0"/>
                          </a:lnTo>
                          <a:cubicBezTo>
                            <a:pt x="986341" y="0"/>
                            <a:pt x="1038225" y="51884"/>
                            <a:pt x="1038225" y="115887"/>
                          </a:cubicBezTo>
                          <a:lnTo>
                            <a:pt x="1038225" y="1989138"/>
                          </a:lnTo>
                          <a:cubicBezTo>
                            <a:pt x="1038225" y="2053141"/>
                            <a:pt x="986341" y="2105025"/>
                            <a:pt x="922338" y="2105025"/>
                          </a:cubicBezTo>
                          <a:lnTo>
                            <a:pt x="115887" y="2105025"/>
                          </a:lnTo>
                          <a:cubicBezTo>
                            <a:pt x="51884" y="2105025"/>
                            <a:pt x="0" y="2053141"/>
                            <a:pt x="0" y="1989138"/>
                          </a:cubicBezTo>
                          <a:lnTo>
                            <a:pt x="0" y="115887"/>
                          </a:lnTo>
                          <a:cubicBezTo>
                            <a:pt x="0" y="51884"/>
                            <a:pt x="51884" y="0"/>
                            <a:pt x="115887" y="0"/>
                          </a:cubicBezTo>
                          <a:close/>
                        </a:path>
                      </a:pathLst>
                    </a:custGeom>
                    <a:solidFill>
                      <a:schemeClr val="bg1"/>
                    </a:soli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grpSp>
                  <p:nvGrpSpPr>
                    <p:cNvPr id="223" name="Group 222"/>
                    <p:cNvGrpSpPr/>
                    <p:nvPr/>
                  </p:nvGrpSpPr>
                  <p:grpSpPr>
                    <a:xfrm>
                      <a:off x="3256843" y="4116121"/>
                      <a:ext cx="360044" cy="271058"/>
                      <a:chOff x="7387601" y="2755252"/>
                      <a:chExt cx="785856" cy="591631"/>
                    </a:xfrm>
                    <a:solidFill>
                      <a:schemeClr val="bg1"/>
                    </a:solidFill>
                  </p:grpSpPr>
                  <p:sp>
                    <p:nvSpPr>
                      <p:cNvPr id="224" name="Freeform 223"/>
                      <p:cNvSpPr/>
                      <p:nvPr/>
                    </p:nvSpPr>
                    <p:spPr>
                      <a:xfrm>
                        <a:off x="7605954" y="2755252"/>
                        <a:ext cx="349148" cy="257860"/>
                      </a:xfrm>
                      <a:custGeom>
                        <a:avLst/>
                        <a:gdLst>
                          <a:gd name="connsiteX0" fmla="*/ 1468966 w 2668057"/>
                          <a:gd name="connsiteY0" fmla="*/ 1651357 h 1970467"/>
                          <a:gd name="connsiteX1" fmla="*/ 1189566 w 2668057"/>
                          <a:gd name="connsiteY1" fmla="*/ 1654532 h 1970467"/>
                          <a:gd name="connsiteX2" fmla="*/ 1094316 w 2668057"/>
                          <a:gd name="connsiteY2" fmla="*/ 1825983 h 1970467"/>
                          <a:gd name="connsiteX3" fmla="*/ 1573741 w 2668057"/>
                          <a:gd name="connsiteY3" fmla="*/ 1825983 h 1970467"/>
                          <a:gd name="connsiteX4" fmla="*/ 465770 w 2668057"/>
                          <a:gd name="connsiteY4" fmla="*/ 296214 h 1970467"/>
                          <a:gd name="connsiteX5" fmla="*/ 465770 w 2668057"/>
                          <a:gd name="connsiteY5" fmla="*/ 1262130 h 1970467"/>
                          <a:gd name="connsiteX6" fmla="*/ 2165781 w 2668057"/>
                          <a:gd name="connsiteY6" fmla="*/ 1262130 h 1970467"/>
                          <a:gd name="connsiteX7" fmla="*/ 2165781 w 2668057"/>
                          <a:gd name="connsiteY7" fmla="*/ 296214 h 1970467"/>
                          <a:gd name="connsiteX8" fmla="*/ 442164 w 2668057"/>
                          <a:gd name="connsiteY8" fmla="*/ 0 h 1970467"/>
                          <a:gd name="connsiteX9" fmla="*/ 2189387 w 2668057"/>
                          <a:gd name="connsiteY9" fmla="*/ 0 h 1970467"/>
                          <a:gd name="connsiteX10" fmla="*/ 2449116 w 2668057"/>
                          <a:gd name="connsiteY10" fmla="*/ 259729 h 1970467"/>
                          <a:gd name="connsiteX11" fmla="*/ 2449116 w 2668057"/>
                          <a:gd name="connsiteY11" fmla="*/ 1298615 h 1970467"/>
                          <a:gd name="connsiteX12" fmla="*/ 2334604 w 2668057"/>
                          <a:gd name="connsiteY12" fmla="*/ 1513986 h 1970467"/>
                          <a:gd name="connsiteX13" fmla="*/ 2309102 w 2668057"/>
                          <a:gd name="connsiteY13" fmla="*/ 1527828 h 1970467"/>
                          <a:gd name="connsiteX14" fmla="*/ 2668057 w 2668057"/>
                          <a:gd name="connsiteY14" fmla="*/ 1795450 h 1970467"/>
                          <a:gd name="connsiteX15" fmla="*/ 2668057 w 2668057"/>
                          <a:gd name="connsiteY15" fmla="*/ 1970467 h 1970467"/>
                          <a:gd name="connsiteX16" fmla="*/ 186 w 2668057"/>
                          <a:gd name="connsiteY16" fmla="*/ 1965705 h 1970467"/>
                          <a:gd name="connsiteX17" fmla="*/ 402 w 2668057"/>
                          <a:gd name="connsiteY17" fmla="*/ 1790163 h 1970467"/>
                          <a:gd name="connsiteX18" fmla="*/ 325784 w 2668057"/>
                          <a:gd name="connsiteY18" fmla="*/ 1529639 h 1970467"/>
                          <a:gd name="connsiteX19" fmla="*/ 296947 w 2668057"/>
                          <a:gd name="connsiteY19" fmla="*/ 1513986 h 1970467"/>
                          <a:gd name="connsiteX20" fmla="*/ 182435 w 2668057"/>
                          <a:gd name="connsiteY20" fmla="*/ 1298615 h 1970467"/>
                          <a:gd name="connsiteX21" fmla="*/ 182435 w 2668057"/>
                          <a:gd name="connsiteY21" fmla="*/ 259729 h 1970467"/>
                          <a:gd name="connsiteX22" fmla="*/ 442164 w 2668057"/>
                          <a:gd name="connsiteY22" fmla="*/ 0 h 1970467"/>
                          <a:gd name="connsiteX0" fmla="*/ 1468966 w 2668057"/>
                          <a:gd name="connsiteY0" fmla="*/ 1651357 h 1970467"/>
                          <a:gd name="connsiteX1" fmla="*/ 1189566 w 2668057"/>
                          <a:gd name="connsiteY1" fmla="*/ 1654532 h 1970467"/>
                          <a:gd name="connsiteX2" fmla="*/ 1094316 w 2668057"/>
                          <a:gd name="connsiteY2" fmla="*/ 1825983 h 1970467"/>
                          <a:gd name="connsiteX3" fmla="*/ 1468966 w 2668057"/>
                          <a:gd name="connsiteY3" fmla="*/ 1651357 h 1970467"/>
                          <a:gd name="connsiteX4" fmla="*/ 465770 w 2668057"/>
                          <a:gd name="connsiteY4" fmla="*/ 296214 h 1970467"/>
                          <a:gd name="connsiteX5" fmla="*/ 465770 w 2668057"/>
                          <a:gd name="connsiteY5" fmla="*/ 1262130 h 1970467"/>
                          <a:gd name="connsiteX6" fmla="*/ 2165781 w 2668057"/>
                          <a:gd name="connsiteY6" fmla="*/ 1262130 h 1970467"/>
                          <a:gd name="connsiteX7" fmla="*/ 2165781 w 2668057"/>
                          <a:gd name="connsiteY7" fmla="*/ 296214 h 1970467"/>
                          <a:gd name="connsiteX8" fmla="*/ 465770 w 2668057"/>
                          <a:gd name="connsiteY8" fmla="*/ 296214 h 1970467"/>
                          <a:gd name="connsiteX9" fmla="*/ 442164 w 2668057"/>
                          <a:gd name="connsiteY9" fmla="*/ 0 h 1970467"/>
                          <a:gd name="connsiteX10" fmla="*/ 2189387 w 2668057"/>
                          <a:gd name="connsiteY10" fmla="*/ 0 h 1970467"/>
                          <a:gd name="connsiteX11" fmla="*/ 2449116 w 2668057"/>
                          <a:gd name="connsiteY11" fmla="*/ 259729 h 1970467"/>
                          <a:gd name="connsiteX12" fmla="*/ 2449116 w 2668057"/>
                          <a:gd name="connsiteY12" fmla="*/ 1298615 h 1970467"/>
                          <a:gd name="connsiteX13" fmla="*/ 2334604 w 2668057"/>
                          <a:gd name="connsiteY13" fmla="*/ 1513986 h 1970467"/>
                          <a:gd name="connsiteX14" fmla="*/ 2309102 w 2668057"/>
                          <a:gd name="connsiteY14" fmla="*/ 1527828 h 1970467"/>
                          <a:gd name="connsiteX15" fmla="*/ 2668057 w 2668057"/>
                          <a:gd name="connsiteY15" fmla="*/ 1795450 h 1970467"/>
                          <a:gd name="connsiteX16" fmla="*/ 2668057 w 2668057"/>
                          <a:gd name="connsiteY16" fmla="*/ 1970467 h 1970467"/>
                          <a:gd name="connsiteX17" fmla="*/ 186 w 2668057"/>
                          <a:gd name="connsiteY17" fmla="*/ 1965705 h 1970467"/>
                          <a:gd name="connsiteX18" fmla="*/ 402 w 2668057"/>
                          <a:gd name="connsiteY18" fmla="*/ 1790163 h 1970467"/>
                          <a:gd name="connsiteX19" fmla="*/ 325784 w 2668057"/>
                          <a:gd name="connsiteY19" fmla="*/ 1529639 h 1970467"/>
                          <a:gd name="connsiteX20" fmla="*/ 296947 w 2668057"/>
                          <a:gd name="connsiteY20" fmla="*/ 1513986 h 1970467"/>
                          <a:gd name="connsiteX21" fmla="*/ 182435 w 2668057"/>
                          <a:gd name="connsiteY21" fmla="*/ 1298615 h 1970467"/>
                          <a:gd name="connsiteX22" fmla="*/ 182435 w 2668057"/>
                          <a:gd name="connsiteY22" fmla="*/ 259729 h 1970467"/>
                          <a:gd name="connsiteX23" fmla="*/ 442164 w 2668057"/>
                          <a:gd name="connsiteY23" fmla="*/ 0 h 1970467"/>
                          <a:gd name="connsiteX0" fmla="*/ 1094316 w 2668057"/>
                          <a:gd name="connsiteY0" fmla="*/ 1825983 h 1970467"/>
                          <a:gd name="connsiteX1" fmla="*/ 1189566 w 2668057"/>
                          <a:gd name="connsiteY1" fmla="*/ 1654532 h 1970467"/>
                          <a:gd name="connsiteX2" fmla="*/ 1094316 w 2668057"/>
                          <a:gd name="connsiteY2" fmla="*/ 1825983 h 1970467"/>
                          <a:gd name="connsiteX3" fmla="*/ 465770 w 2668057"/>
                          <a:gd name="connsiteY3" fmla="*/ 296214 h 1970467"/>
                          <a:gd name="connsiteX4" fmla="*/ 465770 w 2668057"/>
                          <a:gd name="connsiteY4" fmla="*/ 1262130 h 1970467"/>
                          <a:gd name="connsiteX5" fmla="*/ 2165781 w 2668057"/>
                          <a:gd name="connsiteY5" fmla="*/ 1262130 h 1970467"/>
                          <a:gd name="connsiteX6" fmla="*/ 2165781 w 2668057"/>
                          <a:gd name="connsiteY6" fmla="*/ 296214 h 1970467"/>
                          <a:gd name="connsiteX7" fmla="*/ 465770 w 2668057"/>
                          <a:gd name="connsiteY7" fmla="*/ 296214 h 1970467"/>
                          <a:gd name="connsiteX8" fmla="*/ 442164 w 2668057"/>
                          <a:gd name="connsiteY8" fmla="*/ 0 h 1970467"/>
                          <a:gd name="connsiteX9" fmla="*/ 2189387 w 2668057"/>
                          <a:gd name="connsiteY9" fmla="*/ 0 h 1970467"/>
                          <a:gd name="connsiteX10" fmla="*/ 2449116 w 2668057"/>
                          <a:gd name="connsiteY10" fmla="*/ 259729 h 1970467"/>
                          <a:gd name="connsiteX11" fmla="*/ 2449116 w 2668057"/>
                          <a:gd name="connsiteY11" fmla="*/ 1298615 h 1970467"/>
                          <a:gd name="connsiteX12" fmla="*/ 2334604 w 2668057"/>
                          <a:gd name="connsiteY12" fmla="*/ 1513986 h 1970467"/>
                          <a:gd name="connsiteX13" fmla="*/ 2309102 w 2668057"/>
                          <a:gd name="connsiteY13" fmla="*/ 1527828 h 1970467"/>
                          <a:gd name="connsiteX14" fmla="*/ 2668057 w 2668057"/>
                          <a:gd name="connsiteY14" fmla="*/ 1795450 h 1970467"/>
                          <a:gd name="connsiteX15" fmla="*/ 2668057 w 2668057"/>
                          <a:gd name="connsiteY15" fmla="*/ 1970467 h 1970467"/>
                          <a:gd name="connsiteX16" fmla="*/ 186 w 2668057"/>
                          <a:gd name="connsiteY16" fmla="*/ 1965705 h 1970467"/>
                          <a:gd name="connsiteX17" fmla="*/ 402 w 2668057"/>
                          <a:gd name="connsiteY17" fmla="*/ 1790163 h 1970467"/>
                          <a:gd name="connsiteX18" fmla="*/ 325784 w 2668057"/>
                          <a:gd name="connsiteY18" fmla="*/ 1529639 h 1970467"/>
                          <a:gd name="connsiteX19" fmla="*/ 296947 w 2668057"/>
                          <a:gd name="connsiteY19" fmla="*/ 1513986 h 1970467"/>
                          <a:gd name="connsiteX20" fmla="*/ 182435 w 2668057"/>
                          <a:gd name="connsiteY20" fmla="*/ 1298615 h 1970467"/>
                          <a:gd name="connsiteX21" fmla="*/ 182435 w 2668057"/>
                          <a:gd name="connsiteY21" fmla="*/ 259729 h 1970467"/>
                          <a:gd name="connsiteX22" fmla="*/ 442164 w 2668057"/>
                          <a:gd name="connsiteY22" fmla="*/ 0 h 1970467"/>
                          <a:gd name="connsiteX0" fmla="*/ 465770 w 2668057"/>
                          <a:gd name="connsiteY0" fmla="*/ 296214 h 1970467"/>
                          <a:gd name="connsiteX1" fmla="*/ 465770 w 2668057"/>
                          <a:gd name="connsiteY1" fmla="*/ 1262130 h 1970467"/>
                          <a:gd name="connsiteX2" fmla="*/ 2165781 w 2668057"/>
                          <a:gd name="connsiteY2" fmla="*/ 1262130 h 1970467"/>
                          <a:gd name="connsiteX3" fmla="*/ 2165781 w 2668057"/>
                          <a:gd name="connsiteY3" fmla="*/ 296214 h 1970467"/>
                          <a:gd name="connsiteX4" fmla="*/ 465770 w 2668057"/>
                          <a:gd name="connsiteY4" fmla="*/ 296214 h 1970467"/>
                          <a:gd name="connsiteX5" fmla="*/ 442164 w 2668057"/>
                          <a:gd name="connsiteY5" fmla="*/ 0 h 1970467"/>
                          <a:gd name="connsiteX6" fmla="*/ 2189387 w 2668057"/>
                          <a:gd name="connsiteY6" fmla="*/ 0 h 1970467"/>
                          <a:gd name="connsiteX7" fmla="*/ 2449116 w 2668057"/>
                          <a:gd name="connsiteY7" fmla="*/ 259729 h 1970467"/>
                          <a:gd name="connsiteX8" fmla="*/ 2449116 w 2668057"/>
                          <a:gd name="connsiteY8" fmla="*/ 1298615 h 1970467"/>
                          <a:gd name="connsiteX9" fmla="*/ 2334604 w 2668057"/>
                          <a:gd name="connsiteY9" fmla="*/ 1513986 h 1970467"/>
                          <a:gd name="connsiteX10" fmla="*/ 2309102 w 2668057"/>
                          <a:gd name="connsiteY10" fmla="*/ 1527828 h 1970467"/>
                          <a:gd name="connsiteX11" fmla="*/ 2668057 w 2668057"/>
                          <a:gd name="connsiteY11" fmla="*/ 1795450 h 1970467"/>
                          <a:gd name="connsiteX12" fmla="*/ 2668057 w 2668057"/>
                          <a:gd name="connsiteY12" fmla="*/ 1970467 h 1970467"/>
                          <a:gd name="connsiteX13" fmla="*/ 186 w 2668057"/>
                          <a:gd name="connsiteY13" fmla="*/ 1965705 h 1970467"/>
                          <a:gd name="connsiteX14" fmla="*/ 402 w 2668057"/>
                          <a:gd name="connsiteY14" fmla="*/ 1790163 h 1970467"/>
                          <a:gd name="connsiteX15" fmla="*/ 325784 w 2668057"/>
                          <a:gd name="connsiteY15" fmla="*/ 1529639 h 1970467"/>
                          <a:gd name="connsiteX16" fmla="*/ 296947 w 2668057"/>
                          <a:gd name="connsiteY16" fmla="*/ 1513986 h 1970467"/>
                          <a:gd name="connsiteX17" fmla="*/ 182435 w 2668057"/>
                          <a:gd name="connsiteY17" fmla="*/ 1298615 h 1970467"/>
                          <a:gd name="connsiteX18" fmla="*/ 182435 w 2668057"/>
                          <a:gd name="connsiteY18" fmla="*/ 259729 h 1970467"/>
                          <a:gd name="connsiteX19" fmla="*/ 442164 w 2668057"/>
                          <a:gd name="connsiteY19" fmla="*/ 0 h 19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8057" h="1970467">
                            <a:moveTo>
                              <a:pt x="465770" y="296214"/>
                            </a:moveTo>
                            <a:lnTo>
                              <a:pt x="465770" y="1262130"/>
                            </a:lnTo>
                            <a:lnTo>
                              <a:pt x="2165781" y="1262130"/>
                            </a:lnTo>
                            <a:lnTo>
                              <a:pt x="2165781" y="296214"/>
                            </a:lnTo>
                            <a:lnTo>
                              <a:pt x="465770" y="296214"/>
                            </a:lnTo>
                            <a:close/>
                            <a:moveTo>
                              <a:pt x="442164" y="0"/>
                            </a:moveTo>
                            <a:lnTo>
                              <a:pt x="2189387" y="0"/>
                            </a:lnTo>
                            <a:cubicBezTo>
                              <a:pt x="2332831" y="0"/>
                              <a:pt x="2449116" y="116285"/>
                              <a:pt x="2449116" y="259729"/>
                            </a:cubicBezTo>
                            <a:lnTo>
                              <a:pt x="2449116" y="1298615"/>
                            </a:lnTo>
                            <a:cubicBezTo>
                              <a:pt x="2449116" y="1388268"/>
                              <a:pt x="2403692" y="1467311"/>
                              <a:pt x="2334604" y="1513986"/>
                            </a:cubicBezTo>
                            <a:lnTo>
                              <a:pt x="2309102" y="1527828"/>
                            </a:lnTo>
                            <a:lnTo>
                              <a:pt x="2668057" y="1795450"/>
                            </a:lnTo>
                            <a:lnTo>
                              <a:pt x="2668057" y="1970467"/>
                            </a:lnTo>
                            <a:lnTo>
                              <a:pt x="186" y="1965705"/>
                            </a:lnTo>
                            <a:cubicBezTo>
                              <a:pt x="-536" y="1905604"/>
                              <a:pt x="1124" y="1850264"/>
                              <a:pt x="402" y="1790163"/>
                            </a:cubicBezTo>
                            <a:lnTo>
                              <a:pt x="325784" y="1529639"/>
                            </a:lnTo>
                            <a:lnTo>
                              <a:pt x="296947" y="1513986"/>
                            </a:lnTo>
                            <a:cubicBezTo>
                              <a:pt x="227859" y="1467311"/>
                              <a:pt x="182435" y="1388268"/>
                              <a:pt x="182435" y="1298615"/>
                            </a:cubicBezTo>
                            <a:lnTo>
                              <a:pt x="182435" y="259729"/>
                            </a:lnTo>
                            <a:cubicBezTo>
                              <a:pt x="182435" y="116285"/>
                              <a:pt x="298720" y="0"/>
                              <a:pt x="442164" y="0"/>
                            </a:cubicBez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25" name="Freeform 224"/>
                      <p:cNvSpPr/>
                      <p:nvPr/>
                    </p:nvSpPr>
                    <p:spPr>
                      <a:xfrm>
                        <a:off x="7824309" y="3089023"/>
                        <a:ext cx="349148" cy="257860"/>
                      </a:xfrm>
                      <a:custGeom>
                        <a:avLst/>
                        <a:gdLst>
                          <a:gd name="connsiteX0" fmla="*/ 1468966 w 2668057"/>
                          <a:gd name="connsiteY0" fmla="*/ 1651357 h 1970467"/>
                          <a:gd name="connsiteX1" fmla="*/ 1189566 w 2668057"/>
                          <a:gd name="connsiteY1" fmla="*/ 1654532 h 1970467"/>
                          <a:gd name="connsiteX2" fmla="*/ 1094316 w 2668057"/>
                          <a:gd name="connsiteY2" fmla="*/ 1825983 h 1970467"/>
                          <a:gd name="connsiteX3" fmla="*/ 1573741 w 2668057"/>
                          <a:gd name="connsiteY3" fmla="*/ 1825983 h 1970467"/>
                          <a:gd name="connsiteX4" fmla="*/ 465770 w 2668057"/>
                          <a:gd name="connsiteY4" fmla="*/ 296214 h 1970467"/>
                          <a:gd name="connsiteX5" fmla="*/ 465770 w 2668057"/>
                          <a:gd name="connsiteY5" fmla="*/ 1262130 h 1970467"/>
                          <a:gd name="connsiteX6" fmla="*/ 2165781 w 2668057"/>
                          <a:gd name="connsiteY6" fmla="*/ 1262130 h 1970467"/>
                          <a:gd name="connsiteX7" fmla="*/ 2165781 w 2668057"/>
                          <a:gd name="connsiteY7" fmla="*/ 296214 h 1970467"/>
                          <a:gd name="connsiteX8" fmla="*/ 442164 w 2668057"/>
                          <a:gd name="connsiteY8" fmla="*/ 0 h 1970467"/>
                          <a:gd name="connsiteX9" fmla="*/ 2189387 w 2668057"/>
                          <a:gd name="connsiteY9" fmla="*/ 0 h 1970467"/>
                          <a:gd name="connsiteX10" fmla="*/ 2449116 w 2668057"/>
                          <a:gd name="connsiteY10" fmla="*/ 259729 h 1970467"/>
                          <a:gd name="connsiteX11" fmla="*/ 2449116 w 2668057"/>
                          <a:gd name="connsiteY11" fmla="*/ 1298615 h 1970467"/>
                          <a:gd name="connsiteX12" fmla="*/ 2334604 w 2668057"/>
                          <a:gd name="connsiteY12" fmla="*/ 1513986 h 1970467"/>
                          <a:gd name="connsiteX13" fmla="*/ 2309102 w 2668057"/>
                          <a:gd name="connsiteY13" fmla="*/ 1527828 h 1970467"/>
                          <a:gd name="connsiteX14" fmla="*/ 2668057 w 2668057"/>
                          <a:gd name="connsiteY14" fmla="*/ 1795450 h 1970467"/>
                          <a:gd name="connsiteX15" fmla="*/ 2668057 w 2668057"/>
                          <a:gd name="connsiteY15" fmla="*/ 1970467 h 1970467"/>
                          <a:gd name="connsiteX16" fmla="*/ 186 w 2668057"/>
                          <a:gd name="connsiteY16" fmla="*/ 1965705 h 1970467"/>
                          <a:gd name="connsiteX17" fmla="*/ 402 w 2668057"/>
                          <a:gd name="connsiteY17" fmla="*/ 1790163 h 1970467"/>
                          <a:gd name="connsiteX18" fmla="*/ 325784 w 2668057"/>
                          <a:gd name="connsiteY18" fmla="*/ 1529639 h 1970467"/>
                          <a:gd name="connsiteX19" fmla="*/ 296947 w 2668057"/>
                          <a:gd name="connsiteY19" fmla="*/ 1513986 h 1970467"/>
                          <a:gd name="connsiteX20" fmla="*/ 182435 w 2668057"/>
                          <a:gd name="connsiteY20" fmla="*/ 1298615 h 1970467"/>
                          <a:gd name="connsiteX21" fmla="*/ 182435 w 2668057"/>
                          <a:gd name="connsiteY21" fmla="*/ 259729 h 1970467"/>
                          <a:gd name="connsiteX22" fmla="*/ 442164 w 2668057"/>
                          <a:gd name="connsiteY22" fmla="*/ 0 h 1970467"/>
                          <a:gd name="connsiteX0" fmla="*/ 1468966 w 2668057"/>
                          <a:gd name="connsiteY0" fmla="*/ 1651357 h 1970467"/>
                          <a:gd name="connsiteX1" fmla="*/ 1189566 w 2668057"/>
                          <a:gd name="connsiteY1" fmla="*/ 1654532 h 1970467"/>
                          <a:gd name="connsiteX2" fmla="*/ 1094316 w 2668057"/>
                          <a:gd name="connsiteY2" fmla="*/ 1825983 h 1970467"/>
                          <a:gd name="connsiteX3" fmla="*/ 1468966 w 2668057"/>
                          <a:gd name="connsiteY3" fmla="*/ 1651357 h 1970467"/>
                          <a:gd name="connsiteX4" fmla="*/ 465770 w 2668057"/>
                          <a:gd name="connsiteY4" fmla="*/ 296214 h 1970467"/>
                          <a:gd name="connsiteX5" fmla="*/ 465770 w 2668057"/>
                          <a:gd name="connsiteY5" fmla="*/ 1262130 h 1970467"/>
                          <a:gd name="connsiteX6" fmla="*/ 2165781 w 2668057"/>
                          <a:gd name="connsiteY6" fmla="*/ 1262130 h 1970467"/>
                          <a:gd name="connsiteX7" fmla="*/ 2165781 w 2668057"/>
                          <a:gd name="connsiteY7" fmla="*/ 296214 h 1970467"/>
                          <a:gd name="connsiteX8" fmla="*/ 465770 w 2668057"/>
                          <a:gd name="connsiteY8" fmla="*/ 296214 h 1970467"/>
                          <a:gd name="connsiteX9" fmla="*/ 442164 w 2668057"/>
                          <a:gd name="connsiteY9" fmla="*/ 0 h 1970467"/>
                          <a:gd name="connsiteX10" fmla="*/ 2189387 w 2668057"/>
                          <a:gd name="connsiteY10" fmla="*/ 0 h 1970467"/>
                          <a:gd name="connsiteX11" fmla="*/ 2449116 w 2668057"/>
                          <a:gd name="connsiteY11" fmla="*/ 259729 h 1970467"/>
                          <a:gd name="connsiteX12" fmla="*/ 2449116 w 2668057"/>
                          <a:gd name="connsiteY12" fmla="*/ 1298615 h 1970467"/>
                          <a:gd name="connsiteX13" fmla="*/ 2334604 w 2668057"/>
                          <a:gd name="connsiteY13" fmla="*/ 1513986 h 1970467"/>
                          <a:gd name="connsiteX14" fmla="*/ 2309102 w 2668057"/>
                          <a:gd name="connsiteY14" fmla="*/ 1527828 h 1970467"/>
                          <a:gd name="connsiteX15" fmla="*/ 2668057 w 2668057"/>
                          <a:gd name="connsiteY15" fmla="*/ 1795450 h 1970467"/>
                          <a:gd name="connsiteX16" fmla="*/ 2668057 w 2668057"/>
                          <a:gd name="connsiteY16" fmla="*/ 1970467 h 1970467"/>
                          <a:gd name="connsiteX17" fmla="*/ 186 w 2668057"/>
                          <a:gd name="connsiteY17" fmla="*/ 1965705 h 1970467"/>
                          <a:gd name="connsiteX18" fmla="*/ 402 w 2668057"/>
                          <a:gd name="connsiteY18" fmla="*/ 1790163 h 1970467"/>
                          <a:gd name="connsiteX19" fmla="*/ 325784 w 2668057"/>
                          <a:gd name="connsiteY19" fmla="*/ 1529639 h 1970467"/>
                          <a:gd name="connsiteX20" fmla="*/ 296947 w 2668057"/>
                          <a:gd name="connsiteY20" fmla="*/ 1513986 h 1970467"/>
                          <a:gd name="connsiteX21" fmla="*/ 182435 w 2668057"/>
                          <a:gd name="connsiteY21" fmla="*/ 1298615 h 1970467"/>
                          <a:gd name="connsiteX22" fmla="*/ 182435 w 2668057"/>
                          <a:gd name="connsiteY22" fmla="*/ 259729 h 1970467"/>
                          <a:gd name="connsiteX23" fmla="*/ 442164 w 2668057"/>
                          <a:gd name="connsiteY23" fmla="*/ 0 h 1970467"/>
                          <a:gd name="connsiteX0" fmla="*/ 1094316 w 2668057"/>
                          <a:gd name="connsiteY0" fmla="*/ 1825983 h 1970467"/>
                          <a:gd name="connsiteX1" fmla="*/ 1189566 w 2668057"/>
                          <a:gd name="connsiteY1" fmla="*/ 1654532 h 1970467"/>
                          <a:gd name="connsiteX2" fmla="*/ 1094316 w 2668057"/>
                          <a:gd name="connsiteY2" fmla="*/ 1825983 h 1970467"/>
                          <a:gd name="connsiteX3" fmla="*/ 465770 w 2668057"/>
                          <a:gd name="connsiteY3" fmla="*/ 296214 h 1970467"/>
                          <a:gd name="connsiteX4" fmla="*/ 465770 w 2668057"/>
                          <a:gd name="connsiteY4" fmla="*/ 1262130 h 1970467"/>
                          <a:gd name="connsiteX5" fmla="*/ 2165781 w 2668057"/>
                          <a:gd name="connsiteY5" fmla="*/ 1262130 h 1970467"/>
                          <a:gd name="connsiteX6" fmla="*/ 2165781 w 2668057"/>
                          <a:gd name="connsiteY6" fmla="*/ 296214 h 1970467"/>
                          <a:gd name="connsiteX7" fmla="*/ 465770 w 2668057"/>
                          <a:gd name="connsiteY7" fmla="*/ 296214 h 1970467"/>
                          <a:gd name="connsiteX8" fmla="*/ 442164 w 2668057"/>
                          <a:gd name="connsiteY8" fmla="*/ 0 h 1970467"/>
                          <a:gd name="connsiteX9" fmla="*/ 2189387 w 2668057"/>
                          <a:gd name="connsiteY9" fmla="*/ 0 h 1970467"/>
                          <a:gd name="connsiteX10" fmla="*/ 2449116 w 2668057"/>
                          <a:gd name="connsiteY10" fmla="*/ 259729 h 1970467"/>
                          <a:gd name="connsiteX11" fmla="*/ 2449116 w 2668057"/>
                          <a:gd name="connsiteY11" fmla="*/ 1298615 h 1970467"/>
                          <a:gd name="connsiteX12" fmla="*/ 2334604 w 2668057"/>
                          <a:gd name="connsiteY12" fmla="*/ 1513986 h 1970467"/>
                          <a:gd name="connsiteX13" fmla="*/ 2309102 w 2668057"/>
                          <a:gd name="connsiteY13" fmla="*/ 1527828 h 1970467"/>
                          <a:gd name="connsiteX14" fmla="*/ 2668057 w 2668057"/>
                          <a:gd name="connsiteY14" fmla="*/ 1795450 h 1970467"/>
                          <a:gd name="connsiteX15" fmla="*/ 2668057 w 2668057"/>
                          <a:gd name="connsiteY15" fmla="*/ 1970467 h 1970467"/>
                          <a:gd name="connsiteX16" fmla="*/ 186 w 2668057"/>
                          <a:gd name="connsiteY16" fmla="*/ 1965705 h 1970467"/>
                          <a:gd name="connsiteX17" fmla="*/ 402 w 2668057"/>
                          <a:gd name="connsiteY17" fmla="*/ 1790163 h 1970467"/>
                          <a:gd name="connsiteX18" fmla="*/ 325784 w 2668057"/>
                          <a:gd name="connsiteY18" fmla="*/ 1529639 h 1970467"/>
                          <a:gd name="connsiteX19" fmla="*/ 296947 w 2668057"/>
                          <a:gd name="connsiteY19" fmla="*/ 1513986 h 1970467"/>
                          <a:gd name="connsiteX20" fmla="*/ 182435 w 2668057"/>
                          <a:gd name="connsiteY20" fmla="*/ 1298615 h 1970467"/>
                          <a:gd name="connsiteX21" fmla="*/ 182435 w 2668057"/>
                          <a:gd name="connsiteY21" fmla="*/ 259729 h 1970467"/>
                          <a:gd name="connsiteX22" fmla="*/ 442164 w 2668057"/>
                          <a:gd name="connsiteY22" fmla="*/ 0 h 1970467"/>
                          <a:gd name="connsiteX0" fmla="*/ 465770 w 2668057"/>
                          <a:gd name="connsiteY0" fmla="*/ 296214 h 1970467"/>
                          <a:gd name="connsiteX1" fmla="*/ 465770 w 2668057"/>
                          <a:gd name="connsiteY1" fmla="*/ 1262130 h 1970467"/>
                          <a:gd name="connsiteX2" fmla="*/ 2165781 w 2668057"/>
                          <a:gd name="connsiteY2" fmla="*/ 1262130 h 1970467"/>
                          <a:gd name="connsiteX3" fmla="*/ 2165781 w 2668057"/>
                          <a:gd name="connsiteY3" fmla="*/ 296214 h 1970467"/>
                          <a:gd name="connsiteX4" fmla="*/ 465770 w 2668057"/>
                          <a:gd name="connsiteY4" fmla="*/ 296214 h 1970467"/>
                          <a:gd name="connsiteX5" fmla="*/ 442164 w 2668057"/>
                          <a:gd name="connsiteY5" fmla="*/ 0 h 1970467"/>
                          <a:gd name="connsiteX6" fmla="*/ 2189387 w 2668057"/>
                          <a:gd name="connsiteY6" fmla="*/ 0 h 1970467"/>
                          <a:gd name="connsiteX7" fmla="*/ 2449116 w 2668057"/>
                          <a:gd name="connsiteY7" fmla="*/ 259729 h 1970467"/>
                          <a:gd name="connsiteX8" fmla="*/ 2449116 w 2668057"/>
                          <a:gd name="connsiteY8" fmla="*/ 1298615 h 1970467"/>
                          <a:gd name="connsiteX9" fmla="*/ 2334604 w 2668057"/>
                          <a:gd name="connsiteY9" fmla="*/ 1513986 h 1970467"/>
                          <a:gd name="connsiteX10" fmla="*/ 2309102 w 2668057"/>
                          <a:gd name="connsiteY10" fmla="*/ 1527828 h 1970467"/>
                          <a:gd name="connsiteX11" fmla="*/ 2668057 w 2668057"/>
                          <a:gd name="connsiteY11" fmla="*/ 1795450 h 1970467"/>
                          <a:gd name="connsiteX12" fmla="*/ 2668057 w 2668057"/>
                          <a:gd name="connsiteY12" fmla="*/ 1970467 h 1970467"/>
                          <a:gd name="connsiteX13" fmla="*/ 186 w 2668057"/>
                          <a:gd name="connsiteY13" fmla="*/ 1965705 h 1970467"/>
                          <a:gd name="connsiteX14" fmla="*/ 402 w 2668057"/>
                          <a:gd name="connsiteY14" fmla="*/ 1790163 h 1970467"/>
                          <a:gd name="connsiteX15" fmla="*/ 325784 w 2668057"/>
                          <a:gd name="connsiteY15" fmla="*/ 1529639 h 1970467"/>
                          <a:gd name="connsiteX16" fmla="*/ 296947 w 2668057"/>
                          <a:gd name="connsiteY16" fmla="*/ 1513986 h 1970467"/>
                          <a:gd name="connsiteX17" fmla="*/ 182435 w 2668057"/>
                          <a:gd name="connsiteY17" fmla="*/ 1298615 h 1970467"/>
                          <a:gd name="connsiteX18" fmla="*/ 182435 w 2668057"/>
                          <a:gd name="connsiteY18" fmla="*/ 259729 h 1970467"/>
                          <a:gd name="connsiteX19" fmla="*/ 442164 w 2668057"/>
                          <a:gd name="connsiteY19" fmla="*/ 0 h 19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8057" h="1970467">
                            <a:moveTo>
                              <a:pt x="465770" y="296214"/>
                            </a:moveTo>
                            <a:lnTo>
                              <a:pt x="465770" y="1262130"/>
                            </a:lnTo>
                            <a:lnTo>
                              <a:pt x="2165781" y="1262130"/>
                            </a:lnTo>
                            <a:lnTo>
                              <a:pt x="2165781" y="296214"/>
                            </a:lnTo>
                            <a:lnTo>
                              <a:pt x="465770" y="296214"/>
                            </a:lnTo>
                            <a:close/>
                            <a:moveTo>
                              <a:pt x="442164" y="0"/>
                            </a:moveTo>
                            <a:lnTo>
                              <a:pt x="2189387" y="0"/>
                            </a:lnTo>
                            <a:cubicBezTo>
                              <a:pt x="2332831" y="0"/>
                              <a:pt x="2449116" y="116285"/>
                              <a:pt x="2449116" y="259729"/>
                            </a:cubicBezTo>
                            <a:lnTo>
                              <a:pt x="2449116" y="1298615"/>
                            </a:lnTo>
                            <a:cubicBezTo>
                              <a:pt x="2449116" y="1388268"/>
                              <a:pt x="2403692" y="1467311"/>
                              <a:pt x="2334604" y="1513986"/>
                            </a:cubicBezTo>
                            <a:lnTo>
                              <a:pt x="2309102" y="1527828"/>
                            </a:lnTo>
                            <a:lnTo>
                              <a:pt x="2668057" y="1795450"/>
                            </a:lnTo>
                            <a:lnTo>
                              <a:pt x="2668057" y="1970467"/>
                            </a:lnTo>
                            <a:lnTo>
                              <a:pt x="186" y="1965705"/>
                            </a:lnTo>
                            <a:cubicBezTo>
                              <a:pt x="-536" y="1905604"/>
                              <a:pt x="1124" y="1850264"/>
                              <a:pt x="402" y="1790163"/>
                            </a:cubicBezTo>
                            <a:lnTo>
                              <a:pt x="325784" y="1529639"/>
                            </a:lnTo>
                            <a:lnTo>
                              <a:pt x="296947" y="1513986"/>
                            </a:lnTo>
                            <a:cubicBezTo>
                              <a:pt x="227859" y="1467311"/>
                              <a:pt x="182435" y="1388268"/>
                              <a:pt x="182435" y="1298615"/>
                            </a:cubicBezTo>
                            <a:lnTo>
                              <a:pt x="182435" y="259729"/>
                            </a:lnTo>
                            <a:cubicBezTo>
                              <a:pt x="182435" y="116285"/>
                              <a:pt x="298720" y="0"/>
                              <a:pt x="442164" y="0"/>
                            </a:cubicBez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26" name="Freeform 225"/>
                      <p:cNvSpPr/>
                      <p:nvPr/>
                    </p:nvSpPr>
                    <p:spPr>
                      <a:xfrm>
                        <a:off x="7387601" y="3089024"/>
                        <a:ext cx="349148" cy="257859"/>
                      </a:xfrm>
                      <a:custGeom>
                        <a:avLst/>
                        <a:gdLst>
                          <a:gd name="connsiteX0" fmla="*/ 1468966 w 2668057"/>
                          <a:gd name="connsiteY0" fmla="*/ 1651357 h 1970467"/>
                          <a:gd name="connsiteX1" fmla="*/ 1189566 w 2668057"/>
                          <a:gd name="connsiteY1" fmla="*/ 1654532 h 1970467"/>
                          <a:gd name="connsiteX2" fmla="*/ 1094316 w 2668057"/>
                          <a:gd name="connsiteY2" fmla="*/ 1825983 h 1970467"/>
                          <a:gd name="connsiteX3" fmla="*/ 1573741 w 2668057"/>
                          <a:gd name="connsiteY3" fmla="*/ 1825983 h 1970467"/>
                          <a:gd name="connsiteX4" fmla="*/ 465770 w 2668057"/>
                          <a:gd name="connsiteY4" fmla="*/ 296214 h 1970467"/>
                          <a:gd name="connsiteX5" fmla="*/ 465770 w 2668057"/>
                          <a:gd name="connsiteY5" fmla="*/ 1262130 h 1970467"/>
                          <a:gd name="connsiteX6" fmla="*/ 2165781 w 2668057"/>
                          <a:gd name="connsiteY6" fmla="*/ 1262130 h 1970467"/>
                          <a:gd name="connsiteX7" fmla="*/ 2165781 w 2668057"/>
                          <a:gd name="connsiteY7" fmla="*/ 296214 h 1970467"/>
                          <a:gd name="connsiteX8" fmla="*/ 442164 w 2668057"/>
                          <a:gd name="connsiteY8" fmla="*/ 0 h 1970467"/>
                          <a:gd name="connsiteX9" fmla="*/ 2189387 w 2668057"/>
                          <a:gd name="connsiteY9" fmla="*/ 0 h 1970467"/>
                          <a:gd name="connsiteX10" fmla="*/ 2449116 w 2668057"/>
                          <a:gd name="connsiteY10" fmla="*/ 259729 h 1970467"/>
                          <a:gd name="connsiteX11" fmla="*/ 2449116 w 2668057"/>
                          <a:gd name="connsiteY11" fmla="*/ 1298615 h 1970467"/>
                          <a:gd name="connsiteX12" fmla="*/ 2334604 w 2668057"/>
                          <a:gd name="connsiteY12" fmla="*/ 1513986 h 1970467"/>
                          <a:gd name="connsiteX13" fmla="*/ 2309102 w 2668057"/>
                          <a:gd name="connsiteY13" fmla="*/ 1527828 h 1970467"/>
                          <a:gd name="connsiteX14" fmla="*/ 2668057 w 2668057"/>
                          <a:gd name="connsiteY14" fmla="*/ 1795450 h 1970467"/>
                          <a:gd name="connsiteX15" fmla="*/ 2668057 w 2668057"/>
                          <a:gd name="connsiteY15" fmla="*/ 1970467 h 1970467"/>
                          <a:gd name="connsiteX16" fmla="*/ 186 w 2668057"/>
                          <a:gd name="connsiteY16" fmla="*/ 1965705 h 1970467"/>
                          <a:gd name="connsiteX17" fmla="*/ 402 w 2668057"/>
                          <a:gd name="connsiteY17" fmla="*/ 1790163 h 1970467"/>
                          <a:gd name="connsiteX18" fmla="*/ 325784 w 2668057"/>
                          <a:gd name="connsiteY18" fmla="*/ 1529639 h 1970467"/>
                          <a:gd name="connsiteX19" fmla="*/ 296947 w 2668057"/>
                          <a:gd name="connsiteY19" fmla="*/ 1513986 h 1970467"/>
                          <a:gd name="connsiteX20" fmla="*/ 182435 w 2668057"/>
                          <a:gd name="connsiteY20" fmla="*/ 1298615 h 1970467"/>
                          <a:gd name="connsiteX21" fmla="*/ 182435 w 2668057"/>
                          <a:gd name="connsiteY21" fmla="*/ 259729 h 1970467"/>
                          <a:gd name="connsiteX22" fmla="*/ 442164 w 2668057"/>
                          <a:gd name="connsiteY22" fmla="*/ 0 h 1970467"/>
                          <a:gd name="connsiteX0" fmla="*/ 1468966 w 2668057"/>
                          <a:gd name="connsiteY0" fmla="*/ 1651357 h 1970467"/>
                          <a:gd name="connsiteX1" fmla="*/ 1189566 w 2668057"/>
                          <a:gd name="connsiteY1" fmla="*/ 1654532 h 1970467"/>
                          <a:gd name="connsiteX2" fmla="*/ 1094316 w 2668057"/>
                          <a:gd name="connsiteY2" fmla="*/ 1825983 h 1970467"/>
                          <a:gd name="connsiteX3" fmla="*/ 1468966 w 2668057"/>
                          <a:gd name="connsiteY3" fmla="*/ 1651357 h 1970467"/>
                          <a:gd name="connsiteX4" fmla="*/ 465770 w 2668057"/>
                          <a:gd name="connsiteY4" fmla="*/ 296214 h 1970467"/>
                          <a:gd name="connsiteX5" fmla="*/ 465770 w 2668057"/>
                          <a:gd name="connsiteY5" fmla="*/ 1262130 h 1970467"/>
                          <a:gd name="connsiteX6" fmla="*/ 2165781 w 2668057"/>
                          <a:gd name="connsiteY6" fmla="*/ 1262130 h 1970467"/>
                          <a:gd name="connsiteX7" fmla="*/ 2165781 w 2668057"/>
                          <a:gd name="connsiteY7" fmla="*/ 296214 h 1970467"/>
                          <a:gd name="connsiteX8" fmla="*/ 465770 w 2668057"/>
                          <a:gd name="connsiteY8" fmla="*/ 296214 h 1970467"/>
                          <a:gd name="connsiteX9" fmla="*/ 442164 w 2668057"/>
                          <a:gd name="connsiteY9" fmla="*/ 0 h 1970467"/>
                          <a:gd name="connsiteX10" fmla="*/ 2189387 w 2668057"/>
                          <a:gd name="connsiteY10" fmla="*/ 0 h 1970467"/>
                          <a:gd name="connsiteX11" fmla="*/ 2449116 w 2668057"/>
                          <a:gd name="connsiteY11" fmla="*/ 259729 h 1970467"/>
                          <a:gd name="connsiteX12" fmla="*/ 2449116 w 2668057"/>
                          <a:gd name="connsiteY12" fmla="*/ 1298615 h 1970467"/>
                          <a:gd name="connsiteX13" fmla="*/ 2334604 w 2668057"/>
                          <a:gd name="connsiteY13" fmla="*/ 1513986 h 1970467"/>
                          <a:gd name="connsiteX14" fmla="*/ 2309102 w 2668057"/>
                          <a:gd name="connsiteY14" fmla="*/ 1527828 h 1970467"/>
                          <a:gd name="connsiteX15" fmla="*/ 2668057 w 2668057"/>
                          <a:gd name="connsiteY15" fmla="*/ 1795450 h 1970467"/>
                          <a:gd name="connsiteX16" fmla="*/ 2668057 w 2668057"/>
                          <a:gd name="connsiteY16" fmla="*/ 1970467 h 1970467"/>
                          <a:gd name="connsiteX17" fmla="*/ 186 w 2668057"/>
                          <a:gd name="connsiteY17" fmla="*/ 1965705 h 1970467"/>
                          <a:gd name="connsiteX18" fmla="*/ 402 w 2668057"/>
                          <a:gd name="connsiteY18" fmla="*/ 1790163 h 1970467"/>
                          <a:gd name="connsiteX19" fmla="*/ 325784 w 2668057"/>
                          <a:gd name="connsiteY19" fmla="*/ 1529639 h 1970467"/>
                          <a:gd name="connsiteX20" fmla="*/ 296947 w 2668057"/>
                          <a:gd name="connsiteY20" fmla="*/ 1513986 h 1970467"/>
                          <a:gd name="connsiteX21" fmla="*/ 182435 w 2668057"/>
                          <a:gd name="connsiteY21" fmla="*/ 1298615 h 1970467"/>
                          <a:gd name="connsiteX22" fmla="*/ 182435 w 2668057"/>
                          <a:gd name="connsiteY22" fmla="*/ 259729 h 1970467"/>
                          <a:gd name="connsiteX23" fmla="*/ 442164 w 2668057"/>
                          <a:gd name="connsiteY23" fmla="*/ 0 h 1970467"/>
                          <a:gd name="connsiteX0" fmla="*/ 1094316 w 2668057"/>
                          <a:gd name="connsiteY0" fmla="*/ 1825983 h 1970467"/>
                          <a:gd name="connsiteX1" fmla="*/ 1189566 w 2668057"/>
                          <a:gd name="connsiteY1" fmla="*/ 1654532 h 1970467"/>
                          <a:gd name="connsiteX2" fmla="*/ 1094316 w 2668057"/>
                          <a:gd name="connsiteY2" fmla="*/ 1825983 h 1970467"/>
                          <a:gd name="connsiteX3" fmla="*/ 465770 w 2668057"/>
                          <a:gd name="connsiteY3" fmla="*/ 296214 h 1970467"/>
                          <a:gd name="connsiteX4" fmla="*/ 465770 w 2668057"/>
                          <a:gd name="connsiteY4" fmla="*/ 1262130 h 1970467"/>
                          <a:gd name="connsiteX5" fmla="*/ 2165781 w 2668057"/>
                          <a:gd name="connsiteY5" fmla="*/ 1262130 h 1970467"/>
                          <a:gd name="connsiteX6" fmla="*/ 2165781 w 2668057"/>
                          <a:gd name="connsiteY6" fmla="*/ 296214 h 1970467"/>
                          <a:gd name="connsiteX7" fmla="*/ 465770 w 2668057"/>
                          <a:gd name="connsiteY7" fmla="*/ 296214 h 1970467"/>
                          <a:gd name="connsiteX8" fmla="*/ 442164 w 2668057"/>
                          <a:gd name="connsiteY8" fmla="*/ 0 h 1970467"/>
                          <a:gd name="connsiteX9" fmla="*/ 2189387 w 2668057"/>
                          <a:gd name="connsiteY9" fmla="*/ 0 h 1970467"/>
                          <a:gd name="connsiteX10" fmla="*/ 2449116 w 2668057"/>
                          <a:gd name="connsiteY10" fmla="*/ 259729 h 1970467"/>
                          <a:gd name="connsiteX11" fmla="*/ 2449116 w 2668057"/>
                          <a:gd name="connsiteY11" fmla="*/ 1298615 h 1970467"/>
                          <a:gd name="connsiteX12" fmla="*/ 2334604 w 2668057"/>
                          <a:gd name="connsiteY12" fmla="*/ 1513986 h 1970467"/>
                          <a:gd name="connsiteX13" fmla="*/ 2309102 w 2668057"/>
                          <a:gd name="connsiteY13" fmla="*/ 1527828 h 1970467"/>
                          <a:gd name="connsiteX14" fmla="*/ 2668057 w 2668057"/>
                          <a:gd name="connsiteY14" fmla="*/ 1795450 h 1970467"/>
                          <a:gd name="connsiteX15" fmla="*/ 2668057 w 2668057"/>
                          <a:gd name="connsiteY15" fmla="*/ 1970467 h 1970467"/>
                          <a:gd name="connsiteX16" fmla="*/ 186 w 2668057"/>
                          <a:gd name="connsiteY16" fmla="*/ 1965705 h 1970467"/>
                          <a:gd name="connsiteX17" fmla="*/ 402 w 2668057"/>
                          <a:gd name="connsiteY17" fmla="*/ 1790163 h 1970467"/>
                          <a:gd name="connsiteX18" fmla="*/ 325784 w 2668057"/>
                          <a:gd name="connsiteY18" fmla="*/ 1529639 h 1970467"/>
                          <a:gd name="connsiteX19" fmla="*/ 296947 w 2668057"/>
                          <a:gd name="connsiteY19" fmla="*/ 1513986 h 1970467"/>
                          <a:gd name="connsiteX20" fmla="*/ 182435 w 2668057"/>
                          <a:gd name="connsiteY20" fmla="*/ 1298615 h 1970467"/>
                          <a:gd name="connsiteX21" fmla="*/ 182435 w 2668057"/>
                          <a:gd name="connsiteY21" fmla="*/ 259729 h 1970467"/>
                          <a:gd name="connsiteX22" fmla="*/ 442164 w 2668057"/>
                          <a:gd name="connsiteY22" fmla="*/ 0 h 1970467"/>
                          <a:gd name="connsiteX0" fmla="*/ 465770 w 2668057"/>
                          <a:gd name="connsiteY0" fmla="*/ 296214 h 1970467"/>
                          <a:gd name="connsiteX1" fmla="*/ 465770 w 2668057"/>
                          <a:gd name="connsiteY1" fmla="*/ 1262130 h 1970467"/>
                          <a:gd name="connsiteX2" fmla="*/ 2165781 w 2668057"/>
                          <a:gd name="connsiteY2" fmla="*/ 1262130 h 1970467"/>
                          <a:gd name="connsiteX3" fmla="*/ 2165781 w 2668057"/>
                          <a:gd name="connsiteY3" fmla="*/ 296214 h 1970467"/>
                          <a:gd name="connsiteX4" fmla="*/ 465770 w 2668057"/>
                          <a:gd name="connsiteY4" fmla="*/ 296214 h 1970467"/>
                          <a:gd name="connsiteX5" fmla="*/ 442164 w 2668057"/>
                          <a:gd name="connsiteY5" fmla="*/ 0 h 1970467"/>
                          <a:gd name="connsiteX6" fmla="*/ 2189387 w 2668057"/>
                          <a:gd name="connsiteY6" fmla="*/ 0 h 1970467"/>
                          <a:gd name="connsiteX7" fmla="*/ 2449116 w 2668057"/>
                          <a:gd name="connsiteY7" fmla="*/ 259729 h 1970467"/>
                          <a:gd name="connsiteX8" fmla="*/ 2449116 w 2668057"/>
                          <a:gd name="connsiteY8" fmla="*/ 1298615 h 1970467"/>
                          <a:gd name="connsiteX9" fmla="*/ 2334604 w 2668057"/>
                          <a:gd name="connsiteY9" fmla="*/ 1513986 h 1970467"/>
                          <a:gd name="connsiteX10" fmla="*/ 2309102 w 2668057"/>
                          <a:gd name="connsiteY10" fmla="*/ 1527828 h 1970467"/>
                          <a:gd name="connsiteX11" fmla="*/ 2668057 w 2668057"/>
                          <a:gd name="connsiteY11" fmla="*/ 1795450 h 1970467"/>
                          <a:gd name="connsiteX12" fmla="*/ 2668057 w 2668057"/>
                          <a:gd name="connsiteY12" fmla="*/ 1970467 h 1970467"/>
                          <a:gd name="connsiteX13" fmla="*/ 186 w 2668057"/>
                          <a:gd name="connsiteY13" fmla="*/ 1965705 h 1970467"/>
                          <a:gd name="connsiteX14" fmla="*/ 402 w 2668057"/>
                          <a:gd name="connsiteY14" fmla="*/ 1790163 h 1970467"/>
                          <a:gd name="connsiteX15" fmla="*/ 325784 w 2668057"/>
                          <a:gd name="connsiteY15" fmla="*/ 1529639 h 1970467"/>
                          <a:gd name="connsiteX16" fmla="*/ 296947 w 2668057"/>
                          <a:gd name="connsiteY16" fmla="*/ 1513986 h 1970467"/>
                          <a:gd name="connsiteX17" fmla="*/ 182435 w 2668057"/>
                          <a:gd name="connsiteY17" fmla="*/ 1298615 h 1970467"/>
                          <a:gd name="connsiteX18" fmla="*/ 182435 w 2668057"/>
                          <a:gd name="connsiteY18" fmla="*/ 259729 h 1970467"/>
                          <a:gd name="connsiteX19" fmla="*/ 442164 w 2668057"/>
                          <a:gd name="connsiteY19" fmla="*/ 0 h 19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8057" h="1970467">
                            <a:moveTo>
                              <a:pt x="465770" y="296214"/>
                            </a:moveTo>
                            <a:lnTo>
                              <a:pt x="465770" y="1262130"/>
                            </a:lnTo>
                            <a:lnTo>
                              <a:pt x="2165781" y="1262130"/>
                            </a:lnTo>
                            <a:lnTo>
                              <a:pt x="2165781" y="296214"/>
                            </a:lnTo>
                            <a:lnTo>
                              <a:pt x="465770" y="296214"/>
                            </a:lnTo>
                            <a:close/>
                            <a:moveTo>
                              <a:pt x="442164" y="0"/>
                            </a:moveTo>
                            <a:lnTo>
                              <a:pt x="2189387" y="0"/>
                            </a:lnTo>
                            <a:cubicBezTo>
                              <a:pt x="2332831" y="0"/>
                              <a:pt x="2449116" y="116285"/>
                              <a:pt x="2449116" y="259729"/>
                            </a:cubicBezTo>
                            <a:lnTo>
                              <a:pt x="2449116" y="1298615"/>
                            </a:lnTo>
                            <a:cubicBezTo>
                              <a:pt x="2449116" y="1388268"/>
                              <a:pt x="2403692" y="1467311"/>
                              <a:pt x="2334604" y="1513986"/>
                            </a:cubicBezTo>
                            <a:lnTo>
                              <a:pt x="2309102" y="1527828"/>
                            </a:lnTo>
                            <a:lnTo>
                              <a:pt x="2668057" y="1795450"/>
                            </a:lnTo>
                            <a:lnTo>
                              <a:pt x="2668057" y="1970467"/>
                            </a:lnTo>
                            <a:lnTo>
                              <a:pt x="186" y="1965705"/>
                            </a:lnTo>
                            <a:cubicBezTo>
                              <a:pt x="-536" y="1905604"/>
                              <a:pt x="1124" y="1850264"/>
                              <a:pt x="402" y="1790163"/>
                            </a:cubicBezTo>
                            <a:lnTo>
                              <a:pt x="325784" y="1529639"/>
                            </a:lnTo>
                            <a:lnTo>
                              <a:pt x="296947" y="1513986"/>
                            </a:lnTo>
                            <a:cubicBezTo>
                              <a:pt x="227859" y="1467311"/>
                              <a:pt x="182435" y="1388268"/>
                              <a:pt x="182435" y="1298615"/>
                            </a:cubicBezTo>
                            <a:lnTo>
                              <a:pt x="182435" y="259729"/>
                            </a:lnTo>
                            <a:cubicBezTo>
                              <a:pt x="182435" y="116285"/>
                              <a:pt x="298720" y="0"/>
                              <a:pt x="442164" y="0"/>
                            </a:cubicBez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27" name="Rectangle 226"/>
                      <p:cNvSpPr/>
                      <p:nvPr/>
                    </p:nvSpPr>
                    <p:spPr>
                      <a:xfrm>
                        <a:off x="7760062" y="2971921"/>
                        <a:ext cx="40933" cy="248161"/>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28" name="Rectangle 227"/>
                      <p:cNvSpPr/>
                      <p:nvPr/>
                    </p:nvSpPr>
                    <p:spPr>
                      <a:xfrm rot="16200000">
                        <a:off x="7758202" y="3100916"/>
                        <a:ext cx="40933" cy="197396"/>
                      </a:xfrm>
                      <a:prstGeom prst="rect">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grpSp>
                  <p:nvGrpSpPr>
                    <p:cNvPr id="229" name="Group 228"/>
                    <p:cNvGrpSpPr/>
                    <p:nvPr/>
                  </p:nvGrpSpPr>
                  <p:grpSpPr>
                    <a:xfrm>
                      <a:off x="2192588" y="3429000"/>
                      <a:ext cx="189380" cy="243766"/>
                      <a:chOff x="6410084" y="2799066"/>
                      <a:chExt cx="348922" cy="449130"/>
                    </a:xfrm>
                    <a:solidFill>
                      <a:schemeClr val="bg1"/>
                    </a:solidFill>
                  </p:grpSpPr>
                  <p:sp>
                    <p:nvSpPr>
                      <p:cNvPr id="230" name="Oval 229"/>
                      <p:cNvSpPr/>
                      <p:nvPr/>
                    </p:nvSpPr>
                    <p:spPr>
                      <a:xfrm>
                        <a:off x="6410084" y="2799066"/>
                        <a:ext cx="348922" cy="166670"/>
                      </a:xfrm>
                      <a:prstGeom prst="ellipse">
                        <a:avLst/>
                      </a:pr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31" name="Freeform 230"/>
                      <p:cNvSpPr/>
                      <p:nvPr/>
                    </p:nvSpPr>
                    <p:spPr>
                      <a:xfrm>
                        <a:off x="6410084" y="2911110"/>
                        <a:ext cx="348922" cy="110399"/>
                      </a:xfrm>
                      <a:custGeom>
                        <a:avLst/>
                        <a:gdLst>
                          <a:gd name="connsiteX0" fmla="*/ 3848740 w 3924706"/>
                          <a:gd name="connsiteY0" fmla="*/ 0 h 1259725"/>
                          <a:gd name="connsiteX1" fmla="*/ 3884838 w 3924706"/>
                          <a:gd name="connsiteY1" fmla="*/ 70792 h 1259725"/>
                          <a:gd name="connsiteX2" fmla="*/ 3924706 w 3924706"/>
                          <a:gd name="connsiteY2" fmla="*/ 270213 h 1259725"/>
                          <a:gd name="connsiteX3" fmla="*/ 1962353 w 3924706"/>
                          <a:gd name="connsiteY3" fmla="*/ 1259725 h 1259725"/>
                          <a:gd name="connsiteX4" fmla="*/ 0 w 3924706"/>
                          <a:gd name="connsiteY4" fmla="*/ 270213 h 1259725"/>
                          <a:gd name="connsiteX5" fmla="*/ 39868 w 3924706"/>
                          <a:gd name="connsiteY5" fmla="*/ 70792 h 1259725"/>
                          <a:gd name="connsiteX6" fmla="*/ 60727 w 3924706"/>
                          <a:gd name="connsiteY6" fmla="*/ 29887 h 1259725"/>
                          <a:gd name="connsiteX7" fmla="*/ 72984 w 3924706"/>
                          <a:gd name="connsiteY7" fmla="*/ 53924 h 1259725"/>
                          <a:gd name="connsiteX8" fmla="*/ 1947113 w 3924706"/>
                          <a:gd name="connsiteY8" fmla="*/ 749185 h 1259725"/>
                          <a:gd name="connsiteX9" fmla="*/ 3821243 w 3924706"/>
                          <a:gd name="connsiteY9" fmla="*/ 53924 h 12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706" h="1259725">
                            <a:moveTo>
                              <a:pt x="3848740" y="0"/>
                            </a:moveTo>
                            <a:lnTo>
                              <a:pt x="3884838" y="70792"/>
                            </a:lnTo>
                            <a:cubicBezTo>
                              <a:pt x="3910978" y="135207"/>
                              <a:pt x="3924706" y="201902"/>
                              <a:pt x="3924706" y="270213"/>
                            </a:cubicBezTo>
                            <a:cubicBezTo>
                              <a:pt x="3924706" y="816705"/>
                              <a:pt x="3046131" y="1259725"/>
                              <a:pt x="1962353" y="1259725"/>
                            </a:cubicBezTo>
                            <a:cubicBezTo>
                              <a:pt x="878575" y="1259725"/>
                              <a:pt x="0" y="816705"/>
                              <a:pt x="0" y="270213"/>
                            </a:cubicBezTo>
                            <a:cubicBezTo>
                              <a:pt x="0" y="201902"/>
                              <a:pt x="13728" y="135207"/>
                              <a:pt x="39868" y="70792"/>
                            </a:cubicBezTo>
                            <a:lnTo>
                              <a:pt x="60727" y="29887"/>
                            </a:lnTo>
                            <a:lnTo>
                              <a:pt x="72984" y="53924"/>
                            </a:lnTo>
                            <a:cubicBezTo>
                              <a:pt x="321440" y="456723"/>
                              <a:pt x="1066544" y="749185"/>
                              <a:pt x="1947113" y="749185"/>
                            </a:cubicBezTo>
                            <a:cubicBezTo>
                              <a:pt x="2827683" y="749185"/>
                              <a:pt x="3572786" y="456723"/>
                              <a:pt x="3821243" y="53924"/>
                            </a:cubicBez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32" name="Freeform 231"/>
                      <p:cNvSpPr/>
                      <p:nvPr/>
                    </p:nvSpPr>
                    <p:spPr>
                      <a:xfrm>
                        <a:off x="6410084" y="2967782"/>
                        <a:ext cx="348922" cy="110399"/>
                      </a:xfrm>
                      <a:custGeom>
                        <a:avLst/>
                        <a:gdLst>
                          <a:gd name="connsiteX0" fmla="*/ 3848740 w 3924706"/>
                          <a:gd name="connsiteY0" fmla="*/ 0 h 1259725"/>
                          <a:gd name="connsiteX1" fmla="*/ 3884838 w 3924706"/>
                          <a:gd name="connsiteY1" fmla="*/ 70792 h 1259725"/>
                          <a:gd name="connsiteX2" fmla="*/ 3924706 w 3924706"/>
                          <a:gd name="connsiteY2" fmla="*/ 270213 h 1259725"/>
                          <a:gd name="connsiteX3" fmla="*/ 1962353 w 3924706"/>
                          <a:gd name="connsiteY3" fmla="*/ 1259725 h 1259725"/>
                          <a:gd name="connsiteX4" fmla="*/ 0 w 3924706"/>
                          <a:gd name="connsiteY4" fmla="*/ 270213 h 1259725"/>
                          <a:gd name="connsiteX5" fmla="*/ 39868 w 3924706"/>
                          <a:gd name="connsiteY5" fmla="*/ 70792 h 1259725"/>
                          <a:gd name="connsiteX6" fmla="*/ 60727 w 3924706"/>
                          <a:gd name="connsiteY6" fmla="*/ 29887 h 1259725"/>
                          <a:gd name="connsiteX7" fmla="*/ 72984 w 3924706"/>
                          <a:gd name="connsiteY7" fmla="*/ 53924 h 1259725"/>
                          <a:gd name="connsiteX8" fmla="*/ 1947113 w 3924706"/>
                          <a:gd name="connsiteY8" fmla="*/ 749185 h 1259725"/>
                          <a:gd name="connsiteX9" fmla="*/ 3821243 w 3924706"/>
                          <a:gd name="connsiteY9" fmla="*/ 53924 h 12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706" h="1259725">
                            <a:moveTo>
                              <a:pt x="3848740" y="0"/>
                            </a:moveTo>
                            <a:lnTo>
                              <a:pt x="3884838" y="70792"/>
                            </a:lnTo>
                            <a:cubicBezTo>
                              <a:pt x="3910978" y="135207"/>
                              <a:pt x="3924706" y="201902"/>
                              <a:pt x="3924706" y="270213"/>
                            </a:cubicBezTo>
                            <a:cubicBezTo>
                              <a:pt x="3924706" y="816705"/>
                              <a:pt x="3046131" y="1259725"/>
                              <a:pt x="1962353" y="1259725"/>
                            </a:cubicBezTo>
                            <a:cubicBezTo>
                              <a:pt x="878575" y="1259725"/>
                              <a:pt x="0" y="816705"/>
                              <a:pt x="0" y="270213"/>
                            </a:cubicBezTo>
                            <a:cubicBezTo>
                              <a:pt x="0" y="201902"/>
                              <a:pt x="13728" y="135207"/>
                              <a:pt x="39868" y="70792"/>
                            </a:cubicBezTo>
                            <a:lnTo>
                              <a:pt x="60727" y="29887"/>
                            </a:lnTo>
                            <a:lnTo>
                              <a:pt x="72984" y="53924"/>
                            </a:lnTo>
                            <a:cubicBezTo>
                              <a:pt x="321440" y="456723"/>
                              <a:pt x="1066544" y="749185"/>
                              <a:pt x="1947113" y="749185"/>
                            </a:cubicBezTo>
                            <a:cubicBezTo>
                              <a:pt x="2827683" y="749185"/>
                              <a:pt x="3572786" y="456723"/>
                              <a:pt x="3821243" y="53924"/>
                            </a:cubicBez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33" name="Freeform 232"/>
                      <p:cNvSpPr/>
                      <p:nvPr/>
                    </p:nvSpPr>
                    <p:spPr>
                      <a:xfrm>
                        <a:off x="6410084" y="3024454"/>
                        <a:ext cx="348922" cy="110399"/>
                      </a:xfrm>
                      <a:custGeom>
                        <a:avLst/>
                        <a:gdLst>
                          <a:gd name="connsiteX0" fmla="*/ 3848740 w 3924706"/>
                          <a:gd name="connsiteY0" fmla="*/ 0 h 1259725"/>
                          <a:gd name="connsiteX1" fmla="*/ 3884838 w 3924706"/>
                          <a:gd name="connsiteY1" fmla="*/ 70792 h 1259725"/>
                          <a:gd name="connsiteX2" fmla="*/ 3924706 w 3924706"/>
                          <a:gd name="connsiteY2" fmla="*/ 270213 h 1259725"/>
                          <a:gd name="connsiteX3" fmla="*/ 1962353 w 3924706"/>
                          <a:gd name="connsiteY3" fmla="*/ 1259725 h 1259725"/>
                          <a:gd name="connsiteX4" fmla="*/ 0 w 3924706"/>
                          <a:gd name="connsiteY4" fmla="*/ 270213 h 1259725"/>
                          <a:gd name="connsiteX5" fmla="*/ 39868 w 3924706"/>
                          <a:gd name="connsiteY5" fmla="*/ 70792 h 1259725"/>
                          <a:gd name="connsiteX6" fmla="*/ 60727 w 3924706"/>
                          <a:gd name="connsiteY6" fmla="*/ 29887 h 1259725"/>
                          <a:gd name="connsiteX7" fmla="*/ 72984 w 3924706"/>
                          <a:gd name="connsiteY7" fmla="*/ 53924 h 1259725"/>
                          <a:gd name="connsiteX8" fmla="*/ 1947113 w 3924706"/>
                          <a:gd name="connsiteY8" fmla="*/ 749185 h 1259725"/>
                          <a:gd name="connsiteX9" fmla="*/ 3821243 w 3924706"/>
                          <a:gd name="connsiteY9" fmla="*/ 53924 h 12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706" h="1259725">
                            <a:moveTo>
                              <a:pt x="3848740" y="0"/>
                            </a:moveTo>
                            <a:lnTo>
                              <a:pt x="3884838" y="70792"/>
                            </a:lnTo>
                            <a:cubicBezTo>
                              <a:pt x="3910978" y="135207"/>
                              <a:pt x="3924706" y="201902"/>
                              <a:pt x="3924706" y="270213"/>
                            </a:cubicBezTo>
                            <a:cubicBezTo>
                              <a:pt x="3924706" y="816705"/>
                              <a:pt x="3046131" y="1259725"/>
                              <a:pt x="1962353" y="1259725"/>
                            </a:cubicBezTo>
                            <a:cubicBezTo>
                              <a:pt x="878575" y="1259725"/>
                              <a:pt x="0" y="816705"/>
                              <a:pt x="0" y="270213"/>
                            </a:cubicBezTo>
                            <a:cubicBezTo>
                              <a:pt x="0" y="201902"/>
                              <a:pt x="13728" y="135207"/>
                              <a:pt x="39868" y="70792"/>
                            </a:cubicBezTo>
                            <a:lnTo>
                              <a:pt x="60727" y="29887"/>
                            </a:lnTo>
                            <a:lnTo>
                              <a:pt x="72984" y="53924"/>
                            </a:lnTo>
                            <a:cubicBezTo>
                              <a:pt x="321440" y="456723"/>
                              <a:pt x="1066544" y="749185"/>
                              <a:pt x="1947113" y="749185"/>
                            </a:cubicBezTo>
                            <a:cubicBezTo>
                              <a:pt x="2827683" y="749185"/>
                              <a:pt x="3572786" y="456723"/>
                              <a:pt x="3821243" y="53924"/>
                            </a:cubicBez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34" name="Freeform 233"/>
                      <p:cNvSpPr/>
                      <p:nvPr/>
                    </p:nvSpPr>
                    <p:spPr>
                      <a:xfrm>
                        <a:off x="6410084" y="3083583"/>
                        <a:ext cx="348922" cy="110399"/>
                      </a:xfrm>
                      <a:custGeom>
                        <a:avLst/>
                        <a:gdLst>
                          <a:gd name="connsiteX0" fmla="*/ 3848740 w 3924706"/>
                          <a:gd name="connsiteY0" fmla="*/ 0 h 1259725"/>
                          <a:gd name="connsiteX1" fmla="*/ 3884838 w 3924706"/>
                          <a:gd name="connsiteY1" fmla="*/ 70792 h 1259725"/>
                          <a:gd name="connsiteX2" fmla="*/ 3924706 w 3924706"/>
                          <a:gd name="connsiteY2" fmla="*/ 270213 h 1259725"/>
                          <a:gd name="connsiteX3" fmla="*/ 1962353 w 3924706"/>
                          <a:gd name="connsiteY3" fmla="*/ 1259725 h 1259725"/>
                          <a:gd name="connsiteX4" fmla="*/ 0 w 3924706"/>
                          <a:gd name="connsiteY4" fmla="*/ 270213 h 1259725"/>
                          <a:gd name="connsiteX5" fmla="*/ 39868 w 3924706"/>
                          <a:gd name="connsiteY5" fmla="*/ 70792 h 1259725"/>
                          <a:gd name="connsiteX6" fmla="*/ 60727 w 3924706"/>
                          <a:gd name="connsiteY6" fmla="*/ 29887 h 1259725"/>
                          <a:gd name="connsiteX7" fmla="*/ 72984 w 3924706"/>
                          <a:gd name="connsiteY7" fmla="*/ 53924 h 1259725"/>
                          <a:gd name="connsiteX8" fmla="*/ 1947113 w 3924706"/>
                          <a:gd name="connsiteY8" fmla="*/ 749185 h 1259725"/>
                          <a:gd name="connsiteX9" fmla="*/ 3821243 w 3924706"/>
                          <a:gd name="connsiteY9" fmla="*/ 53924 h 12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706" h="1259725">
                            <a:moveTo>
                              <a:pt x="3848740" y="0"/>
                            </a:moveTo>
                            <a:lnTo>
                              <a:pt x="3884838" y="70792"/>
                            </a:lnTo>
                            <a:cubicBezTo>
                              <a:pt x="3910978" y="135207"/>
                              <a:pt x="3924706" y="201902"/>
                              <a:pt x="3924706" y="270213"/>
                            </a:cubicBezTo>
                            <a:cubicBezTo>
                              <a:pt x="3924706" y="816705"/>
                              <a:pt x="3046131" y="1259725"/>
                              <a:pt x="1962353" y="1259725"/>
                            </a:cubicBezTo>
                            <a:cubicBezTo>
                              <a:pt x="878575" y="1259725"/>
                              <a:pt x="0" y="816705"/>
                              <a:pt x="0" y="270213"/>
                            </a:cubicBezTo>
                            <a:cubicBezTo>
                              <a:pt x="0" y="201902"/>
                              <a:pt x="13728" y="135207"/>
                              <a:pt x="39868" y="70792"/>
                            </a:cubicBezTo>
                            <a:lnTo>
                              <a:pt x="60727" y="29887"/>
                            </a:lnTo>
                            <a:lnTo>
                              <a:pt x="72984" y="53924"/>
                            </a:lnTo>
                            <a:cubicBezTo>
                              <a:pt x="321440" y="456723"/>
                              <a:pt x="1066544" y="749185"/>
                              <a:pt x="1947113" y="749185"/>
                            </a:cubicBezTo>
                            <a:cubicBezTo>
                              <a:pt x="2827683" y="749185"/>
                              <a:pt x="3572786" y="456723"/>
                              <a:pt x="3821243" y="53924"/>
                            </a:cubicBez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35" name="Freeform 234"/>
                      <p:cNvSpPr/>
                      <p:nvPr/>
                    </p:nvSpPr>
                    <p:spPr>
                      <a:xfrm>
                        <a:off x="6410084" y="3137797"/>
                        <a:ext cx="348922" cy="110399"/>
                      </a:xfrm>
                      <a:custGeom>
                        <a:avLst/>
                        <a:gdLst>
                          <a:gd name="connsiteX0" fmla="*/ 3848740 w 3924706"/>
                          <a:gd name="connsiteY0" fmla="*/ 0 h 1259725"/>
                          <a:gd name="connsiteX1" fmla="*/ 3884838 w 3924706"/>
                          <a:gd name="connsiteY1" fmla="*/ 70792 h 1259725"/>
                          <a:gd name="connsiteX2" fmla="*/ 3924706 w 3924706"/>
                          <a:gd name="connsiteY2" fmla="*/ 270213 h 1259725"/>
                          <a:gd name="connsiteX3" fmla="*/ 1962353 w 3924706"/>
                          <a:gd name="connsiteY3" fmla="*/ 1259725 h 1259725"/>
                          <a:gd name="connsiteX4" fmla="*/ 0 w 3924706"/>
                          <a:gd name="connsiteY4" fmla="*/ 270213 h 1259725"/>
                          <a:gd name="connsiteX5" fmla="*/ 39868 w 3924706"/>
                          <a:gd name="connsiteY5" fmla="*/ 70792 h 1259725"/>
                          <a:gd name="connsiteX6" fmla="*/ 60727 w 3924706"/>
                          <a:gd name="connsiteY6" fmla="*/ 29887 h 1259725"/>
                          <a:gd name="connsiteX7" fmla="*/ 72984 w 3924706"/>
                          <a:gd name="connsiteY7" fmla="*/ 53924 h 1259725"/>
                          <a:gd name="connsiteX8" fmla="*/ 1947113 w 3924706"/>
                          <a:gd name="connsiteY8" fmla="*/ 749185 h 1259725"/>
                          <a:gd name="connsiteX9" fmla="*/ 3821243 w 3924706"/>
                          <a:gd name="connsiteY9" fmla="*/ 53924 h 12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4706" h="1259725">
                            <a:moveTo>
                              <a:pt x="3848740" y="0"/>
                            </a:moveTo>
                            <a:lnTo>
                              <a:pt x="3884838" y="70792"/>
                            </a:lnTo>
                            <a:cubicBezTo>
                              <a:pt x="3910978" y="135207"/>
                              <a:pt x="3924706" y="201902"/>
                              <a:pt x="3924706" y="270213"/>
                            </a:cubicBezTo>
                            <a:cubicBezTo>
                              <a:pt x="3924706" y="816705"/>
                              <a:pt x="3046131" y="1259725"/>
                              <a:pt x="1962353" y="1259725"/>
                            </a:cubicBezTo>
                            <a:cubicBezTo>
                              <a:pt x="878575" y="1259725"/>
                              <a:pt x="0" y="816705"/>
                              <a:pt x="0" y="270213"/>
                            </a:cubicBezTo>
                            <a:cubicBezTo>
                              <a:pt x="0" y="201902"/>
                              <a:pt x="13728" y="135207"/>
                              <a:pt x="39868" y="70792"/>
                            </a:cubicBezTo>
                            <a:lnTo>
                              <a:pt x="60727" y="29887"/>
                            </a:lnTo>
                            <a:lnTo>
                              <a:pt x="72984" y="53924"/>
                            </a:lnTo>
                            <a:cubicBezTo>
                              <a:pt x="321440" y="456723"/>
                              <a:pt x="1066544" y="749185"/>
                              <a:pt x="1947113" y="749185"/>
                            </a:cubicBezTo>
                            <a:cubicBezTo>
                              <a:pt x="2827683" y="749185"/>
                              <a:pt x="3572786" y="456723"/>
                              <a:pt x="3821243" y="53924"/>
                            </a:cubicBezTo>
                            <a:close/>
                          </a:path>
                        </a:pathLst>
                      </a:custGeom>
                      <a:grp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grpSp>
                  <p:nvGrpSpPr>
                    <p:cNvPr id="236" name="Group 235"/>
                    <p:cNvGrpSpPr/>
                    <p:nvPr/>
                  </p:nvGrpSpPr>
                  <p:grpSpPr>
                    <a:xfrm>
                      <a:off x="4340330" y="3354275"/>
                      <a:ext cx="470360" cy="412630"/>
                      <a:chOff x="2181225" y="1476374"/>
                      <a:chExt cx="4143376" cy="3634843"/>
                    </a:xfrm>
                    <a:solidFill>
                      <a:schemeClr val="bg1"/>
                    </a:solidFill>
                  </p:grpSpPr>
                  <p:sp>
                    <p:nvSpPr>
                      <p:cNvPr id="237" name="Freeform 236"/>
                      <p:cNvSpPr/>
                      <p:nvPr/>
                    </p:nvSpPr>
                    <p:spPr>
                      <a:xfrm>
                        <a:off x="2181225" y="2424862"/>
                        <a:ext cx="4114800" cy="2686355"/>
                      </a:xfrm>
                      <a:custGeom>
                        <a:avLst/>
                        <a:gdLst>
                          <a:gd name="connsiteX0" fmla="*/ 69135 w 4114800"/>
                          <a:gd name="connsiteY0" fmla="*/ 2474481 h 2686355"/>
                          <a:gd name="connsiteX1" fmla="*/ 71346 w 4114800"/>
                          <a:gd name="connsiteY1" fmla="*/ 2485434 h 2686355"/>
                          <a:gd name="connsiteX2" fmla="*/ 173286 w 4114800"/>
                          <a:gd name="connsiteY2" fmla="*/ 2553004 h 2686355"/>
                          <a:gd name="connsiteX3" fmla="*/ 1770802 w 4114800"/>
                          <a:gd name="connsiteY3" fmla="*/ 2553004 h 2686355"/>
                          <a:gd name="connsiteX4" fmla="*/ 1770802 w 4114800"/>
                          <a:gd name="connsiteY4" fmla="*/ 2601481 h 2686355"/>
                          <a:gd name="connsiteX5" fmla="*/ 2343999 w 4114800"/>
                          <a:gd name="connsiteY5" fmla="*/ 2601481 h 2686355"/>
                          <a:gd name="connsiteX6" fmla="*/ 2343999 w 4114800"/>
                          <a:gd name="connsiteY6" fmla="*/ 2553004 h 2686355"/>
                          <a:gd name="connsiteX7" fmla="*/ 3941515 w 4114800"/>
                          <a:gd name="connsiteY7" fmla="*/ 2553004 h 2686355"/>
                          <a:gd name="connsiteX8" fmla="*/ 4043455 w 4114800"/>
                          <a:gd name="connsiteY8" fmla="*/ 2485434 h 2686355"/>
                          <a:gd name="connsiteX9" fmla="*/ 4045666 w 4114800"/>
                          <a:gd name="connsiteY9" fmla="*/ 2474481 h 2686355"/>
                          <a:gd name="connsiteX10" fmla="*/ 770481 w 4114800"/>
                          <a:gd name="connsiteY10" fmla="*/ 228600 h 2686355"/>
                          <a:gd name="connsiteX11" fmla="*/ 715069 w 4114800"/>
                          <a:gd name="connsiteY11" fmla="*/ 284012 h 2686355"/>
                          <a:gd name="connsiteX12" fmla="*/ 715069 w 4114800"/>
                          <a:gd name="connsiteY12" fmla="*/ 2137446 h 2686355"/>
                          <a:gd name="connsiteX13" fmla="*/ 770481 w 4114800"/>
                          <a:gd name="connsiteY13" fmla="*/ 2192858 h 2686355"/>
                          <a:gd name="connsiteX14" fmla="*/ 3344320 w 4114800"/>
                          <a:gd name="connsiteY14" fmla="*/ 2192858 h 2686355"/>
                          <a:gd name="connsiteX15" fmla="*/ 3399732 w 4114800"/>
                          <a:gd name="connsiteY15" fmla="*/ 2137446 h 2686355"/>
                          <a:gd name="connsiteX16" fmla="*/ 3399732 w 4114800"/>
                          <a:gd name="connsiteY16" fmla="*/ 284012 h 2686355"/>
                          <a:gd name="connsiteX17" fmla="*/ 3344320 w 4114800"/>
                          <a:gd name="connsiteY17" fmla="*/ 228600 h 2686355"/>
                          <a:gd name="connsiteX18" fmla="*/ 630982 w 4114800"/>
                          <a:gd name="connsiteY18" fmla="*/ 0 h 2686355"/>
                          <a:gd name="connsiteX19" fmla="*/ 3483818 w 4114800"/>
                          <a:gd name="connsiteY19" fmla="*/ 0 h 2686355"/>
                          <a:gd name="connsiteX20" fmla="*/ 3605472 w 4114800"/>
                          <a:gd name="connsiteY20" fmla="*/ 121654 h 2686355"/>
                          <a:gd name="connsiteX21" fmla="*/ 3605472 w 4114800"/>
                          <a:gd name="connsiteY21" fmla="*/ 2299804 h 2686355"/>
                          <a:gd name="connsiteX22" fmla="*/ 3569841 w 4114800"/>
                          <a:gd name="connsiteY22" fmla="*/ 2385826 h 2686355"/>
                          <a:gd name="connsiteX23" fmla="*/ 3565493 w 4114800"/>
                          <a:gd name="connsiteY23" fmla="*/ 2388758 h 2686355"/>
                          <a:gd name="connsiteX24" fmla="*/ 4114800 w 4114800"/>
                          <a:gd name="connsiteY24" fmla="*/ 2388758 h 2686355"/>
                          <a:gd name="connsiteX25" fmla="*/ 4114800 w 4114800"/>
                          <a:gd name="connsiteY25" fmla="*/ 2440906 h 2686355"/>
                          <a:gd name="connsiteX26" fmla="*/ 3869351 w 4114800"/>
                          <a:gd name="connsiteY26" fmla="*/ 2686355 h 2686355"/>
                          <a:gd name="connsiteX27" fmla="*/ 245449 w 4114800"/>
                          <a:gd name="connsiteY27" fmla="*/ 2686355 h 2686355"/>
                          <a:gd name="connsiteX28" fmla="*/ 0 w 4114800"/>
                          <a:gd name="connsiteY28" fmla="*/ 2440906 h 2686355"/>
                          <a:gd name="connsiteX29" fmla="*/ 0 w 4114800"/>
                          <a:gd name="connsiteY29" fmla="*/ 2388758 h 2686355"/>
                          <a:gd name="connsiteX30" fmla="*/ 549308 w 4114800"/>
                          <a:gd name="connsiteY30" fmla="*/ 2388758 h 2686355"/>
                          <a:gd name="connsiteX31" fmla="*/ 544960 w 4114800"/>
                          <a:gd name="connsiteY31" fmla="*/ 2385826 h 2686355"/>
                          <a:gd name="connsiteX32" fmla="*/ 509328 w 4114800"/>
                          <a:gd name="connsiteY32" fmla="*/ 2299804 h 2686355"/>
                          <a:gd name="connsiteX33" fmla="*/ 509328 w 4114800"/>
                          <a:gd name="connsiteY33" fmla="*/ 121654 h 2686355"/>
                          <a:gd name="connsiteX34" fmla="*/ 630982 w 4114800"/>
                          <a:gd name="connsiteY34" fmla="*/ 0 h 268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14800" h="2686355">
                            <a:moveTo>
                              <a:pt x="69135" y="2474481"/>
                            </a:moveTo>
                            <a:lnTo>
                              <a:pt x="71346" y="2485434"/>
                            </a:lnTo>
                            <a:cubicBezTo>
                              <a:pt x="88142" y="2525142"/>
                              <a:pt x="127460" y="2553004"/>
                              <a:pt x="173286" y="2553004"/>
                            </a:cubicBezTo>
                            <a:lnTo>
                              <a:pt x="1770802" y="2553004"/>
                            </a:lnTo>
                            <a:lnTo>
                              <a:pt x="1770802" y="2601481"/>
                            </a:lnTo>
                            <a:lnTo>
                              <a:pt x="2343999" y="2601481"/>
                            </a:lnTo>
                            <a:lnTo>
                              <a:pt x="2343999" y="2553004"/>
                            </a:lnTo>
                            <a:lnTo>
                              <a:pt x="3941515" y="2553004"/>
                            </a:lnTo>
                            <a:cubicBezTo>
                              <a:pt x="3987341" y="2553004"/>
                              <a:pt x="4026660" y="2525142"/>
                              <a:pt x="4043455" y="2485434"/>
                            </a:cubicBezTo>
                            <a:lnTo>
                              <a:pt x="4045666" y="2474481"/>
                            </a:lnTo>
                            <a:close/>
                            <a:moveTo>
                              <a:pt x="770481" y="228600"/>
                            </a:moveTo>
                            <a:cubicBezTo>
                              <a:pt x="739878" y="228600"/>
                              <a:pt x="715069" y="253409"/>
                              <a:pt x="715069" y="284012"/>
                            </a:cubicBezTo>
                            <a:lnTo>
                              <a:pt x="715069" y="2137446"/>
                            </a:lnTo>
                            <a:cubicBezTo>
                              <a:pt x="715069" y="2168049"/>
                              <a:pt x="739878" y="2192858"/>
                              <a:pt x="770481" y="2192858"/>
                            </a:cubicBezTo>
                            <a:lnTo>
                              <a:pt x="3344320" y="2192858"/>
                            </a:lnTo>
                            <a:cubicBezTo>
                              <a:pt x="3374923" y="2192858"/>
                              <a:pt x="3399732" y="2168049"/>
                              <a:pt x="3399732" y="2137446"/>
                            </a:cubicBezTo>
                            <a:lnTo>
                              <a:pt x="3399732" y="284012"/>
                            </a:lnTo>
                            <a:cubicBezTo>
                              <a:pt x="3399732" y="253409"/>
                              <a:pt x="3374923" y="228600"/>
                              <a:pt x="3344320" y="228600"/>
                            </a:cubicBezTo>
                            <a:close/>
                            <a:moveTo>
                              <a:pt x="630982" y="0"/>
                            </a:moveTo>
                            <a:lnTo>
                              <a:pt x="3483818" y="0"/>
                            </a:lnTo>
                            <a:cubicBezTo>
                              <a:pt x="3551006" y="0"/>
                              <a:pt x="3605472" y="54466"/>
                              <a:pt x="3605472" y="121654"/>
                            </a:cubicBezTo>
                            <a:lnTo>
                              <a:pt x="3605472" y="2299804"/>
                            </a:lnTo>
                            <a:cubicBezTo>
                              <a:pt x="3605472" y="2333398"/>
                              <a:pt x="3591856" y="2363811"/>
                              <a:pt x="3569841" y="2385826"/>
                            </a:cubicBezTo>
                            <a:lnTo>
                              <a:pt x="3565493" y="2388758"/>
                            </a:lnTo>
                            <a:lnTo>
                              <a:pt x="4114800" y="2388758"/>
                            </a:lnTo>
                            <a:lnTo>
                              <a:pt x="4114800" y="2440906"/>
                            </a:lnTo>
                            <a:cubicBezTo>
                              <a:pt x="4114800" y="2576464"/>
                              <a:pt x="4004909" y="2686355"/>
                              <a:pt x="3869351" y="2686355"/>
                            </a:cubicBezTo>
                            <a:lnTo>
                              <a:pt x="245449" y="2686355"/>
                            </a:lnTo>
                            <a:cubicBezTo>
                              <a:pt x="109891" y="2686355"/>
                              <a:pt x="0" y="2576464"/>
                              <a:pt x="0" y="2440906"/>
                            </a:cubicBezTo>
                            <a:lnTo>
                              <a:pt x="0" y="2388758"/>
                            </a:lnTo>
                            <a:lnTo>
                              <a:pt x="549308" y="2388758"/>
                            </a:lnTo>
                            <a:lnTo>
                              <a:pt x="544960" y="2385826"/>
                            </a:lnTo>
                            <a:cubicBezTo>
                              <a:pt x="522945" y="2363811"/>
                              <a:pt x="509328" y="2333398"/>
                              <a:pt x="509328" y="2299804"/>
                            </a:cubicBezTo>
                            <a:lnTo>
                              <a:pt x="509328" y="121654"/>
                            </a:lnTo>
                            <a:cubicBezTo>
                              <a:pt x="509328" y="54466"/>
                              <a:pt x="563794" y="0"/>
                              <a:pt x="63098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350" dirty="0">
                            <a:solidFill>
                              <a:prstClr val="white"/>
                            </a:solidFill>
                            <a:latin typeface="Arial" panose="020B0604020202020204" pitchFamily="34" charset="0"/>
                            <a:cs typeface="Arial" panose="020B0604020202020204" pitchFamily="34" charset="0"/>
                          </a:rPr>
                          <a:t>          </a:t>
                        </a:r>
                      </a:p>
                    </p:txBody>
                  </p:sp>
                  <p:sp>
                    <p:nvSpPr>
                      <p:cNvPr id="238" name="Freeform 237"/>
                      <p:cNvSpPr/>
                      <p:nvPr/>
                    </p:nvSpPr>
                    <p:spPr>
                      <a:xfrm>
                        <a:off x="3977911" y="1476374"/>
                        <a:ext cx="2346690" cy="1870394"/>
                      </a:xfrm>
                      <a:custGeom>
                        <a:avLst/>
                        <a:gdLst>
                          <a:gd name="connsiteX0" fmla="*/ 1173345 w 2346690"/>
                          <a:gd name="connsiteY0" fmla="*/ 0 h 1870394"/>
                          <a:gd name="connsiteX1" fmla="*/ 2346690 w 2346690"/>
                          <a:gd name="connsiteY1" fmla="*/ 747712 h 1870394"/>
                          <a:gd name="connsiteX2" fmla="*/ 1173345 w 2346690"/>
                          <a:gd name="connsiteY2" fmla="*/ 1495424 h 1870394"/>
                          <a:gd name="connsiteX3" fmla="*/ 936875 w 2346690"/>
                          <a:gd name="connsiteY3" fmla="*/ 1480233 h 1870394"/>
                          <a:gd name="connsiteX4" fmla="*/ 735301 w 2346690"/>
                          <a:gd name="connsiteY4" fmla="*/ 1440359 h 1870394"/>
                          <a:gd name="connsiteX5" fmla="*/ 71692 w 2346690"/>
                          <a:gd name="connsiteY5" fmla="*/ 1870394 h 1870394"/>
                          <a:gd name="connsiteX6" fmla="*/ 395970 w 2346690"/>
                          <a:gd name="connsiteY6" fmla="*/ 1303925 h 1870394"/>
                          <a:gd name="connsiteX7" fmla="*/ 343665 w 2346690"/>
                          <a:gd name="connsiteY7" fmla="*/ 1276424 h 1870394"/>
                          <a:gd name="connsiteX8" fmla="*/ 0 w 2346690"/>
                          <a:gd name="connsiteY8" fmla="*/ 747712 h 1870394"/>
                          <a:gd name="connsiteX9" fmla="*/ 1173345 w 2346690"/>
                          <a:gd name="connsiteY9" fmla="*/ 0 h 187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6690" h="1870394">
                            <a:moveTo>
                              <a:pt x="1173345" y="0"/>
                            </a:moveTo>
                            <a:cubicBezTo>
                              <a:pt x="1821366" y="0"/>
                              <a:pt x="2346690" y="334762"/>
                              <a:pt x="2346690" y="747712"/>
                            </a:cubicBezTo>
                            <a:cubicBezTo>
                              <a:pt x="2346690" y="1160662"/>
                              <a:pt x="1821366" y="1495424"/>
                              <a:pt x="1173345" y="1495424"/>
                            </a:cubicBezTo>
                            <a:cubicBezTo>
                              <a:pt x="1092343" y="1495424"/>
                              <a:pt x="1013257" y="1490193"/>
                              <a:pt x="936875" y="1480233"/>
                            </a:cubicBezTo>
                            <a:lnTo>
                              <a:pt x="735301" y="1440359"/>
                            </a:lnTo>
                            <a:lnTo>
                              <a:pt x="71692" y="1870394"/>
                            </a:lnTo>
                            <a:lnTo>
                              <a:pt x="395970" y="1303925"/>
                            </a:lnTo>
                            <a:lnTo>
                              <a:pt x="343665" y="1276424"/>
                            </a:lnTo>
                            <a:cubicBezTo>
                              <a:pt x="131331" y="1141115"/>
                              <a:pt x="0" y="954187"/>
                              <a:pt x="0" y="747712"/>
                            </a:cubicBezTo>
                            <a:cubicBezTo>
                              <a:pt x="0" y="334762"/>
                              <a:pt x="525324" y="0"/>
                              <a:pt x="117334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350" dirty="0">
                            <a:solidFill>
                              <a:prstClr val="white"/>
                            </a:solidFill>
                            <a:latin typeface="Arial" panose="020B0604020202020204" pitchFamily="34" charset="0"/>
                            <a:cs typeface="Arial" panose="020B0604020202020204" pitchFamily="34" charset="0"/>
                          </a:rPr>
                          <a:t>          </a:t>
                        </a:r>
                      </a:p>
                    </p:txBody>
                  </p:sp>
                </p:grpSp>
                <p:sp>
                  <p:nvSpPr>
                    <p:cNvPr id="119" name="Freeform 118"/>
                    <p:cNvSpPr/>
                    <p:nvPr/>
                  </p:nvSpPr>
                  <p:spPr>
                    <a:xfrm>
                      <a:off x="2938196" y="2604278"/>
                      <a:ext cx="833260" cy="930664"/>
                    </a:xfrm>
                    <a:custGeom>
                      <a:avLst/>
                      <a:gdLst>
                        <a:gd name="connsiteX0" fmla="*/ 377167 w 1054861"/>
                        <a:gd name="connsiteY0" fmla="*/ 970141 h 1178176"/>
                        <a:gd name="connsiteX1" fmla="*/ 816013 w 1054861"/>
                        <a:gd name="connsiteY1" fmla="*/ 970141 h 1178176"/>
                        <a:gd name="connsiteX2" fmla="*/ 912437 w 1054861"/>
                        <a:gd name="connsiteY2" fmla="*/ 1066565 h 1178176"/>
                        <a:gd name="connsiteX3" fmla="*/ 912437 w 1054861"/>
                        <a:gd name="connsiteY3" fmla="*/ 1081752 h 1178176"/>
                        <a:gd name="connsiteX4" fmla="*/ 816013 w 1054861"/>
                        <a:gd name="connsiteY4" fmla="*/ 1178176 h 1178176"/>
                        <a:gd name="connsiteX5" fmla="*/ 377167 w 1054861"/>
                        <a:gd name="connsiteY5" fmla="*/ 1178176 h 1178176"/>
                        <a:gd name="connsiteX6" fmla="*/ 280743 w 1054861"/>
                        <a:gd name="connsiteY6" fmla="*/ 1081752 h 1178176"/>
                        <a:gd name="connsiteX7" fmla="*/ 280743 w 1054861"/>
                        <a:gd name="connsiteY7" fmla="*/ 1066565 h 1178176"/>
                        <a:gd name="connsiteX8" fmla="*/ 377167 w 1054861"/>
                        <a:gd name="connsiteY8" fmla="*/ 970141 h 1178176"/>
                        <a:gd name="connsiteX9" fmla="*/ 845303 w 1054861"/>
                        <a:gd name="connsiteY9" fmla="*/ 626241 h 1178176"/>
                        <a:gd name="connsiteX10" fmla="*/ 847694 w 1054861"/>
                        <a:gd name="connsiteY10" fmla="*/ 626972 h 1178176"/>
                        <a:gd name="connsiteX11" fmla="*/ 938574 w 1054861"/>
                        <a:gd name="connsiteY11" fmla="*/ 670063 h 1178176"/>
                        <a:gd name="connsiteX12" fmla="*/ 942230 w 1054861"/>
                        <a:gd name="connsiteY12" fmla="*/ 672616 h 1178176"/>
                        <a:gd name="connsiteX13" fmla="*/ 929531 w 1054861"/>
                        <a:gd name="connsiteY13" fmla="*/ 685404 h 1178176"/>
                        <a:gd name="connsiteX14" fmla="*/ 735799 w 1054861"/>
                        <a:gd name="connsiteY14" fmla="*/ 783949 h 1178176"/>
                        <a:gd name="connsiteX15" fmla="*/ 722445 w 1054861"/>
                        <a:gd name="connsiteY15" fmla="*/ 785861 h 1178176"/>
                        <a:gd name="connsiteX16" fmla="*/ 724445 w 1054861"/>
                        <a:gd name="connsiteY16" fmla="*/ 784121 h 1178176"/>
                        <a:gd name="connsiteX17" fmla="*/ 824510 w 1054861"/>
                        <a:gd name="connsiteY17" fmla="*/ 662091 h 1178176"/>
                        <a:gd name="connsiteX18" fmla="*/ 842827 w 1054861"/>
                        <a:gd name="connsiteY18" fmla="*/ 631033 h 1178176"/>
                        <a:gd name="connsiteX19" fmla="*/ 485644 w 1054861"/>
                        <a:gd name="connsiteY19" fmla="*/ 622721 h 1178176"/>
                        <a:gd name="connsiteX20" fmla="*/ 496142 w 1054861"/>
                        <a:gd name="connsiteY20" fmla="*/ 643602 h 1178176"/>
                        <a:gd name="connsiteX21" fmla="*/ 514110 w 1054861"/>
                        <a:gd name="connsiteY21" fmla="*/ 674863 h 1178176"/>
                        <a:gd name="connsiteX22" fmla="*/ 586257 w 1054861"/>
                        <a:gd name="connsiteY22" fmla="*/ 770930 h 1178176"/>
                        <a:gd name="connsiteX23" fmla="*/ 601062 w 1054861"/>
                        <a:gd name="connsiteY23" fmla="*/ 786031 h 1178176"/>
                        <a:gd name="connsiteX24" fmla="*/ 586523 w 1054861"/>
                        <a:gd name="connsiteY24" fmla="*/ 783949 h 1178176"/>
                        <a:gd name="connsiteX25" fmla="*/ 392792 w 1054861"/>
                        <a:gd name="connsiteY25" fmla="*/ 685404 h 1178176"/>
                        <a:gd name="connsiteX26" fmla="*/ 378910 w 1054861"/>
                        <a:gd name="connsiteY26" fmla="*/ 671425 h 1178176"/>
                        <a:gd name="connsiteX27" fmla="*/ 380859 w 1054861"/>
                        <a:gd name="connsiteY27" fmla="*/ 670063 h 1178176"/>
                        <a:gd name="connsiteX28" fmla="*/ 471739 w 1054861"/>
                        <a:gd name="connsiteY28" fmla="*/ 626972 h 1178176"/>
                        <a:gd name="connsiteX29" fmla="*/ 674142 w 1054861"/>
                        <a:gd name="connsiteY29" fmla="*/ 597230 h 1178176"/>
                        <a:gd name="connsiteX30" fmla="*/ 700038 w 1054861"/>
                        <a:gd name="connsiteY30" fmla="*/ 598060 h 1178176"/>
                        <a:gd name="connsiteX31" fmla="*/ 813221 w 1054861"/>
                        <a:gd name="connsiteY31" fmla="*/ 616434 h 1178176"/>
                        <a:gd name="connsiteX32" fmla="*/ 819740 w 1054861"/>
                        <a:gd name="connsiteY32" fmla="*/ 618426 h 1178176"/>
                        <a:gd name="connsiteX33" fmla="*/ 802268 w 1054861"/>
                        <a:gd name="connsiteY33" fmla="*/ 648127 h 1178176"/>
                        <a:gd name="connsiteX34" fmla="*/ 678451 w 1054861"/>
                        <a:gd name="connsiteY34" fmla="*/ 787973 h 1178176"/>
                        <a:gd name="connsiteX35" fmla="*/ 675205 w 1054861"/>
                        <a:gd name="connsiteY35" fmla="*/ 790350 h 1178176"/>
                        <a:gd name="connsiteX36" fmla="*/ 674142 w 1054861"/>
                        <a:gd name="connsiteY36" fmla="*/ 790400 h 1178176"/>
                        <a:gd name="connsiteX37" fmla="*/ 648181 w 1054861"/>
                        <a:gd name="connsiteY37" fmla="*/ 597045 h 1178176"/>
                        <a:gd name="connsiteX38" fmla="*/ 648181 w 1054861"/>
                        <a:gd name="connsiteY38" fmla="*/ 790400 h 1178176"/>
                        <a:gd name="connsiteX39" fmla="*/ 644812 w 1054861"/>
                        <a:gd name="connsiteY39" fmla="*/ 790240 h 1178176"/>
                        <a:gd name="connsiteX40" fmla="*/ 632026 w 1054861"/>
                        <a:gd name="connsiteY40" fmla="*/ 779110 h 1178176"/>
                        <a:gd name="connsiteX41" fmla="*/ 536506 w 1054861"/>
                        <a:gd name="connsiteY41" fmla="*/ 661149 h 1178176"/>
                        <a:gd name="connsiteX42" fmla="*/ 519269 w 1054861"/>
                        <a:gd name="connsiteY42" fmla="*/ 631081 h 1178176"/>
                        <a:gd name="connsiteX43" fmla="*/ 511370 w 1054861"/>
                        <a:gd name="connsiteY43" fmla="*/ 615236 h 1178176"/>
                        <a:gd name="connsiteX44" fmla="*/ 542445 w 1054861"/>
                        <a:gd name="connsiteY44" fmla="*/ 608019 h 1178176"/>
                        <a:gd name="connsiteX45" fmla="*/ 629374 w 1054861"/>
                        <a:gd name="connsiteY45" fmla="*/ 597497 h 1178176"/>
                        <a:gd name="connsiteX46" fmla="*/ 911963 w 1054861"/>
                        <a:gd name="connsiteY46" fmla="*/ 407530 h 1178176"/>
                        <a:gd name="connsiteX47" fmla="*/ 1054861 w 1054861"/>
                        <a:gd name="connsiteY47" fmla="*/ 407530 h 1178176"/>
                        <a:gd name="connsiteX48" fmla="*/ 1053404 w 1054861"/>
                        <a:gd name="connsiteY48" fmla="*/ 436430 h 1178176"/>
                        <a:gd name="connsiteX49" fmla="*/ 971529 w 1054861"/>
                        <a:gd name="connsiteY49" fmla="*/ 639662 h 1178176"/>
                        <a:gd name="connsiteX50" fmla="*/ 961279 w 1054861"/>
                        <a:gd name="connsiteY50" fmla="*/ 651742 h 1178176"/>
                        <a:gd name="connsiteX51" fmla="*/ 949834 w 1054861"/>
                        <a:gd name="connsiteY51" fmla="*/ 644062 h 1178176"/>
                        <a:gd name="connsiteX52" fmla="*/ 889113 w 1054861"/>
                        <a:gd name="connsiteY52" fmla="*/ 613504 h 1178176"/>
                        <a:gd name="connsiteX53" fmla="*/ 857869 w 1054861"/>
                        <a:gd name="connsiteY53" fmla="*/ 601927 h 1178176"/>
                        <a:gd name="connsiteX54" fmla="*/ 859023 w 1054861"/>
                        <a:gd name="connsiteY54" fmla="*/ 599694 h 1178176"/>
                        <a:gd name="connsiteX55" fmla="*/ 911663 w 1054861"/>
                        <a:gd name="connsiteY55" fmla="*/ 414726 h 1178176"/>
                        <a:gd name="connsiteX56" fmla="*/ 674142 w 1054861"/>
                        <a:gd name="connsiteY56" fmla="*/ 407530 h 1178176"/>
                        <a:gd name="connsiteX57" fmla="*/ 884182 w 1054861"/>
                        <a:gd name="connsiteY57" fmla="*/ 407530 h 1178176"/>
                        <a:gd name="connsiteX58" fmla="*/ 884142 w 1054861"/>
                        <a:gd name="connsiteY58" fmla="*/ 409172 h 1178176"/>
                        <a:gd name="connsiteX59" fmla="*/ 835312 w 1054861"/>
                        <a:gd name="connsiteY59" fmla="*/ 588070 h 1178176"/>
                        <a:gd name="connsiteX60" fmla="*/ 832180 w 1054861"/>
                        <a:gd name="connsiteY60" fmla="*/ 594181 h 1178176"/>
                        <a:gd name="connsiteX61" fmla="*/ 819419 w 1054861"/>
                        <a:gd name="connsiteY61" fmla="*/ 590431 h 1178176"/>
                        <a:gd name="connsiteX62" fmla="*/ 701666 w 1054861"/>
                        <a:gd name="connsiteY62" fmla="*/ 572058 h 1178176"/>
                        <a:gd name="connsiteX63" fmla="*/ 674142 w 1054861"/>
                        <a:gd name="connsiteY63" fmla="*/ 571210 h 1178176"/>
                        <a:gd name="connsiteX64" fmla="*/ 457131 w 1054861"/>
                        <a:gd name="connsiteY64" fmla="*/ 407530 h 1178176"/>
                        <a:gd name="connsiteX65" fmla="*/ 648181 w 1054861"/>
                        <a:gd name="connsiteY65" fmla="*/ 407530 h 1178176"/>
                        <a:gd name="connsiteX66" fmla="*/ 648181 w 1054861"/>
                        <a:gd name="connsiteY66" fmla="*/ 571121 h 1178176"/>
                        <a:gd name="connsiteX67" fmla="*/ 617767 w 1054861"/>
                        <a:gd name="connsiteY67" fmla="*/ 572058 h 1178176"/>
                        <a:gd name="connsiteX68" fmla="*/ 500014 w 1054861"/>
                        <a:gd name="connsiteY68" fmla="*/ 590431 h 1178176"/>
                        <a:gd name="connsiteX69" fmla="*/ 499768 w 1054861"/>
                        <a:gd name="connsiteY69" fmla="*/ 590504 h 1178176"/>
                        <a:gd name="connsiteX70" fmla="*/ 491107 w 1054861"/>
                        <a:gd name="connsiteY70" fmla="*/ 570241 h 1178176"/>
                        <a:gd name="connsiteX71" fmla="*/ 457314 w 1054861"/>
                        <a:gd name="connsiteY71" fmla="*/ 421292 h 1178176"/>
                        <a:gd name="connsiteX72" fmla="*/ 351029 w 1054861"/>
                        <a:gd name="connsiteY72" fmla="*/ 407530 h 1178176"/>
                        <a:gd name="connsiteX73" fmla="*/ 429151 w 1054861"/>
                        <a:gd name="connsiteY73" fmla="*/ 407530 h 1178176"/>
                        <a:gd name="connsiteX74" fmla="*/ 429731 w 1054861"/>
                        <a:gd name="connsiteY74" fmla="*/ 426538 h 1178176"/>
                        <a:gd name="connsiteX75" fmla="*/ 466575 w 1054861"/>
                        <a:gd name="connsiteY75" fmla="*/ 580468 h 1178176"/>
                        <a:gd name="connsiteX76" fmla="*/ 474192 w 1054861"/>
                        <a:gd name="connsiteY76" fmla="*/ 598018 h 1178176"/>
                        <a:gd name="connsiteX77" fmla="*/ 464149 w 1054861"/>
                        <a:gd name="connsiteY77" fmla="*/ 600969 h 1178176"/>
                        <a:gd name="connsiteX78" fmla="*/ 369599 w 1054861"/>
                        <a:gd name="connsiteY78" fmla="*/ 644062 h 1178176"/>
                        <a:gd name="connsiteX79" fmla="*/ 359995 w 1054861"/>
                        <a:gd name="connsiteY79" fmla="*/ 650507 h 1178176"/>
                        <a:gd name="connsiteX80" fmla="*/ 350794 w 1054861"/>
                        <a:gd name="connsiteY80" fmla="*/ 639662 h 1178176"/>
                        <a:gd name="connsiteX81" fmla="*/ 295966 w 1054861"/>
                        <a:gd name="connsiteY81" fmla="*/ 545204 h 1178176"/>
                        <a:gd name="connsiteX82" fmla="*/ 295486 w 1054861"/>
                        <a:gd name="connsiteY82" fmla="*/ 543737 h 1178176"/>
                        <a:gd name="connsiteX83" fmla="*/ 499767 w 1054861"/>
                        <a:gd name="connsiteY83" fmla="*/ 199896 h 1178176"/>
                        <a:gd name="connsiteX84" fmla="*/ 500013 w 1054861"/>
                        <a:gd name="connsiteY84" fmla="*/ 199969 h 1178176"/>
                        <a:gd name="connsiteX85" fmla="*/ 617766 w 1054861"/>
                        <a:gd name="connsiteY85" fmla="*/ 218342 h 1178176"/>
                        <a:gd name="connsiteX86" fmla="*/ 648180 w 1054861"/>
                        <a:gd name="connsiteY86" fmla="*/ 219279 h 1178176"/>
                        <a:gd name="connsiteX87" fmla="*/ 648180 w 1054861"/>
                        <a:gd name="connsiteY87" fmla="*/ 382870 h 1178176"/>
                        <a:gd name="connsiteX88" fmla="*/ 457130 w 1054861"/>
                        <a:gd name="connsiteY88" fmla="*/ 382870 h 1178176"/>
                        <a:gd name="connsiteX89" fmla="*/ 457313 w 1054861"/>
                        <a:gd name="connsiteY89" fmla="*/ 369108 h 1178176"/>
                        <a:gd name="connsiteX90" fmla="*/ 491106 w 1054861"/>
                        <a:gd name="connsiteY90" fmla="*/ 220159 h 1178176"/>
                        <a:gd name="connsiteX91" fmla="*/ 832179 w 1054861"/>
                        <a:gd name="connsiteY91" fmla="*/ 196219 h 1178176"/>
                        <a:gd name="connsiteX92" fmla="*/ 835311 w 1054861"/>
                        <a:gd name="connsiteY92" fmla="*/ 202330 h 1178176"/>
                        <a:gd name="connsiteX93" fmla="*/ 884141 w 1054861"/>
                        <a:gd name="connsiteY93" fmla="*/ 381228 h 1178176"/>
                        <a:gd name="connsiteX94" fmla="*/ 884181 w 1054861"/>
                        <a:gd name="connsiteY94" fmla="*/ 382870 h 1178176"/>
                        <a:gd name="connsiteX95" fmla="*/ 674141 w 1054861"/>
                        <a:gd name="connsiteY95" fmla="*/ 382870 h 1178176"/>
                        <a:gd name="connsiteX96" fmla="*/ 674141 w 1054861"/>
                        <a:gd name="connsiteY96" fmla="*/ 219190 h 1178176"/>
                        <a:gd name="connsiteX97" fmla="*/ 701665 w 1054861"/>
                        <a:gd name="connsiteY97" fmla="*/ 218342 h 1178176"/>
                        <a:gd name="connsiteX98" fmla="*/ 819418 w 1054861"/>
                        <a:gd name="connsiteY98" fmla="*/ 199969 h 1178176"/>
                        <a:gd name="connsiteX99" fmla="*/ 230858 w 1054861"/>
                        <a:gd name="connsiteY99" fmla="*/ 148871 h 1178176"/>
                        <a:gd name="connsiteX100" fmla="*/ 267520 w 1054861"/>
                        <a:gd name="connsiteY100" fmla="*/ 156360 h 1178176"/>
                        <a:gd name="connsiteX101" fmla="*/ 283828 w 1054861"/>
                        <a:gd name="connsiteY101" fmla="*/ 163268 h 1178176"/>
                        <a:gd name="connsiteX102" fmla="*/ 333840 w 1054861"/>
                        <a:gd name="connsiteY102" fmla="*/ 286793 h 1178176"/>
                        <a:gd name="connsiteX103" fmla="*/ 223848 w 1054861"/>
                        <a:gd name="connsiteY103" fmla="*/ 556528 h 1178176"/>
                        <a:gd name="connsiteX104" fmla="*/ 912899 w 1054861"/>
                        <a:gd name="connsiteY104" fmla="*/ 785038 h 1178176"/>
                        <a:gd name="connsiteX105" fmla="*/ 912899 w 1054861"/>
                        <a:gd name="connsiteY105" fmla="*/ 844361 h 1178176"/>
                        <a:gd name="connsiteX106" fmla="*/ 820986 w 1054861"/>
                        <a:gd name="connsiteY106" fmla="*/ 936274 h 1178176"/>
                        <a:gd name="connsiteX107" fmla="*/ 353378 w 1054861"/>
                        <a:gd name="connsiteY107" fmla="*/ 936274 h 1178176"/>
                        <a:gd name="connsiteX108" fmla="*/ 280729 w 1054861"/>
                        <a:gd name="connsiteY108" fmla="*/ 905813 h 1178176"/>
                        <a:gd name="connsiteX109" fmla="*/ 27715 w 1054861"/>
                        <a:gd name="connsiteY109" fmla="*/ 633838 h 1178176"/>
                        <a:gd name="connsiteX110" fmla="*/ 12717 w 1054861"/>
                        <a:gd name="connsiteY110" fmla="*/ 516272 h 1178176"/>
                        <a:gd name="connsiteX111" fmla="*/ 143995 w 1054861"/>
                        <a:gd name="connsiteY111" fmla="*/ 206372 h 1178176"/>
                        <a:gd name="connsiteX112" fmla="*/ 230858 w 1054861"/>
                        <a:gd name="connsiteY112" fmla="*/ 148871 h 1178176"/>
                        <a:gd name="connsiteX113" fmla="*/ 365210 w 1054861"/>
                        <a:gd name="connsiteY113" fmla="*/ 143394 h 1178176"/>
                        <a:gd name="connsiteX114" fmla="*/ 369598 w 1054861"/>
                        <a:gd name="connsiteY114" fmla="*/ 146339 h 1178176"/>
                        <a:gd name="connsiteX115" fmla="*/ 464148 w 1054861"/>
                        <a:gd name="connsiteY115" fmla="*/ 189431 h 1178176"/>
                        <a:gd name="connsiteX116" fmla="*/ 474192 w 1054861"/>
                        <a:gd name="connsiteY116" fmla="*/ 192382 h 1178176"/>
                        <a:gd name="connsiteX117" fmla="*/ 466574 w 1054861"/>
                        <a:gd name="connsiteY117" fmla="*/ 209932 h 1178176"/>
                        <a:gd name="connsiteX118" fmla="*/ 429731 w 1054861"/>
                        <a:gd name="connsiteY118" fmla="*/ 363862 h 1178176"/>
                        <a:gd name="connsiteX119" fmla="*/ 429151 w 1054861"/>
                        <a:gd name="connsiteY119" fmla="*/ 382870 h 1178176"/>
                        <a:gd name="connsiteX120" fmla="*/ 361084 w 1054861"/>
                        <a:gd name="connsiteY120" fmla="*/ 382870 h 1178176"/>
                        <a:gd name="connsiteX121" fmla="*/ 391781 w 1054861"/>
                        <a:gd name="connsiteY121" fmla="*/ 307593 h 1178176"/>
                        <a:gd name="connsiteX122" fmla="*/ 375124 w 1054861"/>
                        <a:gd name="connsiteY122" fmla="*/ 157415 h 1178176"/>
                        <a:gd name="connsiteX123" fmla="*/ 961278 w 1054861"/>
                        <a:gd name="connsiteY123" fmla="*/ 138658 h 1178176"/>
                        <a:gd name="connsiteX124" fmla="*/ 971528 w 1054861"/>
                        <a:gd name="connsiteY124" fmla="*/ 150738 h 1178176"/>
                        <a:gd name="connsiteX125" fmla="*/ 1053403 w 1054861"/>
                        <a:gd name="connsiteY125" fmla="*/ 353970 h 1178176"/>
                        <a:gd name="connsiteX126" fmla="*/ 1054860 w 1054861"/>
                        <a:gd name="connsiteY126" fmla="*/ 382870 h 1178176"/>
                        <a:gd name="connsiteX127" fmla="*/ 911963 w 1054861"/>
                        <a:gd name="connsiteY127" fmla="*/ 382870 h 1178176"/>
                        <a:gd name="connsiteX128" fmla="*/ 911662 w 1054861"/>
                        <a:gd name="connsiteY128" fmla="*/ 375674 h 1178176"/>
                        <a:gd name="connsiteX129" fmla="*/ 859022 w 1054861"/>
                        <a:gd name="connsiteY129" fmla="*/ 190706 h 1178176"/>
                        <a:gd name="connsiteX130" fmla="*/ 857868 w 1054861"/>
                        <a:gd name="connsiteY130" fmla="*/ 188473 h 1178176"/>
                        <a:gd name="connsiteX131" fmla="*/ 889112 w 1054861"/>
                        <a:gd name="connsiteY131" fmla="*/ 176896 h 1178176"/>
                        <a:gd name="connsiteX132" fmla="*/ 949833 w 1054861"/>
                        <a:gd name="connsiteY132" fmla="*/ 146339 h 1178176"/>
                        <a:gd name="connsiteX133" fmla="*/ 722444 w 1054861"/>
                        <a:gd name="connsiteY133" fmla="*/ 4539 h 1178176"/>
                        <a:gd name="connsiteX134" fmla="*/ 735798 w 1054861"/>
                        <a:gd name="connsiteY134" fmla="*/ 6451 h 1178176"/>
                        <a:gd name="connsiteX135" fmla="*/ 929530 w 1054861"/>
                        <a:gd name="connsiteY135" fmla="*/ 104996 h 1178176"/>
                        <a:gd name="connsiteX136" fmla="*/ 942229 w 1054861"/>
                        <a:gd name="connsiteY136" fmla="*/ 117784 h 1178176"/>
                        <a:gd name="connsiteX137" fmla="*/ 938573 w 1054861"/>
                        <a:gd name="connsiteY137" fmla="*/ 120337 h 1178176"/>
                        <a:gd name="connsiteX138" fmla="*/ 847693 w 1054861"/>
                        <a:gd name="connsiteY138" fmla="*/ 163428 h 1178176"/>
                        <a:gd name="connsiteX139" fmla="*/ 845303 w 1054861"/>
                        <a:gd name="connsiteY139" fmla="*/ 164159 h 1178176"/>
                        <a:gd name="connsiteX140" fmla="*/ 842826 w 1054861"/>
                        <a:gd name="connsiteY140" fmla="*/ 159367 h 1178176"/>
                        <a:gd name="connsiteX141" fmla="*/ 824509 w 1054861"/>
                        <a:gd name="connsiteY141" fmla="*/ 128309 h 1178176"/>
                        <a:gd name="connsiteX142" fmla="*/ 724444 w 1054861"/>
                        <a:gd name="connsiteY142" fmla="*/ 6279 h 1178176"/>
                        <a:gd name="connsiteX143" fmla="*/ 601061 w 1054861"/>
                        <a:gd name="connsiteY143" fmla="*/ 4369 h 1178176"/>
                        <a:gd name="connsiteX144" fmla="*/ 586256 w 1054861"/>
                        <a:gd name="connsiteY144" fmla="*/ 19470 h 1178176"/>
                        <a:gd name="connsiteX145" fmla="*/ 514109 w 1054861"/>
                        <a:gd name="connsiteY145" fmla="*/ 115537 h 1178176"/>
                        <a:gd name="connsiteX146" fmla="*/ 496141 w 1054861"/>
                        <a:gd name="connsiteY146" fmla="*/ 146798 h 1178176"/>
                        <a:gd name="connsiteX147" fmla="*/ 485644 w 1054861"/>
                        <a:gd name="connsiteY147" fmla="*/ 167679 h 1178176"/>
                        <a:gd name="connsiteX148" fmla="*/ 471738 w 1054861"/>
                        <a:gd name="connsiteY148" fmla="*/ 163428 h 1178176"/>
                        <a:gd name="connsiteX149" fmla="*/ 380859 w 1054861"/>
                        <a:gd name="connsiteY149" fmla="*/ 120337 h 1178176"/>
                        <a:gd name="connsiteX150" fmla="*/ 378909 w 1054861"/>
                        <a:gd name="connsiteY150" fmla="*/ 118975 h 1178176"/>
                        <a:gd name="connsiteX151" fmla="*/ 392791 w 1054861"/>
                        <a:gd name="connsiteY151" fmla="*/ 104996 h 1178176"/>
                        <a:gd name="connsiteX152" fmla="*/ 586522 w 1054861"/>
                        <a:gd name="connsiteY152" fmla="*/ 6451 h 1178176"/>
                        <a:gd name="connsiteX153" fmla="*/ 674141 w 1054861"/>
                        <a:gd name="connsiteY153" fmla="*/ 0 h 1178176"/>
                        <a:gd name="connsiteX154" fmla="*/ 675204 w 1054861"/>
                        <a:gd name="connsiteY154" fmla="*/ 50 h 1178176"/>
                        <a:gd name="connsiteX155" fmla="*/ 678450 w 1054861"/>
                        <a:gd name="connsiteY155" fmla="*/ 2427 h 1178176"/>
                        <a:gd name="connsiteX156" fmla="*/ 802267 w 1054861"/>
                        <a:gd name="connsiteY156" fmla="*/ 142273 h 1178176"/>
                        <a:gd name="connsiteX157" fmla="*/ 819739 w 1054861"/>
                        <a:gd name="connsiteY157" fmla="*/ 171974 h 1178176"/>
                        <a:gd name="connsiteX158" fmla="*/ 813220 w 1054861"/>
                        <a:gd name="connsiteY158" fmla="*/ 173966 h 1178176"/>
                        <a:gd name="connsiteX159" fmla="*/ 700037 w 1054861"/>
                        <a:gd name="connsiteY159" fmla="*/ 192340 h 1178176"/>
                        <a:gd name="connsiteX160" fmla="*/ 674141 w 1054861"/>
                        <a:gd name="connsiteY160" fmla="*/ 193170 h 1178176"/>
                        <a:gd name="connsiteX161" fmla="*/ 648180 w 1054861"/>
                        <a:gd name="connsiteY161" fmla="*/ 0 h 1178176"/>
                        <a:gd name="connsiteX162" fmla="*/ 648180 w 1054861"/>
                        <a:gd name="connsiteY162" fmla="*/ 193355 h 1178176"/>
                        <a:gd name="connsiteX163" fmla="*/ 629373 w 1054861"/>
                        <a:gd name="connsiteY163" fmla="*/ 192903 h 1178176"/>
                        <a:gd name="connsiteX164" fmla="*/ 542444 w 1054861"/>
                        <a:gd name="connsiteY164" fmla="*/ 182381 h 1178176"/>
                        <a:gd name="connsiteX165" fmla="*/ 511369 w 1054861"/>
                        <a:gd name="connsiteY165" fmla="*/ 175164 h 1178176"/>
                        <a:gd name="connsiteX166" fmla="*/ 519268 w 1054861"/>
                        <a:gd name="connsiteY166" fmla="*/ 159319 h 1178176"/>
                        <a:gd name="connsiteX167" fmla="*/ 536505 w 1054861"/>
                        <a:gd name="connsiteY167" fmla="*/ 129251 h 1178176"/>
                        <a:gd name="connsiteX168" fmla="*/ 632025 w 1054861"/>
                        <a:gd name="connsiteY168" fmla="*/ 11290 h 1178176"/>
                        <a:gd name="connsiteX169" fmla="*/ 644811 w 1054861"/>
                        <a:gd name="connsiteY169" fmla="*/ 160 h 117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054861" h="1178176">
                          <a:moveTo>
                            <a:pt x="377167" y="970141"/>
                          </a:moveTo>
                          <a:lnTo>
                            <a:pt x="816013" y="970141"/>
                          </a:lnTo>
                          <a:cubicBezTo>
                            <a:pt x="869267" y="970141"/>
                            <a:pt x="912437" y="1013311"/>
                            <a:pt x="912437" y="1066565"/>
                          </a:cubicBezTo>
                          <a:lnTo>
                            <a:pt x="912437" y="1081752"/>
                          </a:lnTo>
                          <a:cubicBezTo>
                            <a:pt x="912437" y="1135006"/>
                            <a:pt x="869267" y="1178176"/>
                            <a:pt x="816013" y="1178176"/>
                          </a:cubicBezTo>
                          <a:lnTo>
                            <a:pt x="377167" y="1178176"/>
                          </a:lnTo>
                          <a:cubicBezTo>
                            <a:pt x="323913" y="1178176"/>
                            <a:pt x="280743" y="1135006"/>
                            <a:pt x="280743" y="1081752"/>
                          </a:cubicBezTo>
                          <a:lnTo>
                            <a:pt x="280743" y="1066565"/>
                          </a:lnTo>
                          <a:cubicBezTo>
                            <a:pt x="280743" y="1013311"/>
                            <a:pt x="323913" y="970141"/>
                            <a:pt x="377167" y="970141"/>
                          </a:cubicBezTo>
                          <a:close/>
                          <a:moveTo>
                            <a:pt x="845303" y="626241"/>
                          </a:moveTo>
                          <a:lnTo>
                            <a:pt x="847694" y="626972"/>
                          </a:lnTo>
                          <a:cubicBezTo>
                            <a:pt x="881221" y="638528"/>
                            <a:pt x="911812" y="653081"/>
                            <a:pt x="938574" y="670063"/>
                          </a:cubicBezTo>
                          <a:lnTo>
                            <a:pt x="942230" y="672616"/>
                          </a:lnTo>
                          <a:lnTo>
                            <a:pt x="929531" y="685404"/>
                          </a:lnTo>
                          <a:cubicBezTo>
                            <a:pt x="876475" y="734806"/>
                            <a:pt x="809814" y="769743"/>
                            <a:pt x="735799" y="783949"/>
                          </a:cubicBezTo>
                          <a:lnTo>
                            <a:pt x="722445" y="785861"/>
                          </a:lnTo>
                          <a:lnTo>
                            <a:pt x="724445" y="784121"/>
                          </a:lnTo>
                          <a:cubicBezTo>
                            <a:pt x="760862" y="750169"/>
                            <a:pt x="794982" y="709123"/>
                            <a:pt x="824510" y="662091"/>
                          </a:cubicBezTo>
                          <a:cubicBezTo>
                            <a:pt x="830969" y="651803"/>
                            <a:pt x="837075" y="641442"/>
                            <a:pt x="842827" y="631033"/>
                          </a:cubicBezTo>
                          <a:close/>
                          <a:moveTo>
                            <a:pt x="485644" y="622721"/>
                          </a:moveTo>
                          <a:lnTo>
                            <a:pt x="496142" y="643602"/>
                          </a:lnTo>
                          <a:cubicBezTo>
                            <a:pt x="501777" y="654074"/>
                            <a:pt x="507766" y="664504"/>
                            <a:pt x="514110" y="674863"/>
                          </a:cubicBezTo>
                          <a:cubicBezTo>
                            <a:pt x="535859" y="710383"/>
                            <a:pt x="560229" y="742565"/>
                            <a:pt x="586257" y="770930"/>
                          </a:cubicBezTo>
                          <a:lnTo>
                            <a:pt x="601062" y="786031"/>
                          </a:lnTo>
                          <a:lnTo>
                            <a:pt x="586523" y="783949"/>
                          </a:lnTo>
                          <a:cubicBezTo>
                            <a:pt x="512509" y="769743"/>
                            <a:pt x="445847" y="734806"/>
                            <a:pt x="392792" y="685404"/>
                          </a:cubicBezTo>
                          <a:lnTo>
                            <a:pt x="378910" y="671425"/>
                          </a:lnTo>
                          <a:lnTo>
                            <a:pt x="380859" y="670063"/>
                          </a:lnTo>
                          <a:cubicBezTo>
                            <a:pt x="407621" y="653081"/>
                            <a:pt x="438212" y="638528"/>
                            <a:pt x="471739" y="626972"/>
                          </a:cubicBezTo>
                          <a:close/>
                          <a:moveTo>
                            <a:pt x="674142" y="597230"/>
                          </a:moveTo>
                          <a:lnTo>
                            <a:pt x="700038" y="598060"/>
                          </a:lnTo>
                          <a:cubicBezTo>
                            <a:pt x="739810" y="600623"/>
                            <a:pt x="777835" y="606936"/>
                            <a:pt x="813221" y="616434"/>
                          </a:cubicBezTo>
                          <a:lnTo>
                            <a:pt x="819740" y="618426"/>
                          </a:lnTo>
                          <a:lnTo>
                            <a:pt x="802268" y="648127"/>
                          </a:lnTo>
                          <a:cubicBezTo>
                            <a:pt x="766791" y="704636"/>
                            <a:pt x="724054" y="751924"/>
                            <a:pt x="678451" y="787973"/>
                          </a:cubicBezTo>
                          <a:lnTo>
                            <a:pt x="675205" y="790350"/>
                          </a:lnTo>
                          <a:lnTo>
                            <a:pt x="674142" y="790400"/>
                          </a:lnTo>
                          <a:close/>
                          <a:moveTo>
                            <a:pt x="648181" y="597045"/>
                          </a:moveTo>
                          <a:lnTo>
                            <a:pt x="648181" y="790400"/>
                          </a:lnTo>
                          <a:lnTo>
                            <a:pt x="644812" y="790240"/>
                          </a:lnTo>
                          <a:lnTo>
                            <a:pt x="632026" y="779110"/>
                          </a:lnTo>
                          <a:cubicBezTo>
                            <a:pt x="596966" y="746344"/>
                            <a:pt x="564380" y="706671"/>
                            <a:pt x="536506" y="661149"/>
                          </a:cubicBezTo>
                          <a:cubicBezTo>
                            <a:pt x="530409" y="651191"/>
                            <a:pt x="524663" y="641160"/>
                            <a:pt x="519269" y="631081"/>
                          </a:cubicBezTo>
                          <a:lnTo>
                            <a:pt x="511370" y="615236"/>
                          </a:lnTo>
                          <a:lnTo>
                            <a:pt x="542445" y="608019"/>
                          </a:lnTo>
                          <a:cubicBezTo>
                            <a:pt x="570229" y="602535"/>
                            <a:pt x="599331" y="598948"/>
                            <a:pt x="629374" y="597497"/>
                          </a:cubicBezTo>
                          <a:close/>
                          <a:moveTo>
                            <a:pt x="911963" y="407530"/>
                          </a:moveTo>
                          <a:lnTo>
                            <a:pt x="1054861" y="407530"/>
                          </a:lnTo>
                          <a:lnTo>
                            <a:pt x="1053404" y="436430"/>
                          </a:lnTo>
                          <a:cubicBezTo>
                            <a:pt x="1045675" y="512673"/>
                            <a:pt x="1016299" y="582506"/>
                            <a:pt x="971529" y="639662"/>
                          </a:cubicBezTo>
                          <a:lnTo>
                            <a:pt x="961279" y="651742"/>
                          </a:lnTo>
                          <a:lnTo>
                            <a:pt x="949834" y="644062"/>
                          </a:lnTo>
                          <a:cubicBezTo>
                            <a:pt x="931272" y="632740"/>
                            <a:pt x="910940" y="622498"/>
                            <a:pt x="889113" y="613504"/>
                          </a:cubicBezTo>
                          <a:lnTo>
                            <a:pt x="857869" y="601927"/>
                          </a:lnTo>
                          <a:lnTo>
                            <a:pt x="859023" y="599694"/>
                          </a:lnTo>
                          <a:cubicBezTo>
                            <a:pt x="889294" y="536842"/>
                            <a:pt x="906840" y="473266"/>
                            <a:pt x="911663" y="414726"/>
                          </a:cubicBezTo>
                          <a:close/>
                          <a:moveTo>
                            <a:pt x="674142" y="407530"/>
                          </a:moveTo>
                          <a:lnTo>
                            <a:pt x="884182" y="407530"/>
                          </a:lnTo>
                          <a:lnTo>
                            <a:pt x="884142" y="409172"/>
                          </a:lnTo>
                          <a:cubicBezTo>
                            <a:pt x="880395" y="465998"/>
                            <a:pt x="864153" y="527497"/>
                            <a:pt x="835312" y="588070"/>
                          </a:cubicBezTo>
                          <a:lnTo>
                            <a:pt x="832180" y="594181"/>
                          </a:lnTo>
                          <a:lnTo>
                            <a:pt x="819419" y="590431"/>
                          </a:lnTo>
                          <a:cubicBezTo>
                            <a:pt x="782605" y="580934"/>
                            <a:pt x="743044" y="574621"/>
                            <a:pt x="701666" y="572058"/>
                          </a:cubicBezTo>
                          <a:lnTo>
                            <a:pt x="674142" y="571210"/>
                          </a:lnTo>
                          <a:close/>
                          <a:moveTo>
                            <a:pt x="457131" y="407530"/>
                          </a:moveTo>
                          <a:lnTo>
                            <a:pt x="648181" y="407530"/>
                          </a:lnTo>
                          <a:lnTo>
                            <a:pt x="648181" y="571121"/>
                          </a:lnTo>
                          <a:lnTo>
                            <a:pt x="617767" y="572058"/>
                          </a:lnTo>
                          <a:cubicBezTo>
                            <a:pt x="576389" y="574621"/>
                            <a:pt x="536828" y="580934"/>
                            <a:pt x="500014" y="590431"/>
                          </a:cubicBezTo>
                          <a:lnTo>
                            <a:pt x="499768" y="590504"/>
                          </a:lnTo>
                          <a:lnTo>
                            <a:pt x="491107" y="570241"/>
                          </a:lnTo>
                          <a:cubicBezTo>
                            <a:pt x="471138" y="519409"/>
                            <a:pt x="459906" y="468680"/>
                            <a:pt x="457314" y="421292"/>
                          </a:cubicBezTo>
                          <a:close/>
                          <a:moveTo>
                            <a:pt x="351029" y="407530"/>
                          </a:moveTo>
                          <a:lnTo>
                            <a:pt x="429151" y="407530"/>
                          </a:lnTo>
                          <a:lnTo>
                            <a:pt x="429731" y="426538"/>
                          </a:lnTo>
                          <a:cubicBezTo>
                            <a:pt x="433204" y="475363"/>
                            <a:pt x="445472" y="527784"/>
                            <a:pt x="466575" y="580468"/>
                          </a:cubicBezTo>
                          <a:lnTo>
                            <a:pt x="474192" y="598018"/>
                          </a:lnTo>
                          <a:lnTo>
                            <a:pt x="464149" y="600969"/>
                          </a:lnTo>
                          <a:cubicBezTo>
                            <a:pt x="429268" y="612527"/>
                            <a:pt x="397442" y="627079"/>
                            <a:pt x="369599" y="644062"/>
                          </a:cubicBezTo>
                          <a:lnTo>
                            <a:pt x="359995" y="650507"/>
                          </a:lnTo>
                          <a:lnTo>
                            <a:pt x="350794" y="639662"/>
                          </a:lnTo>
                          <a:cubicBezTo>
                            <a:pt x="328409" y="611084"/>
                            <a:pt x="309872" y="579337"/>
                            <a:pt x="295966" y="545204"/>
                          </a:cubicBezTo>
                          <a:lnTo>
                            <a:pt x="295486" y="543737"/>
                          </a:lnTo>
                          <a:close/>
                          <a:moveTo>
                            <a:pt x="499767" y="199896"/>
                          </a:moveTo>
                          <a:lnTo>
                            <a:pt x="500013" y="199969"/>
                          </a:lnTo>
                          <a:cubicBezTo>
                            <a:pt x="536828" y="209466"/>
                            <a:pt x="576388" y="215779"/>
                            <a:pt x="617766" y="218342"/>
                          </a:cubicBezTo>
                          <a:lnTo>
                            <a:pt x="648180" y="219279"/>
                          </a:lnTo>
                          <a:lnTo>
                            <a:pt x="648180" y="382870"/>
                          </a:lnTo>
                          <a:lnTo>
                            <a:pt x="457130" y="382870"/>
                          </a:lnTo>
                          <a:lnTo>
                            <a:pt x="457313" y="369108"/>
                          </a:lnTo>
                          <a:cubicBezTo>
                            <a:pt x="459905" y="321720"/>
                            <a:pt x="471137" y="270991"/>
                            <a:pt x="491106" y="220159"/>
                          </a:cubicBezTo>
                          <a:close/>
                          <a:moveTo>
                            <a:pt x="832179" y="196219"/>
                          </a:moveTo>
                          <a:lnTo>
                            <a:pt x="835311" y="202330"/>
                          </a:lnTo>
                          <a:cubicBezTo>
                            <a:pt x="864152" y="262903"/>
                            <a:pt x="880394" y="324402"/>
                            <a:pt x="884141" y="381228"/>
                          </a:cubicBezTo>
                          <a:lnTo>
                            <a:pt x="884181" y="382870"/>
                          </a:lnTo>
                          <a:lnTo>
                            <a:pt x="674141" y="382870"/>
                          </a:lnTo>
                          <a:lnTo>
                            <a:pt x="674141" y="219190"/>
                          </a:lnTo>
                          <a:lnTo>
                            <a:pt x="701665" y="218342"/>
                          </a:lnTo>
                          <a:cubicBezTo>
                            <a:pt x="743044" y="215779"/>
                            <a:pt x="782604" y="209466"/>
                            <a:pt x="819418" y="199969"/>
                          </a:cubicBezTo>
                          <a:close/>
                          <a:moveTo>
                            <a:pt x="230858" y="148871"/>
                          </a:moveTo>
                          <a:cubicBezTo>
                            <a:pt x="243098" y="148878"/>
                            <a:pt x="255540" y="151285"/>
                            <a:pt x="267520" y="156360"/>
                          </a:cubicBezTo>
                          <a:lnTo>
                            <a:pt x="283828" y="163268"/>
                          </a:lnTo>
                          <a:cubicBezTo>
                            <a:pt x="331749" y="183568"/>
                            <a:pt x="354140" y="238872"/>
                            <a:pt x="333840" y="286793"/>
                          </a:cubicBezTo>
                          <a:lnTo>
                            <a:pt x="223848" y="556528"/>
                          </a:lnTo>
                          <a:cubicBezTo>
                            <a:pt x="326548" y="824851"/>
                            <a:pt x="666892" y="947969"/>
                            <a:pt x="912899" y="785038"/>
                          </a:cubicBezTo>
                          <a:lnTo>
                            <a:pt x="912899" y="844361"/>
                          </a:lnTo>
                          <a:cubicBezTo>
                            <a:pt x="912899" y="895123"/>
                            <a:pt x="871748" y="936274"/>
                            <a:pt x="820986" y="936274"/>
                          </a:cubicBezTo>
                          <a:lnTo>
                            <a:pt x="353378" y="936274"/>
                          </a:lnTo>
                          <a:cubicBezTo>
                            <a:pt x="316957" y="936164"/>
                            <a:pt x="297424" y="924331"/>
                            <a:pt x="280729" y="905813"/>
                          </a:cubicBezTo>
                          <a:lnTo>
                            <a:pt x="27715" y="633838"/>
                          </a:lnTo>
                          <a:cubicBezTo>
                            <a:pt x="-9455" y="596975"/>
                            <a:pt x="-3625" y="544998"/>
                            <a:pt x="12717" y="516272"/>
                          </a:cubicBezTo>
                          <a:lnTo>
                            <a:pt x="143995" y="206372"/>
                          </a:lnTo>
                          <a:cubicBezTo>
                            <a:pt x="159220" y="170431"/>
                            <a:pt x="194135" y="148851"/>
                            <a:pt x="230858" y="148871"/>
                          </a:cubicBezTo>
                          <a:close/>
                          <a:moveTo>
                            <a:pt x="365210" y="143394"/>
                          </a:moveTo>
                          <a:lnTo>
                            <a:pt x="369598" y="146339"/>
                          </a:lnTo>
                          <a:cubicBezTo>
                            <a:pt x="397441" y="163321"/>
                            <a:pt x="429267" y="177873"/>
                            <a:pt x="464148" y="189431"/>
                          </a:cubicBezTo>
                          <a:lnTo>
                            <a:pt x="474192" y="192382"/>
                          </a:lnTo>
                          <a:lnTo>
                            <a:pt x="466574" y="209932"/>
                          </a:lnTo>
                          <a:cubicBezTo>
                            <a:pt x="445472" y="262616"/>
                            <a:pt x="433204" y="315037"/>
                            <a:pt x="429731" y="363862"/>
                          </a:cubicBezTo>
                          <a:lnTo>
                            <a:pt x="429151" y="382870"/>
                          </a:lnTo>
                          <a:lnTo>
                            <a:pt x="361084" y="382870"/>
                          </a:lnTo>
                          <a:lnTo>
                            <a:pt x="391781" y="307593"/>
                          </a:lnTo>
                          <a:cubicBezTo>
                            <a:pt x="407578" y="269869"/>
                            <a:pt x="404305" y="208609"/>
                            <a:pt x="375124" y="157415"/>
                          </a:cubicBezTo>
                          <a:close/>
                          <a:moveTo>
                            <a:pt x="961278" y="138658"/>
                          </a:moveTo>
                          <a:lnTo>
                            <a:pt x="971528" y="150738"/>
                          </a:lnTo>
                          <a:cubicBezTo>
                            <a:pt x="1016298" y="207894"/>
                            <a:pt x="1045674" y="277727"/>
                            <a:pt x="1053403" y="353970"/>
                          </a:cubicBezTo>
                          <a:lnTo>
                            <a:pt x="1054860" y="382870"/>
                          </a:lnTo>
                          <a:lnTo>
                            <a:pt x="911963" y="382870"/>
                          </a:lnTo>
                          <a:lnTo>
                            <a:pt x="911662" y="375674"/>
                          </a:lnTo>
                          <a:cubicBezTo>
                            <a:pt x="906839" y="317134"/>
                            <a:pt x="889293" y="253558"/>
                            <a:pt x="859022" y="190706"/>
                          </a:cubicBezTo>
                          <a:lnTo>
                            <a:pt x="857868" y="188473"/>
                          </a:lnTo>
                          <a:lnTo>
                            <a:pt x="889112" y="176896"/>
                          </a:lnTo>
                          <a:cubicBezTo>
                            <a:pt x="910939" y="167902"/>
                            <a:pt x="931271" y="157660"/>
                            <a:pt x="949833" y="146339"/>
                          </a:cubicBezTo>
                          <a:close/>
                          <a:moveTo>
                            <a:pt x="722444" y="4539"/>
                          </a:moveTo>
                          <a:lnTo>
                            <a:pt x="735798" y="6451"/>
                          </a:lnTo>
                          <a:cubicBezTo>
                            <a:pt x="809813" y="20657"/>
                            <a:pt x="876474" y="55594"/>
                            <a:pt x="929530" y="104996"/>
                          </a:cubicBezTo>
                          <a:lnTo>
                            <a:pt x="942229" y="117784"/>
                          </a:lnTo>
                          <a:lnTo>
                            <a:pt x="938573" y="120337"/>
                          </a:lnTo>
                          <a:cubicBezTo>
                            <a:pt x="911811" y="137319"/>
                            <a:pt x="881220" y="151872"/>
                            <a:pt x="847693" y="163428"/>
                          </a:cubicBezTo>
                          <a:lnTo>
                            <a:pt x="845303" y="164159"/>
                          </a:lnTo>
                          <a:lnTo>
                            <a:pt x="842826" y="159367"/>
                          </a:lnTo>
                          <a:cubicBezTo>
                            <a:pt x="837074" y="148958"/>
                            <a:pt x="830968" y="138597"/>
                            <a:pt x="824509" y="128309"/>
                          </a:cubicBezTo>
                          <a:cubicBezTo>
                            <a:pt x="794981" y="81277"/>
                            <a:pt x="760861" y="40231"/>
                            <a:pt x="724444" y="6279"/>
                          </a:cubicBezTo>
                          <a:close/>
                          <a:moveTo>
                            <a:pt x="601061" y="4369"/>
                          </a:moveTo>
                          <a:lnTo>
                            <a:pt x="586256" y="19470"/>
                          </a:lnTo>
                          <a:cubicBezTo>
                            <a:pt x="560228" y="47835"/>
                            <a:pt x="535858" y="80017"/>
                            <a:pt x="514109" y="115537"/>
                          </a:cubicBezTo>
                          <a:cubicBezTo>
                            <a:pt x="507765" y="125896"/>
                            <a:pt x="501776" y="136326"/>
                            <a:pt x="496141" y="146798"/>
                          </a:cubicBezTo>
                          <a:lnTo>
                            <a:pt x="485644" y="167679"/>
                          </a:lnTo>
                          <a:lnTo>
                            <a:pt x="471738" y="163428"/>
                          </a:lnTo>
                          <a:cubicBezTo>
                            <a:pt x="438211" y="151872"/>
                            <a:pt x="407620" y="137319"/>
                            <a:pt x="380859" y="120337"/>
                          </a:cubicBezTo>
                          <a:lnTo>
                            <a:pt x="378909" y="118975"/>
                          </a:lnTo>
                          <a:lnTo>
                            <a:pt x="392791" y="104996"/>
                          </a:lnTo>
                          <a:cubicBezTo>
                            <a:pt x="445847" y="55594"/>
                            <a:pt x="512508" y="20657"/>
                            <a:pt x="586522" y="6451"/>
                          </a:cubicBezTo>
                          <a:close/>
                          <a:moveTo>
                            <a:pt x="674141" y="0"/>
                          </a:moveTo>
                          <a:lnTo>
                            <a:pt x="675204" y="50"/>
                          </a:lnTo>
                          <a:lnTo>
                            <a:pt x="678450" y="2427"/>
                          </a:lnTo>
                          <a:cubicBezTo>
                            <a:pt x="724053" y="38476"/>
                            <a:pt x="766790" y="85764"/>
                            <a:pt x="802267" y="142273"/>
                          </a:cubicBezTo>
                          <a:lnTo>
                            <a:pt x="819739" y="171974"/>
                          </a:lnTo>
                          <a:lnTo>
                            <a:pt x="813220" y="173966"/>
                          </a:lnTo>
                          <a:cubicBezTo>
                            <a:pt x="777834" y="183464"/>
                            <a:pt x="739809" y="189777"/>
                            <a:pt x="700037" y="192340"/>
                          </a:cubicBezTo>
                          <a:lnTo>
                            <a:pt x="674141" y="193170"/>
                          </a:lnTo>
                          <a:close/>
                          <a:moveTo>
                            <a:pt x="648180" y="0"/>
                          </a:moveTo>
                          <a:lnTo>
                            <a:pt x="648180" y="193355"/>
                          </a:lnTo>
                          <a:lnTo>
                            <a:pt x="629373" y="192903"/>
                          </a:lnTo>
                          <a:cubicBezTo>
                            <a:pt x="599330" y="191452"/>
                            <a:pt x="570229" y="187865"/>
                            <a:pt x="542444" y="182381"/>
                          </a:cubicBezTo>
                          <a:lnTo>
                            <a:pt x="511369" y="175164"/>
                          </a:lnTo>
                          <a:lnTo>
                            <a:pt x="519268" y="159319"/>
                          </a:lnTo>
                          <a:cubicBezTo>
                            <a:pt x="524663" y="149240"/>
                            <a:pt x="530408" y="139209"/>
                            <a:pt x="536505" y="129251"/>
                          </a:cubicBezTo>
                          <a:cubicBezTo>
                            <a:pt x="564379" y="83729"/>
                            <a:pt x="596965" y="44056"/>
                            <a:pt x="632025" y="11290"/>
                          </a:cubicBezTo>
                          <a:lnTo>
                            <a:pt x="644811" y="16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14350">
                        <a:defRPr/>
                      </a:pPr>
                      <a:endParaRPr lang="en-US" sz="1013">
                        <a:solidFill>
                          <a:srgbClr val="FFFFFF"/>
                        </a:solidFill>
                        <a:latin typeface="Arial" panose="020B0604020202020204" pitchFamily="34" charset="0"/>
                        <a:cs typeface="Arial" panose="020B0604020202020204" pitchFamily="34" charset="0"/>
                      </a:endParaRPr>
                    </a:p>
                  </p:txBody>
                </p:sp>
                <p:grpSp>
                  <p:nvGrpSpPr>
                    <p:cNvPr id="239" name="Group 238"/>
                    <p:cNvGrpSpPr/>
                    <p:nvPr/>
                  </p:nvGrpSpPr>
                  <p:grpSpPr>
                    <a:xfrm>
                      <a:off x="2253067" y="2467748"/>
                      <a:ext cx="421904" cy="480086"/>
                      <a:chOff x="6637812" y="621766"/>
                      <a:chExt cx="4144246" cy="4715815"/>
                    </a:xfrm>
                    <a:solidFill>
                      <a:schemeClr val="bg1"/>
                    </a:solidFill>
                  </p:grpSpPr>
                  <p:sp>
                    <p:nvSpPr>
                      <p:cNvPr id="240" name="Freeform 239"/>
                      <p:cNvSpPr/>
                      <p:nvPr/>
                    </p:nvSpPr>
                    <p:spPr>
                      <a:xfrm>
                        <a:off x="8044154" y="1913635"/>
                        <a:ext cx="891928" cy="940246"/>
                      </a:xfrm>
                      <a:custGeom>
                        <a:avLst/>
                        <a:gdLst>
                          <a:gd name="connsiteX0" fmla="*/ 588269 w 891927"/>
                          <a:gd name="connsiteY0" fmla="*/ 0 h 940247"/>
                          <a:gd name="connsiteX1" fmla="*/ 659645 w 891927"/>
                          <a:gd name="connsiteY1" fmla="*/ 86507 h 940247"/>
                          <a:gd name="connsiteX2" fmla="*/ 791797 w 891927"/>
                          <a:gd name="connsiteY2" fmla="*/ 195543 h 940247"/>
                          <a:gd name="connsiteX3" fmla="*/ 891927 w 891927"/>
                          <a:gd name="connsiteY3" fmla="*/ 249892 h 940247"/>
                          <a:gd name="connsiteX4" fmla="*/ 315334 w 891927"/>
                          <a:gd name="connsiteY4" fmla="*/ 940247 h 940247"/>
                          <a:gd name="connsiteX5" fmla="*/ 310448 w 891927"/>
                          <a:gd name="connsiteY5" fmla="*/ 933714 h 940247"/>
                          <a:gd name="connsiteX6" fmla="*/ 3708 w 891927"/>
                          <a:gd name="connsiteY6" fmla="*/ 680813 h 940247"/>
                          <a:gd name="connsiteX7" fmla="*/ 0 w 891927"/>
                          <a:gd name="connsiteY7" fmla="*/ 679026 h 94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927" h="940247">
                            <a:moveTo>
                              <a:pt x="588269" y="0"/>
                            </a:moveTo>
                            <a:lnTo>
                              <a:pt x="659645" y="86507"/>
                            </a:lnTo>
                            <a:cubicBezTo>
                              <a:pt x="700042" y="126905"/>
                              <a:pt x="744292" y="163449"/>
                              <a:pt x="791797" y="195543"/>
                            </a:cubicBezTo>
                            <a:lnTo>
                              <a:pt x="891927" y="249892"/>
                            </a:lnTo>
                            <a:lnTo>
                              <a:pt x="315334" y="940247"/>
                            </a:lnTo>
                            <a:lnTo>
                              <a:pt x="310448" y="933714"/>
                            </a:lnTo>
                            <a:cubicBezTo>
                              <a:pt x="225683" y="831002"/>
                              <a:pt x="121578" y="744844"/>
                              <a:pt x="3708" y="680813"/>
                            </a:cubicBezTo>
                            <a:lnTo>
                              <a:pt x="0" y="67902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241" name="Freeform 240"/>
                      <p:cNvSpPr/>
                      <p:nvPr/>
                    </p:nvSpPr>
                    <p:spPr>
                      <a:xfrm rot="4327239">
                        <a:off x="8449156" y="3632064"/>
                        <a:ext cx="862273" cy="907646"/>
                      </a:xfrm>
                      <a:custGeom>
                        <a:avLst/>
                        <a:gdLst>
                          <a:gd name="connsiteX0" fmla="*/ 0 w 862272"/>
                          <a:gd name="connsiteY0" fmla="*/ 645005 h 907647"/>
                          <a:gd name="connsiteX1" fmla="*/ 551950 w 862272"/>
                          <a:gd name="connsiteY1" fmla="*/ 0 h 907647"/>
                          <a:gd name="connsiteX2" fmla="*/ 581866 w 862272"/>
                          <a:gd name="connsiteY2" fmla="*/ 46786 h 907647"/>
                          <a:gd name="connsiteX3" fmla="*/ 837641 w 862272"/>
                          <a:gd name="connsiteY3" fmla="*/ 266794 h 907647"/>
                          <a:gd name="connsiteX4" fmla="*/ 862272 w 862272"/>
                          <a:gd name="connsiteY4" fmla="*/ 277572 h 907647"/>
                          <a:gd name="connsiteX5" fmla="*/ 298056 w 862272"/>
                          <a:gd name="connsiteY5" fmla="*/ 907647 h 907647"/>
                          <a:gd name="connsiteX6" fmla="*/ 292189 w 862272"/>
                          <a:gd name="connsiteY6" fmla="*/ 898471 h 907647"/>
                          <a:gd name="connsiteX7" fmla="*/ 153523 w 862272"/>
                          <a:gd name="connsiteY7" fmla="*/ 753000 h 90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272" h="907647">
                            <a:moveTo>
                              <a:pt x="0" y="645005"/>
                            </a:moveTo>
                            <a:lnTo>
                              <a:pt x="551950" y="0"/>
                            </a:lnTo>
                            <a:lnTo>
                              <a:pt x="581866" y="46786"/>
                            </a:lnTo>
                            <a:cubicBezTo>
                              <a:pt x="650737" y="134689"/>
                              <a:pt x="736997" y="209981"/>
                              <a:pt x="837641" y="266794"/>
                            </a:cubicBezTo>
                            <a:lnTo>
                              <a:pt x="862272" y="277572"/>
                            </a:lnTo>
                            <a:lnTo>
                              <a:pt x="298056" y="907647"/>
                            </a:lnTo>
                            <a:lnTo>
                              <a:pt x="292189" y="898471"/>
                            </a:lnTo>
                            <a:cubicBezTo>
                              <a:pt x="251015" y="845918"/>
                              <a:pt x="204643" y="797136"/>
                              <a:pt x="153523" y="75300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242" name="Oval 241"/>
                      <p:cNvSpPr/>
                      <p:nvPr/>
                    </p:nvSpPr>
                    <p:spPr>
                      <a:xfrm>
                        <a:off x="6637812" y="2594382"/>
                        <a:ext cx="1828799" cy="182880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243" name="Oval 242"/>
                      <p:cNvSpPr/>
                      <p:nvPr/>
                    </p:nvSpPr>
                    <p:spPr>
                      <a:xfrm>
                        <a:off x="9288107" y="3843632"/>
                        <a:ext cx="1493951" cy="149394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244" name="Oval 243"/>
                      <p:cNvSpPr/>
                      <p:nvPr/>
                    </p:nvSpPr>
                    <p:spPr>
                      <a:xfrm>
                        <a:off x="8588223" y="621766"/>
                        <a:ext cx="1493951" cy="149394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grpSp>
            </p:grpSp>
            <p:grpSp>
              <p:nvGrpSpPr>
                <p:cNvPr id="11" name="Group 10"/>
                <p:cNvGrpSpPr/>
                <p:nvPr/>
              </p:nvGrpSpPr>
              <p:grpSpPr>
                <a:xfrm>
                  <a:off x="2362200" y="2080260"/>
                  <a:ext cx="2011680" cy="2164080"/>
                  <a:chOff x="2362200" y="2080260"/>
                  <a:chExt cx="2011680" cy="2164080"/>
                </a:xfrm>
              </p:grpSpPr>
              <p:sp>
                <p:nvSpPr>
                  <p:cNvPr id="3" name="Freeform 2"/>
                  <p:cNvSpPr/>
                  <p:nvPr/>
                </p:nvSpPr>
                <p:spPr>
                  <a:xfrm>
                    <a:off x="2362200" y="2080260"/>
                    <a:ext cx="2011680" cy="2164080"/>
                  </a:xfrm>
                  <a:custGeom>
                    <a:avLst/>
                    <a:gdLst>
                      <a:gd name="connsiteX0" fmla="*/ 1249680 w 2011680"/>
                      <a:gd name="connsiteY0" fmla="*/ 1333500 h 2164080"/>
                      <a:gd name="connsiteX1" fmla="*/ 1341120 w 2011680"/>
                      <a:gd name="connsiteY1" fmla="*/ 1645920 h 2164080"/>
                      <a:gd name="connsiteX2" fmla="*/ 1432560 w 2011680"/>
                      <a:gd name="connsiteY2" fmla="*/ 2034540 h 2164080"/>
                      <a:gd name="connsiteX3" fmla="*/ 1958340 w 2011680"/>
                      <a:gd name="connsiteY3" fmla="*/ 1973580 h 2164080"/>
                      <a:gd name="connsiteX4" fmla="*/ 1790700 w 2011680"/>
                      <a:gd name="connsiteY4" fmla="*/ 1082040 h 2164080"/>
                      <a:gd name="connsiteX5" fmla="*/ 2011680 w 2011680"/>
                      <a:gd name="connsiteY5" fmla="*/ 365760 h 2164080"/>
                      <a:gd name="connsiteX6" fmla="*/ 1699260 w 2011680"/>
                      <a:gd name="connsiteY6" fmla="*/ 449580 h 2164080"/>
                      <a:gd name="connsiteX7" fmla="*/ 1181100 w 2011680"/>
                      <a:gd name="connsiteY7" fmla="*/ 289560 h 2164080"/>
                      <a:gd name="connsiteX8" fmla="*/ 1280160 w 2011680"/>
                      <a:gd name="connsiteY8" fmla="*/ 0 h 2164080"/>
                      <a:gd name="connsiteX9" fmla="*/ 236220 w 2011680"/>
                      <a:gd name="connsiteY9" fmla="*/ 182880 h 2164080"/>
                      <a:gd name="connsiteX10" fmla="*/ 358140 w 2011680"/>
                      <a:gd name="connsiteY10" fmla="*/ 419100 h 2164080"/>
                      <a:gd name="connsiteX11" fmla="*/ 655320 w 2011680"/>
                      <a:gd name="connsiteY11" fmla="*/ 998220 h 2164080"/>
                      <a:gd name="connsiteX12" fmla="*/ 0 w 2011680"/>
                      <a:gd name="connsiteY12" fmla="*/ 1150620 h 2164080"/>
                      <a:gd name="connsiteX13" fmla="*/ 160020 w 2011680"/>
                      <a:gd name="connsiteY13" fmla="*/ 185928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594360 w 2011680"/>
                      <a:gd name="connsiteY17" fmla="*/ 2164080 h 2164080"/>
                      <a:gd name="connsiteX0" fmla="*/ 1249680 w 2011680"/>
                      <a:gd name="connsiteY0" fmla="*/ 1333500 h 2164080"/>
                      <a:gd name="connsiteX1" fmla="*/ 1341120 w 2011680"/>
                      <a:gd name="connsiteY1" fmla="*/ 1645920 h 2164080"/>
                      <a:gd name="connsiteX2" fmla="*/ 1432560 w 2011680"/>
                      <a:gd name="connsiteY2" fmla="*/ 2034540 h 2164080"/>
                      <a:gd name="connsiteX3" fmla="*/ 1958340 w 2011680"/>
                      <a:gd name="connsiteY3" fmla="*/ 1973580 h 2164080"/>
                      <a:gd name="connsiteX4" fmla="*/ 1790700 w 2011680"/>
                      <a:gd name="connsiteY4" fmla="*/ 1082040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358140 w 2011680"/>
                      <a:gd name="connsiteY10" fmla="*/ 419100 h 2164080"/>
                      <a:gd name="connsiteX11" fmla="*/ 655320 w 2011680"/>
                      <a:gd name="connsiteY11" fmla="*/ 998220 h 2164080"/>
                      <a:gd name="connsiteX12" fmla="*/ 0 w 2011680"/>
                      <a:gd name="connsiteY12" fmla="*/ 1150620 h 2164080"/>
                      <a:gd name="connsiteX13" fmla="*/ 160020 w 2011680"/>
                      <a:gd name="connsiteY13" fmla="*/ 185928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594360 w 2011680"/>
                      <a:gd name="connsiteY17" fmla="*/ 2164080 h 2164080"/>
                      <a:gd name="connsiteX0" fmla="*/ 1249680 w 2011680"/>
                      <a:gd name="connsiteY0" fmla="*/ 1333500 h 2164080"/>
                      <a:gd name="connsiteX1" fmla="*/ 1341120 w 2011680"/>
                      <a:gd name="connsiteY1" fmla="*/ 1645920 h 2164080"/>
                      <a:gd name="connsiteX2" fmla="*/ 1432560 w 2011680"/>
                      <a:gd name="connsiteY2" fmla="*/ 2034540 h 2164080"/>
                      <a:gd name="connsiteX3" fmla="*/ 1958340 w 2011680"/>
                      <a:gd name="connsiteY3" fmla="*/ 1973580 h 2164080"/>
                      <a:gd name="connsiteX4" fmla="*/ 1959769 w 2011680"/>
                      <a:gd name="connsiteY4" fmla="*/ 1146333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358140 w 2011680"/>
                      <a:gd name="connsiteY10" fmla="*/ 419100 h 2164080"/>
                      <a:gd name="connsiteX11" fmla="*/ 655320 w 2011680"/>
                      <a:gd name="connsiteY11" fmla="*/ 998220 h 2164080"/>
                      <a:gd name="connsiteX12" fmla="*/ 0 w 2011680"/>
                      <a:gd name="connsiteY12" fmla="*/ 1150620 h 2164080"/>
                      <a:gd name="connsiteX13" fmla="*/ 160020 w 2011680"/>
                      <a:gd name="connsiteY13" fmla="*/ 185928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594360 w 2011680"/>
                      <a:gd name="connsiteY17" fmla="*/ 2164080 h 2164080"/>
                      <a:gd name="connsiteX0" fmla="*/ 1249680 w 2011680"/>
                      <a:gd name="connsiteY0" fmla="*/ 1333500 h 2164080"/>
                      <a:gd name="connsiteX1" fmla="*/ 1341120 w 2011680"/>
                      <a:gd name="connsiteY1" fmla="*/ 1645920 h 2164080"/>
                      <a:gd name="connsiteX2" fmla="*/ 1587341 w 2011680"/>
                      <a:gd name="connsiteY2" fmla="*/ 1965483 h 2164080"/>
                      <a:gd name="connsiteX3" fmla="*/ 1958340 w 2011680"/>
                      <a:gd name="connsiteY3" fmla="*/ 1973580 h 2164080"/>
                      <a:gd name="connsiteX4" fmla="*/ 1959769 w 2011680"/>
                      <a:gd name="connsiteY4" fmla="*/ 1146333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358140 w 2011680"/>
                      <a:gd name="connsiteY10" fmla="*/ 419100 h 2164080"/>
                      <a:gd name="connsiteX11" fmla="*/ 655320 w 2011680"/>
                      <a:gd name="connsiteY11" fmla="*/ 998220 h 2164080"/>
                      <a:gd name="connsiteX12" fmla="*/ 0 w 2011680"/>
                      <a:gd name="connsiteY12" fmla="*/ 1150620 h 2164080"/>
                      <a:gd name="connsiteX13" fmla="*/ 160020 w 2011680"/>
                      <a:gd name="connsiteY13" fmla="*/ 185928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594360 w 2011680"/>
                      <a:gd name="connsiteY17" fmla="*/ 2164080 h 2164080"/>
                      <a:gd name="connsiteX0" fmla="*/ 1249680 w 2011680"/>
                      <a:gd name="connsiteY0" fmla="*/ 1333500 h 2164080"/>
                      <a:gd name="connsiteX1" fmla="*/ 1341120 w 2011680"/>
                      <a:gd name="connsiteY1" fmla="*/ 1645920 h 2164080"/>
                      <a:gd name="connsiteX2" fmla="*/ 1587341 w 2011680"/>
                      <a:gd name="connsiteY2" fmla="*/ 1965483 h 2164080"/>
                      <a:gd name="connsiteX3" fmla="*/ 1958340 w 2011680"/>
                      <a:gd name="connsiteY3" fmla="*/ 1973580 h 2164080"/>
                      <a:gd name="connsiteX4" fmla="*/ 1959769 w 2011680"/>
                      <a:gd name="connsiteY4" fmla="*/ 1146333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358140 w 2011680"/>
                      <a:gd name="connsiteY10" fmla="*/ 419100 h 2164080"/>
                      <a:gd name="connsiteX11" fmla="*/ 655320 w 2011680"/>
                      <a:gd name="connsiteY11" fmla="*/ 998220 h 2164080"/>
                      <a:gd name="connsiteX12" fmla="*/ 0 w 2011680"/>
                      <a:gd name="connsiteY12" fmla="*/ 1150620 h 2164080"/>
                      <a:gd name="connsiteX13" fmla="*/ 160020 w 2011680"/>
                      <a:gd name="connsiteY13" fmla="*/ 185928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680085 w 2011680"/>
                      <a:gd name="connsiteY17" fmla="*/ 2164080 h 2164080"/>
                      <a:gd name="connsiteX0" fmla="*/ 1249680 w 2011680"/>
                      <a:gd name="connsiteY0" fmla="*/ 1333500 h 2164080"/>
                      <a:gd name="connsiteX1" fmla="*/ 1341120 w 2011680"/>
                      <a:gd name="connsiteY1" fmla="*/ 1645920 h 2164080"/>
                      <a:gd name="connsiteX2" fmla="*/ 1587341 w 2011680"/>
                      <a:gd name="connsiteY2" fmla="*/ 1965483 h 2164080"/>
                      <a:gd name="connsiteX3" fmla="*/ 1958340 w 2011680"/>
                      <a:gd name="connsiteY3" fmla="*/ 1973580 h 2164080"/>
                      <a:gd name="connsiteX4" fmla="*/ 1959769 w 2011680"/>
                      <a:gd name="connsiteY4" fmla="*/ 1146333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358140 w 2011680"/>
                      <a:gd name="connsiteY10" fmla="*/ 419100 h 2164080"/>
                      <a:gd name="connsiteX11" fmla="*/ 655320 w 2011680"/>
                      <a:gd name="connsiteY11" fmla="*/ 998220 h 2164080"/>
                      <a:gd name="connsiteX12" fmla="*/ 0 w 2011680"/>
                      <a:gd name="connsiteY12" fmla="*/ 1150620 h 2164080"/>
                      <a:gd name="connsiteX13" fmla="*/ 233839 w 2011680"/>
                      <a:gd name="connsiteY13" fmla="*/ 172593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680085 w 2011680"/>
                      <a:gd name="connsiteY17" fmla="*/ 2164080 h 2164080"/>
                      <a:gd name="connsiteX0" fmla="*/ 1249680 w 2011680"/>
                      <a:gd name="connsiteY0" fmla="*/ 1333500 h 2164080"/>
                      <a:gd name="connsiteX1" fmla="*/ 1341120 w 2011680"/>
                      <a:gd name="connsiteY1" fmla="*/ 1645920 h 2164080"/>
                      <a:gd name="connsiteX2" fmla="*/ 1587341 w 2011680"/>
                      <a:gd name="connsiteY2" fmla="*/ 1965483 h 2164080"/>
                      <a:gd name="connsiteX3" fmla="*/ 1958340 w 2011680"/>
                      <a:gd name="connsiteY3" fmla="*/ 1973580 h 2164080"/>
                      <a:gd name="connsiteX4" fmla="*/ 1959769 w 2011680"/>
                      <a:gd name="connsiteY4" fmla="*/ 1146333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358140 w 2011680"/>
                      <a:gd name="connsiteY10" fmla="*/ 419100 h 2164080"/>
                      <a:gd name="connsiteX11" fmla="*/ 629126 w 2011680"/>
                      <a:gd name="connsiteY11" fmla="*/ 964882 h 2164080"/>
                      <a:gd name="connsiteX12" fmla="*/ 0 w 2011680"/>
                      <a:gd name="connsiteY12" fmla="*/ 1150620 h 2164080"/>
                      <a:gd name="connsiteX13" fmla="*/ 233839 w 2011680"/>
                      <a:gd name="connsiteY13" fmla="*/ 172593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680085 w 2011680"/>
                      <a:gd name="connsiteY17" fmla="*/ 2164080 h 2164080"/>
                      <a:gd name="connsiteX0" fmla="*/ 1249680 w 2011680"/>
                      <a:gd name="connsiteY0" fmla="*/ 1333500 h 2164080"/>
                      <a:gd name="connsiteX1" fmla="*/ 1341120 w 2011680"/>
                      <a:gd name="connsiteY1" fmla="*/ 1645920 h 2164080"/>
                      <a:gd name="connsiteX2" fmla="*/ 1587341 w 2011680"/>
                      <a:gd name="connsiteY2" fmla="*/ 1965483 h 2164080"/>
                      <a:gd name="connsiteX3" fmla="*/ 1958340 w 2011680"/>
                      <a:gd name="connsiteY3" fmla="*/ 1973580 h 2164080"/>
                      <a:gd name="connsiteX4" fmla="*/ 1959769 w 2011680"/>
                      <a:gd name="connsiteY4" fmla="*/ 1146333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205740 w 2011680"/>
                      <a:gd name="connsiteY10" fmla="*/ 440531 h 2164080"/>
                      <a:gd name="connsiteX11" fmla="*/ 629126 w 2011680"/>
                      <a:gd name="connsiteY11" fmla="*/ 964882 h 2164080"/>
                      <a:gd name="connsiteX12" fmla="*/ 0 w 2011680"/>
                      <a:gd name="connsiteY12" fmla="*/ 1150620 h 2164080"/>
                      <a:gd name="connsiteX13" fmla="*/ 233839 w 2011680"/>
                      <a:gd name="connsiteY13" fmla="*/ 172593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680085 w 2011680"/>
                      <a:gd name="connsiteY17" fmla="*/ 2164080 h 2164080"/>
                      <a:gd name="connsiteX0" fmla="*/ 1249680 w 2011680"/>
                      <a:gd name="connsiteY0" fmla="*/ 1333500 h 2164080"/>
                      <a:gd name="connsiteX1" fmla="*/ 1341120 w 2011680"/>
                      <a:gd name="connsiteY1" fmla="*/ 1645920 h 2164080"/>
                      <a:gd name="connsiteX2" fmla="*/ 1587341 w 2011680"/>
                      <a:gd name="connsiteY2" fmla="*/ 1965483 h 2164080"/>
                      <a:gd name="connsiteX3" fmla="*/ 1958340 w 2011680"/>
                      <a:gd name="connsiteY3" fmla="*/ 1973580 h 2164080"/>
                      <a:gd name="connsiteX4" fmla="*/ 1959769 w 2011680"/>
                      <a:gd name="connsiteY4" fmla="*/ 1146333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205740 w 2011680"/>
                      <a:gd name="connsiteY10" fmla="*/ 440531 h 2164080"/>
                      <a:gd name="connsiteX11" fmla="*/ 629126 w 2011680"/>
                      <a:gd name="connsiteY11" fmla="*/ 964882 h 2164080"/>
                      <a:gd name="connsiteX12" fmla="*/ 0 w 2011680"/>
                      <a:gd name="connsiteY12" fmla="*/ 1150620 h 2164080"/>
                      <a:gd name="connsiteX13" fmla="*/ 233839 w 2011680"/>
                      <a:gd name="connsiteY13" fmla="*/ 172593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680085 w 2011680"/>
                      <a:gd name="connsiteY17" fmla="*/ 2164080 h 2164080"/>
                      <a:gd name="connsiteX0" fmla="*/ 1249680 w 2011680"/>
                      <a:gd name="connsiteY0" fmla="*/ 1333500 h 2164080"/>
                      <a:gd name="connsiteX1" fmla="*/ 1341120 w 2011680"/>
                      <a:gd name="connsiteY1" fmla="*/ 1645920 h 2164080"/>
                      <a:gd name="connsiteX2" fmla="*/ 1587341 w 2011680"/>
                      <a:gd name="connsiteY2" fmla="*/ 1965483 h 2164080"/>
                      <a:gd name="connsiteX3" fmla="*/ 1958340 w 2011680"/>
                      <a:gd name="connsiteY3" fmla="*/ 1973580 h 2164080"/>
                      <a:gd name="connsiteX4" fmla="*/ 1959769 w 2011680"/>
                      <a:gd name="connsiteY4" fmla="*/ 1146333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205740 w 2011680"/>
                      <a:gd name="connsiteY10" fmla="*/ 440531 h 2164080"/>
                      <a:gd name="connsiteX11" fmla="*/ 629126 w 2011680"/>
                      <a:gd name="connsiteY11" fmla="*/ 964882 h 2164080"/>
                      <a:gd name="connsiteX12" fmla="*/ 0 w 2011680"/>
                      <a:gd name="connsiteY12" fmla="*/ 1150620 h 2164080"/>
                      <a:gd name="connsiteX13" fmla="*/ 233839 w 2011680"/>
                      <a:gd name="connsiteY13" fmla="*/ 172593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680085 w 2011680"/>
                      <a:gd name="connsiteY17" fmla="*/ 2164080 h 2164080"/>
                      <a:gd name="connsiteX0" fmla="*/ 1249680 w 2011680"/>
                      <a:gd name="connsiteY0" fmla="*/ 1333500 h 2164080"/>
                      <a:gd name="connsiteX1" fmla="*/ 1341120 w 2011680"/>
                      <a:gd name="connsiteY1" fmla="*/ 1645920 h 2164080"/>
                      <a:gd name="connsiteX2" fmla="*/ 1587341 w 2011680"/>
                      <a:gd name="connsiteY2" fmla="*/ 1965483 h 2164080"/>
                      <a:gd name="connsiteX3" fmla="*/ 1958340 w 2011680"/>
                      <a:gd name="connsiteY3" fmla="*/ 1973580 h 2164080"/>
                      <a:gd name="connsiteX4" fmla="*/ 1959769 w 2011680"/>
                      <a:gd name="connsiteY4" fmla="*/ 1146333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205740 w 2011680"/>
                      <a:gd name="connsiteY10" fmla="*/ 440531 h 2164080"/>
                      <a:gd name="connsiteX11" fmla="*/ 629126 w 2011680"/>
                      <a:gd name="connsiteY11" fmla="*/ 964882 h 2164080"/>
                      <a:gd name="connsiteX12" fmla="*/ 0 w 2011680"/>
                      <a:gd name="connsiteY12" fmla="*/ 1150620 h 2164080"/>
                      <a:gd name="connsiteX13" fmla="*/ 233839 w 2011680"/>
                      <a:gd name="connsiteY13" fmla="*/ 172593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680085 w 2011680"/>
                      <a:gd name="connsiteY17" fmla="*/ 2164080 h 2164080"/>
                      <a:gd name="connsiteX0" fmla="*/ 1249680 w 2011680"/>
                      <a:gd name="connsiteY0" fmla="*/ 1333500 h 2164080"/>
                      <a:gd name="connsiteX1" fmla="*/ 1341120 w 2011680"/>
                      <a:gd name="connsiteY1" fmla="*/ 1645920 h 2164080"/>
                      <a:gd name="connsiteX2" fmla="*/ 1587341 w 2011680"/>
                      <a:gd name="connsiteY2" fmla="*/ 1965483 h 2164080"/>
                      <a:gd name="connsiteX3" fmla="*/ 1958340 w 2011680"/>
                      <a:gd name="connsiteY3" fmla="*/ 1973580 h 2164080"/>
                      <a:gd name="connsiteX4" fmla="*/ 1959769 w 2011680"/>
                      <a:gd name="connsiteY4" fmla="*/ 1146333 h 2164080"/>
                      <a:gd name="connsiteX5" fmla="*/ 2011680 w 2011680"/>
                      <a:gd name="connsiteY5" fmla="*/ 365760 h 2164080"/>
                      <a:gd name="connsiteX6" fmla="*/ 1682592 w 2011680"/>
                      <a:gd name="connsiteY6" fmla="*/ 418624 h 2164080"/>
                      <a:gd name="connsiteX7" fmla="*/ 1181100 w 2011680"/>
                      <a:gd name="connsiteY7" fmla="*/ 289560 h 2164080"/>
                      <a:gd name="connsiteX8" fmla="*/ 1280160 w 2011680"/>
                      <a:gd name="connsiteY8" fmla="*/ 0 h 2164080"/>
                      <a:gd name="connsiteX9" fmla="*/ 236220 w 2011680"/>
                      <a:gd name="connsiteY9" fmla="*/ 182880 h 2164080"/>
                      <a:gd name="connsiteX10" fmla="*/ 205740 w 2011680"/>
                      <a:gd name="connsiteY10" fmla="*/ 440531 h 2164080"/>
                      <a:gd name="connsiteX11" fmla="*/ 629126 w 2011680"/>
                      <a:gd name="connsiteY11" fmla="*/ 964882 h 2164080"/>
                      <a:gd name="connsiteX12" fmla="*/ 0 w 2011680"/>
                      <a:gd name="connsiteY12" fmla="*/ 1150620 h 2164080"/>
                      <a:gd name="connsiteX13" fmla="*/ 233839 w 2011680"/>
                      <a:gd name="connsiteY13" fmla="*/ 1725930 h 2164080"/>
                      <a:gd name="connsiteX14" fmla="*/ 510540 w 2011680"/>
                      <a:gd name="connsiteY14" fmla="*/ 1699260 h 2164080"/>
                      <a:gd name="connsiteX15" fmla="*/ 1043940 w 2011680"/>
                      <a:gd name="connsiteY15" fmla="*/ 1371600 h 2164080"/>
                      <a:gd name="connsiteX16" fmla="*/ 1295400 w 2011680"/>
                      <a:gd name="connsiteY16" fmla="*/ 1714500 h 2164080"/>
                      <a:gd name="connsiteX17" fmla="*/ 680085 w 2011680"/>
                      <a:gd name="connsiteY17" fmla="*/ 216408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1680" h="2164080">
                        <a:moveTo>
                          <a:pt x="1249680" y="1333500"/>
                        </a:moveTo>
                        <a:lnTo>
                          <a:pt x="1341120" y="1645920"/>
                        </a:lnTo>
                        <a:lnTo>
                          <a:pt x="1587341" y="1965483"/>
                        </a:lnTo>
                        <a:lnTo>
                          <a:pt x="1958340" y="1973580"/>
                        </a:lnTo>
                        <a:cubicBezTo>
                          <a:pt x="1958816" y="1697831"/>
                          <a:pt x="1959293" y="1422082"/>
                          <a:pt x="1959769" y="1146333"/>
                        </a:cubicBezTo>
                        <a:lnTo>
                          <a:pt x="2011680" y="365760"/>
                        </a:lnTo>
                        <a:lnTo>
                          <a:pt x="1682592" y="418624"/>
                        </a:lnTo>
                        <a:lnTo>
                          <a:pt x="1181100" y="289560"/>
                        </a:lnTo>
                        <a:lnTo>
                          <a:pt x="1280160" y="0"/>
                        </a:lnTo>
                        <a:lnTo>
                          <a:pt x="236220" y="182880"/>
                        </a:lnTo>
                        <a:lnTo>
                          <a:pt x="205740" y="440531"/>
                        </a:lnTo>
                        <a:lnTo>
                          <a:pt x="629126" y="964882"/>
                        </a:lnTo>
                        <a:lnTo>
                          <a:pt x="0" y="1150620"/>
                        </a:lnTo>
                        <a:lnTo>
                          <a:pt x="233839" y="1725930"/>
                        </a:lnTo>
                        <a:lnTo>
                          <a:pt x="510540" y="1699260"/>
                        </a:lnTo>
                        <a:lnTo>
                          <a:pt x="1043940" y="1371600"/>
                        </a:lnTo>
                        <a:lnTo>
                          <a:pt x="1295400" y="1714500"/>
                        </a:lnTo>
                        <a:lnTo>
                          <a:pt x="680085" y="2164080"/>
                        </a:lnTo>
                      </a:path>
                    </a:pathLst>
                  </a:custGeom>
                  <a:noFill/>
                  <a:ln w="63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10" name="Freeform 9"/>
                  <p:cNvSpPr/>
                  <p:nvPr/>
                </p:nvSpPr>
                <p:spPr>
                  <a:xfrm>
                    <a:off x="3726180" y="2628900"/>
                    <a:ext cx="373380" cy="1097280"/>
                  </a:xfrm>
                  <a:custGeom>
                    <a:avLst/>
                    <a:gdLst>
                      <a:gd name="connsiteX0" fmla="*/ 15240 w 373380"/>
                      <a:gd name="connsiteY0" fmla="*/ 213360 h 1097280"/>
                      <a:gd name="connsiteX1" fmla="*/ 373380 w 373380"/>
                      <a:gd name="connsiteY1" fmla="*/ 0 h 1097280"/>
                      <a:gd name="connsiteX2" fmla="*/ 53340 w 373380"/>
                      <a:gd name="connsiteY2" fmla="*/ 1097280 h 1097280"/>
                      <a:gd name="connsiteX3" fmla="*/ 0 w 373380"/>
                      <a:gd name="connsiteY3" fmla="*/ 365760 h 1097280"/>
                    </a:gdLst>
                    <a:ahLst/>
                    <a:cxnLst>
                      <a:cxn ang="0">
                        <a:pos x="connsiteX0" y="connsiteY0"/>
                      </a:cxn>
                      <a:cxn ang="0">
                        <a:pos x="connsiteX1" y="connsiteY1"/>
                      </a:cxn>
                      <a:cxn ang="0">
                        <a:pos x="connsiteX2" y="connsiteY2"/>
                      </a:cxn>
                      <a:cxn ang="0">
                        <a:pos x="connsiteX3" y="connsiteY3"/>
                      </a:cxn>
                    </a:cxnLst>
                    <a:rect l="l" t="t" r="r" b="b"/>
                    <a:pathLst>
                      <a:path w="373380" h="1097280">
                        <a:moveTo>
                          <a:pt x="15240" y="213360"/>
                        </a:moveTo>
                        <a:lnTo>
                          <a:pt x="373380" y="0"/>
                        </a:lnTo>
                        <a:lnTo>
                          <a:pt x="53340" y="1097280"/>
                        </a:lnTo>
                        <a:lnTo>
                          <a:pt x="0" y="365760"/>
                        </a:lnTo>
                      </a:path>
                    </a:pathLst>
                  </a:custGeom>
                  <a:noFill/>
                  <a:ln w="63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latin typeface="Arial" panose="020B0604020202020204" pitchFamily="34" charset="0"/>
                      <a:cs typeface="Arial" panose="020B0604020202020204" pitchFamily="34" charset="0"/>
                    </a:endParaRPr>
                  </a:p>
                </p:txBody>
              </p:sp>
            </p:grpSp>
          </p:grpSp>
        </p:grpSp>
      </p:grpSp>
    </p:spTree>
    <p:extLst>
      <p:ext uri="{BB962C8B-B14F-4D97-AF65-F5344CB8AC3E}">
        <p14:creationId xmlns:p14="http://schemas.microsoft.com/office/powerpoint/2010/main" val="351417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Instructions To Edit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This slide has been made in PowerPoint using basic PowerPoint shapes, and all graphics are 100% editable in PowerPoint.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06075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Resize Any Shape And Edit Color</a:t>
            </a:r>
            <a:endParaRPr kumimoji="0" lang="en-US" sz="3600" b="1" i="1" u="sng"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5" name="Picture 34"/>
          <p:cNvPicPr>
            <a:picLocks noChangeAspect="1"/>
          </p:cNvPicPr>
          <p:nvPr/>
        </p:nvPicPr>
        <p:blipFill rotWithShape="1">
          <a:blip r:embed="rId3"/>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Right click on the object or shape that you want to change the color of.</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Choose Format Shape in the dialog box.</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Choose “Fill” in the Format Shape box then “Solid” or “Gradient” depending on the appearance of the object. Change colour as shown in the picture.</a:t>
            </a:r>
          </a:p>
        </p:txBody>
      </p:sp>
      <p:pic>
        <p:nvPicPr>
          <p:cNvPr id="6" name="Picture 5"/>
          <p:cNvPicPr>
            <a:picLocks noChangeAspect="1"/>
          </p:cNvPicPr>
          <p:nvPr/>
        </p:nvPicPr>
        <p:blipFill rotWithShape="1">
          <a:blip r:embed="rId4"/>
          <a:srcRect l="78834" t="26837" b="17832"/>
          <a:stretch/>
        </p:blipFill>
        <p:spPr>
          <a:xfrm>
            <a:off x="6231264" y="2141575"/>
            <a:ext cx="1902872" cy="2796814"/>
          </a:xfrm>
          <a:prstGeom prst="rect">
            <a:avLst/>
          </a:prstGeom>
        </p:spPr>
      </p:pic>
    </p:spTree>
    <p:extLst>
      <p:ext uri="{BB962C8B-B14F-4D97-AF65-F5344CB8AC3E}">
        <p14:creationId xmlns:p14="http://schemas.microsoft.com/office/powerpoint/2010/main" val="6054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Use Your Own Icons In Any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p:cNvSpPr txBox="1"/>
          <p:nvPr/>
        </p:nvSpPr>
        <p:spPr>
          <a:xfrm>
            <a:off x="363071" y="5653945"/>
            <a:ext cx="8546468"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The icons we have shown are just for demo purposes. You can replace these icons with the correct icons to suit your message. We have a large collection of icons to choose from.</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To replace any icon, double click on it and select it, and then right click it to ungroup it.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Delete the icon and replace it with any icon or graphic from our site.</a:t>
            </a:r>
            <a:endParaRPr kumimoji="0" lang="en-GB" sz="1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105852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0" b="0" i="0" u="none" strike="noStrike" kern="0" cap="none" spc="0" normalizeH="0" baseline="0" noProof="0" dirty="0">
                    <a:ln>
                      <a:noFill/>
                    </a:ln>
                    <a:solidFill>
                      <a:prstClr val="black"/>
                    </a:solidFill>
                    <a:effectLst/>
                    <a:uLnTx/>
                    <a:uFillTx/>
                    <a:latin typeface="Franklin Gothic Demi Cond" panose="020B0706030402020204" pitchFamily="34" charset="0"/>
                    <a:ea typeface="+mn-ea"/>
                    <a:cs typeface="+mn-cs"/>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Select From Thousands Of Editable Icons On Every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These icons are available at the Icons section on www.slideteam.net</a:t>
            </a:r>
          </a:p>
        </p:txBody>
      </p:sp>
    </p:spTree>
    <p:extLst>
      <p:ext uri="{BB962C8B-B14F-4D97-AF65-F5344CB8AC3E}">
        <p14:creationId xmlns:p14="http://schemas.microsoft.com/office/powerpoint/2010/main" val="30554692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1572</TotalTime>
  <Words>374</Words>
  <Application>Microsoft Office PowerPoint</Application>
  <PresentationFormat>On-screen Show (4:3)</PresentationFormat>
  <Paragraphs>38</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Franklin Gothic Demi Cond</vt:lpstr>
      <vt:lpstr>Office Theme</vt:lpstr>
      <vt:lpstr>3_Office Theme</vt:lpstr>
      <vt:lpstr>Four Points Global Infographic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node9</dc:creator>
  <cp:lastModifiedBy>slide13</cp:lastModifiedBy>
  <cp:revision>205</cp:revision>
  <dcterms:created xsi:type="dcterms:W3CDTF">2018-04-04T04:55:46Z</dcterms:created>
  <dcterms:modified xsi:type="dcterms:W3CDTF">2018-09-25T09:36:35Z</dcterms:modified>
</cp:coreProperties>
</file>