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6" r:id="rId3"/>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834E4-BEF3-4B9E-A55D-6C3A603A7961}"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F3F38-311A-429C-992E-FECCEE610383}" type="slidenum">
              <a:rPr lang="en-US" smtClean="0"/>
              <a:t>‹#›</a:t>
            </a:fld>
            <a:endParaRPr lang="en-US"/>
          </a:p>
        </p:txBody>
      </p:sp>
    </p:spTree>
    <p:extLst>
      <p:ext uri="{BB962C8B-B14F-4D97-AF65-F5344CB8AC3E}">
        <p14:creationId xmlns:p14="http://schemas.microsoft.com/office/powerpoint/2010/main" val="252447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96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50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66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4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08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38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19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90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92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29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4600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938" y="169613"/>
            <a:ext cx="8310201" cy="50333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028700"/>
            <a:ext cx="8229600" cy="51482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1600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9E834E4-BEF3-4B9E-A55D-6C3A603A7961}" type="datetimeFigureOut">
              <a:rPr lang="en-US" smtClean="0"/>
              <a:t>9/26/2018</a:t>
            </a:fld>
            <a:endParaRPr lang="en-US"/>
          </a:p>
        </p:txBody>
      </p:sp>
      <p:sp>
        <p:nvSpPr>
          <p:cNvPr id="5" name="Footer Placeholder 4"/>
          <p:cNvSpPr>
            <a:spLocks noGrp="1"/>
          </p:cNvSpPr>
          <p:nvPr>
            <p:ph type="ftr" sz="quarter" idx="3"/>
          </p:nvPr>
        </p:nvSpPr>
        <p:spPr>
          <a:xfrm>
            <a:off x="6057900" y="6356351"/>
            <a:ext cx="26289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grpSp>
        <p:nvGrpSpPr>
          <p:cNvPr id="11" name="Group 4">
            <a:extLst>
              <a:ext uri="{FF2B5EF4-FFF2-40B4-BE49-F238E27FC236}">
                <a16:creationId xmlns:a16="http://schemas.microsoft.com/office/drawing/2014/main" id="{FF768EA0-A229-4997-BE47-FAFF605C60E5}"/>
              </a:ext>
            </a:extLst>
          </p:cNvPr>
          <p:cNvGrpSpPr>
            <a:grpSpLocks noChangeAspect="1"/>
          </p:cNvGrpSpPr>
          <p:nvPr/>
        </p:nvGrpSpPr>
        <p:grpSpPr bwMode="auto">
          <a:xfrm>
            <a:off x="8515350" y="119513"/>
            <a:ext cx="519094" cy="603534"/>
            <a:chOff x="2984" y="1165"/>
            <a:chExt cx="1709" cy="1987"/>
          </a:xfrm>
        </p:grpSpPr>
        <p:sp>
          <p:nvSpPr>
            <p:cNvPr id="12" name="Freeform 5">
              <a:extLst>
                <a:ext uri="{FF2B5EF4-FFF2-40B4-BE49-F238E27FC236}">
                  <a16:creationId xmlns:a16="http://schemas.microsoft.com/office/drawing/2014/main" id="{12D3D9CB-FBAB-49FC-A064-D2256EB32079}"/>
                </a:ext>
              </a:extLst>
            </p:cNvPr>
            <p:cNvSpPr>
              <a:spLocks/>
            </p:cNvSpPr>
            <p:nvPr/>
          </p:nvSpPr>
          <p:spPr bwMode="auto">
            <a:xfrm>
              <a:off x="2984" y="1165"/>
              <a:ext cx="1709" cy="1987"/>
            </a:xfrm>
            <a:custGeom>
              <a:avLst/>
              <a:gdLst>
                <a:gd name="T0" fmla="*/ 855 w 1709"/>
                <a:gd name="T1" fmla="*/ 1987 h 1987"/>
                <a:gd name="T2" fmla="*/ 0 w 1709"/>
                <a:gd name="T3" fmla="*/ 1561 h 1987"/>
                <a:gd name="T4" fmla="*/ 0 w 1709"/>
                <a:gd name="T5" fmla="*/ 426 h 1987"/>
                <a:gd name="T6" fmla="*/ 855 w 1709"/>
                <a:gd name="T7" fmla="*/ 0 h 1987"/>
                <a:gd name="T8" fmla="*/ 1709 w 1709"/>
                <a:gd name="T9" fmla="*/ 426 h 1987"/>
                <a:gd name="T10" fmla="*/ 1709 w 1709"/>
                <a:gd name="T11" fmla="*/ 1561 h 1987"/>
                <a:gd name="T12" fmla="*/ 855 w 1709"/>
                <a:gd name="T13" fmla="*/ 1987 h 1987"/>
              </a:gdLst>
              <a:ahLst/>
              <a:cxnLst>
                <a:cxn ang="0">
                  <a:pos x="T0" y="T1"/>
                </a:cxn>
                <a:cxn ang="0">
                  <a:pos x="T2" y="T3"/>
                </a:cxn>
                <a:cxn ang="0">
                  <a:pos x="T4" y="T5"/>
                </a:cxn>
                <a:cxn ang="0">
                  <a:pos x="T6" y="T7"/>
                </a:cxn>
                <a:cxn ang="0">
                  <a:pos x="T8" y="T9"/>
                </a:cxn>
                <a:cxn ang="0">
                  <a:pos x="T10" y="T11"/>
                </a:cxn>
                <a:cxn ang="0">
                  <a:pos x="T12" y="T13"/>
                </a:cxn>
              </a:cxnLst>
              <a:rect l="0" t="0" r="r" b="b"/>
              <a:pathLst>
                <a:path w="1709" h="1987">
                  <a:moveTo>
                    <a:pt x="855" y="1987"/>
                  </a:moveTo>
                  <a:lnTo>
                    <a:pt x="0" y="1561"/>
                  </a:lnTo>
                  <a:lnTo>
                    <a:pt x="0" y="426"/>
                  </a:lnTo>
                  <a:lnTo>
                    <a:pt x="855" y="0"/>
                  </a:lnTo>
                  <a:lnTo>
                    <a:pt x="1709" y="426"/>
                  </a:lnTo>
                  <a:lnTo>
                    <a:pt x="1709" y="1561"/>
                  </a:lnTo>
                  <a:lnTo>
                    <a:pt x="855" y="1987"/>
                  </a:lnTo>
                  <a:close/>
                </a:path>
              </a:pathLst>
            </a:custGeom>
            <a:solidFill>
              <a:srgbClr val="305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8F0DF8CA-9A17-49BA-82E0-B5A63343F03E}"/>
                </a:ext>
              </a:extLst>
            </p:cNvPr>
            <p:cNvSpPr>
              <a:spLocks/>
            </p:cNvSpPr>
            <p:nvPr/>
          </p:nvSpPr>
          <p:spPr bwMode="auto">
            <a:xfrm>
              <a:off x="3027" y="1211"/>
              <a:ext cx="1623" cy="1895"/>
            </a:xfrm>
            <a:custGeom>
              <a:avLst/>
              <a:gdLst>
                <a:gd name="T0" fmla="*/ 0 w 1623"/>
                <a:gd name="T1" fmla="*/ 1489 h 1895"/>
                <a:gd name="T2" fmla="*/ 812 w 1623"/>
                <a:gd name="T3" fmla="*/ 1895 h 1895"/>
                <a:gd name="T4" fmla="*/ 1623 w 1623"/>
                <a:gd name="T5" fmla="*/ 1489 h 1895"/>
                <a:gd name="T6" fmla="*/ 1623 w 1623"/>
                <a:gd name="T7" fmla="*/ 407 h 1895"/>
                <a:gd name="T8" fmla="*/ 812 w 1623"/>
                <a:gd name="T9" fmla="*/ 0 h 1895"/>
                <a:gd name="T10" fmla="*/ 0 w 1623"/>
                <a:gd name="T11" fmla="*/ 407 h 1895"/>
                <a:gd name="T12" fmla="*/ 0 w 1623"/>
                <a:gd name="T13" fmla="*/ 1489 h 1895"/>
              </a:gdLst>
              <a:ahLst/>
              <a:cxnLst>
                <a:cxn ang="0">
                  <a:pos x="T0" y="T1"/>
                </a:cxn>
                <a:cxn ang="0">
                  <a:pos x="T2" y="T3"/>
                </a:cxn>
                <a:cxn ang="0">
                  <a:pos x="T4" y="T5"/>
                </a:cxn>
                <a:cxn ang="0">
                  <a:pos x="T6" y="T7"/>
                </a:cxn>
                <a:cxn ang="0">
                  <a:pos x="T8" y="T9"/>
                </a:cxn>
                <a:cxn ang="0">
                  <a:pos x="T10" y="T11"/>
                </a:cxn>
                <a:cxn ang="0">
                  <a:pos x="T12" y="T13"/>
                </a:cxn>
              </a:cxnLst>
              <a:rect l="0" t="0" r="r" b="b"/>
              <a:pathLst>
                <a:path w="1623" h="1895">
                  <a:moveTo>
                    <a:pt x="0" y="1489"/>
                  </a:moveTo>
                  <a:lnTo>
                    <a:pt x="812" y="1895"/>
                  </a:lnTo>
                  <a:lnTo>
                    <a:pt x="1623" y="1489"/>
                  </a:lnTo>
                  <a:lnTo>
                    <a:pt x="1623" y="407"/>
                  </a:lnTo>
                  <a:lnTo>
                    <a:pt x="812" y="0"/>
                  </a:lnTo>
                  <a:lnTo>
                    <a:pt x="0" y="407"/>
                  </a:lnTo>
                  <a:lnTo>
                    <a:pt x="0" y="1489"/>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7EEC2CFD-8265-4D74-9C76-DD5127D29045}"/>
                </a:ext>
              </a:extLst>
            </p:cNvPr>
            <p:cNvSpPr>
              <a:spLocks/>
            </p:cNvSpPr>
            <p:nvPr/>
          </p:nvSpPr>
          <p:spPr bwMode="auto">
            <a:xfrm>
              <a:off x="3153" y="1361"/>
              <a:ext cx="1371" cy="1574"/>
            </a:xfrm>
            <a:custGeom>
              <a:avLst/>
              <a:gdLst>
                <a:gd name="T0" fmla="*/ 686 w 1371"/>
                <a:gd name="T1" fmla="*/ 0 h 1574"/>
                <a:gd name="T2" fmla="*/ 1371 w 1371"/>
                <a:gd name="T3" fmla="*/ 340 h 1574"/>
                <a:gd name="T4" fmla="*/ 1371 w 1371"/>
                <a:gd name="T5" fmla="*/ 1231 h 1574"/>
                <a:gd name="T6" fmla="*/ 686 w 1371"/>
                <a:gd name="T7" fmla="*/ 1574 h 1574"/>
                <a:gd name="T8" fmla="*/ 0 w 1371"/>
                <a:gd name="T9" fmla="*/ 1231 h 1574"/>
                <a:gd name="T10" fmla="*/ 0 w 1371"/>
                <a:gd name="T11" fmla="*/ 340 h 1574"/>
                <a:gd name="T12" fmla="*/ 686 w 1371"/>
                <a:gd name="T13" fmla="*/ 0 h 1574"/>
                <a:gd name="T14" fmla="*/ 686 w 1371"/>
                <a:gd name="T15" fmla="*/ 0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1" h="1574">
                  <a:moveTo>
                    <a:pt x="686" y="0"/>
                  </a:moveTo>
                  <a:lnTo>
                    <a:pt x="1371" y="340"/>
                  </a:lnTo>
                  <a:lnTo>
                    <a:pt x="1371" y="1231"/>
                  </a:lnTo>
                  <a:lnTo>
                    <a:pt x="686" y="1574"/>
                  </a:lnTo>
                  <a:lnTo>
                    <a:pt x="0" y="1231"/>
                  </a:lnTo>
                  <a:lnTo>
                    <a:pt x="0" y="340"/>
                  </a:lnTo>
                  <a:lnTo>
                    <a:pt x="686" y="0"/>
                  </a:lnTo>
                  <a:lnTo>
                    <a:pt x="686" y="0"/>
                  </a:lnTo>
                  <a:close/>
                </a:path>
              </a:pathLst>
            </a:custGeom>
            <a:solidFill>
              <a:srgbClr val="FE4B35"/>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8585733" y="226860"/>
            <a:ext cx="378329" cy="365125"/>
          </a:xfrm>
          <a:prstGeom prst="rect">
            <a:avLst/>
          </a:prstGeom>
        </p:spPr>
        <p:txBody>
          <a:bodyPr vert="horz" lIns="91440" tIns="45720" rIns="91440" bIns="45720" rtlCol="0" anchor="ctr"/>
          <a:lstStyle>
            <a:lvl1pPr algn="ctr">
              <a:defRPr sz="1050">
                <a:solidFill>
                  <a:schemeClr val="tx2"/>
                </a:solidFill>
                <a:latin typeface="Arial" panose="020B0604020202020204" pitchFamily="34" charset="0"/>
                <a:cs typeface="Arial" panose="020B0604020202020204" pitchFamily="34" charset="0"/>
              </a:defRPr>
            </a:lvl1pPr>
          </a:lstStyle>
          <a:p>
            <a:fld id="{755F3F38-311A-429C-992E-FECCEE610383}" type="slidenum">
              <a:rPr lang="en-US" smtClean="0"/>
              <a:t>‹#›</a:t>
            </a:fld>
            <a:endParaRPr lang="en-US"/>
          </a:p>
        </p:txBody>
      </p:sp>
    </p:spTree>
    <p:extLst>
      <p:ext uri="{BB962C8B-B14F-4D97-AF65-F5344CB8AC3E}">
        <p14:creationId xmlns:p14="http://schemas.microsoft.com/office/powerpoint/2010/main" val="242856738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36">
          <p15:clr>
            <a:srgbClr val="F26B43"/>
          </p15:clr>
        </p15:guide>
        <p15:guide id="2" pos="2880">
          <p15:clr>
            <a:srgbClr val="F26B43"/>
          </p15:clr>
        </p15:guide>
        <p15:guide id="3" pos="5472">
          <p15:clr>
            <a:srgbClr val="F26B43"/>
          </p15:clr>
        </p15:guide>
        <p15:guide id="4" pos="288">
          <p15:clr>
            <a:srgbClr val="F26B43"/>
          </p15:clr>
        </p15:guide>
        <p15:guide id="5" orient="horz" pos="456">
          <p15:clr>
            <a:srgbClr val="F26B43"/>
          </p15:clr>
        </p15:guide>
        <p15:guide id="6" orient="horz" pos="648">
          <p15:clr>
            <a:srgbClr val="F26B43"/>
          </p15:clr>
        </p15:guide>
        <p15:guide id="7" orient="horz" pos="3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BFAD1-8B73-47AD-9D3C-5011BD228048}" type="datetimeFigureOut">
              <a:rPr lang="en-US" smtClean="0">
                <a:solidFill>
                  <a:prstClr val="black">
                    <a:tint val="75000"/>
                  </a:prstClr>
                </a:solidFill>
              </a:rPr>
              <a:pPr/>
              <a:t>9/26/2018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8AFC1-52F9-4963-8575-15D7A7A5C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525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a:latin typeface="Arial" panose="020B0604020202020204" pitchFamily="34" charset="0"/>
                <a:cs typeface="Arial" panose="020B0604020202020204" pitchFamily="34" charset="0"/>
              </a:rPr>
              <a:t>Mind Map </a:t>
            </a:r>
            <a:r>
              <a:rPr lang="en-US">
                <a:latin typeface="Arial" panose="020B0604020202020204" pitchFamily="34" charset="0"/>
                <a:cs typeface="Arial" panose="020B0604020202020204" pitchFamily="34" charset="0"/>
              </a:rPr>
              <a:t>PowerPoint Template</a:t>
            </a: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88374" y="1930079"/>
            <a:ext cx="9145415" cy="4927941"/>
            <a:chOff x="917915" y="1220651"/>
            <a:chExt cx="10481490" cy="5647875"/>
          </a:xfrm>
        </p:grpSpPr>
        <p:grpSp>
          <p:nvGrpSpPr>
            <p:cNvPr id="5" name="Group 4"/>
            <p:cNvGrpSpPr/>
            <p:nvPr/>
          </p:nvGrpSpPr>
          <p:grpSpPr>
            <a:xfrm>
              <a:off x="3156859" y="2029602"/>
              <a:ext cx="5878282" cy="4838924"/>
              <a:chOff x="3156859" y="2029602"/>
              <a:chExt cx="5878282" cy="4838924"/>
            </a:xfrm>
          </p:grpSpPr>
          <p:grpSp>
            <p:nvGrpSpPr>
              <p:cNvPr id="12" name="Group 11"/>
              <p:cNvGrpSpPr/>
              <p:nvPr/>
            </p:nvGrpSpPr>
            <p:grpSpPr>
              <a:xfrm flipH="1">
                <a:off x="4879801" y="3614058"/>
                <a:ext cx="2633394" cy="3254468"/>
                <a:chOff x="4609957" y="3033497"/>
                <a:chExt cx="2720467" cy="3362081"/>
              </a:xfrm>
            </p:grpSpPr>
            <p:sp>
              <p:nvSpPr>
                <p:cNvPr id="61" name="Freeform 60"/>
                <p:cNvSpPr/>
                <p:nvPr/>
              </p:nvSpPr>
              <p:spPr>
                <a:xfrm flipH="1">
                  <a:off x="4609957" y="3801239"/>
                  <a:ext cx="2608104" cy="2594339"/>
                </a:xfrm>
                <a:custGeom>
                  <a:avLst/>
                  <a:gdLst>
                    <a:gd name="connsiteX0" fmla="*/ 2039998 w 2608104"/>
                    <a:gd name="connsiteY0" fmla="*/ 0 h 2594339"/>
                    <a:gd name="connsiteX1" fmla="*/ 0 w 2608104"/>
                    <a:gd name="connsiteY1" fmla="*/ 961889 h 2594339"/>
                    <a:gd name="connsiteX2" fmla="*/ 44754 w 2608104"/>
                    <a:gd name="connsiteY2" fmla="*/ 1054116 h 2594339"/>
                    <a:gd name="connsiteX3" fmla="*/ 255012 w 2608104"/>
                    <a:gd name="connsiteY3" fmla="*/ 1370082 h 2594339"/>
                    <a:gd name="connsiteX4" fmla="*/ 474561 w 2608104"/>
                    <a:gd name="connsiteY4" fmla="*/ 2221384 h 2594339"/>
                    <a:gd name="connsiteX5" fmla="*/ 247805 w 2608104"/>
                    <a:gd name="connsiteY5" fmla="*/ 2594339 h 2594339"/>
                    <a:gd name="connsiteX6" fmla="*/ 1737089 w 2608104"/>
                    <a:gd name="connsiteY6" fmla="*/ 2594339 h 2594339"/>
                    <a:gd name="connsiteX7" fmla="*/ 1876971 w 2608104"/>
                    <a:gd name="connsiteY7" fmla="*/ 2190020 h 2594339"/>
                    <a:gd name="connsiteX8" fmla="*/ 2130120 w 2608104"/>
                    <a:gd name="connsiteY8" fmla="*/ 2075767 h 2594339"/>
                    <a:gd name="connsiteX9" fmla="*/ 2342946 w 2608104"/>
                    <a:gd name="connsiteY9" fmla="*/ 1849499 h 2594339"/>
                    <a:gd name="connsiteX10" fmla="*/ 2327264 w 2608104"/>
                    <a:gd name="connsiteY10" fmla="*/ 1706122 h 2594339"/>
                    <a:gd name="connsiteX11" fmla="*/ 2340706 w 2608104"/>
                    <a:gd name="connsiteY11" fmla="*/ 1614271 h 2594339"/>
                    <a:gd name="connsiteX12" fmla="*/ 2360868 w 2608104"/>
                    <a:gd name="connsiteY12" fmla="*/ 1508978 h 2594339"/>
                    <a:gd name="connsiteX13" fmla="*/ 2255575 w 2608104"/>
                    <a:gd name="connsiteY13" fmla="*/ 1457452 h 2594339"/>
                    <a:gd name="connsiteX14" fmla="*/ 2349667 w 2608104"/>
                    <a:gd name="connsiteY14" fmla="*/ 1457452 h 2594339"/>
                    <a:gd name="connsiteX15" fmla="*/ 2412394 w 2608104"/>
                    <a:gd name="connsiteY15" fmla="*/ 1381283 h 2594339"/>
                    <a:gd name="connsiteX16" fmla="*/ 2376549 w 2608104"/>
                    <a:gd name="connsiteY16" fmla="*/ 1278231 h 2594339"/>
                    <a:gd name="connsiteX17" fmla="*/ 2481841 w 2608104"/>
                    <a:gd name="connsiteY17" fmla="*/ 1204302 h 2594339"/>
                    <a:gd name="connsiteX18" fmla="*/ 2555771 w 2608104"/>
                    <a:gd name="connsiteY18" fmla="*/ 978034 h 2594339"/>
                    <a:gd name="connsiteX19" fmla="*/ 2236907 w 2608104"/>
                    <a:gd name="connsiteY19" fmla="*/ 617911 h 2594339"/>
                    <a:gd name="connsiteX20" fmla="*/ 2235411 w 2608104"/>
                    <a:gd name="connsiteY20" fmla="*/ 527741 h 2594339"/>
                    <a:gd name="connsiteX21" fmla="*/ 2219729 w 2608104"/>
                    <a:gd name="connsiteY21" fmla="*/ 285791 h 259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08104" h="2594339">
                      <a:moveTo>
                        <a:pt x="2039998" y="0"/>
                      </a:moveTo>
                      <a:lnTo>
                        <a:pt x="0" y="961889"/>
                      </a:lnTo>
                      <a:lnTo>
                        <a:pt x="44754" y="1054116"/>
                      </a:lnTo>
                      <a:cubicBezTo>
                        <a:pt x="107708" y="1170275"/>
                        <a:pt x="182437" y="1273782"/>
                        <a:pt x="255012" y="1370082"/>
                      </a:cubicBezTo>
                      <a:cubicBezTo>
                        <a:pt x="399883" y="1600829"/>
                        <a:pt x="616444" y="1824856"/>
                        <a:pt x="474561" y="2221384"/>
                      </a:cubicBezTo>
                      <a:lnTo>
                        <a:pt x="247805" y="2594339"/>
                      </a:lnTo>
                      <a:lnTo>
                        <a:pt x="1737089" y="2594339"/>
                      </a:lnTo>
                      <a:lnTo>
                        <a:pt x="1876971" y="2190020"/>
                      </a:lnTo>
                      <a:cubicBezTo>
                        <a:pt x="1924016" y="2063817"/>
                        <a:pt x="1973302" y="2119078"/>
                        <a:pt x="2130120" y="2075767"/>
                      </a:cubicBezTo>
                      <a:cubicBezTo>
                        <a:pt x="2276484" y="2038429"/>
                        <a:pt x="2337719" y="1989890"/>
                        <a:pt x="2342946" y="1849499"/>
                      </a:cubicBezTo>
                      <a:cubicBezTo>
                        <a:pt x="2335478" y="1800213"/>
                        <a:pt x="2359374" y="1746448"/>
                        <a:pt x="2327264" y="1706122"/>
                      </a:cubicBezTo>
                      <a:cubicBezTo>
                        <a:pt x="2300381" y="1671024"/>
                        <a:pt x="2277978" y="1629206"/>
                        <a:pt x="2340706" y="1614271"/>
                      </a:cubicBezTo>
                      <a:cubicBezTo>
                        <a:pt x="2407914" y="1585895"/>
                        <a:pt x="2403433" y="1555277"/>
                        <a:pt x="2360868" y="1508978"/>
                      </a:cubicBezTo>
                      <a:lnTo>
                        <a:pt x="2255575" y="1457452"/>
                      </a:lnTo>
                      <a:lnTo>
                        <a:pt x="2349667" y="1457452"/>
                      </a:lnTo>
                      <a:cubicBezTo>
                        <a:pt x="2401939" y="1463427"/>
                        <a:pt x="2434050" y="1433556"/>
                        <a:pt x="2412394" y="1381283"/>
                      </a:cubicBezTo>
                      <a:lnTo>
                        <a:pt x="2376549" y="1278231"/>
                      </a:lnTo>
                      <a:cubicBezTo>
                        <a:pt x="2366094" y="1220730"/>
                        <a:pt x="2443010" y="1230438"/>
                        <a:pt x="2481841" y="1204302"/>
                      </a:cubicBezTo>
                      <a:cubicBezTo>
                        <a:pt x="2687200" y="1152029"/>
                        <a:pt x="2587881" y="1037028"/>
                        <a:pt x="2555771" y="978034"/>
                      </a:cubicBezTo>
                      <a:lnTo>
                        <a:pt x="2236907" y="617911"/>
                      </a:lnTo>
                      <a:cubicBezTo>
                        <a:pt x="2216245" y="596815"/>
                        <a:pt x="2217988" y="562279"/>
                        <a:pt x="2235411" y="527741"/>
                      </a:cubicBezTo>
                      <a:cubicBezTo>
                        <a:pt x="2290671" y="460533"/>
                        <a:pt x="2269762" y="375402"/>
                        <a:pt x="2219729" y="285791"/>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sp>
              <p:nvSpPr>
                <p:cNvPr id="62" name="Rectangle 6"/>
                <p:cNvSpPr/>
                <p:nvPr/>
              </p:nvSpPr>
              <p:spPr>
                <a:xfrm>
                  <a:off x="5253024" y="3033497"/>
                  <a:ext cx="2077400" cy="1493606"/>
                </a:xfrm>
                <a:custGeom>
                  <a:avLst/>
                  <a:gdLst>
                    <a:gd name="connsiteX0" fmla="*/ 0 w 1889760"/>
                    <a:gd name="connsiteY0" fmla="*/ 0 h 1889760"/>
                    <a:gd name="connsiteX1" fmla="*/ 1889760 w 1889760"/>
                    <a:gd name="connsiteY1" fmla="*/ 0 h 1889760"/>
                    <a:gd name="connsiteX2" fmla="*/ 1889760 w 1889760"/>
                    <a:gd name="connsiteY2" fmla="*/ 1889760 h 1889760"/>
                    <a:gd name="connsiteX3" fmla="*/ 0 w 1889760"/>
                    <a:gd name="connsiteY3" fmla="*/ 1889760 h 1889760"/>
                    <a:gd name="connsiteX4" fmla="*/ 0 w 1889760"/>
                    <a:gd name="connsiteY4" fmla="*/ 0 h 1889760"/>
                    <a:gd name="connsiteX0" fmla="*/ 0 w 1889760"/>
                    <a:gd name="connsiteY0" fmla="*/ 0 h 1889760"/>
                    <a:gd name="connsiteX1" fmla="*/ 1889760 w 1889760"/>
                    <a:gd name="connsiteY1" fmla="*/ 0 h 1889760"/>
                    <a:gd name="connsiteX2" fmla="*/ 1889760 w 1889760"/>
                    <a:gd name="connsiteY2" fmla="*/ 1889760 h 1889760"/>
                    <a:gd name="connsiteX3" fmla="*/ 190500 w 1889760"/>
                    <a:gd name="connsiteY3" fmla="*/ 1134110 h 1889760"/>
                    <a:gd name="connsiteX4" fmla="*/ 0 w 1889760"/>
                    <a:gd name="connsiteY4" fmla="*/ 0 h 1889760"/>
                    <a:gd name="connsiteX0" fmla="*/ 0 w 1889760"/>
                    <a:gd name="connsiteY0" fmla="*/ 0 h 1889760"/>
                    <a:gd name="connsiteX1" fmla="*/ 1889760 w 1889760"/>
                    <a:gd name="connsiteY1" fmla="*/ 0 h 1889760"/>
                    <a:gd name="connsiteX2" fmla="*/ 1889760 w 1889760"/>
                    <a:gd name="connsiteY2" fmla="*/ 1889760 h 1889760"/>
                    <a:gd name="connsiteX3" fmla="*/ 586740 w 1889760"/>
                    <a:gd name="connsiteY3" fmla="*/ 1316243 h 1889760"/>
                    <a:gd name="connsiteX4" fmla="*/ 190500 w 1889760"/>
                    <a:gd name="connsiteY4" fmla="*/ 1134110 h 1889760"/>
                    <a:gd name="connsiteX5" fmla="*/ 0 w 1889760"/>
                    <a:gd name="connsiteY5" fmla="*/ 0 h 1889760"/>
                    <a:gd name="connsiteX0" fmla="*/ 0 w 1889760"/>
                    <a:gd name="connsiteY0" fmla="*/ 0 h 1889760"/>
                    <a:gd name="connsiteX1" fmla="*/ 1889760 w 1889760"/>
                    <a:gd name="connsiteY1" fmla="*/ 0 h 1889760"/>
                    <a:gd name="connsiteX2" fmla="*/ 1889760 w 1889760"/>
                    <a:gd name="connsiteY2" fmla="*/ 1889760 h 1889760"/>
                    <a:gd name="connsiteX3" fmla="*/ 1043940 w 1889760"/>
                    <a:gd name="connsiteY3" fmla="*/ 1576593 h 1889760"/>
                    <a:gd name="connsiteX4" fmla="*/ 586740 w 1889760"/>
                    <a:gd name="connsiteY4" fmla="*/ 1316243 h 1889760"/>
                    <a:gd name="connsiteX5" fmla="*/ 190500 w 1889760"/>
                    <a:gd name="connsiteY5" fmla="*/ 1134110 h 1889760"/>
                    <a:gd name="connsiteX6" fmla="*/ 0 w 1889760"/>
                    <a:gd name="connsiteY6" fmla="*/ 0 h 1889760"/>
                    <a:gd name="connsiteX0" fmla="*/ 0 w 1889760"/>
                    <a:gd name="connsiteY0" fmla="*/ 0 h 1731010"/>
                    <a:gd name="connsiteX1" fmla="*/ 1889760 w 1889760"/>
                    <a:gd name="connsiteY1" fmla="*/ 0 h 1731010"/>
                    <a:gd name="connsiteX2" fmla="*/ 1521460 w 1889760"/>
                    <a:gd name="connsiteY2" fmla="*/ 1731010 h 1731010"/>
                    <a:gd name="connsiteX3" fmla="*/ 1043940 w 1889760"/>
                    <a:gd name="connsiteY3" fmla="*/ 1576593 h 1731010"/>
                    <a:gd name="connsiteX4" fmla="*/ 586740 w 1889760"/>
                    <a:gd name="connsiteY4" fmla="*/ 1316243 h 1731010"/>
                    <a:gd name="connsiteX5" fmla="*/ 190500 w 1889760"/>
                    <a:gd name="connsiteY5" fmla="*/ 1134110 h 1731010"/>
                    <a:gd name="connsiteX6" fmla="*/ 0 w 1889760"/>
                    <a:gd name="connsiteY6" fmla="*/ 0 h 1731010"/>
                    <a:gd name="connsiteX0" fmla="*/ 0 w 1903296"/>
                    <a:gd name="connsiteY0" fmla="*/ 0 h 1731010"/>
                    <a:gd name="connsiteX1" fmla="*/ 1889760 w 1903296"/>
                    <a:gd name="connsiteY1" fmla="*/ 0 h 1731010"/>
                    <a:gd name="connsiteX2" fmla="*/ 1875790 w 1903296"/>
                    <a:gd name="connsiteY2" fmla="*/ 1360693 h 1731010"/>
                    <a:gd name="connsiteX3" fmla="*/ 1521460 w 1903296"/>
                    <a:gd name="connsiteY3" fmla="*/ 1731010 h 1731010"/>
                    <a:gd name="connsiteX4" fmla="*/ 1043940 w 1903296"/>
                    <a:gd name="connsiteY4" fmla="*/ 1576593 h 1731010"/>
                    <a:gd name="connsiteX5" fmla="*/ 586740 w 1903296"/>
                    <a:gd name="connsiteY5" fmla="*/ 1316243 h 1731010"/>
                    <a:gd name="connsiteX6" fmla="*/ 190500 w 1903296"/>
                    <a:gd name="connsiteY6" fmla="*/ 1134110 h 1731010"/>
                    <a:gd name="connsiteX7" fmla="*/ 0 w 1903296"/>
                    <a:gd name="connsiteY7" fmla="*/ 0 h 1731010"/>
                    <a:gd name="connsiteX0" fmla="*/ 0 w 1889678"/>
                    <a:gd name="connsiteY0" fmla="*/ 0 h 1731010"/>
                    <a:gd name="connsiteX1" fmla="*/ 1680210 w 1889678"/>
                    <a:gd name="connsiteY1" fmla="*/ 844550 h 1731010"/>
                    <a:gd name="connsiteX2" fmla="*/ 1875790 w 1889678"/>
                    <a:gd name="connsiteY2" fmla="*/ 1360693 h 1731010"/>
                    <a:gd name="connsiteX3" fmla="*/ 1521460 w 1889678"/>
                    <a:gd name="connsiteY3" fmla="*/ 1731010 h 1731010"/>
                    <a:gd name="connsiteX4" fmla="*/ 1043940 w 1889678"/>
                    <a:gd name="connsiteY4" fmla="*/ 1576593 h 1731010"/>
                    <a:gd name="connsiteX5" fmla="*/ 586740 w 1889678"/>
                    <a:gd name="connsiteY5" fmla="*/ 1316243 h 1731010"/>
                    <a:gd name="connsiteX6" fmla="*/ 190500 w 1889678"/>
                    <a:gd name="connsiteY6" fmla="*/ 1134110 h 1731010"/>
                    <a:gd name="connsiteX7" fmla="*/ 0 w 1889678"/>
                    <a:gd name="connsiteY7" fmla="*/ 0 h 1731010"/>
                    <a:gd name="connsiteX0" fmla="*/ 0 w 1889678"/>
                    <a:gd name="connsiteY0" fmla="*/ 0 h 1731010"/>
                    <a:gd name="connsiteX1" fmla="*/ 1272540 w 1889678"/>
                    <a:gd name="connsiteY1" fmla="*/ 605043 h 1731010"/>
                    <a:gd name="connsiteX2" fmla="*/ 1680210 w 1889678"/>
                    <a:gd name="connsiteY2" fmla="*/ 844550 h 1731010"/>
                    <a:gd name="connsiteX3" fmla="*/ 1875790 w 1889678"/>
                    <a:gd name="connsiteY3" fmla="*/ 1360693 h 1731010"/>
                    <a:gd name="connsiteX4" fmla="*/ 1521460 w 1889678"/>
                    <a:gd name="connsiteY4" fmla="*/ 1731010 h 1731010"/>
                    <a:gd name="connsiteX5" fmla="*/ 1043940 w 1889678"/>
                    <a:gd name="connsiteY5" fmla="*/ 1576593 h 1731010"/>
                    <a:gd name="connsiteX6" fmla="*/ 586740 w 1889678"/>
                    <a:gd name="connsiteY6" fmla="*/ 1316243 h 1731010"/>
                    <a:gd name="connsiteX7" fmla="*/ 190500 w 1889678"/>
                    <a:gd name="connsiteY7" fmla="*/ 1134110 h 1731010"/>
                    <a:gd name="connsiteX8" fmla="*/ 0 w 1889678"/>
                    <a:gd name="connsiteY8" fmla="*/ 0 h 1731010"/>
                    <a:gd name="connsiteX0" fmla="*/ 0 w 1889678"/>
                    <a:gd name="connsiteY0" fmla="*/ 19278 h 1750288"/>
                    <a:gd name="connsiteX1" fmla="*/ 923290 w 1889678"/>
                    <a:gd name="connsiteY1" fmla="*/ 560821 h 1750288"/>
                    <a:gd name="connsiteX2" fmla="*/ 1272540 w 1889678"/>
                    <a:gd name="connsiteY2" fmla="*/ 624321 h 1750288"/>
                    <a:gd name="connsiteX3" fmla="*/ 1680210 w 1889678"/>
                    <a:gd name="connsiteY3" fmla="*/ 863828 h 1750288"/>
                    <a:gd name="connsiteX4" fmla="*/ 1875790 w 1889678"/>
                    <a:gd name="connsiteY4" fmla="*/ 1379971 h 1750288"/>
                    <a:gd name="connsiteX5" fmla="*/ 1521460 w 1889678"/>
                    <a:gd name="connsiteY5" fmla="*/ 1750288 h 1750288"/>
                    <a:gd name="connsiteX6" fmla="*/ 1043940 w 1889678"/>
                    <a:gd name="connsiteY6" fmla="*/ 1595871 h 1750288"/>
                    <a:gd name="connsiteX7" fmla="*/ 586740 w 1889678"/>
                    <a:gd name="connsiteY7" fmla="*/ 1335521 h 1750288"/>
                    <a:gd name="connsiteX8" fmla="*/ 190500 w 1889678"/>
                    <a:gd name="connsiteY8" fmla="*/ 1153388 h 1750288"/>
                    <a:gd name="connsiteX9" fmla="*/ 0 w 1889678"/>
                    <a:gd name="connsiteY9" fmla="*/ 19278 h 1750288"/>
                    <a:gd name="connsiteX0" fmla="*/ 0 w 1889678"/>
                    <a:gd name="connsiteY0" fmla="*/ 33862 h 1764872"/>
                    <a:gd name="connsiteX1" fmla="*/ 491490 w 1889678"/>
                    <a:gd name="connsiteY1" fmla="*/ 530955 h 1764872"/>
                    <a:gd name="connsiteX2" fmla="*/ 923290 w 1889678"/>
                    <a:gd name="connsiteY2" fmla="*/ 575405 h 1764872"/>
                    <a:gd name="connsiteX3" fmla="*/ 1272540 w 1889678"/>
                    <a:gd name="connsiteY3" fmla="*/ 638905 h 1764872"/>
                    <a:gd name="connsiteX4" fmla="*/ 1680210 w 1889678"/>
                    <a:gd name="connsiteY4" fmla="*/ 878412 h 1764872"/>
                    <a:gd name="connsiteX5" fmla="*/ 1875790 w 1889678"/>
                    <a:gd name="connsiteY5" fmla="*/ 1394555 h 1764872"/>
                    <a:gd name="connsiteX6" fmla="*/ 1521460 w 1889678"/>
                    <a:gd name="connsiteY6" fmla="*/ 1764872 h 1764872"/>
                    <a:gd name="connsiteX7" fmla="*/ 1043940 w 1889678"/>
                    <a:gd name="connsiteY7" fmla="*/ 1610455 h 1764872"/>
                    <a:gd name="connsiteX8" fmla="*/ 586740 w 1889678"/>
                    <a:gd name="connsiteY8" fmla="*/ 1350105 h 1764872"/>
                    <a:gd name="connsiteX9" fmla="*/ 190500 w 1889678"/>
                    <a:gd name="connsiteY9" fmla="*/ 1167972 h 1764872"/>
                    <a:gd name="connsiteX10" fmla="*/ 0 w 1889678"/>
                    <a:gd name="connsiteY10" fmla="*/ 33862 h 1764872"/>
                    <a:gd name="connsiteX0" fmla="*/ 0 w 1730928"/>
                    <a:gd name="connsiteY0" fmla="*/ 172776 h 1281486"/>
                    <a:gd name="connsiteX1" fmla="*/ 332740 w 1730928"/>
                    <a:gd name="connsiteY1" fmla="*/ 47569 h 1281486"/>
                    <a:gd name="connsiteX2" fmla="*/ 764540 w 1730928"/>
                    <a:gd name="connsiteY2" fmla="*/ 92019 h 1281486"/>
                    <a:gd name="connsiteX3" fmla="*/ 1113790 w 1730928"/>
                    <a:gd name="connsiteY3" fmla="*/ 155519 h 1281486"/>
                    <a:gd name="connsiteX4" fmla="*/ 1521460 w 1730928"/>
                    <a:gd name="connsiteY4" fmla="*/ 395026 h 1281486"/>
                    <a:gd name="connsiteX5" fmla="*/ 1717040 w 1730928"/>
                    <a:gd name="connsiteY5" fmla="*/ 911169 h 1281486"/>
                    <a:gd name="connsiteX6" fmla="*/ 1362710 w 1730928"/>
                    <a:gd name="connsiteY6" fmla="*/ 1281486 h 1281486"/>
                    <a:gd name="connsiteX7" fmla="*/ 885190 w 1730928"/>
                    <a:gd name="connsiteY7" fmla="*/ 1127069 h 1281486"/>
                    <a:gd name="connsiteX8" fmla="*/ 427990 w 1730928"/>
                    <a:gd name="connsiteY8" fmla="*/ 866719 h 1281486"/>
                    <a:gd name="connsiteX9" fmla="*/ 31750 w 1730928"/>
                    <a:gd name="connsiteY9" fmla="*/ 684586 h 1281486"/>
                    <a:gd name="connsiteX10" fmla="*/ 0 w 1730928"/>
                    <a:gd name="connsiteY10" fmla="*/ 172776 h 1281486"/>
                    <a:gd name="connsiteX0" fmla="*/ 0 w 1718228"/>
                    <a:gd name="connsiteY0" fmla="*/ 155285 h 1289395"/>
                    <a:gd name="connsiteX1" fmla="*/ 320040 w 1718228"/>
                    <a:gd name="connsiteY1" fmla="*/ 55478 h 1289395"/>
                    <a:gd name="connsiteX2" fmla="*/ 751840 w 1718228"/>
                    <a:gd name="connsiteY2" fmla="*/ 99928 h 1289395"/>
                    <a:gd name="connsiteX3" fmla="*/ 1101090 w 1718228"/>
                    <a:gd name="connsiteY3" fmla="*/ 163428 h 1289395"/>
                    <a:gd name="connsiteX4" fmla="*/ 1508760 w 1718228"/>
                    <a:gd name="connsiteY4" fmla="*/ 402935 h 1289395"/>
                    <a:gd name="connsiteX5" fmla="*/ 1704340 w 1718228"/>
                    <a:gd name="connsiteY5" fmla="*/ 919078 h 1289395"/>
                    <a:gd name="connsiteX6" fmla="*/ 1350010 w 1718228"/>
                    <a:gd name="connsiteY6" fmla="*/ 1289395 h 1289395"/>
                    <a:gd name="connsiteX7" fmla="*/ 872490 w 1718228"/>
                    <a:gd name="connsiteY7" fmla="*/ 1134978 h 1289395"/>
                    <a:gd name="connsiteX8" fmla="*/ 415290 w 1718228"/>
                    <a:gd name="connsiteY8" fmla="*/ 874628 h 1289395"/>
                    <a:gd name="connsiteX9" fmla="*/ 19050 w 1718228"/>
                    <a:gd name="connsiteY9" fmla="*/ 692495 h 1289395"/>
                    <a:gd name="connsiteX10" fmla="*/ 0 w 1718228"/>
                    <a:gd name="connsiteY10" fmla="*/ 155285 h 1289395"/>
                    <a:gd name="connsiteX0" fmla="*/ 0 w 1718228"/>
                    <a:gd name="connsiteY0" fmla="*/ 151176 h 1285286"/>
                    <a:gd name="connsiteX1" fmla="*/ 339090 w 1718228"/>
                    <a:gd name="connsiteY1" fmla="*/ 57719 h 1285286"/>
                    <a:gd name="connsiteX2" fmla="*/ 751840 w 1718228"/>
                    <a:gd name="connsiteY2" fmla="*/ 95819 h 1285286"/>
                    <a:gd name="connsiteX3" fmla="*/ 1101090 w 1718228"/>
                    <a:gd name="connsiteY3" fmla="*/ 159319 h 1285286"/>
                    <a:gd name="connsiteX4" fmla="*/ 1508760 w 1718228"/>
                    <a:gd name="connsiteY4" fmla="*/ 398826 h 1285286"/>
                    <a:gd name="connsiteX5" fmla="*/ 1704340 w 1718228"/>
                    <a:gd name="connsiteY5" fmla="*/ 914969 h 1285286"/>
                    <a:gd name="connsiteX6" fmla="*/ 1350010 w 1718228"/>
                    <a:gd name="connsiteY6" fmla="*/ 1285286 h 1285286"/>
                    <a:gd name="connsiteX7" fmla="*/ 872490 w 1718228"/>
                    <a:gd name="connsiteY7" fmla="*/ 1130869 h 1285286"/>
                    <a:gd name="connsiteX8" fmla="*/ 415290 w 1718228"/>
                    <a:gd name="connsiteY8" fmla="*/ 870519 h 1285286"/>
                    <a:gd name="connsiteX9" fmla="*/ 19050 w 1718228"/>
                    <a:gd name="connsiteY9" fmla="*/ 688386 h 1285286"/>
                    <a:gd name="connsiteX10" fmla="*/ 0 w 1718228"/>
                    <a:gd name="connsiteY10" fmla="*/ 151176 h 1285286"/>
                    <a:gd name="connsiteX0" fmla="*/ 0 w 1718228"/>
                    <a:gd name="connsiteY0" fmla="*/ 151176 h 1285286"/>
                    <a:gd name="connsiteX1" fmla="*/ 354965 w 1718228"/>
                    <a:gd name="connsiteY1" fmla="*/ 57719 h 1285286"/>
                    <a:gd name="connsiteX2" fmla="*/ 751840 w 1718228"/>
                    <a:gd name="connsiteY2" fmla="*/ 95819 h 1285286"/>
                    <a:gd name="connsiteX3" fmla="*/ 1101090 w 1718228"/>
                    <a:gd name="connsiteY3" fmla="*/ 159319 h 1285286"/>
                    <a:gd name="connsiteX4" fmla="*/ 1508760 w 1718228"/>
                    <a:gd name="connsiteY4" fmla="*/ 398826 h 1285286"/>
                    <a:gd name="connsiteX5" fmla="*/ 1704340 w 1718228"/>
                    <a:gd name="connsiteY5" fmla="*/ 914969 h 1285286"/>
                    <a:gd name="connsiteX6" fmla="*/ 1350010 w 1718228"/>
                    <a:gd name="connsiteY6" fmla="*/ 1285286 h 1285286"/>
                    <a:gd name="connsiteX7" fmla="*/ 872490 w 1718228"/>
                    <a:gd name="connsiteY7" fmla="*/ 1130869 h 1285286"/>
                    <a:gd name="connsiteX8" fmla="*/ 415290 w 1718228"/>
                    <a:gd name="connsiteY8" fmla="*/ 870519 h 1285286"/>
                    <a:gd name="connsiteX9" fmla="*/ 19050 w 1718228"/>
                    <a:gd name="connsiteY9" fmla="*/ 688386 h 1285286"/>
                    <a:gd name="connsiteX10" fmla="*/ 0 w 1718228"/>
                    <a:gd name="connsiteY10" fmla="*/ 151176 h 1285286"/>
                    <a:gd name="connsiteX0" fmla="*/ 0 w 1718228"/>
                    <a:gd name="connsiteY0" fmla="*/ 153906 h 1288016"/>
                    <a:gd name="connsiteX1" fmla="*/ 354965 w 1718228"/>
                    <a:gd name="connsiteY1" fmla="*/ 60449 h 1288016"/>
                    <a:gd name="connsiteX2" fmla="*/ 751840 w 1718228"/>
                    <a:gd name="connsiteY2" fmla="*/ 98549 h 1288016"/>
                    <a:gd name="connsiteX3" fmla="*/ 1101090 w 1718228"/>
                    <a:gd name="connsiteY3" fmla="*/ 162049 h 1288016"/>
                    <a:gd name="connsiteX4" fmla="*/ 1508760 w 1718228"/>
                    <a:gd name="connsiteY4" fmla="*/ 401556 h 1288016"/>
                    <a:gd name="connsiteX5" fmla="*/ 1704340 w 1718228"/>
                    <a:gd name="connsiteY5" fmla="*/ 917699 h 1288016"/>
                    <a:gd name="connsiteX6" fmla="*/ 1350010 w 1718228"/>
                    <a:gd name="connsiteY6" fmla="*/ 1288016 h 1288016"/>
                    <a:gd name="connsiteX7" fmla="*/ 872490 w 1718228"/>
                    <a:gd name="connsiteY7" fmla="*/ 1133599 h 1288016"/>
                    <a:gd name="connsiteX8" fmla="*/ 415290 w 1718228"/>
                    <a:gd name="connsiteY8" fmla="*/ 873249 h 1288016"/>
                    <a:gd name="connsiteX9" fmla="*/ 19050 w 1718228"/>
                    <a:gd name="connsiteY9" fmla="*/ 691116 h 1288016"/>
                    <a:gd name="connsiteX10" fmla="*/ 0 w 1718228"/>
                    <a:gd name="connsiteY10" fmla="*/ 153906 h 1288016"/>
                    <a:gd name="connsiteX0" fmla="*/ 0 w 1740453"/>
                    <a:gd name="connsiteY0" fmla="*/ 112027 h 1246137"/>
                    <a:gd name="connsiteX1" fmla="*/ 377190 w 1740453"/>
                    <a:gd name="connsiteY1" fmla="*/ 18570 h 1246137"/>
                    <a:gd name="connsiteX2" fmla="*/ 774065 w 1740453"/>
                    <a:gd name="connsiteY2" fmla="*/ 56670 h 1246137"/>
                    <a:gd name="connsiteX3" fmla="*/ 1123315 w 1740453"/>
                    <a:gd name="connsiteY3" fmla="*/ 120170 h 1246137"/>
                    <a:gd name="connsiteX4" fmla="*/ 1530985 w 1740453"/>
                    <a:gd name="connsiteY4" fmla="*/ 359677 h 1246137"/>
                    <a:gd name="connsiteX5" fmla="*/ 1726565 w 1740453"/>
                    <a:gd name="connsiteY5" fmla="*/ 875820 h 1246137"/>
                    <a:gd name="connsiteX6" fmla="*/ 1372235 w 1740453"/>
                    <a:gd name="connsiteY6" fmla="*/ 1246137 h 1246137"/>
                    <a:gd name="connsiteX7" fmla="*/ 894715 w 1740453"/>
                    <a:gd name="connsiteY7" fmla="*/ 1091720 h 1246137"/>
                    <a:gd name="connsiteX8" fmla="*/ 437515 w 1740453"/>
                    <a:gd name="connsiteY8" fmla="*/ 831370 h 1246137"/>
                    <a:gd name="connsiteX9" fmla="*/ 41275 w 1740453"/>
                    <a:gd name="connsiteY9" fmla="*/ 649237 h 1246137"/>
                    <a:gd name="connsiteX10" fmla="*/ 0 w 1740453"/>
                    <a:gd name="connsiteY10" fmla="*/ 112027 h 1246137"/>
                    <a:gd name="connsiteX0" fmla="*/ 21113 w 1761566"/>
                    <a:gd name="connsiteY0" fmla="*/ 126701 h 1260811"/>
                    <a:gd name="connsiteX1" fmla="*/ 398303 w 1761566"/>
                    <a:gd name="connsiteY1" fmla="*/ 33244 h 1260811"/>
                    <a:gd name="connsiteX2" fmla="*/ 795178 w 1761566"/>
                    <a:gd name="connsiteY2" fmla="*/ 71344 h 1260811"/>
                    <a:gd name="connsiteX3" fmla="*/ 1144428 w 1761566"/>
                    <a:gd name="connsiteY3" fmla="*/ 134844 h 1260811"/>
                    <a:gd name="connsiteX4" fmla="*/ 1552098 w 1761566"/>
                    <a:gd name="connsiteY4" fmla="*/ 374351 h 1260811"/>
                    <a:gd name="connsiteX5" fmla="*/ 1747678 w 1761566"/>
                    <a:gd name="connsiteY5" fmla="*/ 890494 h 1260811"/>
                    <a:gd name="connsiteX6" fmla="*/ 1393348 w 1761566"/>
                    <a:gd name="connsiteY6" fmla="*/ 1260811 h 1260811"/>
                    <a:gd name="connsiteX7" fmla="*/ 915828 w 1761566"/>
                    <a:gd name="connsiteY7" fmla="*/ 1106394 h 1260811"/>
                    <a:gd name="connsiteX8" fmla="*/ 458628 w 1761566"/>
                    <a:gd name="connsiteY8" fmla="*/ 846044 h 1260811"/>
                    <a:gd name="connsiteX9" fmla="*/ 62388 w 1761566"/>
                    <a:gd name="connsiteY9" fmla="*/ 663911 h 1260811"/>
                    <a:gd name="connsiteX10" fmla="*/ 21113 w 1761566"/>
                    <a:gd name="connsiteY10" fmla="*/ 126701 h 1260811"/>
                    <a:gd name="connsiteX0" fmla="*/ 0 w 1740453"/>
                    <a:gd name="connsiteY0" fmla="*/ 126701 h 1260811"/>
                    <a:gd name="connsiteX1" fmla="*/ 377190 w 1740453"/>
                    <a:gd name="connsiteY1" fmla="*/ 33244 h 1260811"/>
                    <a:gd name="connsiteX2" fmla="*/ 774065 w 1740453"/>
                    <a:gd name="connsiteY2" fmla="*/ 71344 h 1260811"/>
                    <a:gd name="connsiteX3" fmla="*/ 1123315 w 1740453"/>
                    <a:gd name="connsiteY3" fmla="*/ 134844 h 1260811"/>
                    <a:gd name="connsiteX4" fmla="*/ 1530985 w 1740453"/>
                    <a:gd name="connsiteY4" fmla="*/ 374351 h 1260811"/>
                    <a:gd name="connsiteX5" fmla="*/ 1726565 w 1740453"/>
                    <a:gd name="connsiteY5" fmla="*/ 890494 h 1260811"/>
                    <a:gd name="connsiteX6" fmla="*/ 1372235 w 1740453"/>
                    <a:gd name="connsiteY6" fmla="*/ 1260811 h 1260811"/>
                    <a:gd name="connsiteX7" fmla="*/ 894715 w 1740453"/>
                    <a:gd name="connsiteY7" fmla="*/ 1106394 h 1260811"/>
                    <a:gd name="connsiteX8" fmla="*/ 437515 w 1740453"/>
                    <a:gd name="connsiteY8" fmla="*/ 846044 h 1260811"/>
                    <a:gd name="connsiteX9" fmla="*/ 41275 w 1740453"/>
                    <a:gd name="connsiteY9" fmla="*/ 663911 h 1260811"/>
                    <a:gd name="connsiteX10" fmla="*/ 0 w 1740453"/>
                    <a:gd name="connsiteY10" fmla="*/ 126701 h 1260811"/>
                    <a:gd name="connsiteX0" fmla="*/ 0 w 1740453"/>
                    <a:gd name="connsiteY0" fmla="*/ 137058 h 1271168"/>
                    <a:gd name="connsiteX1" fmla="*/ 377190 w 1740453"/>
                    <a:gd name="connsiteY1" fmla="*/ 21376 h 1271168"/>
                    <a:gd name="connsiteX2" fmla="*/ 774065 w 1740453"/>
                    <a:gd name="connsiteY2" fmla="*/ 81701 h 1271168"/>
                    <a:gd name="connsiteX3" fmla="*/ 1123315 w 1740453"/>
                    <a:gd name="connsiteY3" fmla="*/ 145201 h 1271168"/>
                    <a:gd name="connsiteX4" fmla="*/ 1530985 w 1740453"/>
                    <a:gd name="connsiteY4" fmla="*/ 384708 h 1271168"/>
                    <a:gd name="connsiteX5" fmla="*/ 1726565 w 1740453"/>
                    <a:gd name="connsiteY5" fmla="*/ 900851 h 1271168"/>
                    <a:gd name="connsiteX6" fmla="*/ 1372235 w 1740453"/>
                    <a:gd name="connsiteY6" fmla="*/ 1271168 h 1271168"/>
                    <a:gd name="connsiteX7" fmla="*/ 894715 w 1740453"/>
                    <a:gd name="connsiteY7" fmla="*/ 1116751 h 1271168"/>
                    <a:gd name="connsiteX8" fmla="*/ 437515 w 1740453"/>
                    <a:gd name="connsiteY8" fmla="*/ 856401 h 1271168"/>
                    <a:gd name="connsiteX9" fmla="*/ 41275 w 1740453"/>
                    <a:gd name="connsiteY9" fmla="*/ 674268 h 1271168"/>
                    <a:gd name="connsiteX10" fmla="*/ 0 w 1740453"/>
                    <a:gd name="connsiteY10" fmla="*/ 137058 h 1271168"/>
                    <a:gd name="connsiteX0" fmla="*/ 0 w 1740453"/>
                    <a:gd name="connsiteY0" fmla="*/ 137058 h 1271168"/>
                    <a:gd name="connsiteX1" fmla="*/ 377190 w 1740453"/>
                    <a:gd name="connsiteY1" fmla="*/ 21376 h 1271168"/>
                    <a:gd name="connsiteX2" fmla="*/ 774065 w 1740453"/>
                    <a:gd name="connsiteY2" fmla="*/ 81701 h 1271168"/>
                    <a:gd name="connsiteX3" fmla="*/ 1123315 w 1740453"/>
                    <a:gd name="connsiteY3" fmla="*/ 145201 h 1271168"/>
                    <a:gd name="connsiteX4" fmla="*/ 1530985 w 1740453"/>
                    <a:gd name="connsiteY4" fmla="*/ 384708 h 1271168"/>
                    <a:gd name="connsiteX5" fmla="*/ 1726565 w 1740453"/>
                    <a:gd name="connsiteY5" fmla="*/ 900851 h 1271168"/>
                    <a:gd name="connsiteX6" fmla="*/ 1372235 w 1740453"/>
                    <a:gd name="connsiteY6" fmla="*/ 1271168 h 1271168"/>
                    <a:gd name="connsiteX7" fmla="*/ 894715 w 1740453"/>
                    <a:gd name="connsiteY7" fmla="*/ 1116751 h 1271168"/>
                    <a:gd name="connsiteX8" fmla="*/ 437515 w 1740453"/>
                    <a:gd name="connsiteY8" fmla="*/ 856401 h 1271168"/>
                    <a:gd name="connsiteX9" fmla="*/ 41275 w 1740453"/>
                    <a:gd name="connsiteY9" fmla="*/ 674268 h 1271168"/>
                    <a:gd name="connsiteX10" fmla="*/ 0 w 1740453"/>
                    <a:gd name="connsiteY10" fmla="*/ 137058 h 1271168"/>
                    <a:gd name="connsiteX0" fmla="*/ 0 w 1740453"/>
                    <a:gd name="connsiteY0" fmla="*/ 137058 h 1271168"/>
                    <a:gd name="connsiteX1" fmla="*/ 367665 w 1740453"/>
                    <a:gd name="connsiteY1" fmla="*/ 21376 h 1271168"/>
                    <a:gd name="connsiteX2" fmla="*/ 774065 w 1740453"/>
                    <a:gd name="connsiteY2" fmla="*/ 81701 h 1271168"/>
                    <a:gd name="connsiteX3" fmla="*/ 1123315 w 1740453"/>
                    <a:gd name="connsiteY3" fmla="*/ 145201 h 1271168"/>
                    <a:gd name="connsiteX4" fmla="*/ 1530985 w 1740453"/>
                    <a:gd name="connsiteY4" fmla="*/ 384708 h 1271168"/>
                    <a:gd name="connsiteX5" fmla="*/ 1726565 w 1740453"/>
                    <a:gd name="connsiteY5" fmla="*/ 900851 h 1271168"/>
                    <a:gd name="connsiteX6" fmla="*/ 1372235 w 1740453"/>
                    <a:gd name="connsiteY6" fmla="*/ 1271168 h 1271168"/>
                    <a:gd name="connsiteX7" fmla="*/ 894715 w 1740453"/>
                    <a:gd name="connsiteY7" fmla="*/ 1116751 h 1271168"/>
                    <a:gd name="connsiteX8" fmla="*/ 437515 w 1740453"/>
                    <a:gd name="connsiteY8" fmla="*/ 856401 h 1271168"/>
                    <a:gd name="connsiteX9" fmla="*/ 41275 w 1740453"/>
                    <a:gd name="connsiteY9" fmla="*/ 674268 h 1271168"/>
                    <a:gd name="connsiteX10" fmla="*/ 0 w 1740453"/>
                    <a:gd name="connsiteY10" fmla="*/ 137058 h 1271168"/>
                    <a:gd name="connsiteX0" fmla="*/ 0 w 1740453"/>
                    <a:gd name="connsiteY0" fmla="*/ 154538 h 1288648"/>
                    <a:gd name="connsiteX1" fmla="*/ 367665 w 1740453"/>
                    <a:gd name="connsiteY1" fmla="*/ 38856 h 1288648"/>
                    <a:gd name="connsiteX2" fmla="*/ 774065 w 1740453"/>
                    <a:gd name="connsiteY2" fmla="*/ 99181 h 1288648"/>
                    <a:gd name="connsiteX3" fmla="*/ 1123315 w 1740453"/>
                    <a:gd name="connsiteY3" fmla="*/ 162681 h 1288648"/>
                    <a:gd name="connsiteX4" fmla="*/ 1530985 w 1740453"/>
                    <a:gd name="connsiteY4" fmla="*/ 402188 h 1288648"/>
                    <a:gd name="connsiteX5" fmla="*/ 1726565 w 1740453"/>
                    <a:gd name="connsiteY5" fmla="*/ 918331 h 1288648"/>
                    <a:gd name="connsiteX6" fmla="*/ 1372235 w 1740453"/>
                    <a:gd name="connsiteY6" fmla="*/ 1288648 h 1288648"/>
                    <a:gd name="connsiteX7" fmla="*/ 894715 w 1740453"/>
                    <a:gd name="connsiteY7" fmla="*/ 1134231 h 1288648"/>
                    <a:gd name="connsiteX8" fmla="*/ 437515 w 1740453"/>
                    <a:gd name="connsiteY8" fmla="*/ 873881 h 1288648"/>
                    <a:gd name="connsiteX9" fmla="*/ 41275 w 1740453"/>
                    <a:gd name="connsiteY9" fmla="*/ 691748 h 1288648"/>
                    <a:gd name="connsiteX10" fmla="*/ 0 w 1740453"/>
                    <a:gd name="connsiteY10" fmla="*/ 154538 h 1288648"/>
                    <a:gd name="connsiteX0" fmla="*/ 0 w 1740453"/>
                    <a:gd name="connsiteY0" fmla="*/ 119931 h 1254041"/>
                    <a:gd name="connsiteX1" fmla="*/ 367665 w 1740453"/>
                    <a:gd name="connsiteY1" fmla="*/ 4249 h 1254041"/>
                    <a:gd name="connsiteX2" fmla="*/ 774065 w 1740453"/>
                    <a:gd name="connsiteY2" fmla="*/ 64574 h 1254041"/>
                    <a:gd name="connsiteX3" fmla="*/ 1123315 w 1740453"/>
                    <a:gd name="connsiteY3" fmla="*/ 128074 h 1254041"/>
                    <a:gd name="connsiteX4" fmla="*/ 1530985 w 1740453"/>
                    <a:gd name="connsiteY4" fmla="*/ 367581 h 1254041"/>
                    <a:gd name="connsiteX5" fmla="*/ 1726565 w 1740453"/>
                    <a:gd name="connsiteY5" fmla="*/ 883724 h 1254041"/>
                    <a:gd name="connsiteX6" fmla="*/ 1372235 w 1740453"/>
                    <a:gd name="connsiteY6" fmla="*/ 1254041 h 1254041"/>
                    <a:gd name="connsiteX7" fmla="*/ 894715 w 1740453"/>
                    <a:gd name="connsiteY7" fmla="*/ 1099624 h 1254041"/>
                    <a:gd name="connsiteX8" fmla="*/ 437515 w 1740453"/>
                    <a:gd name="connsiteY8" fmla="*/ 839274 h 1254041"/>
                    <a:gd name="connsiteX9" fmla="*/ 41275 w 1740453"/>
                    <a:gd name="connsiteY9" fmla="*/ 657141 h 1254041"/>
                    <a:gd name="connsiteX10" fmla="*/ 0 w 1740453"/>
                    <a:gd name="connsiteY10" fmla="*/ 119931 h 1254041"/>
                    <a:gd name="connsiteX0" fmla="*/ 0 w 1740453"/>
                    <a:gd name="connsiteY0" fmla="*/ 149014 h 1283124"/>
                    <a:gd name="connsiteX1" fmla="*/ 367665 w 1740453"/>
                    <a:gd name="connsiteY1" fmla="*/ 33332 h 1283124"/>
                    <a:gd name="connsiteX2" fmla="*/ 774065 w 1740453"/>
                    <a:gd name="connsiteY2" fmla="*/ 93657 h 1283124"/>
                    <a:gd name="connsiteX3" fmla="*/ 1123315 w 1740453"/>
                    <a:gd name="connsiteY3" fmla="*/ 157157 h 1283124"/>
                    <a:gd name="connsiteX4" fmla="*/ 1530985 w 1740453"/>
                    <a:gd name="connsiteY4" fmla="*/ 396664 h 1283124"/>
                    <a:gd name="connsiteX5" fmla="*/ 1726565 w 1740453"/>
                    <a:gd name="connsiteY5" fmla="*/ 912807 h 1283124"/>
                    <a:gd name="connsiteX6" fmla="*/ 1372235 w 1740453"/>
                    <a:gd name="connsiteY6" fmla="*/ 1283124 h 1283124"/>
                    <a:gd name="connsiteX7" fmla="*/ 894715 w 1740453"/>
                    <a:gd name="connsiteY7" fmla="*/ 1128707 h 1283124"/>
                    <a:gd name="connsiteX8" fmla="*/ 437515 w 1740453"/>
                    <a:gd name="connsiteY8" fmla="*/ 868357 h 1283124"/>
                    <a:gd name="connsiteX9" fmla="*/ 41275 w 1740453"/>
                    <a:gd name="connsiteY9" fmla="*/ 686224 h 1283124"/>
                    <a:gd name="connsiteX10" fmla="*/ 0 w 1740453"/>
                    <a:gd name="connsiteY10" fmla="*/ 149014 h 1283124"/>
                    <a:gd name="connsiteX0" fmla="*/ 0 w 1740453"/>
                    <a:gd name="connsiteY0" fmla="*/ 216130 h 1350240"/>
                    <a:gd name="connsiteX1" fmla="*/ 367665 w 1740453"/>
                    <a:gd name="connsiteY1" fmla="*/ 100448 h 1350240"/>
                    <a:gd name="connsiteX2" fmla="*/ 774065 w 1740453"/>
                    <a:gd name="connsiteY2" fmla="*/ 160773 h 1350240"/>
                    <a:gd name="connsiteX3" fmla="*/ 1123315 w 1740453"/>
                    <a:gd name="connsiteY3" fmla="*/ 224273 h 1350240"/>
                    <a:gd name="connsiteX4" fmla="*/ 1530985 w 1740453"/>
                    <a:gd name="connsiteY4" fmla="*/ 463780 h 1350240"/>
                    <a:gd name="connsiteX5" fmla="*/ 1726565 w 1740453"/>
                    <a:gd name="connsiteY5" fmla="*/ 979923 h 1350240"/>
                    <a:gd name="connsiteX6" fmla="*/ 1372235 w 1740453"/>
                    <a:gd name="connsiteY6" fmla="*/ 1350240 h 1350240"/>
                    <a:gd name="connsiteX7" fmla="*/ 894715 w 1740453"/>
                    <a:gd name="connsiteY7" fmla="*/ 1195823 h 1350240"/>
                    <a:gd name="connsiteX8" fmla="*/ 437515 w 1740453"/>
                    <a:gd name="connsiteY8" fmla="*/ 935473 h 1350240"/>
                    <a:gd name="connsiteX9" fmla="*/ 41275 w 1740453"/>
                    <a:gd name="connsiteY9" fmla="*/ 753340 h 1350240"/>
                    <a:gd name="connsiteX10" fmla="*/ 0 w 1740453"/>
                    <a:gd name="connsiteY10" fmla="*/ 216130 h 1350240"/>
                    <a:gd name="connsiteX0" fmla="*/ 0 w 1740453"/>
                    <a:gd name="connsiteY0" fmla="*/ 241309 h 1375419"/>
                    <a:gd name="connsiteX1" fmla="*/ 367665 w 1740453"/>
                    <a:gd name="connsiteY1" fmla="*/ 125627 h 1375419"/>
                    <a:gd name="connsiteX2" fmla="*/ 774065 w 1740453"/>
                    <a:gd name="connsiteY2" fmla="*/ 185952 h 1375419"/>
                    <a:gd name="connsiteX3" fmla="*/ 1123315 w 1740453"/>
                    <a:gd name="connsiteY3" fmla="*/ 249452 h 1375419"/>
                    <a:gd name="connsiteX4" fmla="*/ 1530985 w 1740453"/>
                    <a:gd name="connsiteY4" fmla="*/ 488959 h 1375419"/>
                    <a:gd name="connsiteX5" fmla="*/ 1726565 w 1740453"/>
                    <a:gd name="connsiteY5" fmla="*/ 1005102 h 1375419"/>
                    <a:gd name="connsiteX6" fmla="*/ 1372235 w 1740453"/>
                    <a:gd name="connsiteY6" fmla="*/ 1375419 h 1375419"/>
                    <a:gd name="connsiteX7" fmla="*/ 894715 w 1740453"/>
                    <a:gd name="connsiteY7" fmla="*/ 1221002 h 1375419"/>
                    <a:gd name="connsiteX8" fmla="*/ 437515 w 1740453"/>
                    <a:gd name="connsiteY8" fmla="*/ 960652 h 1375419"/>
                    <a:gd name="connsiteX9" fmla="*/ 41275 w 1740453"/>
                    <a:gd name="connsiteY9" fmla="*/ 778519 h 1375419"/>
                    <a:gd name="connsiteX10" fmla="*/ 0 w 1740453"/>
                    <a:gd name="connsiteY10" fmla="*/ 241309 h 1375419"/>
                    <a:gd name="connsiteX0" fmla="*/ 0 w 1740453"/>
                    <a:gd name="connsiteY0" fmla="*/ 241309 h 1375419"/>
                    <a:gd name="connsiteX1" fmla="*/ 367665 w 1740453"/>
                    <a:gd name="connsiteY1" fmla="*/ 125627 h 1375419"/>
                    <a:gd name="connsiteX2" fmla="*/ 774065 w 1740453"/>
                    <a:gd name="connsiteY2" fmla="*/ 185952 h 1375419"/>
                    <a:gd name="connsiteX3" fmla="*/ 1123315 w 1740453"/>
                    <a:gd name="connsiteY3" fmla="*/ 249452 h 1375419"/>
                    <a:gd name="connsiteX4" fmla="*/ 1530985 w 1740453"/>
                    <a:gd name="connsiteY4" fmla="*/ 488959 h 1375419"/>
                    <a:gd name="connsiteX5" fmla="*/ 1726565 w 1740453"/>
                    <a:gd name="connsiteY5" fmla="*/ 1005102 h 1375419"/>
                    <a:gd name="connsiteX6" fmla="*/ 1372235 w 1740453"/>
                    <a:gd name="connsiteY6" fmla="*/ 1375419 h 1375419"/>
                    <a:gd name="connsiteX7" fmla="*/ 894715 w 1740453"/>
                    <a:gd name="connsiteY7" fmla="*/ 1221002 h 1375419"/>
                    <a:gd name="connsiteX8" fmla="*/ 437515 w 1740453"/>
                    <a:gd name="connsiteY8" fmla="*/ 960652 h 1375419"/>
                    <a:gd name="connsiteX9" fmla="*/ 41275 w 1740453"/>
                    <a:gd name="connsiteY9" fmla="*/ 778519 h 1375419"/>
                    <a:gd name="connsiteX10" fmla="*/ 0 w 1740453"/>
                    <a:gd name="connsiteY10" fmla="*/ 241309 h 1375419"/>
                    <a:gd name="connsiteX0" fmla="*/ 0 w 1740453"/>
                    <a:gd name="connsiteY0" fmla="*/ 241309 h 1375419"/>
                    <a:gd name="connsiteX1" fmla="*/ 367665 w 1740453"/>
                    <a:gd name="connsiteY1" fmla="*/ 125627 h 1375419"/>
                    <a:gd name="connsiteX2" fmla="*/ 774065 w 1740453"/>
                    <a:gd name="connsiteY2" fmla="*/ 185952 h 1375419"/>
                    <a:gd name="connsiteX3" fmla="*/ 1123315 w 1740453"/>
                    <a:gd name="connsiteY3" fmla="*/ 249452 h 1375419"/>
                    <a:gd name="connsiteX4" fmla="*/ 1530985 w 1740453"/>
                    <a:gd name="connsiteY4" fmla="*/ 488959 h 1375419"/>
                    <a:gd name="connsiteX5" fmla="*/ 1726565 w 1740453"/>
                    <a:gd name="connsiteY5" fmla="*/ 1005102 h 1375419"/>
                    <a:gd name="connsiteX6" fmla="*/ 1372235 w 1740453"/>
                    <a:gd name="connsiteY6" fmla="*/ 1375419 h 1375419"/>
                    <a:gd name="connsiteX7" fmla="*/ 894715 w 1740453"/>
                    <a:gd name="connsiteY7" fmla="*/ 1221002 h 1375419"/>
                    <a:gd name="connsiteX8" fmla="*/ 437515 w 1740453"/>
                    <a:gd name="connsiteY8" fmla="*/ 960652 h 1375419"/>
                    <a:gd name="connsiteX9" fmla="*/ 41275 w 1740453"/>
                    <a:gd name="connsiteY9" fmla="*/ 778519 h 1375419"/>
                    <a:gd name="connsiteX10" fmla="*/ 0 w 1740453"/>
                    <a:gd name="connsiteY10" fmla="*/ 241309 h 1375419"/>
                    <a:gd name="connsiteX0" fmla="*/ 0 w 1740453"/>
                    <a:gd name="connsiteY0" fmla="*/ 241309 h 1375419"/>
                    <a:gd name="connsiteX1" fmla="*/ 367665 w 1740453"/>
                    <a:gd name="connsiteY1" fmla="*/ 125627 h 1375419"/>
                    <a:gd name="connsiteX2" fmla="*/ 774065 w 1740453"/>
                    <a:gd name="connsiteY2" fmla="*/ 185952 h 1375419"/>
                    <a:gd name="connsiteX3" fmla="*/ 1123315 w 1740453"/>
                    <a:gd name="connsiteY3" fmla="*/ 249452 h 1375419"/>
                    <a:gd name="connsiteX4" fmla="*/ 1530985 w 1740453"/>
                    <a:gd name="connsiteY4" fmla="*/ 488959 h 1375419"/>
                    <a:gd name="connsiteX5" fmla="*/ 1726565 w 1740453"/>
                    <a:gd name="connsiteY5" fmla="*/ 1005102 h 1375419"/>
                    <a:gd name="connsiteX6" fmla="*/ 1372235 w 1740453"/>
                    <a:gd name="connsiteY6" fmla="*/ 1375419 h 1375419"/>
                    <a:gd name="connsiteX7" fmla="*/ 894715 w 1740453"/>
                    <a:gd name="connsiteY7" fmla="*/ 1221002 h 1375419"/>
                    <a:gd name="connsiteX8" fmla="*/ 437515 w 1740453"/>
                    <a:gd name="connsiteY8" fmla="*/ 960652 h 1375419"/>
                    <a:gd name="connsiteX9" fmla="*/ 41275 w 1740453"/>
                    <a:gd name="connsiteY9" fmla="*/ 778519 h 1375419"/>
                    <a:gd name="connsiteX10" fmla="*/ 0 w 1740453"/>
                    <a:gd name="connsiteY10" fmla="*/ 241309 h 1375419"/>
                    <a:gd name="connsiteX0" fmla="*/ 0 w 1740453"/>
                    <a:gd name="connsiteY0" fmla="*/ 241309 h 1375419"/>
                    <a:gd name="connsiteX1" fmla="*/ 367665 w 1740453"/>
                    <a:gd name="connsiteY1" fmla="*/ 125627 h 1375419"/>
                    <a:gd name="connsiteX2" fmla="*/ 774065 w 1740453"/>
                    <a:gd name="connsiteY2" fmla="*/ 185952 h 1375419"/>
                    <a:gd name="connsiteX3" fmla="*/ 1123315 w 1740453"/>
                    <a:gd name="connsiteY3" fmla="*/ 249452 h 1375419"/>
                    <a:gd name="connsiteX4" fmla="*/ 1530985 w 1740453"/>
                    <a:gd name="connsiteY4" fmla="*/ 488959 h 1375419"/>
                    <a:gd name="connsiteX5" fmla="*/ 1726565 w 1740453"/>
                    <a:gd name="connsiteY5" fmla="*/ 1005102 h 1375419"/>
                    <a:gd name="connsiteX6" fmla="*/ 1372235 w 1740453"/>
                    <a:gd name="connsiteY6" fmla="*/ 1375419 h 1375419"/>
                    <a:gd name="connsiteX7" fmla="*/ 894715 w 1740453"/>
                    <a:gd name="connsiteY7" fmla="*/ 1221002 h 1375419"/>
                    <a:gd name="connsiteX8" fmla="*/ 437515 w 1740453"/>
                    <a:gd name="connsiteY8" fmla="*/ 960652 h 1375419"/>
                    <a:gd name="connsiteX9" fmla="*/ 41275 w 1740453"/>
                    <a:gd name="connsiteY9" fmla="*/ 778519 h 1375419"/>
                    <a:gd name="connsiteX10" fmla="*/ 0 w 1740453"/>
                    <a:gd name="connsiteY10" fmla="*/ 241309 h 1375419"/>
                    <a:gd name="connsiteX0" fmla="*/ 0 w 1752046"/>
                    <a:gd name="connsiteY0" fmla="*/ 241309 h 1375419"/>
                    <a:gd name="connsiteX1" fmla="*/ 367665 w 1752046"/>
                    <a:gd name="connsiteY1" fmla="*/ 125627 h 1375419"/>
                    <a:gd name="connsiteX2" fmla="*/ 774065 w 1752046"/>
                    <a:gd name="connsiteY2" fmla="*/ 185952 h 1375419"/>
                    <a:gd name="connsiteX3" fmla="*/ 1123315 w 1752046"/>
                    <a:gd name="connsiteY3" fmla="*/ 249452 h 1375419"/>
                    <a:gd name="connsiteX4" fmla="*/ 1530985 w 1752046"/>
                    <a:gd name="connsiteY4" fmla="*/ 488959 h 1375419"/>
                    <a:gd name="connsiteX5" fmla="*/ 1726565 w 1752046"/>
                    <a:gd name="connsiteY5" fmla="*/ 1005102 h 1375419"/>
                    <a:gd name="connsiteX6" fmla="*/ 1372235 w 1752046"/>
                    <a:gd name="connsiteY6" fmla="*/ 1375419 h 1375419"/>
                    <a:gd name="connsiteX7" fmla="*/ 894715 w 1752046"/>
                    <a:gd name="connsiteY7" fmla="*/ 1221002 h 1375419"/>
                    <a:gd name="connsiteX8" fmla="*/ 437515 w 1752046"/>
                    <a:gd name="connsiteY8" fmla="*/ 960652 h 1375419"/>
                    <a:gd name="connsiteX9" fmla="*/ 41275 w 1752046"/>
                    <a:gd name="connsiteY9" fmla="*/ 778519 h 1375419"/>
                    <a:gd name="connsiteX10" fmla="*/ 0 w 1752046"/>
                    <a:gd name="connsiteY10" fmla="*/ 241309 h 1375419"/>
                    <a:gd name="connsiteX0" fmla="*/ 0 w 1752046"/>
                    <a:gd name="connsiteY0" fmla="*/ 241309 h 1375419"/>
                    <a:gd name="connsiteX1" fmla="*/ 367665 w 1752046"/>
                    <a:gd name="connsiteY1" fmla="*/ 125627 h 1375419"/>
                    <a:gd name="connsiteX2" fmla="*/ 774065 w 1752046"/>
                    <a:gd name="connsiteY2" fmla="*/ 185952 h 1375419"/>
                    <a:gd name="connsiteX3" fmla="*/ 1123315 w 1752046"/>
                    <a:gd name="connsiteY3" fmla="*/ 249452 h 1375419"/>
                    <a:gd name="connsiteX4" fmla="*/ 1530985 w 1752046"/>
                    <a:gd name="connsiteY4" fmla="*/ 488959 h 1375419"/>
                    <a:gd name="connsiteX5" fmla="*/ 1726565 w 1752046"/>
                    <a:gd name="connsiteY5" fmla="*/ 1005102 h 1375419"/>
                    <a:gd name="connsiteX6" fmla="*/ 1372235 w 1752046"/>
                    <a:gd name="connsiteY6" fmla="*/ 1375419 h 1375419"/>
                    <a:gd name="connsiteX7" fmla="*/ 894715 w 1752046"/>
                    <a:gd name="connsiteY7" fmla="*/ 1221002 h 1375419"/>
                    <a:gd name="connsiteX8" fmla="*/ 437515 w 1752046"/>
                    <a:gd name="connsiteY8" fmla="*/ 960652 h 1375419"/>
                    <a:gd name="connsiteX9" fmla="*/ 41275 w 1752046"/>
                    <a:gd name="connsiteY9" fmla="*/ 778519 h 1375419"/>
                    <a:gd name="connsiteX10" fmla="*/ 0 w 1752046"/>
                    <a:gd name="connsiteY10" fmla="*/ 241309 h 1375419"/>
                    <a:gd name="connsiteX0" fmla="*/ 0 w 1752046"/>
                    <a:gd name="connsiteY0" fmla="*/ 241309 h 1375419"/>
                    <a:gd name="connsiteX1" fmla="*/ 367665 w 1752046"/>
                    <a:gd name="connsiteY1" fmla="*/ 125627 h 1375419"/>
                    <a:gd name="connsiteX2" fmla="*/ 774065 w 1752046"/>
                    <a:gd name="connsiteY2" fmla="*/ 185952 h 1375419"/>
                    <a:gd name="connsiteX3" fmla="*/ 1123315 w 1752046"/>
                    <a:gd name="connsiteY3" fmla="*/ 249452 h 1375419"/>
                    <a:gd name="connsiteX4" fmla="*/ 1530985 w 1752046"/>
                    <a:gd name="connsiteY4" fmla="*/ 488959 h 1375419"/>
                    <a:gd name="connsiteX5" fmla="*/ 1726565 w 1752046"/>
                    <a:gd name="connsiteY5" fmla="*/ 1005102 h 1375419"/>
                    <a:gd name="connsiteX6" fmla="*/ 1372235 w 1752046"/>
                    <a:gd name="connsiteY6" fmla="*/ 1375419 h 1375419"/>
                    <a:gd name="connsiteX7" fmla="*/ 894715 w 1752046"/>
                    <a:gd name="connsiteY7" fmla="*/ 1221002 h 1375419"/>
                    <a:gd name="connsiteX8" fmla="*/ 437515 w 1752046"/>
                    <a:gd name="connsiteY8" fmla="*/ 960652 h 1375419"/>
                    <a:gd name="connsiteX9" fmla="*/ 41275 w 1752046"/>
                    <a:gd name="connsiteY9" fmla="*/ 778519 h 1375419"/>
                    <a:gd name="connsiteX10" fmla="*/ 0 w 1752046"/>
                    <a:gd name="connsiteY10" fmla="*/ 241309 h 1375419"/>
                    <a:gd name="connsiteX0" fmla="*/ 0 w 1752046"/>
                    <a:gd name="connsiteY0" fmla="*/ 241309 h 1375419"/>
                    <a:gd name="connsiteX1" fmla="*/ 367665 w 1752046"/>
                    <a:gd name="connsiteY1" fmla="*/ 125627 h 1375419"/>
                    <a:gd name="connsiteX2" fmla="*/ 774065 w 1752046"/>
                    <a:gd name="connsiteY2" fmla="*/ 185952 h 1375419"/>
                    <a:gd name="connsiteX3" fmla="*/ 1123315 w 1752046"/>
                    <a:gd name="connsiteY3" fmla="*/ 249452 h 1375419"/>
                    <a:gd name="connsiteX4" fmla="*/ 1530985 w 1752046"/>
                    <a:gd name="connsiteY4" fmla="*/ 488959 h 1375419"/>
                    <a:gd name="connsiteX5" fmla="*/ 1726565 w 1752046"/>
                    <a:gd name="connsiteY5" fmla="*/ 1005102 h 1375419"/>
                    <a:gd name="connsiteX6" fmla="*/ 1372235 w 1752046"/>
                    <a:gd name="connsiteY6" fmla="*/ 1375419 h 1375419"/>
                    <a:gd name="connsiteX7" fmla="*/ 894715 w 1752046"/>
                    <a:gd name="connsiteY7" fmla="*/ 1221002 h 1375419"/>
                    <a:gd name="connsiteX8" fmla="*/ 437515 w 1752046"/>
                    <a:gd name="connsiteY8" fmla="*/ 960652 h 1375419"/>
                    <a:gd name="connsiteX9" fmla="*/ 41275 w 1752046"/>
                    <a:gd name="connsiteY9" fmla="*/ 778519 h 1375419"/>
                    <a:gd name="connsiteX10" fmla="*/ 0 w 1752046"/>
                    <a:gd name="connsiteY10" fmla="*/ 241309 h 1375419"/>
                    <a:gd name="connsiteX0" fmla="*/ 0 w 1752046"/>
                    <a:gd name="connsiteY0" fmla="*/ 241309 h 1375419"/>
                    <a:gd name="connsiteX1" fmla="*/ 367665 w 1752046"/>
                    <a:gd name="connsiteY1" fmla="*/ 125627 h 1375419"/>
                    <a:gd name="connsiteX2" fmla="*/ 774065 w 1752046"/>
                    <a:gd name="connsiteY2" fmla="*/ 185952 h 1375419"/>
                    <a:gd name="connsiteX3" fmla="*/ 1123315 w 1752046"/>
                    <a:gd name="connsiteY3" fmla="*/ 249452 h 1375419"/>
                    <a:gd name="connsiteX4" fmla="*/ 1530985 w 1752046"/>
                    <a:gd name="connsiteY4" fmla="*/ 488959 h 1375419"/>
                    <a:gd name="connsiteX5" fmla="*/ 1726565 w 1752046"/>
                    <a:gd name="connsiteY5" fmla="*/ 1005102 h 1375419"/>
                    <a:gd name="connsiteX6" fmla="*/ 1372235 w 1752046"/>
                    <a:gd name="connsiteY6" fmla="*/ 1375419 h 1375419"/>
                    <a:gd name="connsiteX7" fmla="*/ 894715 w 1752046"/>
                    <a:gd name="connsiteY7" fmla="*/ 1221002 h 1375419"/>
                    <a:gd name="connsiteX8" fmla="*/ 437515 w 1752046"/>
                    <a:gd name="connsiteY8" fmla="*/ 960652 h 1375419"/>
                    <a:gd name="connsiteX9" fmla="*/ 41275 w 1752046"/>
                    <a:gd name="connsiteY9" fmla="*/ 778519 h 1375419"/>
                    <a:gd name="connsiteX10" fmla="*/ 0 w 1752046"/>
                    <a:gd name="connsiteY10" fmla="*/ 241309 h 1375419"/>
                    <a:gd name="connsiteX0" fmla="*/ 0 w 1752046"/>
                    <a:gd name="connsiteY0" fmla="*/ 241309 h 1375419"/>
                    <a:gd name="connsiteX1" fmla="*/ 367665 w 1752046"/>
                    <a:gd name="connsiteY1" fmla="*/ 125627 h 1375419"/>
                    <a:gd name="connsiteX2" fmla="*/ 774065 w 1752046"/>
                    <a:gd name="connsiteY2" fmla="*/ 185952 h 1375419"/>
                    <a:gd name="connsiteX3" fmla="*/ 1123315 w 1752046"/>
                    <a:gd name="connsiteY3" fmla="*/ 249452 h 1375419"/>
                    <a:gd name="connsiteX4" fmla="*/ 1530985 w 1752046"/>
                    <a:gd name="connsiteY4" fmla="*/ 488959 h 1375419"/>
                    <a:gd name="connsiteX5" fmla="*/ 1726565 w 1752046"/>
                    <a:gd name="connsiteY5" fmla="*/ 1005102 h 1375419"/>
                    <a:gd name="connsiteX6" fmla="*/ 1372235 w 1752046"/>
                    <a:gd name="connsiteY6" fmla="*/ 1375419 h 1375419"/>
                    <a:gd name="connsiteX7" fmla="*/ 894715 w 1752046"/>
                    <a:gd name="connsiteY7" fmla="*/ 1221002 h 1375419"/>
                    <a:gd name="connsiteX8" fmla="*/ 437515 w 1752046"/>
                    <a:gd name="connsiteY8" fmla="*/ 960652 h 1375419"/>
                    <a:gd name="connsiteX9" fmla="*/ 41275 w 1752046"/>
                    <a:gd name="connsiteY9" fmla="*/ 778519 h 1375419"/>
                    <a:gd name="connsiteX10" fmla="*/ 0 w 1752046"/>
                    <a:gd name="connsiteY10" fmla="*/ 241309 h 1375419"/>
                    <a:gd name="connsiteX0" fmla="*/ 0 w 1752046"/>
                    <a:gd name="connsiteY0" fmla="*/ 241309 h 1375419"/>
                    <a:gd name="connsiteX1" fmla="*/ 367665 w 1752046"/>
                    <a:gd name="connsiteY1" fmla="*/ 125627 h 1375419"/>
                    <a:gd name="connsiteX2" fmla="*/ 774065 w 1752046"/>
                    <a:gd name="connsiteY2" fmla="*/ 185952 h 1375419"/>
                    <a:gd name="connsiteX3" fmla="*/ 1123315 w 1752046"/>
                    <a:gd name="connsiteY3" fmla="*/ 249452 h 1375419"/>
                    <a:gd name="connsiteX4" fmla="*/ 1530985 w 1752046"/>
                    <a:gd name="connsiteY4" fmla="*/ 488959 h 1375419"/>
                    <a:gd name="connsiteX5" fmla="*/ 1726565 w 1752046"/>
                    <a:gd name="connsiteY5" fmla="*/ 1005102 h 1375419"/>
                    <a:gd name="connsiteX6" fmla="*/ 1372235 w 1752046"/>
                    <a:gd name="connsiteY6" fmla="*/ 1375419 h 1375419"/>
                    <a:gd name="connsiteX7" fmla="*/ 894715 w 1752046"/>
                    <a:gd name="connsiteY7" fmla="*/ 1221002 h 1375419"/>
                    <a:gd name="connsiteX8" fmla="*/ 437515 w 1752046"/>
                    <a:gd name="connsiteY8" fmla="*/ 960652 h 1375419"/>
                    <a:gd name="connsiteX9" fmla="*/ 41275 w 1752046"/>
                    <a:gd name="connsiteY9" fmla="*/ 778519 h 1375419"/>
                    <a:gd name="connsiteX10" fmla="*/ 0 w 1752046"/>
                    <a:gd name="connsiteY10" fmla="*/ 241309 h 1375419"/>
                    <a:gd name="connsiteX0" fmla="*/ 0 w 1752046"/>
                    <a:gd name="connsiteY0" fmla="*/ 241309 h 1375419"/>
                    <a:gd name="connsiteX1" fmla="*/ 367665 w 1752046"/>
                    <a:gd name="connsiteY1" fmla="*/ 125627 h 1375419"/>
                    <a:gd name="connsiteX2" fmla="*/ 774065 w 1752046"/>
                    <a:gd name="connsiteY2" fmla="*/ 185952 h 1375419"/>
                    <a:gd name="connsiteX3" fmla="*/ 1123315 w 1752046"/>
                    <a:gd name="connsiteY3" fmla="*/ 249452 h 1375419"/>
                    <a:gd name="connsiteX4" fmla="*/ 1530985 w 1752046"/>
                    <a:gd name="connsiteY4" fmla="*/ 488959 h 1375419"/>
                    <a:gd name="connsiteX5" fmla="*/ 1726565 w 1752046"/>
                    <a:gd name="connsiteY5" fmla="*/ 1005102 h 1375419"/>
                    <a:gd name="connsiteX6" fmla="*/ 1372235 w 1752046"/>
                    <a:gd name="connsiteY6" fmla="*/ 1375419 h 1375419"/>
                    <a:gd name="connsiteX7" fmla="*/ 894715 w 1752046"/>
                    <a:gd name="connsiteY7" fmla="*/ 1221002 h 1375419"/>
                    <a:gd name="connsiteX8" fmla="*/ 437515 w 1752046"/>
                    <a:gd name="connsiteY8" fmla="*/ 960652 h 1375419"/>
                    <a:gd name="connsiteX9" fmla="*/ 41275 w 1752046"/>
                    <a:gd name="connsiteY9" fmla="*/ 778519 h 1375419"/>
                    <a:gd name="connsiteX10" fmla="*/ 0 w 1752046"/>
                    <a:gd name="connsiteY10" fmla="*/ 241309 h 1375419"/>
                    <a:gd name="connsiteX0" fmla="*/ 0 w 1752046"/>
                    <a:gd name="connsiteY0" fmla="*/ 241309 h 1375419"/>
                    <a:gd name="connsiteX1" fmla="*/ 367665 w 1752046"/>
                    <a:gd name="connsiteY1" fmla="*/ 125627 h 1375419"/>
                    <a:gd name="connsiteX2" fmla="*/ 774065 w 1752046"/>
                    <a:gd name="connsiteY2" fmla="*/ 185952 h 1375419"/>
                    <a:gd name="connsiteX3" fmla="*/ 1123315 w 1752046"/>
                    <a:gd name="connsiteY3" fmla="*/ 249452 h 1375419"/>
                    <a:gd name="connsiteX4" fmla="*/ 1530985 w 1752046"/>
                    <a:gd name="connsiteY4" fmla="*/ 488959 h 1375419"/>
                    <a:gd name="connsiteX5" fmla="*/ 1726565 w 1752046"/>
                    <a:gd name="connsiteY5" fmla="*/ 1005102 h 1375419"/>
                    <a:gd name="connsiteX6" fmla="*/ 1372235 w 1752046"/>
                    <a:gd name="connsiteY6" fmla="*/ 1375419 h 1375419"/>
                    <a:gd name="connsiteX7" fmla="*/ 894715 w 1752046"/>
                    <a:gd name="connsiteY7" fmla="*/ 1221002 h 1375419"/>
                    <a:gd name="connsiteX8" fmla="*/ 437515 w 1752046"/>
                    <a:gd name="connsiteY8" fmla="*/ 960652 h 1375419"/>
                    <a:gd name="connsiteX9" fmla="*/ 41275 w 1752046"/>
                    <a:gd name="connsiteY9" fmla="*/ 778519 h 1375419"/>
                    <a:gd name="connsiteX10" fmla="*/ 0 w 1752046"/>
                    <a:gd name="connsiteY10" fmla="*/ 241309 h 1375419"/>
                    <a:gd name="connsiteX0" fmla="*/ 0 w 1750347"/>
                    <a:gd name="connsiteY0" fmla="*/ 241309 h 1375419"/>
                    <a:gd name="connsiteX1" fmla="*/ 367665 w 1750347"/>
                    <a:gd name="connsiteY1" fmla="*/ 125627 h 1375419"/>
                    <a:gd name="connsiteX2" fmla="*/ 774065 w 1750347"/>
                    <a:gd name="connsiteY2" fmla="*/ 185952 h 1375419"/>
                    <a:gd name="connsiteX3" fmla="*/ 1120140 w 1750347"/>
                    <a:gd name="connsiteY3" fmla="*/ 236752 h 1375419"/>
                    <a:gd name="connsiteX4" fmla="*/ 1530985 w 1750347"/>
                    <a:gd name="connsiteY4" fmla="*/ 488959 h 1375419"/>
                    <a:gd name="connsiteX5" fmla="*/ 1726565 w 1750347"/>
                    <a:gd name="connsiteY5" fmla="*/ 1005102 h 1375419"/>
                    <a:gd name="connsiteX6" fmla="*/ 1372235 w 1750347"/>
                    <a:gd name="connsiteY6" fmla="*/ 1375419 h 1375419"/>
                    <a:gd name="connsiteX7" fmla="*/ 894715 w 1750347"/>
                    <a:gd name="connsiteY7" fmla="*/ 1221002 h 1375419"/>
                    <a:gd name="connsiteX8" fmla="*/ 437515 w 1750347"/>
                    <a:gd name="connsiteY8" fmla="*/ 960652 h 1375419"/>
                    <a:gd name="connsiteX9" fmla="*/ 41275 w 1750347"/>
                    <a:gd name="connsiteY9" fmla="*/ 778519 h 1375419"/>
                    <a:gd name="connsiteX10" fmla="*/ 0 w 1750347"/>
                    <a:gd name="connsiteY10" fmla="*/ 241309 h 1375419"/>
                    <a:gd name="connsiteX0" fmla="*/ 0 w 1750347"/>
                    <a:gd name="connsiteY0" fmla="*/ 241309 h 1375419"/>
                    <a:gd name="connsiteX1" fmla="*/ 367665 w 1750347"/>
                    <a:gd name="connsiteY1" fmla="*/ 125627 h 1375419"/>
                    <a:gd name="connsiteX2" fmla="*/ 774065 w 1750347"/>
                    <a:gd name="connsiteY2" fmla="*/ 185952 h 1375419"/>
                    <a:gd name="connsiteX3" fmla="*/ 1120140 w 1750347"/>
                    <a:gd name="connsiteY3" fmla="*/ 236752 h 1375419"/>
                    <a:gd name="connsiteX4" fmla="*/ 1530985 w 1750347"/>
                    <a:gd name="connsiteY4" fmla="*/ 488959 h 1375419"/>
                    <a:gd name="connsiteX5" fmla="*/ 1726565 w 1750347"/>
                    <a:gd name="connsiteY5" fmla="*/ 1005102 h 1375419"/>
                    <a:gd name="connsiteX6" fmla="*/ 1372235 w 1750347"/>
                    <a:gd name="connsiteY6" fmla="*/ 1375419 h 1375419"/>
                    <a:gd name="connsiteX7" fmla="*/ 894715 w 1750347"/>
                    <a:gd name="connsiteY7" fmla="*/ 1221002 h 1375419"/>
                    <a:gd name="connsiteX8" fmla="*/ 437515 w 1750347"/>
                    <a:gd name="connsiteY8" fmla="*/ 960652 h 1375419"/>
                    <a:gd name="connsiteX9" fmla="*/ 41275 w 1750347"/>
                    <a:gd name="connsiteY9" fmla="*/ 778519 h 1375419"/>
                    <a:gd name="connsiteX10" fmla="*/ 0 w 1750347"/>
                    <a:gd name="connsiteY10" fmla="*/ 241309 h 1375419"/>
                    <a:gd name="connsiteX0" fmla="*/ 0 w 1750347"/>
                    <a:gd name="connsiteY0" fmla="*/ 241309 h 1375419"/>
                    <a:gd name="connsiteX1" fmla="*/ 367665 w 1750347"/>
                    <a:gd name="connsiteY1" fmla="*/ 125627 h 1375419"/>
                    <a:gd name="connsiteX2" fmla="*/ 774065 w 1750347"/>
                    <a:gd name="connsiteY2" fmla="*/ 185952 h 1375419"/>
                    <a:gd name="connsiteX3" fmla="*/ 1120140 w 1750347"/>
                    <a:gd name="connsiteY3" fmla="*/ 243102 h 1375419"/>
                    <a:gd name="connsiteX4" fmla="*/ 1530985 w 1750347"/>
                    <a:gd name="connsiteY4" fmla="*/ 488959 h 1375419"/>
                    <a:gd name="connsiteX5" fmla="*/ 1726565 w 1750347"/>
                    <a:gd name="connsiteY5" fmla="*/ 1005102 h 1375419"/>
                    <a:gd name="connsiteX6" fmla="*/ 1372235 w 1750347"/>
                    <a:gd name="connsiteY6" fmla="*/ 1375419 h 1375419"/>
                    <a:gd name="connsiteX7" fmla="*/ 894715 w 1750347"/>
                    <a:gd name="connsiteY7" fmla="*/ 1221002 h 1375419"/>
                    <a:gd name="connsiteX8" fmla="*/ 437515 w 1750347"/>
                    <a:gd name="connsiteY8" fmla="*/ 960652 h 1375419"/>
                    <a:gd name="connsiteX9" fmla="*/ 41275 w 1750347"/>
                    <a:gd name="connsiteY9" fmla="*/ 778519 h 1375419"/>
                    <a:gd name="connsiteX10" fmla="*/ 0 w 1750347"/>
                    <a:gd name="connsiteY10" fmla="*/ 241309 h 1375419"/>
                    <a:gd name="connsiteX0" fmla="*/ 0 w 1753315"/>
                    <a:gd name="connsiteY0" fmla="*/ 241309 h 1375419"/>
                    <a:gd name="connsiteX1" fmla="*/ 367665 w 1753315"/>
                    <a:gd name="connsiteY1" fmla="*/ 125627 h 1375419"/>
                    <a:gd name="connsiteX2" fmla="*/ 774065 w 1753315"/>
                    <a:gd name="connsiteY2" fmla="*/ 185952 h 1375419"/>
                    <a:gd name="connsiteX3" fmla="*/ 1120140 w 1753315"/>
                    <a:gd name="connsiteY3" fmla="*/ 243102 h 1375419"/>
                    <a:gd name="connsiteX4" fmla="*/ 1530985 w 1753315"/>
                    <a:gd name="connsiteY4" fmla="*/ 488959 h 1375419"/>
                    <a:gd name="connsiteX5" fmla="*/ 1726565 w 1753315"/>
                    <a:gd name="connsiteY5" fmla="*/ 1005102 h 1375419"/>
                    <a:gd name="connsiteX6" fmla="*/ 1372235 w 1753315"/>
                    <a:gd name="connsiteY6" fmla="*/ 1375419 h 1375419"/>
                    <a:gd name="connsiteX7" fmla="*/ 894715 w 1753315"/>
                    <a:gd name="connsiteY7" fmla="*/ 1221002 h 1375419"/>
                    <a:gd name="connsiteX8" fmla="*/ 437515 w 1753315"/>
                    <a:gd name="connsiteY8" fmla="*/ 960652 h 1375419"/>
                    <a:gd name="connsiteX9" fmla="*/ 41275 w 1753315"/>
                    <a:gd name="connsiteY9" fmla="*/ 778519 h 1375419"/>
                    <a:gd name="connsiteX10" fmla="*/ 0 w 1753315"/>
                    <a:gd name="connsiteY10" fmla="*/ 241309 h 1375419"/>
                    <a:gd name="connsiteX0" fmla="*/ 0 w 1753315"/>
                    <a:gd name="connsiteY0" fmla="*/ 241309 h 1375419"/>
                    <a:gd name="connsiteX1" fmla="*/ 367665 w 1753315"/>
                    <a:gd name="connsiteY1" fmla="*/ 125627 h 1375419"/>
                    <a:gd name="connsiteX2" fmla="*/ 774065 w 1753315"/>
                    <a:gd name="connsiteY2" fmla="*/ 185952 h 1375419"/>
                    <a:gd name="connsiteX3" fmla="*/ 1120140 w 1753315"/>
                    <a:gd name="connsiteY3" fmla="*/ 243102 h 1375419"/>
                    <a:gd name="connsiteX4" fmla="*/ 1530985 w 1753315"/>
                    <a:gd name="connsiteY4" fmla="*/ 488959 h 1375419"/>
                    <a:gd name="connsiteX5" fmla="*/ 1726565 w 1753315"/>
                    <a:gd name="connsiteY5" fmla="*/ 1005102 h 1375419"/>
                    <a:gd name="connsiteX6" fmla="*/ 1372235 w 1753315"/>
                    <a:gd name="connsiteY6" fmla="*/ 1375419 h 1375419"/>
                    <a:gd name="connsiteX7" fmla="*/ 894715 w 1753315"/>
                    <a:gd name="connsiteY7" fmla="*/ 1221002 h 1375419"/>
                    <a:gd name="connsiteX8" fmla="*/ 437515 w 1753315"/>
                    <a:gd name="connsiteY8" fmla="*/ 960652 h 1375419"/>
                    <a:gd name="connsiteX9" fmla="*/ 41275 w 1753315"/>
                    <a:gd name="connsiteY9" fmla="*/ 778519 h 1375419"/>
                    <a:gd name="connsiteX10" fmla="*/ 0 w 1753315"/>
                    <a:gd name="connsiteY10" fmla="*/ 241309 h 1375419"/>
                    <a:gd name="connsiteX0" fmla="*/ 0 w 1753315"/>
                    <a:gd name="connsiteY0" fmla="*/ 241309 h 1375419"/>
                    <a:gd name="connsiteX1" fmla="*/ 367665 w 1753315"/>
                    <a:gd name="connsiteY1" fmla="*/ 125627 h 1375419"/>
                    <a:gd name="connsiteX2" fmla="*/ 774065 w 1753315"/>
                    <a:gd name="connsiteY2" fmla="*/ 185952 h 1375419"/>
                    <a:gd name="connsiteX3" fmla="*/ 1120140 w 1753315"/>
                    <a:gd name="connsiteY3" fmla="*/ 243102 h 1375419"/>
                    <a:gd name="connsiteX4" fmla="*/ 1530985 w 1753315"/>
                    <a:gd name="connsiteY4" fmla="*/ 488959 h 1375419"/>
                    <a:gd name="connsiteX5" fmla="*/ 1726565 w 1753315"/>
                    <a:gd name="connsiteY5" fmla="*/ 1005102 h 1375419"/>
                    <a:gd name="connsiteX6" fmla="*/ 1372235 w 1753315"/>
                    <a:gd name="connsiteY6" fmla="*/ 1375419 h 1375419"/>
                    <a:gd name="connsiteX7" fmla="*/ 894715 w 1753315"/>
                    <a:gd name="connsiteY7" fmla="*/ 1221002 h 1375419"/>
                    <a:gd name="connsiteX8" fmla="*/ 437515 w 1753315"/>
                    <a:gd name="connsiteY8" fmla="*/ 960652 h 1375419"/>
                    <a:gd name="connsiteX9" fmla="*/ 41275 w 1753315"/>
                    <a:gd name="connsiteY9" fmla="*/ 778519 h 1375419"/>
                    <a:gd name="connsiteX10" fmla="*/ 0 w 1753315"/>
                    <a:gd name="connsiteY10" fmla="*/ 241309 h 1375419"/>
                    <a:gd name="connsiteX0" fmla="*/ 0 w 1753315"/>
                    <a:gd name="connsiteY0" fmla="*/ 241309 h 1375419"/>
                    <a:gd name="connsiteX1" fmla="*/ 367665 w 1753315"/>
                    <a:gd name="connsiteY1" fmla="*/ 125627 h 1375419"/>
                    <a:gd name="connsiteX2" fmla="*/ 774065 w 1753315"/>
                    <a:gd name="connsiteY2" fmla="*/ 185952 h 1375419"/>
                    <a:gd name="connsiteX3" fmla="*/ 1120140 w 1753315"/>
                    <a:gd name="connsiteY3" fmla="*/ 243102 h 1375419"/>
                    <a:gd name="connsiteX4" fmla="*/ 1530985 w 1753315"/>
                    <a:gd name="connsiteY4" fmla="*/ 488959 h 1375419"/>
                    <a:gd name="connsiteX5" fmla="*/ 1726565 w 1753315"/>
                    <a:gd name="connsiteY5" fmla="*/ 1005102 h 1375419"/>
                    <a:gd name="connsiteX6" fmla="*/ 1372235 w 1753315"/>
                    <a:gd name="connsiteY6" fmla="*/ 1375419 h 1375419"/>
                    <a:gd name="connsiteX7" fmla="*/ 894715 w 1753315"/>
                    <a:gd name="connsiteY7" fmla="*/ 1221002 h 1375419"/>
                    <a:gd name="connsiteX8" fmla="*/ 437515 w 1753315"/>
                    <a:gd name="connsiteY8" fmla="*/ 960652 h 1375419"/>
                    <a:gd name="connsiteX9" fmla="*/ 41275 w 1753315"/>
                    <a:gd name="connsiteY9" fmla="*/ 778519 h 1375419"/>
                    <a:gd name="connsiteX10" fmla="*/ 0 w 1753315"/>
                    <a:gd name="connsiteY10" fmla="*/ 241309 h 1375419"/>
                    <a:gd name="connsiteX0" fmla="*/ 0 w 1753315"/>
                    <a:gd name="connsiteY0" fmla="*/ 241309 h 1375419"/>
                    <a:gd name="connsiteX1" fmla="*/ 367665 w 1753315"/>
                    <a:gd name="connsiteY1" fmla="*/ 125627 h 1375419"/>
                    <a:gd name="connsiteX2" fmla="*/ 774065 w 1753315"/>
                    <a:gd name="connsiteY2" fmla="*/ 185952 h 1375419"/>
                    <a:gd name="connsiteX3" fmla="*/ 1120140 w 1753315"/>
                    <a:gd name="connsiteY3" fmla="*/ 243102 h 1375419"/>
                    <a:gd name="connsiteX4" fmla="*/ 1530985 w 1753315"/>
                    <a:gd name="connsiteY4" fmla="*/ 488959 h 1375419"/>
                    <a:gd name="connsiteX5" fmla="*/ 1726565 w 1753315"/>
                    <a:gd name="connsiteY5" fmla="*/ 1005102 h 1375419"/>
                    <a:gd name="connsiteX6" fmla="*/ 1372235 w 1753315"/>
                    <a:gd name="connsiteY6" fmla="*/ 1375419 h 1375419"/>
                    <a:gd name="connsiteX7" fmla="*/ 894715 w 1753315"/>
                    <a:gd name="connsiteY7" fmla="*/ 1221002 h 1375419"/>
                    <a:gd name="connsiteX8" fmla="*/ 437515 w 1753315"/>
                    <a:gd name="connsiteY8" fmla="*/ 960652 h 1375419"/>
                    <a:gd name="connsiteX9" fmla="*/ 41275 w 1753315"/>
                    <a:gd name="connsiteY9" fmla="*/ 778519 h 1375419"/>
                    <a:gd name="connsiteX10" fmla="*/ 0 w 1753315"/>
                    <a:gd name="connsiteY10" fmla="*/ 241309 h 1375419"/>
                    <a:gd name="connsiteX0" fmla="*/ 0 w 1753315"/>
                    <a:gd name="connsiteY0" fmla="*/ 241309 h 1375419"/>
                    <a:gd name="connsiteX1" fmla="*/ 367665 w 1753315"/>
                    <a:gd name="connsiteY1" fmla="*/ 125627 h 1375419"/>
                    <a:gd name="connsiteX2" fmla="*/ 774065 w 1753315"/>
                    <a:gd name="connsiteY2" fmla="*/ 185952 h 1375419"/>
                    <a:gd name="connsiteX3" fmla="*/ 1120140 w 1753315"/>
                    <a:gd name="connsiteY3" fmla="*/ 243102 h 1375419"/>
                    <a:gd name="connsiteX4" fmla="*/ 1530985 w 1753315"/>
                    <a:gd name="connsiteY4" fmla="*/ 488959 h 1375419"/>
                    <a:gd name="connsiteX5" fmla="*/ 1726565 w 1753315"/>
                    <a:gd name="connsiteY5" fmla="*/ 1005102 h 1375419"/>
                    <a:gd name="connsiteX6" fmla="*/ 1372235 w 1753315"/>
                    <a:gd name="connsiteY6" fmla="*/ 1375419 h 1375419"/>
                    <a:gd name="connsiteX7" fmla="*/ 894715 w 1753315"/>
                    <a:gd name="connsiteY7" fmla="*/ 1221002 h 1375419"/>
                    <a:gd name="connsiteX8" fmla="*/ 437515 w 1753315"/>
                    <a:gd name="connsiteY8" fmla="*/ 960652 h 1375419"/>
                    <a:gd name="connsiteX9" fmla="*/ 41275 w 1753315"/>
                    <a:gd name="connsiteY9" fmla="*/ 778519 h 1375419"/>
                    <a:gd name="connsiteX10" fmla="*/ 0 w 1753315"/>
                    <a:gd name="connsiteY10" fmla="*/ 241309 h 1375419"/>
                    <a:gd name="connsiteX0" fmla="*/ 0 w 1753860"/>
                    <a:gd name="connsiteY0" fmla="*/ 241309 h 1375419"/>
                    <a:gd name="connsiteX1" fmla="*/ 367665 w 1753860"/>
                    <a:gd name="connsiteY1" fmla="*/ 125627 h 1375419"/>
                    <a:gd name="connsiteX2" fmla="*/ 774065 w 1753860"/>
                    <a:gd name="connsiteY2" fmla="*/ 185952 h 1375419"/>
                    <a:gd name="connsiteX3" fmla="*/ 1120140 w 1753860"/>
                    <a:gd name="connsiteY3" fmla="*/ 243102 h 1375419"/>
                    <a:gd name="connsiteX4" fmla="*/ 1535747 w 1753860"/>
                    <a:gd name="connsiteY4" fmla="*/ 510390 h 1375419"/>
                    <a:gd name="connsiteX5" fmla="*/ 1726565 w 1753860"/>
                    <a:gd name="connsiteY5" fmla="*/ 1005102 h 1375419"/>
                    <a:gd name="connsiteX6" fmla="*/ 1372235 w 1753860"/>
                    <a:gd name="connsiteY6" fmla="*/ 1375419 h 1375419"/>
                    <a:gd name="connsiteX7" fmla="*/ 894715 w 1753860"/>
                    <a:gd name="connsiteY7" fmla="*/ 1221002 h 1375419"/>
                    <a:gd name="connsiteX8" fmla="*/ 437515 w 1753860"/>
                    <a:gd name="connsiteY8" fmla="*/ 960652 h 1375419"/>
                    <a:gd name="connsiteX9" fmla="*/ 41275 w 1753860"/>
                    <a:gd name="connsiteY9" fmla="*/ 778519 h 1375419"/>
                    <a:gd name="connsiteX10" fmla="*/ 0 w 1753860"/>
                    <a:gd name="connsiteY10" fmla="*/ 241309 h 1375419"/>
                    <a:gd name="connsiteX0" fmla="*/ 0 w 1753860"/>
                    <a:gd name="connsiteY0" fmla="*/ 241309 h 1375419"/>
                    <a:gd name="connsiteX1" fmla="*/ 367665 w 1753860"/>
                    <a:gd name="connsiteY1" fmla="*/ 125627 h 1375419"/>
                    <a:gd name="connsiteX2" fmla="*/ 774065 w 1753860"/>
                    <a:gd name="connsiteY2" fmla="*/ 185952 h 1375419"/>
                    <a:gd name="connsiteX3" fmla="*/ 1120140 w 1753860"/>
                    <a:gd name="connsiteY3" fmla="*/ 243102 h 1375419"/>
                    <a:gd name="connsiteX4" fmla="*/ 1535747 w 1753860"/>
                    <a:gd name="connsiteY4" fmla="*/ 510390 h 1375419"/>
                    <a:gd name="connsiteX5" fmla="*/ 1726565 w 1753860"/>
                    <a:gd name="connsiteY5" fmla="*/ 1005102 h 1375419"/>
                    <a:gd name="connsiteX6" fmla="*/ 1372235 w 1753860"/>
                    <a:gd name="connsiteY6" fmla="*/ 1375419 h 1375419"/>
                    <a:gd name="connsiteX7" fmla="*/ 894715 w 1753860"/>
                    <a:gd name="connsiteY7" fmla="*/ 1221002 h 1375419"/>
                    <a:gd name="connsiteX8" fmla="*/ 437515 w 1753860"/>
                    <a:gd name="connsiteY8" fmla="*/ 960652 h 1375419"/>
                    <a:gd name="connsiteX9" fmla="*/ 41275 w 1753860"/>
                    <a:gd name="connsiteY9" fmla="*/ 778519 h 1375419"/>
                    <a:gd name="connsiteX10" fmla="*/ 0 w 1753860"/>
                    <a:gd name="connsiteY10" fmla="*/ 241309 h 1375419"/>
                    <a:gd name="connsiteX0" fmla="*/ 0 w 1753860"/>
                    <a:gd name="connsiteY0" fmla="*/ 241309 h 1375419"/>
                    <a:gd name="connsiteX1" fmla="*/ 367665 w 1753860"/>
                    <a:gd name="connsiteY1" fmla="*/ 125627 h 1375419"/>
                    <a:gd name="connsiteX2" fmla="*/ 774065 w 1753860"/>
                    <a:gd name="connsiteY2" fmla="*/ 185952 h 1375419"/>
                    <a:gd name="connsiteX3" fmla="*/ 1120140 w 1753860"/>
                    <a:gd name="connsiteY3" fmla="*/ 243102 h 1375419"/>
                    <a:gd name="connsiteX4" fmla="*/ 1535747 w 1753860"/>
                    <a:gd name="connsiteY4" fmla="*/ 510390 h 1375419"/>
                    <a:gd name="connsiteX5" fmla="*/ 1726565 w 1753860"/>
                    <a:gd name="connsiteY5" fmla="*/ 1005102 h 1375419"/>
                    <a:gd name="connsiteX6" fmla="*/ 1372235 w 1753860"/>
                    <a:gd name="connsiteY6" fmla="*/ 1375419 h 1375419"/>
                    <a:gd name="connsiteX7" fmla="*/ 894715 w 1753860"/>
                    <a:gd name="connsiteY7" fmla="*/ 1221002 h 1375419"/>
                    <a:gd name="connsiteX8" fmla="*/ 437515 w 1753860"/>
                    <a:gd name="connsiteY8" fmla="*/ 960652 h 1375419"/>
                    <a:gd name="connsiteX9" fmla="*/ 41275 w 1753860"/>
                    <a:gd name="connsiteY9" fmla="*/ 778519 h 1375419"/>
                    <a:gd name="connsiteX10" fmla="*/ 0 w 1753860"/>
                    <a:gd name="connsiteY10" fmla="*/ 241309 h 1375419"/>
                    <a:gd name="connsiteX0" fmla="*/ 0 w 1753860"/>
                    <a:gd name="connsiteY0" fmla="*/ 241309 h 1375419"/>
                    <a:gd name="connsiteX1" fmla="*/ 367665 w 1753860"/>
                    <a:gd name="connsiteY1" fmla="*/ 125627 h 1375419"/>
                    <a:gd name="connsiteX2" fmla="*/ 774065 w 1753860"/>
                    <a:gd name="connsiteY2" fmla="*/ 185952 h 1375419"/>
                    <a:gd name="connsiteX3" fmla="*/ 1120140 w 1753860"/>
                    <a:gd name="connsiteY3" fmla="*/ 243102 h 1375419"/>
                    <a:gd name="connsiteX4" fmla="*/ 1535747 w 1753860"/>
                    <a:gd name="connsiteY4" fmla="*/ 510390 h 1375419"/>
                    <a:gd name="connsiteX5" fmla="*/ 1726565 w 1753860"/>
                    <a:gd name="connsiteY5" fmla="*/ 1005102 h 1375419"/>
                    <a:gd name="connsiteX6" fmla="*/ 1372235 w 1753860"/>
                    <a:gd name="connsiteY6" fmla="*/ 1375419 h 1375419"/>
                    <a:gd name="connsiteX7" fmla="*/ 894715 w 1753860"/>
                    <a:gd name="connsiteY7" fmla="*/ 1221002 h 1375419"/>
                    <a:gd name="connsiteX8" fmla="*/ 437515 w 1753860"/>
                    <a:gd name="connsiteY8" fmla="*/ 960652 h 1375419"/>
                    <a:gd name="connsiteX9" fmla="*/ 41275 w 1753860"/>
                    <a:gd name="connsiteY9" fmla="*/ 778519 h 1375419"/>
                    <a:gd name="connsiteX10" fmla="*/ 0 w 1753860"/>
                    <a:gd name="connsiteY10" fmla="*/ 241309 h 1375419"/>
                    <a:gd name="connsiteX0" fmla="*/ 0 w 1753860"/>
                    <a:gd name="connsiteY0" fmla="*/ 241309 h 1375419"/>
                    <a:gd name="connsiteX1" fmla="*/ 367665 w 1753860"/>
                    <a:gd name="connsiteY1" fmla="*/ 125627 h 1375419"/>
                    <a:gd name="connsiteX2" fmla="*/ 774065 w 1753860"/>
                    <a:gd name="connsiteY2" fmla="*/ 185952 h 1375419"/>
                    <a:gd name="connsiteX3" fmla="*/ 1120140 w 1753860"/>
                    <a:gd name="connsiteY3" fmla="*/ 243102 h 1375419"/>
                    <a:gd name="connsiteX4" fmla="*/ 1535747 w 1753860"/>
                    <a:gd name="connsiteY4" fmla="*/ 510390 h 1375419"/>
                    <a:gd name="connsiteX5" fmla="*/ 1726565 w 1753860"/>
                    <a:gd name="connsiteY5" fmla="*/ 1005102 h 1375419"/>
                    <a:gd name="connsiteX6" fmla="*/ 1372235 w 1753860"/>
                    <a:gd name="connsiteY6" fmla="*/ 1375419 h 1375419"/>
                    <a:gd name="connsiteX7" fmla="*/ 894715 w 1753860"/>
                    <a:gd name="connsiteY7" fmla="*/ 1221002 h 1375419"/>
                    <a:gd name="connsiteX8" fmla="*/ 437515 w 1753860"/>
                    <a:gd name="connsiteY8" fmla="*/ 960652 h 1375419"/>
                    <a:gd name="connsiteX9" fmla="*/ 41275 w 1753860"/>
                    <a:gd name="connsiteY9" fmla="*/ 778519 h 1375419"/>
                    <a:gd name="connsiteX10" fmla="*/ 0 w 1753860"/>
                    <a:gd name="connsiteY10" fmla="*/ 241309 h 1375419"/>
                    <a:gd name="connsiteX0" fmla="*/ 0 w 1744594"/>
                    <a:gd name="connsiteY0" fmla="*/ 241309 h 1375419"/>
                    <a:gd name="connsiteX1" fmla="*/ 367665 w 1744594"/>
                    <a:gd name="connsiteY1" fmla="*/ 125627 h 1375419"/>
                    <a:gd name="connsiteX2" fmla="*/ 774065 w 1744594"/>
                    <a:gd name="connsiteY2" fmla="*/ 185952 h 1375419"/>
                    <a:gd name="connsiteX3" fmla="*/ 1120140 w 1744594"/>
                    <a:gd name="connsiteY3" fmla="*/ 243102 h 1375419"/>
                    <a:gd name="connsiteX4" fmla="*/ 1535747 w 1744594"/>
                    <a:gd name="connsiteY4" fmla="*/ 510390 h 1375419"/>
                    <a:gd name="connsiteX5" fmla="*/ 1726565 w 1744594"/>
                    <a:gd name="connsiteY5" fmla="*/ 1005102 h 1375419"/>
                    <a:gd name="connsiteX6" fmla="*/ 1372235 w 1744594"/>
                    <a:gd name="connsiteY6" fmla="*/ 1375419 h 1375419"/>
                    <a:gd name="connsiteX7" fmla="*/ 894715 w 1744594"/>
                    <a:gd name="connsiteY7" fmla="*/ 1221002 h 1375419"/>
                    <a:gd name="connsiteX8" fmla="*/ 437515 w 1744594"/>
                    <a:gd name="connsiteY8" fmla="*/ 960652 h 1375419"/>
                    <a:gd name="connsiteX9" fmla="*/ 41275 w 1744594"/>
                    <a:gd name="connsiteY9" fmla="*/ 778519 h 1375419"/>
                    <a:gd name="connsiteX10" fmla="*/ 0 w 1744594"/>
                    <a:gd name="connsiteY10" fmla="*/ 241309 h 1375419"/>
                    <a:gd name="connsiteX0" fmla="*/ 0 w 1742343"/>
                    <a:gd name="connsiteY0" fmla="*/ 241309 h 1375419"/>
                    <a:gd name="connsiteX1" fmla="*/ 367665 w 1742343"/>
                    <a:gd name="connsiteY1" fmla="*/ 125627 h 1375419"/>
                    <a:gd name="connsiteX2" fmla="*/ 774065 w 1742343"/>
                    <a:gd name="connsiteY2" fmla="*/ 185952 h 1375419"/>
                    <a:gd name="connsiteX3" fmla="*/ 1120140 w 1742343"/>
                    <a:gd name="connsiteY3" fmla="*/ 243102 h 1375419"/>
                    <a:gd name="connsiteX4" fmla="*/ 1535747 w 1742343"/>
                    <a:gd name="connsiteY4" fmla="*/ 510390 h 1375419"/>
                    <a:gd name="connsiteX5" fmla="*/ 1724184 w 1742343"/>
                    <a:gd name="connsiteY5" fmla="*/ 1019390 h 1375419"/>
                    <a:gd name="connsiteX6" fmla="*/ 1372235 w 1742343"/>
                    <a:gd name="connsiteY6" fmla="*/ 1375419 h 1375419"/>
                    <a:gd name="connsiteX7" fmla="*/ 894715 w 1742343"/>
                    <a:gd name="connsiteY7" fmla="*/ 1221002 h 1375419"/>
                    <a:gd name="connsiteX8" fmla="*/ 437515 w 1742343"/>
                    <a:gd name="connsiteY8" fmla="*/ 960652 h 1375419"/>
                    <a:gd name="connsiteX9" fmla="*/ 41275 w 1742343"/>
                    <a:gd name="connsiteY9" fmla="*/ 778519 h 1375419"/>
                    <a:gd name="connsiteX10" fmla="*/ 0 w 1742343"/>
                    <a:gd name="connsiteY10" fmla="*/ 241309 h 1375419"/>
                    <a:gd name="connsiteX0" fmla="*/ 0 w 1735599"/>
                    <a:gd name="connsiteY0" fmla="*/ 241309 h 1375419"/>
                    <a:gd name="connsiteX1" fmla="*/ 367665 w 1735599"/>
                    <a:gd name="connsiteY1" fmla="*/ 125627 h 1375419"/>
                    <a:gd name="connsiteX2" fmla="*/ 774065 w 1735599"/>
                    <a:gd name="connsiteY2" fmla="*/ 185952 h 1375419"/>
                    <a:gd name="connsiteX3" fmla="*/ 1120140 w 1735599"/>
                    <a:gd name="connsiteY3" fmla="*/ 243102 h 1375419"/>
                    <a:gd name="connsiteX4" fmla="*/ 1535747 w 1735599"/>
                    <a:gd name="connsiteY4" fmla="*/ 510390 h 1375419"/>
                    <a:gd name="connsiteX5" fmla="*/ 1717040 w 1735599"/>
                    <a:gd name="connsiteY5" fmla="*/ 1012246 h 1375419"/>
                    <a:gd name="connsiteX6" fmla="*/ 1372235 w 1735599"/>
                    <a:gd name="connsiteY6" fmla="*/ 1375419 h 1375419"/>
                    <a:gd name="connsiteX7" fmla="*/ 894715 w 1735599"/>
                    <a:gd name="connsiteY7" fmla="*/ 1221002 h 1375419"/>
                    <a:gd name="connsiteX8" fmla="*/ 437515 w 1735599"/>
                    <a:gd name="connsiteY8" fmla="*/ 960652 h 1375419"/>
                    <a:gd name="connsiteX9" fmla="*/ 41275 w 1735599"/>
                    <a:gd name="connsiteY9" fmla="*/ 778519 h 1375419"/>
                    <a:gd name="connsiteX10" fmla="*/ 0 w 1735599"/>
                    <a:gd name="connsiteY10" fmla="*/ 241309 h 1375419"/>
                    <a:gd name="connsiteX0" fmla="*/ 0 w 1753717"/>
                    <a:gd name="connsiteY0" fmla="*/ 241309 h 1375419"/>
                    <a:gd name="connsiteX1" fmla="*/ 367665 w 1753717"/>
                    <a:gd name="connsiteY1" fmla="*/ 125627 h 1375419"/>
                    <a:gd name="connsiteX2" fmla="*/ 774065 w 1753717"/>
                    <a:gd name="connsiteY2" fmla="*/ 185952 h 1375419"/>
                    <a:gd name="connsiteX3" fmla="*/ 1120140 w 1753717"/>
                    <a:gd name="connsiteY3" fmla="*/ 243102 h 1375419"/>
                    <a:gd name="connsiteX4" fmla="*/ 1535747 w 1753717"/>
                    <a:gd name="connsiteY4" fmla="*/ 510390 h 1375419"/>
                    <a:gd name="connsiteX5" fmla="*/ 1717040 w 1753717"/>
                    <a:gd name="connsiteY5" fmla="*/ 1012246 h 1375419"/>
                    <a:gd name="connsiteX6" fmla="*/ 1372235 w 1753717"/>
                    <a:gd name="connsiteY6" fmla="*/ 1375419 h 1375419"/>
                    <a:gd name="connsiteX7" fmla="*/ 894715 w 1753717"/>
                    <a:gd name="connsiteY7" fmla="*/ 1221002 h 1375419"/>
                    <a:gd name="connsiteX8" fmla="*/ 437515 w 1753717"/>
                    <a:gd name="connsiteY8" fmla="*/ 960652 h 1375419"/>
                    <a:gd name="connsiteX9" fmla="*/ 41275 w 1753717"/>
                    <a:gd name="connsiteY9" fmla="*/ 778519 h 1375419"/>
                    <a:gd name="connsiteX10" fmla="*/ 0 w 1753717"/>
                    <a:gd name="connsiteY10" fmla="*/ 241309 h 1375419"/>
                    <a:gd name="connsiteX0" fmla="*/ 0 w 1761129"/>
                    <a:gd name="connsiteY0" fmla="*/ 241309 h 1375419"/>
                    <a:gd name="connsiteX1" fmla="*/ 367665 w 1761129"/>
                    <a:gd name="connsiteY1" fmla="*/ 125627 h 1375419"/>
                    <a:gd name="connsiteX2" fmla="*/ 774065 w 1761129"/>
                    <a:gd name="connsiteY2" fmla="*/ 185952 h 1375419"/>
                    <a:gd name="connsiteX3" fmla="*/ 1120140 w 1761129"/>
                    <a:gd name="connsiteY3" fmla="*/ 243102 h 1375419"/>
                    <a:gd name="connsiteX4" fmla="*/ 1535747 w 1761129"/>
                    <a:gd name="connsiteY4" fmla="*/ 510390 h 1375419"/>
                    <a:gd name="connsiteX5" fmla="*/ 1717040 w 1761129"/>
                    <a:gd name="connsiteY5" fmla="*/ 1012246 h 1375419"/>
                    <a:gd name="connsiteX6" fmla="*/ 1372235 w 1761129"/>
                    <a:gd name="connsiteY6" fmla="*/ 1375419 h 1375419"/>
                    <a:gd name="connsiteX7" fmla="*/ 894715 w 1761129"/>
                    <a:gd name="connsiteY7" fmla="*/ 1221002 h 1375419"/>
                    <a:gd name="connsiteX8" fmla="*/ 437515 w 1761129"/>
                    <a:gd name="connsiteY8" fmla="*/ 960652 h 1375419"/>
                    <a:gd name="connsiteX9" fmla="*/ 41275 w 1761129"/>
                    <a:gd name="connsiteY9" fmla="*/ 778519 h 1375419"/>
                    <a:gd name="connsiteX10" fmla="*/ 0 w 1761129"/>
                    <a:gd name="connsiteY10" fmla="*/ 241309 h 1375419"/>
                    <a:gd name="connsiteX0" fmla="*/ 0 w 1745247"/>
                    <a:gd name="connsiteY0" fmla="*/ 241309 h 1375419"/>
                    <a:gd name="connsiteX1" fmla="*/ 367665 w 1745247"/>
                    <a:gd name="connsiteY1" fmla="*/ 125627 h 1375419"/>
                    <a:gd name="connsiteX2" fmla="*/ 774065 w 1745247"/>
                    <a:gd name="connsiteY2" fmla="*/ 185952 h 1375419"/>
                    <a:gd name="connsiteX3" fmla="*/ 1120140 w 1745247"/>
                    <a:gd name="connsiteY3" fmla="*/ 243102 h 1375419"/>
                    <a:gd name="connsiteX4" fmla="*/ 1535747 w 1745247"/>
                    <a:gd name="connsiteY4" fmla="*/ 510390 h 1375419"/>
                    <a:gd name="connsiteX5" fmla="*/ 1717040 w 1745247"/>
                    <a:gd name="connsiteY5" fmla="*/ 1012246 h 1375419"/>
                    <a:gd name="connsiteX6" fmla="*/ 1372235 w 1745247"/>
                    <a:gd name="connsiteY6" fmla="*/ 1375419 h 1375419"/>
                    <a:gd name="connsiteX7" fmla="*/ 894715 w 1745247"/>
                    <a:gd name="connsiteY7" fmla="*/ 1221002 h 1375419"/>
                    <a:gd name="connsiteX8" fmla="*/ 437515 w 1745247"/>
                    <a:gd name="connsiteY8" fmla="*/ 960652 h 1375419"/>
                    <a:gd name="connsiteX9" fmla="*/ 41275 w 1745247"/>
                    <a:gd name="connsiteY9" fmla="*/ 778519 h 1375419"/>
                    <a:gd name="connsiteX10" fmla="*/ 0 w 1745247"/>
                    <a:gd name="connsiteY10" fmla="*/ 241309 h 1375419"/>
                    <a:gd name="connsiteX0" fmla="*/ 0 w 1745247"/>
                    <a:gd name="connsiteY0" fmla="*/ 241309 h 1375419"/>
                    <a:gd name="connsiteX1" fmla="*/ 367665 w 1745247"/>
                    <a:gd name="connsiteY1" fmla="*/ 125627 h 1375419"/>
                    <a:gd name="connsiteX2" fmla="*/ 774065 w 1745247"/>
                    <a:gd name="connsiteY2" fmla="*/ 185952 h 1375419"/>
                    <a:gd name="connsiteX3" fmla="*/ 1120140 w 1745247"/>
                    <a:gd name="connsiteY3" fmla="*/ 243102 h 1375419"/>
                    <a:gd name="connsiteX4" fmla="*/ 1535747 w 1745247"/>
                    <a:gd name="connsiteY4" fmla="*/ 510390 h 1375419"/>
                    <a:gd name="connsiteX5" fmla="*/ 1717040 w 1745247"/>
                    <a:gd name="connsiteY5" fmla="*/ 1012246 h 1375419"/>
                    <a:gd name="connsiteX6" fmla="*/ 1372235 w 1745247"/>
                    <a:gd name="connsiteY6" fmla="*/ 1375419 h 1375419"/>
                    <a:gd name="connsiteX7" fmla="*/ 894715 w 1745247"/>
                    <a:gd name="connsiteY7" fmla="*/ 1221002 h 1375419"/>
                    <a:gd name="connsiteX8" fmla="*/ 437515 w 1745247"/>
                    <a:gd name="connsiteY8" fmla="*/ 960652 h 1375419"/>
                    <a:gd name="connsiteX9" fmla="*/ 41275 w 1745247"/>
                    <a:gd name="connsiteY9" fmla="*/ 778519 h 1375419"/>
                    <a:gd name="connsiteX10" fmla="*/ 0 w 1745247"/>
                    <a:gd name="connsiteY10" fmla="*/ 241309 h 1375419"/>
                    <a:gd name="connsiteX0" fmla="*/ 0 w 1745247"/>
                    <a:gd name="connsiteY0" fmla="*/ 241309 h 1375419"/>
                    <a:gd name="connsiteX1" fmla="*/ 367665 w 1745247"/>
                    <a:gd name="connsiteY1" fmla="*/ 125627 h 1375419"/>
                    <a:gd name="connsiteX2" fmla="*/ 774065 w 1745247"/>
                    <a:gd name="connsiteY2" fmla="*/ 185952 h 1375419"/>
                    <a:gd name="connsiteX3" fmla="*/ 1120140 w 1745247"/>
                    <a:gd name="connsiteY3" fmla="*/ 243102 h 1375419"/>
                    <a:gd name="connsiteX4" fmla="*/ 1535747 w 1745247"/>
                    <a:gd name="connsiteY4" fmla="*/ 510390 h 1375419"/>
                    <a:gd name="connsiteX5" fmla="*/ 1717040 w 1745247"/>
                    <a:gd name="connsiteY5" fmla="*/ 1012246 h 1375419"/>
                    <a:gd name="connsiteX6" fmla="*/ 1372235 w 1745247"/>
                    <a:gd name="connsiteY6" fmla="*/ 1375419 h 1375419"/>
                    <a:gd name="connsiteX7" fmla="*/ 894715 w 1745247"/>
                    <a:gd name="connsiteY7" fmla="*/ 1221002 h 1375419"/>
                    <a:gd name="connsiteX8" fmla="*/ 437515 w 1745247"/>
                    <a:gd name="connsiteY8" fmla="*/ 960652 h 1375419"/>
                    <a:gd name="connsiteX9" fmla="*/ 41275 w 1745247"/>
                    <a:gd name="connsiteY9" fmla="*/ 778519 h 1375419"/>
                    <a:gd name="connsiteX10" fmla="*/ 0 w 1745247"/>
                    <a:gd name="connsiteY10" fmla="*/ 241309 h 1375419"/>
                    <a:gd name="connsiteX0" fmla="*/ 0 w 1745247"/>
                    <a:gd name="connsiteY0" fmla="*/ 241309 h 1394469"/>
                    <a:gd name="connsiteX1" fmla="*/ 367665 w 1745247"/>
                    <a:gd name="connsiteY1" fmla="*/ 125627 h 1394469"/>
                    <a:gd name="connsiteX2" fmla="*/ 774065 w 1745247"/>
                    <a:gd name="connsiteY2" fmla="*/ 185952 h 1394469"/>
                    <a:gd name="connsiteX3" fmla="*/ 1120140 w 1745247"/>
                    <a:gd name="connsiteY3" fmla="*/ 243102 h 1394469"/>
                    <a:gd name="connsiteX4" fmla="*/ 1535747 w 1745247"/>
                    <a:gd name="connsiteY4" fmla="*/ 510390 h 1394469"/>
                    <a:gd name="connsiteX5" fmla="*/ 1717040 w 1745247"/>
                    <a:gd name="connsiteY5" fmla="*/ 1012246 h 1394469"/>
                    <a:gd name="connsiteX6" fmla="*/ 1346835 w 1745247"/>
                    <a:gd name="connsiteY6" fmla="*/ 1394469 h 1394469"/>
                    <a:gd name="connsiteX7" fmla="*/ 894715 w 1745247"/>
                    <a:gd name="connsiteY7" fmla="*/ 1221002 h 1394469"/>
                    <a:gd name="connsiteX8" fmla="*/ 437515 w 1745247"/>
                    <a:gd name="connsiteY8" fmla="*/ 960652 h 1394469"/>
                    <a:gd name="connsiteX9" fmla="*/ 41275 w 1745247"/>
                    <a:gd name="connsiteY9" fmla="*/ 778519 h 1394469"/>
                    <a:gd name="connsiteX10" fmla="*/ 0 w 1745247"/>
                    <a:gd name="connsiteY10" fmla="*/ 241309 h 1394469"/>
                    <a:gd name="connsiteX0" fmla="*/ 0 w 1745247"/>
                    <a:gd name="connsiteY0" fmla="*/ 241309 h 1421841"/>
                    <a:gd name="connsiteX1" fmla="*/ 367665 w 1745247"/>
                    <a:gd name="connsiteY1" fmla="*/ 125627 h 1421841"/>
                    <a:gd name="connsiteX2" fmla="*/ 774065 w 1745247"/>
                    <a:gd name="connsiteY2" fmla="*/ 185952 h 1421841"/>
                    <a:gd name="connsiteX3" fmla="*/ 1120140 w 1745247"/>
                    <a:gd name="connsiteY3" fmla="*/ 243102 h 1421841"/>
                    <a:gd name="connsiteX4" fmla="*/ 1535747 w 1745247"/>
                    <a:gd name="connsiteY4" fmla="*/ 510390 h 1421841"/>
                    <a:gd name="connsiteX5" fmla="*/ 1717040 w 1745247"/>
                    <a:gd name="connsiteY5" fmla="*/ 1012246 h 1421841"/>
                    <a:gd name="connsiteX6" fmla="*/ 1346835 w 1745247"/>
                    <a:gd name="connsiteY6" fmla="*/ 1394469 h 1421841"/>
                    <a:gd name="connsiteX7" fmla="*/ 894715 w 1745247"/>
                    <a:gd name="connsiteY7" fmla="*/ 1221002 h 1421841"/>
                    <a:gd name="connsiteX8" fmla="*/ 437515 w 1745247"/>
                    <a:gd name="connsiteY8" fmla="*/ 960652 h 1421841"/>
                    <a:gd name="connsiteX9" fmla="*/ 41275 w 1745247"/>
                    <a:gd name="connsiteY9" fmla="*/ 778519 h 1421841"/>
                    <a:gd name="connsiteX10" fmla="*/ 0 w 1745247"/>
                    <a:gd name="connsiteY10" fmla="*/ 241309 h 1421841"/>
                    <a:gd name="connsiteX0" fmla="*/ 0 w 1748899"/>
                    <a:gd name="connsiteY0" fmla="*/ 241309 h 1421841"/>
                    <a:gd name="connsiteX1" fmla="*/ 367665 w 1748899"/>
                    <a:gd name="connsiteY1" fmla="*/ 125627 h 1421841"/>
                    <a:gd name="connsiteX2" fmla="*/ 774065 w 1748899"/>
                    <a:gd name="connsiteY2" fmla="*/ 185952 h 1421841"/>
                    <a:gd name="connsiteX3" fmla="*/ 1120140 w 1748899"/>
                    <a:gd name="connsiteY3" fmla="*/ 243102 h 1421841"/>
                    <a:gd name="connsiteX4" fmla="*/ 1535747 w 1748899"/>
                    <a:gd name="connsiteY4" fmla="*/ 510390 h 1421841"/>
                    <a:gd name="connsiteX5" fmla="*/ 1717040 w 1748899"/>
                    <a:gd name="connsiteY5" fmla="*/ 1012246 h 1421841"/>
                    <a:gd name="connsiteX6" fmla="*/ 1346835 w 1748899"/>
                    <a:gd name="connsiteY6" fmla="*/ 1394469 h 1421841"/>
                    <a:gd name="connsiteX7" fmla="*/ 894715 w 1748899"/>
                    <a:gd name="connsiteY7" fmla="*/ 1221002 h 1421841"/>
                    <a:gd name="connsiteX8" fmla="*/ 437515 w 1748899"/>
                    <a:gd name="connsiteY8" fmla="*/ 960652 h 1421841"/>
                    <a:gd name="connsiteX9" fmla="*/ 41275 w 1748899"/>
                    <a:gd name="connsiteY9" fmla="*/ 778519 h 1421841"/>
                    <a:gd name="connsiteX10" fmla="*/ 0 w 1748899"/>
                    <a:gd name="connsiteY10" fmla="*/ 241309 h 1421841"/>
                    <a:gd name="connsiteX0" fmla="*/ 0 w 1790298"/>
                    <a:gd name="connsiteY0" fmla="*/ 241309 h 1421841"/>
                    <a:gd name="connsiteX1" fmla="*/ 367665 w 1790298"/>
                    <a:gd name="connsiteY1" fmla="*/ 125627 h 1421841"/>
                    <a:gd name="connsiteX2" fmla="*/ 774065 w 1790298"/>
                    <a:gd name="connsiteY2" fmla="*/ 185952 h 1421841"/>
                    <a:gd name="connsiteX3" fmla="*/ 1120140 w 1790298"/>
                    <a:gd name="connsiteY3" fmla="*/ 243102 h 1421841"/>
                    <a:gd name="connsiteX4" fmla="*/ 1535747 w 1790298"/>
                    <a:gd name="connsiteY4" fmla="*/ 510390 h 1421841"/>
                    <a:gd name="connsiteX5" fmla="*/ 1717040 w 1790298"/>
                    <a:gd name="connsiteY5" fmla="*/ 1012246 h 1421841"/>
                    <a:gd name="connsiteX6" fmla="*/ 1346835 w 1790298"/>
                    <a:gd name="connsiteY6" fmla="*/ 1394469 h 1421841"/>
                    <a:gd name="connsiteX7" fmla="*/ 894715 w 1790298"/>
                    <a:gd name="connsiteY7" fmla="*/ 1221002 h 1421841"/>
                    <a:gd name="connsiteX8" fmla="*/ 437515 w 1790298"/>
                    <a:gd name="connsiteY8" fmla="*/ 960652 h 1421841"/>
                    <a:gd name="connsiteX9" fmla="*/ 41275 w 1790298"/>
                    <a:gd name="connsiteY9" fmla="*/ 778519 h 1421841"/>
                    <a:gd name="connsiteX10" fmla="*/ 0 w 1790298"/>
                    <a:gd name="connsiteY10" fmla="*/ 241309 h 1421841"/>
                    <a:gd name="connsiteX0" fmla="*/ 0 w 1748899"/>
                    <a:gd name="connsiteY0" fmla="*/ 241309 h 1488979"/>
                    <a:gd name="connsiteX1" fmla="*/ 367665 w 1748899"/>
                    <a:gd name="connsiteY1" fmla="*/ 125627 h 1488979"/>
                    <a:gd name="connsiteX2" fmla="*/ 774065 w 1748899"/>
                    <a:gd name="connsiteY2" fmla="*/ 185952 h 1488979"/>
                    <a:gd name="connsiteX3" fmla="*/ 1120140 w 1748899"/>
                    <a:gd name="connsiteY3" fmla="*/ 243102 h 1488979"/>
                    <a:gd name="connsiteX4" fmla="*/ 1535747 w 1748899"/>
                    <a:gd name="connsiteY4" fmla="*/ 510390 h 1488979"/>
                    <a:gd name="connsiteX5" fmla="*/ 1717040 w 1748899"/>
                    <a:gd name="connsiteY5" fmla="*/ 1012246 h 1488979"/>
                    <a:gd name="connsiteX6" fmla="*/ 1346835 w 1748899"/>
                    <a:gd name="connsiteY6" fmla="*/ 1394469 h 1488979"/>
                    <a:gd name="connsiteX7" fmla="*/ 894715 w 1748899"/>
                    <a:gd name="connsiteY7" fmla="*/ 1221002 h 1488979"/>
                    <a:gd name="connsiteX8" fmla="*/ 437515 w 1748899"/>
                    <a:gd name="connsiteY8" fmla="*/ 960652 h 1488979"/>
                    <a:gd name="connsiteX9" fmla="*/ 41275 w 1748899"/>
                    <a:gd name="connsiteY9" fmla="*/ 778519 h 1488979"/>
                    <a:gd name="connsiteX10" fmla="*/ 0 w 1748899"/>
                    <a:gd name="connsiteY10" fmla="*/ 241309 h 1488979"/>
                    <a:gd name="connsiteX0" fmla="*/ 0 w 1746066"/>
                    <a:gd name="connsiteY0" fmla="*/ 241309 h 1488613"/>
                    <a:gd name="connsiteX1" fmla="*/ 367665 w 1746066"/>
                    <a:gd name="connsiteY1" fmla="*/ 125627 h 1488613"/>
                    <a:gd name="connsiteX2" fmla="*/ 774065 w 1746066"/>
                    <a:gd name="connsiteY2" fmla="*/ 185952 h 1488613"/>
                    <a:gd name="connsiteX3" fmla="*/ 1120140 w 1746066"/>
                    <a:gd name="connsiteY3" fmla="*/ 243102 h 1488613"/>
                    <a:gd name="connsiteX4" fmla="*/ 1535747 w 1746066"/>
                    <a:gd name="connsiteY4" fmla="*/ 510390 h 1488613"/>
                    <a:gd name="connsiteX5" fmla="*/ 1713865 w 1746066"/>
                    <a:gd name="connsiteY5" fmla="*/ 1009071 h 1488613"/>
                    <a:gd name="connsiteX6" fmla="*/ 1346835 w 1746066"/>
                    <a:gd name="connsiteY6" fmla="*/ 1394469 h 1488613"/>
                    <a:gd name="connsiteX7" fmla="*/ 894715 w 1746066"/>
                    <a:gd name="connsiteY7" fmla="*/ 1221002 h 1488613"/>
                    <a:gd name="connsiteX8" fmla="*/ 437515 w 1746066"/>
                    <a:gd name="connsiteY8" fmla="*/ 960652 h 1488613"/>
                    <a:gd name="connsiteX9" fmla="*/ 41275 w 1746066"/>
                    <a:gd name="connsiteY9" fmla="*/ 778519 h 1488613"/>
                    <a:gd name="connsiteX10" fmla="*/ 0 w 1746066"/>
                    <a:gd name="connsiteY10" fmla="*/ 241309 h 1488613"/>
                    <a:gd name="connsiteX0" fmla="*/ 0 w 1784331"/>
                    <a:gd name="connsiteY0" fmla="*/ 241309 h 1499669"/>
                    <a:gd name="connsiteX1" fmla="*/ 367665 w 1784331"/>
                    <a:gd name="connsiteY1" fmla="*/ 125627 h 1499669"/>
                    <a:gd name="connsiteX2" fmla="*/ 774065 w 1784331"/>
                    <a:gd name="connsiteY2" fmla="*/ 185952 h 1499669"/>
                    <a:gd name="connsiteX3" fmla="*/ 1120140 w 1784331"/>
                    <a:gd name="connsiteY3" fmla="*/ 243102 h 1499669"/>
                    <a:gd name="connsiteX4" fmla="*/ 1535747 w 1784331"/>
                    <a:gd name="connsiteY4" fmla="*/ 510390 h 1499669"/>
                    <a:gd name="connsiteX5" fmla="*/ 1713865 w 1784331"/>
                    <a:gd name="connsiteY5" fmla="*/ 1009071 h 1499669"/>
                    <a:gd name="connsiteX6" fmla="*/ 1346835 w 1784331"/>
                    <a:gd name="connsiteY6" fmla="*/ 1394469 h 1499669"/>
                    <a:gd name="connsiteX7" fmla="*/ 894715 w 1784331"/>
                    <a:gd name="connsiteY7" fmla="*/ 1221002 h 1499669"/>
                    <a:gd name="connsiteX8" fmla="*/ 437515 w 1784331"/>
                    <a:gd name="connsiteY8" fmla="*/ 960652 h 1499669"/>
                    <a:gd name="connsiteX9" fmla="*/ 41275 w 1784331"/>
                    <a:gd name="connsiteY9" fmla="*/ 778519 h 1499669"/>
                    <a:gd name="connsiteX10" fmla="*/ 0 w 1784331"/>
                    <a:gd name="connsiteY10" fmla="*/ 241309 h 1499669"/>
                    <a:gd name="connsiteX0" fmla="*/ 0 w 1783883"/>
                    <a:gd name="connsiteY0" fmla="*/ 241309 h 1493130"/>
                    <a:gd name="connsiteX1" fmla="*/ 367665 w 1783883"/>
                    <a:gd name="connsiteY1" fmla="*/ 125627 h 1493130"/>
                    <a:gd name="connsiteX2" fmla="*/ 774065 w 1783883"/>
                    <a:gd name="connsiteY2" fmla="*/ 185952 h 1493130"/>
                    <a:gd name="connsiteX3" fmla="*/ 1120140 w 1783883"/>
                    <a:gd name="connsiteY3" fmla="*/ 243102 h 1493130"/>
                    <a:gd name="connsiteX4" fmla="*/ 1535747 w 1783883"/>
                    <a:gd name="connsiteY4" fmla="*/ 510390 h 1493130"/>
                    <a:gd name="connsiteX5" fmla="*/ 1713865 w 1783883"/>
                    <a:gd name="connsiteY5" fmla="*/ 1009071 h 1493130"/>
                    <a:gd name="connsiteX6" fmla="*/ 1346835 w 1783883"/>
                    <a:gd name="connsiteY6" fmla="*/ 1394469 h 1493130"/>
                    <a:gd name="connsiteX7" fmla="*/ 894715 w 1783883"/>
                    <a:gd name="connsiteY7" fmla="*/ 1221002 h 1493130"/>
                    <a:gd name="connsiteX8" fmla="*/ 437515 w 1783883"/>
                    <a:gd name="connsiteY8" fmla="*/ 960652 h 1493130"/>
                    <a:gd name="connsiteX9" fmla="*/ 41275 w 1783883"/>
                    <a:gd name="connsiteY9" fmla="*/ 778519 h 1493130"/>
                    <a:gd name="connsiteX10" fmla="*/ 0 w 1783883"/>
                    <a:gd name="connsiteY10" fmla="*/ 241309 h 1493130"/>
                    <a:gd name="connsiteX0" fmla="*/ 0 w 1780451"/>
                    <a:gd name="connsiteY0" fmla="*/ 241309 h 1495741"/>
                    <a:gd name="connsiteX1" fmla="*/ 367665 w 1780451"/>
                    <a:gd name="connsiteY1" fmla="*/ 125627 h 1495741"/>
                    <a:gd name="connsiteX2" fmla="*/ 774065 w 1780451"/>
                    <a:gd name="connsiteY2" fmla="*/ 185952 h 1495741"/>
                    <a:gd name="connsiteX3" fmla="*/ 1120140 w 1780451"/>
                    <a:gd name="connsiteY3" fmla="*/ 243102 h 1495741"/>
                    <a:gd name="connsiteX4" fmla="*/ 1535747 w 1780451"/>
                    <a:gd name="connsiteY4" fmla="*/ 510390 h 1495741"/>
                    <a:gd name="connsiteX5" fmla="*/ 1713865 w 1780451"/>
                    <a:gd name="connsiteY5" fmla="*/ 1009071 h 1495741"/>
                    <a:gd name="connsiteX6" fmla="*/ 1346835 w 1780451"/>
                    <a:gd name="connsiteY6" fmla="*/ 1394469 h 1495741"/>
                    <a:gd name="connsiteX7" fmla="*/ 894715 w 1780451"/>
                    <a:gd name="connsiteY7" fmla="*/ 1221002 h 1495741"/>
                    <a:gd name="connsiteX8" fmla="*/ 437515 w 1780451"/>
                    <a:gd name="connsiteY8" fmla="*/ 960652 h 1495741"/>
                    <a:gd name="connsiteX9" fmla="*/ 41275 w 1780451"/>
                    <a:gd name="connsiteY9" fmla="*/ 778519 h 1495741"/>
                    <a:gd name="connsiteX10" fmla="*/ 0 w 1780451"/>
                    <a:gd name="connsiteY10" fmla="*/ 241309 h 1495741"/>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37515 w 1784412"/>
                    <a:gd name="connsiteY8" fmla="*/ 960652 h 1497767"/>
                    <a:gd name="connsiteX9" fmla="*/ 41275 w 1784412"/>
                    <a:gd name="connsiteY9" fmla="*/ 778519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37515 w 1784412"/>
                    <a:gd name="connsiteY8" fmla="*/ 960652 h 1497767"/>
                    <a:gd name="connsiteX9" fmla="*/ 41275 w 1784412"/>
                    <a:gd name="connsiteY9" fmla="*/ 778519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37515 w 1784412"/>
                    <a:gd name="connsiteY8" fmla="*/ 960652 h 1497767"/>
                    <a:gd name="connsiteX9" fmla="*/ 41275 w 1784412"/>
                    <a:gd name="connsiteY9" fmla="*/ 778519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27990 w 1784412"/>
                    <a:gd name="connsiteY8" fmla="*/ 960652 h 1497767"/>
                    <a:gd name="connsiteX9" fmla="*/ 41275 w 1784412"/>
                    <a:gd name="connsiteY9" fmla="*/ 778519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27990 w 1784412"/>
                    <a:gd name="connsiteY8" fmla="*/ 960652 h 1497767"/>
                    <a:gd name="connsiteX9" fmla="*/ 41275 w 1784412"/>
                    <a:gd name="connsiteY9" fmla="*/ 778519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27990 w 1784412"/>
                    <a:gd name="connsiteY8" fmla="*/ 960652 h 1497767"/>
                    <a:gd name="connsiteX9" fmla="*/ 41275 w 1784412"/>
                    <a:gd name="connsiteY9" fmla="*/ 778519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27990 w 1784412"/>
                    <a:gd name="connsiteY8" fmla="*/ 960652 h 1497767"/>
                    <a:gd name="connsiteX9" fmla="*/ 50800 w 1784412"/>
                    <a:gd name="connsiteY9" fmla="*/ 772169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27990 w 1784412"/>
                    <a:gd name="connsiteY8" fmla="*/ 960652 h 1497767"/>
                    <a:gd name="connsiteX9" fmla="*/ 50800 w 1784412"/>
                    <a:gd name="connsiteY9" fmla="*/ 772169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27990 w 1784412"/>
                    <a:gd name="connsiteY8" fmla="*/ 960652 h 1497767"/>
                    <a:gd name="connsiteX9" fmla="*/ 50800 w 1784412"/>
                    <a:gd name="connsiteY9" fmla="*/ 772169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27990 w 1784412"/>
                    <a:gd name="connsiteY8" fmla="*/ 960652 h 1497767"/>
                    <a:gd name="connsiteX9" fmla="*/ 92075 w 1784412"/>
                    <a:gd name="connsiteY9" fmla="*/ 229244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339090 w 1784412"/>
                    <a:gd name="connsiteY8" fmla="*/ 576477 h 1497767"/>
                    <a:gd name="connsiteX9" fmla="*/ 92075 w 1784412"/>
                    <a:gd name="connsiteY9" fmla="*/ 229244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339090 w 1784412"/>
                    <a:gd name="connsiteY8" fmla="*/ 576477 h 1497767"/>
                    <a:gd name="connsiteX9" fmla="*/ 92075 w 1784412"/>
                    <a:gd name="connsiteY9" fmla="*/ 229244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339090 w 1784412"/>
                    <a:gd name="connsiteY8" fmla="*/ 576477 h 1497767"/>
                    <a:gd name="connsiteX9" fmla="*/ 92075 w 1784412"/>
                    <a:gd name="connsiteY9" fmla="*/ 229244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339090 w 1784412"/>
                    <a:gd name="connsiteY8" fmla="*/ 576477 h 1497767"/>
                    <a:gd name="connsiteX9" fmla="*/ 92075 w 1784412"/>
                    <a:gd name="connsiteY9" fmla="*/ 229244 h 1497767"/>
                    <a:gd name="connsiteX10" fmla="*/ 0 w 1784412"/>
                    <a:gd name="connsiteY1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380365 w 1784412"/>
                    <a:gd name="connsiteY8" fmla="*/ 671728 h 1497767"/>
                    <a:gd name="connsiteX9" fmla="*/ 339090 w 1784412"/>
                    <a:gd name="connsiteY9" fmla="*/ 576477 h 1497767"/>
                    <a:gd name="connsiteX10" fmla="*/ 92075 w 1784412"/>
                    <a:gd name="connsiteY10" fmla="*/ 229244 h 1497767"/>
                    <a:gd name="connsiteX11" fmla="*/ 0 w 1784412"/>
                    <a:gd name="connsiteY11"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380365 w 1784412"/>
                    <a:gd name="connsiteY8" fmla="*/ 671728 h 1497767"/>
                    <a:gd name="connsiteX9" fmla="*/ 339090 w 1784412"/>
                    <a:gd name="connsiteY9" fmla="*/ 576477 h 1497767"/>
                    <a:gd name="connsiteX10" fmla="*/ 92075 w 1784412"/>
                    <a:gd name="connsiteY10" fmla="*/ 229244 h 1497767"/>
                    <a:gd name="connsiteX11" fmla="*/ 0 w 1784412"/>
                    <a:gd name="connsiteY11"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247015 w 1784412"/>
                    <a:gd name="connsiteY8" fmla="*/ 662203 h 1497767"/>
                    <a:gd name="connsiteX9" fmla="*/ 339090 w 1784412"/>
                    <a:gd name="connsiteY9" fmla="*/ 576477 h 1497767"/>
                    <a:gd name="connsiteX10" fmla="*/ 92075 w 1784412"/>
                    <a:gd name="connsiteY10" fmla="*/ 229244 h 1497767"/>
                    <a:gd name="connsiteX11" fmla="*/ 0 w 1784412"/>
                    <a:gd name="connsiteY11"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367665 w 1784412"/>
                    <a:gd name="connsiteY8" fmla="*/ 659028 h 1497767"/>
                    <a:gd name="connsiteX9" fmla="*/ 339090 w 1784412"/>
                    <a:gd name="connsiteY9" fmla="*/ 576477 h 1497767"/>
                    <a:gd name="connsiteX10" fmla="*/ 92075 w 1784412"/>
                    <a:gd name="connsiteY10" fmla="*/ 229244 h 1497767"/>
                    <a:gd name="connsiteX11" fmla="*/ 0 w 1784412"/>
                    <a:gd name="connsiteY11"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367665 w 1784412"/>
                    <a:gd name="connsiteY8" fmla="*/ 659028 h 1497767"/>
                    <a:gd name="connsiteX9" fmla="*/ 339090 w 1784412"/>
                    <a:gd name="connsiteY9" fmla="*/ 576477 h 1497767"/>
                    <a:gd name="connsiteX10" fmla="*/ 92075 w 1784412"/>
                    <a:gd name="connsiteY10" fmla="*/ 229244 h 1497767"/>
                    <a:gd name="connsiteX11" fmla="*/ 0 w 1784412"/>
                    <a:gd name="connsiteY11"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367665 w 1784412"/>
                    <a:gd name="connsiteY8" fmla="*/ 659028 h 1497767"/>
                    <a:gd name="connsiteX9" fmla="*/ 339090 w 1784412"/>
                    <a:gd name="connsiteY9" fmla="*/ 576477 h 1497767"/>
                    <a:gd name="connsiteX10" fmla="*/ 92075 w 1784412"/>
                    <a:gd name="connsiteY10" fmla="*/ 229244 h 1497767"/>
                    <a:gd name="connsiteX11" fmla="*/ 0 w 1784412"/>
                    <a:gd name="connsiteY11"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367665 w 1784412"/>
                    <a:gd name="connsiteY8" fmla="*/ 659028 h 1497767"/>
                    <a:gd name="connsiteX9" fmla="*/ 339090 w 1784412"/>
                    <a:gd name="connsiteY9" fmla="*/ 576477 h 1497767"/>
                    <a:gd name="connsiteX10" fmla="*/ 92075 w 1784412"/>
                    <a:gd name="connsiteY10" fmla="*/ 229244 h 1497767"/>
                    <a:gd name="connsiteX11" fmla="*/ 0 w 1784412"/>
                    <a:gd name="connsiteY11"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59740 w 1784412"/>
                    <a:gd name="connsiteY8" fmla="*/ 735228 h 1497767"/>
                    <a:gd name="connsiteX9" fmla="*/ 367665 w 1784412"/>
                    <a:gd name="connsiteY9" fmla="*/ 659028 h 1497767"/>
                    <a:gd name="connsiteX10" fmla="*/ 339090 w 1784412"/>
                    <a:gd name="connsiteY10" fmla="*/ 576477 h 1497767"/>
                    <a:gd name="connsiteX11" fmla="*/ 92075 w 1784412"/>
                    <a:gd name="connsiteY11" fmla="*/ 229244 h 1497767"/>
                    <a:gd name="connsiteX12" fmla="*/ 0 w 1784412"/>
                    <a:gd name="connsiteY12"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59740 w 1784412"/>
                    <a:gd name="connsiteY8" fmla="*/ 735228 h 1497767"/>
                    <a:gd name="connsiteX9" fmla="*/ 367665 w 1784412"/>
                    <a:gd name="connsiteY9" fmla="*/ 659028 h 1497767"/>
                    <a:gd name="connsiteX10" fmla="*/ 339090 w 1784412"/>
                    <a:gd name="connsiteY10" fmla="*/ 576477 h 1497767"/>
                    <a:gd name="connsiteX11" fmla="*/ 92075 w 1784412"/>
                    <a:gd name="connsiteY11" fmla="*/ 229244 h 1497767"/>
                    <a:gd name="connsiteX12" fmla="*/ 0 w 1784412"/>
                    <a:gd name="connsiteY12"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27990 w 1784412"/>
                    <a:gd name="connsiteY8" fmla="*/ 605053 h 1497767"/>
                    <a:gd name="connsiteX9" fmla="*/ 459740 w 1784412"/>
                    <a:gd name="connsiteY9" fmla="*/ 735228 h 1497767"/>
                    <a:gd name="connsiteX10" fmla="*/ 367665 w 1784412"/>
                    <a:gd name="connsiteY10" fmla="*/ 659028 h 1497767"/>
                    <a:gd name="connsiteX11" fmla="*/ 339090 w 1784412"/>
                    <a:gd name="connsiteY11" fmla="*/ 576477 h 1497767"/>
                    <a:gd name="connsiteX12" fmla="*/ 92075 w 1784412"/>
                    <a:gd name="connsiteY12" fmla="*/ 229244 h 1497767"/>
                    <a:gd name="connsiteX13" fmla="*/ 0 w 1784412"/>
                    <a:gd name="connsiteY13"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431165 w 1784412"/>
                    <a:gd name="connsiteY8" fmla="*/ 208178 h 1497767"/>
                    <a:gd name="connsiteX9" fmla="*/ 427990 w 1784412"/>
                    <a:gd name="connsiteY9" fmla="*/ 605053 h 1497767"/>
                    <a:gd name="connsiteX10" fmla="*/ 459740 w 1784412"/>
                    <a:gd name="connsiteY10" fmla="*/ 735228 h 1497767"/>
                    <a:gd name="connsiteX11" fmla="*/ 367665 w 1784412"/>
                    <a:gd name="connsiteY11" fmla="*/ 659028 h 1497767"/>
                    <a:gd name="connsiteX12" fmla="*/ 339090 w 1784412"/>
                    <a:gd name="connsiteY12" fmla="*/ 576477 h 1497767"/>
                    <a:gd name="connsiteX13" fmla="*/ 92075 w 1784412"/>
                    <a:gd name="connsiteY13" fmla="*/ 229244 h 1497767"/>
                    <a:gd name="connsiteX14" fmla="*/ 0 w 1784412"/>
                    <a:gd name="connsiteY14"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701040 w 1784412"/>
                    <a:gd name="connsiteY8" fmla="*/ 338353 h 1497767"/>
                    <a:gd name="connsiteX9" fmla="*/ 431165 w 1784412"/>
                    <a:gd name="connsiteY9" fmla="*/ 208178 h 1497767"/>
                    <a:gd name="connsiteX10" fmla="*/ 427990 w 1784412"/>
                    <a:gd name="connsiteY10" fmla="*/ 605053 h 1497767"/>
                    <a:gd name="connsiteX11" fmla="*/ 459740 w 1784412"/>
                    <a:gd name="connsiteY11" fmla="*/ 735228 h 1497767"/>
                    <a:gd name="connsiteX12" fmla="*/ 367665 w 1784412"/>
                    <a:gd name="connsiteY12" fmla="*/ 659028 h 1497767"/>
                    <a:gd name="connsiteX13" fmla="*/ 339090 w 1784412"/>
                    <a:gd name="connsiteY13" fmla="*/ 576477 h 1497767"/>
                    <a:gd name="connsiteX14" fmla="*/ 92075 w 1784412"/>
                    <a:gd name="connsiteY14" fmla="*/ 229244 h 1497767"/>
                    <a:gd name="connsiteX15" fmla="*/ 0 w 1784412"/>
                    <a:gd name="connsiteY1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701040 w 1784412"/>
                    <a:gd name="connsiteY8" fmla="*/ 338353 h 1497767"/>
                    <a:gd name="connsiteX9" fmla="*/ 431165 w 1784412"/>
                    <a:gd name="connsiteY9" fmla="*/ 208178 h 1497767"/>
                    <a:gd name="connsiteX10" fmla="*/ 427990 w 1784412"/>
                    <a:gd name="connsiteY10" fmla="*/ 605053 h 1497767"/>
                    <a:gd name="connsiteX11" fmla="*/ 459740 w 1784412"/>
                    <a:gd name="connsiteY11" fmla="*/ 735228 h 1497767"/>
                    <a:gd name="connsiteX12" fmla="*/ 367665 w 1784412"/>
                    <a:gd name="connsiteY12" fmla="*/ 659028 h 1497767"/>
                    <a:gd name="connsiteX13" fmla="*/ 339090 w 1784412"/>
                    <a:gd name="connsiteY13" fmla="*/ 576477 h 1497767"/>
                    <a:gd name="connsiteX14" fmla="*/ 92075 w 1784412"/>
                    <a:gd name="connsiteY14" fmla="*/ 229244 h 1497767"/>
                    <a:gd name="connsiteX15" fmla="*/ 0 w 1784412"/>
                    <a:gd name="connsiteY1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701040 w 1784412"/>
                    <a:gd name="connsiteY8" fmla="*/ 338353 h 1497767"/>
                    <a:gd name="connsiteX9" fmla="*/ 431165 w 1784412"/>
                    <a:gd name="connsiteY9" fmla="*/ 208178 h 1497767"/>
                    <a:gd name="connsiteX10" fmla="*/ 427990 w 1784412"/>
                    <a:gd name="connsiteY10" fmla="*/ 605053 h 1497767"/>
                    <a:gd name="connsiteX11" fmla="*/ 459740 w 1784412"/>
                    <a:gd name="connsiteY11" fmla="*/ 735228 h 1497767"/>
                    <a:gd name="connsiteX12" fmla="*/ 367665 w 1784412"/>
                    <a:gd name="connsiteY12" fmla="*/ 659028 h 1497767"/>
                    <a:gd name="connsiteX13" fmla="*/ 339090 w 1784412"/>
                    <a:gd name="connsiteY13" fmla="*/ 576477 h 1497767"/>
                    <a:gd name="connsiteX14" fmla="*/ 92075 w 1784412"/>
                    <a:gd name="connsiteY14" fmla="*/ 229244 h 1497767"/>
                    <a:gd name="connsiteX15" fmla="*/ 0 w 1784412"/>
                    <a:gd name="connsiteY1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688340 w 1784412"/>
                    <a:gd name="connsiteY8" fmla="*/ 328828 h 1497767"/>
                    <a:gd name="connsiteX9" fmla="*/ 431165 w 1784412"/>
                    <a:gd name="connsiteY9" fmla="*/ 208178 h 1497767"/>
                    <a:gd name="connsiteX10" fmla="*/ 427990 w 1784412"/>
                    <a:gd name="connsiteY10" fmla="*/ 605053 h 1497767"/>
                    <a:gd name="connsiteX11" fmla="*/ 459740 w 1784412"/>
                    <a:gd name="connsiteY11" fmla="*/ 735228 h 1497767"/>
                    <a:gd name="connsiteX12" fmla="*/ 367665 w 1784412"/>
                    <a:gd name="connsiteY12" fmla="*/ 659028 h 1497767"/>
                    <a:gd name="connsiteX13" fmla="*/ 339090 w 1784412"/>
                    <a:gd name="connsiteY13" fmla="*/ 576477 h 1497767"/>
                    <a:gd name="connsiteX14" fmla="*/ 92075 w 1784412"/>
                    <a:gd name="connsiteY14" fmla="*/ 229244 h 1497767"/>
                    <a:gd name="connsiteX15" fmla="*/ 0 w 1784412"/>
                    <a:gd name="connsiteY1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688340 w 1784412"/>
                    <a:gd name="connsiteY9" fmla="*/ 328828 h 1497767"/>
                    <a:gd name="connsiteX10" fmla="*/ 431165 w 1784412"/>
                    <a:gd name="connsiteY10" fmla="*/ 208178 h 1497767"/>
                    <a:gd name="connsiteX11" fmla="*/ 427990 w 1784412"/>
                    <a:gd name="connsiteY11" fmla="*/ 605053 h 1497767"/>
                    <a:gd name="connsiteX12" fmla="*/ 459740 w 1784412"/>
                    <a:gd name="connsiteY12" fmla="*/ 735228 h 1497767"/>
                    <a:gd name="connsiteX13" fmla="*/ 367665 w 1784412"/>
                    <a:gd name="connsiteY13" fmla="*/ 659028 h 1497767"/>
                    <a:gd name="connsiteX14" fmla="*/ 339090 w 1784412"/>
                    <a:gd name="connsiteY14" fmla="*/ 576477 h 1497767"/>
                    <a:gd name="connsiteX15" fmla="*/ 92075 w 1784412"/>
                    <a:gd name="connsiteY15" fmla="*/ 229244 h 1497767"/>
                    <a:gd name="connsiteX16" fmla="*/ 0 w 1784412"/>
                    <a:gd name="connsiteY16"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688340 w 1784412"/>
                    <a:gd name="connsiteY9" fmla="*/ 328828 h 1497767"/>
                    <a:gd name="connsiteX10" fmla="*/ 431165 w 1784412"/>
                    <a:gd name="connsiteY10" fmla="*/ 208178 h 1497767"/>
                    <a:gd name="connsiteX11" fmla="*/ 427990 w 1784412"/>
                    <a:gd name="connsiteY11" fmla="*/ 605053 h 1497767"/>
                    <a:gd name="connsiteX12" fmla="*/ 459740 w 1784412"/>
                    <a:gd name="connsiteY12" fmla="*/ 735228 h 1497767"/>
                    <a:gd name="connsiteX13" fmla="*/ 367665 w 1784412"/>
                    <a:gd name="connsiteY13" fmla="*/ 659028 h 1497767"/>
                    <a:gd name="connsiteX14" fmla="*/ 339090 w 1784412"/>
                    <a:gd name="connsiteY14" fmla="*/ 576477 h 1497767"/>
                    <a:gd name="connsiteX15" fmla="*/ 92075 w 1784412"/>
                    <a:gd name="connsiteY15" fmla="*/ 229244 h 1497767"/>
                    <a:gd name="connsiteX16" fmla="*/ 0 w 1784412"/>
                    <a:gd name="connsiteY16"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948690 w 1784412"/>
                    <a:gd name="connsiteY9" fmla="*/ 211353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948690 w 1784412"/>
                    <a:gd name="connsiteY9" fmla="*/ 211353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869315 w 1784412"/>
                    <a:gd name="connsiteY9" fmla="*/ 211353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869315 w 1784412"/>
                    <a:gd name="connsiteY9" fmla="*/ 211353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869315 w 1784412"/>
                    <a:gd name="connsiteY9" fmla="*/ 211353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828040 w 1784412"/>
                    <a:gd name="connsiteY9" fmla="*/ 224053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828040 w 1784412"/>
                    <a:gd name="connsiteY9" fmla="*/ 224053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818515 w 1784412"/>
                    <a:gd name="connsiteY9" fmla="*/ 220878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818515 w 1784412"/>
                    <a:gd name="connsiteY9" fmla="*/ 220878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818515 w 1784412"/>
                    <a:gd name="connsiteY9" fmla="*/ 220878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818515 w 1784412"/>
                    <a:gd name="connsiteY9" fmla="*/ 220878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818515 w 1784412"/>
                    <a:gd name="connsiteY9" fmla="*/ 220878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799465 w 1784412"/>
                    <a:gd name="connsiteY9" fmla="*/ 265328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799465 w 1784412"/>
                    <a:gd name="connsiteY9" fmla="*/ 265328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799465 w 1784412"/>
                    <a:gd name="connsiteY9" fmla="*/ 265328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85215 w 1784412"/>
                    <a:gd name="connsiteY8" fmla="*/ 512978 h 1497767"/>
                    <a:gd name="connsiteX9" fmla="*/ 799465 w 1784412"/>
                    <a:gd name="connsiteY9" fmla="*/ 265328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078865 w 1784412"/>
                    <a:gd name="connsiteY8" fmla="*/ 509803 h 1497767"/>
                    <a:gd name="connsiteX9" fmla="*/ 799465 w 1784412"/>
                    <a:gd name="connsiteY9" fmla="*/ 265328 h 1497767"/>
                    <a:gd name="connsiteX10" fmla="*/ 688340 w 1784412"/>
                    <a:gd name="connsiteY10" fmla="*/ 328828 h 1497767"/>
                    <a:gd name="connsiteX11" fmla="*/ 431165 w 1784412"/>
                    <a:gd name="connsiteY11" fmla="*/ 208178 h 1497767"/>
                    <a:gd name="connsiteX12" fmla="*/ 427990 w 1784412"/>
                    <a:gd name="connsiteY12" fmla="*/ 605053 h 1497767"/>
                    <a:gd name="connsiteX13" fmla="*/ 459740 w 1784412"/>
                    <a:gd name="connsiteY13" fmla="*/ 735228 h 1497767"/>
                    <a:gd name="connsiteX14" fmla="*/ 367665 w 1784412"/>
                    <a:gd name="connsiteY14" fmla="*/ 659028 h 1497767"/>
                    <a:gd name="connsiteX15" fmla="*/ 339090 w 1784412"/>
                    <a:gd name="connsiteY15" fmla="*/ 576477 h 1497767"/>
                    <a:gd name="connsiteX16" fmla="*/ 92075 w 1784412"/>
                    <a:gd name="connsiteY16" fmla="*/ 229244 h 1497767"/>
                    <a:gd name="connsiteX17" fmla="*/ 0 w 1784412"/>
                    <a:gd name="connsiteY1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129665 w 1784412"/>
                    <a:gd name="connsiteY8" fmla="*/ 582828 h 1497767"/>
                    <a:gd name="connsiteX9" fmla="*/ 1078865 w 1784412"/>
                    <a:gd name="connsiteY9" fmla="*/ 509803 h 1497767"/>
                    <a:gd name="connsiteX10" fmla="*/ 799465 w 1784412"/>
                    <a:gd name="connsiteY10" fmla="*/ 265328 h 1497767"/>
                    <a:gd name="connsiteX11" fmla="*/ 688340 w 1784412"/>
                    <a:gd name="connsiteY11" fmla="*/ 328828 h 1497767"/>
                    <a:gd name="connsiteX12" fmla="*/ 431165 w 1784412"/>
                    <a:gd name="connsiteY12" fmla="*/ 208178 h 1497767"/>
                    <a:gd name="connsiteX13" fmla="*/ 427990 w 1784412"/>
                    <a:gd name="connsiteY13" fmla="*/ 605053 h 1497767"/>
                    <a:gd name="connsiteX14" fmla="*/ 459740 w 1784412"/>
                    <a:gd name="connsiteY14" fmla="*/ 735228 h 1497767"/>
                    <a:gd name="connsiteX15" fmla="*/ 367665 w 1784412"/>
                    <a:gd name="connsiteY15" fmla="*/ 659028 h 1497767"/>
                    <a:gd name="connsiteX16" fmla="*/ 339090 w 1784412"/>
                    <a:gd name="connsiteY16" fmla="*/ 576477 h 1497767"/>
                    <a:gd name="connsiteX17" fmla="*/ 92075 w 1784412"/>
                    <a:gd name="connsiteY17" fmla="*/ 229244 h 1497767"/>
                    <a:gd name="connsiteX18" fmla="*/ 0 w 1784412"/>
                    <a:gd name="connsiteY18"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129665 w 1784412"/>
                    <a:gd name="connsiteY8" fmla="*/ 582828 h 1497767"/>
                    <a:gd name="connsiteX9" fmla="*/ 1078865 w 1784412"/>
                    <a:gd name="connsiteY9" fmla="*/ 509803 h 1497767"/>
                    <a:gd name="connsiteX10" fmla="*/ 799465 w 1784412"/>
                    <a:gd name="connsiteY10" fmla="*/ 265328 h 1497767"/>
                    <a:gd name="connsiteX11" fmla="*/ 688340 w 1784412"/>
                    <a:gd name="connsiteY11" fmla="*/ 328828 h 1497767"/>
                    <a:gd name="connsiteX12" fmla="*/ 431165 w 1784412"/>
                    <a:gd name="connsiteY12" fmla="*/ 208178 h 1497767"/>
                    <a:gd name="connsiteX13" fmla="*/ 427990 w 1784412"/>
                    <a:gd name="connsiteY13" fmla="*/ 605053 h 1497767"/>
                    <a:gd name="connsiteX14" fmla="*/ 459740 w 1784412"/>
                    <a:gd name="connsiteY14" fmla="*/ 735228 h 1497767"/>
                    <a:gd name="connsiteX15" fmla="*/ 367665 w 1784412"/>
                    <a:gd name="connsiteY15" fmla="*/ 659028 h 1497767"/>
                    <a:gd name="connsiteX16" fmla="*/ 339090 w 1784412"/>
                    <a:gd name="connsiteY16" fmla="*/ 576477 h 1497767"/>
                    <a:gd name="connsiteX17" fmla="*/ 92075 w 1784412"/>
                    <a:gd name="connsiteY17" fmla="*/ 229244 h 1497767"/>
                    <a:gd name="connsiteX18" fmla="*/ 0 w 1784412"/>
                    <a:gd name="connsiteY18"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129665 w 1784412"/>
                    <a:gd name="connsiteY8" fmla="*/ 582828 h 1497767"/>
                    <a:gd name="connsiteX9" fmla="*/ 1078865 w 1784412"/>
                    <a:gd name="connsiteY9" fmla="*/ 509803 h 1497767"/>
                    <a:gd name="connsiteX10" fmla="*/ 799465 w 1784412"/>
                    <a:gd name="connsiteY10" fmla="*/ 265328 h 1497767"/>
                    <a:gd name="connsiteX11" fmla="*/ 688340 w 1784412"/>
                    <a:gd name="connsiteY11" fmla="*/ 328828 h 1497767"/>
                    <a:gd name="connsiteX12" fmla="*/ 431165 w 1784412"/>
                    <a:gd name="connsiteY12" fmla="*/ 208178 h 1497767"/>
                    <a:gd name="connsiteX13" fmla="*/ 427990 w 1784412"/>
                    <a:gd name="connsiteY13" fmla="*/ 605053 h 1497767"/>
                    <a:gd name="connsiteX14" fmla="*/ 459740 w 1784412"/>
                    <a:gd name="connsiteY14" fmla="*/ 735228 h 1497767"/>
                    <a:gd name="connsiteX15" fmla="*/ 367665 w 1784412"/>
                    <a:gd name="connsiteY15" fmla="*/ 659028 h 1497767"/>
                    <a:gd name="connsiteX16" fmla="*/ 339090 w 1784412"/>
                    <a:gd name="connsiteY16" fmla="*/ 576477 h 1497767"/>
                    <a:gd name="connsiteX17" fmla="*/ 92075 w 1784412"/>
                    <a:gd name="connsiteY17" fmla="*/ 229244 h 1497767"/>
                    <a:gd name="connsiteX18" fmla="*/ 0 w 1784412"/>
                    <a:gd name="connsiteY18"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129665 w 1784412"/>
                    <a:gd name="connsiteY8" fmla="*/ 582828 h 1497767"/>
                    <a:gd name="connsiteX9" fmla="*/ 1078865 w 1784412"/>
                    <a:gd name="connsiteY9" fmla="*/ 509803 h 1497767"/>
                    <a:gd name="connsiteX10" fmla="*/ 799465 w 1784412"/>
                    <a:gd name="connsiteY10" fmla="*/ 265328 h 1497767"/>
                    <a:gd name="connsiteX11" fmla="*/ 688340 w 1784412"/>
                    <a:gd name="connsiteY11" fmla="*/ 328828 h 1497767"/>
                    <a:gd name="connsiteX12" fmla="*/ 431165 w 1784412"/>
                    <a:gd name="connsiteY12" fmla="*/ 208178 h 1497767"/>
                    <a:gd name="connsiteX13" fmla="*/ 427990 w 1784412"/>
                    <a:gd name="connsiteY13" fmla="*/ 605053 h 1497767"/>
                    <a:gd name="connsiteX14" fmla="*/ 459740 w 1784412"/>
                    <a:gd name="connsiteY14" fmla="*/ 735228 h 1497767"/>
                    <a:gd name="connsiteX15" fmla="*/ 367665 w 1784412"/>
                    <a:gd name="connsiteY15" fmla="*/ 659028 h 1497767"/>
                    <a:gd name="connsiteX16" fmla="*/ 339090 w 1784412"/>
                    <a:gd name="connsiteY16" fmla="*/ 576477 h 1497767"/>
                    <a:gd name="connsiteX17" fmla="*/ 92075 w 1784412"/>
                    <a:gd name="connsiteY17" fmla="*/ 229244 h 1497767"/>
                    <a:gd name="connsiteX18" fmla="*/ 0 w 1784412"/>
                    <a:gd name="connsiteY18"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129665 w 1784412"/>
                    <a:gd name="connsiteY8" fmla="*/ 582828 h 1497767"/>
                    <a:gd name="connsiteX9" fmla="*/ 1078865 w 1784412"/>
                    <a:gd name="connsiteY9" fmla="*/ 509803 h 1497767"/>
                    <a:gd name="connsiteX10" fmla="*/ 799465 w 1784412"/>
                    <a:gd name="connsiteY10" fmla="*/ 265328 h 1497767"/>
                    <a:gd name="connsiteX11" fmla="*/ 688340 w 1784412"/>
                    <a:gd name="connsiteY11" fmla="*/ 328828 h 1497767"/>
                    <a:gd name="connsiteX12" fmla="*/ 431165 w 1784412"/>
                    <a:gd name="connsiteY12" fmla="*/ 208178 h 1497767"/>
                    <a:gd name="connsiteX13" fmla="*/ 427990 w 1784412"/>
                    <a:gd name="connsiteY13" fmla="*/ 605053 h 1497767"/>
                    <a:gd name="connsiteX14" fmla="*/ 459740 w 1784412"/>
                    <a:gd name="connsiteY14" fmla="*/ 735228 h 1497767"/>
                    <a:gd name="connsiteX15" fmla="*/ 367665 w 1784412"/>
                    <a:gd name="connsiteY15" fmla="*/ 659028 h 1497767"/>
                    <a:gd name="connsiteX16" fmla="*/ 339090 w 1784412"/>
                    <a:gd name="connsiteY16" fmla="*/ 576477 h 1497767"/>
                    <a:gd name="connsiteX17" fmla="*/ 92075 w 1784412"/>
                    <a:gd name="connsiteY17" fmla="*/ 229244 h 1497767"/>
                    <a:gd name="connsiteX18" fmla="*/ 0 w 1784412"/>
                    <a:gd name="connsiteY18"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129665 w 1784412"/>
                    <a:gd name="connsiteY8" fmla="*/ 582828 h 1497767"/>
                    <a:gd name="connsiteX9" fmla="*/ 1078865 w 1784412"/>
                    <a:gd name="connsiteY9" fmla="*/ 509803 h 1497767"/>
                    <a:gd name="connsiteX10" fmla="*/ 799465 w 1784412"/>
                    <a:gd name="connsiteY10" fmla="*/ 265328 h 1497767"/>
                    <a:gd name="connsiteX11" fmla="*/ 688340 w 1784412"/>
                    <a:gd name="connsiteY11" fmla="*/ 328828 h 1497767"/>
                    <a:gd name="connsiteX12" fmla="*/ 431165 w 1784412"/>
                    <a:gd name="connsiteY12" fmla="*/ 208178 h 1497767"/>
                    <a:gd name="connsiteX13" fmla="*/ 427990 w 1784412"/>
                    <a:gd name="connsiteY13" fmla="*/ 605053 h 1497767"/>
                    <a:gd name="connsiteX14" fmla="*/ 459740 w 1784412"/>
                    <a:gd name="connsiteY14" fmla="*/ 735228 h 1497767"/>
                    <a:gd name="connsiteX15" fmla="*/ 367665 w 1784412"/>
                    <a:gd name="connsiteY15" fmla="*/ 659028 h 1497767"/>
                    <a:gd name="connsiteX16" fmla="*/ 339090 w 1784412"/>
                    <a:gd name="connsiteY16" fmla="*/ 576477 h 1497767"/>
                    <a:gd name="connsiteX17" fmla="*/ 92075 w 1784412"/>
                    <a:gd name="connsiteY17" fmla="*/ 229244 h 1497767"/>
                    <a:gd name="connsiteX18" fmla="*/ 0 w 1784412"/>
                    <a:gd name="connsiteY18"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129665 w 1784412"/>
                    <a:gd name="connsiteY8" fmla="*/ 582828 h 1497767"/>
                    <a:gd name="connsiteX9" fmla="*/ 1078865 w 1784412"/>
                    <a:gd name="connsiteY9" fmla="*/ 509803 h 1497767"/>
                    <a:gd name="connsiteX10" fmla="*/ 799465 w 1784412"/>
                    <a:gd name="connsiteY10" fmla="*/ 265328 h 1497767"/>
                    <a:gd name="connsiteX11" fmla="*/ 688340 w 1784412"/>
                    <a:gd name="connsiteY11" fmla="*/ 328828 h 1497767"/>
                    <a:gd name="connsiteX12" fmla="*/ 431165 w 1784412"/>
                    <a:gd name="connsiteY12" fmla="*/ 208178 h 1497767"/>
                    <a:gd name="connsiteX13" fmla="*/ 427990 w 1784412"/>
                    <a:gd name="connsiteY13" fmla="*/ 605053 h 1497767"/>
                    <a:gd name="connsiteX14" fmla="*/ 459740 w 1784412"/>
                    <a:gd name="connsiteY14" fmla="*/ 735228 h 1497767"/>
                    <a:gd name="connsiteX15" fmla="*/ 367665 w 1784412"/>
                    <a:gd name="connsiteY15" fmla="*/ 659028 h 1497767"/>
                    <a:gd name="connsiteX16" fmla="*/ 339090 w 1784412"/>
                    <a:gd name="connsiteY16" fmla="*/ 576477 h 1497767"/>
                    <a:gd name="connsiteX17" fmla="*/ 92075 w 1784412"/>
                    <a:gd name="connsiteY17" fmla="*/ 229244 h 1497767"/>
                    <a:gd name="connsiteX18" fmla="*/ 0 w 1784412"/>
                    <a:gd name="connsiteY18"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163796 w 1784412"/>
                    <a:gd name="connsiteY8" fmla="*/ 497897 h 1497767"/>
                    <a:gd name="connsiteX9" fmla="*/ 1129665 w 1784412"/>
                    <a:gd name="connsiteY9" fmla="*/ 582828 h 1497767"/>
                    <a:gd name="connsiteX10" fmla="*/ 1078865 w 1784412"/>
                    <a:gd name="connsiteY10" fmla="*/ 509803 h 1497767"/>
                    <a:gd name="connsiteX11" fmla="*/ 799465 w 1784412"/>
                    <a:gd name="connsiteY11" fmla="*/ 265328 h 1497767"/>
                    <a:gd name="connsiteX12" fmla="*/ 688340 w 1784412"/>
                    <a:gd name="connsiteY12" fmla="*/ 328828 h 1497767"/>
                    <a:gd name="connsiteX13" fmla="*/ 431165 w 1784412"/>
                    <a:gd name="connsiteY13" fmla="*/ 208178 h 1497767"/>
                    <a:gd name="connsiteX14" fmla="*/ 427990 w 1784412"/>
                    <a:gd name="connsiteY14" fmla="*/ 605053 h 1497767"/>
                    <a:gd name="connsiteX15" fmla="*/ 459740 w 1784412"/>
                    <a:gd name="connsiteY15" fmla="*/ 735228 h 1497767"/>
                    <a:gd name="connsiteX16" fmla="*/ 367665 w 1784412"/>
                    <a:gd name="connsiteY16" fmla="*/ 659028 h 1497767"/>
                    <a:gd name="connsiteX17" fmla="*/ 339090 w 1784412"/>
                    <a:gd name="connsiteY17" fmla="*/ 576477 h 1497767"/>
                    <a:gd name="connsiteX18" fmla="*/ 92075 w 1784412"/>
                    <a:gd name="connsiteY18" fmla="*/ 229244 h 1497767"/>
                    <a:gd name="connsiteX19" fmla="*/ 0 w 1784412"/>
                    <a:gd name="connsiteY19"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147128 w 1784412"/>
                    <a:gd name="connsiteY8" fmla="*/ 352641 h 1497767"/>
                    <a:gd name="connsiteX9" fmla="*/ 1163796 w 1784412"/>
                    <a:gd name="connsiteY9" fmla="*/ 497897 h 1497767"/>
                    <a:gd name="connsiteX10" fmla="*/ 1129665 w 1784412"/>
                    <a:gd name="connsiteY10" fmla="*/ 582828 h 1497767"/>
                    <a:gd name="connsiteX11" fmla="*/ 1078865 w 1784412"/>
                    <a:gd name="connsiteY11" fmla="*/ 509803 h 1497767"/>
                    <a:gd name="connsiteX12" fmla="*/ 799465 w 1784412"/>
                    <a:gd name="connsiteY12" fmla="*/ 265328 h 1497767"/>
                    <a:gd name="connsiteX13" fmla="*/ 688340 w 1784412"/>
                    <a:gd name="connsiteY13" fmla="*/ 328828 h 1497767"/>
                    <a:gd name="connsiteX14" fmla="*/ 431165 w 1784412"/>
                    <a:gd name="connsiteY14" fmla="*/ 208178 h 1497767"/>
                    <a:gd name="connsiteX15" fmla="*/ 427990 w 1784412"/>
                    <a:gd name="connsiteY15" fmla="*/ 605053 h 1497767"/>
                    <a:gd name="connsiteX16" fmla="*/ 459740 w 1784412"/>
                    <a:gd name="connsiteY16" fmla="*/ 735228 h 1497767"/>
                    <a:gd name="connsiteX17" fmla="*/ 367665 w 1784412"/>
                    <a:gd name="connsiteY17" fmla="*/ 659028 h 1497767"/>
                    <a:gd name="connsiteX18" fmla="*/ 339090 w 1784412"/>
                    <a:gd name="connsiteY18" fmla="*/ 576477 h 1497767"/>
                    <a:gd name="connsiteX19" fmla="*/ 92075 w 1784412"/>
                    <a:gd name="connsiteY19" fmla="*/ 229244 h 1497767"/>
                    <a:gd name="connsiteX20" fmla="*/ 0 w 1784412"/>
                    <a:gd name="connsiteY20"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425734 w 1784412"/>
                    <a:gd name="connsiteY8" fmla="*/ 705066 h 1497767"/>
                    <a:gd name="connsiteX9" fmla="*/ 1147128 w 1784412"/>
                    <a:gd name="connsiteY9" fmla="*/ 352641 h 1497767"/>
                    <a:gd name="connsiteX10" fmla="*/ 1163796 w 1784412"/>
                    <a:gd name="connsiteY10" fmla="*/ 497897 h 1497767"/>
                    <a:gd name="connsiteX11" fmla="*/ 1129665 w 1784412"/>
                    <a:gd name="connsiteY11" fmla="*/ 582828 h 1497767"/>
                    <a:gd name="connsiteX12" fmla="*/ 1078865 w 1784412"/>
                    <a:gd name="connsiteY12" fmla="*/ 509803 h 1497767"/>
                    <a:gd name="connsiteX13" fmla="*/ 799465 w 1784412"/>
                    <a:gd name="connsiteY13" fmla="*/ 265328 h 1497767"/>
                    <a:gd name="connsiteX14" fmla="*/ 688340 w 1784412"/>
                    <a:gd name="connsiteY14" fmla="*/ 328828 h 1497767"/>
                    <a:gd name="connsiteX15" fmla="*/ 431165 w 1784412"/>
                    <a:gd name="connsiteY15" fmla="*/ 208178 h 1497767"/>
                    <a:gd name="connsiteX16" fmla="*/ 427990 w 1784412"/>
                    <a:gd name="connsiteY16" fmla="*/ 605053 h 1497767"/>
                    <a:gd name="connsiteX17" fmla="*/ 459740 w 1784412"/>
                    <a:gd name="connsiteY17" fmla="*/ 735228 h 1497767"/>
                    <a:gd name="connsiteX18" fmla="*/ 367665 w 1784412"/>
                    <a:gd name="connsiteY18" fmla="*/ 659028 h 1497767"/>
                    <a:gd name="connsiteX19" fmla="*/ 339090 w 1784412"/>
                    <a:gd name="connsiteY19" fmla="*/ 576477 h 1497767"/>
                    <a:gd name="connsiteX20" fmla="*/ 92075 w 1784412"/>
                    <a:gd name="connsiteY20" fmla="*/ 229244 h 1497767"/>
                    <a:gd name="connsiteX21" fmla="*/ 0 w 1784412"/>
                    <a:gd name="connsiteY21"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242378 w 1784412"/>
                    <a:gd name="connsiteY8" fmla="*/ 802697 h 1497767"/>
                    <a:gd name="connsiteX9" fmla="*/ 1425734 w 1784412"/>
                    <a:gd name="connsiteY9" fmla="*/ 705066 h 1497767"/>
                    <a:gd name="connsiteX10" fmla="*/ 1147128 w 1784412"/>
                    <a:gd name="connsiteY10" fmla="*/ 352641 h 1497767"/>
                    <a:gd name="connsiteX11" fmla="*/ 1163796 w 1784412"/>
                    <a:gd name="connsiteY11" fmla="*/ 497897 h 1497767"/>
                    <a:gd name="connsiteX12" fmla="*/ 1129665 w 1784412"/>
                    <a:gd name="connsiteY12" fmla="*/ 582828 h 1497767"/>
                    <a:gd name="connsiteX13" fmla="*/ 1078865 w 1784412"/>
                    <a:gd name="connsiteY13" fmla="*/ 509803 h 1497767"/>
                    <a:gd name="connsiteX14" fmla="*/ 799465 w 1784412"/>
                    <a:gd name="connsiteY14" fmla="*/ 265328 h 1497767"/>
                    <a:gd name="connsiteX15" fmla="*/ 688340 w 1784412"/>
                    <a:gd name="connsiteY15" fmla="*/ 328828 h 1497767"/>
                    <a:gd name="connsiteX16" fmla="*/ 431165 w 1784412"/>
                    <a:gd name="connsiteY16" fmla="*/ 208178 h 1497767"/>
                    <a:gd name="connsiteX17" fmla="*/ 427990 w 1784412"/>
                    <a:gd name="connsiteY17" fmla="*/ 605053 h 1497767"/>
                    <a:gd name="connsiteX18" fmla="*/ 459740 w 1784412"/>
                    <a:gd name="connsiteY18" fmla="*/ 735228 h 1497767"/>
                    <a:gd name="connsiteX19" fmla="*/ 367665 w 1784412"/>
                    <a:gd name="connsiteY19" fmla="*/ 659028 h 1497767"/>
                    <a:gd name="connsiteX20" fmla="*/ 339090 w 1784412"/>
                    <a:gd name="connsiteY20" fmla="*/ 576477 h 1497767"/>
                    <a:gd name="connsiteX21" fmla="*/ 92075 w 1784412"/>
                    <a:gd name="connsiteY21" fmla="*/ 229244 h 1497767"/>
                    <a:gd name="connsiteX22" fmla="*/ 0 w 1784412"/>
                    <a:gd name="connsiteY22"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506696 w 1784412"/>
                    <a:gd name="connsiteY8" fmla="*/ 645534 h 1497767"/>
                    <a:gd name="connsiteX9" fmla="*/ 1242378 w 1784412"/>
                    <a:gd name="connsiteY9" fmla="*/ 802697 h 1497767"/>
                    <a:gd name="connsiteX10" fmla="*/ 1425734 w 1784412"/>
                    <a:gd name="connsiteY10" fmla="*/ 705066 h 1497767"/>
                    <a:gd name="connsiteX11" fmla="*/ 1147128 w 1784412"/>
                    <a:gd name="connsiteY11" fmla="*/ 352641 h 1497767"/>
                    <a:gd name="connsiteX12" fmla="*/ 1163796 w 1784412"/>
                    <a:gd name="connsiteY12" fmla="*/ 497897 h 1497767"/>
                    <a:gd name="connsiteX13" fmla="*/ 1129665 w 1784412"/>
                    <a:gd name="connsiteY13" fmla="*/ 582828 h 1497767"/>
                    <a:gd name="connsiteX14" fmla="*/ 1078865 w 1784412"/>
                    <a:gd name="connsiteY14" fmla="*/ 509803 h 1497767"/>
                    <a:gd name="connsiteX15" fmla="*/ 799465 w 1784412"/>
                    <a:gd name="connsiteY15" fmla="*/ 265328 h 1497767"/>
                    <a:gd name="connsiteX16" fmla="*/ 688340 w 1784412"/>
                    <a:gd name="connsiteY16" fmla="*/ 328828 h 1497767"/>
                    <a:gd name="connsiteX17" fmla="*/ 431165 w 1784412"/>
                    <a:gd name="connsiteY17" fmla="*/ 208178 h 1497767"/>
                    <a:gd name="connsiteX18" fmla="*/ 427990 w 1784412"/>
                    <a:gd name="connsiteY18" fmla="*/ 605053 h 1497767"/>
                    <a:gd name="connsiteX19" fmla="*/ 459740 w 1784412"/>
                    <a:gd name="connsiteY19" fmla="*/ 735228 h 1497767"/>
                    <a:gd name="connsiteX20" fmla="*/ 367665 w 1784412"/>
                    <a:gd name="connsiteY20" fmla="*/ 659028 h 1497767"/>
                    <a:gd name="connsiteX21" fmla="*/ 339090 w 1784412"/>
                    <a:gd name="connsiteY21" fmla="*/ 576477 h 1497767"/>
                    <a:gd name="connsiteX22" fmla="*/ 92075 w 1784412"/>
                    <a:gd name="connsiteY22" fmla="*/ 229244 h 1497767"/>
                    <a:gd name="connsiteX23" fmla="*/ 0 w 1784412"/>
                    <a:gd name="connsiteY23"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628140 w 1784412"/>
                    <a:gd name="connsiteY8" fmla="*/ 1031297 h 1497767"/>
                    <a:gd name="connsiteX9" fmla="*/ 1506696 w 1784412"/>
                    <a:gd name="connsiteY9" fmla="*/ 645534 h 1497767"/>
                    <a:gd name="connsiteX10" fmla="*/ 1242378 w 1784412"/>
                    <a:gd name="connsiteY10" fmla="*/ 802697 h 1497767"/>
                    <a:gd name="connsiteX11" fmla="*/ 1425734 w 1784412"/>
                    <a:gd name="connsiteY11" fmla="*/ 705066 h 1497767"/>
                    <a:gd name="connsiteX12" fmla="*/ 1147128 w 1784412"/>
                    <a:gd name="connsiteY12" fmla="*/ 352641 h 1497767"/>
                    <a:gd name="connsiteX13" fmla="*/ 1163796 w 1784412"/>
                    <a:gd name="connsiteY13" fmla="*/ 497897 h 1497767"/>
                    <a:gd name="connsiteX14" fmla="*/ 1129665 w 1784412"/>
                    <a:gd name="connsiteY14" fmla="*/ 582828 h 1497767"/>
                    <a:gd name="connsiteX15" fmla="*/ 1078865 w 1784412"/>
                    <a:gd name="connsiteY15" fmla="*/ 509803 h 1497767"/>
                    <a:gd name="connsiteX16" fmla="*/ 799465 w 1784412"/>
                    <a:gd name="connsiteY16" fmla="*/ 265328 h 1497767"/>
                    <a:gd name="connsiteX17" fmla="*/ 688340 w 1784412"/>
                    <a:gd name="connsiteY17" fmla="*/ 328828 h 1497767"/>
                    <a:gd name="connsiteX18" fmla="*/ 431165 w 1784412"/>
                    <a:gd name="connsiteY18" fmla="*/ 208178 h 1497767"/>
                    <a:gd name="connsiteX19" fmla="*/ 427990 w 1784412"/>
                    <a:gd name="connsiteY19" fmla="*/ 605053 h 1497767"/>
                    <a:gd name="connsiteX20" fmla="*/ 459740 w 1784412"/>
                    <a:gd name="connsiteY20" fmla="*/ 735228 h 1497767"/>
                    <a:gd name="connsiteX21" fmla="*/ 367665 w 1784412"/>
                    <a:gd name="connsiteY21" fmla="*/ 659028 h 1497767"/>
                    <a:gd name="connsiteX22" fmla="*/ 339090 w 1784412"/>
                    <a:gd name="connsiteY22" fmla="*/ 576477 h 1497767"/>
                    <a:gd name="connsiteX23" fmla="*/ 92075 w 1784412"/>
                    <a:gd name="connsiteY23" fmla="*/ 229244 h 1497767"/>
                    <a:gd name="connsiteX24" fmla="*/ 0 w 1784412"/>
                    <a:gd name="connsiteY24"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63796 w 1784412"/>
                    <a:gd name="connsiteY14" fmla="*/ 497897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63796 w 1784412"/>
                    <a:gd name="connsiteY14" fmla="*/ 497897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63796 w 1784412"/>
                    <a:gd name="connsiteY14" fmla="*/ 497897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63796 w 1784412"/>
                    <a:gd name="connsiteY14" fmla="*/ 497897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63796 w 1784412"/>
                    <a:gd name="connsiteY14" fmla="*/ 497897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06696 w 1784412"/>
                    <a:gd name="connsiteY10" fmla="*/ 645534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242378 w 1784412"/>
                    <a:gd name="connsiteY11" fmla="*/ 802697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332865 w 1784412"/>
                    <a:gd name="connsiteY11" fmla="*/ 755072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332865 w 1784412"/>
                    <a:gd name="connsiteY11" fmla="*/ 755072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320958 w 1784412"/>
                    <a:gd name="connsiteY11" fmla="*/ 755072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320958 w 1784412"/>
                    <a:gd name="connsiteY11" fmla="*/ 755072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320958 w 1784412"/>
                    <a:gd name="connsiteY11" fmla="*/ 755072 h 1497767"/>
                    <a:gd name="connsiteX12" fmla="*/ 1425734 w 1784412"/>
                    <a:gd name="connsiteY12" fmla="*/ 705066 h 1497767"/>
                    <a:gd name="connsiteX13" fmla="*/ 1147128 w 1784412"/>
                    <a:gd name="connsiteY13" fmla="*/ 352641 h 1497767"/>
                    <a:gd name="connsiteX14" fmla="*/ 1197133 w 1784412"/>
                    <a:gd name="connsiteY14" fmla="*/ 528853 h 1497767"/>
                    <a:gd name="connsiteX15" fmla="*/ 1129665 w 1784412"/>
                    <a:gd name="connsiteY15" fmla="*/ 582828 h 1497767"/>
                    <a:gd name="connsiteX16" fmla="*/ 1078865 w 1784412"/>
                    <a:gd name="connsiteY16" fmla="*/ 509803 h 1497767"/>
                    <a:gd name="connsiteX17" fmla="*/ 799465 w 1784412"/>
                    <a:gd name="connsiteY17" fmla="*/ 265328 h 1497767"/>
                    <a:gd name="connsiteX18" fmla="*/ 688340 w 1784412"/>
                    <a:gd name="connsiteY18" fmla="*/ 328828 h 1497767"/>
                    <a:gd name="connsiteX19" fmla="*/ 431165 w 1784412"/>
                    <a:gd name="connsiteY19" fmla="*/ 208178 h 1497767"/>
                    <a:gd name="connsiteX20" fmla="*/ 427990 w 1784412"/>
                    <a:gd name="connsiteY20" fmla="*/ 605053 h 1497767"/>
                    <a:gd name="connsiteX21" fmla="*/ 459740 w 1784412"/>
                    <a:gd name="connsiteY21" fmla="*/ 735228 h 1497767"/>
                    <a:gd name="connsiteX22" fmla="*/ 367665 w 1784412"/>
                    <a:gd name="connsiteY22" fmla="*/ 659028 h 1497767"/>
                    <a:gd name="connsiteX23" fmla="*/ 339090 w 1784412"/>
                    <a:gd name="connsiteY23" fmla="*/ 576477 h 1497767"/>
                    <a:gd name="connsiteX24" fmla="*/ 92075 w 1784412"/>
                    <a:gd name="connsiteY24" fmla="*/ 229244 h 1497767"/>
                    <a:gd name="connsiteX25" fmla="*/ 0 w 1784412"/>
                    <a:gd name="connsiteY25"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263809 w 1784412"/>
                    <a:gd name="connsiteY11" fmla="*/ 821747 h 1497767"/>
                    <a:gd name="connsiteX12" fmla="*/ 1320958 w 1784412"/>
                    <a:gd name="connsiteY12" fmla="*/ 755072 h 1497767"/>
                    <a:gd name="connsiteX13" fmla="*/ 1425734 w 1784412"/>
                    <a:gd name="connsiteY13" fmla="*/ 705066 h 1497767"/>
                    <a:gd name="connsiteX14" fmla="*/ 1147128 w 1784412"/>
                    <a:gd name="connsiteY14" fmla="*/ 352641 h 1497767"/>
                    <a:gd name="connsiteX15" fmla="*/ 1197133 w 1784412"/>
                    <a:gd name="connsiteY15" fmla="*/ 528853 h 1497767"/>
                    <a:gd name="connsiteX16" fmla="*/ 1129665 w 1784412"/>
                    <a:gd name="connsiteY16" fmla="*/ 582828 h 1497767"/>
                    <a:gd name="connsiteX17" fmla="*/ 1078865 w 1784412"/>
                    <a:gd name="connsiteY17" fmla="*/ 509803 h 1497767"/>
                    <a:gd name="connsiteX18" fmla="*/ 799465 w 1784412"/>
                    <a:gd name="connsiteY18" fmla="*/ 265328 h 1497767"/>
                    <a:gd name="connsiteX19" fmla="*/ 688340 w 1784412"/>
                    <a:gd name="connsiteY19" fmla="*/ 328828 h 1497767"/>
                    <a:gd name="connsiteX20" fmla="*/ 431165 w 1784412"/>
                    <a:gd name="connsiteY20" fmla="*/ 208178 h 1497767"/>
                    <a:gd name="connsiteX21" fmla="*/ 427990 w 1784412"/>
                    <a:gd name="connsiteY21" fmla="*/ 605053 h 1497767"/>
                    <a:gd name="connsiteX22" fmla="*/ 459740 w 1784412"/>
                    <a:gd name="connsiteY22" fmla="*/ 735228 h 1497767"/>
                    <a:gd name="connsiteX23" fmla="*/ 367665 w 1784412"/>
                    <a:gd name="connsiteY23" fmla="*/ 659028 h 1497767"/>
                    <a:gd name="connsiteX24" fmla="*/ 339090 w 1784412"/>
                    <a:gd name="connsiteY24" fmla="*/ 576477 h 1497767"/>
                    <a:gd name="connsiteX25" fmla="*/ 92075 w 1784412"/>
                    <a:gd name="connsiteY25" fmla="*/ 229244 h 1497767"/>
                    <a:gd name="connsiteX26" fmla="*/ 0 w 1784412"/>
                    <a:gd name="connsiteY26"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263809 w 1784412"/>
                    <a:gd name="connsiteY11" fmla="*/ 821747 h 1497767"/>
                    <a:gd name="connsiteX12" fmla="*/ 1320958 w 1784412"/>
                    <a:gd name="connsiteY12" fmla="*/ 755072 h 1497767"/>
                    <a:gd name="connsiteX13" fmla="*/ 1425734 w 1784412"/>
                    <a:gd name="connsiteY13" fmla="*/ 705066 h 1497767"/>
                    <a:gd name="connsiteX14" fmla="*/ 1147128 w 1784412"/>
                    <a:gd name="connsiteY14" fmla="*/ 352641 h 1497767"/>
                    <a:gd name="connsiteX15" fmla="*/ 1197133 w 1784412"/>
                    <a:gd name="connsiteY15" fmla="*/ 528853 h 1497767"/>
                    <a:gd name="connsiteX16" fmla="*/ 1129665 w 1784412"/>
                    <a:gd name="connsiteY16" fmla="*/ 582828 h 1497767"/>
                    <a:gd name="connsiteX17" fmla="*/ 1078865 w 1784412"/>
                    <a:gd name="connsiteY17" fmla="*/ 509803 h 1497767"/>
                    <a:gd name="connsiteX18" fmla="*/ 799465 w 1784412"/>
                    <a:gd name="connsiteY18" fmla="*/ 265328 h 1497767"/>
                    <a:gd name="connsiteX19" fmla="*/ 688340 w 1784412"/>
                    <a:gd name="connsiteY19" fmla="*/ 328828 h 1497767"/>
                    <a:gd name="connsiteX20" fmla="*/ 431165 w 1784412"/>
                    <a:gd name="connsiteY20" fmla="*/ 208178 h 1497767"/>
                    <a:gd name="connsiteX21" fmla="*/ 427990 w 1784412"/>
                    <a:gd name="connsiteY21" fmla="*/ 605053 h 1497767"/>
                    <a:gd name="connsiteX22" fmla="*/ 459740 w 1784412"/>
                    <a:gd name="connsiteY22" fmla="*/ 735228 h 1497767"/>
                    <a:gd name="connsiteX23" fmla="*/ 367665 w 1784412"/>
                    <a:gd name="connsiteY23" fmla="*/ 659028 h 1497767"/>
                    <a:gd name="connsiteX24" fmla="*/ 339090 w 1784412"/>
                    <a:gd name="connsiteY24" fmla="*/ 576477 h 1497767"/>
                    <a:gd name="connsiteX25" fmla="*/ 92075 w 1784412"/>
                    <a:gd name="connsiteY25" fmla="*/ 229244 h 1497767"/>
                    <a:gd name="connsiteX26" fmla="*/ 0 w 1784412"/>
                    <a:gd name="connsiteY26"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263809 w 1784412"/>
                    <a:gd name="connsiteY11" fmla="*/ 821747 h 1497767"/>
                    <a:gd name="connsiteX12" fmla="*/ 1320958 w 1784412"/>
                    <a:gd name="connsiteY12" fmla="*/ 755072 h 1497767"/>
                    <a:gd name="connsiteX13" fmla="*/ 1425734 w 1784412"/>
                    <a:gd name="connsiteY13" fmla="*/ 705066 h 1497767"/>
                    <a:gd name="connsiteX14" fmla="*/ 1147128 w 1784412"/>
                    <a:gd name="connsiteY14" fmla="*/ 352641 h 1497767"/>
                    <a:gd name="connsiteX15" fmla="*/ 1197133 w 1784412"/>
                    <a:gd name="connsiteY15" fmla="*/ 528853 h 1497767"/>
                    <a:gd name="connsiteX16" fmla="*/ 1129665 w 1784412"/>
                    <a:gd name="connsiteY16" fmla="*/ 582828 h 1497767"/>
                    <a:gd name="connsiteX17" fmla="*/ 1078865 w 1784412"/>
                    <a:gd name="connsiteY17" fmla="*/ 509803 h 1497767"/>
                    <a:gd name="connsiteX18" fmla="*/ 799465 w 1784412"/>
                    <a:gd name="connsiteY18" fmla="*/ 265328 h 1497767"/>
                    <a:gd name="connsiteX19" fmla="*/ 688340 w 1784412"/>
                    <a:gd name="connsiteY19" fmla="*/ 328828 h 1497767"/>
                    <a:gd name="connsiteX20" fmla="*/ 431165 w 1784412"/>
                    <a:gd name="connsiteY20" fmla="*/ 208178 h 1497767"/>
                    <a:gd name="connsiteX21" fmla="*/ 427990 w 1784412"/>
                    <a:gd name="connsiteY21" fmla="*/ 605053 h 1497767"/>
                    <a:gd name="connsiteX22" fmla="*/ 459740 w 1784412"/>
                    <a:gd name="connsiteY22" fmla="*/ 735228 h 1497767"/>
                    <a:gd name="connsiteX23" fmla="*/ 367665 w 1784412"/>
                    <a:gd name="connsiteY23" fmla="*/ 659028 h 1497767"/>
                    <a:gd name="connsiteX24" fmla="*/ 339090 w 1784412"/>
                    <a:gd name="connsiteY24" fmla="*/ 576477 h 1497767"/>
                    <a:gd name="connsiteX25" fmla="*/ 92075 w 1784412"/>
                    <a:gd name="connsiteY25" fmla="*/ 229244 h 1497767"/>
                    <a:gd name="connsiteX26" fmla="*/ 0 w 1784412"/>
                    <a:gd name="connsiteY26"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263809 w 1784412"/>
                    <a:gd name="connsiteY11" fmla="*/ 821747 h 1497767"/>
                    <a:gd name="connsiteX12" fmla="*/ 1320958 w 1784412"/>
                    <a:gd name="connsiteY12" fmla="*/ 755072 h 1497767"/>
                    <a:gd name="connsiteX13" fmla="*/ 1425734 w 1784412"/>
                    <a:gd name="connsiteY13" fmla="*/ 705066 h 1497767"/>
                    <a:gd name="connsiteX14" fmla="*/ 1147128 w 1784412"/>
                    <a:gd name="connsiteY14" fmla="*/ 352641 h 1497767"/>
                    <a:gd name="connsiteX15" fmla="*/ 1197133 w 1784412"/>
                    <a:gd name="connsiteY15" fmla="*/ 528853 h 1497767"/>
                    <a:gd name="connsiteX16" fmla="*/ 1129665 w 1784412"/>
                    <a:gd name="connsiteY16" fmla="*/ 582828 h 1497767"/>
                    <a:gd name="connsiteX17" fmla="*/ 1078865 w 1784412"/>
                    <a:gd name="connsiteY17" fmla="*/ 509803 h 1497767"/>
                    <a:gd name="connsiteX18" fmla="*/ 799465 w 1784412"/>
                    <a:gd name="connsiteY18" fmla="*/ 265328 h 1497767"/>
                    <a:gd name="connsiteX19" fmla="*/ 688340 w 1784412"/>
                    <a:gd name="connsiteY19" fmla="*/ 328828 h 1497767"/>
                    <a:gd name="connsiteX20" fmla="*/ 431165 w 1784412"/>
                    <a:gd name="connsiteY20" fmla="*/ 208178 h 1497767"/>
                    <a:gd name="connsiteX21" fmla="*/ 427990 w 1784412"/>
                    <a:gd name="connsiteY21" fmla="*/ 605053 h 1497767"/>
                    <a:gd name="connsiteX22" fmla="*/ 459740 w 1784412"/>
                    <a:gd name="connsiteY22" fmla="*/ 735228 h 1497767"/>
                    <a:gd name="connsiteX23" fmla="*/ 367665 w 1784412"/>
                    <a:gd name="connsiteY23" fmla="*/ 659028 h 1497767"/>
                    <a:gd name="connsiteX24" fmla="*/ 339090 w 1784412"/>
                    <a:gd name="connsiteY24" fmla="*/ 576477 h 1497767"/>
                    <a:gd name="connsiteX25" fmla="*/ 92075 w 1784412"/>
                    <a:gd name="connsiteY25" fmla="*/ 229244 h 1497767"/>
                    <a:gd name="connsiteX26" fmla="*/ 0 w 1784412"/>
                    <a:gd name="connsiteY26"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361440 w 1784412"/>
                    <a:gd name="connsiteY10" fmla="*/ 852703 h 1497767"/>
                    <a:gd name="connsiteX11" fmla="*/ 1263809 w 1784412"/>
                    <a:gd name="connsiteY11" fmla="*/ 821747 h 1497767"/>
                    <a:gd name="connsiteX12" fmla="*/ 1320958 w 1784412"/>
                    <a:gd name="connsiteY12" fmla="*/ 755072 h 1497767"/>
                    <a:gd name="connsiteX13" fmla="*/ 1425734 w 1784412"/>
                    <a:gd name="connsiteY13" fmla="*/ 705066 h 1497767"/>
                    <a:gd name="connsiteX14" fmla="*/ 1147128 w 1784412"/>
                    <a:gd name="connsiteY14" fmla="*/ 352641 h 1497767"/>
                    <a:gd name="connsiteX15" fmla="*/ 1197133 w 1784412"/>
                    <a:gd name="connsiteY15" fmla="*/ 528853 h 1497767"/>
                    <a:gd name="connsiteX16" fmla="*/ 1129665 w 1784412"/>
                    <a:gd name="connsiteY16" fmla="*/ 582828 h 1497767"/>
                    <a:gd name="connsiteX17" fmla="*/ 1078865 w 1784412"/>
                    <a:gd name="connsiteY17" fmla="*/ 509803 h 1497767"/>
                    <a:gd name="connsiteX18" fmla="*/ 799465 w 1784412"/>
                    <a:gd name="connsiteY18" fmla="*/ 265328 h 1497767"/>
                    <a:gd name="connsiteX19" fmla="*/ 688340 w 1784412"/>
                    <a:gd name="connsiteY19" fmla="*/ 328828 h 1497767"/>
                    <a:gd name="connsiteX20" fmla="*/ 431165 w 1784412"/>
                    <a:gd name="connsiteY20" fmla="*/ 208178 h 1497767"/>
                    <a:gd name="connsiteX21" fmla="*/ 427990 w 1784412"/>
                    <a:gd name="connsiteY21" fmla="*/ 605053 h 1497767"/>
                    <a:gd name="connsiteX22" fmla="*/ 459740 w 1784412"/>
                    <a:gd name="connsiteY22" fmla="*/ 735228 h 1497767"/>
                    <a:gd name="connsiteX23" fmla="*/ 367665 w 1784412"/>
                    <a:gd name="connsiteY23" fmla="*/ 659028 h 1497767"/>
                    <a:gd name="connsiteX24" fmla="*/ 339090 w 1784412"/>
                    <a:gd name="connsiteY24" fmla="*/ 576477 h 1497767"/>
                    <a:gd name="connsiteX25" fmla="*/ 92075 w 1784412"/>
                    <a:gd name="connsiteY25" fmla="*/ 229244 h 1497767"/>
                    <a:gd name="connsiteX26" fmla="*/ 0 w 1784412"/>
                    <a:gd name="connsiteY26"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430496 w 1784412"/>
                    <a:gd name="connsiteY10" fmla="*/ 802697 h 1497767"/>
                    <a:gd name="connsiteX11" fmla="*/ 1263809 w 1784412"/>
                    <a:gd name="connsiteY11" fmla="*/ 821747 h 1497767"/>
                    <a:gd name="connsiteX12" fmla="*/ 1320958 w 1784412"/>
                    <a:gd name="connsiteY12" fmla="*/ 755072 h 1497767"/>
                    <a:gd name="connsiteX13" fmla="*/ 1425734 w 1784412"/>
                    <a:gd name="connsiteY13" fmla="*/ 705066 h 1497767"/>
                    <a:gd name="connsiteX14" fmla="*/ 1147128 w 1784412"/>
                    <a:gd name="connsiteY14" fmla="*/ 352641 h 1497767"/>
                    <a:gd name="connsiteX15" fmla="*/ 1197133 w 1784412"/>
                    <a:gd name="connsiteY15" fmla="*/ 528853 h 1497767"/>
                    <a:gd name="connsiteX16" fmla="*/ 1129665 w 1784412"/>
                    <a:gd name="connsiteY16" fmla="*/ 582828 h 1497767"/>
                    <a:gd name="connsiteX17" fmla="*/ 1078865 w 1784412"/>
                    <a:gd name="connsiteY17" fmla="*/ 509803 h 1497767"/>
                    <a:gd name="connsiteX18" fmla="*/ 799465 w 1784412"/>
                    <a:gd name="connsiteY18" fmla="*/ 265328 h 1497767"/>
                    <a:gd name="connsiteX19" fmla="*/ 688340 w 1784412"/>
                    <a:gd name="connsiteY19" fmla="*/ 328828 h 1497767"/>
                    <a:gd name="connsiteX20" fmla="*/ 431165 w 1784412"/>
                    <a:gd name="connsiteY20" fmla="*/ 208178 h 1497767"/>
                    <a:gd name="connsiteX21" fmla="*/ 427990 w 1784412"/>
                    <a:gd name="connsiteY21" fmla="*/ 605053 h 1497767"/>
                    <a:gd name="connsiteX22" fmla="*/ 459740 w 1784412"/>
                    <a:gd name="connsiteY22" fmla="*/ 735228 h 1497767"/>
                    <a:gd name="connsiteX23" fmla="*/ 367665 w 1784412"/>
                    <a:gd name="connsiteY23" fmla="*/ 659028 h 1497767"/>
                    <a:gd name="connsiteX24" fmla="*/ 339090 w 1784412"/>
                    <a:gd name="connsiteY24" fmla="*/ 576477 h 1497767"/>
                    <a:gd name="connsiteX25" fmla="*/ 92075 w 1784412"/>
                    <a:gd name="connsiteY25" fmla="*/ 229244 h 1497767"/>
                    <a:gd name="connsiteX26" fmla="*/ 0 w 1784412"/>
                    <a:gd name="connsiteY26"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430496 w 1784412"/>
                    <a:gd name="connsiteY10" fmla="*/ 802697 h 1497767"/>
                    <a:gd name="connsiteX11" fmla="*/ 1263809 w 1784412"/>
                    <a:gd name="connsiteY11" fmla="*/ 821747 h 1497767"/>
                    <a:gd name="connsiteX12" fmla="*/ 1320958 w 1784412"/>
                    <a:gd name="connsiteY12" fmla="*/ 755072 h 1497767"/>
                    <a:gd name="connsiteX13" fmla="*/ 1425734 w 1784412"/>
                    <a:gd name="connsiteY13" fmla="*/ 705066 h 1497767"/>
                    <a:gd name="connsiteX14" fmla="*/ 1147128 w 1784412"/>
                    <a:gd name="connsiteY14" fmla="*/ 352641 h 1497767"/>
                    <a:gd name="connsiteX15" fmla="*/ 1197133 w 1784412"/>
                    <a:gd name="connsiteY15" fmla="*/ 528853 h 1497767"/>
                    <a:gd name="connsiteX16" fmla="*/ 1129665 w 1784412"/>
                    <a:gd name="connsiteY16" fmla="*/ 582828 h 1497767"/>
                    <a:gd name="connsiteX17" fmla="*/ 1078865 w 1784412"/>
                    <a:gd name="connsiteY17" fmla="*/ 509803 h 1497767"/>
                    <a:gd name="connsiteX18" fmla="*/ 799465 w 1784412"/>
                    <a:gd name="connsiteY18" fmla="*/ 265328 h 1497767"/>
                    <a:gd name="connsiteX19" fmla="*/ 688340 w 1784412"/>
                    <a:gd name="connsiteY19" fmla="*/ 328828 h 1497767"/>
                    <a:gd name="connsiteX20" fmla="*/ 431165 w 1784412"/>
                    <a:gd name="connsiteY20" fmla="*/ 208178 h 1497767"/>
                    <a:gd name="connsiteX21" fmla="*/ 427990 w 1784412"/>
                    <a:gd name="connsiteY21" fmla="*/ 605053 h 1497767"/>
                    <a:gd name="connsiteX22" fmla="*/ 459740 w 1784412"/>
                    <a:gd name="connsiteY22" fmla="*/ 735228 h 1497767"/>
                    <a:gd name="connsiteX23" fmla="*/ 367665 w 1784412"/>
                    <a:gd name="connsiteY23" fmla="*/ 659028 h 1497767"/>
                    <a:gd name="connsiteX24" fmla="*/ 339090 w 1784412"/>
                    <a:gd name="connsiteY24" fmla="*/ 576477 h 1497767"/>
                    <a:gd name="connsiteX25" fmla="*/ 92075 w 1784412"/>
                    <a:gd name="connsiteY25" fmla="*/ 229244 h 1497767"/>
                    <a:gd name="connsiteX26" fmla="*/ 0 w 1784412"/>
                    <a:gd name="connsiteY26"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430496 w 1784412"/>
                    <a:gd name="connsiteY10" fmla="*/ 802697 h 1497767"/>
                    <a:gd name="connsiteX11" fmla="*/ 1263809 w 1784412"/>
                    <a:gd name="connsiteY11" fmla="*/ 821747 h 1497767"/>
                    <a:gd name="connsiteX12" fmla="*/ 1320958 w 1784412"/>
                    <a:gd name="connsiteY12" fmla="*/ 755072 h 1497767"/>
                    <a:gd name="connsiteX13" fmla="*/ 1425734 w 1784412"/>
                    <a:gd name="connsiteY13" fmla="*/ 705066 h 1497767"/>
                    <a:gd name="connsiteX14" fmla="*/ 1147128 w 1784412"/>
                    <a:gd name="connsiteY14" fmla="*/ 352641 h 1497767"/>
                    <a:gd name="connsiteX15" fmla="*/ 1197133 w 1784412"/>
                    <a:gd name="connsiteY15" fmla="*/ 528853 h 1497767"/>
                    <a:gd name="connsiteX16" fmla="*/ 1129665 w 1784412"/>
                    <a:gd name="connsiteY16" fmla="*/ 582828 h 1497767"/>
                    <a:gd name="connsiteX17" fmla="*/ 1078865 w 1784412"/>
                    <a:gd name="connsiteY17" fmla="*/ 509803 h 1497767"/>
                    <a:gd name="connsiteX18" fmla="*/ 799465 w 1784412"/>
                    <a:gd name="connsiteY18" fmla="*/ 265328 h 1497767"/>
                    <a:gd name="connsiteX19" fmla="*/ 688340 w 1784412"/>
                    <a:gd name="connsiteY19" fmla="*/ 328828 h 1497767"/>
                    <a:gd name="connsiteX20" fmla="*/ 431165 w 1784412"/>
                    <a:gd name="connsiteY20" fmla="*/ 208178 h 1497767"/>
                    <a:gd name="connsiteX21" fmla="*/ 427990 w 1784412"/>
                    <a:gd name="connsiteY21" fmla="*/ 605053 h 1497767"/>
                    <a:gd name="connsiteX22" fmla="*/ 459740 w 1784412"/>
                    <a:gd name="connsiteY22" fmla="*/ 735228 h 1497767"/>
                    <a:gd name="connsiteX23" fmla="*/ 367665 w 1784412"/>
                    <a:gd name="connsiteY23" fmla="*/ 659028 h 1497767"/>
                    <a:gd name="connsiteX24" fmla="*/ 339090 w 1784412"/>
                    <a:gd name="connsiteY24" fmla="*/ 576477 h 1497767"/>
                    <a:gd name="connsiteX25" fmla="*/ 92075 w 1784412"/>
                    <a:gd name="connsiteY25" fmla="*/ 229244 h 1497767"/>
                    <a:gd name="connsiteX26" fmla="*/ 0 w 1784412"/>
                    <a:gd name="connsiteY26"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61465 w 1784412"/>
                    <a:gd name="connsiteY10" fmla="*/ 588384 h 1497767"/>
                    <a:gd name="connsiteX11" fmla="*/ 1430496 w 1784412"/>
                    <a:gd name="connsiteY11" fmla="*/ 802697 h 1497767"/>
                    <a:gd name="connsiteX12" fmla="*/ 1263809 w 1784412"/>
                    <a:gd name="connsiteY12" fmla="*/ 821747 h 1497767"/>
                    <a:gd name="connsiteX13" fmla="*/ 1320958 w 1784412"/>
                    <a:gd name="connsiteY13" fmla="*/ 755072 h 1497767"/>
                    <a:gd name="connsiteX14" fmla="*/ 1425734 w 1784412"/>
                    <a:gd name="connsiteY14" fmla="*/ 705066 h 1497767"/>
                    <a:gd name="connsiteX15" fmla="*/ 1147128 w 1784412"/>
                    <a:gd name="connsiteY15" fmla="*/ 352641 h 1497767"/>
                    <a:gd name="connsiteX16" fmla="*/ 1197133 w 1784412"/>
                    <a:gd name="connsiteY16" fmla="*/ 528853 h 1497767"/>
                    <a:gd name="connsiteX17" fmla="*/ 1129665 w 1784412"/>
                    <a:gd name="connsiteY17" fmla="*/ 582828 h 1497767"/>
                    <a:gd name="connsiteX18" fmla="*/ 1078865 w 1784412"/>
                    <a:gd name="connsiteY18" fmla="*/ 509803 h 1497767"/>
                    <a:gd name="connsiteX19" fmla="*/ 799465 w 1784412"/>
                    <a:gd name="connsiteY19" fmla="*/ 265328 h 1497767"/>
                    <a:gd name="connsiteX20" fmla="*/ 688340 w 1784412"/>
                    <a:gd name="connsiteY20" fmla="*/ 328828 h 1497767"/>
                    <a:gd name="connsiteX21" fmla="*/ 431165 w 1784412"/>
                    <a:gd name="connsiteY21" fmla="*/ 208178 h 1497767"/>
                    <a:gd name="connsiteX22" fmla="*/ 427990 w 1784412"/>
                    <a:gd name="connsiteY22" fmla="*/ 605053 h 1497767"/>
                    <a:gd name="connsiteX23" fmla="*/ 459740 w 1784412"/>
                    <a:gd name="connsiteY23" fmla="*/ 735228 h 1497767"/>
                    <a:gd name="connsiteX24" fmla="*/ 367665 w 1784412"/>
                    <a:gd name="connsiteY24" fmla="*/ 659028 h 1497767"/>
                    <a:gd name="connsiteX25" fmla="*/ 339090 w 1784412"/>
                    <a:gd name="connsiteY25" fmla="*/ 576477 h 1497767"/>
                    <a:gd name="connsiteX26" fmla="*/ 92075 w 1784412"/>
                    <a:gd name="connsiteY26" fmla="*/ 229244 h 1497767"/>
                    <a:gd name="connsiteX27" fmla="*/ 0 w 1784412"/>
                    <a:gd name="connsiteY2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61465 w 1784412"/>
                    <a:gd name="connsiteY10" fmla="*/ 588384 h 1497767"/>
                    <a:gd name="connsiteX11" fmla="*/ 1430496 w 1784412"/>
                    <a:gd name="connsiteY11" fmla="*/ 802697 h 1497767"/>
                    <a:gd name="connsiteX12" fmla="*/ 1263809 w 1784412"/>
                    <a:gd name="connsiteY12" fmla="*/ 821747 h 1497767"/>
                    <a:gd name="connsiteX13" fmla="*/ 1320958 w 1784412"/>
                    <a:gd name="connsiteY13" fmla="*/ 755072 h 1497767"/>
                    <a:gd name="connsiteX14" fmla="*/ 1425734 w 1784412"/>
                    <a:gd name="connsiteY14" fmla="*/ 705066 h 1497767"/>
                    <a:gd name="connsiteX15" fmla="*/ 1147128 w 1784412"/>
                    <a:gd name="connsiteY15" fmla="*/ 352641 h 1497767"/>
                    <a:gd name="connsiteX16" fmla="*/ 1197133 w 1784412"/>
                    <a:gd name="connsiteY16" fmla="*/ 528853 h 1497767"/>
                    <a:gd name="connsiteX17" fmla="*/ 1129665 w 1784412"/>
                    <a:gd name="connsiteY17" fmla="*/ 582828 h 1497767"/>
                    <a:gd name="connsiteX18" fmla="*/ 1078865 w 1784412"/>
                    <a:gd name="connsiteY18" fmla="*/ 509803 h 1497767"/>
                    <a:gd name="connsiteX19" fmla="*/ 799465 w 1784412"/>
                    <a:gd name="connsiteY19" fmla="*/ 265328 h 1497767"/>
                    <a:gd name="connsiteX20" fmla="*/ 688340 w 1784412"/>
                    <a:gd name="connsiteY20" fmla="*/ 328828 h 1497767"/>
                    <a:gd name="connsiteX21" fmla="*/ 431165 w 1784412"/>
                    <a:gd name="connsiteY21" fmla="*/ 208178 h 1497767"/>
                    <a:gd name="connsiteX22" fmla="*/ 427990 w 1784412"/>
                    <a:gd name="connsiteY22" fmla="*/ 605053 h 1497767"/>
                    <a:gd name="connsiteX23" fmla="*/ 459740 w 1784412"/>
                    <a:gd name="connsiteY23" fmla="*/ 735228 h 1497767"/>
                    <a:gd name="connsiteX24" fmla="*/ 367665 w 1784412"/>
                    <a:gd name="connsiteY24" fmla="*/ 659028 h 1497767"/>
                    <a:gd name="connsiteX25" fmla="*/ 339090 w 1784412"/>
                    <a:gd name="connsiteY25" fmla="*/ 576477 h 1497767"/>
                    <a:gd name="connsiteX26" fmla="*/ 92075 w 1784412"/>
                    <a:gd name="connsiteY26" fmla="*/ 229244 h 1497767"/>
                    <a:gd name="connsiteX27" fmla="*/ 0 w 1784412"/>
                    <a:gd name="connsiteY2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61465 w 1784412"/>
                    <a:gd name="connsiteY10" fmla="*/ 588384 h 1497767"/>
                    <a:gd name="connsiteX11" fmla="*/ 1430496 w 1784412"/>
                    <a:gd name="connsiteY11" fmla="*/ 802697 h 1497767"/>
                    <a:gd name="connsiteX12" fmla="*/ 1263809 w 1784412"/>
                    <a:gd name="connsiteY12" fmla="*/ 821747 h 1497767"/>
                    <a:gd name="connsiteX13" fmla="*/ 1320958 w 1784412"/>
                    <a:gd name="connsiteY13" fmla="*/ 755072 h 1497767"/>
                    <a:gd name="connsiteX14" fmla="*/ 1425734 w 1784412"/>
                    <a:gd name="connsiteY14" fmla="*/ 705066 h 1497767"/>
                    <a:gd name="connsiteX15" fmla="*/ 1147128 w 1784412"/>
                    <a:gd name="connsiteY15" fmla="*/ 352641 h 1497767"/>
                    <a:gd name="connsiteX16" fmla="*/ 1197133 w 1784412"/>
                    <a:gd name="connsiteY16" fmla="*/ 528853 h 1497767"/>
                    <a:gd name="connsiteX17" fmla="*/ 1129665 w 1784412"/>
                    <a:gd name="connsiteY17" fmla="*/ 582828 h 1497767"/>
                    <a:gd name="connsiteX18" fmla="*/ 1078865 w 1784412"/>
                    <a:gd name="connsiteY18" fmla="*/ 509803 h 1497767"/>
                    <a:gd name="connsiteX19" fmla="*/ 799465 w 1784412"/>
                    <a:gd name="connsiteY19" fmla="*/ 265328 h 1497767"/>
                    <a:gd name="connsiteX20" fmla="*/ 688340 w 1784412"/>
                    <a:gd name="connsiteY20" fmla="*/ 328828 h 1497767"/>
                    <a:gd name="connsiteX21" fmla="*/ 431165 w 1784412"/>
                    <a:gd name="connsiteY21" fmla="*/ 208178 h 1497767"/>
                    <a:gd name="connsiteX22" fmla="*/ 427990 w 1784412"/>
                    <a:gd name="connsiteY22" fmla="*/ 605053 h 1497767"/>
                    <a:gd name="connsiteX23" fmla="*/ 459740 w 1784412"/>
                    <a:gd name="connsiteY23" fmla="*/ 735228 h 1497767"/>
                    <a:gd name="connsiteX24" fmla="*/ 367665 w 1784412"/>
                    <a:gd name="connsiteY24" fmla="*/ 659028 h 1497767"/>
                    <a:gd name="connsiteX25" fmla="*/ 339090 w 1784412"/>
                    <a:gd name="connsiteY25" fmla="*/ 576477 h 1497767"/>
                    <a:gd name="connsiteX26" fmla="*/ 92075 w 1784412"/>
                    <a:gd name="connsiteY26" fmla="*/ 229244 h 1497767"/>
                    <a:gd name="connsiteX27" fmla="*/ 0 w 1784412"/>
                    <a:gd name="connsiteY2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56702 w 1784412"/>
                    <a:gd name="connsiteY10" fmla="*/ 586003 h 1497767"/>
                    <a:gd name="connsiteX11" fmla="*/ 1430496 w 1784412"/>
                    <a:gd name="connsiteY11" fmla="*/ 802697 h 1497767"/>
                    <a:gd name="connsiteX12" fmla="*/ 1263809 w 1784412"/>
                    <a:gd name="connsiteY12" fmla="*/ 821747 h 1497767"/>
                    <a:gd name="connsiteX13" fmla="*/ 1320958 w 1784412"/>
                    <a:gd name="connsiteY13" fmla="*/ 755072 h 1497767"/>
                    <a:gd name="connsiteX14" fmla="*/ 1425734 w 1784412"/>
                    <a:gd name="connsiteY14" fmla="*/ 705066 h 1497767"/>
                    <a:gd name="connsiteX15" fmla="*/ 1147128 w 1784412"/>
                    <a:gd name="connsiteY15" fmla="*/ 352641 h 1497767"/>
                    <a:gd name="connsiteX16" fmla="*/ 1197133 w 1784412"/>
                    <a:gd name="connsiteY16" fmla="*/ 528853 h 1497767"/>
                    <a:gd name="connsiteX17" fmla="*/ 1129665 w 1784412"/>
                    <a:gd name="connsiteY17" fmla="*/ 582828 h 1497767"/>
                    <a:gd name="connsiteX18" fmla="*/ 1078865 w 1784412"/>
                    <a:gd name="connsiteY18" fmla="*/ 509803 h 1497767"/>
                    <a:gd name="connsiteX19" fmla="*/ 799465 w 1784412"/>
                    <a:gd name="connsiteY19" fmla="*/ 265328 h 1497767"/>
                    <a:gd name="connsiteX20" fmla="*/ 688340 w 1784412"/>
                    <a:gd name="connsiteY20" fmla="*/ 328828 h 1497767"/>
                    <a:gd name="connsiteX21" fmla="*/ 431165 w 1784412"/>
                    <a:gd name="connsiteY21" fmla="*/ 208178 h 1497767"/>
                    <a:gd name="connsiteX22" fmla="*/ 427990 w 1784412"/>
                    <a:gd name="connsiteY22" fmla="*/ 605053 h 1497767"/>
                    <a:gd name="connsiteX23" fmla="*/ 459740 w 1784412"/>
                    <a:gd name="connsiteY23" fmla="*/ 735228 h 1497767"/>
                    <a:gd name="connsiteX24" fmla="*/ 367665 w 1784412"/>
                    <a:gd name="connsiteY24" fmla="*/ 659028 h 1497767"/>
                    <a:gd name="connsiteX25" fmla="*/ 339090 w 1784412"/>
                    <a:gd name="connsiteY25" fmla="*/ 576477 h 1497767"/>
                    <a:gd name="connsiteX26" fmla="*/ 92075 w 1784412"/>
                    <a:gd name="connsiteY26" fmla="*/ 229244 h 1497767"/>
                    <a:gd name="connsiteX27" fmla="*/ 0 w 1784412"/>
                    <a:gd name="connsiteY2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56702 w 1784412"/>
                    <a:gd name="connsiteY10" fmla="*/ 586003 h 1497767"/>
                    <a:gd name="connsiteX11" fmla="*/ 1430496 w 1784412"/>
                    <a:gd name="connsiteY11" fmla="*/ 802697 h 1497767"/>
                    <a:gd name="connsiteX12" fmla="*/ 1263809 w 1784412"/>
                    <a:gd name="connsiteY12" fmla="*/ 821747 h 1497767"/>
                    <a:gd name="connsiteX13" fmla="*/ 1320958 w 1784412"/>
                    <a:gd name="connsiteY13" fmla="*/ 755072 h 1497767"/>
                    <a:gd name="connsiteX14" fmla="*/ 1425734 w 1784412"/>
                    <a:gd name="connsiteY14" fmla="*/ 705066 h 1497767"/>
                    <a:gd name="connsiteX15" fmla="*/ 1147128 w 1784412"/>
                    <a:gd name="connsiteY15" fmla="*/ 352641 h 1497767"/>
                    <a:gd name="connsiteX16" fmla="*/ 1197133 w 1784412"/>
                    <a:gd name="connsiteY16" fmla="*/ 528853 h 1497767"/>
                    <a:gd name="connsiteX17" fmla="*/ 1129665 w 1784412"/>
                    <a:gd name="connsiteY17" fmla="*/ 582828 h 1497767"/>
                    <a:gd name="connsiteX18" fmla="*/ 1078865 w 1784412"/>
                    <a:gd name="connsiteY18" fmla="*/ 509803 h 1497767"/>
                    <a:gd name="connsiteX19" fmla="*/ 799465 w 1784412"/>
                    <a:gd name="connsiteY19" fmla="*/ 265328 h 1497767"/>
                    <a:gd name="connsiteX20" fmla="*/ 688340 w 1784412"/>
                    <a:gd name="connsiteY20" fmla="*/ 328828 h 1497767"/>
                    <a:gd name="connsiteX21" fmla="*/ 431165 w 1784412"/>
                    <a:gd name="connsiteY21" fmla="*/ 208178 h 1497767"/>
                    <a:gd name="connsiteX22" fmla="*/ 427990 w 1784412"/>
                    <a:gd name="connsiteY22" fmla="*/ 605053 h 1497767"/>
                    <a:gd name="connsiteX23" fmla="*/ 459740 w 1784412"/>
                    <a:gd name="connsiteY23" fmla="*/ 735228 h 1497767"/>
                    <a:gd name="connsiteX24" fmla="*/ 367665 w 1784412"/>
                    <a:gd name="connsiteY24" fmla="*/ 659028 h 1497767"/>
                    <a:gd name="connsiteX25" fmla="*/ 339090 w 1784412"/>
                    <a:gd name="connsiteY25" fmla="*/ 576477 h 1497767"/>
                    <a:gd name="connsiteX26" fmla="*/ 92075 w 1784412"/>
                    <a:gd name="connsiteY26" fmla="*/ 229244 h 1497767"/>
                    <a:gd name="connsiteX27" fmla="*/ 0 w 1784412"/>
                    <a:gd name="connsiteY27" fmla="*/ 241309 h 1497767"/>
                    <a:gd name="connsiteX0" fmla="*/ 0 w 1784412"/>
                    <a:gd name="connsiteY0" fmla="*/ 241309 h 1497767"/>
                    <a:gd name="connsiteX1" fmla="*/ 367665 w 1784412"/>
                    <a:gd name="connsiteY1" fmla="*/ 125627 h 1497767"/>
                    <a:gd name="connsiteX2" fmla="*/ 774065 w 1784412"/>
                    <a:gd name="connsiteY2" fmla="*/ 185952 h 1497767"/>
                    <a:gd name="connsiteX3" fmla="*/ 1120140 w 1784412"/>
                    <a:gd name="connsiteY3" fmla="*/ 243102 h 1497767"/>
                    <a:gd name="connsiteX4" fmla="*/ 1535747 w 1784412"/>
                    <a:gd name="connsiteY4" fmla="*/ 510390 h 1497767"/>
                    <a:gd name="connsiteX5" fmla="*/ 1713865 w 1784412"/>
                    <a:gd name="connsiteY5" fmla="*/ 1009071 h 1497767"/>
                    <a:gd name="connsiteX6" fmla="*/ 1346835 w 1784412"/>
                    <a:gd name="connsiteY6" fmla="*/ 1394469 h 1497767"/>
                    <a:gd name="connsiteX7" fmla="*/ 894715 w 1784412"/>
                    <a:gd name="connsiteY7" fmla="*/ 1221002 h 1497767"/>
                    <a:gd name="connsiteX8" fmla="*/ 1373346 w 1784412"/>
                    <a:gd name="connsiteY8" fmla="*/ 1288472 h 1497767"/>
                    <a:gd name="connsiteX9" fmla="*/ 1628140 w 1784412"/>
                    <a:gd name="connsiteY9" fmla="*/ 1031297 h 1497767"/>
                    <a:gd name="connsiteX10" fmla="*/ 1556702 w 1784412"/>
                    <a:gd name="connsiteY10" fmla="*/ 586003 h 1497767"/>
                    <a:gd name="connsiteX11" fmla="*/ 1430496 w 1784412"/>
                    <a:gd name="connsiteY11" fmla="*/ 802697 h 1497767"/>
                    <a:gd name="connsiteX12" fmla="*/ 1263809 w 1784412"/>
                    <a:gd name="connsiteY12" fmla="*/ 821747 h 1497767"/>
                    <a:gd name="connsiteX13" fmla="*/ 1320958 w 1784412"/>
                    <a:gd name="connsiteY13" fmla="*/ 755072 h 1497767"/>
                    <a:gd name="connsiteX14" fmla="*/ 1425734 w 1784412"/>
                    <a:gd name="connsiteY14" fmla="*/ 705066 h 1497767"/>
                    <a:gd name="connsiteX15" fmla="*/ 1147128 w 1784412"/>
                    <a:gd name="connsiteY15" fmla="*/ 352641 h 1497767"/>
                    <a:gd name="connsiteX16" fmla="*/ 1197133 w 1784412"/>
                    <a:gd name="connsiteY16" fmla="*/ 528853 h 1497767"/>
                    <a:gd name="connsiteX17" fmla="*/ 1129665 w 1784412"/>
                    <a:gd name="connsiteY17" fmla="*/ 582828 h 1497767"/>
                    <a:gd name="connsiteX18" fmla="*/ 1078865 w 1784412"/>
                    <a:gd name="connsiteY18" fmla="*/ 509803 h 1497767"/>
                    <a:gd name="connsiteX19" fmla="*/ 799465 w 1784412"/>
                    <a:gd name="connsiteY19" fmla="*/ 265328 h 1497767"/>
                    <a:gd name="connsiteX20" fmla="*/ 688340 w 1784412"/>
                    <a:gd name="connsiteY20" fmla="*/ 328828 h 1497767"/>
                    <a:gd name="connsiteX21" fmla="*/ 431165 w 1784412"/>
                    <a:gd name="connsiteY21" fmla="*/ 208178 h 1497767"/>
                    <a:gd name="connsiteX22" fmla="*/ 427990 w 1784412"/>
                    <a:gd name="connsiteY22" fmla="*/ 605053 h 1497767"/>
                    <a:gd name="connsiteX23" fmla="*/ 459740 w 1784412"/>
                    <a:gd name="connsiteY23" fmla="*/ 735228 h 1497767"/>
                    <a:gd name="connsiteX24" fmla="*/ 367665 w 1784412"/>
                    <a:gd name="connsiteY24" fmla="*/ 659028 h 1497767"/>
                    <a:gd name="connsiteX25" fmla="*/ 339090 w 1784412"/>
                    <a:gd name="connsiteY25" fmla="*/ 576477 h 1497767"/>
                    <a:gd name="connsiteX26" fmla="*/ 92075 w 1784412"/>
                    <a:gd name="connsiteY26" fmla="*/ 229244 h 1497767"/>
                    <a:gd name="connsiteX27" fmla="*/ 0 w 1784412"/>
                    <a:gd name="connsiteY27" fmla="*/ 241309 h 1497767"/>
                    <a:gd name="connsiteX0" fmla="*/ 0 w 1777492"/>
                    <a:gd name="connsiteY0" fmla="*/ 241309 h 1501257"/>
                    <a:gd name="connsiteX1" fmla="*/ 367665 w 1777492"/>
                    <a:gd name="connsiteY1" fmla="*/ 125627 h 1501257"/>
                    <a:gd name="connsiteX2" fmla="*/ 774065 w 1777492"/>
                    <a:gd name="connsiteY2" fmla="*/ 185952 h 1501257"/>
                    <a:gd name="connsiteX3" fmla="*/ 1120140 w 1777492"/>
                    <a:gd name="connsiteY3" fmla="*/ 243102 h 1501257"/>
                    <a:gd name="connsiteX4" fmla="*/ 1535747 w 1777492"/>
                    <a:gd name="connsiteY4" fmla="*/ 510390 h 1501257"/>
                    <a:gd name="connsiteX5" fmla="*/ 1713865 w 1777492"/>
                    <a:gd name="connsiteY5" fmla="*/ 1009071 h 1501257"/>
                    <a:gd name="connsiteX6" fmla="*/ 1346835 w 1777492"/>
                    <a:gd name="connsiteY6" fmla="*/ 1394469 h 1501257"/>
                    <a:gd name="connsiteX7" fmla="*/ 894715 w 1777492"/>
                    <a:gd name="connsiteY7" fmla="*/ 1221002 h 1501257"/>
                    <a:gd name="connsiteX8" fmla="*/ 1373346 w 1777492"/>
                    <a:gd name="connsiteY8" fmla="*/ 1288472 h 1501257"/>
                    <a:gd name="connsiteX9" fmla="*/ 1628140 w 1777492"/>
                    <a:gd name="connsiteY9" fmla="*/ 1031297 h 1501257"/>
                    <a:gd name="connsiteX10" fmla="*/ 1556702 w 1777492"/>
                    <a:gd name="connsiteY10" fmla="*/ 586003 h 1501257"/>
                    <a:gd name="connsiteX11" fmla="*/ 1430496 w 1777492"/>
                    <a:gd name="connsiteY11" fmla="*/ 802697 h 1501257"/>
                    <a:gd name="connsiteX12" fmla="*/ 1263809 w 1777492"/>
                    <a:gd name="connsiteY12" fmla="*/ 821747 h 1501257"/>
                    <a:gd name="connsiteX13" fmla="*/ 1320958 w 1777492"/>
                    <a:gd name="connsiteY13" fmla="*/ 755072 h 1501257"/>
                    <a:gd name="connsiteX14" fmla="*/ 1425734 w 1777492"/>
                    <a:gd name="connsiteY14" fmla="*/ 705066 h 1501257"/>
                    <a:gd name="connsiteX15" fmla="*/ 1147128 w 1777492"/>
                    <a:gd name="connsiteY15" fmla="*/ 352641 h 1501257"/>
                    <a:gd name="connsiteX16" fmla="*/ 1197133 w 1777492"/>
                    <a:gd name="connsiteY16" fmla="*/ 528853 h 1501257"/>
                    <a:gd name="connsiteX17" fmla="*/ 1129665 w 1777492"/>
                    <a:gd name="connsiteY17" fmla="*/ 582828 h 1501257"/>
                    <a:gd name="connsiteX18" fmla="*/ 1078865 w 1777492"/>
                    <a:gd name="connsiteY18" fmla="*/ 509803 h 1501257"/>
                    <a:gd name="connsiteX19" fmla="*/ 799465 w 1777492"/>
                    <a:gd name="connsiteY19" fmla="*/ 265328 h 1501257"/>
                    <a:gd name="connsiteX20" fmla="*/ 688340 w 1777492"/>
                    <a:gd name="connsiteY20" fmla="*/ 328828 h 1501257"/>
                    <a:gd name="connsiteX21" fmla="*/ 431165 w 1777492"/>
                    <a:gd name="connsiteY21" fmla="*/ 208178 h 1501257"/>
                    <a:gd name="connsiteX22" fmla="*/ 427990 w 1777492"/>
                    <a:gd name="connsiteY22" fmla="*/ 605053 h 1501257"/>
                    <a:gd name="connsiteX23" fmla="*/ 459740 w 1777492"/>
                    <a:gd name="connsiteY23" fmla="*/ 735228 h 1501257"/>
                    <a:gd name="connsiteX24" fmla="*/ 367665 w 1777492"/>
                    <a:gd name="connsiteY24" fmla="*/ 659028 h 1501257"/>
                    <a:gd name="connsiteX25" fmla="*/ 339090 w 1777492"/>
                    <a:gd name="connsiteY25" fmla="*/ 576477 h 1501257"/>
                    <a:gd name="connsiteX26" fmla="*/ 92075 w 1777492"/>
                    <a:gd name="connsiteY26" fmla="*/ 229244 h 1501257"/>
                    <a:gd name="connsiteX27" fmla="*/ 0 w 1777492"/>
                    <a:gd name="connsiteY27" fmla="*/ 241309 h 1501257"/>
                    <a:gd name="connsiteX0" fmla="*/ 0 w 1778106"/>
                    <a:gd name="connsiteY0" fmla="*/ 241309 h 1493286"/>
                    <a:gd name="connsiteX1" fmla="*/ 367665 w 1778106"/>
                    <a:gd name="connsiteY1" fmla="*/ 125627 h 1493286"/>
                    <a:gd name="connsiteX2" fmla="*/ 774065 w 1778106"/>
                    <a:gd name="connsiteY2" fmla="*/ 185952 h 1493286"/>
                    <a:gd name="connsiteX3" fmla="*/ 1120140 w 1778106"/>
                    <a:gd name="connsiteY3" fmla="*/ 243102 h 1493286"/>
                    <a:gd name="connsiteX4" fmla="*/ 1535747 w 1778106"/>
                    <a:gd name="connsiteY4" fmla="*/ 510390 h 1493286"/>
                    <a:gd name="connsiteX5" fmla="*/ 1713865 w 1778106"/>
                    <a:gd name="connsiteY5" fmla="*/ 1009071 h 1493286"/>
                    <a:gd name="connsiteX6" fmla="*/ 1346835 w 1778106"/>
                    <a:gd name="connsiteY6" fmla="*/ 1394469 h 1493286"/>
                    <a:gd name="connsiteX7" fmla="*/ 894715 w 1778106"/>
                    <a:gd name="connsiteY7" fmla="*/ 1221002 h 1493286"/>
                    <a:gd name="connsiteX8" fmla="*/ 1373346 w 1778106"/>
                    <a:gd name="connsiteY8" fmla="*/ 1288472 h 1493286"/>
                    <a:gd name="connsiteX9" fmla="*/ 1628140 w 1778106"/>
                    <a:gd name="connsiteY9" fmla="*/ 1031297 h 1493286"/>
                    <a:gd name="connsiteX10" fmla="*/ 1556702 w 1778106"/>
                    <a:gd name="connsiteY10" fmla="*/ 586003 h 1493286"/>
                    <a:gd name="connsiteX11" fmla="*/ 1430496 w 1778106"/>
                    <a:gd name="connsiteY11" fmla="*/ 802697 h 1493286"/>
                    <a:gd name="connsiteX12" fmla="*/ 1263809 w 1778106"/>
                    <a:gd name="connsiteY12" fmla="*/ 821747 h 1493286"/>
                    <a:gd name="connsiteX13" fmla="*/ 1320958 w 1778106"/>
                    <a:gd name="connsiteY13" fmla="*/ 755072 h 1493286"/>
                    <a:gd name="connsiteX14" fmla="*/ 1425734 w 1778106"/>
                    <a:gd name="connsiteY14" fmla="*/ 705066 h 1493286"/>
                    <a:gd name="connsiteX15" fmla="*/ 1147128 w 1778106"/>
                    <a:gd name="connsiteY15" fmla="*/ 352641 h 1493286"/>
                    <a:gd name="connsiteX16" fmla="*/ 1197133 w 1778106"/>
                    <a:gd name="connsiteY16" fmla="*/ 528853 h 1493286"/>
                    <a:gd name="connsiteX17" fmla="*/ 1129665 w 1778106"/>
                    <a:gd name="connsiteY17" fmla="*/ 582828 h 1493286"/>
                    <a:gd name="connsiteX18" fmla="*/ 1078865 w 1778106"/>
                    <a:gd name="connsiteY18" fmla="*/ 509803 h 1493286"/>
                    <a:gd name="connsiteX19" fmla="*/ 799465 w 1778106"/>
                    <a:gd name="connsiteY19" fmla="*/ 265328 h 1493286"/>
                    <a:gd name="connsiteX20" fmla="*/ 688340 w 1778106"/>
                    <a:gd name="connsiteY20" fmla="*/ 328828 h 1493286"/>
                    <a:gd name="connsiteX21" fmla="*/ 431165 w 1778106"/>
                    <a:gd name="connsiteY21" fmla="*/ 208178 h 1493286"/>
                    <a:gd name="connsiteX22" fmla="*/ 427990 w 1778106"/>
                    <a:gd name="connsiteY22" fmla="*/ 605053 h 1493286"/>
                    <a:gd name="connsiteX23" fmla="*/ 459740 w 1778106"/>
                    <a:gd name="connsiteY23" fmla="*/ 735228 h 1493286"/>
                    <a:gd name="connsiteX24" fmla="*/ 367665 w 1778106"/>
                    <a:gd name="connsiteY24" fmla="*/ 659028 h 1493286"/>
                    <a:gd name="connsiteX25" fmla="*/ 339090 w 1778106"/>
                    <a:gd name="connsiteY25" fmla="*/ 576477 h 1493286"/>
                    <a:gd name="connsiteX26" fmla="*/ 92075 w 1778106"/>
                    <a:gd name="connsiteY26" fmla="*/ 229244 h 1493286"/>
                    <a:gd name="connsiteX27" fmla="*/ 0 w 1778106"/>
                    <a:gd name="connsiteY27" fmla="*/ 241309 h 1493286"/>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288472 h 1493605"/>
                    <a:gd name="connsiteX9" fmla="*/ 1628140 w 1784053"/>
                    <a:gd name="connsiteY9" fmla="*/ 1031297 h 1493605"/>
                    <a:gd name="connsiteX10" fmla="*/ 1556702 w 1784053"/>
                    <a:gd name="connsiteY10" fmla="*/ 586003 h 1493605"/>
                    <a:gd name="connsiteX11" fmla="*/ 1430496 w 1784053"/>
                    <a:gd name="connsiteY11" fmla="*/ 802697 h 1493605"/>
                    <a:gd name="connsiteX12" fmla="*/ 1263809 w 1784053"/>
                    <a:gd name="connsiteY12" fmla="*/ 821747 h 1493605"/>
                    <a:gd name="connsiteX13" fmla="*/ 1320958 w 1784053"/>
                    <a:gd name="connsiteY13" fmla="*/ 755072 h 1493605"/>
                    <a:gd name="connsiteX14" fmla="*/ 1425734 w 1784053"/>
                    <a:gd name="connsiteY14" fmla="*/ 705066 h 1493605"/>
                    <a:gd name="connsiteX15" fmla="*/ 1147128 w 1784053"/>
                    <a:gd name="connsiteY15" fmla="*/ 352641 h 1493605"/>
                    <a:gd name="connsiteX16" fmla="*/ 1197133 w 1784053"/>
                    <a:gd name="connsiteY16" fmla="*/ 528853 h 1493605"/>
                    <a:gd name="connsiteX17" fmla="*/ 1129665 w 1784053"/>
                    <a:gd name="connsiteY17" fmla="*/ 582828 h 1493605"/>
                    <a:gd name="connsiteX18" fmla="*/ 1078865 w 1784053"/>
                    <a:gd name="connsiteY18" fmla="*/ 509803 h 1493605"/>
                    <a:gd name="connsiteX19" fmla="*/ 799465 w 1784053"/>
                    <a:gd name="connsiteY19" fmla="*/ 265328 h 1493605"/>
                    <a:gd name="connsiteX20" fmla="*/ 688340 w 1784053"/>
                    <a:gd name="connsiteY20" fmla="*/ 328828 h 1493605"/>
                    <a:gd name="connsiteX21" fmla="*/ 431165 w 1784053"/>
                    <a:gd name="connsiteY21" fmla="*/ 208178 h 1493605"/>
                    <a:gd name="connsiteX22" fmla="*/ 427990 w 1784053"/>
                    <a:gd name="connsiteY22" fmla="*/ 605053 h 1493605"/>
                    <a:gd name="connsiteX23" fmla="*/ 459740 w 1784053"/>
                    <a:gd name="connsiteY23" fmla="*/ 735228 h 1493605"/>
                    <a:gd name="connsiteX24" fmla="*/ 367665 w 1784053"/>
                    <a:gd name="connsiteY24" fmla="*/ 659028 h 1493605"/>
                    <a:gd name="connsiteX25" fmla="*/ 339090 w 1784053"/>
                    <a:gd name="connsiteY25" fmla="*/ 576477 h 1493605"/>
                    <a:gd name="connsiteX26" fmla="*/ 92075 w 1784053"/>
                    <a:gd name="connsiteY26" fmla="*/ 229244 h 1493605"/>
                    <a:gd name="connsiteX27" fmla="*/ 0 w 1784053"/>
                    <a:gd name="connsiteY2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288472 h 1493605"/>
                    <a:gd name="connsiteX9" fmla="*/ 1628140 w 1784053"/>
                    <a:gd name="connsiteY9" fmla="*/ 1031297 h 1493605"/>
                    <a:gd name="connsiteX10" fmla="*/ 1556702 w 1784053"/>
                    <a:gd name="connsiteY10" fmla="*/ 586003 h 1493605"/>
                    <a:gd name="connsiteX11" fmla="*/ 1430496 w 1784053"/>
                    <a:gd name="connsiteY11" fmla="*/ 802697 h 1493605"/>
                    <a:gd name="connsiteX12" fmla="*/ 1263809 w 1784053"/>
                    <a:gd name="connsiteY12" fmla="*/ 821747 h 1493605"/>
                    <a:gd name="connsiteX13" fmla="*/ 1320958 w 1784053"/>
                    <a:gd name="connsiteY13" fmla="*/ 755072 h 1493605"/>
                    <a:gd name="connsiteX14" fmla="*/ 1425734 w 1784053"/>
                    <a:gd name="connsiteY14" fmla="*/ 705066 h 1493605"/>
                    <a:gd name="connsiteX15" fmla="*/ 1147128 w 1784053"/>
                    <a:gd name="connsiteY15" fmla="*/ 352641 h 1493605"/>
                    <a:gd name="connsiteX16" fmla="*/ 1197133 w 1784053"/>
                    <a:gd name="connsiteY16" fmla="*/ 528853 h 1493605"/>
                    <a:gd name="connsiteX17" fmla="*/ 1129665 w 1784053"/>
                    <a:gd name="connsiteY17" fmla="*/ 582828 h 1493605"/>
                    <a:gd name="connsiteX18" fmla="*/ 1078865 w 1784053"/>
                    <a:gd name="connsiteY18" fmla="*/ 509803 h 1493605"/>
                    <a:gd name="connsiteX19" fmla="*/ 799465 w 1784053"/>
                    <a:gd name="connsiteY19" fmla="*/ 265328 h 1493605"/>
                    <a:gd name="connsiteX20" fmla="*/ 688340 w 1784053"/>
                    <a:gd name="connsiteY20" fmla="*/ 328828 h 1493605"/>
                    <a:gd name="connsiteX21" fmla="*/ 431165 w 1784053"/>
                    <a:gd name="connsiteY21" fmla="*/ 208178 h 1493605"/>
                    <a:gd name="connsiteX22" fmla="*/ 427990 w 1784053"/>
                    <a:gd name="connsiteY22" fmla="*/ 605053 h 1493605"/>
                    <a:gd name="connsiteX23" fmla="*/ 459740 w 1784053"/>
                    <a:gd name="connsiteY23" fmla="*/ 735228 h 1493605"/>
                    <a:gd name="connsiteX24" fmla="*/ 367665 w 1784053"/>
                    <a:gd name="connsiteY24" fmla="*/ 659028 h 1493605"/>
                    <a:gd name="connsiteX25" fmla="*/ 339090 w 1784053"/>
                    <a:gd name="connsiteY25" fmla="*/ 576477 h 1493605"/>
                    <a:gd name="connsiteX26" fmla="*/ 92075 w 1784053"/>
                    <a:gd name="connsiteY26" fmla="*/ 229244 h 1493605"/>
                    <a:gd name="connsiteX27" fmla="*/ 0 w 1784053"/>
                    <a:gd name="connsiteY2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63821 w 1784053"/>
                    <a:gd name="connsiteY8" fmla="*/ 1288472 h 1493605"/>
                    <a:gd name="connsiteX9" fmla="*/ 1628140 w 1784053"/>
                    <a:gd name="connsiteY9" fmla="*/ 1031297 h 1493605"/>
                    <a:gd name="connsiteX10" fmla="*/ 1556702 w 1784053"/>
                    <a:gd name="connsiteY10" fmla="*/ 586003 h 1493605"/>
                    <a:gd name="connsiteX11" fmla="*/ 1430496 w 1784053"/>
                    <a:gd name="connsiteY11" fmla="*/ 802697 h 1493605"/>
                    <a:gd name="connsiteX12" fmla="*/ 1263809 w 1784053"/>
                    <a:gd name="connsiteY12" fmla="*/ 821747 h 1493605"/>
                    <a:gd name="connsiteX13" fmla="*/ 1320958 w 1784053"/>
                    <a:gd name="connsiteY13" fmla="*/ 755072 h 1493605"/>
                    <a:gd name="connsiteX14" fmla="*/ 1425734 w 1784053"/>
                    <a:gd name="connsiteY14" fmla="*/ 705066 h 1493605"/>
                    <a:gd name="connsiteX15" fmla="*/ 1147128 w 1784053"/>
                    <a:gd name="connsiteY15" fmla="*/ 352641 h 1493605"/>
                    <a:gd name="connsiteX16" fmla="*/ 1197133 w 1784053"/>
                    <a:gd name="connsiteY16" fmla="*/ 528853 h 1493605"/>
                    <a:gd name="connsiteX17" fmla="*/ 1129665 w 1784053"/>
                    <a:gd name="connsiteY17" fmla="*/ 582828 h 1493605"/>
                    <a:gd name="connsiteX18" fmla="*/ 1078865 w 1784053"/>
                    <a:gd name="connsiteY18" fmla="*/ 509803 h 1493605"/>
                    <a:gd name="connsiteX19" fmla="*/ 799465 w 1784053"/>
                    <a:gd name="connsiteY19" fmla="*/ 265328 h 1493605"/>
                    <a:gd name="connsiteX20" fmla="*/ 688340 w 1784053"/>
                    <a:gd name="connsiteY20" fmla="*/ 328828 h 1493605"/>
                    <a:gd name="connsiteX21" fmla="*/ 431165 w 1784053"/>
                    <a:gd name="connsiteY21" fmla="*/ 208178 h 1493605"/>
                    <a:gd name="connsiteX22" fmla="*/ 427990 w 1784053"/>
                    <a:gd name="connsiteY22" fmla="*/ 605053 h 1493605"/>
                    <a:gd name="connsiteX23" fmla="*/ 459740 w 1784053"/>
                    <a:gd name="connsiteY23" fmla="*/ 735228 h 1493605"/>
                    <a:gd name="connsiteX24" fmla="*/ 367665 w 1784053"/>
                    <a:gd name="connsiteY24" fmla="*/ 659028 h 1493605"/>
                    <a:gd name="connsiteX25" fmla="*/ 339090 w 1784053"/>
                    <a:gd name="connsiteY25" fmla="*/ 576477 h 1493605"/>
                    <a:gd name="connsiteX26" fmla="*/ 92075 w 1784053"/>
                    <a:gd name="connsiteY26" fmla="*/ 229244 h 1493605"/>
                    <a:gd name="connsiteX27" fmla="*/ 0 w 1784053"/>
                    <a:gd name="connsiteY2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63821 w 1784053"/>
                    <a:gd name="connsiteY8" fmla="*/ 1288472 h 1493605"/>
                    <a:gd name="connsiteX9" fmla="*/ 1628140 w 1784053"/>
                    <a:gd name="connsiteY9" fmla="*/ 1031297 h 1493605"/>
                    <a:gd name="connsiteX10" fmla="*/ 1556702 w 1784053"/>
                    <a:gd name="connsiteY10" fmla="*/ 586003 h 1493605"/>
                    <a:gd name="connsiteX11" fmla="*/ 1430496 w 1784053"/>
                    <a:gd name="connsiteY11" fmla="*/ 802697 h 1493605"/>
                    <a:gd name="connsiteX12" fmla="*/ 1263809 w 1784053"/>
                    <a:gd name="connsiteY12" fmla="*/ 821747 h 1493605"/>
                    <a:gd name="connsiteX13" fmla="*/ 1320958 w 1784053"/>
                    <a:gd name="connsiteY13" fmla="*/ 755072 h 1493605"/>
                    <a:gd name="connsiteX14" fmla="*/ 1425734 w 1784053"/>
                    <a:gd name="connsiteY14" fmla="*/ 705066 h 1493605"/>
                    <a:gd name="connsiteX15" fmla="*/ 1147128 w 1784053"/>
                    <a:gd name="connsiteY15" fmla="*/ 352641 h 1493605"/>
                    <a:gd name="connsiteX16" fmla="*/ 1197133 w 1784053"/>
                    <a:gd name="connsiteY16" fmla="*/ 528853 h 1493605"/>
                    <a:gd name="connsiteX17" fmla="*/ 1129665 w 1784053"/>
                    <a:gd name="connsiteY17" fmla="*/ 582828 h 1493605"/>
                    <a:gd name="connsiteX18" fmla="*/ 1078865 w 1784053"/>
                    <a:gd name="connsiteY18" fmla="*/ 509803 h 1493605"/>
                    <a:gd name="connsiteX19" fmla="*/ 799465 w 1784053"/>
                    <a:gd name="connsiteY19" fmla="*/ 265328 h 1493605"/>
                    <a:gd name="connsiteX20" fmla="*/ 688340 w 1784053"/>
                    <a:gd name="connsiteY20" fmla="*/ 328828 h 1493605"/>
                    <a:gd name="connsiteX21" fmla="*/ 431165 w 1784053"/>
                    <a:gd name="connsiteY21" fmla="*/ 208178 h 1493605"/>
                    <a:gd name="connsiteX22" fmla="*/ 427990 w 1784053"/>
                    <a:gd name="connsiteY22" fmla="*/ 605053 h 1493605"/>
                    <a:gd name="connsiteX23" fmla="*/ 459740 w 1784053"/>
                    <a:gd name="connsiteY23" fmla="*/ 735228 h 1493605"/>
                    <a:gd name="connsiteX24" fmla="*/ 367665 w 1784053"/>
                    <a:gd name="connsiteY24" fmla="*/ 659028 h 1493605"/>
                    <a:gd name="connsiteX25" fmla="*/ 339090 w 1784053"/>
                    <a:gd name="connsiteY25" fmla="*/ 576477 h 1493605"/>
                    <a:gd name="connsiteX26" fmla="*/ 92075 w 1784053"/>
                    <a:gd name="connsiteY26" fmla="*/ 229244 h 1493605"/>
                    <a:gd name="connsiteX27" fmla="*/ 0 w 1784053"/>
                    <a:gd name="connsiteY2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63821 w 1784053"/>
                    <a:gd name="connsiteY8" fmla="*/ 1288472 h 1493605"/>
                    <a:gd name="connsiteX9" fmla="*/ 1630521 w 1784053"/>
                    <a:gd name="connsiteY9" fmla="*/ 1028916 h 1493605"/>
                    <a:gd name="connsiteX10" fmla="*/ 1556702 w 1784053"/>
                    <a:gd name="connsiteY10" fmla="*/ 586003 h 1493605"/>
                    <a:gd name="connsiteX11" fmla="*/ 1430496 w 1784053"/>
                    <a:gd name="connsiteY11" fmla="*/ 802697 h 1493605"/>
                    <a:gd name="connsiteX12" fmla="*/ 1263809 w 1784053"/>
                    <a:gd name="connsiteY12" fmla="*/ 821747 h 1493605"/>
                    <a:gd name="connsiteX13" fmla="*/ 1320958 w 1784053"/>
                    <a:gd name="connsiteY13" fmla="*/ 755072 h 1493605"/>
                    <a:gd name="connsiteX14" fmla="*/ 1425734 w 1784053"/>
                    <a:gd name="connsiteY14" fmla="*/ 705066 h 1493605"/>
                    <a:gd name="connsiteX15" fmla="*/ 1147128 w 1784053"/>
                    <a:gd name="connsiteY15" fmla="*/ 352641 h 1493605"/>
                    <a:gd name="connsiteX16" fmla="*/ 1197133 w 1784053"/>
                    <a:gd name="connsiteY16" fmla="*/ 528853 h 1493605"/>
                    <a:gd name="connsiteX17" fmla="*/ 1129665 w 1784053"/>
                    <a:gd name="connsiteY17" fmla="*/ 582828 h 1493605"/>
                    <a:gd name="connsiteX18" fmla="*/ 1078865 w 1784053"/>
                    <a:gd name="connsiteY18" fmla="*/ 509803 h 1493605"/>
                    <a:gd name="connsiteX19" fmla="*/ 799465 w 1784053"/>
                    <a:gd name="connsiteY19" fmla="*/ 265328 h 1493605"/>
                    <a:gd name="connsiteX20" fmla="*/ 688340 w 1784053"/>
                    <a:gd name="connsiteY20" fmla="*/ 328828 h 1493605"/>
                    <a:gd name="connsiteX21" fmla="*/ 431165 w 1784053"/>
                    <a:gd name="connsiteY21" fmla="*/ 208178 h 1493605"/>
                    <a:gd name="connsiteX22" fmla="*/ 427990 w 1784053"/>
                    <a:gd name="connsiteY22" fmla="*/ 605053 h 1493605"/>
                    <a:gd name="connsiteX23" fmla="*/ 459740 w 1784053"/>
                    <a:gd name="connsiteY23" fmla="*/ 735228 h 1493605"/>
                    <a:gd name="connsiteX24" fmla="*/ 367665 w 1784053"/>
                    <a:gd name="connsiteY24" fmla="*/ 659028 h 1493605"/>
                    <a:gd name="connsiteX25" fmla="*/ 339090 w 1784053"/>
                    <a:gd name="connsiteY25" fmla="*/ 576477 h 1493605"/>
                    <a:gd name="connsiteX26" fmla="*/ 92075 w 1784053"/>
                    <a:gd name="connsiteY26" fmla="*/ 229244 h 1493605"/>
                    <a:gd name="connsiteX27" fmla="*/ 0 w 1784053"/>
                    <a:gd name="connsiteY2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63821 w 1784053"/>
                    <a:gd name="connsiteY8" fmla="*/ 1288472 h 1493605"/>
                    <a:gd name="connsiteX9" fmla="*/ 1630521 w 1784053"/>
                    <a:gd name="connsiteY9" fmla="*/ 1028916 h 1493605"/>
                    <a:gd name="connsiteX10" fmla="*/ 1556702 w 1784053"/>
                    <a:gd name="connsiteY10" fmla="*/ 586003 h 1493605"/>
                    <a:gd name="connsiteX11" fmla="*/ 1430496 w 1784053"/>
                    <a:gd name="connsiteY11" fmla="*/ 802697 h 1493605"/>
                    <a:gd name="connsiteX12" fmla="*/ 1263809 w 1784053"/>
                    <a:gd name="connsiteY12" fmla="*/ 821747 h 1493605"/>
                    <a:gd name="connsiteX13" fmla="*/ 1320958 w 1784053"/>
                    <a:gd name="connsiteY13" fmla="*/ 755072 h 1493605"/>
                    <a:gd name="connsiteX14" fmla="*/ 1425734 w 1784053"/>
                    <a:gd name="connsiteY14" fmla="*/ 705066 h 1493605"/>
                    <a:gd name="connsiteX15" fmla="*/ 1147128 w 1784053"/>
                    <a:gd name="connsiteY15" fmla="*/ 352641 h 1493605"/>
                    <a:gd name="connsiteX16" fmla="*/ 1197133 w 1784053"/>
                    <a:gd name="connsiteY16" fmla="*/ 528853 h 1493605"/>
                    <a:gd name="connsiteX17" fmla="*/ 1129665 w 1784053"/>
                    <a:gd name="connsiteY17" fmla="*/ 582828 h 1493605"/>
                    <a:gd name="connsiteX18" fmla="*/ 1078865 w 1784053"/>
                    <a:gd name="connsiteY18" fmla="*/ 509803 h 1493605"/>
                    <a:gd name="connsiteX19" fmla="*/ 799465 w 1784053"/>
                    <a:gd name="connsiteY19" fmla="*/ 265328 h 1493605"/>
                    <a:gd name="connsiteX20" fmla="*/ 688340 w 1784053"/>
                    <a:gd name="connsiteY20" fmla="*/ 328828 h 1493605"/>
                    <a:gd name="connsiteX21" fmla="*/ 431165 w 1784053"/>
                    <a:gd name="connsiteY21" fmla="*/ 208178 h 1493605"/>
                    <a:gd name="connsiteX22" fmla="*/ 427990 w 1784053"/>
                    <a:gd name="connsiteY22" fmla="*/ 605053 h 1493605"/>
                    <a:gd name="connsiteX23" fmla="*/ 459740 w 1784053"/>
                    <a:gd name="connsiteY23" fmla="*/ 735228 h 1493605"/>
                    <a:gd name="connsiteX24" fmla="*/ 367665 w 1784053"/>
                    <a:gd name="connsiteY24" fmla="*/ 659028 h 1493605"/>
                    <a:gd name="connsiteX25" fmla="*/ 339090 w 1784053"/>
                    <a:gd name="connsiteY25" fmla="*/ 576477 h 1493605"/>
                    <a:gd name="connsiteX26" fmla="*/ 92075 w 1784053"/>
                    <a:gd name="connsiteY26" fmla="*/ 229244 h 1493605"/>
                    <a:gd name="connsiteX27" fmla="*/ 0 w 1784053"/>
                    <a:gd name="connsiteY2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63821 w 1784053"/>
                    <a:gd name="connsiteY8" fmla="*/ 1288472 h 1493605"/>
                    <a:gd name="connsiteX9" fmla="*/ 1630521 w 1784053"/>
                    <a:gd name="connsiteY9" fmla="*/ 1028916 h 1493605"/>
                    <a:gd name="connsiteX10" fmla="*/ 1556702 w 1784053"/>
                    <a:gd name="connsiteY10" fmla="*/ 586003 h 1493605"/>
                    <a:gd name="connsiteX11" fmla="*/ 1430496 w 1784053"/>
                    <a:gd name="connsiteY11" fmla="*/ 802697 h 1493605"/>
                    <a:gd name="connsiteX12" fmla="*/ 1263809 w 1784053"/>
                    <a:gd name="connsiteY12" fmla="*/ 821747 h 1493605"/>
                    <a:gd name="connsiteX13" fmla="*/ 1320958 w 1784053"/>
                    <a:gd name="connsiteY13" fmla="*/ 755072 h 1493605"/>
                    <a:gd name="connsiteX14" fmla="*/ 1425734 w 1784053"/>
                    <a:gd name="connsiteY14" fmla="*/ 705066 h 1493605"/>
                    <a:gd name="connsiteX15" fmla="*/ 1147128 w 1784053"/>
                    <a:gd name="connsiteY15" fmla="*/ 352641 h 1493605"/>
                    <a:gd name="connsiteX16" fmla="*/ 1197133 w 1784053"/>
                    <a:gd name="connsiteY16" fmla="*/ 528853 h 1493605"/>
                    <a:gd name="connsiteX17" fmla="*/ 1129665 w 1784053"/>
                    <a:gd name="connsiteY17" fmla="*/ 582828 h 1493605"/>
                    <a:gd name="connsiteX18" fmla="*/ 1078865 w 1784053"/>
                    <a:gd name="connsiteY18" fmla="*/ 509803 h 1493605"/>
                    <a:gd name="connsiteX19" fmla="*/ 799465 w 1784053"/>
                    <a:gd name="connsiteY19" fmla="*/ 265328 h 1493605"/>
                    <a:gd name="connsiteX20" fmla="*/ 688340 w 1784053"/>
                    <a:gd name="connsiteY20" fmla="*/ 328828 h 1493605"/>
                    <a:gd name="connsiteX21" fmla="*/ 431165 w 1784053"/>
                    <a:gd name="connsiteY21" fmla="*/ 208178 h 1493605"/>
                    <a:gd name="connsiteX22" fmla="*/ 427990 w 1784053"/>
                    <a:gd name="connsiteY22" fmla="*/ 605053 h 1493605"/>
                    <a:gd name="connsiteX23" fmla="*/ 459740 w 1784053"/>
                    <a:gd name="connsiteY23" fmla="*/ 735228 h 1493605"/>
                    <a:gd name="connsiteX24" fmla="*/ 367665 w 1784053"/>
                    <a:gd name="connsiteY24" fmla="*/ 659028 h 1493605"/>
                    <a:gd name="connsiteX25" fmla="*/ 339090 w 1784053"/>
                    <a:gd name="connsiteY25" fmla="*/ 576477 h 1493605"/>
                    <a:gd name="connsiteX26" fmla="*/ 92075 w 1784053"/>
                    <a:gd name="connsiteY26" fmla="*/ 229244 h 1493605"/>
                    <a:gd name="connsiteX27" fmla="*/ 0 w 1784053"/>
                    <a:gd name="connsiteY2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63821 w 1784053"/>
                    <a:gd name="connsiteY8" fmla="*/ 1288472 h 1493605"/>
                    <a:gd name="connsiteX9" fmla="*/ 1630521 w 1784053"/>
                    <a:gd name="connsiteY9" fmla="*/ 1028916 h 1493605"/>
                    <a:gd name="connsiteX10" fmla="*/ 1556702 w 1784053"/>
                    <a:gd name="connsiteY10" fmla="*/ 586003 h 1493605"/>
                    <a:gd name="connsiteX11" fmla="*/ 1430496 w 1784053"/>
                    <a:gd name="connsiteY11" fmla="*/ 802697 h 1493605"/>
                    <a:gd name="connsiteX12" fmla="*/ 1263809 w 1784053"/>
                    <a:gd name="connsiteY12" fmla="*/ 821747 h 1493605"/>
                    <a:gd name="connsiteX13" fmla="*/ 1320958 w 1784053"/>
                    <a:gd name="connsiteY13" fmla="*/ 755072 h 1493605"/>
                    <a:gd name="connsiteX14" fmla="*/ 1425734 w 1784053"/>
                    <a:gd name="connsiteY14" fmla="*/ 705066 h 1493605"/>
                    <a:gd name="connsiteX15" fmla="*/ 1147128 w 1784053"/>
                    <a:gd name="connsiteY15" fmla="*/ 352641 h 1493605"/>
                    <a:gd name="connsiteX16" fmla="*/ 1197133 w 1784053"/>
                    <a:gd name="connsiteY16" fmla="*/ 528853 h 1493605"/>
                    <a:gd name="connsiteX17" fmla="*/ 1129665 w 1784053"/>
                    <a:gd name="connsiteY17" fmla="*/ 582828 h 1493605"/>
                    <a:gd name="connsiteX18" fmla="*/ 1078865 w 1784053"/>
                    <a:gd name="connsiteY18" fmla="*/ 509803 h 1493605"/>
                    <a:gd name="connsiteX19" fmla="*/ 799465 w 1784053"/>
                    <a:gd name="connsiteY19" fmla="*/ 265328 h 1493605"/>
                    <a:gd name="connsiteX20" fmla="*/ 688340 w 1784053"/>
                    <a:gd name="connsiteY20" fmla="*/ 328828 h 1493605"/>
                    <a:gd name="connsiteX21" fmla="*/ 431165 w 1784053"/>
                    <a:gd name="connsiteY21" fmla="*/ 208178 h 1493605"/>
                    <a:gd name="connsiteX22" fmla="*/ 427990 w 1784053"/>
                    <a:gd name="connsiteY22" fmla="*/ 605053 h 1493605"/>
                    <a:gd name="connsiteX23" fmla="*/ 459740 w 1784053"/>
                    <a:gd name="connsiteY23" fmla="*/ 735228 h 1493605"/>
                    <a:gd name="connsiteX24" fmla="*/ 367665 w 1784053"/>
                    <a:gd name="connsiteY24" fmla="*/ 659028 h 1493605"/>
                    <a:gd name="connsiteX25" fmla="*/ 339090 w 1784053"/>
                    <a:gd name="connsiteY25" fmla="*/ 576477 h 1493605"/>
                    <a:gd name="connsiteX26" fmla="*/ 92075 w 1784053"/>
                    <a:gd name="connsiteY26" fmla="*/ 229244 h 1493605"/>
                    <a:gd name="connsiteX27" fmla="*/ 0 w 1784053"/>
                    <a:gd name="connsiteY2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630521 w 1784053"/>
                    <a:gd name="connsiteY9" fmla="*/ 1028916 h 1493605"/>
                    <a:gd name="connsiteX10" fmla="*/ 1556702 w 1784053"/>
                    <a:gd name="connsiteY10" fmla="*/ 586003 h 1493605"/>
                    <a:gd name="connsiteX11" fmla="*/ 1430496 w 1784053"/>
                    <a:gd name="connsiteY11" fmla="*/ 802697 h 1493605"/>
                    <a:gd name="connsiteX12" fmla="*/ 1263809 w 1784053"/>
                    <a:gd name="connsiteY12" fmla="*/ 821747 h 1493605"/>
                    <a:gd name="connsiteX13" fmla="*/ 1320958 w 1784053"/>
                    <a:gd name="connsiteY13" fmla="*/ 755072 h 1493605"/>
                    <a:gd name="connsiteX14" fmla="*/ 1425734 w 1784053"/>
                    <a:gd name="connsiteY14" fmla="*/ 705066 h 1493605"/>
                    <a:gd name="connsiteX15" fmla="*/ 1147128 w 1784053"/>
                    <a:gd name="connsiteY15" fmla="*/ 352641 h 1493605"/>
                    <a:gd name="connsiteX16" fmla="*/ 1197133 w 1784053"/>
                    <a:gd name="connsiteY16" fmla="*/ 528853 h 1493605"/>
                    <a:gd name="connsiteX17" fmla="*/ 1129665 w 1784053"/>
                    <a:gd name="connsiteY17" fmla="*/ 582828 h 1493605"/>
                    <a:gd name="connsiteX18" fmla="*/ 1078865 w 1784053"/>
                    <a:gd name="connsiteY18" fmla="*/ 509803 h 1493605"/>
                    <a:gd name="connsiteX19" fmla="*/ 799465 w 1784053"/>
                    <a:gd name="connsiteY19" fmla="*/ 265328 h 1493605"/>
                    <a:gd name="connsiteX20" fmla="*/ 688340 w 1784053"/>
                    <a:gd name="connsiteY20" fmla="*/ 328828 h 1493605"/>
                    <a:gd name="connsiteX21" fmla="*/ 431165 w 1784053"/>
                    <a:gd name="connsiteY21" fmla="*/ 208178 h 1493605"/>
                    <a:gd name="connsiteX22" fmla="*/ 427990 w 1784053"/>
                    <a:gd name="connsiteY22" fmla="*/ 605053 h 1493605"/>
                    <a:gd name="connsiteX23" fmla="*/ 459740 w 1784053"/>
                    <a:gd name="connsiteY23" fmla="*/ 735228 h 1493605"/>
                    <a:gd name="connsiteX24" fmla="*/ 367665 w 1784053"/>
                    <a:gd name="connsiteY24" fmla="*/ 659028 h 1493605"/>
                    <a:gd name="connsiteX25" fmla="*/ 339090 w 1784053"/>
                    <a:gd name="connsiteY25" fmla="*/ 576477 h 1493605"/>
                    <a:gd name="connsiteX26" fmla="*/ 92075 w 1784053"/>
                    <a:gd name="connsiteY26" fmla="*/ 229244 h 1493605"/>
                    <a:gd name="connsiteX27" fmla="*/ 0 w 1784053"/>
                    <a:gd name="connsiteY2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416209 w 1784053"/>
                    <a:gd name="connsiteY9" fmla="*/ 1343241 h 1493605"/>
                    <a:gd name="connsiteX10" fmla="*/ 1630521 w 1784053"/>
                    <a:gd name="connsiteY10" fmla="*/ 1028916 h 1493605"/>
                    <a:gd name="connsiteX11" fmla="*/ 1556702 w 1784053"/>
                    <a:gd name="connsiteY11" fmla="*/ 586003 h 1493605"/>
                    <a:gd name="connsiteX12" fmla="*/ 1430496 w 1784053"/>
                    <a:gd name="connsiteY12" fmla="*/ 802697 h 1493605"/>
                    <a:gd name="connsiteX13" fmla="*/ 1263809 w 1784053"/>
                    <a:gd name="connsiteY13" fmla="*/ 821747 h 1493605"/>
                    <a:gd name="connsiteX14" fmla="*/ 1320958 w 1784053"/>
                    <a:gd name="connsiteY14" fmla="*/ 755072 h 1493605"/>
                    <a:gd name="connsiteX15" fmla="*/ 1425734 w 1784053"/>
                    <a:gd name="connsiteY15" fmla="*/ 705066 h 1493605"/>
                    <a:gd name="connsiteX16" fmla="*/ 1147128 w 1784053"/>
                    <a:gd name="connsiteY16" fmla="*/ 352641 h 1493605"/>
                    <a:gd name="connsiteX17" fmla="*/ 1197133 w 1784053"/>
                    <a:gd name="connsiteY17" fmla="*/ 528853 h 1493605"/>
                    <a:gd name="connsiteX18" fmla="*/ 1129665 w 1784053"/>
                    <a:gd name="connsiteY18" fmla="*/ 582828 h 1493605"/>
                    <a:gd name="connsiteX19" fmla="*/ 1078865 w 1784053"/>
                    <a:gd name="connsiteY19" fmla="*/ 509803 h 1493605"/>
                    <a:gd name="connsiteX20" fmla="*/ 799465 w 1784053"/>
                    <a:gd name="connsiteY20" fmla="*/ 265328 h 1493605"/>
                    <a:gd name="connsiteX21" fmla="*/ 688340 w 1784053"/>
                    <a:gd name="connsiteY21" fmla="*/ 328828 h 1493605"/>
                    <a:gd name="connsiteX22" fmla="*/ 431165 w 1784053"/>
                    <a:gd name="connsiteY22" fmla="*/ 208178 h 1493605"/>
                    <a:gd name="connsiteX23" fmla="*/ 427990 w 1784053"/>
                    <a:gd name="connsiteY23" fmla="*/ 605053 h 1493605"/>
                    <a:gd name="connsiteX24" fmla="*/ 459740 w 1784053"/>
                    <a:gd name="connsiteY24" fmla="*/ 735228 h 1493605"/>
                    <a:gd name="connsiteX25" fmla="*/ 367665 w 1784053"/>
                    <a:gd name="connsiteY25" fmla="*/ 659028 h 1493605"/>
                    <a:gd name="connsiteX26" fmla="*/ 339090 w 1784053"/>
                    <a:gd name="connsiteY26" fmla="*/ 576477 h 1493605"/>
                    <a:gd name="connsiteX27" fmla="*/ 92075 w 1784053"/>
                    <a:gd name="connsiteY27" fmla="*/ 229244 h 1493605"/>
                    <a:gd name="connsiteX28" fmla="*/ 0 w 1784053"/>
                    <a:gd name="connsiteY2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416209 w 1784053"/>
                    <a:gd name="connsiteY9" fmla="*/ 1343241 h 1493605"/>
                    <a:gd name="connsiteX10" fmla="*/ 1630521 w 1784053"/>
                    <a:gd name="connsiteY10" fmla="*/ 1028916 h 1493605"/>
                    <a:gd name="connsiteX11" fmla="*/ 1556702 w 1784053"/>
                    <a:gd name="connsiteY11" fmla="*/ 586003 h 1493605"/>
                    <a:gd name="connsiteX12" fmla="*/ 1430496 w 1784053"/>
                    <a:gd name="connsiteY12" fmla="*/ 802697 h 1493605"/>
                    <a:gd name="connsiteX13" fmla="*/ 1263809 w 1784053"/>
                    <a:gd name="connsiteY13" fmla="*/ 821747 h 1493605"/>
                    <a:gd name="connsiteX14" fmla="*/ 1320958 w 1784053"/>
                    <a:gd name="connsiteY14" fmla="*/ 755072 h 1493605"/>
                    <a:gd name="connsiteX15" fmla="*/ 1425734 w 1784053"/>
                    <a:gd name="connsiteY15" fmla="*/ 705066 h 1493605"/>
                    <a:gd name="connsiteX16" fmla="*/ 1147128 w 1784053"/>
                    <a:gd name="connsiteY16" fmla="*/ 352641 h 1493605"/>
                    <a:gd name="connsiteX17" fmla="*/ 1197133 w 1784053"/>
                    <a:gd name="connsiteY17" fmla="*/ 528853 h 1493605"/>
                    <a:gd name="connsiteX18" fmla="*/ 1129665 w 1784053"/>
                    <a:gd name="connsiteY18" fmla="*/ 582828 h 1493605"/>
                    <a:gd name="connsiteX19" fmla="*/ 1078865 w 1784053"/>
                    <a:gd name="connsiteY19" fmla="*/ 509803 h 1493605"/>
                    <a:gd name="connsiteX20" fmla="*/ 799465 w 1784053"/>
                    <a:gd name="connsiteY20" fmla="*/ 265328 h 1493605"/>
                    <a:gd name="connsiteX21" fmla="*/ 688340 w 1784053"/>
                    <a:gd name="connsiteY21" fmla="*/ 328828 h 1493605"/>
                    <a:gd name="connsiteX22" fmla="*/ 431165 w 1784053"/>
                    <a:gd name="connsiteY22" fmla="*/ 208178 h 1493605"/>
                    <a:gd name="connsiteX23" fmla="*/ 427990 w 1784053"/>
                    <a:gd name="connsiteY23" fmla="*/ 605053 h 1493605"/>
                    <a:gd name="connsiteX24" fmla="*/ 459740 w 1784053"/>
                    <a:gd name="connsiteY24" fmla="*/ 735228 h 1493605"/>
                    <a:gd name="connsiteX25" fmla="*/ 367665 w 1784053"/>
                    <a:gd name="connsiteY25" fmla="*/ 659028 h 1493605"/>
                    <a:gd name="connsiteX26" fmla="*/ 339090 w 1784053"/>
                    <a:gd name="connsiteY26" fmla="*/ 576477 h 1493605"/>
                    <a:gd name="connsiteX27" fmla="*/ 92075 w 1784053"/>
                    <a:gd name="connsiteY27" fmla="*/ 229244 h 1493605"/>
                    <a:gd name="connsiteX28" fmla="*/ 0 w 1784053"/>
                    <a:gd name="connsiteY2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416209 w 1784053"/>
                    <a:gd name="connsiteY9" fmla="*/ 1343241 h 1493605"/>
                    <a:gd name="connsiteX10" fmla="*/ 1630521 w 1784053"/>
                    <a:gd name="connsiteY10" fmla="*/ 1028916 h 1493605"/>
                    <a:gd name="connsiteX11" fmla="*/ 1556702 w 1784053"/>
                    <a:gd name="connsiteY11" fmla="*/ 586003 h 1493605"/>
                    <a:gd name="connsiteX12" fmla="*/ 1430496 w 1784053"/>
                    <a:gd name="connsiteY12" fmla="*/ 802697 h 1493605"/>
                    <a:gd name="connsiteX13" fmla="*/ 1263809 w 1784053"/>
                    <a:gd name="connsiteY13" fmla="*/ 821747 h 1493605"/>
                    <a:gd name="connsiteX14" fmla="*/ 1320958 w 1784053"/>
                    <a:gd name="connsiteY14" fmla="*/ 755072 h 1493605"/>
                    <a:gd name="connsiteX15" fmla="*/ 1425734 w 1784053"/>
                    <a:gd name="connsiteY15" fmla="*/ 705066 h 1493605"/>
                    <a:gd name="connsiteX16" fmla="*/ 1147128 w 1784053"/>
                    <a:gd name="connsiteY16" fmla="*/ 352641 h 1493605"/>
                    <a:gd name="connsiteX17" fmla="*/ 1197133 w 1784053"/>
                    <a:gd name="connsiteY17" fmla="*/ 528853 h 1493605"/>
                    <a:gd name="connsiteX18" fmla="*/ 1129665 w 1784053"/>
                    <a:gd name="connsiteY18" fmla="*/ 582828 h 1493605"/>
                    <a:gd name="connsiteX19" fmla="*/ 1078865 w 1784053"/>
                    <a:gd name="connsiteY19" fmla="*/ 509803 h 1493605"/>
                    <a:gd name="connsiteX20" fmla="*/ 799465 w 1784053"/>
                    <a:gd name="connsiteY20" fmla="*/ 265328 h 1493605"/>
                    <a:gd name="connsiteX21" fmla="*/ 688340 w 1784053"/>
                    <a:gd name="connsiteY21" fmla="*/ 328828 h 1493605"/>
                    <a:gd name="connsiteX22" fmla="*/ 431165 w 1784053"/>
                    <a:gd name="connsiteY22" fmla="*/ 208178 h 1493605"/>
                    <a:gd name="connsiteX23" fmla="*/ 427990 w 1784053"/>
                    <a:gd name="connsiteY23" fmla="*/ 605053 h 1493605"/>
                    <a:gd name="connsiteX24" fmla="*/ 459740 w 1784053"/>
                    <a:gd name="connsiteY24" fmla="*/ 735228 h 1493605"/>
                    <a:gd name="connsiteX25" fmla="*/ 367665 w 1784053"/>
                    <a:gd name="connsiteY25" fmla="*/ 659028 h 1493605"/>
                    <a:gd name="connsiteX26" fmla="*/ 339090 w 1784053"/>
                    <a:gd name="connsiteY26" fmla="*/ 576477 h 1493605"/>
                    <a:gd name="connsiteX27" fmla="*/ 92075 w 1784053"/>
                    <a:gd name="connsiteY27" fmla="*/ 229244 h 1493605"/>
                    <a:gd name="connsiteX28" fmla="*/ 0 w 1784053"/>
                    <a:gd name="connsiteY2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416209 w 1784053"/>
                    <a:gd name="connsiteY9" fmla="*/ 1343241 h 1493605"/>
                    <a:gd name="connsiteX10" fmla="*/ 1630521 w 1784053"/>
                    <a:gd name="connsiteY10" fmla="*/ 1028916 h 1493605"/>
                    <a:gd name="connsiteX11" fmla="*/ 1556702 w 1784053"/>
                    <a:gd name="connsiteY11" fmla="*/ 586003 h 1493605"/>
                    <a:gd name="connsiteX12" fmla="*/ 1430496 w 1784053"/>
                    <a:gd name="connsiteY12" fmla="*/ 802697 h 1493605"/>
                    <a:gd name="connsiteX13" fmla="*/ 1263809 w 1784053"/>
                    <a:gd name="connsiteY13" fmla="*/ 821747 h 1493605"/>
                    <a:gd name="connsiteX14" fmla="*/ 1320958 w 1784053"/>
                    <a:gd name="connsiteY14" fmla="*/ 755072 h 1493605"/>
                    <a:gd name="connsiteX15" fmla="*/ 1425734 w 1784053"/>
                    <a:gd name="connsiteY15" fmla="*/ 705066 h 1493605"/>
                    <a:gd name="connsiteX16" fmla="*/ 1147128 w 1784053"/>
                    <a:gd name="connsiteY16" fmla="*/ 352641 h 1493605"/>
                    <a:gd name="connsiteX17" fmla="*/ 1197133 w 1784053"/>
                    <a:gd name="connsiteY17" fmla="*/ 528853 h 1493605"/>
                    <a:gd name="connsiteX18" fmla="*/ 1129665 w 1784053"/>
                    <a:gd name="connsiteY18" fmla="*/ 582828 h 1493605"/>
                    <a:gd name="connsiteX19" fmla="*/ 1078865 w 1784053"/>
                    <a:gd name="connsiteY19" fmla="*/ 509803 h 1493605"/>
                    <a:gd name="connsiteX20" fmla="*/ 799465 w 1784053"/>
                    <a:gd name="connsiteY20" fmla="*/ 265328 h 1493605"/>
                    <a:gd name="connsiteX21" fmla="*/ 688340 w 1784053"/>
                    <a:gd name="connsiteY21" fmla="*/ 328828 h 1493605"/>
                    <a:gd name="connsiteX22" fmla="*/ 431165 w 1784053"/>
                    <a:gd name="connsiteY22" fmla="*/ 208178 h 1493605"/>
                    <a:gd name="connsiteX23" fmla="*/ 427990 w 1784053"/>
                    <a:gd name="connsiteY23" fmla="*/ 605053 h 1493605"/>
                    <a:gd name="connsiteX24" fmla="*/ 459740 w 1784053"/>
                    <a:gd name="connsiteY24" fmla="*/ 735228 h 1493605"/>
                    <a:gd name="connsiteX25" fmla="*/ 367665 w 1784053"/>
                    <a:gd name="connsiteY25" fmla="*/ 659028 h 1493605"/>
                    <a:gd name="connsiteX26" fmla="*/ 339090 w 1784053"/>
                    <a:gd name="connsiteY26" fmla="*/ 576477 h 1493605"/>
                    <a:gd name="connsiteX27" fmla="*/ 92075 w 1784053"/>
                    <a:gd name="connsiteY27" fmla="*/ 229244 h 1493605"/>
                    <a:gd name="connsiteX28" fmla="*/ 0 w 1784053"/>
                    <a:gd name="connsiteY2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416209 w 1784053"/>
                    <a:gd name="connsiteY9" fmla="*/ 1343241 h 1493605"/>
                    <a:gd name="connsiteX10" fmla="*/ 1630521 w 1784053"/>
                    <a:gd name="connsiteY10" fmla="*/ 1028916 h 1493605"/>
                    <a:gd name="connsiteX11" fmla="*/ 1556702 w 1784053"/>
                    <a:gd name="connsiteY11" fmla="*/ 586003 h 1493605"/>
                    <a:gd name="connsiteX12" fmla="*/ 1430496 w 1784053"/>
                    <a:gd name="connsiteY12" fmla="*/ 802697 h 1493605"/>
                    <a:gd name="connsiteX13" fmla="*/ 1263809 w 1784053"/>
                    <a:gd name="connsiteY13" fmla="*/ 821747 h 1493605"/>
                    <a:gd name="connsiteX14" fmla="*/ 1320958 w 1784053"/>
                    <a:gd name="connsiteY14" fmla="*/ 755072 h 1493605"/>
                    <a:gd name="connsiteX15" fmla="*/ 1425734 w 1784053"/>
                    <a:gd name="connsiteY15" fmla="*/ 705066 h 1493605"/>
                    <a:gd name="connsiteX16" fmla="*/ 1147128 w 1784053"/>
                    <a:gd name="connsiteY16" fmla="*/ 352641 h 1493605"/>
                    <a:gd name="connsiteX17" fmla="*/ 1197133 w 1784053"/>
                    <a:gd name="connsiteY17" fmla="*/ 528853 h 1493605"/>
                    <a:gd name="connsiteX18" fmla="*/ 1129665 w 1784053"/>
                    <a:gd name="connsiteY18" fmla="*/ 582828 h 1493605"/>
                    <a:gd name="connsiteX19" fmla="*/ 1078865 w 1784053"/>
                    <a:gd name="connsiteY19" fmla="*/ 509803 h 1493605"/>
                    <a:gd name="connsiteX20" fmla="*/ 799465 w 1784053"/>
                    <a:gd name="connsiteY20" fmla="*/ 265328 h 1493605"/>
                    <a:gd name="connsiteX21" fmla="*/ 688340 w 1784053"/>
                    <a:gd name="connsiteY21" fmla="*/ 328828 h 1493605"/>
                    <a:gd name="connsiteX22" fmla="*/ 431165 w 1784053"/>
                    <a:gd name="connsiteY22" fmla="*/ 208178 h 1493605"/>
                    <a:gd name="connsiteX23" fmla="*/ 427990 w 1784053"/>
                    <a:gd name="connsiteY23" fmla="*/ 605053 h 1493605"/>
                    <a:gd name="connsiteX24" fmla="*/ 459740 w 1784053"/>
                    <a:gd name="connsiteY24" fmla="*/ 735228 h 1493605"/>
                    <a:gd name="connsiteX25" fmla="*/ 367665 w 1784053"/>
                    <a:gd name="connsiteY25" fmla="*/ 659028 h 1493605"/>
                    <a:gd name="connsiteX26" fmla="*/ 339090 w 1784053"/>
                    <a:gd name="connsiteY26" fmla="*/ 576477 h 1493605"/>
                    <a:gd name="connsiteX27" fmla="*/ 92075 w 1784053"/>
                    <a:gd name="connsiteY27" fmla="*/ 229244 h 1493605"/>
                    <a:gd name="connsiteX28" fmla="*/ 0 w 1784053"/>
                    <a:gd name="connsiteY2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416209 w 1784053"/>
                    <a:gd name="connsiteY9" fmla="*/ 1343241 h 1493605"/>
                    <a:gd name="connsiteX10" fmla="*/ 1630521 w 1784053"/>
                    <a:gd name="connsiteY10" fmla="*/ 1028916 h 1493605"/>
                    <a:gd name="connsiteX11" fmla="*/ 1556702 w 1784053"/>
                    <a:gd name="connsiteY11" fmla="*/ 586003 h 1493605"/>
                    <a:gd name="connsiteX12" fmla="*/ 1430496 w 1784053"/>
                    <a:gd name="connsiteY12" fmla="*/ 802697 h 1493605"/>
                    <a:gd name="connsiteX13" fmla="*/ 1263809 w 1784053"/>
                    <a:gd name="connsiteY13" fmla="*/ 821747 h 1493605"/>
                    <a:gd name="connsiteX14" fmla="*/ 1320958 w 1784053"/>
                    <a:gd name="connsiteY14" fmla="*/ 755072 h 1493605"/>
                    <a:gd name="connsiteX15" fmla="*/ 1425734 w 1784053"/>
                    <a:gd name="connsiteY15" fmla="*/ 705066 h 1493605"/>
                    <a:gd name="connsiteX16" fmla="*/ 1147128 w 1784053"/>
                    <a:gd name="connsiteY16" fmla="*/ 352641 h 1493605"/>
                    <a:gd name="connsiteX17" fmla="*/ 1197133 w 1784053"/>
                    <a:gd name="connsiteY17" fmla="*/ 528853 h 1493605"/>
                    <a:gd name="connsiteX18" fmla="*/ 1129665 w 1784053"/>
                    <a:gd name="connsiteY18" fmla="*/ 582828 h 1493605"/>
                    <a:gd name="connsiteX19" fmla="*/ 1078865 w 1784053"/>
                    <a:gd name="connsiteY19" fmla="*/ 509803 h 1493605"/>
                    <a:gd name="connsiteX20" fmla="*/ 799465 w 1784053"/>
                    <a:gd name="connsiteY20" fmla="*/ 265328 h 1493605"/>
                    <a:gd name="connsiteX21" fmla="*/ 688340 w 1784053"/>
                    <a:gd name="connsiteY21" fmla="*/ 328828 h 1493605"/>
                    <a:gd name="connsiteX22" fmla="*/ 431165 w 1784053"/>
                    <a:gd name="connsiteY22" fmla="*/ 208178 h 1493605"/>
                    <a:gd name="connsiteX23" fmla="*/ 427990 w 1784053"/>
                    <a:gd name="connsiteY23" fmla="*/ 605053 h 1493605"/>
                    <a:gd name="connsiteX24" fmla="*/ 459740 w 1784053"/>
                    <a:gd name="connsiteY24" fmla="*/ 735228 h 1493605"/>
                    <a:gd name="connsiteX25" fmla="*/ 367665 w 1784053"/>
                    <a:gd name="connsiteY25" fmla="*/ 659028 h 1493605"/>
                    <a:gd name="connsiteX26" fmla="*/ 339090 w 1784053"/>
                    <a:gd name="connsiteY26" fmla="*/ 576477 h 1493605"/>
                    <a:gd name="connsiteX27" fmla="*/ 92075 w 1784053"/>
                    <a:gd name="connsiteY27" fmla="*/ 229244 h 1493605"/>
                    <a:gd name="connsiteX28" fmla="*/ 0 w 1784053"/>
                    <a:gd name="connsiteY2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416209 w 1784053"/>
                    <a:gd name="connsiteY9" fmla="*/ 1343241 h 1493605"/>
                    <a:gd name="connsiteX10" fmla="*/ 1635284 w 1784053"/>
                    <a:gd name="connsiteY10" fmla="*/ 1047966 h 1493605"/>
                    <a:gd name="connsiteX11" fmla="*/ 1556702 w 1784053"/>
                    <a:gd name="connsiteY11" fmla="*/ 586003 h 1493605"/>
                    <a:gd name="connsiteX12" fmla="*/ 1430496 w 1784053"/>
                    <a:gd name="connsiteY12" fmla="*/ 802697 h 1493605"/>
                    <a:gd name="connsiteX13" fmla="*/ 1263809 w 1784053"/>
                    <a:gd name="connsiteY13" fmla="*/ 821747 h 1493605"/>
                    <a:gd name="connsiteX14" fmla="*/ 1320958 w 1784053"/>
                    <a:gd name="connsiteY14" fmla="*/ 755072 h 1493605"/>
                    <a:gd name="connsiteX15" fmla="*/ 1425734 w 1784053"/>
                    <a:gd name="connsiteY15" fmla="*/ 705066 h 1493605"/>
                    <a:gd name="connsiteX16" fmla="*/ 1147128 w 1784053"/>
                    <a:gd name="connsiteY16" fmla="*/ 352641 h 1493605"/>
                    <a:gd name="connsiteX17" fmla="*/ 1197133 w 1784053"/>
                    <a:gd name="connsiteY17" fmla="*/ 528853 h 1493605"/>
                    <a:gd name="connsiteX18" fmla="*/ 1129665 w 1784053"/>
                    <a:gd name="connsiteY18" fmla="*/ 582828 h 1493605"/>
                    <a:gd name="connsiteX19" fmla="*/ 1078865 w 1784053"/>
                    <a:gd name="connsiteY19" fmla="*/ 509803 h 1493605"/>
                    <a:gd name="connsiteX20" fmla="*/ 799465 w 1784053"/>
                    <a:gd name="connsiteY20" fmla="*/ 265328 h 1493605"/>
                    <a:gd name="connsiteX21" fmla="*/ 688340 w 1784053"/>
                    <a:gd name="connsiteY21" fmla="*/ 328828 h 1493605"/>
                    <a:gd name="connsiteX22" fmla="*/ 431165 w 1784053"/>
                    <a:gd name="connsiteY22" fmla="*/ 208178 h 1493605"/>
                    <a:gd name="connsiteX23" fmla="*/ 427990 w 1784053"/>
                    <a:gd name="connsiteY23" fmla="*/ 605053 h 1493605"/>
                    <a:gd name="connsiteX24" fmla="*/ 459740 w 1784053"/>
                    <a:gd name="connsiteY24" fmla="*/ 735228 h 1493605"/>
                    <a:gd name="connsiteX25" fmla="*/ 367665 w 1784053"/>
                    <a:gd name="connsiteY25" fmla="*/ 659028 h 1493605"/>
                    <a:gd name="connsiteX26" fmla="*/ 339090 w 1784053"/>
                    <a:gd name="connsiteY26" fmla="*/ 576477 h 1493605"/>
                    <a:gd name="connsiteX27" fmla="*/ 92075 w 1784053"/>
                    <a:gd name="connsiteY27" fmla="*/ 229244 h 1493605"/>
                    <a:gd name="connsiteX28" fmla="*/ 0 w 1784053"/>
                    <a:gd name="connsiteY2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416209 w 1784053"/>
                    <a:gd name="connsiteY9" fmla="*/ 1343241 h 1493605"/>
                    <a:gd name="connsiteX10" fmla="*/ 1635284 w 1784053"/>
                    <a:gd name="connsiteY10" fmla="*/ 1047966 h 1493605"/>
                    <a:gd name="connsiteX11" fmla="*/ 1556702 w 1784053"/>
                    <a:gd name="connsiteY11" fmla="*/ 586003 h 1493605"/>
                    <a:gd name="connsiteX12" fmla="*/ 1430496 w 1784053"/>
                    <a:gd name="connsiteY12" fmla="*/ 802697 h 1493605"/>
                    <a:gd name="connsiteX13" fmla="*/ 1263809 w 1784053"/>
                    <a:gd name="connsiteY13" fmla="*/ 821747 h 1493605"/>
                    <a:gd name="connsiteX14" fmla="*/ 1320958 w 1784053"/>
                    <a:gd name="connsiteY14" fmla="*/ 755072 h 1493605"/>
                    <a:gd name="connsiteX15" fmla="*/ 1425734 w 1784053"/>
                    <a:gd name="connsiteY15" fmla="*/ 705066 h 1493605"/>
                    <a:gd name="connsiteX16" fmla="*/ 1147128 w 1784053"/>
                    <a:gd name="connsiteY16" fmla="*/ 352641 h 1493605"/>
                    <a:gd name="connsiteX17" fmla="*/ 1197133 w 1784053"/>
                    <a:gd name="connsiteY17" fmla="*/ 528853 h 1493605"/>
                    <a:gd name="connsiteX18" fmla="*/ 1129665 w 1784053"/>
                    <a:gd name="connsiteY18" fmla="*/ 582828 h 1493605"/>
                    <a:gd name="connsiteX19" fmla="*/ 1078865 w 1784053"/>
                    <a:gd name="connsiteY19" fmla="*/ 509803 h 1493605"/>
                    <a:gd name="connsiteX20" fmla="*/ 799465 w 1784053"/>
                    <a:gd name="connsiteY20" fmla="*/ 265328 h 1493605"/>
                    <a:gd name="connsiteX21" fmla="*/ 688340 w 1784053"/>
                    <a:gd name="connsiteY21" fmla="*/ 328828 h 1493605"/>
                    <a:gd name="connsiteX22" fmla="*/ 431165 w 1784053"/>
                    <a:gd name="connsiteY22" fmla="*/ 208178 h 1493605"/>
                    <a:gd name="connsiteX23" fmla="*/ 427990 w 1784053"/>
                    <a:gd name="connsiteY23" fmla="*/ 605053 h 1493605"/>
                    <a:gd name="connsiteX24" fmla="*/ 459740 w 1784053"/>
                    <a:gd name="connsiteY24" fmla="*/ 735228 h 1493605"/>
                    <a:gd name="connsiteX25" fmla="*/ 367665 w 1784053"/>
                    <a:gd name="connsiteY25" fmla="*/ 659028 h 1493605"/>
                    <a:gd name="connsiteX26" fmla="*/ 339090 w 1784053"/>
                    <a:gd name="connsiteY26" fmla="*/ 576477 h 1493605"/>
                    <a:gd name="connsiteX27" fmla="*/ 92075 w 1784053"/>
                    <a:gd name="connsiteY27" fmla="*/ 229244 h 1493605"/>
                    <a:gd name="connsiteX28" fmla="*/ 0 w 1784053"/>
                    <a:gd name="connsiteY2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416209 w 1784053"/>
                    <a:gd name="connsiteY9" fmla="*/ 1343241 h 1493605"/>
                    <a:gd name="connsiteX10" fmla="*/ 1635284 w 1784053"/>
                    <a:gd name="connsiteY10" fmla="*/ 1047966 h 1493605"/>
                    <a:gd name="connsiteX11" fmla="*/ 1556702 w 1784053"/>
                    <a:gd name="connsiteY11" fmla="*/ 586003 h 1493605"/>
                    <a:gd name="connsiteX12" fmla="*/ 1430496 w 1784053"/>
                    <a:gd name="connsiteY12" fmla="*/ 802697 h 1493605"/>
                    <a:gd name="connsiteX13" fmla="*/ 1263809 w 1784053"/>
                    <a:gd name="connsiteY13" fmla="*/ 821747 h 1493605"/>
                    <a:gd name="connsiteX14" fmla="*/ 1320958 w 1784053"/>
                    <a:gd name="connsiteY14" fmla="*/ 755072 h 1493605"/>
                    <a:gd name="connsiteX15" fmla="*/ 1425734 w 1784053"/>
                    <a:gd name="connsiteY15" fmla="*/ 705066 h 1493605"/>
                    <a:gd name="connsiteX16" fmla="*/ 1147128 w 1784053"/>
                    <a:gd name="connsiteY16" fmla="*/ 352641 h 1493605"/>
                    <a:gd name="connsiteX17" fmla="*/ 1197133 w 1784053"/>
                    <a:gd name="connsiteY17" fmla="*/ 528853 h 1493605"/>
                    <a:gd name="connsiteX18" fmla="*/ 1129665 w 1784053"/>
                    <a:gd name="connsiteY18" fmla="*/ 582828 h 1493605"/>
                    <a:gd name="connsiteX19" fmla="*/ 1078865 w 1784053"/>
                    <a:gd name="connsiteY19" fmla="*/ 509803 h 1493605"/>
                    <a:gd name="connsiteX20" fmla="*/ 799465 w 1784053"/>
                    <a:gd name="connsiteY20" fmla="*/ 265328 h 1493605"/>
                    <a:gd name="connsiteX21" fmla="*/ 688340 w 1784053"/>
                    <a:gd name="connsiteY21" fmla="*/ 328828 h 1493605"/>
                    <a:gd name="connsiteX22" fmla="*/ 431165 w 1784053"/>
                    <a:gd name="connsiteY22" fmla="*/ 208178 h 1493605"/>
                    <a:gd name="connsiteX23" fmla="*/ 427990 w 1784053"/>
                    <a:gd name="connsiteY23" fmla="*/ 605053 h 1493605"/>
                    <a:gd name="connsiteX24" fmla="*/ 459740 w 1784053"/>
                    <a:gd name="connsiteY24" fmla="*/ 735228 h 1493605"/>
                    <a:gd name="connsiteX25" fmla="*/ 367665 w 1784053"/>
                    <a:gd name="connsiteY25" fmla="*/ 659028 h 1493605"/>
                    <a:gd name="connsiteX26" fmla="*/ 339090 w 1784053"/>
                    <a:gd name="connsiteY26" fmla="*/ 576477 h 1493605"/>
                    <a:gd name="connsiteX27" fmla="*/ 92075 w 1784053"/>
                    <a:gd name="connsiteY27" fmla="*/ 229244 h 1493605"/>
                    <a:gd name="connsiteX28" fmla="*/ 0 w 1784053"/>
                    <a:gd name="connsiteY2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73346 w 1784053"/>
                    <a:gd name="connsiteY8" fmla="*/ 1083685 h 1493605"/>
                    <a:gd name="connsiteX9" fmla="*/ 1416209 w 1784053"/>
                    <a:gd name="connsiteY9" fmla="*/ 1343241 h 1493605"/>
                    <a:gd name="connsiteX10" fmla="*/ 1635284 w 1784053"/>
                    <a:gd name="connsiteY10" fmla="*/ 1047966 h 1493605"/>
                    <a:gd name="connsiteX11" fmla="*/ 1556702 w 1784053"/>
                    <a:gd name="connsiteY11" fmla="*/ 586003 h 1493605"/>
                    <a:gd name="connsiteX12" fmla="*/ 1430496 w 1784053"/>
                    <a:gd name="connsiteY12" fmla="*/ 802697 h 1493605"/>
                    <a:gd name="connsiteX13" fmla="*/ 1263809 w 1784053"/>
                    <a:gd name="connsiteY13" fmla="*/ 821747 h 1493605"/>
                    <a:gd name="connsiteX14" fmla="*/ 1320958 w 1784053"/>
                    <a:gd name="connsiteY14" fmla="*/ 755072 h 1493605"/>
                    <a:gd name="connsiteX15" fmla="*/ 1425734 w 1784053"/>
                    <a:gd name="connsiteY15" fmla="*/ 705066 h 1493605"/>
                    <a:gd name="connsiteX16" fmla="*/ 1147128 w 1784053"/>
                    <a:gd name="connsiteY16" fmla="*/ 352641 h 1493605"/>
                    <a:gd name="connsiteX17" fmla="*/ 1197133 w 1784053"/>
                    <a:gd name="connsiteY17" fmla="*/ 528853 h 1493605"/>
                    <a:gd name="connsiteX18" fmla="*/ 1129665 w 1784053"/>
                    <a:gd name="connsiteY18" fmla="*/ 582828 h 1493605"/>
                    <a:gd name="connsiteX19" fmla="*/ 1078865 w 1784053"/>
                    <a:gd name="connsiteY19" fmla="*/ 509803 h 1493605"/>
                    <a:gd name="connsiteX20" fmla="*/ 799465 w 1784053"/>
                    <a:gd name="connsiteY20" fmla="*/ 265328 h 1493605"/>
                    <a:gd name="connsiteX21" fmla="*/ 688340 w 1784053"/>
                    <a:gd name="connsiteY21" fmla="*/ 328828 h 1493605"/>
                    <a:gd name="connsiteX22" fmla="*/ 431165 w 1784053"/>
                    <a:gd name="connsiteY22" fmla="*/ 208178 h 1493605"/>
                    <a:gd name="connsiteX23" fmla="*/ 427990 w 1784053"/>
                    <a:gd name="connsiteY23" fmla="*/ 605053 h 1493605"/>
                    <a:gd name="connsiteX24" fmla="*/ 459740 w 1784053"/>
                    <a:gd name="connsiteY24" fmla="*/ 735228 h 1493605"/>
                    <a:gd name="connsiteX25" fmla="*/ 367665 w 1784053"/>
                    <a:gd name="connsiteY25" fmla="*/ 659028 h 1493605"/>
                    <a:gd name="connsiteX26" fmla="*/ 339090 w 1784053"/>
                    <a:gd name="connsiteY26" fmla="*/ 576477 h 1493605"/>
                    <a:gd name="connsiteX27" fmla="*/ 92075 w 1784053"/>
                    <a:gd name="connsiteY27" fmla="*/ 229244 h 1493605"/>
                    <a:gd name="connsiteX28" fmla="*/ 0 w 1784053"/>
                    <a:gd name="connsiteY2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82871 w 1784053"/>
                    <a:gd name="connsiteY8" fmla="*/ 1007484 h 1493605"/>
                    <a:gd name="connsiteX9" fmla="*/ 1373346 w 1784053"/>
                    <a:gd name="connsiteY9" fmla="*/ 1083685 h 1493605"/>
                    <a:gd name="connsiteX10" fmla="*/ 1416209 w 1784053"/>
                    <a:gd name="connsiteY10" fmla="*/ 1343241 h 1493605"/>
                    <a:gd name="connsiteX11" fmla="*/ 1635284 w 1784053"/>
                    <a:gd name="connsiteY11" fmla="*/ 1047966 h 1493605"/>
                    <a:gd name="connsiteX12" fmla="*/ 1556702 w 1784053"/>
                    <a:gd name="connsiteY12" fmla="*/ 586003 h 1493605"/>
                    <a:gd name="connsiteX13" fmla="*/ 1430496 w 1784053"/>
                    <a:gd name="connsiteY13" fmla="*/ 802697 h 1493605"/>
                    <a:gd name="connsiteX14" fmla="*/ 1263809 w 1784053"/>
                    <a:gd name="connsiteY14" fmla="*/ 821747 h 1493605"/>
                    <a:gd name="connsiteX15" fmla="*/ 1320958 w 1784053"/>
                    <a:gd name="connsiteY15" fmla="*/ 755072 h 1493605"/>
                    <a:gd name="connsiteX16" fmla="*/ 1425734 w 1784053"/>
                    <a:gd name="connsiteY16" fmla="*/ 705066 h 1493605"/>
                    <a:gd name="connsiteX17" fmla="*/ 1147128 w 1784053"/>
                    <a:gd name="connsiteY17" fmla="*/ 352641 h 1493605"/>
                    <a:gd name="connsiteX18" fmla="*/ 1197133 w 1784053"/>
                    <a:gd name="connsiteY18" fmla="*/ 528853 h 1493605"/>
                    <a:gd name="connsiteX19" fmla="*/ 1129665 w 1784053"/>
                    <a:gd name="connsiteY19" fmla="*/ 582828 h 1493605"/>
                    <a:gd name="connsiteX20" fmla="*/ 1078865 w 1784053"/>
                    <a:gd name="connsiteY20" fmla="*/ 509803 h 1493605"/>
                    <a:gd name="connsiteX21" fmla="*/ 799465 w 1784053"/>
                    <a:gd name="connsiteY21" fmla="*/ 265328 h 1493605"/>
                    <a:gd name="connsiteX22" fmla="*/ 688340 w 1784053"/>
                    <a:gd name="connsiteY22" fmla="*/ 328828 h 1493605"/>
                    <a:gd name="connsiteX23" fmla="*/ 431165 w 1784053"/>
                    <a:gd name="connsiteY23" fmla="*/ 208178 h 1493605"/>
                    <a:gd name="connsiteX24" fmla="*/ 427990 w 1784053"/>
                    <a:gd name="connsiteY24" fmla="*/ 605053 h 1493605"/>
                    <a:gd name="connsiteX25" fmla="*/ 459740 w 1784053"/>
                    <a:gd name="connsiteY25" fmla="*/ 735228 h 1493605"/>
                    <a:gd name="connsiteX26" fmla="*/ 367665 w 1784053"/>
                    <a:gd name="connsiteY26" fmla="*/ 659028 h 1493605"/>
                    <a:gd name="connsiteX27" fmla="*/ 339090 w 1784053"/>
                    <a:gd name="connsiteY27" fmla="*/ 576477 h 1493605"/>
                    <a:gd name="connsiteX28" fmla="*/ 92075 w 1784053"/>
                    <a:gd name="connsiteY28" fmla="*/ 229244 h 1493605"/>
                    <a:gd name="connsiteX29" fmla="*/ 0 w 1784053"/>
                    <a:gd name="connsiteY29"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82871 w 1784053"/>
                    <a:gd name="connsiteY8" fmla="*/ 1007484 h 1493605"/>
                    <a:gd name="connsiteX9" fmla="*/ 1373346 w 1784053"/>
                    <a:gd name="connsiteY9" fmla="*/ 1083685 h 1493605"/>
                    <a:gd name="connsiteX10" fmla="*/ 1416209 w 1784053"/>
                    <a:gd name="connsiteY10" fmla="*/ 1343241 h 1493605"/>
                    <a:gd name="connsiteX11" fmla="*/ 1635284 w 1784053"/>
                    <a:gd name="connsiteY11" fmla="*/ 1047966 h 1493605"/>
                    <a:gd name="connsiteX12" fmla="*/ 1556702 w 1784053"/>
                    <a:gd name="connsiteY12" fmla="*/ 586003 h 1493605"/>
                    <a:gd name="connsiteX13" fmla="*/ 1430496 w 1784053"/>
                    <a:gd name="connsiteY13" fmla="*/ 802697 h 1493605"/>
                    <a:gd name="connsiteX14" fmla="*/ 1263809 w 1784053"/>
                    <a:gd name="connsiteY14" fmla="*/ 821747 h 1493605"/>
                    <a:gd name="connsiteX15" fmla="*/ 1320958 w 1784053"/>
                    <a:gd name="connsiteY15" fmla="*/ 755072 h 1493605"/>
                    <a:gd name="connsiteX16" fmla="*/ 1425734 w 1784053"/>
                    <a:gd name="connsiteY16" fmla="*/ 705066 h 1493605"/>
                    <a:gd name="connsiteX17" fmla="*/ 1147128 w 1784053"/>
                    <a:gd name="connsiteY17" fmla="*/ 352641 h 1493605"/>
                    <a:gd name="connsiteX18" fmla="*/ 1197133 w 1784053"/>
                    <a:gd name="connsiteY18" fmla="*/ 528853 h 1493605"/>
                    <a:gd name="connsiteX19" fmla="*/ 1129665 w 1784053"/>
                    <a:gd name="connsiteY19" fmla="*/ 582828 h 1493605"/>
                    <a:gd name="connsiteX20" fmla="*/ 1078865 w 1784053"/>
                    <a:gd name="connsiteY20" fmla="*/ 509803 h 1493605"/>
                    <a:gd name="connsiteX21" fmla="*/ 799465 w 1784053"/>
                    <a:gd name="connsiteY21" fmla="*/ 265328 h 1493605"/>
                    <a:gd name="connsiteX22" fmla="*/ 688340 w 1784053"/>
                    <a:gd name="connsiteY22" fmla="*/ 328828 h 1493605"/>
                    <a:gd name="connsiteX23" fmla="*/ 431165 w 1784053"/>
                    <a:gd name="connsiteY23" fmla="*/ 208178 h 1493605"/>
                    <a:gd name="connsiteX24" fmla="*/ 427990 w 1784053"/>
                    <a:gd name="connsiteY24" fmla="*/ 605053 h 1493605"/>
                    <a:gd name="connsiteX25" fmla="*/ 459740 w 1784053"/>
                    <a:gd name="connsiteY25" fmla="*/ 735228 h 1493605"/>
                    <a:gd name="connsiteX26" fmla="*/ 367665 w 1784053"/>
                    <a:gd name="connsiteY26" fmla="*/ 659028 h 1493605"/>
                    <a:gd name="connsiteX27" fmla="*/ 339090 w 1784053"/>
                    <a:gd name="connsiteY27" fmla="*/ 576477 h 1493605"/>
                    <a:gd name="connsiteX28" fmla="*/ 92075 w 1784053"/>
                    <a:gd name="connsiteY28" fmla="*/ 229244 h 1493605"/>
                    <a:gd name="connsiteX29" fmla="*/ 0 w 1784053"/>
                    <a:gd name="connsiteY29"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82871 w 1784053"/>
                    <a:gd name="connsiteY8" fmla="*/ 1007484 h 1493605"/>
                    <a:gd name="connsiteX9" fmla="*/ 1373346 w 1784053"/>
                    <a:gd name="connsiteY9" fmla="*/ 1083685 h 1493605"/>
                    <a:gd name="connsiteX10" fmla="*/ 1416209 w 1784053"/>
                    <a:gd name="connsiteY10" fmla="*/ 1343241 h 1493605"/>
                    <a:gd name="connsiteX11" fmla="*/ 1635284 w 1784053"/>
                    <a:gd name="connsiteY11" fmla="*/ 1047966 h 1493605"/>
                    <a:gd name="connsiteX12" fmla="*/ 1556702 w 1784053"/>
                    <a:gd name="connsiteY12" fmla="*/ 586003 h 1493605"/>
                    <a:gd name="connsiteX13" fmla="*/ 1430496 w 1784053"/>
                    <a:gd name="connsiteY13" fmla="*/ 802697 h 1493605"/>
                    <a:gd name="connsiteX14" fmla="*/ 1263809 w 1784053"/>
                    <a:gd name="connsiteY14" fmla="*/ 821747 h 1493605"/>
                    <a:gd name="connsiteX15" fmla="*/ 1320958 w 1784053"/>
                    <a:gd name="connsiteY15" fmla="*/ 755072 h 1493605"/>
                    <a:gd name="connsiteX16" fmla="*/ 1425734 w 1784053"/>
                    <a:gd name="connsiteY16" fmla="*/ 705066 h 1493605"/>
                    <a:gd name="connsiteX17" fmla="*/ 1147128 w 1784053"/>
                    <a:gd name="connsiteY17" fmla="*/ 352641 h 1493605"/>
                    <a:gd name="connsiteX18" fmla="*/ 1197133 w 1784053"/>
                    <a:gd name="connsiteY18" fmla="*/ 528853 h 1493605"/>
                    <a:gd name="connsiteX19" fmla="*/ 1129665 w 1784053"/>
                    <a:gd name="connsiteY19" fmla="*/ 582828 h 1493605"/>
                    <a:gd name="connsiteX20" fmla="*/ 1078865 w 1784053"/>
                    <a:gd name="connsiteY20" fmla="*/ 509803 h 1493605"/>
                    <a:gd name="connsiteX21" fmla="*/ 799465 w 1784053"/>
                    <a:gd name="connsiteY21" fmla="*/ 265328 h 1493605"/>
                    <a:gd name="connsiteX22" fmla="*/ 688340 w 1784053"/>
                    <a:gd name="connsiteY22" fmla="*/ 328828 h 1493605"/>
                    <a:gd name="connsiteX23" fmla="*/ 431165 w 1784053"/>
                    <a:gd name="connsiteY23" fmla="*/ 208178 h 1493605"/>
                    <a:gd name="connsiteX24" fmla="*/ 427990 w 1784053"/>
                    <a:gd name="connsiteY24" fmla="*/ 605053 h 1493605"/>
                    <a:gd name="connsiteX25" fmla="*/ 459740 w 1784053"/>
                    <a:gd name="connsiteY25" fmla="*/ 735228 h 1493605"/>
                    <a:gd name="connsiteX26" fmla="*/ 367665 w 1784053"/>
                    <a:gd name="connsiteY26" fmla="*/ 659028 h 1493605"/>
                    <a:gd name="connsiteX27" fmla="*/ 339090 w 1784053"/>
                    <a:gd name="connsiteY27" fmla="*/ 576477 h 1493605"/>
                    <a:gd name="connsiteX28" fmla="*/ 92075 w 1784053"/>
                    <a:gd name="connsiteY28" fmla="*/ 229244 h 1493605"/>
                    <a:gd name="connsiteX29" fmla="*/ 0 w 1784053"/>
                    <a:gd name="connsiteY29"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82871 w 1784053"/>
                    <a:gd name="connsiteY8" fmla="*/ 1007484 h 1493605"/>
                    <a:gd name="connsiteX9" fmla="*/ 1373346 w 1784053"/>
                    <a:gd name="connsiteY9" fmla="*/ 1083685 h 1493605"/>
                    <a:gd name="connsiteX10" fmla="*/ 1416209 w 1784053"/>
                    <a:gd name="connsiteY10" fmla="*/ 1343241 h 1493605"/>
                    <a:gd name="connsiteX11" fmla="*/ 1635284 w 1784053"/>
                    <a:gd name="connsiteY11" fmla="*/ 1047966 h 1493605"/>
                    <a:gd name="connsiteX12" fmla="*/ 1556702 w 1784053"/>
                    <a:gd name="connsiteY12" fmla="*/ 586003 h 1493605"/>
                    <a:gd name="connsiteX13" fmla="*/ 1430496 w 1784053"/>
                    <a:gd name="connsiteY13" fmla="*/ 802697 h 1493605"/>
                    <a:gd name="connsiteX14" fmla="*/ 1263809 w 1784053"/>
                    <a:gd name="connsiteY14" fmla="*/ 821747 h 1493605"/>
                    <a:gd name="connsiteX15" fmla="*/ 1320958 w 1784053"/>
                    <a:gd name="connsiteY15" fmla="*/ 755072 h 1493605"/>
                    <a:gd name="connsiteX16" fmla="*/ 1425734 w 1784053"/>
                    <a:gd name="connsiteY16" fmla="*/ 705066 h 1493605"/>
                    <a:gd name="connsiteX17" fmla="*/ 1147128 w 1784053"/>
                    <a:gd name="connsiteY17" fmla="*/ 352641 h 1493605"/>
                    <a:gd name="connsiteX18" fmla="*/ 1197133 w 1784053"/>
                    <a:gd name="connsiteY18" fmla="*/ 528853 h 1493605"/>
                    <a:gd name="connsiteX19" fmla="*/ 1129665 w 1784053"/>
                    <a:gd name="connsiteY19" fmla="*/ 582828 h 1493605"/>
                    <a:gd name="connsiteX20" fmla="*/ 1078865 w 1784053"/>
                    <a:gd name="connsiteY20" fmla="*/ 509803 h 1493605"/>
                    <a:gd name="connsiteX21" fmla="*/ 799465 w 1784053"/>
                    <a:gd name="connsiteY21" fmla="*/ 265328 h 1493605"/>
                    <a:gd name="connsiteX22" fmla="*/ 688340 w 1784053"/>
                    <a:gd name="connsiteY22" fmla="*/ 328828 h 1493605"/>
                    <a:gd name="connsiteX23" fmla="*/ 431165 w 1784053"/>
                    <a:gd name="connsiteY23" fmla="*/ 208178 h 1493605"/>
                    <a:gd name="connsiteX24" fmla="*/ 427990 w 1784053"/>
                    <a:gd name="connsiteY24" fmla="*/ 605053 h 1493605"/>
                    <a:gd name="connsiteX25" fmla="*/ 459740 w 1784053"/>
                    <a:gd name="connsiteY25" fmla="*/ 735228 h 1493605"/>
                    <a:gd name="connsiteX26" fmla="*/ 367665 w 1784053"/>
                    <a:gd name="connsiteY26" fmla="*/ 659028 h 1493605"/>
                    <a:gd name="connsiteX27" fmla="*/ 339090 w 1784053"/>
                    <a:gd name="connsiteY27" fmla="*/ 576477 h 1493605"/>
                    <a:gd name="connsiteX28" fmla="*/ 92075 w 1784053"/>
                    <a:gd name="connsiteY28" fmla="*/ 229244 h 1493605"/>
                    <a:gd name="connsiteX29" fmla="*/ 0 w 1784053"/>
                    <a:gd name="connsiteY29"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301909 w 1784053"/>
                    <a:gd name="connsiteY8" fmla="*/ 1040822 h 1493605"/>
                    <a:gd name="connsiteX9" fmla="*/ 1382871 w 1784053"/>
                    <a:gd name="connsiteY9" fmla="*/ 1007484 h 1493605"/>
                    <a:gd name="connsiteX10" fmla="*/ 1373346 w 1784053"/>
                    <a:gd name="connsiteY10" fmla="*/ 1083685 h 1493605"/>
                    <a:gd name="connsiteX11" fmla="*/ 1416209 w 1784053"/>
                    <a:gd name="connsiteY11" fmla="*/ 1343241 h 1493605"/>
                    <a:gd name="connsiteX12" fmla="*/ 1635284 w 1784053"/>
                    <a:gd name="connsiteY12" fmla="*/ 1047966 h 1493605"/>
                    <a:gd name="connsiteX13" fmla="*/ 1556702 w 1784053"/>
                    <a:gd name="connsiteY13" fmla="*/ 586003 h 1493605"/>
                    <a:gd name="connsiteX14" fmla="*/ 1430496 w 1784053"/>
                    <a:gd name="connsiteY14" fmla="*/ 802697 h 1493605"/>
                    <a:gd name="connsiteX15" fmla="*/ 1263809 w 1784053"/>
                    <a:gd name="connsiteY15" fmla="*/ 821747 h 1493605"/>
                    <a:gd name="connsiteX16" fmla="*/ 1320958 w 1784053"/>
                    <a:gd name="connsiteY16" fmla="*/ 755072 h 1493605"/>
                    <a:gd name="connsiteX17" fmla="*/ 1425734 w 1784053"/>
                    <a:gd name="connsiteY17" fmla="*/ 705066 h 1493605"/>
                    <a:gd name="connsiteX18" fmla="*/ 1147128 w 1784053"/>
                    <a:gd name="connsiteY18" fmla="*/ 352641 h 1493605"/>
                    <a:gd name="connsiteX19" fmla="*/ 1197133 w 1784053"/>
                    <a:gd name="connsiteY19" fmla="*/ 528853 h 1493605"/>
                    <a:gd name="connsiteX20" fmla="*/ 1129665 w 1784053"/>
                    <a:gd name="connsiteY20" fmla="*/ 582828 h 1493605"/>
                    <a:gd name="connsiteX21" fmla="*/ 1078865 w 1784053"/>
                    <a:gd name="connsiteY21" fmla="*/ 509803 h 1493605"/>
                    <a:gd name="connsiteX22" fmla="*/ 799465 w 1784053"/>
                    <a:gd name="connsiteY22" fmla="*/ 265328 h 1493605"/>
                    <a:gd name="connsiteX23" fmla="*/ 688340 w 1784053"/>
                    <a:gd name="connsiteY23" fmla="*/ 328828 h 1493605"/>
                    <a:gd name="connsiteX24" fmla="*/ 431165 w 1784053"/>
                    <a:gd name="connsiteY24" fmla="*/ 208178 h 1493605"/>
                    <a:gd name="connsiteX25" fmla="*/ 427990 w 1784053"/>
                    <a:gd name="connsiteY25" fmla="*/ 605053 h 1493605"/>
                    <a:gd name="connsiteX26" fmla="*/ 459740 w 1784053"/>
                    <a:gd name="connsiteY26" fmla="*/ 735228 h 1493605"/>
                    <a:gd name="connsiteX27" fmla="*/ 367665 w 1784053"/>
                    <a:gd name="connsiteY27" fmla="*/ 659028 h 1493605"/>
                    <a:gd name="connsiteX28" fmla="*/ 339090 w 1784053"/>
                    <a:gd name="connsiteY28" fmla="*/ 576477 h 1493605"/>
                    <a:gd name="connsiteX29" fmla="*/ 92075 w 1784053"/>
                    <a:gd name="connsiteY29" fmla="*/ 229244 h 1493605"/>
                    <a:gd name="connsiteX30" fmla="*/ 0 w 1784053"/>
                    <a:gd name="connsiteY30"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297146 w 1784053"/>
                    <a:gd name="connsiteY8" fmla="*/ 1324191 h 1493605"/>
                    <a:gd name="connsiteX9" fmla="*/ 1301909 w 1784053"/>
                    <a:gd name="connsiteY9" fmla="*/ 1040822 h 1493605"/>
                    <a:gd name="connsiteX10" fmla="*/ 1382871 w 1784053"/>
                    <a:gd name="connsiteY10" fmla="*/ 1007484 h 1493605"/>
                    <a:gd name="connsiteX11" fmla="*/ 1373346 w 1784053"/>
                    <a:gd name="connsiteY11" fmla="*/ 1083685 h 1493605"/>
                    <a:gd name="connsiteX12" fmla="*/ 1416209 w 1784053"/>
                    <a:gd name="connsiteY12" fmla="*/ 1343241 h 1493605"/>
                    <a:gd name="connsiteX13" fmla="*/ 1635284 w 1784053"/>
                    <a:gd name="connsiteY13" fmla="*/ 1047966 h 1493605"/>
                    <a:gd name="connsiteX14" fmla="*/ 1556702 w 1784053"/>
                    <a:gd name="connsiteY14" fmla="*/ 586003 h 1493605"/>
                    <a:gd name="connsiteX15" fmla="*/ 1430496 w 1784053"/>
                    <a:gd name="connsiteY15" fmla="*/ 802697 h 1493605"/>
                    <a:gd name="connsiteX16" fmla="*/ 1263809 w 1784053"/>
                    <a:gd name="connsiteY16" fmla="*/ 821747 h 1493605"/>
                    <a:gd name="connsiteX17" fmla="*/ 1320958 w 1784053"/>
                    <a:gd name="connsiteY17" fmla="*/ 755072 h 1493605"/>
                    <a:gd name="connsiteX18" fmla="*/ 1425734 w 1784053"/>
                    <a:gd name="connsiteY18" fmla="*/ 705066 h 1493605"/>
                    <a:gd name="connsiteX19" fmla="*/ 1147128 w 1784053"/>
                    <a:gd name="connsiteY19" fmla="*/ 352641 h 1493605"/>
                    <a:gd name="connsiteX20" fmla="*/ 1197133 w 1784053"/>
                    <a:gd name="connsiteY20" fmla="*/ 528853 h 1493605"/>
                    <a:gd name="connsiteX21" fmla="*/ 1129665 w 1784053"/>
                    <a:gd name="connsiteY21" fmla="*/ 582828 h 1493605"/>
                    <a:gd name="connsiteX22" fmla="*/ 1078865 w 1784053"/>
                    <a:gd name="connsiteY22" fmla="*/ 509803 h 1493605"/>
                    <a:gd name="connsiteX23" fmla="*/ 799465 w 1784053"/>
                    <a:gd name="connsiteY23" fmla="*/ 265328 h 1493605"/>
                    <a:gd name="connsiteX24" fmla="*/ 688340 w 1784053"/>
                    <a:gd name="connsiteY24" fmla="*/ 328828 h 1493605"/>
                    <a:gd name="connsiteX25" fmla="*/ 431165 w 1784053"/>
                    <a:gd name="connsiteY25" fmla="*/ 208178 h 1493605"/>
                    <a:gd name="connsiteX26" fmla="*/ 427990 w 1784053"/>
                    <a:gd name="connsiteY26" fmla="*/ 605053 h 1493605"/>
                    <a:gd name="connsiteX27" fmla="*/ 459740 w 1784053"/>
                    <a:gd name="connsiteY27" fmla="*/ 735228 h 1493605"/>
                    <a:gd name="connsiteX28" fmla="*/ 367665 w 1784053"/>
                    <a:gd name="connsiteY28" fmla="*/ 659028 h 1493605"/>
                    <a:gd name="connsiteX29" fmla="*/ 339090 w 1784053"/>
                    <a:gd name="connsiteY29" fmla="*/ 576477 h 1493605"/>
                    <a:gd name="connsiteX30" fmla="*/ 92075 w 1784053"/>
                    <a:gd name="connsiteY30" fmla="*/ 229244 h 1493605"/>
                    <a:gd name="connsiteX31" fmla="*/ 0 w 1784053"/>
                    <a:gd name="connsiteY31"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297146 w 1784053"/>
                    <a:gd name="connsiteY8" fmla="*/ 1324191 h 1493605"/>
                    <a:gd name="connsiteX9" fmla="*/ 1301909 w 1784053"/>
                    <a:gd name="connsiteY9" fmla="*/ 1040822 h 1493605"/>
                    <a:gd name="connsiteX10" fmla="*/ 1382871 w 1784053"/>
                    <a:gd name="connsiteY10" fmla="*/ 1007484 h 1493605"/>
                    <a:gd name="connsiteX11" fmla="*/ 1373346 w 1784053"/>
                    <a:gd name="connsiteY11" fmla="*/ 1083685 h 1493605"/>
                    <a:gd name="connsiteX12" fmla="*/ 1416209 w 1784053"/>
                    <a:gd name="connsiteY12" fmla="*/ 1343241 h 1493605"/>
                    <a:gd name="connsiteX13" fmla="*/ 1635284 w 1784053"/>
                    <a:gd name="connsiteY13" fmla="*/ 1047966 h 1493605"/>
                    <a:gd name="connsiteX14" fmla="*/ 1556702 w 1784053"/>
                    <a:gd name="connsiteY14" fmla="*/ 586003 h 1493605"/>
                    <a:gd name="connsiteX15" fmla="*/ 1430496 w 1784053"/>
                    <a:gd name="connsiteY15" fmla="*/ 802697 h 1493605"/>
                    <a:gd name="connsiteX16" fmla="*/ 1263809 w 1784053"/>
                    <a:gd name="connsiteY16" fmla="*/ 821747 h 1493605"/>
                    <a:gd name="connsiteX17" fmla="*/ 1320958 w 1784053"/>
                    <a:gd name="connsiteY17" fmla="*/ 755072 h 1493605"/>
                    <a:gd name="connsiteX18" fmla="*/ 1425734 w 1784053"/>
                    <a:gd name="connsiteY18" fmla="*/ 705066 h 1493605"/>
                    <a:gd name="connsiteX19" fmla="*/ 1147128 w 1784053"/>
                    <a:gd name="connsiteY19" fmla="*/ 352641 h 1493605"/>
                    <a:gd name="connsiteX20" fmla="*/ 1197133 w 1784053"/>
                    <a:gd name="connsiteY20" fmla="*/ 528853 h 1493605"/>
                    <a:gd name="connsiteX21" fmla="*/ 1129665 w 1784053"/>
                    <a:gd name="connsiteY21" fmla="*/ 582828 h 1493605"/>
                    <a:gd name="connsiteX22" fmla="*/ 1078865 w 1784053"/>
                    <a:gd name="connsiteY22" fmla="*/ 509803 h 1493605"/>
                    <a:gd name="connsiteX23" fmla="*/ 799465 w 1784053"/>
                    <a:gd name="connsiteY23" fmla="*/ 265328 h 1493605"/>
                    <a:gd name="connsiteX24" fmla="*/ 688340 w 1784053"/>
                    <a:gd name="connsiteY24" fmla="*/ 328828 h 1493605"/>
                    <a:gd name="connsiteX25" fmla="*/ 431165 w 1784053"/>
                    <a:gd name="connsiteY25" fmla="*/ 208178 h 1493605"/>
                    <a:gd name="connsiteX26" fmla="*/ 427990 w 1784053"/>
                    <a:gd name="connsiteY26" fmla="*/ 605053 h 1493605"/>
                    <a:gd name="connsiteX27" fmla="*/ 459740 w 1784053"/>
                    <a:gd name="connsiteY27" fmla="*/ 735228 h 1493605"/>
                    <a:gd name="connsiteX28" fmla="*/ 367665 w 1784053"/>
                    <a:gd name="connsiteY28" fmla="*/ 659028 h 1493605"/>
                    <a:gd name="connsiteX29" fmla="*/ 339090 w 1784053"/>
                    <a:gd name="connsiteY29" fmla="*/ 576477 h 1493605"/>
                    <a:gd name="connsiteX30" fmla="*/ 92075 w 1784053"/>
                    <a:gd name="connsiteY30" fmla="*/ 229244 h 1493605"/>
                    <a:gd name="connsiteX31" fmla="*/ 0 w 1784053"/>
                    <a:gd name="connsiteY31"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297146 w 1784053"/>
                    <a:gd name="connsiteY8" fmla="*/ 1324191 h 1493605"/>
                    <a:gd name="connsiteX9" fmla="*/ 1323340 w 1784053"/>
                    <a:gd name="connsiteY9" fmla="*/ 1047966 h 1493605"/>
                    <a:gd name="connsiteX10" fmla="*/ 1382871 w 1784053"/>
                    <a:gd name="connsiteY10" fmla="*/ 1007484 h 1493605"/>
                    <a:gd name="connsiteX11" fmla="*/ 1373346 w 1784053"/>
                    <a:gd name="connsiteY11" fmla="*/ 1083685 h 1493605"/>
                    <a:gd name="connsiteX12" fmla="*/ 1416209 w 1784053"/>
                    <a:gd name="connsiteY12" fmla="*/ 1343241 h 1493605"/>
                    <a:gd name="connsiteX13" fmla="*/ 1635284 w 1784053"/>
                    <a:gd name="connsiteY13" fmla="*/ 1047966 h 1493605"/>
                    <a:gd name="connsiteX14" fmla="*/ 1556702 w 1784053"/>
                    <a:gd name="connsiteY14" fmla="*/ 586003 h 1493605"/>
                    <a:gd name="connsiteX15" fmla="*/ 1430496 w 1784053"/>
                    <a:gd name="connsiteY15" fmla="*/ 802697 h 1493605"/>
                    <a:gd name="connsiteX16" fmla="*/ 1263809 w 1784053"/>
                    <a:gd name="connsiteY16" fmla="*/ 821747 h 1493605"/>
                    <a:gd name="connsiteX17" fmla="*/ 1320958 w 1784053"/>
                    <a:gd name="connsiteY17" fmla="*/ 755072 h 1493605"/>
                    <a:gd name="connsiteX18" fmla="*/ 1425734 w 1784053"/>
                    <a:gd name="connsiteY18" fmla="*/ 705066 h 1493605"/>
                    <a:gd name="connsiteX19" fmla="*/ 1147128 w 1784053"/>
                    <a:gd name="connsiteY19" fmla="*/ 352641 h 1493605"/>
                    <a:gd name="connsiteX20" fmla="*/ 1197133 w 1784053"/>
                    <a:gd name="connsiteY20" fmla="*/ 528853 h 1493605"/>
                    <a:gd name="connsiteX21" fmla="*/ 1129665 w 1784053"/>
                    <a:gd name="connsiteY21" fmla="*/ 582828 h 1493605"/>
                    <a:gd name="connsiteX22" fmla="*/ 1078865 w 1784053"/>
                    <a:gd name="connsiteY22" fmla="*/ 509803 h 1493605"/>
                    <a:gd name="connsiteX23" fmla="*/ 799465 w 1784053"/>
                    <a:gd name="connsiteY23" fmla="*/ 265328 h 1493605"/>
                    <a:gd name="connsiteX24" fmla="*/ 688340 w 1784053"/>
                    <a:gd name="connsiteY24" fmla="*/ 328828 h 1493605"/>
                    <a:gd name="connsiteX25" fmla="*/ 431165 w 1784053"/>
                    <a:gd name="connsiteY25" fmla="*/ 208178 h 1493605"/>
                    <a:gd name="connsiteX26" fmla="*/ 427990 w 1784053"/>
                    <a:gd name="connsiteY26" fmla="*/ 605053 h 1493605"/>
                    <a:gd name="connsiteX27" fmla="*/ 459740 w 1784053"/>
                    <a:gd name="connsiteY27" fmla="*/ 735228 h 1493605"/>
                    <a:gd name="connsiteX28" fmla="*/ 367665 w 1784053"/>
                    <a:gd name="connsiteY28" fmla="*/ 659028 h 1493605"/>
                    <a:gd name="connsiteX29" fmla="*/ 339090 w 1784053"/>
                    <a:gd name="connsiteY29" fmla="*/ 576477 h 1493605"/>
                    <a:gd name="connsiteX30" fmla="*/ 92075 w 1784053"/>
                    <a:gd name="connsiteY30" fmla="*/ 229244 h 1493605"/>
                    <a:gd name="connsiteX31" fmla="*/ 0 w 1784053"/>
                    <a:gd name="connsiteY31"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297146 w 1784053"/>
                    <a:gd name="connsiteY8" fmla="*/ 1324191 h 1493605"/>
                    <a:gd name="connsiteX9" fmla="*/ 1323340 w 1784053"/>
                    <a:gd name="connsiteY9" fmla="*/ 1047966 h 1493605"/>
                    <a:gd name="connsiteX10" fmla="*/ 1382871 w 1784053"/>
                    <a:gd name="connsiteY10" fmla="*/ 1007484 h 1493605"/>
                    <a:gd name="connsiteX11" fmla="*/ 1373346 w 1784053"/>
                    <a:gd name="connsiteY11" fmla="*/ 1083685 h 1493605"/>
                    <a:gd name="connsiteX12" fmla="*/ 1416209 w 1784053"/>
                    <a:gd name="connsiteY12" fmla="*/ 1343241 h 1493605"/>
                    <a:gd name="connsiteX13" fmla="*/ 1635284 w 1784053"/>
                    <a:gd name="connsiteY13" fmla="*/ 1047966 h 1493605"/>
                    <a:gd name="connsiteX14" fmla="*/ 1556702 w 1784053"/>
                    <a:gd name="connsiteY14" fmla="*/ 586003 h 1493605"/>
                    <a:gd name="connsiteX15" fmla="*/ 1430496 w 1784053"/>
                    <a:gd name="connsiteY15" fmla="*/ 802697 h 1493605"/>
                    <a:gd name="connsiteX16" fmla="*/ 1263809 w 1784053"/>
                    <a:gd name="connsiteY16" fmla="*/ 821747 h 1493605"/>
                    <a:gd name="connsiteX17" fmla="*/ 1320958 w 1784053"/>
                    <a:gd name="connsiteY17" fmla="*/ 755072 h 1493605"/>
                    <a:gd name="connsiteX18" fmla="*/ 1425734 w 1784053"/>
                    <a:gd name="connsiteY18" fmla="*/ 705066 h 1493605"/>
                    <a:gd name="connsiteX19" fmla="*/ 1147128 w 1784053"/>
                    <a:gd name="connsiteY19" fmla="*/ 352641 h 1493605"/>
                    <a:gd name="connsiteX20" fmla="*/ 1197133 w 1784053"/>
                    <a:gd name="connsiteY20" fmla="*/ 528853 h 1493605"/>
                    <a:gd name="connsiteX21" fmla="*/ 1129665 w 1784053"/>
                    <a:gd name="connsiteY21" fmla="*/ 582828 h 1493605"/>
                    <a:gd name="connsiteX22" fmla="*/ 1078865 w 1784053"/>
                    <a:gd name="connsiteY22" fmla="*/ 509803 h 1493605"/>
                    <a:gd name="connsiteX23" fmla="*/ 799465 w 1784053"/>
                    <a:gd name="connsiteY23" fmla="*/ 265328 h 1493605"/>
                    <a:gd name="connsiteX24" fmla="*/ 688340 w 1784053"/>
                    <a:gd name="connsiteY24" fmla="*/ 328828 h 1493605"/>
                    <a:gd name="connsiteX25" fmla="*/ 431165 w 1784053"/>
                    <a:gd name="connsiteY25" fmla="*/ 208178 h 1493605"/>
                    <a:gd name="connsiteX26" fmla="*/ 427990 w 1784053"/>
                    <a:gd name="connsiteY26" fmla="*/ 605053 h 1493605"/>
                    <a:gd name="connsiteX27" fmla="*/ 459740 w 1784053"/>
                    <a:gd name="connsiteY27" fmla="*/ 735228 h 1493605"/>
                    <a:gd name="connsiteX28" fmla="*/ 367665 w 1784053"/>
                    <a:gd name="connsiteY28" fmla="*/ 659028 h 1493605"/>
                    <a:gd name="connsiteX29" fmla="*/ 339090 w 1784053"/>
                    <a:gd name="connsiteY29" fmla="*/ 576477 h 1493605"/>
                    <a:gd name="connsiteX30" fmla="*/ 92075 w 1784053"/>
                    <a:gd name="connsiteY30" fmla="*/ 229244 h 1493605"/>
                    <a:gd name="connsiteX31" fmla="*/ 0 w 1784053"/>
                    <a:gd name="connsiteY31"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297146 w 1784053"/>
                    <a:gd name="connsiteY8" fmla="*/ 1324191 h 1493605"/>
                    <a:gd name="connsiteX9" fmla="*/ 1323340 w 1784053"/>
                    <a:gd name="connsiteY9" fmla="*/ 1047966 h 1493605"/>
                    <a:gd name="connsiteX10" fmla="*/ 1349534 w 1784053"/>
                    <a:gd name="connsiteY10" fmla="*/ 924141 h 1493605"/>
                    <a:gd name="connsiteX11" fmla="*/ 1382871 w 1784053"/>
                    <a:gd name="connsiteY11" fmla="*/ 1007484 h 1493605"/>
                    <a:gd name="connsiteX12" fmla="*/ 1373346 w 1784053"/>
                    <a:gd name="connsiteY12" fmla="*/ 1083685 h 1493605"/>
                    <a:gd name="connsiteX13" fmla="*/ 1416209 w 1784053"/>
                    <a:gd name="connsiteY13" fmla="*/ 1343241 h 1493605"/>
                    <a:gd name="connsiteX14" fmla="*/ 1635284 w 1784053"/>
                    <a:gd name="connsiteY14" fmla="*/ 1047966 h 1493605"/>
                    <a:gd name="connsiteX15" fmla="*/ 1556702 w 1784053"/>
                    <a:gd name="connsiteY15" fmla="*/ 586003 h 1493605"/>
                    <a:gd name="connsiteX16" fmla="*/ 1430496 w 1784053"/>
                    <a:gd name="connsiteY16" fmla="*/ 802697 h 1493605"/>
                    <a:gd name="connsiteX17" fmla="*/ 1263809 w 1784053"/>
                    <a:gd name="connsiteY17" fmla="*/ 821747 h 1493605"/>
                    <a:gd name="connsiteX18" fmla="*/ 1320958 w 1784053"/>
                    <a:gd name="connsiteY18" fmla="*/ 755072 h 1493605"/>
                    <a:gd name="connsiteX19" fmla="*/ 1425734 w 1784053"/>
                    <a:gd name="connsiteY19" fmla="*/ 705066 h 1493605"/>
                    <a:gd name="connsiteX20" fmla="*/ 1147128 w 1784053"/>
                    <a:gd name="connsiteY20" fmla="*/ 352641 h 1493605"/>
                    <a:gd name="connsiteX21" fmla="*/ 1197133 w 1784053"/>
                    <a:gd name="connsiteY21" fmla="*/ 528853 h 1493605"/>
                    <a:gd name="connsiteX22" fmla="*/ 1129665 w 1784053"/>
                    <a:gd name="connsiteY22" fmla="*/ 582828 h 1493605"/>
                    <a:gd name="connsiteX23" fmla="*/ 1078865 w 1784053"/>
                    <a:gd name="connsiteY23" fmla="*/ 509803 h 1493605"/>
                    <a:gd name="connsiteX24" fmla="*/ 799465 w 1784053"/>
                    <a:gd name="connsiteY24" fmla="*/ 265328 h 1493605"/>
                    <a:gd name="connsiteX25" fmla="*/ 688340 w 1784053"/>
                    <a:gd name="connsiteY25" fmla="*/ 328828 h 1493605"/>
                    <a:gd name="connsiteX26" fmla="*/ 431165 w 1784053"/>
                    <a:gd name="connsiteY26" fmla="*/ 208178 h 1493605"/>
                    <a:gd name="connsiteX27" fmla="*/ 427990 w 1784053"/>
                    <a:gd name="connsiteY27" fmla="*/ 605053 h 1493605"/>
                    <a:gd name="connsiteX28" fmla="*/ 459740 w 1784053"/>
                    <a:gd name="connsiteY28" fmla="*/ 735228 h 1493605"/>
                    <a:gd name="connsiteX29" fmla="*/ 367665 w 1784053"/>
                    <a:gd name="connsiteY29" fmla="*/ 659028 h 1493605"/>
                    <a:gd name="connsiteX30" fmla="*/ 339090 w 1784053"/>
                    <a:gd name="connsiteY30" fmla="*/ 576477 h 1493605"/>
                    <a:gd name="connsiteX31" fmla="*/ 92075 w 1784053"/>
                    <a:gd name="connsiteY31" fmla="*/ 229244 h 1493605"/>
                    <a:gd name="connsiteX32" fmla="*/ 0 w 1784053"/>
                    <a:gd name="connsiteY32"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297146 w 1784053"/>
                    <a:gd name="connsiteY8" fmla="*/ 1324191 h 1493605"/>
                    <a:gd name="connsiteX9" fmla="*/ 1323340 w 1784053"/>
                    <a:gd name="connsiteY9" fmla="*/ 1047966 h 1493605"/>
                    <a:gd name="connsiteX10" fmla="*/ 1349534 w 1784053"/>
                    <a:gd name="connsiteY10" fmla="*/ 909853 h 1493605"/>
                    <a:gd name="connsiteX11" fmla="*/ 1382871 w 1784053"/>
                    <a:gd name="connsiteY11" fmla="*/ 1007484 h 1493605"/>
                    <a:gd name="connsiteX12" fmla="*/ 1373346 w 1784053"/>
                    <a:gd name="connsiteY12" fmla="*/ 1083685 h 1493605"/>
                    <a:gd name="connsiteX13" fmla="*/ 1416209 w 1784053"/>
                    <a:gd name="connsiteY13" fmla="*/ 1343241 h 1493605"/>
                    <a:gd name="connsiteX14" fmla="*/ 1635284 w 1784053"/>
                    <a:gd name="connsiteY14" fmla="*/ 1047966 h 1493605"/>
                    <a:gd name="connsiteX15" fmla="*/ 1556702 w 1784053"/>
                    <a:gd name="connsiteY15" fmla="*/ 586003 h 1493605"/>
                    <a:gd name="connsiteX16" fmla="*/ 1430496 w 1784053"/>
                    <a:gd name="connsiteY16" fmla="*/ 802697 h 1493605"/>
                    <a:gd name="connsiteX17" fmla="*/ 1263809 w 1784053"/>
                    <a:gd name="connsiteY17" fmla="*/ 821747 h 1493605"/>
                    <a:gd name="connsiteX18" fmla="*/ 1320958 w 1784053"/>
                    <a:gd name="connsiteY18" fmla="*/ 755072 h 1493605"/>
                    <a:gd name="connsiteX19" fmla="*/ 1425734 w 1784053"/>
                    <a:gd name="connsiteY19" fmla="*/ 705066 h 1493605"/>
                    <a:gd name="connsiteX20" fmla="*/ 1147128 w 1784053"/>
                    <a:gd name="connsiteY20" fmla="*/ 352641 h 1493605"/>
                    <a:gd name="connsiteX21" fmla="*/ 1197133 w 1784053"/>
                    <a:gd name="connsiteY21" fmla="*/ 528853 h 1493605"/>
                    <a:gd name="connsiteX22" fmla="*/ 1129665 w 1784053"/>
                    <a:gd name="connsiteY22" fmla="*/ 582828 h 1493605"/>
                    <a:gd name="connsiteX23" fmla="*/ 1078865 w 1784053"/>
                    <a:gd name="connsiteY23" fmla="*/ 509803 h 1493605"/>
                    <a:gd name="connsiteX24" fmla="*/ 799465 w 1784053"/>
                    <a:gd name="connsiteY24" fmla="*/ 265328 h 1493605"/>
                    <a:gd name="connsiteX25" fmla="*/ 688340 w 1784053"/>
                    <a:gd name="connsiteY25" fmla="*/ 328828 h 1493605"/>
                    <a:gd name="connsiteX26" fmla="*/ 431165 w 1784053"/>
                    <a:gd name="connsiteY26" fmla="*/ 208178 h 1493605"/>
                    <a:gd name="connsiteX27" fmla="*/ 427990 w 1784053"/>
                    <a:gd name="connsiteY27" fmla="*/ 605053 h 1493605"/>
                    <a:gd name="connsiteX28" fmla="*/ 459740 w 1784053"/>
                    <a:gd name="connsiteY28" fmla="*/ 735228 h 1493605"/>
                    <a:gd name="connsiteX29" fmla="*/ 367665 w 1784053"/>
                    <a:gd name="connsiteY29" fmla="*/ 659028 h 1493605"/>
                    <a:gd name="connsiteX30" fmla="*/ 339090 w 1784053"/>
                    <a:gd name="connsiteY30" fmla="*/ 576477 h 1493605"/>
                    <a:gd name="connsiteX31" fmla="*/ 92075 w 1784053"/>
                    <a:gd name="connsiteY31" fmla="*/ 229244 h 1493605"/>
                    <a:gd name="connsiteX32" fmla="*/ 0 w 1784053"/>
                    <a:gd name="connsiteY32"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987584 w 1784053"/>
                    <a:gd name="connsiteY8" fmla="*/ 1188459 h 1493605"/>
                    <a:gd name="connsiteX9" fmla="*/ 1297146 w 1784053"/>
                    <a:gd name="connsiteY9" fmla="*/ 1324191 h 1493605"/>
                    <a:gd name="connsiteX10" fmla="*/ 1323340 w 1784053"/>
                    <a:gd name="connsiteY10" fmla="*/ 1047966 h 1493605"/>
                    <a:gd name="connsiteX11" fmla="*/ 1349534 w 1784053"/>
                    <a:gd name="connsiteY11" fmla="*/ 909853 h 1493605"/>
                    <a:gd name="connsiteX12" fmla="*/ 1382871 w 1784053"/>
                    <a:gd name="connsiteY12" fmla="*/ 1007484 h 1493605"/>
                    <a:gd name="connsiteX13" fmla="*/ 1373346 w 1784053"/>
                    <a:gd name="connsiteY13" fmla="*/ 1083685 h 1493605"/>
                    <a:gd name="connsiteX14" fmla="*/ 1416209 w 1784053"/>
                    <a:gd name="connsiteY14" fmla="*/ 1343241 h 1493605"/>
                    <a:gd name="connsiteX15" fmla="*/ 1635284 w 1784053"/>
                    <a:gd name="connsiteY15" fmla="*/ 1047966 h 1493605"/>
                    <a:gd name="connsiteX16" fmla="*/ 1556702 w 1784053"/>
                    <a:gd name="connsiteY16" fmla="*/ 586003 h 1493605"/>
                    <a:gd name="connsiteX17" fmla="*/ 1430496 w 1784053"/>
                    <a:gd name="connsiteY17" fmla="*/ 802697 h 1493605"/>
                    <a:gd name="connsiteX18" fmla="*/ 1263809 w 1784053"/>
                    <a:gd name="connsiteY18" fmla="*/ 821747 h 1493605"/>
                    <a:gd name="connsiteX19" fmla="*/ 1320958 w 1784053"/>
                    <a:gd name="connsiteY19" fmla="*/ 755072 h 1493605"/>
                    <a:gd name="connsiteX20" fmla="*/ 1425734 w 1784053"/>
                    <a:gd name="connsiteY20" fmla="*/ 705066 h 1493605"/>
                    <a:gd name="connsiteX21" fmla="*/ 1147128 w 1784053"/>
                    <a:gd name="connsiteY21" fmla="*/ 352641 h 1493605"/>
                    <a:gd name="connsiteX22" fmla="*/ 1197133 w 1784053"/>
                    <a:gd name="connsiteY22" fmla="*/ 528853 h 1493605"/>
                    <a:gd name="connsiteX23" fmla="*/ 1129665 w 1784053"/>
                    <a:gd name="connsiteY23" fmla="*/ 582828 h 1493605"/>
                    <a:gd name="connsiteX24" fmla="*/ 1078865 w 1784053"/>
                    <a:gd name="connsiteY24" fmla="*/ 509803 h 1493605"/>
                    <a:gd name="connsiteX25" fmla="*/ 799465 w 1784053"/>
                    <a:gd name="connsiteY25" fmla="*/ 265328 h 1493605"/>
                    <a:gd name="connsiteX26" fmla="*/ 688340 w 1784053"/>
                    <a:gd name="connsiteY26" fmla="*/ 328828 h 1493605"/>
                    <a:gd name="connsiteX27" fmla="*/ 431165 w 1784053"/>
                    <a:gd name="connsiteY27" fmla="*/ 208178 h 1493605"/>
                    <a:gd name="connsiteX28" fmla="*/ 427990 w 1784053"/>
                    <a:gd name="connsiteY28" fmla="*/ 605053 h 1493605"/>
                    <a:gd name="connsiteX29" fmla="*/ 459740 w 1784053"/>
                    <a:gd name="connsiteY29" fmla="*/ 735228 h 1493605"/>
                    <a:gd name="connsiteX30" fmla="*/ 367665 w 1784053"/>
                    <a:gd name="connsiteY30" fmla="*/ 659028 h 1493605"/>
                    <a:gd name="connsiteX31" fmla="*/ 339090 w 1784053"/>
                    <a:gd name="connsiteY31" fmla="*/ 576477 h 1493605"/>
                    <a:gd name="connsiteX32" fmla="*/ 92075 w 1784053"/>
                    <a:gd name="connsiteY32" fmla="*/ 229244 h 1493605"/>
                    <a:gd name="connsiteX33" fmla="*/ 0 w 1784053"/>
                    <a:gd name="connsiteY33"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987584 w 1784053"/>
                    <a:gd name="connsiteY8" fmla="*/ 1188459 h 1493605"/>
                    <a:gd name="connsiteX9" fmla="*/ 1297146 w 1784053"/>
                    <a:gd name="connsiteY9" fmla="*/ 1324191 h 1493605"/>
                    <a:gd name="connsiteX10" fmla="*/ 1323340 w 1784053"/>
                    <a:gd name="connsiteY10" fmla="*/ 1047966 h 1493605"/>
                    <a:gd name="connsiteX11" fmla="*/ 1349534 w 1784053"/>
                    <a:gd name="connsiteY11" fmla="*/ 909853 h 1493605"/>
                    <a:gd name="connsiteX12" fmla="*/ 1382871 w 1784053"/>
                    <a:gd name="connsiteY12" fmla="*/ 1007484 h 1493605"/>
                    <a:gd name="connsiteX13" fmla="*/ 1373346 w 1784053"/>
                    <a:gd name="connsiteY13" fmla="*/ 1083685 h 1493605"/>
                    <a:gd name="connsiteX14" fmla="*/ 1416209 w 1784053"/>
                    <a:gd name="connsiteY14" fmla="*/ 1343241 h 1493605"/>
                    <a:gd name="connsiteX15" fmla="*/ 1635284 w 1784053"/>
                    <a:gd name="connsiteY15" fmla="*/ 1047966 h 1493605"/>
                    <a:gd name="connsiteX16" fmla="*/ 1556702 w 1784053"/>
                    <a:gd name="connsiteY16" fmla="*/ 586003 h 1493605"/>
                    <a:gd name="connsiteX17" fmla="*/ 1430496 w 1784053"/>
                    <a:gd name="connsiteY17" fmla="*/ 802697 h 1493605"/>
                    <a:gd name="connsiteX18" fmla="*/ 1263809 w 1784053"/>
                    <a:gd name="connsiteY18" fmla="*/ 821747 h 1493605"/>
                    <a:gd name="connsiteX19" fmla="*/ 1320958 w 1784053"/>
                    <a:gd name="connsiteY19" fmla="*/ 755072 h 1493605"/>
                    <a:gd name="connsiteX20" fmla="*/ 1425734 w 1784053"/>
                    <a:gd name="connsiteY20" fmla="*/ 705066 h 1493605"/>
                    <a:gd name="connsiteX21" fmla="*/ 1147128 w 1784053"/>
                    <a:gd name="connsiteY21" fmla="*/ 352641 h 1493605"/>
                    <a:gd name="connsiteX22" fmla="*/ 1197133 w 1784053"/>
                    <a:gd name="connsiteY22" fmla="*/ 528853 h 1493605"/>
                    <a:gd name="connsiteX23" fmla="*/ 1129665 w 1784053"/>
                    <a:gd name="connsiteY23" fmla="*/ 582828 h 1493605"/>
                    <a:gd name="connsiteX24" fmla="*/ 1078865 w 1784053"/>
                    <a:gd name="connsiteY24" fmla="*/ 509803 h 1493605"/>
                    <a:gd name="connsiteX25" fmla="*/ 799465 w 1784053"/>
                    <a:gd name="connsiteY25" fmla="*/ 265328 h 1493605"/>
                    <a:gd name="connsiteX26" fmla="*/ 688340 w 1784053"/>
                    <a:gd name="connsiteY26" fmla="*/ 328828 h 1493605"/>
                    <a:gd name="connsiteX27" fmla="*/ 431165 w 1784053"/>
                    <a:gd name="connsiteY27" fmla="*/ 208178 h 1493605"/>
                    <a:gd name="connsiteX28" fmla="*/ 427990 w 1784053"/>
                    <a:gd name="connsiteY28" fmla="*/ 605053 h 1493605"/>
                    <a:gd name="connsiteX29" fmla="*/ 459740 w 1784053"/>
                    <a:gd name="connsiteY29" fmla="*/ 735228 h 1493605"/>
                    <a:gd name="connsiteX30" fmla="*/ 367665 w 1784053"/>
                    <a:gd name="connsiteY30" fmla="*/ 659028 h 1493605"/>
                    <a:gd name="connsiteX31" fmla="*/ 339090 w 1784053"/>
                    <a:gd name="connsiteY31" fmla="*/ 576477 h 1493605"/>
                    <a:gd name="connsiteX32" fmla="*/ 92075 w 1784053"/>
                    <a:gd name="connsiteY32" fmla="*/ 229244 h 1493605"/>
                    <a:gd name="connsiteX33" fmla="*/ 0 w 1784053"/>
                    <a:gd name="connsiteY33"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987584 w 1784053"/>
                    <a:gd name="connsiteY8" fmla="*/ 1188459 h 1493605"/>
                    <a:gd name="connsiteX9" fmla="*/ 1297146 w 1784053"/>
                    <a:gd name="connsiteY9" fmla="*/ 1324191 h 1493605"/>
                    <a:gd name="connsiteX10" fmla="*/ 1323340 w 1784053"/>
                    <a:gd name="connsiteY10" fmla="*/ 1047966 h 1493605"/>
                    <a:gd name="connsiteX11" fmla="*/ 1349534 w 1784053"/>
                    <a:gd name="connsiteY11" fmla="*/ 909853 h 1493605"/>
                    <a:gd name="connsiteX12" fmla="*/ 1382871 w 1784053"/>
                    <a:gd name="connsiteY12" fmla="*/ 1007484 h 1493605"/>
                    <a:gd name="connsiteX13" fmla="*/ 1373346 w 1784053"/>
                    <a:gd name="connsiteY13" fmla="*/ 1083685 h 1493605"/>
                    <a:gd name="connsiteX14" fmla="*/ 1416209 w 1784053"/>
                    <a:gd name="connsiteY14" fmla="*/ 1343241 h 1493605"/>
                    <a:gd name="connsiteX15" fmla="*/ 1635284 w 1784053"/>
                    <a:gd name="connsiteY15" fmla="*/ 1047966 h 1493605"/>
                    <a:gd name="connsiteX16" fmla="*/ 1556702 w 1784053"/>
                    <a:gd name="connsiteY16" fmla="*/ 586003 h 1493605"/>
                    <a:gd name="connsiteX17" fmla="*/ 1430496 w 1784053"/>
                    <a:gd name="connsiteY17" fmla="*/ 802697 h 1493605"/>
                    <a:gd name="connsiteX18" fmla="*/ 1263809 w 1784053"/>
                    <a:gd name="connsiteY18" fmla="*/ 821747 h 1493605"/>
                    <a:gd name="connsiteX19" fmla="*/ 1320958 w 1784053"/>
                    <a:gd name="connsiteY19" fmla="*/ 755072 h 1493605"/>
                    <a:gd name="connsiteX20" fmla="*/ 1425734 w 1784053"/>
                    <a:gd name="connsiteY20" fmla="*/ 705066 h 1493605"/>
                    <a:gd name="connsiteX21" fmla="*/ 1147128 w 1784053"/>
                    <a:gd name="connsiteY21" fmla="*/ 352641 h 1493605"/>
                    <a:gd name="connsiteX22" fmla="*/ 1197133 w 1784053"/>
                    <a:gd name="connsiteY22" fmla="*/ 528853 h 1493605"/>
                    <a:gd name="connsiteX23" fmla="*/ 1129665 w 1784053"/>
                    <a:gd name="connsiteY23" fmla="*/ 582828 h 1493605"/>
                    <a:gd name="connsiteX24" fmla="*/ 1078865 w 1784053"/>
                    <a:gd name="connsiteY24" fmla="*/ 509803 h 1493605"/>
                    <a:gd name="connsiteX25" fmla="*/ 799465 w 1784053"/>
                    <a:gd name="connsiteY25" fmla="*/ 265328 h 1493605"/>
                    <a:gd name="connsiteX26" fmla="*/ 688340 w 1784053"/>
                    <a:gd name="connsiteY26" fmla="*/ 328828 h 1493605"/>
                    <a:gd name="connsiteX27" fmla="*/ 431165 w 1784053"/>
                    <a:gd name="connsiteY27" fmla="*/ 208178 h 1493605"/>
                    <a:gd name="connsiteX28" fmla="*/ 427990 w 1784053"/>
                    <a:gd name="connsiteY28" fmla="*/ 605053 h 1493605"/>
                    <a:gd name="connsiteX29" fmla="*/ 459740 w 1784053"/>
                    <a:gd name="connsiteY29" fmla="*/ 735228 h 1493605"/>
                    <a:gd name="connsiteX30" fmla="*/ 367665 w 1784053"/>
                    <a:gd name="connsiteY30" fmla="*/ 659028 h 1493605"/>
                    <a:gd name="connsiteX31" fmla="*/ 339090 w 1784053"/>
                    <a:gd name="connsiteY31" fmla="*/ 576477 h 1493605"/>
                    <a:gd name="connsiteX32" fmla="*/ 92075 w 1784053"/>
                    <a:gd name="connsiteY32" fmla="*/ 229244 h 1493605"/>
                    <a:gd name="connsiteX33" fmla="*/ 0 w 1784053"/>
                    <a:gd name="connsiteY33"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894715 w 1784053"/>
                    <a:gd name="connsiteY8" fmla="*/ 592353 h 1493605"/>
                    <a:gd name="connsiteX9" fmla="*/ 987584 w 1784053"/>
                    <a:gd name="connsiteY9" fmla="*/ 1188459 h 1493605"/>
                    <a:gd name="connsiteX10" fmla="*/ 1297146 w 1784053"/>
                    <a:gd name="connsiteY10" fmla="*/ 1324191 h 1493605"/>
                    <a:gd name="connsiteX11" fmla="*/ 1323340 w 1784053"/>
                    <a:gd name="connsiteY11" fmla="*/ 1047966 h 1493605"/>
                    <a:gd name="connsiteX12" fmla="*/ 1349534 w 1784053"/>
                    <a:gd name="connsiteY12" fmla="*/ 909853 h 1493605"/>
                    <a:gd name="connsiteX13" fmla="*/ 1382871 w 1784053"/>
                    <a:gd name="connsiteY13" fmla="*/ 1007484 h 1493605"/>
                    <a:gd name="connsiteX14" fmla="*/ 1373346 w 1784053"/>
                    <a:gd name="connsiteY14" fmla="*/ 1083685 h 1493605"/>
                    <a:gd name="connsiteX15" fmla="*/ 1416209 w 1784053"/>
                    <a:gd name="connsiteY15" fmla="*/ 1343241 h 1493605"/>
                    <a:gd name="connsiteX16" fmla="*/ 1635284 w 1784053"/>
                    <a:gd name="connsiteY16" fmla="*/ 1047966 h 1493605"/>
                    <a:gd name="connsiteX17" fmla="*/ 1556702 w 1784053"/>
                    <a:gd name="connsiteY17" fmla="*/ 586003 h 1493605"/>
                    <a:gd name="connsiteX18" fmla="*/ 1430496 w 1784053"/>
                    <a:gd name="connsiteY18" fmla="*/ 802697 h 1493605"/>
                    <a:gd name="connsiteX19" fmla="*/ 1263809 w 1784053"/>
                    <a:gd name="connsiteY19" fmla="*/ 821747 h 1493605"/>
                    <a:gd name="connsiteX20" fmla="*/ 1320958 w 1784053"/>
                    <a:gd name="connsiteY20" fmla="*/ 755072 h 1493605"/>
                    <a:gd name="connsiteX21" fmla="*/ 1425734 w 1784053"/>
                    <a:gd name="connsiteY21" fmla="*/ 705066 h 1493605"/>
                    <a:gd name="connsiteX22" fmla="*/ 1147128 w 1784053"/>
                    <a:gd name="connsiteY22" fmla="*/ 352641 h 1493605"/>
                    <a:gd name="connsiteX23" fmla="*/ 1197133 w 1784053"/>
                    <a:gd name="connsiteY23" fmla="*/ 528853 h 1493605"/>
                    <a:gd name="connsiteX24" fmla="*/ 1129665 w 1784053"/>
                    <a:gd name="connsiteY24" fmla="*/ 582828 h 1493605"/>
                    <a:gd name="connsiteX25" fmla="*/ 1078865 w 1784053"/>
                    <a:gd name="connsiteY25" fmla="*/ 509803 h 1493605"/>
                    <a:gd name="connsiteX26" fmla="*/ 799465 w 1784053"/>
                    <a:gd name="connsiteY26" fmla="*/ 265328 h 1493605"/>
                    <a:gd name="connsiteX27" fmla="*/ 688340 w 1784053"/>
                    <a:gd name="connsiteY27" fmla="*/ 328828 h 1493605"/>
                    <a:gd name="connsiteX28" fmla="*/ 431165 w 1784053"/>
                    <a:gd name="connsiteY28" fmla="*/ 208178 h 1493605"/>
                    <a:gd name="connsiteX29" fmla="*/ 427990 w 1784053"/>
                    <a:gd name="connsiteY29" fmla="*/ 605053 h 1493605"/>
                    <a:gd name="connsiteX30" fmla="*/ 459740 w 1784053"/>
                    <a:gd name="connsiteY30" fmla="*/ 735228 h 1493605"/>
                    <a:gd name="connsiteX31" fmla="*/ 367665 w 1784053"/>
                    <a:gd name="connsiteY31" fmla="*/ 659028 h 1493605"/>
                    <a:gd name="connsiteX32" fmla="*/ 339090 w 1784053"/>
                    <a:gd name="connsiteY32" fmla="*/ 576477 h 1493605"/>
                    <a:gd name="connsiteX33" fmla="*/ 92075 w 1784053"/>
                    <a:gd name="connsiteY33" fmla="*/ 229244 h 1493605"/>
                    <a:gd name="connsiteX34" fmla="*/ 0 w 1784053"/>
                    <a:gd name="connsiteY3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894715 w 1784053"/>
                    <a:gd name="connsiteY8" fmla="*/ 592353 h 1493605"/>
                    <a:gd name="connsiteX9" fmla="*/ 987584 w 1784053"/>
                    <a:gd name="connsiteY9" fmla="*/ 1188459 h 1493605"/>
                    <a:gd name="connsiteX10" fmla="*/ 1297146 w 1784053"/>
                    <a:gd name="connsiteY10" fmla="*/ 1324191 h 1493605"/>
                    <a:gd name="connsiteX11" fmla="*/ 1323340 w 1784053"/>
                    <a:gd name="connsiteY11" fmla="*/ 1047966 h 1493605"/>
                    <a:gd name="connsiteX12" fmla="*/ 1349534 w 1784053"/>
                    <a:gd name="connsiteY12" fmla="*/ 909853 h 1493605"/>
                    <a:gd name="connsiteX13" fmla="*/ 1382871 w 1784053"/>
                    <a:gd name="connsiteY13" fmla="*/ 1007484 h 1493605"/>
                    <a:gd name="connsiteX14" fmla="*/ 1373346 w 1784053"/>
                    <a:gd name="connsiteY14" fmla="*/ 1083685 h 1493605"/>
                    <a:gd name="connsiteX15" fmla="*/ 1416209 w 1784053"/>
                    <a:gd name="connsiteY15" fmla="*/ 1343241 h 1493605"/>
                    <a:gd name="connsiteX16" fmla="*/ 1635284 w 1784053"/>
                    <a:gd name="connsiteY16" fmla="*/ 1047966 h 1493605"/>
                    <a:gd name="connsiteX17" fmla="*/ 1556702 w 1784053"/>
                    <a:gd name="connsiteY17" fmla="*/ 586003 h 1493605"/>
                    <a:gd name="connsiteX18" fmla="*/ 1430496 w 1784053"/>
                    <a:gd name="connsiteY18" fmla="*/ 802697 h 1493605"/>
                    <a:gd name="connsiteX19" fmla="*/ 1263809 w 1784053"/>
                    <a:gd name="connsiteY19" fmla="*/ 821747 h 1493605"/>
                    <a:gd name="connsiteX20" fmla="*/ 1320958 w 1784053"/>
                    <a:gd name="connsiteY20" fmla="*/ 755072 h 1493605"/>
                    <a:gd name="connsiteX21" fmla="*/ 1425734 w 1784053"/>
                    <a:gd name="connsiteY21" fmla="*/ 705066 h 1493605"/>
                    <a:gd name="connsiteX22" fmla="*/ 1147128 w 1784053"/>
                    <a:gd name="connsiteY22" fmla="*/ 352641 h 1493605"/>
                    <a:gd name="connsiteX23" fmla="*/ 1197133 w 1784053"/>
                    <a:gd name="connsiteY23" fmla="*/ 528853 h 1493605"/>
                    <a:gd name="connsiteX24" fmla="*/ 1129665 w 1784053"/>
                    <a:gd name="connsiteY24" fmla="*/ 582828 h 1493605"/>
                    <a:gd name="connsiteX25" fmla="*/ 1078865 w 1784053"/>
                    <a:gd name="connsiteY25" fmla="*/ 509803 h 1493605"/>
                    <a:gd name="connsiteX26" fmla="*/ 799465 w 1784053"/>
                    <a:gd name="connsiteY26" fmla="*/ 265328 h 1493605"/>
                    <a:gd name="connsiteX27" fmla="*/ 688340 w 1784053"/>
                    <a:gd name="connsiteY27" fmla="*/ 328828 h 1493605"/>
                    <a:gd name="connsiteX28" fmla="*/ 431165 w 1784053"/>
                    <a:gd name="connsiteY28" fmla="*/ 208178 h 1493605"/>
                    <a:gd name="connsiteX29" fmla="*/ 427990 w 1784053"/>
                    <a:gd name="connsiteY29" fmla="*/ 605053 h 1493605"/>
                    <a:gd name="connsiteX30" fmla="*/ 459740 w 1784053"/>
                    <a:gd name="connsiteY30" fmla="*/ 735228 h 1493605"/>
                    <a:gd name="connsiteX31" fmla="*/ 367665 w 1784053"/>
                    <a:gd name="connsiteY31" fmla="*/ 659028 h 1493605"/>
                    <a:gd name="connsiteX32" fmla="*/ 339090 w 1784053"/>
                    <a:gd name="connsiteY32" fmla="*/ 576477 h 1493605"/>
                    <a:gd name="connsiteX33" fmla="*/ 92075 w 1784053"/>
                    <a:gd name="connsiteY33" fmla="*/ 229244 h 1493605"/>
                    <a:gd name="connsiteX34" fmla="*/ 0 w 1784053"/>
                    <a:gd name="connsiteY3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894715 w 1784053"/>
                    <a:gd name="connsiteY8" fmla="*/ 592353 h 1493605"/>
                    <a:gd name="connsiteX9" fmla="*/ 987584 w 1784053"/>
                    <a:gd name="connsiteY9" fmla="*/ 1188459 h 1493605"/>
                    <a:gd name="connsiteX10" fmla="*/ 1297146 w 1784053"/>
                    <a:gd name="connsiteY10" fmla="*/ 1324191 h 1493605"/>
                    <a:gd name="connsiteX11" fmla="*/ 1323340 w 1784053"/>
                    <a:gd name="connsiteY11" fmla="*/ 1047966 h 1493605"/>
                    <a:gd name="connsiteX12" fmla="*/ 1349534 w 1784053"/>
                    <a:gd name="connsiteY12" fmla="*/ 909853 h 1493605"/>
                    <a:gd name="connsiteX13" fmla="*/ 1382871 w 1784053"/>
                    <a:gd name="connsiteY13" fmla="*/ 1007484 h 1493605"/>
                    <a:gd name="connsiteX14" fmla="*/ 1373346 w 1784053"/>
                    <a:gd name="connsiteY14" fmla="*/ 1083685 h 1493605"/>
                    <a:gd name="connsiteX15" fmla="*/ 1416209 w 1784053"/>
                    <a:gd name="connsiteY15" fmla="*/ 1343241 h 1493605"/>
                    <a:gd name="connsiteX16" fmla="*/ 1635284 w 1784053"/>
                    <a:gd name="connsiteY16" fmla="*/ 1047966 h 1493605"/>
                    <a:gd name="connsiteX17" fmla="*/ 1556702 w 1784053"/>
                    <a:gd name="connsiteY17" fmla="*/ 586003 h 1493605"/>
                    <a:gd name="connsiteX18" fmla="*/ 1430496 w 1784053"/>
                    <a:gd name="connsiteY18" fmla="*/ 802697 h 1493605"/>
                    <a:gd name="connsiteX19" fmla="*/ 1263809 w 1784053"/>
                    <a:gd name="connsiteY19" fmla="*/ 821747 h 1493605"/>
                    <a:gd name="connsiteX20" fmla="*/ 1320958 w 1784053"/>
                    <a:gd name="connsiteY20" fmla="*/ 755072 h 1493605"/>
                    <a:gd name="connsiteX21" fmla="*/ 1425734 w 1784053"/>
                    <a:gd name="connsiteY21" fmla="*/ 705066 h 1493605"/>
                    <a:gd name="connsiteX22" fmla="*/ 1147128 w 1784053"/>
                    <a:gd name="connsiteY22" fmla="*/ 352641 h 1493605"/>
                    <a:gd name="connsiteX23" fmla="*/ 1197133 w 1784053"/>
                    <a:gd name="connsiteY23" fmla="*/ 528853 h 1493605"/>
                    <a:gd name="connsiteX24" fmla="*/ 1129665 w 1784053"/>
                    <a:gd name="connsiteY24" fmla="*/ 582828 h 1493605"/>
                    <a:gd name="connsiteX25" fmla="*/ 1078865 w 1784053"/>
                    <a:gd name="connsiteY25" fmla="*/ 509803 h 1493605"/>
                    <a:gd name="connsiteX26" fmla="*/ 799465 w 1784053"/>
                    <a:gd name="connsiteY26" fmla="*/ 265328 h 1493605"/>
                    <a:gd name="connsiteX27" fmla="*/ 688340 w 1784053"/>
                    <a:gd name="connsiteY27" fmla="*/ 328828 h 1493605"/>
                    <a:gd name="connsiteX28" fmla="*/ 431165 w 1784053"/>
                    <a:gd name="connsiteY28" fmla="*/ 208178 h 1493605"/>
                    <a:gd name="connsiteX29" fmla="*/ 427990 w 1784053"/>
                    <a:gd name="connsiteY29" fmla="*/ 605053 h 1493605"/>
                    <a:gd name="connsiteX30" fmla="*/ 459740 w 1784053"/>
                    <a:gd name="connsiteY30" fmla="*/ 735228 h 1493605"/>
                    <a:gd name="connsiteX31" fmla="*/ 367665 w 1784053"/>
                    <a:gd name="connsiteY31" fmla="*/ 659028 h 1493605"/>
                    <a:gd name="connsiteX32" fmla="*/ 339090 w 1784053"/>
                    <a:gd name="connsiteY32" fmla="*/ 576477 h 1493605"/>
                    <a:gd name="connsiteX33" fmla="*/ 92075 w 1784053"/>
                    <a:gd name="connsiteY33" fmla="*/ 229244 h 1493605"/>
                    <a:gd name="connsiteX34" fmla="*/ 0 w 1784053"/>
                    <a:gd name="connsiteY3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894715 w 1784053"/>
                    <a:gd name="connsiteY8" fmla="*/ 592353 h 1493605"/>
                    <a:gd name="connsiteX9" fmla="*/ 987584 w 1784053"/>
                    <a:gd name="connsiteY9" fmla="*/ 1188459 h 1493605"/>
                    <a:gd name="connsiteX10" fmla="*/ 1297146 w 1784053"/>
                    <a:gd name="connsiteY10" fmla="*/ 1324191 h 1493605"/>
                    <a:gd name="connsiteX11" fmla="*/ 1323340 w 1784053"/>
                    <a:gd name="connsiteY11" fmla="*/ 1047966 h 1493605"/>
                    <a:gd name="connsiteX12" fmla="*/ 1349534 w 1784053"/>
                    <a:gd name="connsiteY12" fmla="*/ 909853 h 1493605"/>
                    <a:gd name="connsiteX13" fmla="*/ 1382871 w 1784053"/>
                    <a:gd name="connsiteY13" fmla="*/ 1007484 h 1493605"/>
                    <a:gd name="connsiteX14" fmla="*/ 1373346 w 1784053"/>
                    <a:gd name="connsiteY14" fmla="*/ 1083685 h 1493605"/>
                    <a:gd name="connsiteX15" fmla="*/ 1416209 w 1784053"/>
                    <a:gd name="connsiteY15" fmla="*/ 1343241 h 1493605"/>
                    <a:gd name="connsiteX16" fmla="*/ 1635284 w 1784053"/>
                    <a:gd name="connsiteY16" fmla="*/ 1047966 h 1493605"/>
                    <a:gd name="connsiteX17" fmla="*/ 1556702 w 1784053"/>
                    <a:gd name="connsiteY17" fmla="*/ 586003 h 1493605"/>
                    <a:gd name="connsiteX18" fmla="*/ 1430496 w 1784053"/>
                    <a:gd name="connsiteY18" fmla="*/ 802697 h 1493605"/>
                    <a:gd name="connsiteX19" fmla="*/ 1263809 w 1784053"/>
                    <a:gd name="connsiteY19" fmla="*/ 821747 h 1493605"/>
                    <a:gd name="connsiteX20" fmla="*/ 1320958 w 1784053"/>
                    <a:gd name="connsiteY20" fmla="*/ 755072 h 1493605"/>
                    <a:gd name="connsiteX21" fmla="*/ 1425734 w 1784053"/>
                    <a:gd name="connsiteY21" fmla="*/ 705066 h 1493605"/>
                    <a:gd name="connsiteX22" fmla="*/ 1147128 w 1784053"/>
                    <a:gd name="connsiteY22" fmla="*/ 352641 h 1493605"/>
                    <a:gd name="connsiteX23" fmla="*/ 1197133 w 1784053"/>
                    <a:gd name="connsiteY23" fmla="*/ 528853 h 1493605"/>
                    <a:gd name="connsiteX24" fmla="*/ 1129665 w 1784053"/>
                    <a:gd name="connsiteY24" fmla="*/ 582828 h 1493605"/>
                    <a:gd name="connsiteX25" fmla="*/ 1078865 w 1784053"/>
                    <a:gd name="connsiteY25" fmla="*/ 509803 h 1493605"/>
                    <a:gd name="connsiteX26" fmla="*/ 799465 w 1784053"/>
                    <a:gd name="connsiteY26" fmla="*/ 265328 h 1493605"/>
                    <a:gd name="connsiteX27" fmla="*/ 688340 w 1784053"/>
                    <a:gd name="connsiteY27" fmla="*/ 328828 h 1493605"/>
                    <a:gd name="connsiteX28" fmla="*/ 431165 w 1784053"/>
                    <a:gd name="connsiteY28" fmla="*/ 208178 h 1493605"/>
                    <a:gd name="connsiteX29" fmla="*/ 427990 w 1784053"/>
                    <a:gd name="connsiteY29" fmla="*/ 605053 h 1493605"/>
                    <a:gd name="connsiteX30" fmla="*/ 459740 w 1784053"/>
                    <a:gd name="connsiteY30" fmla="*/ 735228 h 1493605"/>
                    <a:gd name="connsiteX31" fmla="*/ 367665 w 1784053"/>
                    <a:gd name="connsiteY31" fmla="*/ 659028 h 1493605"/>
                    <a:gd name="connsiteX32" fmla="*/ 339090 w 1784053"/>
                    <a:gd name="connsiteY32" fmla="*/ 576477 h 1493605"/>
                    <a:gd name="connsiteX33" fmla="*/ 92075 w 1784053"/>
                    <a:gd name="connsiteY33" fmla="*/ 229244 h 1493605"/>
                    <a:gd name="connsiteX34" fmla="*/ 0 w 1784053"/>
                    <a:gd name="connsiteY3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894715 w 1784053"/>
                    <a:gd name="connsiteY8" fmla="*/ 592353 h 1493605"/>
                    <a:gd name="connsiteX9" fmla="*/ 987584 w 1784053"/>
                    <a:gd name="connsiteY9" fmla="*/ 1188459 h 1493605"/>
                    <a:gd name="connsiteX10" fmla="*/ 1297146 w 1784053"/>
                    <a:gd name="connsiteY10" fmla="*/ 1324191 h 1493605"/>
                    <a:gd name="connsiteX11" fmla="*/ 1323340 w 1784053"/>
                    <a:gd name="connsiteY11" fmla="*/ 1047966 h 1493605"/>
                    <a:gd name="connsiteX12" fmla="*/ 1349534 w 1784053"/>
                    <a:gd name="connsiteY12" fmla="*/ 909853 h 1493605"/>
                    <a:gd name="connsiteX13" fmla="*/ 1382871 w 1784053"/>
                    <a:gd name="connsiteY13" fmla="*/ 1007484 h 1493605"/>
                    <a:gd name="connsiteX14" fmla="*/ 1373346 w 1784053"/>
                    <a:gd name="connsiteY14" fmla="*/ 1083685 h 1493605"/>
                    <a:gd name="connsiteX15" fmla="*/ 1416209 w 1784053"/>
                    <a:gd name="connsiteY15" fmla="*/ 1343241 h 1493605"/>
                    <a:gd name="connsiteX16" fmla="*/ 1635284 w 1784053"/>
                    <a:gd name="connsiteY16" fmla="*/ 1047966 h 1493605"/>
                    <a:gd name="connsiteX17" fmla="*/ 1556702 w 1784053"/>
                    <a:gd name="connsiteY17" fmla="*/ 586003 h 1493605"/>
                    <a:gd name="connsiteX18" fmla="*/ 1430496 w 1784053"/>
                    <a:gd name="connsiteY18" fmla="*/ 802697 h 1493605"/>
                    <a:gd name="connsiteX19" fmla="*/ 1263809 w 1784053"/>
                    <a:gd name="connsiteY19" fmla="*/ 821747 h 1493605"/>
                    <a:gd name="connsiteX20" fmla="*/ 1320958 w 1784053"/>
                    <a:gd name="connsiteY20" fmla="*/ 755072 h 1493605"/>
                    <a:gd name="connsiteX21" fmla="*/ 1425734 w 1784053"/>
                    <a:gd name="connsiteY21" fmla="*/ 705066 h 1493605"/>
                    <a:gd name="connsiteX22" fmla="*/ 1147128 w 1784053"/>
                    <a:gd name="connsiteY22" fmla="*/ 352641 h 1493605"/>
                    <a:gd name="connsiteX23" fmla="*/ 1197133 w 1784053"/>
                    <a:gd name="connsiteY23" fmla="*/ 528853 h 1493605"/>
                    <a:gd name="connsiteX24" fmla="*/ 1129665 w 1784053"/>
                    <a:gd name="connsiteY24" fmla="*/ 582828 h 1493605"/>
                    <a:gd name="connsiteX25" fmla="*/ 1078865 w 1784053"/>
                    <a:gd name="connsiteY25" fmla="*/ 509803 h 1493605"/>
                    <a:gd name="connsiteX26" fmla="*/ 799465 w 1784053"/>
                    <a:gd name="connsiteY26" fmla="*/ 265328 h 1493605"/>
                    <a:gd name="connsiteX27" fmla="*/ 688340 w 1784053"/>
                    <a:gd name="connsiteY27" fmla="*/ 328828 h 1493605"/>
                    <a:gd name="connsiteX28" fmla="*/ 431165 w 1784053"/>
                    <a:gd name="connsiteY28" fmla="*/ 208178 h 1493605"/>
                    <a:gd name="connsiteX29" fmla="*/ 427990 w 1784053"/>
                    <a:gd name="connsiteY29" fmla="*/ 605053 h 1493605"/>
                    <a:gd name="connsiteX30" fmla="*/ 459740 w 1784053"/>
                    <a:gd name="connsiteY30" fmla="*/ 735228 h 1493605"/>
                    <a:gd name="connsiteX31" fmla="*/ 367665 w 1784053"/>
                    <a:gd name="connsiteY31" fmla="*/ 659028 h 1493605"/>
                    <a:gd name="connsiteX32" fmla="*/ 339090 w 1784053"/>
                    <a:gd name="connsiteY32" fmla="*/ 576477 h 1493605"/>
                    <a:gd name="connsiteX33" fmla="*/ 92075 w 1784053"/>
                    <a:gd name="connsiteY33" fmla="*/ 229244 h 1493605"/>
                    <a:gd name="connsiteX34" fmla="*/ 0 w 1784053"/>
                    <a:gd name="connsiteY3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894715 w 1784053"/>
                    <a:gd name="connsiteY8" fmla="*/ 592353 h 1493605"/>
                    <a:gd name="connsiteX9" fmla="*/ 987584 w 1784053"/>
                    <a:gd name="connsiteY9" fmla="*/ 1188459 h 1493605"/>
                    <a:gd name="connsiteX10" fmla="*/ 1297146 w 1784053"/>
                    <a:gd name="connsiteY10" fmla="*/ 1324191 h 1493605"/>
                    <a:gd name="connsiteX11" fmla="*/ 1323340 w 1784053"/>
                    <a:gd name="connsiteY11" fmla="*/ 1047966 h 1493605"/>
                    <a:gd name="connsiteX12" fmla="*/ 1349534 w 1784053"/>
                    <a:gd name="connsiteY12" fmla="*/ 909853 h 1493605"/>
                    <a:gd name="connsiteX13" fmla="*/ 1382871 w 1784053"/>
                    <a:gd name="connsiteY13" fmla="*/ 1007484 h 1493605"/>
                    <a:gd name="connsiteX14" fmla="*/ 1373346 w 1784053"/>
                    <a:gd name="connsiteY14" fmla="*/ 1083685 h 1493605"/>
                    <a:gd name="connsiteX15" fmla="*/ 1416209 w 1784053"/>
                    <a:gd name="connsiteY15" fmla="*/ 1343241 h 1493605"/>
                    <a:gd name="connsiteX16" fmla="*/ 1635284 w 1784053"/>
                    <a:gd name="connsiteY16" fmla="*/ 1047966 h 1493605"/>
                    <a:gd name="connsiteX17" fmla="*/ 1556702 w 1784053"/>
                    <a:gd name="connsiteY17" fmla="*/ 586003 h 1493605"/>
                    <a:gd name="connsiteX18" fmla="*/ 1430496 w 1784053"/>
                    <a:gd name="connsiteY18" fmla="*/ 802697 h 1493605"/>
                    <a:gd name="connsiteX19" fmla="*/ 1263809 w 1784053"/>
                    <a:gd name="connsiteY19" fmla="*/ 821747 h 1493605"/>
                    <a:gd name="connsiteX20" fmla="*/ 1320958 w 1784053"/>
                    <a:gd name="connsiteY20" fmla="*/ 755072 h 1493605"/>
                    <a:gd name="connsiteX21" fmla="*/ 1425734 w 1784053"/>
                    <a:gd name="connsiteY21" fmla="*/ 705066 h 1493605"/>
                    <a:gd name="connsiteX22" fmla="*/ 1147128 w 1784053"/>
                    <a:gd name="connsiteY22" fmla="*/ 352641 h 1493605"/>
                    <a:gd name="connsiteX23" fmla="*/ 1197133 w 1784053"/>
                    <a:gd name="connsiteY23" fmla="*/ 528853 h 1493605"/>
                    <a:gd name="connsiteX24" fmla="*/ 1129665 w 1784053"/>
                    <a:gd name="connsiteY24" fmla="*/ 582828 h 1493605"/>
                    <a:gd name="connsiteX25" fmla="*/ 1078865 w 1784053"/>
                    <a:gd name="connsiteY25" fmla="*/ 509803 h 1493605"/>
                    <a:gd name="connsiteX26" fmla="*/ 799465 w 1784053"/>
                    <a:gd name="connsiteY26" fmla="*/ 265328 h 1493605"/>
                    <a:gd name="connsiteX27" fmla="*/ 688340 w 1784053"/>
                    <a:gd name="connsiteY27" fmla="*/ 328828 h 1493605"/>
                    <a:gd name="connsiteX28" fmla="*/ 431165 w 1784053"/>
                    <a:gd name="connsiteY28" fmla="*/ 208178 h 1493605"/>
                    <a:gd name="connsiteX29" fmla="*/ 427990 w 1784053"/>
                    <a:gd name="connsiteY29" fmla="*/ 605053 h 1493605"/>
                    <a:gd name="connsiteX30" fmla="*/ 459740 w 1784053"/>
                    <a:gd name="connsiteY30" fmla="*/ 735228 h 1493605"/>
                    <a:gd name="connsiteX31" fmla="*/ 367665 w 1784053"/>
                    <a:gd name="connsiteY31" fmla="*/ 659028 h 1493605"/>
                    <a:gd name="connsiteX32" fmla="*/ 339090 w 1784053"/>
                    <a:gd name="connsiteY32" fmla="*/ 576477 h 1493605"/>
                    <a:gd name="connsiteX33" fmla="*/ 92075 w 1784053"/>
                    <a:gd name="connsiteY33" fmla="*/ 229244 h 1493605"/>
                    <a:gd name="connsiteX34" fmla="*/ 0 w 1784053"/>
                    <a:gd name="connsiteY3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894715 w 1784053"/>
                    <a:gd name="connsiteY8" fmla="*/ 592353 h 1493605"/>
                    <a:gd name="connsiteX9" fmla="*/ 987584 w 1784053"/>
                    <a:gd name="connsiteY9" fmla="*/ 1178934 h 1493605"/>
                    <a:gd name="connsiteX10" fmla="*/ 1297146 w 1784053"/>
                    <a:gd name="connsiteY10" fmla="*/ 1324191 h 1493605"/>
                    <a:gd name="connsiteX11" fmla="*/ 1323340 w 1784053"/>
                    <a:gd name="connsiteY11" fmla="*/ 1047966 h 1493605"/>
                    <a:gd name="connsiteX12" fmla="*/ 1349534 w 1784053"/>
                    <a:gd name="connsiteY12" fmla="*/ 909853 h 1493605"/>
                    <a:gd name="connsiteX13" fmla="*/ 1382871 w 1784053"/>
                    <a:gd name="connsiteY13" fmla="*/ 1007484 h 1493605"/>
                    <a:gd name="connsiteX14" fmla="*/ 1373346 w 1784053"/>
                    <a:gd name="connsiteY14" fmla="*/ 1083685 h 1493605"/>
                    <a:gd name="connsiteX15" fmla="*/ 1416209 w 1784053"/>
                    <a:gd name="connsiteY15" fmla="*/ 1343241 h 1493605"/>
                    <a:gd name="connsiteX16" fmla="*/ 1635284 w 1784053"/>
                    <a:gd name="connsiteY16" fmla="*/ 1047966 h 1493605"/>
                    <a:gd name="connsiteX17" fmla="*/ 1556702 w 1784053"/>
                    <a:gd name="connsiteY17" fmla="*/ 586003 h 1493605"/>
                    <a:gd name="connsiteX18" fmla="*/ 1430496 w 1784053"/>
                    <a:gd name="connsiteY18" fmla="*/ 802697 h 1493605"/>
                    <a:gd name="connsiteX19" fmla="*/ 1263809 w 1784053"/>
                    <a:gd name="connsiteY19" fmla="*/ 821747 h 1493605"/>
                    <a:gd name="connsiteX20" fmla="*/ 1320958 w 1784053"/>
                    <a:gd name="connsiteY20" fmla="*/ 755072 h 1493605"/>
                    <a:gd name="connsiteX21" fmla="*/ 1425734 w 1784053"/>
                    <a:gd name="connsiteY21" fmla="*/ 705066 h 1493605"/>
                    <a:gd name="connsiteX22" fmla="*/ 1147128 w 1784053"/>
                    <a:gd name="connsiteY22" fmla="*/ 352641 h 1493605"/>
                    <a:gd name="connsiteX23" fmla="*/ 1197133 w 1784053"/>
                    <a:gd name="connsiteY23" fmla="*/ 528853 h 1493605"/>
                    <a:gd name="connsiteX24" fmla="*/ 1129665 w 1784053"/>
                    <a:gd name="connsiteY24" fmla="*/ 582828 h 1493605"/>
                    <a:gd name="connsiteX25" fmla="*/ 1078865 w 1784053"/>
                    <a:gd name="connsiteY25" fmla="*/ 509803 h 1493605"/>
                    <a:gd name="connsiteX26" fmla="*/ 799465 w 1784053"/>
                    <a:gd name="connsiteY26" fmla="*/ 265328 h 1493605"/>
                    <a:gd name="connsiteX27" fmla="*/ 688340 w 1784053"/>
                    <a:gd name="connsiteY27" fmla="*/ 328828 h 1493605"/>
                    <a:gd name="connsiteX28" fmla="*/ 431165 w 1784053"/>
                    <a:gd name="connsiteY28" fmla="*/ 208178 h 1493605"/>
                    <a:gd name="connsiteX29" fmla="*/ 427990 w 1784053"/>
                    <a:gd name="connsiteY29" fmla="*/ 605053 h 1493605"/>
                    <a:gd name="connsiteX30" fmla="*/ 459740 w 1784053"/>
                    <a:gd name="connsiteY30" fmla="*/ 735228 h 1493605"/>
                    <a:gd name="connsiteX31" fmla="*/ 367665 w 1784053"/>
                    <a:gd name="connsiteY31" fmla="*/ 659028 h 1493605"/>
                    <a:gd name="connsiteX32" fmla="*/ 339090 w 1784053"/>
                    <a:gd name="connsiteY32" fmla="*/ 576477 h 1493605"/>
                    <a:gd name="connsiteX33" fmla="*/ 92075 w 1784053"/>
                    <a:gd name="connsiteY33" fmla="*/ 229244 h 1493605"/>
                    <a:gd name="connsiteX34" fmla="*/ 0 w 1784053"/>
                    <a:gd name="connsiteY3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735965 w 1784053"/>
                    <a:gd name="connsiteY8" fmla="*/ 846353 h 1493605"/>
                    <a:gd name="connsiteX9" fmla="*/ 894715 w 1784053"/>
                    <a:gd name="connsiteY9" fmla="*/ 592353 h 1493605"/>
                    <a:gd name="connsiteX10" fmla="*/ 987584 w 1784053"/>
                    <a:gd name="connsiteY10" fmla="*/ 1178934 h 1493605"/>
                    <a:gd name="connsiteX11" fmla="*/ 1297146 w 1784053"/>
                    <a:gd name="connsiteY11" fmla="*/ 1324191 h 1493605"/>
                    <a:gd name="connsiteX12" fmla="*/ 1323340 w 1784053"/>
                    <a:gd name="connsiteY12" fmla="*/ 1047966 h 1493605"/>
                    <a:gd name="connsiteX13" fmla="*/ 1349534 w 1784053"/>
                    <a:gd name="connsiteY13" fmla="*/ 909853 h 1493605"/>
                    <a:gd name="connsiteX14" fmla="*/ 1382871 w 1784053"/>
                    <a:gd name="connsiteY14" fmla="*/ 1007484 h 1493605"/>
                    <a:gd name="connsiteX15" fmla="*/ 1373346 w 1784053"/>
                    <a:gd name="connsiteY15" fmla="*/ 1083685 h 1493605"/>
                    <a:gd name="connsiteX16" fmla="*/ 1416209 w 1784053"/>
                    <a:gd name="connsiteY16" fmla="*/ 1343241 h 1493605"/>
                    <a:gd name="connsiteX17" fmla="*/ 1635284 w 1784053"/>
                    <a:gd name="connsiteY17" fmla="*/ 1047966 h 1493605"/>
                    <a:gd name="connsiteX18" fmla="*/ 1556702 w 1784053"/>
                    <a:gd name="connsiteY18" fmla="*/ 586003 h 1493605"/>
                    <a:gd name="connsiteX19" fmla="*/ 1430496 w 1784053"/>
                    <a:gd name="connsiteY19" fmla="*/ 802697 h 1493605"/>
                    <a:gd name="connsiteX20" fmla="*/ 1263809 w 1784053"/>
                    <a:gd name="connsiteY20" fmla="*/ 821747 h 1493605"/>
                    <a:gd name="connsiteX21" fmla="*/ 1320958 w 1784053"/>
                    <a:gd name="connsiteY21" fmla="*/ 755072 h 1493605"/>
                    <a:gd name="connsiteX22" fmla="*/ 1425734 w 1784053"/>
                    <a:gd name="connsiteY22" fmla="*/ 705066 h 1493605"/>
                    <a:gd name="connsiteX23" fmla="*/ 1147128 w 1784053"/>
                    <a:gd name="connsiteY23" fmla="*/ 352641 h 1493605"/>
                    <a:gd name="connsiteX24" fmla="*/ 1197133 w 1784053"/>
                    <a:gd name="connsiteY24" fmla="*/ 528853 h 1493605"/>
                    <a:gd name="connsiteX25" fmla="*/ 1129665 w 1784053"/>
                    <a:gd name="connsiteY25" fmla="*/ 582828 h 1493605"/>
                    <a:gd name="connsiteX26" fmla="*/ 1078865 w 1784053"/>
                    <a:gd name="connsiteY26" fmla="*/ 509803 h 1493605"/>
                    <a:gd name="connsiteX27" fmla="*/ 799465 w 1784053"/>
                    <a:gd name="connsiteY27" fmla="*/ 265328 h 1493605"/>
                    <a:gd name="connsiteX28" fmla="*/ 688340 w 1784053"/>
                    <a:gd name="connsiteY28" fmla="*/ 328828 h 1493605"/>
                    <a:gd name="connsiteX29" fmla="*/ 431165 w 1784053"/>
                    <a:gd name="connsiteY29" fmla="*/ 208178 h 1493605"/>
                    <a:gd name="connsiteX30" fmla="*/ 427990 w 1784053"/>
                    <a:gd name="connsiteY30" fmla="*/ 605053 h 1493605"/>
                    <a:gd name="connsiteX31" fmla="*/ 459740 w 1784053"/>
                    <a:gd name="connsiteY31" fmla="*/ 735228 h 1493605"/>
                    <a:gd name="connsiteX32" fmla="*/ 367665 w 1784053"/>
                    <a:gd name="connsiteY32" fmla="*/ 659028 h 1493605"/>
                    <a:gd name="connsiteX33" fmla="*/ 339090 w 1784053"/>
                    <a:gd name="connsiteY33" fmla="*/ 576477 h 1493605"/>
                    <a:gd name="connsiteX34" fmla="*/ 92075 w 1784053"/>
                    <a:gd name="connsiteY34" fmla="*/ 229244 h 1493605"/>
                    <a:gd name="connsiteX35" fmla="*/ 0 w 1784053"/>
                    <a:gd name="connsiteY35"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735965 w 1784053"/>
                    <a:gd name="connsiteY8" fmla="*/ 846353 h 1493605"/>
                    <a:gd name="connsiteX9" fmla="*/ 894715 w 1784053"/>
                    <a:gd name="connsiteY9" fmla="*/ 592353 h 1493605"/>
                    <a:gd name="connsiteX10" fmla="*/ 987584 w 1784053"/>
                    <a:gd name="connsiteY10" fmla="*/ 1178934 h 1493605"/>
                    <a:gd name="connsiteX11" fmla="*/ 1297146 w 1784053"/>
                    <a:gd name="connsiteY11" fmla="*/ 1324191 h 1493605"/>
                    <a:gd name="connsiteX12" fmla="*/ 1323340 w 1784053"/>
                    <a:gd name="connsiteY12" fmla="*/ 1047966 h 1493605"/>
                    <a:gd name="connsiteX13" fmla="*/ 1349534 w 1784053"/>
                    <a:gd name="connsiteY13" fmla="*/ 909853 h 1493605"/>
                    <a:gd name="connsiteX14" fmla="*/ 1382871 w 1784053"/>
                    <a:gd name="connsiteY14" fmla="*/ 1007484 h 1493605"/>
                    <a:gd name="connsiteX15" fmla="*/ 1373346 w 1784053"/>
                    <a:gd name="connsiteY15" fmla="*/ 1083685 h 1493605"/>
                    <a:gd name="connsiteX16" fmla="*/ 1416209 w 1784053"/>
                    <a:gd name="connsiteY16" fmla="*/ 1343241 h 1493605"/>
                    <a:gd name="connsiteX17" fmla="*/ 1635284 w 1784053"/>
                    <a:gd name="connsiteY17" fmla="*/ 1047966 h 1493605"/>
                    <a:gd name="connsiteX18" fmla="*/ 1556702 w 1784053"/>
                    <a:gd name="connsiteY18" fmla="*/ 586003 h 1493605"/>
                    <a:gd name="connsiteX19" fmla="*/ 1430496 w 1784053"/>
                    <a:gd name="connsiteY19" fmla="*/ 802697 h 1493605"/>
                    <a:gd name="connsiteX20" fmla="*/ 1263809 w 1784053"/>
                    <a:gd name="connsiteY20" fmla="*/ 821747 h 1493605"/>
                    <a:gd name="connsiteX21" fmla="*/ 1320958 w 1784053"/>
                    <a:gd name="connsiteY21" fmla="*/ 755072 h 1493605"/>
                    <a:gd name="connsiteX22" fmla="*/ 1425734 w 1784053"/>
                    <a:gd name="connsiteY22" fmla="*/ 705066 h 1493605"/>
                    <a:gd name="connsiteX23" fmla="*/ 1147128 w 1784053"/>
                    <a:gd name="connsiteY23" fmla="*/ 352641 h 1493605"/>
                    <a:gd name="connsiteX24" fmla="*/ 1197133 w 1784053"/>
                    <a:gd name="connsiteY24" fmla="*/ 528853 h 1493605"/>
                    <a:gd name="connsiteX25" fmla="*/ 1129665 w 1784053"/>
                    <a:gd name="connsiteY25" fmla="*/ 582828 h 1493605"/>
                    <a:gd name="connsiteX26" fmla="*/ 1078865 w 1784053"/>
                    <a:gd name="connsiteY26" fmla="*/ 509803 h 1493605"/>
                    <a:gd name="connsiteX27" fmla="*/ 799465 w 1784053"/>
                    <a:gd name="connsiteY27" fmla="*/ 265328 h 1493605"/>
                    <a:gd name="connsiteX28" fmla="*/ 688340 w 1784053"/>
                    <a:gd name="connsiteY28" fmla="*/ 328828 h 1493605"/>
                    <a:gd name="connsiteX29" fmla="*/ 431165 w 1784053"/>
                    <a:gd name="connsiteY29" fmla="*/ 208178 h 1493605"/>
                    <a:gd name="connsiteX30" fmla="*/ 427990 w 1784053"/>
                    <a:gd name="connsiteY30" fmla="*/ 605053 h 1493605"/>
                    <a:gd name="connsiteX31" fmla="*/ 459740 w 1784053"/>
                    <a:gd name="connsiteY31" fmla="*/ 735228 h 1493605"/>
                    <a:gd name="connsiteX32" fmla="*/ 367665 w 1784053"/>
                    <a:gd name="connsiteY32" fmla="*/ 659028 h 1493605"/>
                    <a:gd name="connsiteX33" fmla="*/ 339090 w 1784053"/>
                    <a:gd name="connsiteY33" fmla="*/ 576477 h 1493605"/>
                    <a:gd name="connsiteX34" fmla="*/ 92075 w 1784053"/>
                    <a:gd name="connsiteY34" fmla="*/ 229244 h 1493605"/>
                    <a:gd name="connsiteX35" fmla="*/ 0 w 1784053"/>
                    <a:gd name="connsiteY35"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735965 w 1784053"/>
                    <a:gd name="connsiteY8" fmla="*/ 846353 h 1493605"/>
                    <a:gd name="connsiteX9" fmla="*/ 894715 w 1784053"/>
                    <a:gd name="connsiteY9" fmla="*/ 592353 h 1493605"/>
                    <a:gd name="connsiteX10" fmla="*/ 987584 w 1784053"/>
                    <a:gd name="connsiteY10" fmla="*/ 1178934 h 1493605"/>
                    <a:gd name="connsiteX11" fmla="*/ 1297146 w 1784053"/>
                    <a:gd name="connsiteY11" fmla="*/ 1324191 h 1493605"/>
                    <a:gd name="connsiteX12" fmla="*/ 1323340 w 1784053"/>
                    <a:gd name="connsiteY12" fmla="*/ 1047966 h 1493605"/>
                    <a:gd name="connsiteX13" fmla="*/ 1349534 w 1784053"/>
                    <a:gd name="connsiteY13" fmla="*/ 909853 h 1493605"/>
                    <a:gd name="connsiteX14" fmla="*/ 1382871 w 1784053"/>
                    <a:gd name="connsiteY14" fmla="*/ 1007484 h 1493605"/>
                    <a:gd name="connsiteX15" fmla="*/ 1373346 w 1784053"/>
                    <a:gd name="connsiteY15" fmla="*/ 1083685 h 1493605"/>
                    <a:gd name="connsiteX16" fmla="*/ 1416209 w 1784053"/>
                    <a:gd name="connsiteY16" fmla="*/ 1343241 h 1493605"/>
                    <a:gd name="connsiteX17" fmla="*/ 1635284 w 1784053"/>
                    <a:gd name="connsiteY17" fmla="*/ 1047966 h 1493605"/>
                    <a:gd name="connsiteX18" fmla="*/ 1556702 w 1784053"/>
                    <a:gd name="connsiteY18" fmla="*/ 586003 h 1493605"/>
                    <a:gd name="connsiteX19" fmla="*/ 1430496 w 1784053"/>
                    <a:gd name="connsiteY19" fmla="*/ 802697 h 1493605"/>
                    <a:gd name="connsiteX20" fmla="*/ 1263809 w 1784053"/>
                    <a:gd name="connsiteY20" fmla="*/ 821747 h 1493605"/>
                    <a:gd name="connsiteX21" fmla="*/ 1320958 w 1784053"/>
                    <a:gd name="connsiteY21" fmla="*/ 755072 h 1493605"/>
                    <a:gd name="connsiteX22" fmla="*/ 1425734 w 1784053"/>
                    <a:gd name="connsiteY22" fmla="*/ 705066 h 1493605"/>
                    <a:gd name="connsiteX23" fmla="*/ 1147128 w 1784053"/>
                    <a:gd name="connsiteY23" fmla="*/ 352641 h 1493605"/>
                    <a:gd name="connsiteX24" fmla="*/ 1197133 w 1784053"/>
                    <a:gd name="connsiteY24" fmla="*/ 528853 h 1493605"/>
                    <a:gd name="connsiteX25" fmla="*/ 1129665 w 1784053"/>
                    <a:gd name="connsiteY25" fmla="*/ 582828 h 1493605"/>
                    <a:gd name="connsiteX26" fmla="*/ 1078865 w 1784053"/>
                    <a:gd name="connsiteY26" fmla="*/ 509803 h 1493605"/>
                    <a:gd name="connsiteX27" fmla="*/ 799465 w 1784053"/>
                    <a:gd name="connsiteY27" fmla="*/ 265328 h 1493605"/>
                    <a:gd name="connsiteX28" fmla="*/ 688340 w 1784053"/>
                    <a:gd name="connsiteY28" fmla="*/ 328828 h 1493605"/>
                    <a:gd name="connsiteX29" fmla="*/ 431165 w 1784053"/>
                    <a:gd name="connsiteY29" fmla="*/ 208178 h 1493605"/>
                    <a:gd name="connsiteX30" fmla="*/ 427990 w 1784053"/>
                    <a:gd name="connsiteY30" fmla="*/ 605053 h 1493605"/>
                    <a:gd name="connsiteX31" fmla="*/ 459740 w 1784053"/>
                    <a:gd name="connsiteY31" fmla="*/ 735228 h 1493605"/>
                    <a:gd name="connsiteX32" fmla="*/ 367665 w 1784053"/>
                    <a:gd name="connsiteY32" fmla="*/ 659028 h 1493605"/>
                    <a:gd name="connsiteX33" fmla="*/ 339090 w 1784053"/>
                    <a:gd name="connsiteY33" fmla="*/ 576477 h 1493605"/>
                    <a:gd name="connsiteX34" fmla="*/ 92075 w 1784053"/>
                    <a:gd name="connsiteY34" fmla="*/ 229244 h 1493605"/>
                    <a:gd name="connsiteX35" fmla="*/ 0 w 1784053"/>
                    <a:gd name="connsiteY35"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726440 w 1784053"/>
                    <a:gd name="connsiteY8" fmla="*/ 849528 h 1493605"/>
                    <a:gd name="connsiteX9" fmla="*/ 894715 w 1784053"/>
                    <a:gd name="connsiteY9" fmla="*/ 592353 h 1493605"/>
                    <a:gd name="connsiteX10" fmla="*/ 987584 w 1784053"/>
                    <a:gd name="connsiteY10" fmla="*/ 1178934 h 1493605"/>
                    <a:gd name="connsiteX11" fmla="*/ 1297146 w 1784053"/>
                    <a:gd name="connsiteY11" fmla="*/ 1324191 h 1493605"/>
                    <a:gd name="connsiteX12" fmla="*/ 1323340 w 1784053"/>
                    <a:gd name="connsiteY12" fmla="*/ 1047966 h 1493605"/>
                    <a:gd name="connsiteX13" fmla="*/ 1349534 w 1784053"/>
                    <a:gd name="connsiteY13" fmla="*/ 909853 h 1493605"/>
                    <a:gd name="connsiteX14" fmla="*/ 1382871 w 1784053"/>
                    <a:gd name="connsiteY14" fmla="*/ 1007484 h 1493605"/>
                    <a:gd name="connsiteX15" fmla="*/ 1373346 w 1784053"/>
                    <a:gd name="connsiteY15" fmla="*/ 1083685 h 1493605"/>
                    <a:gd name="connsiteX16" fmla="*/ 1416209 w 1784053"/>
                    <a:gd name="connsiteY16" fmla="*/ 1343241 h 1493605"/>
                    <a:gd name="connsiteX17" fmla="*/ 1635284 w 1784053"/>
                    <a:gd name="connsiteY17" fmla="*/ 1047966 h 1493605"/>
                    <a:gd name="connsiteX18" fmla="*/ 1556702 w 1784053"/>
                    <a:gd name="connsiteY18" fmla="*/ 586003 h 1493605"/>
                    <a:gd name="connsiteX19" fmla="*/ 1430496 w 1784053"/>
                    <a:gd name="connsiteY19" fmla="*/ 802697 h 1493605"/>
                    <a:gd name="connsiteX20" fmla="*/ 1263809 w 1784053"/>
                    <a:gd name="connsiteY20" fmla="*/ 821747 h 1493605"/>
                    <a:gd name="connsiteX21" fmla="*/ 1320958 w 1784053"/>
                    <a:gd name="connsiteY21" fmla="*/ 755072 h 1493605"/>
                    <a:gd name="connsiteX22" fmla="*/ 1425734 w 1784053"/>
                    <a:gd name="connsiteY22" fmla="*/ 705066 h 1493605"/>
                    <a:gd name="connsiteX23" fmla="*/ 1147128 w 1784053"/>
                    <a:gd name="connsiteY23" fmla="*/ 352641 h 1493605"/>
                    <a:gd name="connsiteX24" fmla="*/ 1197133 w 1784053"/>
                    <a:gd name="connsiteY24" fmla="*/ 528853 h 1493605"/>
                    <a:gd name="connsiteX25" fmla="*/ 1129665 w 1784053"/>
                    <a:gd name="connsiteY25" fmla="*/ 582828 h 1493605"/>
                    <a:gd name="connsiteX26" fmla="*/ 1078865 w 1784053"/>
                    <a:gd name="connsiteY26" fmla="*/ 509803 h 1493605"/>
                    <a:gd name="connsiteX27" fmla="*/ 799465 w 1784053"/>
                    <a:gd name="connsiteY27" fmla="*/ 265328 h 1493605"/>
                    <a:gd name="connsiteX28" fmla="*/ 688340 w 1784053"/>
                    <a:gd name="connsiteY28" fmla="*/ 328828 h 1493605"/>
                    <a:gd name="connsiteX29" fmla="*/ 431165 w 1784053"/>
                    <a:gd name="connsiteY29" fmla="*/ 208178 h 1493605"/>
                    <a:gd name="connsiteX30" fmla="*/ 427990 w 1784053"/>
                    <a:gd name="connsiteY30" fmla="*/ 605053 h 1493605"/>
                    <a:gd name="connsiteX31" fmla="*/ 459740 w 1784053"/>
                    <a:gd name="connsiteY31" fmla="*/ 735228 h 1493605"/>
                    <a:gd name="connsiteX32" fmla="*/ 367665 w 1784053"/>
                    <a:gd name="connsiteY32" fmla="*/ 659028 h 1493605"/>
                    <a:gd name="connsiteX33" fmla="*/ 339090 w 1784053"/>
                    <a:gd name="connsiteY33" fmla="*/ 576477 h 1493605"/>
                    <a:gd name="connsiteX34" fmla="*/ 92075 w 1784053"/>
                    <a:gd name="connsiteY34" fmla="*/ 229244 h 1493605"/>
                    <a:gd name="connsiteX35" fmla="*/ 0 w 1784053"/>
                    <a:gd name="connsiteY35"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726440 w 1784053"/>
                    <a:gd name="connsiteY8" fmla="*/ 849528 h 1493605"/>
                    <a:gd name="connsiteX9" fmla="*/ 894715 w 1784053"/>
                    <a:gd name="connsiteY9" fmla="*/ 592353 h 1493605"/>
                    <a:gd name="connsiteX10" fmla="*/ 987584 w 1784053"/>
                    <a:gd name="connsiteY10" fmla="*/ 1178934 h 1493605"/>
                    <a:gd name="connsiteX11" fmla="*/ 1297146 w 1784053"/>
                    <a:gd name="connsiteY11" fmla="*/ 1324191 h 1493605"/>
                    <a:gd name="connsiteX12" fmla="*/ 1323340 w 1784053"/>
                    <a:gd name="connsiteY12" fmla="*/ 1047966 h 1493605"/>
                    <a:gd name="connsiteX13" fmla="*/ 1349534 w 1784053"/>
                    <a:gd name="connsiteY13" fmla="*/ 909853 h 1493605"/>
                    <a:gd name="connsiteX14" fmla="*/ 1382871 w 1784053"/>
                    <a:gd name="connsiteY14" fmla="*/ 1007484 h 1493605"/>
                    <a:gd name="connsiteX15" fmla="*/ 1373346 w 1784053"/>
                    <a:gd name="connsiteY15" fmla="*/ 1083685 h 1493605"/>
                    <a:gd name="connsiteX16" fmla="*/ 1416209 w 1784053"/>
                    <a:gd name="connsiteY16" fmla="*/ 1343241 h 1493605"/>
                    <a:gd name="connsiteX17" fmla="*/ 1635284 w 1784053"/>
                    <a:gd name="connsiteY17" fmla="*/ 1047966 h 1493605"/>
                    <a:gd name="connsiteX18" fmla="*/ 1556702 w 1784053"/>
                    <a:gd name="connsiteY18" fmla="*/ 586003 h 1493605"/>
                    <a:gd name="connsiteX19" fmla="*/ 1430496 w 1784053"/>
                    <a:gd name="connsiteY19" fmla="*/ 802697 h 1493605"/>
                    <a:gd name="connsiteX20" fmla="*/ 1263809 w 1784053"/>
                    <a:gd name="connsiteY20" fmla="*/ 821747 h 1493605"/>
                    <a:gd name="connsiteX21" fmla="*/ 1320958 w 1784053"/>
                    <a:gd name="connsiteY21" fmla="*/ 755072 h 1493605"/>
                    <a:gd name="connsiteX22" fmla="*/ 1425734 w 1784053"/>
                    <a:gd name="connsiteY22" fmla="*/ 705066 h 1493605"/>
                    <a:gd name="connsiteX23" fmla="*/ 1147128 w 1784053"/>
                    <a:gd name="connsiteY23" fmla="*/ 352641 h 1493605"/>
                    <a:gd name="connsiteX24" fmla="*/ 1197133 w 1784053"/>
                    <a:gd name="connsiteY24" fmla="*/ 528853 h 1493605"/>
                    <a:gd name="connsiteX25" fmla="*/ 1129665 w 1784053"/>
                    <a:gd name="connsiteY25" fmla="*/ 582828 h 1493605"/>
                    <a:gd name="connsiteX26" fmla="*/ 1078865 w 1784053"/>
                    <a:gd name="connsiteY26" fmla="*/ 509803 h 1493605"/>
                    <a:gd name="connsiteX27" fmla="*/ 799465 w 1784053"/>
                    <a:gd name="connsiteY27" fmla="*/ 265328 h 1493605"/>
                    <a:gd name="connsiteX28" fmla="*/ 688340 w 1784053"/>
                    <a:gd name="connsiteY28" fmla="*/ 328828 h 1493605"/>
                    <a:gd name="connsiteX29" fmla="*/ 431165 w 1784053"/>
                    <a:gd name="connsiteY29" fmla="*/ 208178 h 1493605"/>
                    <a:gd name="connsiteX30" fmla="*/ 427990 w 1784053"/>
                    <a:gd name="connsiteY30" fmla="*/ 605053 h 1493605"/>
                    <a:gd name="connsiteX31" fmla="*/ 459740 w 1784053"/>
                    <a:gd name="connsiteY31" fmla="*/ 735228 h 1493605"/>
                    <a:gd name="connsiteX32" fmla="*/ 367665 w 1784053"/>
                    <a:gd name="connsiteY32" fmla="*/ 659028 h 1493605"/>
                    <a:gd name="connsiteX33" fmla="*/ 339090 w 1784053"/>
                    <a:gd name="connsiteY33" fmla="*/ 576477 h 1493605"/>
                    <a:gd name="connsiteX34" fmla="*/ 92075 w 1784053"/>
                    <a:gd name="connsiteY34" fmla="*/ 229244 h 1493605"/>
                    <a:gd name="connsiteX35" fmla="*/ 0 w 1784053"/>
                    <a:gd name="connsiteY35"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726440 w 1784053"/>
                    <a:gd name="connsiteY9" fmla="*/ 849528 h 1493605"/>
                    <a:gd name="connsiteX10" fmla="*/ 894715 w 1784053"/>
                    <a:gd name="connsiteY10" fmla="*/ 592353 h 1493605"/>
                    <a:gd name="connsiteX11" fmla="*/ 987584 w 1784053"/>
                    <a:gd name="connsiteY11" fmla="*/ 1178934 h 1493605"/>
                    <a:gd name="connsiteX12" fmla="*/ 1297146 w 1784053"/>
                    <a:gd name="connsiteY12" fmla="*/ 1324191 h 1493605"/>
                    <a:gd name="connsiteX13" fmla="*/ 1323340 w 1784053"/>
                    <a:gd name="connsiteY13" fmla="*/ 1047966 h 1493605"/>
                    <a:gd name="connsiteX14" fmla="*/ 1349534 w 1784053"/>
                    <a:gd name="connsiteY14" fmla="*/ 909853 h 1493605"/>
                    <a:gd name="connsiteX15" fmla="*/ 1382871 w 1784053"/>
                    <a:gd name="connsiteY15" fmla="*/ 1007484 h 1493605"/>
                    <a:gd name="connsiteX16" fmla="*/ 1373346 w 1784053"/>
                    <a:gd name="connsiteY16" fmla="*/ 1083685 h 1493605"/>
                    <a:gd name="connsiteX17" fmla="*/ 1416209 w 1784053"/>
                    <a:gd name="connsiteY17" fmla="*/ 1343241 h 1493605"/>
                    <a:gd name="connsiteX18" fmla="*/ 1635284 w 1784053"/>
                    <a:gd name="connsiteY18" fmla="*/ 1047966 h 1493605"/>
                    <a:gd name="connsiteX19" fmla="*/ 1556702 w 1784053"/>
                    <a:gd name="connsiteY19" fmla="*/ 586003 h 1493605"/>
                    <a:gd name="connsiteX20" fmla="*/ 1430496 w 1784053"/>
                    <a:gd name="connsiteY20" fmla="*/ 802697 h 1493605"/>
                    <a:gd name="connsiteX21" fmla="*/ 1263809 w 1784053"/>
                    <a:gd name="connsiteY21" fmla="*/ 821747 h 1493605"/>
                    <a:gd name="connsiteX22" fmla="*/ 1320958 w 1784053"/>
                    <a:gd name="connsiteY22" fmla="*/ 755072 h 1493605"/>
                    <a:gd name="connsiteX23" fmla="*/ 1425734 w 1784053"/>
                    <a:gd name="connsiteY23" fmla="*/ 705066 h 1493605"/>
                    <a:gd name="connsiteX24" fmla="*/ 1147128 w 1784053"/>
                    <a:gd name="connsiteY24" fmla="*/ 352641 h 1493605"/>
                    <a:gd name="connsiteX25" fmla="*/ 1197133 w 1784053"/>
                    <a:gd name="connsiteY25" fmla="*/ 528853 h 1493605"/>
                    <a:gd name="connsiteX26" fmla="*/ 1129665 w 1784053"/>
                    <a:gd name="connsiteY26" fmla="*/ 582828 h 1493605"/>
                    <a:gd name="connsiteX27" fmla="*/ 1078865 w 1784053"/>
                    <a:gd name="connsiteY27" fmla="*/ 509803 h 1493605"/>
                    <a:gd name="connsiteX28" fmla="*/ 799465 w 1784053"/>
                    <a:gd name="connsiteY28" fmla="*/ 265328 h 1493605"/>
                    <a:gd name="connsiteX29" fmla="*/ 688340 w 1784053"/>
                    <a:gd name="connsiteY29" fmla="*/ 328828 h 1493605"/>
                    <a:gd name="connsiteX30" fmla="*/ 431165 w 1784053"/>
                    <a:gd name="connsiteY30" fmla="*/ 208178 h 1493605"/>
                    <a:gd name="connsiteX31" fmla="*/ 427990 w 1784053"/>
                    <a:gd name="connsiteY31" fmla="*/ 605053 h 1493605"/>
                    <a:gd name="connsiteX32" fmla="*/ 459740 w 1784053"/>
                    <a:gd name="connsiteY32" fmla="*/ 735228 h 1493605"/>
                    <a:gd name="connsiteX33" fmla="*/ 367665 w 1784053"/>
                    <a:gd name="connsiteY33" fmla="*/ 659028 h 1493605"/>
                    <a:gd name="connsiteX34" fmla="*/ 339090 w 1784053"/>
                    <a:gd name="connsiteY34" fmla="*/ 576477 h 1493605"/>
                    <a:gd name="connsiteX35" fmla="*/ 92075 w 1784053"/>
                    <a:gd name="connsiteY35" fmla="*/ 229244 h 1493605"/>
                    <a:gd name="connsiteX36" fmla="*/ 0 w 1784053"/>
                    <a:gd name="connsiteY36"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726440 w 1784053"/>
                    <a:gd name="connsiteY9" fmla="*/ 849528 h 1493605"/>
                    <a:gd name="connsiteX10" fmla="*/ 894715 w 1784053"/>
                    <a:gd name="connsiteY10" fmla="*/ 592353 h 1493605"/>
                    <a:gd name="connsiteX11" fmla="*/ 987584 w 1784053"/>
                    <a:gd name="connsiteY11" fmla="*/ 1178934 h 1493605"/>
                    <a:gd name="connsiteX12" fmla="*/ 1297146 w 1784053"/>
                    <a:gd name="connsiteY12" fmla="*/ 1324191 h 1493605"/>
                    <a:gd name="connsiteX13" fmla="*/ 1323340 w 1784053"/>
                    <a:gd name="connsiteY13" fmla="*/ 1047966 h 1493605"/>
                    <a:gd name="connsiteX14" fmla="*/ 1349534 w 1784053"/>
                    <a:gd name="connsiteY14" fmla="*/ 909853 h 1493605"/>
                    <a:gd name="connsiteX15" fmla="*/ 1382871 w 1784053"/>
                    <a:gd name="connsiteY15" fmla="*/ 1007484 h 1493605"/>
                    <a:gd name="connsiteX16" fmla="*/ 1373346 w 1784053"/>
                    <a:gd name="connsiteY16" fmla="*/ 1083685 h 1493605"/>
                    <a:gd name="connsiteX17" fmla="*/ 1416209 w 1784053"/>
                    <a:gd name="connsiteY17" fmla="*/ 1343241 h 1493605"/>
                    <a:gd name="connsiteX18" fmla="*/ 1635284 w 1784053"/>
                    <a:gd name="connsiteY18" fmla="*/ 1047966 h 1493605"/>
                    <a:gd name="connsiteX19" fmla="*/ 1556702 w 1784053"/>
                    <a:gd name="connsiteY19" fmla="*/ 586003 h 1493605"/>
                    <a:gd name="connsiteX20" fmla="*/ 1430496 w 1784053"/>
                    <a:gd name="connsiteY20" fmla="*/ 802697 h 1493605"/>
                    <a:gd name="connsiteX21" fmla="*/ 1263809 w 1784053"/>
                    <a:gd name="connsiteY21" fmla="*/ 821747 h 1493605"/>
                    <a:gd name="connsiteX22" fmla="*/ 1320958 w 1784053"/>
                    <a:gd name="connsiteY22" fmla="*/ 755072 h 1493605"/>
                    <a:gd name="connsiteX23" fmla="*/ 1425734 w 1784053"/>
                    <a:gd name="connsiteY23" fmla="*/ 705066 h 1493605"/>
                    <a:gd name="connsiteX24" fmla="*/ 1147128 w 1784053"/>
                    <a:gd name="connsiteY24" fmla="*/ 352641 h 1493605"/>
                    <a:gd name="connsiteX25" fmla="*/ 1197133 w 1784053"/>
                    <a:gd name="connsiteY25" fmla="*/ 528853 h 1493605"/>
                    <a:gd name="connsiteX26" fmla="*/ 1129665 w 1784053"/>
                    <a:gd name="connsiteY26" fmla="*/ 582828 h 1493605"/>
                    <a:gd name="connsiteX27" fmla="*/ 1078865 w 1784053"/>
                    <a:gd name="connsiteY27" fmla="*/ 509803 h 1493605"/>
                    <a:gd name="connsiteX28" fmla="*/ 799465 w 1784053"/>
                    <a:gd name="connsiteY28" fmla="*/ 265328 h 1493605"/>
                    <a:gd name="connsiteX29" fmla="*/ 688340 w 1784053"/>
                    <a:gd name="connsiteY29" fmla="*/ 328828 h 1493605"/>
                    <a:gd name="connsiteX30" fmla="*/ 431165 w 1784053"/>
                    <a:gd name="connsiteY30" fmla="*/ 208178 h 1493605"/>
                    <a:gd name="connsiteX31" fmla="*/ 427990 w 1784053"/>
                    <a:gd name="connsiteY31" fmla="*/ 605053 h 1493605"/>
                    <a:gd name="connsiteX32" fmla="*/ 459740 w 1784053"/>
                    <a:gd name="connsiteY32" fmla="*/ 735228 h 1493605"/>
                    <a:gd name="connsiteX33" fmla="*/ 367665 w 1784053"/>
                    <a:gd name="connsiteY33" fmla="*/ 659028 h 1493605"/>
                    <a:gd name="connsiteX34" fmla="*/ 339090 w 1784053"/>
                    <a:gd name="connsiteY34" fmla="*/ 576477 h 1493605"/>
                    <a:gd name="connsiteX35" fmla="*/ 92075 w 1784053"/>
                    <a:gd name="connsiteY35" fmla="*/ 229244 h 1493605"/>
                    <a:gd name="connsiteX36" fmla="*/ 0 w 1784053"/>
                    <a:gd name="connsiteY36"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831215 w 1784053"/>
                    <a:gd name="connsiteY9" fmla="*/ 678078 h 1493605"/>
                    <a:gd name="connsiteX10" fmla="*/ 726440 w 1784053"/>
                    <a:gd name="connsiteY10" fmla="*/ 849528 h 1493605"/>
                    <a:gd name="connsiteX11" fmla="*/ 894715 w 1784053"/>
                    <a:gd name="connsiteY11" fmla="*/ 592353 h 1493605"/>
                    <a:gd name="connsiteX12" fmla="*/ 987584 w 1784053"/>
                    <a:gd name="connsiteY12" fmla="*/ 1178934 h 1493605"/>
                    <a:gd name="connsiteX13" fmla="*/ 1297146 w 1784053"/>
                    <a:gd name="connsiteY13" fmla="*/ 1324191 h 1493605"/>
                    <a:gd name="connsiteX14" fmla="*/ 1323340 w 1784053"/>
                    <a:gd name="connsiteY14" fmla="*/ 1047966 h 1493605"/>
                    <a:gd name="connsiteX15" fmla="*/ 1349534 w 1784053"/>
                    <a:gd name="connsiteY15" fmla="*/ 909853 h 1493605"/>
                    <a:gd name="connsiteX16" fmla="*/ 1382871 w 1784053"/>
                    <a:gd name="connsiteY16" fmla="*/ 1007484 h 1493605"/>
                    <a:gd name="connsiteX17" fmla="*/ 1373346 w 1784053"/>
                    <a:gd name="connsiteY17" fmla="*/ 1083685 h 1493605"/>
                    <a:gd name="connsiteX18" fmla="*/ 1416209 w 1784053"/>
                    <a:gd name="connsiteY18" fmla="*/ 1343241 h 1493605"/>
                    <a:gd name="connsiteX19" fmla="*/ 1635284 w 1784053"/>
                    <a:gd name="connsiteY19" fmla="*/ 1047966 h 1493605"/>
                    <a:gd name="connsiteX20" fmla="*/ 1556702 w 1784053"/>
                    <a:gd name="connsiteY20" fmla="*/ 586003 h 1493605"/>
                    <a:gd name="connsiteX21" fmla="*/ 1430496 w 1784053"/>
                    <a:gd name="connsiteY21" fmla="*/ 802697 h 1493605"/>
                    <a:gd name="connsiteX22" fmla="*/ 1263809 w 1784053"/>
                    <a:gd name="connsiteY22" fmla="*/ 821747 h 1493605"/>
                    <a:gd name="connsiteX23" fmla="*/ 1320958 w 1784053"/>
                    <a:gd name="connsiteY23" fmla="*/ 755072 h 1493605"/>
                    <a:gd name="connsiteX24" fmla="*/ 1425734 w 1784053"/>
                    <a:gd name="connsiteY24" fmla="*/ 705066 h 1493605"/>
                    <a:gd name="connsiteX25" fmla="*/ 1147128 w 1784053"/>
                    <a:gd name="connsiteY25" fmla="*/ 352641 h 1493605"/>
                    <a:gd name="connsiteX26" fmla="*/ 1197133 w 1784053"/>
                    <a:gd name="connsiteY26" fmla="*/ 528853 h 1493605"/>
                    <a:gd name="connsiteX27" fmla="*/ 1129665 w 1784053"/>
                    <a:gd name="connsiteY27" fmla="*/ 582828 h 1493605"/>
                    <a:gd name="connsiteX28" fmla="*/ 1078865 w 1784053"/>
                    <a:gd name="connsiteY28" fmla="*/ 509803 h 1493605"/>
                    <a:gd name="connsiteX29" fmla="*/ 799465 w 1784053"/>
                    <a:gd name="connsiteY29" fmla="*/ 265328 h 1493605"/>
                    <a:gd name="connsiteX30" fmla="*/ 688340 w 1784053"/>
                    <a:gd name="connsiteY30" fmla="*/ 328828 h 1493605"/>
                    <a:gd name="connsiteX31" fmla="*/ 431165 w 1784053"/>
                    <a:gd name="connsiteY31" fmla="*/ 208178 h 1493605"/>
                    <a:gd name="connsiteX32" fmla="*/ 427990 w 1784053"/>
                    <a:gd name="connsiteY32" fmla="*/ 605053 h 1493605"/>
                    <a:gd name="connsiteX33" fmla="*/ 459740 w 1784053"/>
                    <a:gd name="connsiteY33" fmla="*/ 735228 h 1493605"/>
                    <a:gd name="connsiteX34" fmla="*/ 367665 w 1784053"/>
                    <a:gd name="connsiteY34" fmla="*/ 659028 h 1493605"/>
                    <a:gd name="connsiteX35" fmla="*/ 339090 w 1784053"/>
                    <a:gd name="connsiteY35" fmla="*/ 576477 h 1493605"/>
                    <a:gd name="connsiteX36" fmla="*/ 92075 w 1784053"/>
                    <a:gd name="connsiteY36" fmla="*/ 229244 h 1493605"/>
                    <a:gd name="connsiteX37" fmla="*/ 0 w 1784053"/>
                    <a:gd name="connsiteY3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786765 w 1784053"/>
                    <a:gd name="connsiteY9" fmla="*/ 763803 h 1493605"/>
                    <a:gd name="connsiteX10" fmla="*/ 726440 w 1784053"/>
                    <a:gd name="connsiteY10" fmla="*/ 849528 h 1493605"/>
                    <a:gd name="connsiteX11" fmla="*/ 894715 w 1784053"/>
                    <a:gd name="connsiteY11" fmla="*/ 592353 h 1493605"/>
                    <a:gd name="connsiteX12" fmla="*/ 987584 w 1784053"/>
                    <a:gd name="connsiteY12" fmla="*/ 1178934 h 1493605"/>
                    <a:gd name="connsiteX13" fmla="*/ 1297146 w 1784053"/>
                    <a:gd name="connsiteY13" fmla="*/ 1324191 h 1493605"/>
                    <a:gd name="connsiteX14" fmla="*/ 1323340 w 1784053"/>
                    <a:gd name="connsiteY14" fmla="*/ 1047966 h 1493605"/>
                    <a:gd name="connsiteX15" fmla="*/ 1349534 w 1784053"/>
                    <a:gd name="connsiteY15" fmla="*/ 909853 h 1493605"/>
                    <a:gd name="connsiteX16" fmla="*/ 1382871 w 1784053"/>
                    <a:gd name="connsiteY16" fmla="*/ 1007484 h 1493605"/>
                    <a:gd name="connsiteX17" fmla="*/ 1373346 w 1784053"/>
                    <a:gd name="connsiteY17" fmla="*/ 1083685 h 1493605"/>
                    <a:gd name="connsiteX18" fmla="*/ 1416209 w 1784053"/>
                    <a:gd name="connsiteY18" fmla="*/ 1343241 h 1493605"/>
                    <a:gd name="connsiteX19" fmla="*/ 1635284 w 1784053"/>
                    <a:gd name="connsiteY19" fmla="*/ 1047966 h 1493605"/>
                    <a:gd name="connsiteX20" fmla="*/ 1556702 w 1784053"/>
                    <a:gd name="connsiteY20" fmla="*/ 586003 h 1493605"/>
                    <a:gd name="connsiteX21" fmla="*/ 1430496 w 1784053"/>
                    <a:gd name="connsiteY21" fmla="*/ 802697 h 1493605"/>
                    <a:gd name="connsiteX22" fmla="*/ 1263809 w 1784053"/>
                    <a:gd name="connsiteY22" fmla="*/ 821747 h 1493605"/>
                    <a:gd name="connsiteX23" fmla="*/ 1320958 w 1784053"/>
                    <a:gd name="connsiteY23" fmla="*/ 755072 h 1493605"/>
                    <a:gd name="connsiteX24" fmla="*/ 1425734 w 1784053"/>
                    <a:gd name="connsiteY24" fmla="*/ 705066 h 1493605"/>
                    <a:gd name="connsiteX25" fmla="*/ 1147128 w 1784053"/>
                    <a:gd name="connsiteY25" fmla="*/ 352641 h 1493605"/>
                    <a:gd name="connsiteX26" fmla="*/ 1197133 w 1784053"/>
                    <a:gd name="connsiteY26" fmla="*/ 528853 h 1493605"/>
                    <a:gd name="connsiteX27" fmla="*/ 1129665 w 1784053"/>
                    <a:gd name="connsiteY27" fmla="*/ 582828 h 1493605"/>
                    <a:gd name="connsiteX28" fmla="*/ 1078865 w 1784053"/>
                    <a:gd name="connsiteY28" fmla="*/ 509803 h 1493605"/>
                    <a:gd name="connsiteX29" fmla="*/ 799465 w 1784053"/>
                    <a:gd name="connsiteY29" fmla="*/ 265328 h 1493605"/>
                    <a:gd name="connsiteX30" fmla="*/ 688340 w 1784053"/>
                    <a:gd name="connsiteY30" fmla="*/ 328828 h 1493605"/>
                    <a:gd name="connsiteX31" fmla="*/ 431165 w 1784053"/>
                    <a:gd name="connsiteY31" fmla="*/ 208178 h 1493605"/>
                    <a:gd name="connsiteX32" fmla="*/ 427990 w 1784053"/>
                    <a:gd name="connsiteY32" fmla="*/ 605053 h 1493605"/>
                    <a:gd name="connsiteX33" fmla="*/ 459740 w 1784053"/>
                    <a:gd name="connsiteY33" fmla="*/ 735228 h 1493605"/>
                    <a:gd name="connsiteX34" fmla="*/ 367665 w 1784053"/>
                    <a:gd name="connsiteY34" fmla="*/ 659028 h 1493605"/>
                    <a:gd name="connsiteX35" fmla="*/ 339090 w 1784053"/>
                    <a:gd name="connsiteY35" fmla="*/ 576477 h 1493605"/>
                    <a:gd name="connsiteX36" fmla="*/ 92075 w 1784053"/>
                    <a:gd name="connsiteY36" fmla="*/ 229244 h 1493605"/>
                    <a:gd name="connsiteX37" fmla="*/ 0 w 1784053"/>
                    <a:gd name="connsiteY3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786765 w 1784053"/>
                    <a:gd name="connsiteY9" fmla="*/ 763803 h 1493605"/>
                    <a:gd name="connsiteX10" fmla="*/ 726440 w 1784053"/>
                    <a:gd name="connsiteY10" fmla="*/ 849528 h 1493605"/>
                    <a:gd name="connsiteX11" fmla="*/ 894715 w 1784053"/>
                    <a:gd name="connsiteY11" fmla="*/ 592353 h 1493605"/>
                    <a:gd name="connsiteX12" fmla="*/ 987584 w 1784053"/>
                    <a:gd name="connsiteY12" fmla="*/ 1178934 h 1493605"/>
                    <a:gd name="connsiteX13" fmla="*/ 1297146 w 1784053"/>
                    <a:gd name="connsiteY13" fmla="*/ 1324191 h 1493605"/>
                    <a:gd name="connsiteX14" fmla="*/ 1323340 w 1784053"/>
                    <a:gd name="connsiteY14" fmla="*/ 1047966 h 1493605"/>
                    <a:gd name="connsiteX15" fmla="*/ 1349534 w 1784053"/>
                    <a:gd name="connsiteY15" fmla="*/ 909853 h 1493605"/>
                    <a:gd name="connsiteX16" fmla="*/ 1382871 w 1784053"/>
                    <a:gd name="connsiteY16" fmla="*/ 1007484 h 1493605"/>
                    <a:gd name="connsiteX17" fmla="*/ 1373346 w 1784053"/>
                    <a:gd name="connsiteY17" fmla="*/ 1083685 h 1493605"/>
                    <a:gd name="connsiteX18" fmla="*/ 1416209 w 1784053"/>
                    <a:gd name="connsiteY18" fmla="*/ 1343241 h 1493605"/>
                    <a:gd name="connsiteX19" fmla="*/ 1635284 w 1784053"/>
                    <a:gd name="connsiteY19" fmla="*/ 1047966 h 1493605"/>
                    <a:gd name="connsiteX20" fmla="*/ 1556702 w 1784053"/>
                    <a:gd name="connsiteY20" fmla="*/ 586003 h 1493605"/>
                    <a:gd name="connsiteX21" fmla="*/ 1430496 w 1784053"/>
                    <a:gd name="connsiteY21" fmla="*/ 802697 h 1493605"/>
                    <a:gd name="connsiteX22" fmla="*/ 1263809 w 1784053"/>
                    <a:gd name="connsiteY22" fmla="*/ 821747 h 1493605"/>
                    <a:gd name="connsiteX23" fmla="*/ 1320958 w 1784053"/>
                    <a:gd name="connsiteY23" fmla="*/ 755072 h 1493605"/>
                    <a:gd name="connsiteX24" fmla="*/ 1425734 w 1784053"/>
                    <a:gd name="connsiteY24" fmla="*/ 705066 h 1493605"/>
                    <a:gd name="connsiteX25" fmla="*/ 1147128 w 1784053"/>
                    <a:gd name="connsiteY25" fmla="*/ 352641 h 1493605"/>
                    <a:gd name="connsiteX26" fmla="*/ 1197133 w 1784053"/>
                    <a:gd name="connsiteY26" fmla="*/ 528853 h 1493605"/>
                    <a:gd name="connsiteX27" fmla="*/ 1129665 w 1784053"/>
                    <a:gd name="connsiteY27" fmla="*/ 582828 h 1493605"/>
                    <a:gd name="connsiteX28" fmla="*/ 1078865 w 1784053"/>
                    <a:gd name="connsiteY28" fmla="*/ 509803 h 1493605"/>
                    <a:gd name="connsiteX29" fmla="*/ 799465 w 1784053"/>
                    <a:gd name="connsiteY29" fmla="*/ 265328 h 1493605"/>
                    <a:gd name="connsiteX30" fmla="*/ 688340 w 1784053"/>
                    <a:gd name="connsiteY30" fmla="*/ 328828 h 1493605"/>
                    <a:gd name="connsiteX31" fmla="*/ 431165 w 1784053"/>
                    <a:gd name="connsiteY31" fmla="*/ 208178 h 1493605"/>
                    <a:gd name="connsiteX32" fmla="*/ 427990 w 1784053"/>
                    <a:gd name="connsiteY32" fmla="*/ 605053 h 1493605"/>
                    <a:gd name="connsiteX33" fmla="*/ 459740 w 1784053"/>
                    <a:gd name="connsiteY33" fmla="*/ 735228 h 1493605"/>
                    <a:gd name="connsiteX34" fmla="*/ 367665 w 1784053"/>
                    <a:gd name="connsiteY34" fmla="*/ 659028 h 1493605"/>
                    <a:gd name="connsiteX35" fmla="*/ 339090 w 1784053"/>
                    <a:gd name="connsiteY35" fmla="*/ 576477 h 1493605"/>
                    <a:gd name="connsiteX36" fmla="*/ 92075 w 1784053"/>
                    <a:gd name="connsiteY36" fmla="*/ 229244 h 1493605"/>
                    <a:gd name="connsiteX37" fmla="*/ 0 w 1784053"/>
                    <a:gd name="connsiteY3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786765 w 1784053"/>
                    <a:gd name="connsiteY9" fmla="*/ 763803 h 1493605"/>
                    <a:gd name="connsiteX10" fmla="*/ 726440 w 1784053"/>
                    <a:gd name="connsiteY10" fmla="*/ 849528 h 1493605"/>
                    <a:gd name="connsiteX11" fmla="*/ 894715 w 1784053"/>
                    <a:gd name="connsiteY11" fmla="*/ 592353 h 1493605"/>
                    <a:gd name="connsiteX12" fmla="*/ 987584 w 1784053"/>
                    <a:gd name="connsiteY12" fmla="*/ 1178934 h 1493605"/>
                    <a:gd name="connsiteX13" fmla="*/ 1297146 w 1784053"/>
                    <a:gd name="connsiteY13" fmla="*/ 1324191 h 1493605"/>
                    <a:gd name="connsiteX14" fmla="*/ 1323340 w 1784053"/>
                    <a:gd name="connsiteY14" fmla="*/ 1047966 h 1493605"/>
                    <a:gd name="connsiteX15" fmla="*/ 1349534 w 1784053"/>
                    <a:gd name="connsiteY15" fmla="*/ 909853 h 1493605"/>
                    <a:gd name="connsiteX16" fmla="*/ 1382871 w 1784053"/>
                    <a:gd name="connsiteY16" fmla="*/ 1007484 h 1493605"/>
                    <a:gd name="connsiteX17" fmla="*/ 1373346 w 1784053"/>
                    <a:gd name="connsiteY17" fmla="*/ 1083685 h 1493605"/>
                    <a:gd name="connsiteX18" fmla="*/ 1416209 w 1784053"/>
                    <a:gd name="connsiteY18" fmla="*/ 1343241 h 1493605"/>
                    <a:gd name="connsiteX19" fmla="*/ 1635284 w 1784053"/>
                    <a:gd name="connsiteY19" fmla="*/ 1047966 h 1493605"/>
                    <a:gd name="connsiteX20" fmla="*/ 1556702 w 1784053"/>
                    <a:gd name="connsiteY20" fmla="*/ 586003 h 1493605"/>
                    <a:gd name="connsiteX21" fmla="*/ 1430496 w 1784053"/>
                    <a:gd name="connsiteY21" fmla="*/ 802697 h 1493605"/>
                    <a:gd name="connsiteX22" fmla="*/ 1263809 w 1784053"/>
                    <a:gd name="connsiteY22" fmla="*/ 821747 h 1493605"/>
                    <a:gd name="connsiteX23" fmla="*/ 1320958 w 1784053"/>
                    <a:gd name="connsiteY23" fmla="*/ 755072 h 1493605"/>
                    <a:gd name="connsiteX24" fmla="*/ 1425734 w 1784053"/>
                    <a:gd name="connsiteY24" fmla="*/ 705066 h 1493605"/>
                    <a:gd name="connsiteX25" fmla="*/ 1147128 w 1784053"/>
                    <a:gd name="connsiteY25" fmla="*/ 352641 h 1493605"/>
                    <a:gd name="connsiteX26" fmla="*/ 1197133 w 1784053"/>
                    <a:gd name="connsiteY26" fmla="*/ 528853 h 1493605"/>
                    <a:gd name="connsiteX27" fmla="*/ 1129665 w 1784053"/>
                    <a:gd name="connsiteY27" fmla="*/ 582828 h 1493605"/>
                    <a:gd name="connsiteX28" fmla="*/ 1078865 w 1784053"/>
                    <a:gd name="connsiteY28" fmla="*/ 509803 h 1493605"/>
                    <a:gd name="connsiteX29" fmla="*/ 799465 w 1784053"/>
                    <a:gd name="connsiteY29" fmla="*/ 265328 h 1493605"/>
                    <a:gd name="connsiteX30" fmla="*/ 688340 w 1784053"/>
                    <a:gd name="connsiteY30" fmla="*/ 328828 h 1493605"/>
                    <a:gd name="connsiteX31" fmla="*/ 431165 w 1784053"/>
                    <a:gd name="connsiteY31" fmla="*/ 208178 h 1493605"/>
                    <a:gd name="connsiteX32" fmla="*/ 427990 w 1784053"/>
                    <a:gd name="connsiteY32" fmla="*/ 605053 h 1493605"/>
                    <a:gd name="connsiteX33" fmla="*/ 459740 w 1784053"/>
                    <a:gd name="connsiteY33" fmla="*/ 735228 h 1493605"/>
                    <a:gd name="connsiteX34" fmla="*/ 367665 w 1784053"/>
                    <a:gd name="connsiteY34" fmla="*/ 659028 h 1493605"/>
                    <a:gd name="connsiteX35" fmla="*/ 339090 w 1784053"/>
                    <a:gd name="connsiteY35" fmla="*/ 576477 h 1493605"/>
                    <a:gd name="connsiteX36" fmla="*/ 92075 w 1784053"/>
                    <a:gd name="connsiteY36" fmla="*/ 229244 h 1493605"/>
                    <a:gd name="connsiteX37" fmla="*/ 0 w 1784053"/>
                    <a:gd name="connsiteY3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786765 w 1784053"/>
                    <a:gd name="connsiteY9" fmla="*/ 763803 h 1493605"/>
                    <a:gd name="connsiteX10" fmla="*/ 726440 w 1784053"/>
                    <a:gd name="connsiteY10" fmla="*/ 849528 h 1493605"/>
                    <a:gd name="connsiteX11" fmla="*/ 894715 w 1784053"/>
                    <a:gd name="connsiteY11" fmla="*/ 592353 h 1493605"/>
                    <a:gd name="connsiteX12" fmla="*/ 987584 w 1784053"/>
                    <a:gd name="connsiteY12" fmla="*/ 1178934 h 1493605"/>
                    <a:gd name="connsiteX13" fmla="*/ 1297146 w 1784053"/>
                    <a:gd name="connsiteY13" fmla="*/ 1324191 h 1493605"/>
                    <a:gd name="connsiteX14" fmla="*/ 1323340 w 1784053"/>
                    <a:gd name="connsiteY14" fmla="*/ 1047966 h 1493605"/>
                    <a:gd name="connsiteX15" fmla="*/ 1349534 w 1784053"/>
                    <a:gd name="connsiteY15" fmla="*/ 909853 h 1493605"/>
                    <a:gd name="connsiteX16" fmla="*/ 1382871 w 1784053"/>
                    <a:gd name="connsiteY16" fmla="*/ 1007484 h 1493605"/>
                    <a:gd name="connsiteX17" fmla="*/ 1373346 w 1784053"/>
                    <a:gd name="connsiteY17" fmla="*/ 1083685 h 1493605"/>
                    <a:gd name="connsiteX18" fmla="*/ 1416209 w 1784053"/>
                    <a:gd name="connsiteY18" fmla="*/ 1343241 h 1493605"/>
                    <a:gd name="connsiteX19" fmla="*/ 1635284 w 1784053"/>
                    <a:gd name="connsiteY19" fmla="*/ 1047966 h 1493605"/>
                    <a:gd name="connsiteX20" fmla="*/ 1556702 w 1784053"/>
                    <a:gd name="connsiteY20" fmla="*/ 586003 h 1493605"/>
                    <a:gd name="connsiteX21" fmla="*/ 1430496 w 1784053"/>
                    <a:gd name="connsiteY21" fmla="*/ 802697 h 1493605"/>
                    <a:gd name="connsiteX22" fmla="*/ 1263809 w 1784053"/>
                    <a:gd name="connsiteY22" fmla="*/ 821747 h 1493605"/>
                    <a:gd name="connsiteX23" fmla="*/ 1320958 w 1784053"/>
                    <a:gd name="connsiteY23" fmla="*/ 755072 h 1493605"/>
                    <a:gd name="connsiteX24" fmla="*/ 1425734 w 1784053"/>
                    <a:gd name="connsiteY24" fmla="*/ 705066 h 1493605"/>
                    <a:gd name="connsiteX25" fmla="*/ 1147128 w 1784053"/>
                    <a:gd name="connsiteY25" fmla="*/ 352641 h 1493605"/>
                    <a:gd name="connsiteX26" fmla="*/ 1197133 w 1784053"/>
                    <a:gd name="connsiteY26" fmla="*/ 528853 h 1493605"/>
                    <a:gd name="connsiteX27" fmla="*/ 1129665 w 1784053"/>
                    <a:gd name="connsiteY27" fmla="*/ 582828 h 1493605"/>
                    <a:gd name="connsiteX28" fmla="*/ 1078865 w 1784053"/>
                    <a:gd name="connsiteY28" fmla="*/ 509803 h 1493605"/>
                    <a:gd name="connsiteX29" fmla="*/ 799465 w 1784053"/>
                    <a:gd name="connsiteY29" fmla="*/ 265328 h 1493605"/>
                    <a:gd name="connsiteX30" fmla="*/ 688340 w 1784053"/>
                    <a:gd name="connsiteY30" fmla="*/ 328828 h 1493605"/>
                    <a:gd name="connsiteX31" fmla="*/ 431165 w 1784053"/>
                    <a:gd name="connsiteY31" fmla="*/ 208178 h 1493605"/>
                    <a:gd name="connsiteX32" fmla="*/ 427990 w 1784053"/>
                    <a:gd name="connsiteY32" fmla="*/ 605053 h 1493605"/>
                    <a:gd name="connsiteX33" fmla="*/ 459740 w 1784053"/>
                    <a:gd name="connsiteY33" fmla="*/ 735228 h 1493605"/>
                    <a:gd name="connsiteX34" fmla="*/ 367665 w 1784053"/>
                    <a:gd name="connsiteY34" fmla="*/ 659028 h 1493605"/>
                    <a:gd name="connsiteX35" fmla="*/ 339090 w 1784053"/>
                    <a:gd name="connsiteY35" fmla="*/ 576477 h 1493605"/>
                    <a:gd name="connsiteX36" fmla="*/ 92075 w 1784053"/>
                    <a:gd name="connsiteY36" fmla="*/ 229244 h 1493605"/>
                    <a:gd name="connsiteX37" fmla="*/ 0 w 1784053"/>
                    <a:gd name="connsiteY3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901065 w 1784053"/>
                    <a:gd name="connsiteY9" fmla="*/ 674903 h 1493605"/>
                    <a:gd name="connsiteX10" fmla="*/ 786765 w 1784053"/>
                    <a:gd name="connsiteY10" fmla="*/ 763803 h 1493605"/>
                    <a:gd name="connsiteX11" fmla="*/ 726440 w 1784053"/>
                    <a:gd name="connsiteY11" fmla="*/ 849528 h 1493605"/>
                    <a:gd name="connsiteX12" fmla="*/ 894715 w 1784053"/>
                    <a:gd name="connsiteY12" fmla="*/ 592353 h 1493605"/>
                    <a:gd name="connsiteX13" fmla="*/ 987584 w 1784053"/>
                    <a:gd name="connsiteY13" fmla="*/ 1178934 h 1493605"/>
                    <a:gd name="connsiteX14" fmla="*/ 1297146 w 1784053"/>
                    <a:gd name="connsiteY14" fmla="*/ 1324191 h 1493605"/>
                    <a:gd name="connsiteX15" fmla="*/ 1323340 w 1784053"/>
                    <a:gd name="connsiteY15" fmla="*/ 1047966 h 1493605"/>
                    <a:gd name="connsiteX16" fmla="*/ 1349534 w 1784053"/>
                    <a:gd name="connsiteY16" fmla="*/ 909853 h 1493605"/>
                    <a:gd name="connsiteX17" fmla="*/ 1382871 w 1784053"/>
                    <a:gd name="connsiteY17" fmla="*/ 1007484 h 1493605"/>
                    <a:gd name="connsiteX18" fmla="*/ 1373346 w 1784053"/>
                    <a:gd name="connsiteY18" fmla="*/ 1083685 h 1493605"/>
                    <a:gd name="connsiteX19" fmla="*/ 1416209 w 1784053"/>
                    <a:gd name="connsiteY19" fmla="*/ 1343241 h 1493605"/>
                    <a:gd name="connsiteX20" fmla="*/ 1635284 w 1784053"/>
                    <a:gd name="connsiteY20" fmla="*/ 1047966 h 1493605"/>
                    <a:gd name="connsiteX21" fmla="*/ 1556702 w 1784053"/>
                    <a:gd name="connsiteY21" fmla="*/ 586003 h 1493605"/>
                    <a:gd name="connsiteX22" fmla="*/ 1430496 w 1784053"/>
                    <a:gd name="connsiteY22" fmla="*/ 802697 h 1493605"/>
                    <a:gd name="connsiteX23" fmla="*/ 1263809 w 1784053"/>
                    <a:gd name="connsiteY23" fmla="*/ 821747 h 1493605"/>
                    <a:gd name="connsiteX24" fmla="*/ 1320958 w 1784053"/>
                    <a:gd name="connsiteY24" fmla="*/ 755072 h 1493605"/>
                    <a:gd name="connsiteX25" fmla="*/ 1425734 w 1784053"/>
                    <a:gd name="connsiteY25" fmla="*/ 705066 h 1493605"/>
                    <a:gd name="connsiteX26" fmla="*/ 1147128 w 1784053"/>
                    <a:gd name="connsiteY26" fmla="*/ 352641 h 1493605"/>
                    <a:gd name="connsiteX27" fmla="*/ 1197133 w 1784053"/>
                    <a:gd name="connsiteY27" fmla="*/ 528853 h 1493605"/>
                    <a:gd name="connsiteX28" fmla="*/ 1129665 w 1784053"/>
                    <a:gd name="connsiteY28" fmla="*/ 582828 h 1493605"/>
                    <a:gd name="connsiteX29" fmla="*/ 1078865 w 1784053"/>
                    <a:gd name="connsiteY29" fmla="*/ 509803 h 1493605"/>
                    <a:gd name="connsiteX30" fmla="*/ 799465 w 1784053"/>
                    <a:gd name="connsiteY30" fmla="*/ 265328 h 1493605"/>
                    <a:gd name="connsiteX31" fmla="*/ 688340 w 1784053"/>
                    <a:gd name="connsiteY31" fmla="*/ 328828 h 1493605"/>
                    <a:gd name="connsiteX32" fmla="*/ 431165 w 1784053"/>
                    <a:gd name="connsiteY32" fmla="*/ 208178 h 1493605"/>
                    <a:gd name="connsiteX33" fmla="*/ 427990 w 1784053"/>
                    <a:gd name="connsiteY33" fmla="*/ 605053 h 1493605"/>
                    <a:gd name="connsiteX34" fmla="*/ 459740 w 1784053"/>
                    <a:gd name="connsiteY34" fmla="*/ 735228 h 1493605"/>
                    <a:gd name="connsiteX35" fmla="*/ 367665 w 1784053"/>
                    <a:gd name="connsiteY35" fmla="*/ 659028 h 1493605"/>
                    <a:gd name="connsiteX36" fmla="*/ 339090 w 1784053"/>
                    <a:gd name="connsiteY36" fmla="*/ 576477 h 1493605"/>
                    <a:gd name="connsiteX37" fmla="*/ 92075 w 1784053"/>
                    <a:gd name="connsiteY37" fmla="*/ 229244 h 1493605"/>
                    <a:gd name="connsiteX38" fmla="*/ 0 w 1784053"/>
                    <a:gd name="connsiteY3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901065 w 1784053"/>
                    <a:gd name="connsiteY9" fmla="*/ 674903 h 1493605"/>
                    <a:gd name="connsiteX10" fmla="*/ 786765 w 1784053"/>
                    <a:gd name="connsiteY10" fmla="*/ 763803 h 1493605"/>
                    <a:gd name="connsiteX11" fmla="*/ 726440 w 1784053"/>
                    <a:gd name="connsiteY11" fmla="*/ 849528 h 1493605"/>
                    <a:gd name="connsiteX12" fmla="*/ 894715 w 1784053"/>
                    <a:gd name="connsiteY12" fmla="*/ 592353 h 1493605"/>
                    <a:gd name="connsiteX13" fmla="*/ 987584 w 1784053"/>
                    <a:gd name="connsiteY13" fmla="*/ 1178934 h 1493605"/>
                    <a:gd name="connsiteX14" fmla="*/ 1297146 w 1784053"/>
                    <a:gd name="connsiteY14" fmla="*/ 1324191 h 1493605"/>
                    <a:gd name="connsiteX15" fmla="*/ 1323340 w 1784053"/>
                    <a:gd name="connsiteY15" fmla="*/ 1047966 h 1493605"/>
                    <a:gd name="connsiteX16" fmla="*/ 1349534 w 1784053"/>
                    <a:gd name="connsiteY16" fmla="*/ 909853 h 1493605"/>
                    <a:gd name="connsiteX17" fmla="*/ 1382871 w 1784053"/>
                    <a:gd name="connsiteY17" fmla="*/ 1007484 h 1493605"/>
                    <a:gd name="connsiteX18" fmla="*/ 1373346 w 1784053"/>
                    <a:gd name="connsiteY18" fmla="*/ 1083685 h 1493605"/>
                    <a:gd name="connsiteX19" fmla="*/ 1416209 w 1784053"/>
                    <a:gd name="connsiteY19" fmla="*/ 1343241 h 1493605"/>
                    <a:gd name="connsiteX20" fmla="*/ 1635284 w 1784053"/>
                    <a:gd name="connsiteY20" fmla="*/ 1047966 h 1493605"/>
                    <a:gd name="connsiteX21" fmla="*/ 1556702 w 1784053"/>
                    <a:gd name="connsiteY21" fmla="*/ 586003 h 1493605"/>
                    <a:gd name="connsiteX22" fmla="*/ 1430496 w 1784053"/>
                    <a:gd name="connsiteY22" fmla="*/ 802697 h 1493605"/>
                    <a:gd name="connsiteX23" fmla="*/ 1263809 w 1784053"/>
                    <a:gd name="connsiteY23" fmla="*/ 821747 h 1493605"/>
                    <a:gd name="connsiteX24" fmla="*/ 1320958 w 1784053"/>
                    <a:gd name="connsiteY24" fmla="*/ 755072 h 1493605"/>
                    <a:gd name="connsiteX25" fmla="*/ 1425734 w 1784053"/>
                    <a:gd name="connsiteY25" fmla="*/ 705066 h 1493605"/>
                    <a:gd name="connsiteX26" fmla="*/ 1147128 w 1784053"/>
                    <a:gd name="connsiteY26" fmla="*/ 352641 h 1493605"/>
                    <a:gd name="connsiteX27" fmla="*/ 1197133 w 1784053"/>
                    <a:gd name="connsiteY27" fmla="*/ 528853 h 1493605"/>
                    <a:gd name="connsiteX28" fmla="*/ 1129665 w 1784053"/>
                    <a:gd name="connsiteY28" fmla="*/ 582828 h 1493605"/>
                    <a:gd name="connsiteX29" fmla="*/ 1078865 w 1784053"/>
                    <a:gd name="connsiteY29" fmla="*/ 509803 h 1493605"/>
                    <a:gd name="connsiteX30" fmla="*/ 799465 w 1784053"/>
                    <a:gd name="connsiteY30" fmla="*/ 265328 h 1493605"/>
                    <a:gd name="connsiteX31" fmla="*/ 688340 w 1784053"/>
                    <a:gd name="connsiteY31" fmla="*/ 328828 h 1493605"/>
                    <a:gd name="connsiteX32" fmla="*/ 431165 w 1784053"/>
                    <a:gd name="connsiteY32" fmla="*/ 208178 h 1493605"/>
                    <a:gd name="connsiteX33" fmla="*/ 427990 w 1784053"/>
                    <a:gd name="connsiteY33" fmla="*/ 605053 h 1493605"/>
                    <a:gd name="connsiteX34" fmla="*/ 459740 w 1784053"/>
                    <a:gd name="connsiteY34" fmla="*/ 735228 h 1493605"/>
                    <a:gd name="connsiteX35" fmla="*/ 367665 w 1784053"/>
                    <a:gd name="connsiteY35" fmla="*/ 659028 h 1493605"/>
                    <a:gd name="connsiteX36" fmla="*/ 339090 w 1784053"/>
                    <a:gd name="connsiteY36" fmla="*/ 576477 h 1493605"/>
                    <a:gd name="connsiteX37" fmla="*/ 92075 w 1784053"/>
                    <a:gd name="connsiteY37" fmla="*/ 229244 h 1493605"/>
                    <a:gd name="connsiteX38" fmla="*/ 0 w 1784053"/>
                    <a:gd name="connsiteY3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901065 w 1784053"/>
                    <a:gd name="connsiteY9" fmla="*/ 674903 h 1493605"/>
                    <a:gd name="connsiteX10" fmla="*/ 770890 w 1784053"/>
                    <a:gd name="connsiteY10" fmla="*/ 754278 h 1493605"/>
                    <a:gd name="connsiteX11" fmla="*/ 726440 w 1784053"/>
                    <a:gd name="connsiteY11" fmla="*/ 849528 h 1493605"/>
                    <a:gd name="connsiteX12" fmla="*/ 894715 w 1784053"/>
                    <a:gd name="connsiteY12" fmla="*/ 592353 h 1493605"/>
                    <a:gd name="connsiteX13" fmla="*/ 987584 w 1784053"/>
                    <a:gd name="connsiteY13" fmla="*/ 1178934 h 1493605"/>
                    <a:gd name="connsiteX14" fmla="*/ 1297146 w 1784053"/>
                    <a:gd name="connsiteY14" fmla="*/ 1324191 h 1493605"/>
                    <a:gd name="connsiteX15" fmla="*/ 1323340 w 1784053"/>
                    <a:gd name="connsiteY15" fmla="*/ 1047966 h 1493605"/>
                    <a:gd name="connsiteX16" fmla="*/ 1349534 w 1784053"/>
                    <a:gd name="connsiteY16" fmla="*/ 909853 h 1493605"/>
                    <a:gd name="connsiteX17" fmla="*/ 1382871 w 1784053"/>
                    <a:gd name="connsiteY17" fmla="*/ 1007484 h 1493605"/>
                    <a:gd name="connsiteX18" fmla="*/ 1373346 w 1784053"/>
                    <a:gd name="connsiteY18" fmla="*/ 1083685 h 1493605"/>
                    <a:gd name="connsiteX19" fmla="*/ 1416209 w 1784053"/>
                    <a:gd name="connsiteY19" fmla="*/ 1343241 h 1493605"/>
                    <a:gd name="connsiteX20" fmla="*/ 1635284 w 1784053"/>
                    <a:gd name="connsiteY20" fmla="*/ 1047966 h 1493605"/>
                    <a:gd name="connsiteX21" fmla="*/ 1556702 w 1784053"/>
                    <a:gd name="connsiteY21" fmla="*/ 586003 h 1493605"/>
                    <a:gd name="connsiteX22" fmla="*/ 1430496 w 1784053"/>
                    <a:gd name="connsiteY22" fmla="*/ 802697 h 1493605"/>
                    <a:gd name="connsiteX23" fmla="*/ 1263809 w 1784053"/>
                    <a:gd name="connsiteY23" fmla="*/ 821747 h 1493605"/>
                    <a:gd name="connsiteX24" fmla="*/ 1320958 w 1784053"/>
                    <a:gd name="connsiteY24" fmla="*/ 755072 h 1493605"/>
                    <a:gd name="connsiteX25" fmla="*/ 1425734 w 1784053"/>
                    <a:gd name="connsiteY25" fmla="*/ 705066 h 1493605"/>
                    <a:gd name="connsiteX26" fmla="*/ 1147128 w 1784053"/>
                    <a:gd name="connsiteY26" fmla="*/ 352641 h 1493605"/>
                    <a:gd name="connsiteX27" fmla="*/ 1197133 w 1784053"/>
                    <a:gd name="connsiteY27" fmla="*/ 528853 h 1493605"/>
                    <a:gd name="connsiteX28" fmla="*/ 1129665 w 1784053"/>
                    <a:gd name="connsiteY28" fmla="*/ 582828 h 1493605"/>
                    <a:gd name="connsiteX29" fmla="*/ 1078865 w 1784053"/>
                    <a:gd name="connsiteY29" fmla="*/ 509803 h 1493605"/>
                    <a:gd name="connsiteX30" fmla="*/ 799465 w 1784053"/>
                    <a:gd name="connsiteY30" fmla="*/ 265328 h 1493605"/>
                    <a:gd name="connsiteX31" fmla="*/ 688340 w 1784053"/>
                    <a:gd name="connsiteY31" fmla="*/ 328828 h 1493605"/>
                    <a:gd name="connsiteX32" fmla="*/ 431165 w 1784053"/>
                    <a:gd name="connsiteY32" fmla="*/ 208178 h 1493605"/>
                    <a:gd name="connsiteX33" fmla="*/ 427990 w 1784053"/>
                    <a:gd name="connsiteY33" fmla="*/ 605053 h 1493605"/>
                    <a:gd name="connsiteX34" fmla="*/ 459740 w 1784053"/>
                    <a:gd name="connsiteY34" fmla="*/ 735228 h 1493605"/>
                    <a:gd name="connsiteX35" fmla="*/ 367665 w 1784053"/>
                    <a:gd name="connsiteY35" fmla="*/ 659028 h 1493605"/>
                    <a:gd name="connsiteX36" fmla="*/ 339090 w 1784053"/>
                    <a:gd name="connsiteY36" fmla="*/ 576477 h 1493605"/>
                    <a:gd name="connsiteX37" fmla="*/ 92075 w 1784053"/>
                    <a:gd name="connsiteY37" fmla="*/ 229244 h 1493605"/>
                    <a:gd name="connsiteX38" fmla="*/ 0 w 1784053"/>
                    <a:gd name="connsiteY3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901065 w 1784053"/>
                    <a:gd name="connsiteY9" fmla="*/ 674903 h 1493605"/>
                    <a:gd name="connsiteX10" fmla="*/ 783590 w 1784053"/>
                    <a:gd name="connsiteY10" fmla="*/ 754278 h 1493605"/>
                    <a:gd name="connsiteX11" fmla="*/ 726440 w 1784053"/>
                    <a:gd name="connsiteY11" fmla="*/ 849528 h 1493605"/>
                    <a:gd name="connsiteX12" fmla="*/ 894715 w 1784053"/>
                    <a:gd name="connsiteY12" fmla="*/ 592353 h 1493605"/>
                    <a:gd name="connsiteX13" fmla="*/ 987584 w 1784053"/>
                    <a:gd name="connsiteY13" fmla="*/ 1178934 h 1493605"/>
                    <a:gd name="connsiteX14" fmla="*/ 1297146 w 1784053"/>
                    <a:gd name="connsiteY14" fmla="*/ 1324191 h 1493605"/>
                    <a:gd name="connsiteX15" fmla="*/ 1323340 w 1784053"/>
                    <a:gd name="connsiteY15" fmla="*/ 1047966 h 1493605"/>
                    <a:gd name="connsiteX16" fmla="*/ 1349534 w 1784053"/>
                    <a:gd name="connsiteY16" fmla="*/ 909853 h 1493605"/>
                    <a:gd name="connsiteX17" fmla="*/ 1382871 w 1784053"/>
                    <a:gd name="connsiteY17" fmla="*/ 1007484 h 1493605"/>
                    <a:gd name="connsiteX18" fmla="*/ 1373346 w 1784053"/>
                    <a:gd name="connsiteY18" fmla="*/ 1083685 h 1493605"/>
                    <a:gd name="connsiteX19" fmla="*/ 1416209 w 1784053"/>
                    <a:gd name="connsiteY19" fmla="*/ 1343241 h 1493605"/>
                    <a:gd name="connsiteX20" fmla="*/ 1635284 w 1784053"/>
                    <a:gd name="connsiteY20" fmla="*/ 1047966 h 1493605"/>
                    <a:gd name="connsiteX21" fmla="*/ 1556702 w 1784053"/>
                    <a:gd name="connsiteY21" fmla="*/ 586003 h 1493605"/>
                    <a:gd name="connsiteX22" fmla="*/ 1430496 w 1784053"/>
                    <a:gd name="connsiteY22" fmla="*/ 802697 h 1493605"/>
                    <a:gd name="connsiteX23" fmla="*/ 1263809 w 1784053"/>
                    <a:gd name="connsiteY23" fmla="*/ 821747 h 1493605"/>
                    <a:gd name="connsiteX24" fmla="*/ 1320958 w 1784053"/>
                    <a:gd name="connsiteY24" fmla="*/ 755072 h 1493605"/>
                    <a:gd name="connsiteX25" fmla="*/ 1425734 w 1784053"/>
                    <a:gd name="connsiteY25" fmla="*/ 705066 h 1493605"/>
                    <a:gd name="connsiteX26" fmla="*/ 1147128 w 1784053"/>
                    <a:gd name="connsiteY26" fmla="*/ 352641 h 1493605"/>
                    <a:gd name="connsiteX27" fmla="*/ 1197133 w 1784053"/>
                    <a:gd name="connsiteY27" fmla="*/ 528853 h 1493605"/>
                    <a:gd name="connsiteX28" fmla="*/ 1129665 w 1784053"/>
                    <a:gd name="connsiteY28" fmla="*/ 582828 h 1493605"/>
                    <a:gd name="connsiteX29" fmla="*/ 1078865 w 1784053"/>
                    <a:gd name="connsiteY29" fmla="*/ 509803 h 1493605"/>
                    <a:gd name="connsiteX30" fmla="*/ 799465 w 1784053"/>
                    <a:gd name="connsiteY30" fmla="*/ 265328 h 1493605"/>
                    <a:gd name="connsiteX31" fmla="*/ 688340 w 1784053"/>
                    <a:gd name="connsiteY31" fmla="*/ 328828 h 1493605"/>
                    <a:gd name="connsiteX32" fmla="*/ 431165 w 1784053"/>
                    <a:gd name="connsiteY32" fmla="*/ 208178 h 1493605"/>
                    <a:gd name="connsiteX33" fmla="*/ 427990 w 1784053"/>
                    <a:gd name="connsiteY33" fmla="*/ 605053 h 1493605"/>
                    <a:gd name="connsiteX34" fmla="*/ 459740 w 1784053"/>
                    <a:gd name="connsiteY34" fmla="*/ 735228 h 1493605"/>
                    <a:gd name="connsiteX35" fmla="*/ 367665 w 1784053"/>
                    <a:gd name="connsiteY35" fmla="*/ 659028 h 1493605"/>
                    <a:gd name="connsiteX36" fmla="*/ 339090 w 1784053"/>
                    <a:gd name="connsiteY36" fmla="*/ 576477 h 1493605"/>
                    <a:gd name="connsiteX37" fmla="*/ 92075 w 1784053"/>
                    <a:gd name="connsiteY37" fmla="*/ 229244 h 1493605"/>
                    <a:gd name="connsiteX38" fmla="*/ 0 w 1784053"/>
                    <a:gd name="connsiteY3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901065 w 1784053"/>
                    <a:gd name="connsiteY9" fmla="*/ 674903 h 1493605"/>
                    <a:gd name="connsiteX10" fmla="*/ 783590 w 1784053"/>
                    <a:gd name="connsiteY10" fmla="*/ 754278 h 1493605"/>
                    <a:gd name="connsiteX11" fmla="*/ 726440 w 1784053"/>
                    <a:gd name="connsiteY11" fmla="*/ 849528 h 1493605"/>
                    <a:gd name="connsiteX12" fmla="*/ 894715 w 1784053"/>
                    <a:gd name="connsiteY12" fmla="*/ 592353 h 1493605"/>
                    <a:gd name="connsiteX13" fmla="*/ 987584 w 1784053"/>
                    <a:gd name="connsiteY13" fmla="*/ 1178934 h 1493605"/>
                    <a:gd name="connsiteX14" fmla="*/ 1297146 w 1784053"/>
                    <a:gd name="connsiteY14" fmla="*/ 1324191 h 1493605"/>
                    <a:gd name="connsiteX15" fmla="*/ 1323340 w 1784053"/>
                    <a:gd name="connsiteY15" fmla="*/ 1047966 h 1493605"/>
                    <a:gd name="connsiteX16" fmla="*/ 1349534 w 1784053"/>
                    <a:gd name="connsiteY16" fmla="*/ 909853 h 1493605"/>
                    <a:gd name="connsiteX17" fmla="*/ 1382871 w 1784053"/>
                    <a:gd name="connsiteY17" fmla="*/ 1007484 h 1493605"/>
                    <a:gd name="connsiteX18" fmla="*/ 1373346 w 1784053"/>
                    <a:gd name="connsiteY18" fmla="*/ 1083685 h 1493605"/>
                    <a:gd name="connsiteX19" fmla="*/ 1416209 w 1784053"/>
                    <a:gd name="connsiteY19" fmla="*/ 1343241 h 1493605"/>
                    <a:gd name="connsiteX20" fmla="*/ 1635284 w 1784053"/>
                    <a:gd name="connsiteY20" fmla="*/ 1047966 h 1493605"/>
                    <a:gd name="connsiteX21" fmla="*/ 1556702 w 1784053"/>
                    <a:gd name="connsiteY21" fmla="*/ 586003 h 1493605"/>
                    <a:gd name="connsiteX22" fmla="*/ 1430496 w 1784053"/>
                    <a:gd name="connsiteY22" fmla="*/ 802697 h 1493605"/>
                    <a:gd name="connsiteX23" fmla="*/ 1263809 w 1784053"/>
                    <a:gd name="connsiteY23" fmla="*/ 821747 h 1493605"/>
                    <a:gd name="connsiteX24" fmla="*/ 1320958 w 1784053"/>
                    <a:gd name="connsiteY24" fmla="*/ 755072 h 1493605"/>
                    <a:gd name="connsiteX25" fmla="*/ 1425734 w 1784053"/>
                    <a:gd name="connsiteY25" fmla="*/ 705066 h 1493605"/>
                    <a:gd name="connsiteX26" fmla="*/ 1147128 w 1784053"/>
                    <a:gd name="connsiteY26" fmla="*/ 352641 h 1493605"/>
                    <a:gd name="connsiteX27" fmla="*/ 1197133 w 1784053"/>
                    <a:gd name="connsiteY27" fmla="*/ 528853 h 1493605"/>
                    <a:gd name="connsiteX28" fmla="*/ 1129665 w 1784053"/>
                    <a:gd name="connsiteY28" fmla="*/ 582828 h 1493605"/>
                    <a:gd name="connsiteX29" fmla="*/ 1078865 w 1784053"/>
                    <a:gd name="connsiteY29" fmla="*/ 509803 h 1493605"/>
                    <a:gd name="connsiteX30" fmla="*/ 799465 w 1784053"/>
                    <a:gd name="connsiteY30" fmla="*/ 265328 h 1493605"/>
                    <a:gd name="connsiteX31" fmla="*/ 688340 w 1784053"/>
                    <a:gd name="connsiteY31" fmla="*/ 328828 h 1493605"/>
                    <a:gd name="connsiteX32" fmla="*/ 431165 w 1784053"/>
                    <a:gd name="connsiteY32" fmla="*/ 208178 h 1493605"/>
                    <a:gd name="connsiteX33" fmla="*/ 427990 w 1784053"/>
                    <a:gd name="connsiteY33" fmla="*/ 605053 h 1493605"/>
                    <a:gd name="connsiteX34" fmla="*/ 459740 w 1784053"/>
                    <a:gd name="connsiteY34" fmla="*/ 735228 h 1493605"/>
                    <a:gd name="connsiteX35" fmla="*/ 367665 w 1784053"/>
                    <a:gd name="connsiteY35" fmla="*/ 659028 h 1493605"/>
                    <a:gd name="connsiteX36" fmla="*/ 339090 w 1784053"/>
                    <a:gd name="connsiteY36" fmla="*/ 576477 h 1493605"/>
                    <a:gd name="connsiteX37" fmla="*/ 92075 w 1784053"/>
                    <a:gd name="connsiteY37" fmla="*/ 229244 h 1493605"/>
                    <a:gd name="connsiteX38" fmla="*/ 0 w 1784053"/>
                    <a:gd name="connsiteY3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12190 w 1784053"/>
                    <a:gd name="connsiteY8" fmla="*/ 789203 h 1493605"/>
                    <a:gd name="connsiteX9" fmla="*/ 901065 w 1784053"/>
                    <a:gd name="connsiteY9" fmla="*/ 674903 h 1493605"/>
                    <a:gd name="connsiteX10" fmla="*/ 777240 w 1784053"/>
                    <a:gd name="connsiteY10" fmla="*/ 754278 h 1493605"/>
                    <a:gd name="connsiteX11" fmla="*/ 726440 w 1784053"/>
                    <a:gd name="connsiteY11" fmla="*/ 849528 h 1493605"/>
                    <a:gd name="connsiteX12" fmla="*/ 894715 w 1784053"/>
                    <a:gd name="connsiteY12" fmla="*/ 592353 h 1493605"/>
                    <a:gd name="connsiteX13" fmla="*/ 987584 w 1784053"/>
                    <a:gd name="connsiteY13" fmla="*/ 1178934 h 1493605"/>
                    <a:gd name="connsiteX14" fmla="*/ 1297146 w 1784053"/>
                    <a:gd name="connsiteY14" fmla="*/ 1324191 h 1493605"/>
                    <a:gd name="connsiteX15" fmla="*/ 1323340 w 1784053"/>
                    <a:gd name="connsiteY15" fmla="*/ 1047966 h 1493605"/>
                    <a:gd name="connsiteX16" fmla="*/ 1349534 w 1784053"/>
                    <a:gd name="connsiteY16" fmla="*/ 909853 h 1493605"/>
                    <a:gd name="connsiteX17" fmla="*/ 1382871 w 1784053"/>
                    <a:gd name="connsiteY17" fmla="*/ 1007484 h 1493605"/>
                    <a:gd name="connsiteX18" fmla="*/ 1373346 w 1784053"/>
                    <a:gd name="connsiteY18" fmla="*/ 1083685 h 1493605"/>
                    <a:gd name="connsiteX19" fmla="*/ 1416209 w 1784053"/>
                    <a:gd name="connsiteY19" fmla="*/ 1343241 h 1493605"/>
                    <a:gd name="connsiteX20" fmla="*/ 1635284 w 1784053"/>
                    <a:gd name="connsiteY20" fmla="*/ 1047966 h 1493605"/>
                    <a:gd name="connsiteX21" fmla="*/ 1556702 w 1784053"/>
                    <a:gd name="connsiteY21" fmla="*/ 586003 h 1493605"/>
                    <a:gd name="connsiteX22" fmla="*/ 1430496 w 1784053"/>
                    <a:gd name="connsiteY22" fmla="*/ 802697 h 1493605"/>
                    <a:gd name="connsiteX23" fmla="*/ 1263809 w 1784053"/>
                    <a:gd name="connsiteY23" fmla="*/ 821747 h 1493605"/>
                    <a:gd name="connsiteX24" fmla="*/ 1320958 w 1784053"/>
                    <a:gd name="connsiteY24" fmla="*/ 755072 h 1493605"/>
                    <a:gd name="connsiteX25" fmla="*/ 1425734 w 1784053"/>
                    <a:gd name="connsiteY25" fmla="*/ 705066 h 1493605"/>
                    <a:gd name="connsiteX26" fmla="*/ 1147128 w 1784053"/>
                    <a:gd name="connsiteY26" fmla="*/ 352641 h 1493605"/>
                    <a:gd name="connsiteX27" fmla="*/ 1197133 w 1784053"/>
                    <a:gd name="connsiteY27" fmla="*/ 528853 h 1493605"/>
                    <a:gd name="connsiteX28" fmla="*/ 1129665 w 1784053"/>
                    <a:gd name="connsiteY28" fmla="*/ 582828 h 1493605"/>
                    <a:gd name="connsiteX29" fmla="*/ 1078865 w 1784053"/>
                    <a:gd name="connsiteY29" fmla="*/ 509803 h 1493605"/>
                    <a:gd name="connsiteX30" fmla="*/ 799465 w 1784053"/>
                    <a:gd name="connsiteY30" fmla="*/ 265328 h 1493605"/>
                    <a:gd name="connsiteX31" fmla="*/ 688340 w 1784053"/>
                    <a:gd name="connsiteY31" fmla="*/ 328828 h 1493605"/>
                    <a:gd name="connsiteX32" fmla="*/ 431165 w 1784053"/>
                    <a:gd name="connsiteY32" fmla="*/ 208178 h 1493605"/>
                    <a:gd name="connsiteX33" fmla="*/ 427990 w 1784053"/>
                    <a:gd name="connsiteY33" fmla="*/ 605053 h 1493605"/>
                    <a:gd name="connsiteX34" fmla="*/ 459740 w 1784053"/>
                    <a:gd name="connsiteY34" fmla="*/ 735228 h 1493605"/>
                    <a:gd name="connsiteX35" fmla="*/ 367665 w 1784053"/>
                    <a:gd name="connsiteY35" fmla="*/ 659028 h 1493605"/>
                    <a:gd name="connsiteX36" fmla="*/ 339090 w 1784053"/>
                    <a:gd name="connsiteY36" fmla="*/ 576477 h 1493605"/>
                    <a:gd name="connsiteX37" fmla="*/ 92075 w 1784053"/>
                    <a:gd name="connsiteY37" fmla="*/ 229244 h 1493605"/>
                    <a:gd name="connsiteX38" fmla="*/ 0 w 1784053"/>
                    <a:gd name="connsiteY3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901065 w 1784053"/>
                    <a:gd name="connsiteY8" fmla="*/ 674903 h 1493605"/>
                    <a:gd name="connsiteX9" fmla="*/ 777240 w 1784053"/>
                    <a:gd name="connsiteY9" fmla="*/ 754278 h 1493605"/>
                    <a:gd name="connsiteX10" fmla="*/ 726440 w 1784053"/>
                    <a:gd name="connsiteY10" fmla="*/ 849528 h 1493605"/>
                    <a:gd name="connsiteX11" fmla="*/ 894715 w 1784053"/>
                    <a:gd name="connsiteY11" fmla="*/ 592353 h 1493605"/>
                    <a:gd name="connsiteX12" fmla="*/ 987584 w 1784053"/>
                    <a:gd name="connsiteY12" fmla="*/ 1178934 h 1493605"/>
                    <a:gd name="connsiteX13" fmla="*/ 1297146 w 1784053"/>
                    <a:gd name="connsiteY13" fmla="*/ 1324191 h 1493605"/>
                    <a:gd name="connsiteX14" fmla="*/ 1323340 w 1784053"/>
                    <a:gd name="connsiteY14" fmla="*/ 1047966 h 1493605"/>
                    <a:gd name="connsiteX15" fmla="*/ 1349534 w 1784053"/>
                    <a:gd name="connsiteY15" fmla="*/ 909853 h 1493605"/>
                    <a:gd name="connsiteX16" fmla="*/ 1382871 w 1784053"/>
                    <a:gd name="connsiteY16" fmla="*/ 1007484 h 1493605"/>
                    <a:gd name="connsiteX17" fmla="*/ 1373346 w 1784053"/>
                    <a:gd name="connsiteY17" fmla="*/ 1083685 h 1493605"/>
                    <a:gd name="connsiteX18" fmla="*/ 1416209 w 1784053"/>
                    <a:gd name="connsiteY18" fmla="*/ 1343241 h 1493605"/>
                    <a:gd name="connsiteX19" fmla="*/ 1635284 w 1784053"/>
                    <a:gd name="connsiteY19" fmla="*/ 1047966 h 1493605"/>
                    <a:gd name="connsiteX20" fmla="*/ 1556702 w 1784053"/>
                    <a:gd name="connsiteY20" fmla="*/ 586003 h 1493605"/>
                    <a:gd name="connsiteX21" fmla="*/ 1430496 w 1784053"/>
                    <a:gd name="connsiteY21" fmla="*/ 802697 h 1493605"/>
                    <a:gd name="connsiteX22" fmla="*/ 1263809 w 1784053"/>
                    <a:gd name="connsiteY22" fmla="*/ 821747 h 1493605"/>
                    <a:gd name="connsiteX23" fmla="*/ 1320958 w 1784053"/>
                    <a:gd name="connsiteY23" fmla="*/ 755072 h 1493605"/>
                    <a:gd name="connsiteX24" fmla="*/ 1425734 w 1784053"/>
                    <a:gd name="connsiteY24" fmla="*/ 705066 h 1493605"/>
                    <a:gd name="connsiteX25" fmla="*/ 1147128 w 1784053"/>
                    <a:gd name="connsiteY25" fmla="*/ 352641 h 1493605"/>
                    <a:gd name="connsiteX26" fmla="*/ 1197133 w 1784053"/>
                    <a:gd name="connsiteY26" fmla="*/ 528853 h 1493605"/>
                    <a:gd name="connsiteX27" fmla="*/ 1129665 w 1784053"/>
                    <a:gd name="connsiteY27" fmla="*/ 582828 h 1493605"/>
                    <a:gd name="connsiteX28" fmla="*/ 1078865 w 1784053"/>
                    <a:gd name="connsiteY28" fmla="*/ 509803 h 1493605"/>
                    <a:gd name="connsiteX29" fmla="*/ 799465 w 1784053"/>
                    <a:gd name="connsiteY29" fmla="*/ 265328 h 1493605"/>
                    <a:gd name="connsiteX30" fmla="*/ 688340 w 1784053"/>
                    <a:gd name="connsiteY30" fmla="*/ 328828 h 1493605"/>
                    <a:gd name="connsiteX31" fmla="*/ 431165 w 1784053"/>
                    <a:gd name="connsiteY31" fmla="*/ 208178 h 1493605"/>
                    <a:gd name="connsiteX32" fmla="*/ 427990 w 1784053"/>
                    <a:gd name="connsiteY32" fmla="*/ 605053 h 1493605"/>
                    <a:gd name="connsiteX33" fmla="*/ 459740 w 1784053"/>
                    <a:gd name="connsiteY33" fmla="*/ 735228 h 1493605"/>
                    <a:gd name="connsiteX34" fmla="*/ 367665 w 1784053"/>
                    <a:gd name="connsiteY34" fmla="*/ 659028 h 1493605"/>
                    <a:gd name="connsiteX35" fmla="*/ 339090 w 1784053"/>
                    <a:gd name="connsiteY35" fmla="*/ 576477 h 1493605"/>
                    <a:gd name="connsiteX36" fmla="*/ 92075 w 1784053"/>
                    <a:gd name="connsiteY36" fmla="*/ 229244 h 1493605"/>
                    <a:gd name="connsiteX37" fmla="*/ 0 w 1784053"/>
                    <a:gd name="connsiteY3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901065 w 1784053"/>
                    <a:gd name="connsiteY8" fmla="*/ 674903 h 1493605"/>
                    <a:gd name="connsiteX9" fmla="*/ 777240 w 1784053"/>
                    <a:gd name="connsiteY9" fmla="*/ 754278 h 1493605"/>
                    <a:gd name="connsiteX10" fmla="*/ 726440 w 1784053"/>
                    <a:gd name="connsiteY10" fmla="*/ 849528 h 1493605"/>
                    <a:gd name="connsiteX11" fmla="*/ 894715 w 1784053"/>
                    <a:gd name="connsiteY11" fmla="*/ 592353 h 1493605"/>
                    <a:gd name="connsiteX12" fmla="*/ 987584 w 1784053"/>
                    <a:gd name="connsiteY12" fmla="*/ 1178934 h 1493605"/>
                    <a:gd name="connsiteX13" fmla="*/ 1297146 w 1784053"/>
                    <a:gd name="connsiteY13" fmla="*/ 1324191 h 1493605"/>
                    <a:gd name="connsiteX14" fmla="*/ 1323340 w 1784053"/>
                    <a:gd name="connsiteY14" fmla="*/ 1047966 h 1493605"/>
                    <a:gd name="connsiteX15" fmla="*/ 1349534 w 1784053"/>
                    <a:gd name="connsiteY15" fmla="*/ 909853 h 1493605"/>
                    <a:gd name="connsiteX16" fmla="*/ 1382871 w 1784053"/>
                    <a:gd name="connsiteY16" fmla="*/ 1007484 h 1493605"/>
                    <a:gd name="connsiteX17" fmla="*/ 1373346 w 1784053"/>
                    <a:gd name="connsiteY17" fmla="*/ 1083685 h 1493605"/>
                    <a:gd name="connsiteX18" fmla="*/ 1416209 w 1784053"/>
                    <a:gd name="connsiteY18" fmla="*/ 1343241 h 1493605"/>
                    <a:gd name="connsiteX19" fmla="*/ 1635284 w 1784053"/>
                    <a:gd name="connsiteY19" fmla="*/ 1047966 h 1493605"/>
                    <a:gd name="connsiteX20" fmla="*/ 1556702 w 1784053"/>
                    <a:gd name="connsiteY20" fmla="*/ 586003 h 1493605"/>
                    <a:gd name="connsiteX21" fmla="*/ 1430496 w 1784053"/>
                    <a:gd name="connsiteY21" fmla="*/ 802697 h 1493605"/>
                    <a:gd name="connsiteX22" fmla="*/ 1263809 w 1784053"/>
                    <a:gd name="connsiteY22" fmla="*/ 821747 h 1493605"/>
                    <a:gd name="connsiteX23" fmla="*/ 1320958 w 1784053"/>
                    <a:gd name="connsiteY23" fmla="*/ 755072 h 1493605"/>
                    <a:gd name="connsiteX24" fmla="*/ 1425734 w 1784053"/>
                    <a:gd name="connsiteY24" fmla="*/ 705066 h 1493605"/>
                    <a:gd name="connsiteX25" fmla="*/ 1147128 w 1784053"/>
                    <a:gd name="connsiteY25" fmla="*/ 352641 h 1493605"/>
                    <a:gd name="connsiteX26" fmla="*/ 1197133 w 1784053"/>
                    <a:gd name="connsiteY26" fmla="*/ 528853 h 1493605"/>
                    <a:gd name="connsiteX27" fmla="*/ 1129665 w 1784053"/>
                    <a:gd name="connsiteY27" fmla="*/ 582828 h 1493605"/>
                    <a:gd name="connsiteX28" fmla="*/ 1078865 w 1784053"/>
                    <a:gd name="connsiteY28" fmla="*/ 509803 h 1493605"/>
                    <a:gd name="connsiteX29" fmla="*/ 799465 w 1784053"/>
                    <a:gd name="connsiteY29" fmla="*/ 265328 h 1493605"/>
                    <a:gd name="connsiteX30" fmla="*/ 688340 w 1784053"/>
                    <a:gd name="connsiteY30" fmla="*/ 328828 h 1493605"/>
                    <a:gd name="connsiteX31" fmla="*/ 431165 w 1784053"/>
                    <a:gd name="connsiteY31" fmla="*/ 208178 h 1493605"/>
                    <a:gd name="connsiteX32" fmla="*/ 427990 w 1784053"/>
                    <a:gd name="connsiteY32" fmla="*/ 605053 h 1493605"/>
                    <a:gd name="connsiteX33" fmla="*/ 459740 w 1784053"/>
                    <a:gd name="connsiteY33" fmla="*/ 735228 h 1493605"/>
                    <a:gd name="connsiteX34" fmla="*/ 367665 w 1784053"/>
                    <a:gd name="connsiteY34" fmla="*/ 659028 h 1493605"/>
                    <a:gd name="connsiteX35" fmla="*/ 339090 w 1784053"/>
                    <a:gd name="connsiteY35" fmla="*/ 576477 h 1493605"/>
                    <a:gd name="connsiteX36" fmla="*/ 92075 w 1784053"/>
                    <a:gd name="connsiteY36" fmla="*/ 229244 h 1493605"/>
                    <a:gd name="connsiteX37" fmla="*/ 0 w 1784053"/>
                    <a:gd name="connsiteY3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901065 w 1784053"/>
                    <a:gd name="connsiteY8" fmla="*/ 674903 h 1493605"/>
                    <a:gd name="connsiteX9" fmla="*/ 777240 w 1784053"/>
                    <a:gd name="connsiteY9" fmla="*/ 754278 h 1493605"/>
                    <a:gd name="connsiteX10" fmla="*/ 726440 w 1784053"/>
                    <a:gd name="connsiteY10" fmla="*/ 849528 h 1493605"/>
                    <a:gd name="connsiteX11" fmla="*/ 894715 w 1784053"/>
                    <a:gd name="connsiteY11" fmla="*/ 592353 h 1493605"/>
                    <a:gd name="connsiteX12" fmla="*/ 987584 w 1784053"/>
                    <a:gd name="connsiteY12" fmla="*/ 1178934 h 1493605"/>
                    <a:gd name="connsiteX13" fmla="*/ 1297146 w 1784053"/>
                    <a:gd name="connsiteY13" fmla="*/ 1324191 h 1493605"/>
                    <a:gd name="connsiteX14" fmla="*/ 1323340 w 1784053"/>
                    <a:gd name="connsiteY14" fmla="*/ 1047966 h 1493605"/>
                    <a:gd name="connsiteX15" fmla="*/ 1349534 w 1784053"/>
                    <a:gd name="connsiteY15" fmla="*/ 909853 h 1493605"/>
                    <a:gd name="connsiteX16" fmla="*/ 1382871 w 1784053"/>
                    <a:gd name="connsiteY16" fmla="*/ 1007484 h 1493605"/>
                    <a:gd name="connsiteX17" fmla="*/ 1373346 w 1784053"/>
                    <a:gd name="connsiteY17" fmla="*/ 1083685 h 1493605"/>
                    <a:gd name="connsiteX18" fmla="*/ 1416209 w 1784053"/>
                    <a:gd name="connsiteY18" fmla="*/ 1343241 h 1493605"/>
                    <a:gd name="connsiteX19" fmla="*/ 1635284 w 1784053"/>
                    <a:gd name="connsiteY19" fmla="*/ 1047966 h 1493605"/>
                    <a:gd name="connsiteX20" fmla="*/ 1556702 w 1784053"/>
                    <a:gd name="connsiteY20" fmla="*/ 586003 h 1493605"/>
                    <a:gd name="connsiteX21" fmla="*/ 1430496 w 1784053"/>
                    <a:gd name="connsiteY21" fmla="*/ 802697 h 1493605"/>
                    <a:gd name="connsiteX22" fmla="*/ 1263809 w 1784053"/>
                    <a:gd name="connsiteY22" fmla="*/ 821747 h 1493605"/>
                    <a:gd name="connsiteX23" fmla="*/ 1320958 w 1784053"/>
                    <a:gd name="connsiteY23" fmla="*/ 755072 h 1493605"/>
                    <a:gd name="connsiteX24" fmla="*/ 1425734 w 1784053"/>
                    <a:gd name="connsiteY24" fmla="*/ 705066 h 1493605"/>
                    <a:gd name="connsiteX25" fmla="*/ 1147128 w 1784053"/>
                    <a:gd name="connsiteY25" fmla="*/ 352641 h 1493605"/>
                    <a:gd name="connsiteX26" fmla="*/ 1197133 w 1784053"/>
                    <a:gd name="connsiteY26" fmla="*/ 528853 h 1493605"/>
                    <a:gd name="connsiteX27" fmla="*/ 1129665 w 1784053"/>
                    <a:gd name="connsiteY27" fmla="*/ 582828 h 1493605"/>
                    <a:gd name="connsiteX28" fmla="*/ 1078865 w 1784053"/>
                    <a:gd name="connsiteY28" fmla="*/ 509803 h 1493605"/>
                    <a:gd name="connsiteX29" fmla="*/ 799465 w 1784053"/>
                    <a:gd name="connsiteY29" fmla="*/ 265328 h 1493605"/>
                    <a:gd name="connsiteX30" fmla="*/ 688340 w 1784053"/>
                    <a:gd name="connsiteY30" fmla="*/ 328828 h 1493605"/>
                    <a:gd name="connsiteX31" fmla="*/ 431165 w 1784053"/>
                    <a:gd name="connsiteY31" fmla="*/ 208178 h 1493605"/>
                    <a:gd name="connsiteX32" fmla="*/ 427990 w 1784053"/>
                    <a:gd name="connsiteY32" fmla="*/ 605053 h 1493605"/>
                    <a:gd name="connsiteX33" fmla="*/ 459740 w 1784053"/>
                    <a:gd name="connsiteY33" fmla="*/ 735228 h 1493605"/>
                    <a:gd name="connsiteX34" fmla="*/ 367665 w 1784053"/>
                    <a:gd name="connsiteY34" fmla="*/ 659028 h 1493605"/>
                    <a:gd name="connsiteX35" fmla="*/ 339090 w 1784053"/>
                    <a:gd name="connsiteY35" fmla="*/ 576477 h 1493605"/>
                    <a:gd name="connsiteX36" fmla="*/ 92075 w 1784053"/>
                    <a:gd name="connsiteY36" fmla="*/ 229244 h 1493605"/>
                    <a:gd name="connsiteX37" fmla="*/ 0 w 1784053"/>
                    <a:gd name="connsiteY3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901065 w 1784053"/>
                    <a:gd name="connsiteY8" fmla="*/ 674903 h 1493605"/>
                    <a:gd name="connsiteX9" fmla="*/ 777240 w 1784053"/>
                    <a:gd name="connsiteY9" fmla="*/ 754278 h 1493605"/>
                    <a:gd name="connsiteX10" fmla="*/ 726440 w 1784053"/>
                    <a:gd name="connsiteY10" fmla="*/ 849528 h 1493605"/>
                    <a:gd name="connsiteX11" fmla="*/ 894715 w 1784053"/>
                    <a:gd name="connsiteY11" fmla="*/ 592353 h 1493605"/>
                    <a:gd name="connsiteX12" fmla="*/ 987584 w 1784053"/>
                    <a:gd name="connsiteY12" fmla="*/ 1178934 h 1493605"/>
                    <a:gd name="connsiteX13" fmla="*/ 1297146 w 1784053"/>
                    <a:gd name="connsiteY13" fmla="*/ 1324191 h 1493605"/>
                    <a:gd name="connsiteX14" fmla="*/ 1323340 w 1784053"/>
                    <a:gd name="connsiteY14" fmla="*/ 1047966 h 1493605"/>
                    <a:gd name="connsiteX15" fmla="*/ 1349534 w 1784053"/>
                    <a:gd name="connsiteY15" fmla="*/ 909853 h 1493605"/>
                    <a:gd name="connsiteX16" fmla="*/ 1382871 w 1784053"/>
                    <a:gd name="connsiteY16" fmla="*/ 1007484 h 1493605"/>
                    <a:gd name="connsiteX17" fmla="*/ 1373346 w 1784053"/>
                    <a:gd name="connsiteY17" fmla="*/ 1083685 h 1493605"/>
                    <a:gd name="connsiteX18" fmla="*/ 1416209 w 1784053"/>
                    <a:gd name="connsiteY18" fmla="*/ 1343241 h 1493605"/>
                    <a:gd name="connsiteX19" fmla="*/ 1635284 w 1784053"/>
                    <a:gd name="connsiteY19" fmla="*/ 1047966 h 1493605"/>
                    <a:gd name="connsiteX20" fmla="*/ 1556702 w 1784053"/>
                    <a:gd name="connsiteY20" fmla="*/ 586003 h 1493605"/>
                    <a:gd name="connsiteX21" fmla="*/ 1430496 w 1784053"/>
                    <a:gd name="connsiteY21" fmla="*/ 802697 h 1493605"/>
                    <a:gd name="connsiteX22" fmla="*/ 1263809 w 1784053"/>
                    <a:gd name="connsiteY22" fmla="*/ 821747 h 1493605"/>
                    <a:gd name="connsiteX23" fmla="*/ 1320958 w 1784053"/>
                    <a:gd name="connsiteY23" fmla="*/ 755072 h 1493605"/>
                    <a:gd name="connsiteX24" fmla="*/ 1425734 w 1784053"/>
                    <a:gd name="connsiteY24" fmla="*/ 705066 h 1493605"/>
                    <a:gd name="connsiteX25" fmla="*/ 1147128 w 1784053"/>
                    <a:gd name="connsiteY25" fmla="*/ 352641 h 1493605"/>
                    <a:gd name="connsiteX26" fmla="*/ 1197133 w 1784053"/>
                    <a:gd name="connsiteY26" fmla="*/ 528853 h 1493605"/>
                    <a:gd name="connsiteX27" fmla="*/ 1129665 w 1784053"/>
                    <a:gd name="connsiteY27" fmla="*/ 582828 h 1493605"/>
                    <a:gd name="connsiteX28" fmla="*/ 1078865 w 1784053"/>
                    <a:gd name="connsiteY28" fmla="*/ 509803 h 1493605"/>
                    <a:gd name="connsiteX29" fmla="*/ 799465 w 1784053"/>
                    <a:gd name="connsiteY29" fmla="*/ 265328 h 1493605"/>
                    <a:gd name="connsiteX30" fmla="*/ 688340 w 1784053"/>
                    <a:gd name="connsiteY30" fmla="*/ 328828 h 1493605"/>
                    <a:gd name="connsiteX31" fmla="*/ 431165 w 1784053"/>
                    <a:gd name="connsiteY31" fmla="*/ 208178 h 1493605"/>
                    <a:gd name="connsiteX32" fmla="*/ 427990 w 1784053"/>
                    <a:gd name="connsiteY32" fmla="*/ 605053 h 1493605"/>
                    <a:gd name="connsiteX33" fmla="*/ 459740 w 1784053"/>
                    <a:gd name="connsiteY33" fmla="*/ 735228 h 1493605"/>
                    <a:gd name="connsiteX34" fmla="*/ 367665 w 1784053"/>
                    <a:gd name="connsiteY34" fmla="*/ 659028 h 1493605"/>
                    <a:gd name="connsiteX35" fmla="*/ 339090 w 1784053"/>
                    <a:gd name="connsiteY35" fmla="*/ 576477 h 1493605"/>
                    <a:gd name="connsiteX36" fmla="*/ 92075 w 1784053"/>
                    <a:gd name="connsiteY36" fmla="*/ 229244 h 1493605"/>
                    <a:gd name="connsiteX37" fmla="*/ 0 w 1784053"/>
                    <a:gd name="connsiteY37"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24890 w 1784053"/>
                    <a:gd name="connsiteY8" fmla="*/ 947953 h 1493605"/>
                    <a:gd name="connsiteX9" fmla="*/ 901065 w 1784053"/>
                    <a:gd name="connsiteY9" fmla="*/ 674903 h 1493605"/>
                    <a:gd name="connsiteX10" fmla="*/ 777240 w 1784053"/>
                    <a:gd name="connsiteY10" fmla="*/ 754278 h 1493605"/>
                    <a:gd name="connsiteX11" fmla="*/ 726440 w 1784053"/>
                    <a:gd name="connsiteY11" fmla="*/ 849528 h 1493605"/>
                    <a:gd name="connsiteX12" fmla="*/ 894715 w 1784053"/>
                    <a:gd name="connsiteY12" fmla="*/ 592353 h 1493605"/>
                    <a:gd name="connsiteX13" fmla="*/ 987584 w 1784053"/>
                    <a:gd name="connsiteY13" fmla="*/ 1178934 h 1493605"/>
                    <a:gd name="connsiteX14" fmla="*/ 1297146 w 1784053"/>
                    <a:gd name="connsiteY14" fmla="*/ 1324191 h 1493605"/>
                    <a:gd name="connsiteX15" fmla="*/ 1323340 w 1784053"/>
                    <a:gd name="connsiteY15" fmla="*/ 1047966 h 1493605"/>
                    <a:gd name="connsiteX16" fmla="*/ 1349534 w 1784053"/>
                    <a:gd name="connsiteY16" fmla="*/ 909853 h 1493605"/>
                    <a:gd name="connsiteX17" fmla="*/ 1382871 w 1784053"/>
                    <a:gd name="connsiteY17" fmla="*/ 1007484 h 1493605"/>
                    <a:gd name="connsiteX18" fmla="*/ 1373346 w 1784053"/>
                    <a:gd name="connsiteY18" fmla="*/ 1083685 h 1493605"/>
                    <a:gd name="connsiteX19" fmla="*/ 1416209 w 1784053"/>
                    <a:gd name="connsiteY19" fmla="*/ 1343241 h 1493605"/>
                    <a:gd name="connsiteX20" fmla="*/ 1635284 w 1784053"/>
                    <a:gd name="connsiteY20" fmla="*/ 1047966 h 1493605"/>
                    <a:gd name="connsiteX21" fmla="*/ 1556702 w 1784053"/>
                    <a:gd name="connsiteY21" fmla="*/ 586003 h 1493605"/>
                    <a:gd name="connsiteX22" fmla="*/ 1430496 w 1784053"/>
                    <a:gd name="connsiteY22" fmla="*/ 802697 h 1493605"/>
                    <a:gd name="connsiteX23" fmla="*/ 1263809 w 1784053"/>
                    <a:gd name="connsiteY23" fmla="*/ 821747 h 1493605"/>
                    <a:gd name="connsiteX24" fmla="*/ 1320958 w 1784053"/>
                    <a:gd name="connsiteY24" fmla="*/ 755072 h 1493605"/>
                    <a:gd name="connsiteX25" fmla="*/ 1425734 w 1784053"/>
                    <a:gd name="connsiteY25" fmla="*/ 705066 h 1493605"/>
                    <a:gd name="connsiteX26" fmla="*/ 1147128 w 1784053"/>
                    <a:gd name="connsiteY26" fmla="*/ 352641 h 1493605"/>
                    <a:gd name="connsiteX27" fmla="*/ 1197133 w 1784053"/>
                    <a:gd name="connsiteY27" fmla="*/ 528853 h 1493605"/>
                    <a:gd name="connsiteX28" fmla="*/ 1129665 w 1784053"/>
                    <a:gd name="connsiteY28" fmla="*/ 582828 h 1493605"/>
                    <a:gd name="connsiteX29" fmla="*/ 1078865 w 1784053"/>
                    <a:gd name="connsiteY29" fmla="*/ 509803 h 1493605"/>
                    <a:gd name="connsiteX30" fmla="*/ 799465 w 1784053"/>
                    <a:gd name="connsiteY30" fmla="*/ 265328 h 1493605"/>
                    <a:gd name="connsiteX31" fmla="*/ 688340 w 1784053"/>
                    <a:gd name="connsiteY31" fmla="*/ 328828 h 1493605"/>
                    <a:gd name="connsiteX32" fmla="*/ 431165 w 1784053"/>
                    <a:gd name="connsiteY32" fmla="*/ 208178 h 1493605"/>
                    <a:gd name="connsiteX33" fmla="*/ 427990 w 1784053"/>
                    <a:gd name="connsiteY33" fmla="*/ 605053 h 1493605"/>
                    <a:gd name="connsiteX34" fmla="*/ 459740 w 1784053"/>
                    <a:gd name="connsiteY34" fmla="*/ 735228 h 1493605"/>
                    <a:gd name="connsiteX35" fmla="*/ 367665 w 1784053"/>
                    <a:gd name="connsiteY35" fmla="*/ 659028 h 1493605"/>
                    <a:gd name="connsiteX36" fmla="*/ 339090 w 1784053"/>
                    <a:gd name="connsiteY36" fmla="*/ 576477 h 1493605"/>
                    <a:gd name="connsiteX37" fmla="*/ 92075 w 1784053"/>
                    <a:gd name="connsiteY37" fmla="*/ 229244 h 1493605"/>
                    <a:gd name="connsiteX38" fmla="*/ 0 w 1784053"/>
                    <a:gd name="connsiteY3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24890 w 1784053"/>
                    <a:gd name="connsiteY8" fmla="*/ 947953 h 1493605"/>
                    <a:gd name="connsiteX9" fmla="*/ 901065 w 1784053"/>
                    <a:gd name="connsiteY9" fmla="*/ 674903 h 1493605"/>
                    <a:gd name="connsiteX10" fmla="*/ 777240 w 1784053"/>
                    <a:gd name="connsiteY10" fmla="*/ 754278 h 1493605"/>
                    <a:gd name="connsiteX11" fmla="*/ 726440 w 1784053"/>
                    <a:gd name="connsiteY11" fmla="*/ 849528 h 1493605"/>
                    <a:gd name="connsiteX12" fmla="*/ 894715 w 1784053"/>
                    <a:gd name="connsiteY12" fmla="*/ 592353 h 1493605"/>
                    <a:gd name="connsiteX13" fmla="*/ 987584 w 1784053"/>
                    <a:gd name="connsiteY13" fmla="*/ 1178934 h 1493605"/>
                    <a:gd name="connsiteX14" fmla="*/ 1297146 w 1784053"/>
                    <a:gd name="connsiteY14" fmla="*/ 1324191 h 1493605"/>
                    <a:gd name="connsiteX15" fmla="*/ 1323340 w 1784053"/>
                    <a:gd name="connsiteY15" fmla="*/ 1047966 h 1493605"/>
                    <a:gd name="connsiteX16" fmla="*/ 1349534 w 1784053"/>
                    <a:gd name="connsiteY16" fmla="*/ 909853 h 1493605"/>
                    <a:gd name="connsiteX17" fmla="*/ 1382871 w 1784053"/>
                    <a:gd name="connsiteY17" fmla="*/ 1007484 h 1493605"/>
                    <a:gd name="connsiteX18" fmla="*/ 1373346 w 1784053"/>
                    <a:gd name="connsiteY18" fmla="*/ 1083685 h 1493605"/>
                    <a:gd name="connsiteX19" fmla="*/ 1416209 w 1784053"/>
                    <a:gd name="connsiteY19" fmla="*/ 1343241 h 1493605"/>
                    <a:gd name="connsiteX20" fmla="*/ 1635284 w 1784053"/>
                    <a:gd name="connsiteY20" fmla="*/ 1047966 h 1493605"/>
                    <a:gd name="connsiteX21" fmla="*/ 1556702 w 1784053"/>
                    <a:gd name="connsiteY21" fmla="*/ 586003 h 1493605"/>
                    <a:gd name="connsiteX22" fmla="*/ 1430496 w 1784053"/>
                    <a:gd name="connsiteY22" fmla="*/ 802697 h 1493605"/>
                    <a:gd name="connsiteX23" fmla="*/ 1263809 w 1784053"/>
                    <a:gd name="connsiteY23" fmla="*/ 821747 h 1493605"/>
                    <a:gd name="connsiteX24" fmla="*/ 1320958 w 1784053"/>
                    <a:gd name="connsiteY24" fmla="*/ 755072 h 1493605"/>
                    <a:gd name="connsiteX25" fmla="*/ 1425734 w 1784053"/>
                    <a:gd name="connsiteY25" fmla="*/ 705066 h 1493605"/>
                    <a:gd name="connsiteX26" fmla="*/ 1147128 w 1784053"/>
                    <a:gd name="connsiteY26" fmla="*/ 352641 h 1493605"/>
                    <a:gd name="connsiteX27" fmla="*/ 1197133 w 1784053"/>
                    <a:gd name="connsiteY27" fmla="*/ 528853 h 1493605"/>
                    <a:gd name="connsiteX28" fmla="*/ 1129665 w 1784053"/>
                    <a:gd name="connsiteY28" fmla="*/ 582828 h 1493605"/>
                    <a:gd name="connsiteX29" fmla="*/ 1078865 w 1784053"/>
                    <a:gd name="connsiteY29" fmla="*/ 509803 h 1493605"/>
                    <a:gd name="connsiteX30" fmla="*/ 799465 w 1784053"/>
                    <a:gd name="connsiteY30" fmla="*/ 265328 h 1493605"/>
                    <a:gd name="connsiteX31" fmla="*/ 688340 w 1784053"/>
                    <a:gd name="connsiteY31" fmla="*/ 328828 h 1493605"/>
                    <a:gd name="connsiteX32" fmla="*/ 431165 w 1784053"/>
                    <a:gd name="connsiteY32" fmla="*/ 208178 h 1493605"/>
                    <a:gd name="connsiteX33" fmla="*/ 427990 w 1784053"/>
                    <a:gd name="connsiteY33" fmla="*/ 605053 h 1493605"/>
                    <a:gd name="connsiteX34" fmla="*/ 459740 w 1784053"/>
                    <a:gd name="connsiteY34" fmla="*/ 735228 h 1493605"/>
                    <a:gd name="connsiteX35" fmla="*/ 367665 w 1784053"/>
                    <a:gd name="connsiteY35" fmla="*/ 659028 h 1493605"/>
                    <a:gd name="connsiteX36" fmla="*/ 339090 w 1784053"/>
                    <a:gd name="connsiteY36" fmla="*/ 576477 h 1493605"/>
                    <a:gd name="connsiteX37" fmla="*/ 92075 w 1784053"/>
                    <a:gd name="connsiteY37" fmla="*/ 229244 h 1493605"/>
                    <a:gd name="connsiteX38" fmla="*/ 0 w 1784053"/>
                    <a:gd name="connsiteY3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24890 w 1784053"/>
                    <a:gd name="connsiteY8" fmla="*/ 947953 h 1493605"/>
                    <a:gd name="connsiteX9" fmla="*/ 901065 w 1784053"/>
                    <a:gd name="connsiteY9" fmla="*/ 674903 h 1493605"/>
                    <a:gd name="connsiteX10" fmla="*/ 777240 w 1784053"/>
                    <a:gd name="connsiteY10" fmla="*/ 754278 h 1493605"/>
                    <a:gd name="connsiteX11" fmla="*/ 726440 w 1784053"/>
                    <a:gd name="connsiteY11" fmla="*/ 849528 h 1493605"/>
                    <a:gd name="connsiteX12" fmla="*/ 894715 w 1784053"/>
                    <a:gd name="connsiteY12" fmla="*/ 592353 h 1493605"/>
                    <a:gd name="connsiteX13" fmla="*/ 987584 w 1784053"/>
                    <a:gd name="connsiteY13" fmla="*/ 1178934 h 1493605"/>
                    <a:gd name="connsiteX14" fmla="*/ 1297146 w 1784053"/>
                    <a:gd name="connsiteY14" fmla="*/ 1324191 h 1493605"/>
                    <a:gd name="connsiteX15" fmla="*/ 1323340 w 1784053"/>
                    <a:gd name="connsiteY15" fmla="*/ 1047966 h 1493605"/>
                    <a:gd name="connsiteX16" fmla="*/ 1349534 w 1784053"/>
                    <a:gd name="connsiteY16" fmla="*/ 909853 h 1493605"/>
                    <a:gd name="connsiteX17" fmla="*/ 1382871 w 1784053"/>
                    <a:gd name="connsiteY17" fmla="*/ 1007484 h 1493605"/>
                    <a:gd name="connsiteX18" fmla="*/ 1373346 w 1784053"/>
                    <a:gd name="connsiteY18" fmla="*/ 1083685 h 1493605"/>
                    <a:gd name="connsiteX19" fmla="*/ 1416209 w 1784053"/>
                    <a:gd name="connsiteY19" fmla="*/ 1343241 h 1493605"/>
                    <a:gd name="connsiteX20" fmla="*/ 1635284 w 1784053"/>
                    <a:gd name="connsiteY20" fmla="*/ 1047966 h 1493605"/>
                    <a:gd name="connsiteX21" fmla="*/ 1556702 w 1784053"/>
                    <a:gd name="connsiteY21" fmla="*/ 586003 h 1493605"/>
                    <a:gd name="connsiteX22" fmla="*/ 1430496 w 1784053"/>
                    <a:gd name="connsiteY22" fmla="*/ 802697 h 1493605"/>
                    <a:gd name="connsiteX23" fmla="*/ 1263809 w 1784053"/>
                    <a:gd name="connsiteY23" fmla="*/ 821747 h 1493605"/>
                    <a:gd name="connsiteX24" fmla="*/ 1320958 w 1784053"/>
                    <a:gd name="connsiteY24" fmla="*/ 755072 h 1493605"/>
                    <a:gd name="connsiteX25" fmla="*/ 1425734 w 1784053"/>
                    <a:gd name="connsiteY25" fmla="*/ 705066 h 1493605"/>
                    <a:gd name="connsiteX26" fmla="*/ 1147128 w 1784053"/>
                    <a:gd name="connsiteY26" fmla="*/ 352641 h 1493605"/>
                    <a:gd name="connsiteX27" fmla="*/ 1197133 w 1784053"/>
                    <a:gd name="connsiteY27" fmla="*/ 528853 h 1493605"/>
                    <a:gd name="connsiteX28" fmla="*/ 1129665 w 1784053"/>
                    <a:gd name="connsiteY28" fmla="*/ 582828 h 1493605"/>
                    <a:gd name="connsiteX29" fmla="*/ 1078865 w 1784053"/>
                    <a:gd name="connsiteY29" fmla="*/ 509803 h 1493605"/>
                    <a:gd name="connsiteX30" fmla="*/ 799465 w 1784053"/>
                    <a:gd name="connsiteY30" fmla="*/ 265328 h 1493605"/>
                    <a:gd name="connsiteX31" fmla="*/ 688340 w 1784053"/>
                    <a:gd name="connsiteY31" fmla="*/ 328828 h 1493605"/>
                    <a:gd name="connsiteX32" fmla="*/ 431165 w 1784053"/>
                    <a:gd name="connsiteY32" fmla="*/ 208178 h 1493605"/>
                    <a:gd name="connsiteX33" fmla="*/ 427990 w 1784053"/>
                    <a:gd name="connsiteY33" fmla="*/ 605053 h 1493605"/>
                    <a:gd name="connsiteX34" fmla="*/ 459740 w 1784053"/>
                    <a:gd name="connsiteY34" fmla="*/ 735228 h 1493605"/>
                    <a:gd name="connsiteX35" fmla="*/ 367665 w 1784053"/>
                    <a:gd name="connsiteY35" fmla="*/ 659028 h 1493605"/>
                    <a:gd name="connsiteX36" fmla="*/ 339090 w 1784053"/>
                    <a:gd name="connsiteY36" fmla="*/ 576477 h 1493605"/>
                    <a:gd name="connsiteX37" fmla="*/ 92075 w 1784053"/>
                    <a:gd name="connsiteY37" fmla="*/ 229244 h 1493605"/>
                    <a:gd name="connsiteX38" fmla="*/ 0 w 1784053"/>
                    <a:gd name="connsiteY3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1024890 w 1784053"/>
                    <a:gd name="connsiteY8" fmla="*/ 947953 h 1493605"/>
                    <a:gd name="connsiteX9" fmla="*/ 901065 w 1784053"/>
                    <a:gd name="connsiteY9" fmla="*/ 674903 h 1493605"/>
                    <a:gd name="connsiteX10" fmla="*/ 777240 w 1784053"/>
                    <a:gd name="connsiteY10" fmla="*/ 754278 h 1493605"/>
                    <a:gd name="connsiteX11" fmla="*/ 726440 w 1784053"/>
                    <a:gd name="connsiteY11" fmla="*/ 849528 h 1493605"/>
                    <a:gd name="connsiteX12" fmla="*/ 894715 w 1784053"/>
                    <a:gd name="connsiteY12" fmla="*/ 592353 h 1493605"/>
                    <a:gd name="connsiteX13" fmla="*/ 987584 w 1784053"/>
                    <a:gd name="connsiteY13" fmla="*/ 1178934 h 1493605"/>
                    <a:gd name="connsiteX14" fmla="*/ 1297146 w 1784053"/>
                    <a:gd name="connsiteY14" fmla="*/ 1324191 h 1493605"/>
                    <a:gd name="connsiteX15" fmla="*/ 1323340 w 1784053"/>
                    <a:gd name="connsiteY15" fmla="*/ 1047966 h 1493605"/>
                    <a:gd name="connsiteX16" fmla="*/ 1349534 w 1784053"/>
                    <a:gd name="connsiteY16" fmla="*/ 909853 h 1493605"/>
                    <a:gd name="connsiteX17" fmla="*/ 1382871 w 1784053"/>
                    <a:gd name="connsiteY17" fmla="*/ 1007484 h 1493605"/>
                    <a:gd name="connsiteX18" fmla="*/ 1373346 w 1784053"/>
                    <a:gd name="connsiteY18" fmla="*/ 1083685 h 1493605"/>
                    <a:gd name="connsiteX19" fmla="*/ 1416209 w 1784053"/>
                    <a:gd name="connsiteY19" fmla="*/ 1343241 h 1493605"/>
                    <a:gd name="connsiteX20" fmla="*/ 1635284 w 1784053"/>
                    <a:gd name="connsiteY20" fmla="*/ 1047966 h 1493605"/>
                    <a:gd name="connsiteX21" fmla="*/ 1556702 w 1784053"/>
                    <a:gd name="connsiteY21" fmla="*/ 586003 h 1493605"/>
                    <a:gd name="connsiteX22" fmla="*/ 1430496 w 1784053"/>
                    <a:gd name="connsiteY22" fmla="*/ 802697 h 1493605"/>
                    <a:gd name="connsiteX23" fmla="*/ 1263809 w 1784053"/>
                    <a:gd name="connsiteY23" fmla="*/ 821747 h 1493605"/>
                    <a:gd name="connsiteX24" fmla="*/ 1320958 w 1784053"/>
                    <a:gd name="connsiteY24" fmla="*/ 755072 h 1493605"/>
                    <a:gd name="connsiteX25" fmla="*/ 1425734 w 1784053"/>
                    <a:gd name="connsiteY25" fmla="*/ 705066 h 1493605"/>
                    <a:gd name="connsiteX26" fmla="*/ 1147128 w 1784053"/>
                    <a:gd name="connsiteY26" fmla="*/ 352641 h 1493605"/>
                    <a:gd name="connsiteX27" fmla="*/ 1197133 w 1784053"/>
                    <a:gd name="connsiteY27" fmla="*/ 528853 h 1493605"/>
                    <a:gd name="connsiteX28" fmla="*/ 1129665 w 1784053"/>
                    <a:gd name="connsiteY28" fmla="*/ 582828 h 1493605"/>
                    <a:gd name="connsiteX29" fmla="*/ 1078865 w 1784053"/>
                    <a:gd name="connsiteY29" fmla="*/ 509803 h 1493605"/>
                    <a:gd name="connsiteX30" fmla="*/ 799465 w 1784053"/>
                    <a:gd name="connsiteY30" fmla="*/ 265328 h 1493605"/>
                    <a:gd name="connsiteX31" fmla="*/ 688340 w 1784053"/>
                    <a:gd name="connsiteY31" fmla="*/ 328828 h 1493605"/>
                    <a:gd name="connsiteX32" fmla="*/ 431165 w 1784053"/>
                    <a:gd name="connsiteY32" fmla="*/ 208178 h 1493605"/>
                    <a:gd name="connsiteX33" fmla="*/ 427990 w 1784053"/>
                    <a:gd name="connsiteY33" fmla="*/ 605053 h 1493605"/>
                    <a:gd name="connsiteX34" fmla="*/ 459740 w 1784053"/>
                    <a:gd name="connsiteY34" fmla="*/ 735228 h 1493605"/>
                    <a:gd name="connsiteX35" fmla="*/ 367665 w 1784053"/>
                    <a:gd name="connsiteY35" fmla="*/ 659028 h 1493605"/>
                    <a:gd name="connsiteX36" fmla="*/ 339090 w 1784053"/>
                    <a:gd name="connsiteY36" fmla="*/ 576477 h 1493605"/>
                    <a:gd name="connsiteX37" fmla="*/ 92075 w 1784053"/>
                    <a:gd name="connsiteY37" fmla="*/ 229244 h 1493605"/>
                    <a:gd name="connsiteX38" fmla="*/ 0 w 1784053"/>
                    <a:gd name="connsiteY38"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07365 w 1784053"/>
                    <a:gd name="connsiteY8" fmla="*/ 938428 h 1493605"/>
                    <a:gd name="connsiteX9" fmla="*/ 1024890 w 1784053"/>
                    <a:gd name="connsiteY9" fmla="*/ 947953 h 1493605"/>
                    <a:gd name="connsiteX10" fmla="*/ 901065 w 1784053"/>
                    <a:gd name="connsiteY10" fmla="*/ 674903 h 1493605"/>
                    <a:gd name="connsiteX11" fmla="*/ 777240 w 1784053"/>
                    <a:gd name="connsiteY11" fmla="*/ 754278 h 1493605"/>
                    <a:gd name="connsiteX12" fmla="*/ 726440 w 1784053"/>
                    <a:gd name="connsiteY12" fmla="*/ 849528 h 1493605"/>
                    <a:gd name="connsiteX13" fmla="*/ 894715 w 1784053"/>
                    <a:gd name="connsiteY13" fmla="*/ 592353 h 1493605"/>
                    <a:gd name="connsiteX14" fmla="*/ 987584 w 1784053"/>
                    <a:gd name="connsiteY14" fmla="*/ 1178934 h 1493605"/>
                    <a:gd name="connsiteX15" fmla="*/ 1297146 w 1784053"/>
                    <a:gd name="connsiteY15" fmla="*/ 1324191 h 1493605"/>
                    <a:gd name="connsiteX16" fmla="*/ 1323340 w 1784053"/>
                    <a:gd name="connsiteY16" fmla="*/ 1047966 h 1493605"/>
                    <a:gd name="connsiteX17" fmla="*/ 1349534 w 1784053"/>
                    <a:gd name="connsiteY17" fmla="*/ 909853 h 1493605"/>
                    <a:gd name="connsiteX18" fmla="*/ 1382871 w 1784053"/>
                    <a:gd name="connsiteY18" fmla="*/ 1007484 h 1493605"/>
                    <a:gd name="connsiteX19" fmla="*/ 1373346 w 1784053"/>
                    <a:gd name="connsiteY19" fmla="*/ 1083685 h 1493605"/>
                    <a:gd name="connsiteX20" fmla="*/ 1416209 w 1784053"/>
                    <a:gd name="connsiteY20" fmla="*/ 1343241 h 1493605"/>
                    <a:gd name="connsiteX21" fmla="*/ 1635284 w 1784053"/>
                    <a:gd name="connsiteY21" fmla="*/ 1047966 h 1493605"/>
                    <a:gd name="connsiteX22" fmla="*/ 1556702 w 1784053"/>
                    <a:gd name="connsiteY22" fmla="*/ 586003 h 1493605"/>
                    <a:gd name="connsiteX23" fmla="*/ 1430496 w 1784053"/>
                    <a:gd name="connsiteY23" fmla="*/ 802697 h 1493605"/>
                    <a:gd name="connsiteX24" fmla="*/ 1263809 w 1784053"/>
                    <a:gd name="connsiteY24" fmla="*/ 821747 h 1493605"/>
                    <a:gd name="connsiteX25" fmla="*/ 1320958 w 1784053"/>
                    <a:gd name="connsiteY25" fmla="*/ 755072 h 1493605"/>
                    <a:gd name="connsiteX26" fmla="*/ 1425734 w 1784053"/>
                    <a:gd name="connsiteY26" fmla="*/ 705066 h 1493605"/>
                    <a:gd name="connsiteX27" fmla="*/ 1147128 w 1784053"/>
                    <a:gd name="connsiteY27" fmla="*/ 352641 h 1493605"/>
                    <a:gd name="connsiteX28" fmla="*/ 1197133 w 1784053"/>
                    <a:gd name="connsiteY28" fmla="*/ 528853 h 1493605"/>
                    <a:gd name="connsiteX29" fmla="*/ 1129665 w 1784053"/>
                    <a:gd name="connsiteY29" fmla="*/ 582828 h 1493605"/>
                    <a:gd name="connsiteX30" fmla="*/ 1078865 w 1784053"/>
                    <a:gd name="connsiteY30" fmla="*/ 509803 h 1493605"/>
                    <a:gd name="connsiteX31" fmla="*/ 799465 w 1784053"/>
                    <a:gd name="connsiteY31" fmla="*/ 265328 h 1493605"/>
                    <a:gd name="connsiteX32" fmla="*/ 688340 w 1784053"/>
                    <a:gd name="connsiteY32" fmla="*/ 328828 h 1493605"/>
                    <a:gd name="connsiteX33" fmla="*/ 431165 w 1784053"/>
                    <a:gd name="connsiteY33" fmla="*/ 208178 h 1493605"/>
                    <a:gd name="connsiteX34" fmla="*/ 427990 w 1784053"/>
                    <a:gd name="connsiteY34" fmla="*/ 605053 h 1493605"/>
                    <a:gd name="connsiteX35" fmla="*/ 459740 w 1784053"/>
                    <a:gd name="connsiteY35" fmla="*/ 735228 h 1493605"/>
                    <a:gd name="connsiteX36" fmla="*/ 367665 w 1784053"/>
                    <a:gd name="connsiteY36" fmla="*/ 659028 h 1493605"/>
                    <a:gd name="connsiteX37" fmla="*/ 339090 w 1784053"/>
                    <a:gd name="connsiteY37" fmla="*/ 576477 h 1493605"/>
                    <a:gd name="connsiteX38" fmla="*/ 92075 w 1784053"/>
                    <a:gd name="connsiteY38" fmla="*/ 229244 h 1493605"/>
                    <a:gd name="connsiteX39" fmla="*/ 0 w 1784053"/>
                    <a:gd name="connsiteY39"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07365 w 1784053"/>
                    <a:gd name="connsiteY8" fmla="*/ 938428 h 1493605"/>
                    <a:gd name="connsiteX9" fmla="*/ 1024890 w 1784053"/>
                    <a:gd name="connsiteY9" fmla="*/ 947953 h 1493605"/>
                    <a:gd name="connsiteX10" fmla="*/ 901065 w 1784053"/>
                    <a:gd name="connsiteY10" fmla="*/ 674903 h 1493605"/>
                    <a:gd name="connsiteX11" fmla="*/ 777240 w 1784053"/>
                    <a:gd name="connsiteY11" fmla="*/ 754278 h 1493605"/>
                    <a:gd name="connsiteX12" fmla="*/ 726440 w 1784053"/>
                    <a:gd name="connsiteY12" fmla="*/ 849528 h 1493605"/>
                    <a:gd name="connsiteX13" fmla="*/ 894715 w 1784053"/>
                    <a:gd name="connsiteY13" fmla="*/ 592353 h 1493605"/>
                    <a:gd name="connsiteX14" fmla="*/ 987584 w 1784053"/>
                    <a:gd name="connsiteY14" fmla="*/ 1178934 h 1493605"/>
                    <a:gd name="connsiteX15" fmla="*/ 1297146 w 1784053"/>
                    <a:gd name="connsiteY15" fmla="*/ 1324191 h 1493605"/>
                    <a:gd name="connsiteX16" fmla="*/ 1323340 w 1784053"/>
                    <a:gd name="connsiteY16" fmla="*/ 1047966 h 1493605"/>
                    <a:gd name="connsiteX17" fmla="*/ 1349534 w 1784053"/>
                    <a:gd name="connsiteY17" fmla="*/ 909853 h 1493605"/>
                    <a:gd name="connsiteX18" fmla="*/ 1382871 w 1784053"/>
                    <a:gd name="connsiteY18" fmla="*/ 1007484 h 1493605"/>
                    <a:gd name="connsiteX19" fmla="*/ 1373346 w 1784053"/>
                    <a:gd name="connsiteY19" fmla="*/ 1083685 h 1493605"/>
                    <a:gd name="connsiteX20" fmla="*/ 1416209 w 1784053"/>
                    <a:gd name="connsiteY20" fmla="*/ 1343241 h 1493605"/>
                    <a:gd name="connsiteX21" fmla="*/ 1635284 w 1784053"/>
                    <a:gd name="connsiteY21" fmla="*/ 1047966 h 1493605"/>
                    <a:gd name="connsiteX22" fmla="*/ 1556702 w 1784053"/>
                    <a:gd name="connsiteY22" fmla="*/ 586003 h 1493605"/>
                    <a:gd name="connsiteX23" fmla="*/ 1430496 w 1784053"/>
                    <a:gd name="connsiteY23" fmla="*/ 802697 h 1493605"/>
                    <a:gd name="connsiteX24" fmla="*/ 1263809 w 1784053"/>
                    <a:gd name="connsiteY24" fmla="*/ 821747 h 1493605"/>
                    <a:gd name="connsiteX25" fmla="*/ 1320958 w 1784053"/>
                    <a:gd name="connsiteY25" fmla="*/ 755072 h 1493605"/>
                    <a:gd name="connsiteX26" fmla="*/ 1425734 w 1784053"/>
                    <a:gd name="connsiteY26" fmla="*/ 705066 h 1493605"/>
                    <a:gd name="connsiteX27" fmla="*/ 1147128 w 1784053"/>
                    <a:gd name="connsiteY27" fmla="*/ 352641 h 1493605"/>
                    <a:gd name="connsiteX28" fmla="*/ 1197133 w 1784053"/>
                    <a:gd name="connsiteY28" fmla="*/ 528853 h 1493605"/>
                    <a:gd name="connsiteX29" fmla="*/ 1129665 w 1784053"/>
                    <a:gd name="connsiteY29" fmla="*/ 582828 h 1493605"/>
                    <a:gd name="connsiteX30" fmla="*/ 1078865 w 1784053"/>
                    <a:gd name="connsiteY30" fmla="*/ 509803 h 1493605"/>
                    <a:gd name="connsiteX31" fmla="*/ 799465 w 1784053"/>
                    <a:gd name="connsiteY31" fmla="*/ 265328 h 1493605"/>
                    <a:gd name="connsiteX32" fmla="*/ 688340 w 1784053"/>
                    <a:gd name="connsiteY32" fmla="*/ 328828 h 1493605"/>
                    <a:gd name="connsiteX33" fmla="*/ 431165 w 1784053"/>
                    <a:gd name="connsiteY33" fmla="*/ 208178 h 1493605"/>
                    <a:gd name="connsiteX34" fmla="*/ 427990 w 1784053"/>
                    <a:gd name="connsiteY34" fmla="*/ 605053 h 1493605"/>
                    <a:gd name="connsiteX35" fmla="*/ 459740 w 1784053"/>
                    <a:gd name="connsiteY35" fmla="*/ 735228 h 1493605"/>
                    <a:gd name="connsiteX36" fmla="*/ 367665 w 1784053"/>
                    <a:gd name="connsiteY36" fmla="*/ 659028 h 1493605"/>
                    <a:gd name="connsiteX37" fmla="*/ 339090 w 1784053"/>
                    <a:gd name="connsiteY37" fmla="*/ 576477 h 1493605"/>
                    <a:gd name="connsiteX38" fmla="*/ 92075 w 1784053"/>
                    <a:gd name="connsiteY38" fmla="*/ 229244 h 1493605"/>
                    <a:gd name="connsiteX39" fmla="*/ 0 w 1784053"/>
                    <a:gd name="connsiteY39"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99440 w 1784053"/>
                    <a:gd name="connsiteY8" fmla="*/ 1167028 h 1493605"/>
                    <a:gd name="connsiteX9" fmla="*/ 507365 w 1784053"/>
                    <a:gd name="connsiteY9" fmla="*/ 938428 h 1493605"/>
                    <a:gd name="connsiteX10" fmla="*/ 1024890 w 1784053"/>
                    <a:gd name="connsiteY10" fmla="*/ 947953 h 1493605"/>
                    <a:gd name="connsiteX11" fmla="*/ 901065 w 1784053"/>
                    <a:gd name="connsiteY11" fmla="*/ 674903 h 1493605"/>
                    <a:gd name="connsiteX12" fmla="*/ 777240 w 1784053"/>
                    <a:gd name="connsiteY12" fmla="*/ 754278 h 1493605"/>
                    <a:gd name="connsiteX13" fmla="*/ 726440 w 1784053"/>
                    <a:gd name="connsiteY13" fmla="*/ 849528 h 1493605"/>
                    <a:gd name="connsiteX14" fmla="*/ 894715 w 1784053"/>
                    <a:gd name="connsiteY14" fmla="*/ 592353 h 1493605"/>
                    <a:gd name="connsiteX15" fmla="*/ 987584 w 1784053"/>
                    <a:gd name="connsiteY15" fmla="*/ 1178934 h 1493605"/>
                    <a:gd name="connsiteX16" fmla="*/ 1297146 w 1784053"/>
                    <a:gd name="connsiteY16" fmla="*/ 1324191 h 1493605"/>
                    <a:gd name="connsiteX17" fmla="*/ 1323340 w 1784053"/>
                    <a:gd name="connsiteY17" fmla="*/ 1047966 h 1493605"/>
                    <a:gd name="connsiteX18" fmla="*/ 1349534 w 1784053"/>
                    <a:gd name="connsiteY18" fmla="*/ 909853 h 1493605"/>
                    <a:gd name="connsiteX19" fmla="*/ 1382871 w 1784053"/>
                    <a:gd name="connsiteY19" fmla="*/ 1007484 h 1493605"/>
                    <a:gd name="connsiteX20" fmla="*/ 1373346 w 1784053"/>
                    <a:gd name="connsiteY20" fmla="*/ 1083685 h 1493605"/>
                    <a:gd name="connsiteX21" fmla="*/ 1416209 w 1784053"/>
                    <a:gd name="connsiteY21" fmla="*/ 1343241 h 1493605"/>
                    <a:gd name="connsiteX22" fmla="*/ 1635284 w 1784053"/>
                    <a:gd name="connsiteY22" fmla="*/ 1047966 h 1493605"/>
                    <a:gd name="connsiteX23" fmla="*/ 1556702 w 1784053"/>
                    <a:gd name="connsiteY23" fmla="*/ 586003 h 1493605"/>
                    <a:gd name="connsiteX24" fmla="*/ 1430496 w 1784053"/>
                    <a:gd name="connsiteY24" fmla="*/ 802697 h 1493605"/>
                    <a:gd name="connsiteX25" fmla="*/ 1263809 w 1784053"/>
                    <a:gd name="connsiteY25" fmla="*/ 821747 h 1493605"/>
                    <a:gd name="connsiteX26" fmla="*/ 1320958 w 1784053"/>
                    <a:gd name="connsiteY26" fmla="*/ 755072 h 1493605"/>
                    <a:gd name="connsiteX27" fmla="*/ 1425734 w 1784053"/>
                    <a:gd name="connsiteY27" fmla="*/ 705066 h 1493605"/>
                    <a:gd name="connsiteX28" fmla="*/ 1147128 w 1784053"/>
                    <a:gd name="connsiteY28" fmla="*/ 352641 h 1493605"/>
                    <a:gd name="connsiteX29" fmla="*/ 1197133 w 1784053"/>
                    <a:gd name="connsiteY29" fmla="*/ 528853 h 1493605"/>
                    <a:gd name="connsiteX30" fmla="*/ 1129665 w 1784053"/>
                    <a:gd name="connsiteY30" fmla="*/ 582828 h 1493605"/>
                    <a:gd name="connsiteX31" fmla="*/ 1078865 w 1784053"/>
                    <a:gd name="connsiteY31" fmla="*/ 509803 h 1493605"/>
                    <a:gd name="connsiteX32" fmla="*/ 799465 w 1784053"/>
                    <a:gd name="connsiteY32" fmla="*/ 265328 h 1493605"/>
                    <a:gd name="connsiteX33" fmla="*/ 688340 w 1784053"/>
                    <a:gd name="connsiteY33" fmla="*/ 328828 h 1493605"/>
                    <a:gd name="connsiteX34" fmla="*/ 431165 w 1784053"/>
                    <a:gd name="connsiteY34" fmla="*/ 208178 h 1493605"/>
                    <a:gd name="connsiteX35" fmla="*/ 427990 w 1784053"/>
                    <a:gd name="connsiteY35" fmla="*/ 605053 h 1493605"/>
                    <a:gd name="connsiteX36" fmla="*/ 459740 w 1784053"/>
                    <a:gd name="connsiteY36" fmla="*/ 735228 h 1493605"/>
                    <a:gd name="connsiteX37" fmla="*/ 367665 w 1784053"/>
                    <a:gd name="connsiteY37" fmla="*/ 659028 h 1493605"/>
                    <a:gd name="connsiteX38" fmla="*/ 339090 w 1784053"/>
                    <a:gd name="connsiteY38" fmla="*/ 576477 h 1493605"/>
                    <a:gd name="connsiteX39" fmla="*/ 92075 w 1784053"/>
                    <a:gd name="connsiteY39" fmla="*/ 229244 h 1493605"/>
                    <a:gd name="connsiteX40" fmla="*/ 0 w 1784053"/>
                    <a:gd name="connsiteY40"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99440 w 1784053"/>
                    <a:gd name="connsiteY8" fmla="*/ 1167028 h 1493605"/>
                    <a:gd name="connsiteX9" fmla="*/ 507365 w 1784053"/>
                    <a:gd name="connsiteY9" fmla="*/ 938428 h 1493605"/>
                    <a:gd name="connsiteX10" fmla="*/ 1024890 w 1784053"/>
                    <a:gd name="connsiteY10" fmla="*/ 947953 h 1493605"/>
                    <a:gd name="connsiteX11" fmla="*/ 901065 w 1784053"/>
                    <a:gd name="connsiteY11" fmla="*/ 674903 h 1493605"/>
                    <a:gd name="connsiteX12" fmla="*/ 777240 w 1784053"/>
                    <a:gd name="connsiteY12" fmla="*/ 754278 h 1493605"/>
                    <a:gd name="connsiteX13" fmla="*/ 726440 w 1784053"/>
                    <a:gd name="connsiteY13" fmla="*/ 849528 h 1493605"/>
                    <a:gd name="connsiteX14" fmla="*/ 894715 w 1784053"/>
                    <a:gd name="connsiteY14" fmla="*/ 592353 h 1493605"/>
                    <a:gd name="connsiteX15" fmla="*/ 987584 w 1784053"/>
                    <a:gd name="connsiteY15" fmla="*/ 1178934 h 1493605"/>
                    <a:gd name="connsiteX16" fmla="*/ 1297146 w 1784053"/>
                    <a:gd name="connsiteY16" fmla="*/ 1324191 h 1493605"/>
                    <a:gd name="connsiteX17" fmla="*/ 1323340 w 1784053"/>
                    <a:gd name="connsiteY17" fmla="*/ 1047966 h 1493605"/>
                    <a:gd name="connsiteX18" fmla="*/ 1349534 w 1784053"/>
                    <a:gd name="connsiteY18" fmla="*/ 909853 h 1493605"/>
                    <a:gd name="connsiteX19" fmla="*/ 1382871 w 1784053"/>
                    <a:gd name="connsiteY19" fmla="*/ 1007484 h 1493605"/>
                    <a:gd name="connsiteX20" fmla="*/ 1373346 w 1784053"/>
                    <a:gd name="connsiteY20" fmla="*/ 1083685 h 1493605"/>
                    <a:gd name="connsiteX21" fmla="*/ 1416209 w 1784053"/>
                    <a:gd name="connsiteY21" fmla="*/ 1343241 h 1493605"/>
                    <a:gd name="connsiteX22" fmla="*/ 1635284 w 1784053"/>
                    <a:gd name="connsiteY22" fmla="*/ 1047966 h 1493605"/>
                    <a:gd name="connsiteX23" fmla="*/ 1556702 w 1784053"/>
                    <a:gd name="connsiteY23" fmla="*/ 586003 h 1493605"/>
                    <a:gd name="connsiteX24" fmla="*/ 1430496 w 1784053"/>
                    <a:gd name="connsiteY24" fmla="*/ 802697 h 1493605"/>
                    <a:gd name="connsiteX25" fmla="*/ 1263809 w 1784053"/>
                    <a:gd name="connsiteY25" fmla="*/ 821747 h 1493605"/>
                    <a:gd name="connsiteX26" fmla="*/ 1320958 w 1784053"/>
                    <a:gd name="connsiteY26" fmla="*/ 755072 h 1493605"/>
                    <a:gd name="connsiteX27" fmla="*/ 1425734 w 1784053"/>
                    <a:gd name="connsiteY27" fmla="*/ 705066 h 1493605"/>
                    <a:gd name="connsiteX28" fmla="*/ 1147128 w 1784053"/>
                    <a:gd name="connsiteY28" fmla="*/ 352641 h 1493605"/>
                    <a:gd name="connsiteX29" fmla="*/ 1197133 w 1784053"/>
                    <a:gd name="connsiteY29" fmla="*/ 528853 h 1493605"/>
                    <a:gd name="connsiteX30" fmla="*/ 1129665 w 1784053"/>
                    <a:gd name="connsiteY30" fmla="*/ 582828 h 1493605"/>
                    <a:gd name="connsiteX31" fmla="*/ 1078865 w 1784053"/>
                    <a:gd name="connsiteY31" fmla="*/ 509803 h 1493605"/>
                    <a:gd name="connsiteX32" fmla="*/ 799465 w 1784053"/>
                    <a:gd name="connsiteY32" fmla="*/ 265328 h 1493605"/>
                    <a:gd name="connsiteX33" fmla="*/ 688340 w 1784053"/>
                    <a:gd name="connsiteY33" fmla="*/ 328828 h 1493605"/>
                    <a:gd name="connsiteX34" fmla="*/ 431165 w 1784053"/>
                    <a:gd name="connsiteY34" fmla="*/ 208178 h 1493605"/>
                    <a:gd name="connsiteX35" fmla="*/ 427990 w 1784053"/>
                    <a:gd name="connsiteY35" fmla="*/ 605053 h 1493605"/>
                    <a:gd name="connsiteX36" fmla="*/ 459740 w 1784053"/>
                    <a:gd name="connsiteY36" fmla="*/ 735228 h 1493605"/>
                    <a:gd name="connsiteX37" fmla="*/ 367665 w 1784053"/>
                    <a:gd name="connsiteY37" fmla="*/ 659028 h 1493605"/>
                    <a:gd name="connsiteX38" fmla="*/ 339090 w 1784053"/>
                    <a:gd name="connsiteY38" fmla="*/ 576477 h 1493605"/>
                    <a:gd name="connsiteX39" fmla="*/ 92075 w 1784053"/>
                    <a:gd name="connsiteY39" fmla="*/ 229244 h 1493605"/>
                    <a:gd name="connsiteX40" fmla="*/ 0 w 1784053"/>
                    <a:gd name="connsiteY40"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507365 w 1784053"/>
                    <a:gd name="connsiteY9" fmla="*/ 938428 h 1493605"/>
                    <a:gd name="connsiteX10" fmla="*/ 1024890 w 1784053"/>
                    <a:gd name="connsiteY10" fmla="*/ 947953 h 1493605"/>
                    <a:gd name="connsiteX11" fmla="*/ 901065 w 1784053"/>
                    <a:gd name="connsiteY11" fmla="*/ 674903 h 1493605"/>
                    <a:gd name="connsiteX12" fmla="*/ 777240 w 1784053"/>
                    <a:gd name="connsiteY12" fmla="*/ 754278 h 1493605"/>
                    <a:gd name="connsiteX13" fmla="*/ 726440 w 1784053"/>
                    <a:gd name="connsiteY13" fmla="*/ 849528 h 1493605"/>
                    <a:gd name="connsiteX14" fmla="*/ 894715 w 1784053"/>
                    <a:gd name="connsiteY14" fmla="*/ 592353 h 1493605"/>
                    <a:gd name="connsiteX15" fmla="*/ 987584 w 1784053"/>
                    <a:gd name="connsiteY15" fmla="*/ 1178934 h 1493605"/>
                    <a:gd name="connsiteX16" fmla="*/ 1297146 w 1784053"/>
                    <a:gd name="connsiteY16" fmla="*/ 1324191 h 1493605"/>
                    <a:gd name="connsiteX17" fmla="*/ 1323340 w 1784053"/>
                    <a:gd name="connsiteY17" fmla="*/ 1047966 h 1493605"/>
                    <a:gd name="connsiteX18" fmla="*/ 1349534 w 1784053"/>
                    <a:gd name="connsiteY18" fmla="*/ 909853 h 1493605"/>
                    <a:gd name="connsiteX19" fmla="*/ 1382871 w 1784053"/>
                    <a:gd name="connsiteY19" fmla="*/ 1007484 h 1493605"/>
                    <a:gd name="connsiteX20" fmla="*/ 1373346 w 1784053"/>
                    <a:gd name="connsiteY20" fmla="*/ 1083685 h 1493605"/>
                    <a:gd name="connsiteX21" fmla="*/ 1416209 w 1784053"/>
                    <a:gd name="connsiteY21" fmla="*/ 1343241 h 1493605"/>
                    <a:gd name="connsiteX22" fmla="*/ 1635284 w 1784053"/>
                    <a:gd name="connsiteY22" fmla="*/ 1047966 h 1493605"/>
                    <a:gd name="connsiteX23" fmla="*/ 1556702 w 1784053"/>
                    <a:gd name="connsiteY23" fmla="*/ 586003 h 1493605"/>
                    <a:gd name="connsiteX24" fmla="*/ 1430496 w 1784053"/>
                    <a:gd name="connsiteY24" fmla="*/ 802697 h 1493605"/>
                    <a:gd name="connsiteX25" fmla="*/ 1263809 w 1784053"/>
                    <a:gd name="connsiteY25" fmla="*/ 821747 h 1493605"/>
                    <a:gd name="connsiteX26" fmla="*/ 1320958 w 1784053"/>
                    <a:gd name="connsiteY26" fmla="*/ 755072 h 1493605"/>
                    <a:gd name="connsiteX27" fmla="*/ 1425734 w 1784053"/>
                    <a:gd name="connsiteY27" fmla="*/ 705066 h 1493605"/>
                    <a:gd name="connsiteX28" fmla="*/ 1147128 w 1784053"/>
                    <a:gd name="connsiteY28" fmla="*/ 352641 h 1493605"/>
                    <a:gd name="connsiteX29" fmla="*/ 1197133 w 1784053"/>
                    <a:gd name="connsiteY29" fmla="*/ 528853 h 1493605"/>
                    <a:gd name="connsiteX30" fmla="*/ 1129665 w 1784053"/>
                    <a:gd name="connsiteY30" fmla="*/ 582828 h 1493605"/>
                    <a:gd name="connsiteX31" fmla="*/ 1078865 w 1784053"/>
                    <a:gd name="connsiteY31" fmla="*/ 509803 h 1493605"/>
                    <a:gd name="connsiteX32" fmla="*/ 799465 w 1784053"/>
                    <a:gd name="connsiteY32" fmla="*/ 265328 h 1493605"/>
                    <a:gd name="connsiteX33" fmla="*/ 688340 w 1784053"/>
                    <a:gd name="connsiteY33" fmla="*/ 328828 h 1493605"/>
                    <a:gd name="connsiteX34" fmla="*/ 431165 w 1784053"/>
                    <a:gd name="connsiteY34" fmla="*/ 208178 h 1493605"/>
                    <a:gd name="connsiteX35" fmla="*/ 427990 w 1784053"/>
                    <a:gd name="connsiteY35" fmla="*/ 605053 h 1493605"/>
                    <a:gd name="connsiteX36" fmla="*/ 459740 w 1784053"/>
                    <a:gd name="connsiteY36" fmla="*/ 735228 h 1493605"/>
                    <a:gd name="connsiteX37" fmla="*/ 367665 w 1784053"/>
                    <a:gd name="connsiteY37" fmla="*/ 659028 h 1493605"/>
                    <a:gd name="connsiteX38" fmla="*/ 339090 w 1784053"/>
                    <a:gd name="connsiteY38" fmla="*/ 576477 h 1493605"/>
                    <a:gd name="connsiteX39" fmla="*/ 92075 w 1784053"/>
                    <a:gd name="connsiteY39" fmla="*/ 229244 h 1493605"/>
                    <a:gd name="connsiteX40" fmla="*/ 0 w 1784053"/>
                    <a:gd name="connsiteY40"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85140 w 1784053"/>
                    <a:gd name="connsiteY9" fmla="*/ 878103 h 1493605"/>
                    <a:gd name="connsiteX10" fmla="*/ 1024890 w 1784053"/>
                    <a:gd name="connsiteY10" fmla="*/ 947953 h 1493605"/>
                    <a:gd name="connsiteX11" fmla="*/ 901065 w 1784053"/>
                    <a:gd name="connsiteY11" fmla="*/ 674903 h 1493605"/>
                    <a:gd name="connsiteX12" fmla="*/ 777240 w 1784053"/>
                    <a:gd name="connsiteY12" fmla="*/ 754278 h 1493605"/>
                    <a:gd name="connsiteX13" fmla="*/ 726440 w 1784053"/>
                    <a:gd name="connsiteY13" fmla="*/ 849528 h 1493605"/>
                    <a:gd name="connsiteX14" fmla="*/ 894715 w 1784053"/>
                    <a:gd name="connsiteY14" fmla="*/ 592353 h 1493605"/>
                    <a:gd name="connsiteX15" fmla="*/ 987584 w 1784053"/>
                    <a:gd name="connsiteY15" fmla="*/ 1178934 h 1493605"/>
                    <a:gd name="connsiteX16" fmla="*/ 1297146 w 1784053"/>
                    <a:gd name="connsiteY16" fmla="*/ 1324191 h 1493605"/>
                    <a:gd name="connsiteX17" fmla="*/ 1323340 w 1784053"/>
                    <a:gd name="connsiteY17" fmla="*/ 1047966 h 1493605"/>
                    <a:gd name="connsiteX18" fmla="*/ 1349534 w 1784053"/>
                    <a:gd name="connsiteY18" fmla="*/ 909853 h 1493605"/>
                    <a:gd name="connsiteX19" fmla="*/ 1382871 w 1784053"/>
                    <a:gd name="connsiteY19" fmla="*/ 1007484 h 1493605"/>
                    <a:gd name="connsiteX20" fmla="*/ 1373346 w 1784053"/>
                    <a:gd name="connsiteY20" fmla="*/ 1083685 h 1493605"/>
                    <a:gd name="connsiteX21" fmla="*/ 1416209 w 1784053"/>
                    <a:gd name="connsiteY21" fmla="*/ 1343241 h 1493605"/>
                    <a:gd name="connsiteX22" fmla="*/ 1635284 w 1784053"/>
                    <a:gd name="connsiteY22" fmla="*/ 1047966 h 1493605"/>
                    <a:gd name="connsiteX23" fmla="*/ 1556702 w 1784053"/>
                    <a:gd name="connsiteY23" fmla="*/ 586003 h 1493605"/>
                    <a:gd name="connsiteX24" fmla="*/ 1430496 w 1784053"/>
                    <a:gd name="connsiteY24" fmla="*/ 802697 h 1493605"/>
                    <a:gd name="connsiteX25" fmla="*/ 1263809 w 1784053"/>
                    <a:gd name="connsiteY25" fmla="*/ 821747 h 1493605"/>
                    <a:gd name="connsiteX26" fmla="*/ 1320958 w 1784053"/>
                    <a:gd name="connsiteY26" fmla="*/ 755072 h 1493605"/>
                    <a:gd name="connsiteX27" fmla="*/ 1425734 w 1784053"/>
                    <a:gd name="connsiteY27" fmla="*/ 705066 h 1493605"/>
                    <a:gd name="connsiteX28" fmla="*/ 1147128 w 1784053"/>
                    <a:gd name="connsiteY28" fmla="*/ 352641 h 1493605"/>
                    <a:gd name="connsiteX29" fmla="*/ 1197133 w 1784053"/>
                    <a:gd name="connsiteY29" fmla="*/ 528853 h 1493605"/>
                    <a:gd name="connsiteX30" fmla="*/ 1129665 w 1784053"/>
                    <a:gd name="connsiteY30" fmla="*/ 582828 h 1493605"/>
                    <a:gd name="connsiteX31" fmla="*/ 1078865 w 1784053"/>
                    <a:gd name="connsiteY31" fmla="*/ 509803 h 1493605"/>
                    <a:gd name="connsiteX32" fmla="*/ 799465 w 1784053"/>
                    <a:gd name="connsiteY32" fmla="*/ 265328 h 1493605"/>
                    <a:gd name="connsiteX33" fmla="*/ 688340 w 1784053"/>
                    <a:gd name="connsiteY33" fmla="*/ 328828 h 1493605"/>
                    <a:gd name="connsiteX34" fmla="*/ 431165 w 1784053"/>
                    <a:gd name="connsiteY34" fmla="*/ 208178 h 1493605"/>
                    <a:gd name="connsiteX35" fmla="*/ 427990 w 1784053"/>
                    <a:gd name="connsiteY35" fmla="*/ 605053 h 1493605"/>
                    <a:gd name="connsiteX36" fmla="*/ 459740 w 1784053"/>
                    <a:gd name="connsiteY36" fmla="*/ 735228 h 1493605"/>
                    <a:gd name="connsiteX37" fmla="*/ 367665 w 1784053"/>
                    <a:gd name="connsiteY37" fmla="*/ 659028 h 1493605"/>
                    <a:gd name="connsiteX38" fmla="*/ 339090 w 1784053"/>
                    <a:gd name="connsiteY38" fmla="*/ 576477 h 1493605"/>
                    <a:gd name="connsiteX39" fmla="*/ 92075 w 1784053"/>
                    <a:gd name="connsiteY39" fmla="*/ 229244 h 1493605"/>
                    <a:gd name="connsiteX40" fmla="*/ 0 w 1784053"/>
                    <a:gd name="connsiteY40"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85140 w 1784053"/>
                    <a:gd name="connsiteY9" fmla="*/ 878103 h 1493605"/>
                    <a:gd name="connsiteX10" fmla="*/ 1024890 w 1784053"/>
                    <a:gd name="connsiteY10" fmla="*/ 947953 h 1493605"/>
                    <a:gd name="connsiteX11" fmla="*/ 901065 w 1784053"/>
                    <a:gd name="connsiteY11" fmla="*/ 674903 h 1493605"/>
                    <a:gd name="connsiteX12" fmla="*/ 777240 w 1784053"/>
                    <a:gd name="connsiteY12" fmla="*/ 754278 h 1493605"/>
                    <a:gd name="connsiteX13" fmla="*/ 726440 w 1784053"/>
                    <a:gd name="connsiteY13" fmla="*/ 849528 h 1493605"/>
                    <a:gd name="connsiteX14" fmla="*/ 894715 w 1784053"/>
                    <a:gd name="connsiteY14" fmla="*/ 592353 h 1493605"/>
                    <a:gd name="connsiteX15" fmla="*/ 987584 w 1784053"/>
                    <a:gd name="connsiteY15" fmla="*/ 1178934 h 1493605"/>
                    <a:gd name="connsiteX16" fmla="*/ 1297146 w 1784053"/>
                    <a:gd name="connsiteY16" fmla="*/ 1324191 h 1493605"/>
                    <a:gd name="connsiteX17" fmla="*/ 1323340 w 1784053"/>
                    <a:gd name="connsiteY17" fmla="*/ 1047966 h 1493605"/>
                    <a:gd name="connsiteX18" fmla="*/ 1349534 w 1784053"/>
                    <a:gd name="connsiteY18" fmla="*/ 909853 h 1493605"/>
                    <a:gd name="connsiteX19" fmla="*/ 1382871 w 1784053"/>
                    <a:gd name="connsiteY19" fmla="*/ 1007484 h 1493605"/>
                    <a:gd name="connsiteX20" fmla="*/ 1373346 w 1784053"/>
                    <a:gd name="connsiteY20" fmla="*/ 1083685 h 1493605"/>
                    <a:gd name="connsiteX21" fmla="*/ 1416209 w 1784053"/>
                    <a:gd name="connsiteY21" fmla="*/ 1343241 h 1493605"/>
                    <a:gd name="connsiteX22" fmla="*/ 1635284 w 1784053"/>
                    <a:gd name="connsiteY22" fmla="*/ 1047966 h 1493605"/>
                    <a:gd name="connsiteX23" fmla="*/ 1556702 w 1784053"/>
                    <a:gd name="connsiteY23" fmla="*/ 586003 h 1493605"/>
                    <a:gd name="connsiteX24" fmla="*/ 1430496 w 1784053"/>
                    <a:gd name="connsiteY24" fmla="*/ 802697 h 1493605"/>
                    <a:gd name="connsiteX25" fmla="*/ 1263809 w 1784053"/>
                    <a:gd name="connsiteY25" fmla="*/ 821747 h 1493605"/>
                    <a:gd name="connsiteX26" fmla="*/ 1320958 w 1784053"/>
                    <a:gd name="connsiteY26" fmla="*/ 755072 h 1493605"/>
                    <a:gd name="connsiteX27" fmla="*/ 1425734 w 1784053"/>
                    <a:gd name="connsiteY27" fmla="*/ 705066 h 1493605"/>
                    <a:gd name="connsiteX28" fmla="*/ 1147128 w 1784053"/>
                    <a:gd name="connsiteY28" fmla="*/ 352641 h 1493605"/>
                    <a:gd name="connsiteX29" fmla="*/ 1197133 w 1784053"/>
                    <a:gd name="connsiteY29" fmla="*/ 528853 h 1493605"/>
                    <a:gd name="connsiteX30" fmla="*/ 1129665 w 1784053"/>
                    <a:gd name="connsiteY30" fmla="*/ 582828 h 1493605"/>
                    <a:gd name="connsiteX31" fmla="*/ 1078865 w 1784053"/>
                    <a:gd name="connsiteY31" fmla="*/ 509803 h 1493605"/>
                    <a:gd name="connsiteX32" fmla="*/ 799465 w 1784053"/>
                    <a:gd name="connsiteY32" fmla="*/ 265328 h 1493605"/>
                    <a:gd name="connsiteX33" fmla="*/ 688340 w 1784053"/>
                    <a:gd name="connsiteY33" fmla="*/ 328828 h 1493605"/>
                    <a:gd name="connsiteX34" fmla="*/ 431165 w 1784053"/>
                    <a:gd name="connsiteY34" fmla="*/ 208178 h 1493605"/>
                    <a:gd name="connsiteX35" fmla="*/ 427990 w 1784053"/>
                    <a:gd name="connsiteY35" fmla="*/ 605053 h 1493605"/>
                    <a:gd name="connsiteX36" fmla="*/ 459740 w 1784053"/>
                    <a:gd name="connsiteY36" fmla="*/ 735228 h 1493605"/>
                    <a:gd name="connsiteX37" fmla="*/ 367665 w 1784053"/>
                    <a:gd name="connsiteY37" fmla="*/ 659028 h 1493605"/>
                    <a:gd name="connsiteX38" fmla="*/ 339090 w 1784053"/>
                    <a:gd name="connsiteY38" fmla="*/ 576477 h 1493605"/>
                    <a:gd name="connsiteX39" fmla="*/ 92075 w 1784053"/>
                    <a:gd name="connsiteY39" fmla="*/ 229244 h 1493605"/>
                    <a:gd name="connsiteX40" fmla="*/ 0 w 1784053"/>
                    <a:gd name="connsiteY40"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85140 w 1784053"/>
                    <a:gd name="connsiteY9" fmla="*/ 878103 h 1493605"/>
                    <a:gd name="connsiteX10" fmla="*/ 1024890 w 1784053"/>
                    <a:gd name="connsiteY10" fmla="*/ 947953 h 1493605"/>
                    <a:gd name="connsiteX11" fmla="*/ 901065 w 1784053"/>
                    <a:gd name="connsiteY11" fmla="*/ 674903 h 1493605"/>
                    <a:gd name="connsiteX12" fmla="*/ 777240 w 1784053"/>
                    <a:gd name="connsiteY12" fmla="*/ 754278 h 1493605"/>
                    <a:gd name="connsiteX13" fmla="*/ 726440 w 1784053"/>
                    <a:gd name="connsiteY13" fmla="*/ 849528 h 1493605"/>
                    <a:gd name="connsiteX14" fmla="*/ 894715 w 1784053"/>
                    <a:gd name="connsiteY14" fmla="*/ 592353 h 1493605"/>
                    <a:gd name="connsiteX15" fmla="*/ 987584 w 1784053"/>
                    <a:gd name="connsiteY15" fmla="*/ 1178934 h 1493605"/>
                    <a:gd name="connsiteX16" fmla="*/ 1297146 w 1784053"/>
                    <a:gd name="connsiteY16" fmla="*/ 1324191 h 1493605"/>
                    <a:gd name="connsiteX17" fmla="*/ 1323340 w 1784053"/>
                    <a:gd name="connsiteY17" fmla="*/ 1047966 h 1493605"/>
                    <a:gd name="connsiteX18" fmla="*/ 1349534 w 1784053"/>
                    <a:gd name="connsiteY18" fmla="*/ 909853 h 1493605"/>
                    <a:gd name="connsiteX19" fmla="*/ 1382871 w 1784053"/>
                    <a:gd name="connsiteY19" fmla="*/ 1007484 h 1493605"/>
                    <a:gd name="connsiteX20" fmla="*/ 1373346 w 1784053"/>
                    <a:gd name="connsiteY20" fmla="*/ 1083685 h 1493605"/>
                    <a:gd name="connsiteX21" fmla="*/ 1416209 w 1784053"/>
                    <a:gd name="connsiteY21" fmla="*/ 1343241 h 1493605"/>
                    <a:gd name="connsiteX22" fmla="*/ 1635284 w 1784053"/>
                    <a:gd name="connsiteY22" fmla="*/ 1047966 h 1493605"/>
                    <a:gd name="connsiteX23" fmla="*/ 1556702 w 1784053"/>
                    <a:gd name="connsiteY23" fmla="*/ 586003 h 1493605"/>
                    <a:gd name="connsiteX24" fmla="*/ 1430496 w 1784053"/>
                    <a:gd name="connsiteY24" fmla="*/ 802697 h 1493605"/>
                    <a:gd name="connsiteX25" fmla="*/ 1263809 w 1784053"/>
                    <a:gd name="connsiteY25" fmla="*/ 821747 h 1493605"/>
                    <a:gd name="connsiteX26" fmla="*/ 1320958 w 1784053"/>
                    <a:gd name="connsiteY26" fmla="*/ 755072 h 1493605"/>
                    <a:gd name="connsiteX27" fmla="*/ 1425734 w 1784053"/>
                    <a:gd name="connsiteY27" fmla="*/ 705066 h 1493605"/>
                    <a:gd name="connsiteX28" fmla="*/ 1147128 w 1784053"/>
                    <a:gd name="connsiteY28" fmla="*/ 352641 h 1493605"/>
                    <a:gd name="connsiteX29" fmla="*/ 1197133 w 1784053"/>
                    <a:gd name="connsiteY29" fmla="*/ 528853 h 1493605"/>
                    <a:gd name="connsiteX30" fmla="*/ 1129665 w 1784053"/>
                    <a:gd name="connsiteY30" fmla="*/ 582828 h 1493605"/>
                    <a:gd name="connsiteX31" fmla="*/ 1078865 w 1784053"/>
                    <a:gd name="connsiteY31" fmla="*/ 509803 h 1493605"/>
                    <a:gd name="connsiteX32" fmla="*/ 799465 w 1784053"/>
                    <a:gd name="connsiteY32" fmla="*/ 265328 h 1493605"/>
                    <a:gd name="connsiteX33" fmla="*/ 688340 w 1784053"/>
                    <a:gd name="connsiteY33" fmla="*/ 328828 h 1493605"/>
                    <a:gd name="connsiteX34" fmla="*/ 431165 w 1784053"/>
                    <a:gd name="connsiteY34" fmla="*/ 208178 h 1493605"/>
                    <a:gd name="connsiteX35" fmla="*/ 427990 w 1784053"/>
                    <a:gd name="connsiteY35" fmla="*/ 605053 h 1493605"/>
                    <a:gd name="connsiteX36" fmla="*/ 459740 w 1784053"/>
                    <a:gd name="connsiteY36" fmla="*/ 735228 h 1493605"/>
                    <a:gd name="connsiteX37" fmla="*/ 367665 w 1784053"/>
                    <a:gd name="connsiteY37" fmla="*/ 659028 h 1493605"/>
                    <a:gd name="connsiteX38" fmla="*/ 339090 w 1784053"/>
                    <a:gd name="connsiteY38" fmla="*/ 576477 h 1493605"/>
                    <a:gd name="connsiteX39" fmla="*/ 92075 w 1784053"/>
                    <a:gd name="connsiteY39" fmla="*/ 229244 h 1493605"/>
                    <a:gd name="connsiteX40" fmla="*/ 0 w 1784053"/>
                    <a:gd name="connsiteY40"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485140 w 1784053"/>
                    <a:gd name="connsiteY10" fmla="*/ 878103 h 1493605"/>
                    <a:gd name="connsiteX11" fmla="*/ 1024890 w 1784053"/>
                    <a:gd name="connsiteY11" fmla="*/ 947953 h 1493605"/>
                    <a:gd name="connsiteX12" fmla="*/ 901065 w 1784053"/>
                    <a:gd name="connsiteY12" fmla="*/ 674903 h 1493605"/>
                    <a:gd name="connsiteX13" fmla="*/ 777240 w 1784053"/>
                    <a:gd name="connsiteY13" fmla="*/ 754278 h 1493605"/>
                    <a:gd name="connsiteX14" fmla="*/ 726440 w 1784053"/>
                    <a:gd name="connsiteY14" fmla="*/ 849528 h 1493605"/>
                    <a:gd name="connsiteX15" fmla="*/ 894715 w 1784053"/>
                    <a:gd name="connsiteY15" fmla="*/ 592353 h 1493605"/>
                    <a:gd name="connsiteX16" fmla="*/ 987584 w 1784053"/>
                    <a:gd name="connsiteY16" fmla="*/ 1178934 h 1493605"/>
                    <a:gd name="connsiteX17" fmla="*/ 1297146 w 1784053"/>
                    <a:gd name="connsiteY17" fmla="*/ 1324191 h 1493605"/>
                    <a:gd name="connsiteX18" fmla="*/ 1323340 w 1784053"/>
                    <a:gd name="connsiteY18" fmla="*/ 1047966 h 1493605"/>
                    <a:gd name="connsiteX19" fmla="*/ 1349534 w 1784053"/>
                    <a:gd name="connsiteY19" fmla="*/ 909853 h 1493605"/>
                    <a:gd name="connsiteX20" fmla="*/ 1382871 w 1784053"/>
                    <a:gd name="connsiteY20" fmla="*/ 1007484 h 1493605"/>
                    <a:gd name="connsiteX21" fmla="*/ 1373346 w 1784053"/>
                    <a:gd name="connsiteY21" fmla="*/ 1083685 h 1493605"/>
                    <a:gd name="connsiteX22" fmla="*/ 1416209 w 1784053"/>
                    <a:gd name="connsiteY22" fmla="*/ 1343241 h 1493605"/>
                    <a:gd name="connsiteX23" fmla="*/ 1635284 w 1784053"/>
                    <a:gd name="connsiteY23" fmla="*/ 1047966 h 1493605"/>
                    <a:gd name="connsiteX24" fmla="*/ 1556702 w 1784053"/>
                    <a:gd name="connsiteY24" fmla="*/ 586003 h 1493605"/>
                    <a:gd name="connsiteX25" fmla="*/ 1430496 w 1784053"/>
                    <a:gd name="connsiteY25" fmla="*/ 802697 h 1493605"/>
                    <a:gd name="connsiteX26" fmla="*/ 1263809 w 1784053"/>
                    <a:gd name="connsiteY26" fmla="*/ 821747 h 1493605"/>
                    <a:gd name="connsiteX27" fmla="*/ 1320958 w 1784053"/>
                    <a:gd name="connsiteY27" fmla="*/ 755072 h 1493605"/>
                    <a:gd name="connsiteX28" fmla="*/ 1425734 w 1784053"/>
                    <a:gd name="connsiteY28" fmla="*/ 705066 h 1493605"/>
                    <a:gd name="connsiteX29" fmla="*/ 1147128 w 1784053"/>
                    <a:gd name="connsiteY29" fmla="*/ 352641 h 1493605"/>
                    <a:gd name="connsiteX30" fmla="*/ 1197133 w 1784053"/>
                    <a:gd name="connsiteY30" fmla="*/ 528853 h 1493605"/>
                    <a:gd name="connsiteX31" fmla="*/ 1129665 w 1784053"/>
                    <a:gd name="connsiteY31" fmla="*/ 582828 h 1493605"/>
                    <a:gd name="connsiteX32" fmla="*/ 1078865 w 1784053"/>
                    <a:gd name="connsiteY32" fmla="*/ 509803 h 1493605"/>
                    <a:gd name="connsiteX33" fmla="*/ 799465 w 1784053"/>
                    <a:gd name="connsiteY33" fmla="*/ 265328 h 1493605"/>
                    <a:gd name="connsiteX34" fmla="*/ 688340 w 1784053"/>
                    <a:gd name="connsiteY34" fmla="*/ 328828 h 1493605"/>
                    <a:gd name="connsiteX35" fmla="*/ 431165 w 1784053"/>
                    <a:gd name="connsiteY35" fmla="*/ 208178 h 1493605"/>
                    <a:gd name="connsiteX36" fmla="*/ 427990 w 1784053"/>
                    <a:gd name="connsiteY36" fmla="*/ 605053 h 1493605"/>
                    <a:gd name="connsiteX37" fmla="*/ 459740 w 1784053"/>
                    <a:gd name="connsiteY37" fmla="*/ 735228 h 1493605"/>
                    <a:gd name="connsiteX38" fmla="*/ 367665 w 1784053"/>
                    <a:gd name="connsiteY38" fmla="*/ 659028 h 1493605"/>
                    <a:gd name="connsiteX39" fmla="*/ 339090 w 1784053"/>
                    <a:gd name="connsiteY39" fmla="*/ 576477 h 1493605"/>
                    <a:gd name="connsiteX40" fmla="*/ 92075 w 1784053"/>
                    <a:gd name="connsiteY40" fmla="*/ 229244 h 1493605"/>
                    <a:gd name="connsiteX41" fmla="*/ 0 w 1784053"/>
                    <a:gd name="connsiteY41"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485140 w 1784053"/>
                    <a:gd name="connsiteY10" fmla="*/ 878103 h 1493605"/>
                    <a:gd name="connsiteX11" fmla="*/ 1024890 w 1784053"/>
                    <a:gd name="connsiteY11" fmla="*/ 947953 h 1493605"/>
                    <a:gd name="connsiteX12" fmla="*/ 901065 w 1784053"/>
                    <a:gd name="connsiteY12" fmla="*/ 674903 h 1493605"/>
                    <a:gd name="connsiteX13" fmla="*/ 777240 w 1784053"/>
                    <a:gd name="connsiteY13" fmla="*/ 754278 h 1493605"/>
                    <a:gd name="connsiteX14" fmla="*/ 726440 w 1784053"/>
                    <a:gd name="connsiteY14" fmla="*/ 849528 h 1493605"/>
                    <a:gd name="connsiteX15" fmla="*/ 894715 w 1784053"/>
                    <a:gd name="connsiteY15" fmla="*/ 592353 h 1493605"/>
                    <a:gd name="connsiteX16" fmla="*/ 987584 w 1784053"/>
                    <a:gd name="connsiteY16" fmla="*/ 1178934 h 1493605"/>
                    <a:gd name="connsiteX17" fmla="*/ 1297146 w 1784053"/>
                    <a:gd name="connsiteY17" fmla="*/ 1324191 h 1493605"/>
                    <a:gd name="connsiteX18" fmla="*/ 1323340 w 1784053"/>
                    <a:gd name="connsiteY18" fmla="*/ 1047966 h 1493605"/>
                    <a:gd name="connsiteX19" fmla="*/ 1349534 w 1784053"/>
                    <a:gd name="connsiteY19" fmla="*/ 909853 h 1493605"/>
                    <a:gd name="connsiteX20" fmla="*/ 1382871 w 1784053"/>
                    <a:gd name="connsiteY20" fmla="*/ 1007484 h 1493605"/>
                    <a:gd name="connsiteX21" fmla="*/ 1373346 w 1784053"/>
                    <a:gd name="connsiteY21" fmla="*/ 1083685 h 1493605"/>
                    <a:gd name="connsiteX22" fmla="*/ 1416209 w 1784053"/>
                    <a:gd name="connsiteY22" fmla="*/ 1343241 h 1493605"/>
                    <a:gd name="connsiteX23" fmla="*/ 1635284 w 1784053"/>
                    <a:gd name="connsiteY23" fmla="*/ 1047966 h 1493605"/>
                    <a:gd name="connsiteX24" fmla="*/ 1556702 w 1784053"/>
                    <a:gd name="connsiteY24" fmla="*/ 586003 h 1493605"/>
                    <a:gd name="connsiteX25" fmla="*/ 1430496 w 1784053"/>
                    <a:gd name="connsiteY25" fmla="*/ 802697 h 1493605"/>
                    <a:gd name="connsiteX26" fmla="*/ 1263809 w 1784053"/>
                    <a:gd name="connsiteY26" fmla="*/ 821747 h 1493605"/>
                    <a:gd name="connsiteX27" fmla="*/ 1320958 w 1784053"/>
                    <a:gd name="connsiteY27" fmla="*/ 755072 h 1493605"/>
                    <a:gd name="connsiteX28" fmla="*/ 1425734 w 1784053"/>
                    <a:gd name="connsiteY28" fmla="*/ 705066 h 1493605"/>
                    <a:gd name="connsiteX29" fmla="*/ 1147128 w 1784053"/>
                    <a:gd name="connsiteY29" fmla="*/ 352641 h 1493605"/>
                    <a:gd name="connsiteX30" fmla="*/ 1197133 w 1784053"/>
                    <a:gd name="connsiteY30" fmla="*/ 528853 h 1493605"/>
                    <a:gd name="connsiteX31" fmla="*/ 1129665 w 1784053"/>
                    <a:gd name="connsiteY31" fmla="*/ 582828 h 1493605"/>
                    <a:gd name="connsiteX32" fmla="*/ 1078865 w 1784053"/>
                    <a:gd name="connsiteY32" fmla="*/ 509803 h 1493605"/>
                    <a:gd name="connsiteX33" fmla="*/ 799465 w 1784053"/>
                    <a:gd name="connsiteY33" fmla="*/ 265328 h 1493605"/>
                    <a:gd name="connsiteX34" fmla="*/ 688340 w 1784053"/>
                    <a:gd name="connsiteY34" fmla="*/ 328828 h 1493605"/>
                    <a:gd name="connsiteX35" fmla="*/ 431165 w 1784053"/>
                    <a:gd name="connsiteY35" fmla="*/ 208178 h 1493605"/>
                    <a:gd name="connsiteX36" fmla="*/ 427990 w 1784053"/>
                    <a:gd name="connsiteY36" fmla="*/ 605053 h 1493605"/>
                    <a:gd name="connsiteX37" fmla="*/ 459740 w 1784053"/>
                    <a:gd name="connsiteY37" fmla="*/ 735228 h 1493605"/>
                    <a:gd name="connsiteX38" fmla="*/ 367665 w 1784053"/>
                    <a:gd name="connsiteY38" fmla="*/ 659028 h 1493605"/>
                    <a:gd name="connsiteX39" fmla="*/ 339090 w 1784053"/>
                    <a:gd name="connsiteY39" fmla="*/ 576477 h 1493605"/>
                    <a:gd name="connsiteX40" fmla="*/ 92075 w 1784053"/>
                    <a:gd name="connsiteY40" fmla="*/ 229244 h 1493605"/>
                    <a:gd name="connsiteX41" fmla="*/ 0 w 1784053"/>
                    <a:gd name="connsiteY41"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485140 w 1784053"/>
                    <a:gd name="connsiteY10" fmla="*/ 878103 h 1493605"/>
                    <a:gd name="connsiteX11" fmla="*/ 1024890 w 1784053"/>
                    <a:gd name="connsiteY11" fmla="*/ 947953 h 1493605"/>
                    <a:gd name="connsiteX12" fmla="*/ 901065 w 1784053"/>
                    <a:gd name="connsiteY12" fmla="*/ 674903 h 1493605"/>
                    <a:gd name="connsiteX13" fmla="*/ 777240 w 1784053"/>
                    <a:gd name="connsiteY13" fmla="*/ 754278 h 1493605"/>
                    <a:gd name="connsiteX14" fmla="*/ 726440 w 1784053"/>
                    <a:gd name="connsiteY14" fmla="*/ 849528 h 1493605"/>
                    <a:gd name="connsiteX15" fmla="*/ 894715 w 1784053"/>
                    <a:gd name="connsiteY15" fmla="*/ 592353 h 1493605"/>
                    <a:gd name="connsiteX16" fmla="*/ 987584 w 1784053"/>
                    <a:gd name="connsiteY16" fmla="*/ 1178934 h 1493605"/>
                    <a:gd name="connsiteX17" fmla="*/ 1297146 w 1784053"/>
                    <a:gd name="connsiteY17" fmla="*/ 1324191 h 1493605"/>
                    <a:gd name="connsiteX18" fmla="*/ 1323340 w 1784053"/>
                    <a:gd name="connsiteY18" fmla="*/ 1047966 h 1493605"/>
                    <a:gd name="connsiteX19" fmla="*/ 1349534 w 1784053"/>
                    <a:gd name="connsiteY19" fmla="*/ 909853 h 1493605"/>
                    <a:gd name="connsiteX20" fmla="*/ 1382871 w 1784053"/>
                    <a:gd name="connsiteY20" fmla="*/ 1007484 h 1493605"/>
                    <a:gd name="connsiteX21" fmla="*/ 1373346 w 1784053"/>
                    <a:gd name="connsiteY21" fmla="*/ 1083685 h 1493605"/>
                    <a:gd name="connsiteX22" fmla="*/ 1416209 w 1784053"/>
                    <a:gd name="connsiteY22" fmla="*/ 1343241 h 1493605"/>
                    <a:gd name="connsiteX23" fmla="*/ 1635284 w 1784053"/>
                    <a:gd name="connsiteY23" fmla="*/ 1047966 h 1493605"/>
                    <a:gd name="connsiteX24" fmla="*/ 1556702 w 1784053"/>
                    <a:gd name="connsiteY24" fmla="*/ 586003 h 1493605"/>
                    <a:gd name="connsiteX25" fmla="*/ 1430496 w 1784053"/>
                    <a:gd name="connsiteY25" fmla="*/ 802697 h 1493605"/>
                    <a:gd name="connsiteX26" fmla="*/ 1263809 w 1784053"/>
                    <a:gd name="connsiteY26" fmla="*/ 821747 h 1493605"/>
                    <a:gd name="connsiteX27" fmla="*/ 1320958 w 1784053"/>
                    <a:gd name="connsiteY27" fmla="*/ 755072 h 1493605"/>
                    <a:gd name="connsiteX28" fmla="*/ 1425734 w 1784053"/>
                    <a:gd name="connsiteY28" fmla="*/ 705066 h 1493605"/>
                    <a:gd name="connsiteX29" fmla="*/ 1147128 w 1784053"/>
                    <a:gd name="connsiteY29" fmla="*/ 352641 h 1493605"/>
                    <a:gd name="connsiteX30" fmla="*/ 1197133 w 1784053"/>
                    <a:gd name="connsiteY30" fmla="*/ 528853 h 1493605"/>
                    <a:gd name="connsiteX31" fmla="*/ 1129665 w 1784053"/>
                    <a:gd name="connsiteY31" fmla="*/ 582828 h 1493605"/>
                    <a:gd name="connsiteX32" fmla="*/ 1078865 w 1784053"/>
                    <a:gd name="connsiteY32" fmla="*/ 509803 h 1493605"/>
                    <a:gd name="connsiteX33" fmla="*/ 799465 w 1784053"/>
                    <a:gd name="connsiteY33" fmla="*/ 265328 h 1493605"/>
                    <a:gd name="connsiteX34" fmla="*/ 688340 w 1784053"/>
                    <a:gd name="connsiteY34" fmla="*/ 328828 h 1493605"/>
                    <a:gd name="connsiteX35" fmla="*/ 431165 w 1784053"/>
                    <a:gd name="connsiteY35" fmla="*/ 208178 h 1493605"/>
                    <a:gd name="connsiteX36" fmla="*/ 427990 w 1784053"/>
                    <a:gd name="connsiteY36" fmla="*/ 605053 h 1493605"/>
                    <a:gd name="connsiteX37" fmla="*/ 459740 w 1784053"/>
                    <a:gd name="connsiteY37" fmla="*/ 735228 h 1493605"/>
                    <a:gd name="connsiteX38" fmla="*/ 367665 w 1784053"/>
                    <a:gd name="connsiteY38" fmla="*/ 659028 h 1493605"/>
                    <a:gd name="connsiteX39" fmla="*/ 339090 w 1784053"/>
                    <a:gd name="connsiteY39" fmla="*/ 576477 h 1493605"/>
                    <a:gd name="connsiteX40" fmla="*/ 92075 w 1784053"/>
                    <a:gd name="connsiteY40" fmla="*/ 229244 h 1493605"/>
                    <a:gd name="connsiteX41" fmla="*/ 0 w 1784053"/>
                    <a:gd name="connsiteY41"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485140 w 1784053"/>
                    <a:gd name="connsiteY10" fmla="*/ 878103 h 1493605"/>
                    <a:gd name="connsiteX11" fmla="*/ 761365 w 1784053"/>
                    <a:gd name="connsiteY11" fmla="*/ 1147978 h 1493605"/>
                    <a:gd name="connsiteX12" fmla="*/ 1024890 w 1784053"/>
                    <a:gd name="connsiteY12" fmla="*/ 947953 h 1493605"/>
                    <a:gd name="connsiteX13" fmla="*/ 901065 w 1784053"/>
                    <a:gd name="connsiteY13" fmla="*/ 674903 h 1493605"/>
                    <a:gd name="connsiteX14" fmla="*/ 777240 w 1784053"/>
                    <a:gd name="connsiteY14" fmla="*/ 754278 h 1493605"/>
                    <a:gd name="connsiteX15" fmla="*/ 726440 w 1784053"/>
                    <a:gd name="connsiteY15" fmla="*/ 849528 h 1493605"/>
                    <a:gd name="connsiteX16" fmla="*/ 894715 w 1784053"/>
                    <a:gd name="connsiteY16" fmla="*/ 592353 h 1493605"/>
                    <a:gd name="connsiteX17" fmla="*/ 987584 w 1784053"/>
                    <a:gd name="connsiteY17" fmla="*/ 1178934 h 1493605"/>
                    <a:gd name="connsiteX18" fmla="*/ 1297146 w 1784053"/>
                    <a:gd name="connsiteY18" fmla="*/ 1324191 h 1493605"/>
                    <a:gd name="connsiteX19" fmla="*/ 1323340 w 1784053"/>
                    <a:gd name="connsiteY19" fmla="*/ 1047966 h 1493605"/>
                    <a:gd name="connsiteX20" fmla="*/ 1349534 w 1784053"/>
                    <a:gd name="connsiteY20" fmla="*/ 909853 h 1493605"/>
                    <a:gd name="connsiteX21" fmla="*/ 1382871 w 1784053"/>
                    <a:gd name="connsiteY21" fmla="*/ 1007484 h 1493605"/>
                    <a:gd name="connsiteX22" fmla="*/ 1373346 w 1784053"/>
                    <a:gd name="connsiteY22" fmla="*/ 1083685 h 1493605"/>
                    <a:gd name="connsiteX23" fmla="*/ 1416209 w 1784053"/>
                    <a:gd name="connsiteY23" fmla="*/ 1343241 h 1493605"/>
                    <a:gd name="connsiteX24" fmla="*/ 1635284 w 1784053"/>
                    <a:gd name="connsiteY24" fmla="*/ 1047966 h 1493605"/>
                    <a:gd name="connsiteX25" fmla="*/ 1556702 w 1784053"/>
                    <a:gd name="connsiteY25" fmla="*/ 586003 h 1493605"/>
                    <a:gd name="connsiteX26" fmla="*/ 1430496 w 1784053"/>
                    <a:gd name="connsiteY26" fmla="*/ 802697 h 1493605"/>
                    <a:gd name="connsiteX27" fmla="*/ 1263809 w 1784053"/>
                    <a:gd name="connsiteY27" fmla="*/ 821747 h 1493605"/>
                    <a:gd name="connsiteX28" fmla="*/ 1320958 w 1784053"/>
                    <a:gd name="connsiteY28" fmla="*/ 755072 h 1493605"/>
                    <a:gd name="connsiteX29" fmla="*/ 1425734 w 1784053"/>
                    <a:gd name="connsiteY29" fmla="*/ 705066 h 1493605"/>
                    <a:gd name="connsiteX30" fmla="*/ 1147128 w 1784053"/>
                    <a:gd name="connsiteY30" fmla="*/ 352641 h 1493605"/>
                    <a:gd name="connsiteX31" fmla="*/ 1197133 w 1784053"/>
                    <a:gd name="connsiteY31" fmla="*/ 528853 h 1493605"/>
                    <a:gd name="connsiteX32" fmla="*/ 1129665 w 1784053"/>
                    <a:gd name="connsiteY32" fmla="*/ 582828 h 1493605"/>
                    <a:gd name="connsiteX33" fmla="*/ 1078865 w 1784053"/>
                    <a:gd name="connsiteY33" fmla="*/ 509803 h 1493605"/>
                    <a:gd name="connsiteX34" fmla="*/ 799465 w 1784053"/>
                    <a:gd name="connsiteY34" fmla="*/ 265328 h 1493605"/>
                    <a:gd name="connsiteX35" fmla="*/ 688340 w 1784053"/>
                    <a:gd name="connsiteY35" fmla="*/ 328828 h 1493605"/>
                    <a:gd name="connsiteX36" fmla="*/ 431165 w 1784053"/>
                    <a:gd name="connsiteY36" fmla="*/ 208178 h 1493605"/>
                    <a:gd name="connsiteX37" fmla="*/ 427990 w 1784053"/>
                    <a:gd name="connsiteY37" fmla="*/ 605053 h 1493605"/>
                    <a:gd name="connsiteX38" fmla="*/ 459740 w 1784053"/>
                    <a:gd name="connsiteY38" fmla="*/ 735228 h 1493605"/>
                    <a:gd name="connsiteX39" fmla="*/ 367665 w 1784053"/>
                    <a:gd name="connsiteY39" fmla="*/ 659028 h 1493605"/>
                    <a:gd name="connsiteX40" fmla="*/ 339090 w 1784053"/>
                    <a:gd name="connsiteY40" fmla="*/ 576477 h 1493605"/>
                    <a:gd name="connsiteX41" fmla="*/ 92075 w 1784053"/>
                    <a:gd name="connsiteY41" fmla="*/ 229244 h 1493605"/>
                    <a:gd name="connsiteX42" fmla="*/ 0 w 1784053"/>
                    <a:gd name="connsiteY42"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485140 w 1784053"/>
                    <a:gd name="connsiteY10" fmla="*/ 878103 h 1493605"/>
                    <a:gd name="connsiteX11" fmla="*/ 761365 w 1784053"/>
                    <a:gd name="connsiteY11" fmla="*/ 1147978 h 1493605"/>
                    <a:gd name="connsiteX12" fmla="*/ 1024890 w 1784053"/>
                    <a:gd name="connsiteY12" fmla="*/ 947953 h 1493605"/>
                    <a:gd name="connsiteX13" fmla="*/ 901065 w 1784053"/>
                    <a:gd name="connsiteY13" fmla="*/ 674903 h 1493605"/>
                    <a:gd name="connsiteX14" fmla="*/ 777240 w 1784053"/>
                    <a:gd name="connsiteY14" fmla="*/ 754278 h 1493605"/>
                    <a:gd name="connsiteX15" fmla="*/ 726440 w 1784053"/>
                    <a:gd name="connsiteY15" fmla="*/ 849528 h 1493605"/>
                    <a:gd name="connsiteX16" fmla="*/ 894715 w 1784053"/>
                    <a:gd name="connsiteY16" fmla="*/ 592353 h 1493605"/>
                    <a:gd name="connsiteX17" fmla="*/ 987584 w 1784053"/>
                    <a:gd name="connsiteY17" fmla="*/ 1178934 h 1493605"/>
                    <a:gd name="connsiteX18" fmla="*/ 1297146 w 1784053"/>
                    <a:gd name="connsiteY18" fmla="*/ 1324191 h 1493605"/>
                    <a:gd name="connsiteX19" fmla="*/ 1323340 w 1784053"/>
                    <a:gd name="connsiteY19" fmla="*/ 1047966 h 1493605"/>
                    <a:gd name="connsiteX20" fmla="*/ 1349534 w 1784053"/>
                    <a:gd name="connsiteY20" fmla="*/ 909853 h 1493605"/>
                    <a:gd name="connsiteX21" fmla="*/ 1382871 w 1784053"/>
                    <a:gd name="connsiteY21" fmla="*/ 1007484 h 1493605"/>
                    <a:gd name="connsiteX22" fmla="*/ 1373346 w 1784053"/>
                    <a:gd name="connsiteY22" fmla="*/ 1083685 h 1493605"/>
                    <a:gd name="connsiteX23" fmla="*/ 1416209 w 1784053"/>
                    <a:gd name="connsiteY23" fmla="*/ 1343241 h 1493605"/>
                    <a:gd name="connsiteX24" fmla="*/ 1635284 w 1784053"/>
                    <a:gd name="connsiteY24" fmla="*/ 1047966 h 1493605"/>
                    <a:gd name="connsiteX25" fmla="*/ 1556702 w 1784053"/>
                    <a:gd name="connsiteY25" fmla="*/ 586003 h 1493605"/>
                    <a:gd name="connsiteX26" fmla="*/ 1430496 w 1784053"/>
                    <a:gd name="connsiteY26" fmla="*/ 802697 h 1493605"/>
                    <a:gd name="connsiteX27" fmla="*/ 1263809 w 1784053"/>
                    <a:gd name="connsiteY27" fmla="*/ 821747 h 1493605"/>
                    <a:gd name="connsiteX28" fmla="*/ 1320958 w 1784053"/>
                    <a:gd name="connsiteY28" fmla="*/ 755072 h 1493605"/>
                    <a:gd name="connsiteX29" fmla="*/ 1425734 w 1784053"/>
                    <a:gd name="connsiteY29" fmla="*/ 705066 h 1493605"/>
                    <a:gd name="connsiteX30" fmla="*/ 1147128 w 1784053"/>
                    <a:gd name="connsiteY30" fmla="*/ 352641 h 1493605"/>
                    <a:gd name="connsiteX31" fmla="*/ 1197133 w 1784053"/>
                    <a:gd name="connsiteY31" fmla="*/ 528853 h 1493605"/>
                    <a:gd name="connsiteX32" fmla="*/ 1129665 w 1784053"/>
                    <a:gd name="connsiteY32" fmla="*/ 582828 h 1493605"/>
                    <a:gd name="connsiteX33" fmla="*/ 1078865 w 1784053"/>
                    <a:gd name="connsiteY33" fmla="*/ 509803 h 1493605"/>
                    <a:gd name="connsiteX34" fmla="*/ 799465 w 1784053"/>
                    <a:gd name="connsiteY34" fmla="*/ 265328 h 1493605"/>
                    <a:gd name="connsiteX35" fmla="*/ 688340 w 1784053"/>
                    <a:gd name="connsiteY35" fmla="*/ 328828 h 1493605"/>
                    <a:gd name="connsiteX36" fmla="*/ 431165 w 1784053"/>
                    <a:gd name="connsiteY36" fmla="*/ 208178 h 1493605"/>
                    <a:gd name="connsiteX37" fmla="*/ 427990 w 1784053"/>
                    <a:gd name="connsiteY37" fmla="*/ 605053 h 1493605"/>
                    <a:gd name="connsiteX38" fmla="*/ 459740 w 1784053"/>
                    <a:gd name="connsiteY38" fmla="*/ 735228 h 1493605"/>
                    <a:gd name="connsiteX39" fmla="*/ 367665 w 1784053"/>
                    <a:gd name="connsiteY39" fmla="*/ 659028 h 1493605"/>
                    <a:gd name="connsiteX40" fmla="*/ 339090 w 1784053"/>
                    <a:gd name="connsiteY40" fmla="*/ 576477 h 1493605"/>
                    <a:gd name="connsiteX41" fmla="*/ 92075 w 1784053"/>
                    <a:gd name="connsiteY41" fmla="*/ 229244 h 1493605"/>
                    <a:gd name="connsiteX42" fmla="*/ 0 w 1784053"/>
                    <a:gd name="connsiteY42"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485140 w 1784053"/>
                    <a:gd name="connsiteY10" fmla="*/ 878103 h 1493605"/>
                    <a:gd name="connsiteX11" fmla="*/ 761365 w 1784053"/>
                    <a:gd name="connsiteY11" fmla="*/ 1147978 h 1493605"/>
                    <a:gd name="connsiteX12" fmla="*/ 1024890 w 1784053"/>
                    <a:gd name="connsiteY12" fmla="*/ 947953 h 1493605"/>
                    <a:gd name="connsiteX13" fmla="*/ 901065 w 1784053"/>
                    <a:gd name="connsiteY13" fmla="*/ 674903 h 1493605"/>
                    <a:gd name="connsiteX14" fmla="*/ 777240 w 1784053"/>
                    <a:gd name="connsiteY14" fmla="*/ 754278 h 1493605"/>
                    <a:gd name="connsiteX15" fmla="*/ 726440 w 1784053"/>
                    <a:gd name="connsiteY15" fmla="*/ 849528 h 1493605"/>
                    <a:gd name="connsiteX16" fmla="*/ 894715 w 1784053"/>
                    <a:gd name="connsiteY16" fmla="*/ 592353 h 1493605"/>
                    <a:gd name="connsiteX17" fmla="*/ 987584 w 1784053"/>
                    <a:gd name="connsiteY17" fmla="*/ 1178934 h 1493605"/>
                    <a:gd name="connsiteX18" fmla="*/ 1297146 w 1784053"/>
                    <a:gd name="connsiteY18" fmla="*/ 1324191 h 1493605"/>
                    <a:gd name="connsiteX19" fmla="*/ 1323340 w 1784053"/>
                    <a:gd name="connsiteY19" fmla="*/ 1047966 h 1493605"/>
                    <a:gd name="connsiteX20" fmla="*/ 1349534 w 1784053"/>
                    <a:gd name="connsiteY20" fmla="*/ 909853 h 1493605"/>
                    <a:gd name="connsiteX21" fmla="*/ 1382871 w 1784053"/>
                    <a:gd name="connsiteY21" fmla="*/ 1007484 h 1493605"/>
                    <a:gd name="connsiteX22" fmla="*/ 1373346 w 1784053"/>
                    <a:gd name="connsiteY22" fmla="*/ 1083685 h 1493605"/>
                    <a:gd name="connsiteX23" fmla="*/ 1416209 w 1784053"/>
                    <a:gd name="connsiteY23" fmla="*/ 1343241 h 1493605"/>
                    <a:gd name="connsiteX24" fmla="*/ 1635284 w 1784053"/>
                    <a:gd name="connsiteY24" fmla="*/ 1047966 h 1493605"/>
                    <a:gd name="connsiteX25" fmla="*/ 1556702 w 1784053"/>
                    <a:gd name="connsiteY25" fmla="*/ 586003 h 1493605"/>
                    <a:gd name="connsiteX26" fmla="*/ 1430496 w 1784053"/>
                    <a:gd name="connsiteY26" fmla="*/ 802697 h 1493605"/>
                    <a:gd name="connsiteX27" fmla="*/ 1263809 w 1784053"/>
                    <a:gd name="connsiteY27" fmla="*/ 821747 h 1493605"/>
                    <a:gd name="connsiteX28" fmla="*/ 1320958 w 1784053"/>
                    <a:gd name="connsiteY28" fmla="*/ 755072 h 1493605"/>
                    <a:gd name="connsiteX29" fmla="*/ 1425734 w 1784053"/>
                    <a:gd name="connsiteY29" fmla="*/ 705066 h 1493605"/>
                    <a:gd name="connsiteX30" fmla="*/ 1147128 w 1784053"/>
                    <a:gd name="connsiteY30" fmla="*/ 352641 h 1493605"/>
                    <a:gd name="connsiteX31" fmla="*/ 1197133 w 1784053"/>
                    <a:gd name="connsiteY31" fmla="*/ 528853 h 1493605"/>
                    <a:gd name="connsiteX32" fmla="*/ 1129665 w 1784053"/>
                    <a:gd name="connsiteY32" fmla="*/ 582828 h 1493605"/>
                    <a:gd name="connsiteX33" fmla="*/ 1078865 w 1784053"/>
                    <a:gd name="connsiteY33" fmla="*/ 509803 h 1493605"/>
                    <a:gd name="connsiteX34" fmla="*/ 799465 w 1784053"/>
                    <a:gd name="connsiteY34" fmla="*/ 265328 h 1493605"/>
                    <a:gd name="connsiteX35" fmla="*/ 688340 w 1784053"/>
                    <a:gd name="connsiteY35" fmla="*/ 328828 h 1493605"/>
                    <a:gd name="connsiteX36" fmla="*/ 431165 w 1784053"/>
                    <a:gd name="connsiteY36" fmla="*/ 208178 h 1493605"/>
                    <a:gd name="connsiteX37" fmla="*/ 427990 w 1784053"/>
                    <a:gd name="connsiteY37" fmla="*/ 605053 h 1493605"/>
                    <a:gd name="connsiteX38" fmla="*/ 459740 w 1784053"/>
                    <a:gd name="connsiteY38" fmla="*/ 735228 h 1493605"/>
                    <a:gd name="connsiteX39" fmla="*/ 367665 w 1784053"/>
                    <a:gd name="connsiteY39" fmla="*/ 659028 h 1493605"/>
                    <a:gd name="connsiteX40" fmla="*/ 339090 w 1784053"/>
                    <a:gd name="connsiteY40" fmla="*/ 576477 h 1493605"/>
                    <a:gd name="connsiteX41" fmla="*/ 92075 w 1784053"/>
                    <a:gd name="connsiteY41" fmla="*/ 229244 h 1493605"/>
                    <a:gd name="connsiteX42" fmla="*/ 0 w 1784053"/>
                    <a:gd name="connsiteY42"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485140 w 1784053"/>
                    <a:gd name="connsiteY10" fmla="*/ 878103 h 1493605"/>
                    <a:gd name="connsiteX11" fmla="*/ 755015 w 1784053"/>
                    <a:gd name="connsiteY11" fmla="*/ 1147978 h 1493605"/>
                    <a:gd name="connsiteX12" fmla="*/ 1024890 w 1784053"/>
                    <a:gd name="connsiteY12" fmla="*/ 947953 h 1493605"/>
                    <a:gd name="connsiteX13" fmla="*/ 901065 w 1784053"/>
                    <a:gd name="connsiteY13" fmla="*/ 674903 h 1493605"/>
                    <a:gd name="connsiteX14" fmla="*/ 777240 w 1784053"/>
                    <a:gd name="connsiteY14" fmla="*/ 754278 h 1493605"/>
                    <a:gd name="connsiteX15" fmla="*/ 726440 w 1784053"/>
                    <a:gd name="connsiteY15" fmla="*/ 849528 h 1493605"/>
                    <a:gd name="connsiteX16" fmla="*/ 894715 w 1784053"/>
                    <a:gd name="connsiteY16" fmla="*/ 592353 h 1493605"/>
                    <a:gd name="connsiteX17" fmla="*/ 987584 w 1784053"/>
                    <a:gd name="connsiteY17" fmla="*/ 1178934 h 1493605"/>
                    <a:gd name="connsiteX18" fmla="*/ 1297146 w 1784053"/>
                    <a:gd name="connsiteY18" fmla="*/ 1324191 h 1493605"/>
                    <a:gd name="connsiteX19" fmla="*/ 1323340 w 1784053"/>
                    <a:gd name="connsiteY19" fmla="*/ 1047966 h 1493605"/>
                    <a:gd name="connsiteX20" fmla="*/ 1349534 w 1784053"/>
                    <a:gd name="connsiteY20" fmla="*/ 909853 h 1493605"/>
                    <a:gd name="connsiteX21" fmla="*/ 1382871 w 1784053"/>
                    <a:gd name="connsiteY21" fmla="*/ 1007484 h 1493605"/>
                    <a:gd name="connsiteX22" fmla="*/ 1373346 w 1784053"/>
                    <a:gd name="connsiteY22" fmla="*/ 1083685 h 1493605"/>
                    <a:gd name="connsiteX23" fmla="*/ 1416209 w 1784053"/>
                    <a:gd name="connsiteY23" fmla="*/ 1343241 h 1493605"/>
                    <a:gd name="connsiteX24" fmla="*/ 1635284 w 1784053"/>
                    <a:gd name="connsiteY24" fmla="*/ 1047966 h 1493605"/>
                    <a:gd name="connsiteX25" fmla="*/ 1556702 w 1784053"/>
                    <a:gd name="connsiteY25" fmla="*/ 586003 h 1493605"/>
                    <a:gd name="connsiteX26" fmla="*/ 1430496 w 1784053"/>
                    <a:gd name="connsiteY26" fmla="*/ 802697 h 1493605"/>
                    <a:gd name="connsiteX27" fmla="*/ 1263809 w 1784053"/>
                    <a:gd name="connsiteY27" fmla="*/ 821747 h 1493605"/>
                    <a:gd name="connsiteX28" fmla="*/ 1320958 w 1784053"/>
                    <a:gd name="connsiteY28" fmla="*/ 755072 h 1493605"/>
                    <a:gd name="connsiteX29" fmla="*/ 1425734 w 1784053"/>
                    <a:gd name="connsiteY29" fmla="*/ 705066 h 1493605"/>
                    <a:gd name="connsiteX30" fmla="*/ 1147128 w 1784053"/>
                    <a:gd name="connsiteY30" fmla="*/ 352641 h 1493605"/>
                    <a:gd name="connsiteX31" fmla="*/ 1197133 w 1784053"/>
                    <a:gd name="connsiteY31" fmla="*/ 528853 h 1493605"/>
                    <a:gd name="connsiteX32" fmla="*/ 1129665 w 1784053"/>
                    <a:gd name="connsiteY32" fmla="*/ 582828 h 1493605"/>
                    <a:gd name="connsiteX33" fmla="*/ 1078865 w 1784053"/>
                    <a:gd name="connsiteY33" fmla="*/ 509803 h 1493605"/>
                    <a:gd name="connsiteX34" fmla="*/ 799465 w 1784053"/>
                    <a:gd name="connsiteY34" fmla="*/ 265328 h 1493605"/>
                    <a:gd name="connsiteX35" fmla="*/ 688340 w 1784053"/>
                    <a:gd name="connsiteY35" fmla="*/ 328828 h 1493605"/>
                    <a:gd name="connsiteX36" fmla="*/ 431165 w 1784053"/>
                    <a:gd name="connsiteY36" fmla="*/ 208178 h 1493605"/>
                    <a:gd name="connsiteX37" fmla="*/ 427990 w 1784053"/>
                    <a:gd name="connsiteY37" fmla="*/ 605053 h 1493605"/>
                    <a:gd name="connsiteX38" fmla="*/ 459740 w 1784053"/>
                    <a:gd name="connsiteY38" fmla="*/ 735228 h 1493605"/>
                    <a:gd name="connsiteX39" fmla="*/ 367665 w 1784053"/>
                    <a:gd name="connsiteY39" fmla="*/ 659028 h 1493605"/>
                    <a:gd name="connsiteX40" fmla="*/ 339090 w 1784053"/>
                    <a:gd name="connsiteY40" fmla="*/ 576477 h 1493605"/>
                    <a:gd name="connsiteX41" fmla="*/ 92075 w 1784053"/>
                    <a:gd name="connsiteY41" fmla="*/ 229244 h 1493605"/>
                    <a:gd name="connsiteX42" fmla="*/ 0 w 1784053"/>
                    <a:gd name="connsiteY42"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485140 w 1784053"/>
                    <a:gd name="connsiteY10" fmla="*/ 878103 h 1493605"/>
                    <a:gd name="connsiteX11" fmla="*/ 755015 w 1784053"/>
                    <a:gd name="connsiteY11" fmla="*/ 1147978 h 1493605"/>
                    <a:gd name="connsiteX12" fmla="*/ 1024890 w 1784053"/>
                    <a:gd name="connsiteY12" fmla="*/ 947953 h 1493605"/>
                    <a:gd name="connsiteX13" fmla="*/ 901065 w 1784053"/>
                    <a:gd name="connsiteY13" fmla="*/ 674903 h 1493605"/>
                    <a:gd name="connsiteX14" fmla="*/ 777240 w 1784053"/>
                    <a:gd name="connsiteY14" fmla="*/ 754278 h 1493605"/>
                    <a:gd name="connsiteX15" fmla="*/ 726440 w 1784053"/>
                    <a:gd name="connsiteY15" fmla="*/ 849528 h 1493605"/>
                    <a:gd name="connsiteX16" fmla="*/ 894715 w 1784053"/>
                    <a:gd name="connsiteY16" fmla="*/ 592353 h 1493605"/>
                    <a:gd name="connsiteX17" fmla="*/ 987584 w 1784053"/>
                    <a:gd name="connsiteY17" fmla="*/ 1178934 h 1493605"/>
                    <a:gd name="connsiteX18" fmla="*/ 1297146 w 1784053"/>
                    <a:gd name="connsiteY18" fmla="*/ 1324191 h 1493605"/>
                    <a:gd name="connsiteX19" fmla="*/ 1323340 w 1784053"/>
                    <a:gd name="connsiteY19" fmla="*/ 1047966 h 1493605"/>
                    <a:gd name="connsiteX20" fmla="*/ 1349534 w 1784053"/>
                    <a:gd name="connsiteY20" fmla="*/ 909853 h 1493605"/>
                    <a:gd name="connsiteX21" fmla="*/ 1382871 w 1784053"/>
                    <a:gd name="connsiteY21" fmla="*/ 1007484 h 1493605"/>
                    <a:gd name="connsiteX22" fmla="*/ 1373346 w 1784053"/>
                    <a:gd name="connsiteY22" fmla="*/ 1083685 h 1493605"/>
                    <a:gd name="connsiteX23" fmla="*/ 1416209 w 1784053"/>
                    <a:gd name="connsiteY23" fmla="*/ 1343241 h 1493605"/>
                    <a:gd name="connsiteX24" fmla="*/ 1635284 w 1784053"/>
                    <a:gd name="connsiteY24" fmla="*/ 1047966 h 1493605"/>
                    <a:gd name="connsiteX25" fmla="*/ 1556702 w 1784053"/>
                    <a:gd name="connsiteY25" fmla="*/ 586003 h 1493605"/>
                    <a:gd name="connsiteX26" fmla="*/ 1430496 w 1784053"/>
                    <a:gd name="connsiteY26" fmla="*/ 802697 h 1493605"/>
                    <a:gd name="connsiteX27" fmla="*/ 1263809 w 1784053"/>
                    <a:gd name="connsiteY27" fmla="*/ 821747 h 1493605"/>
                    <a:gd name="connsiteX28" fmla="*/ 1320958 w 1784053"/>
                    <a:gd name="connsiteY28" fmla="*/ 755072 h 1493605"/>
                    <a:gd name="connsiteX29" fmla="*/ 1425734 w 1784053"/>
                    <a:gd name="connsiteY29" fmla="*/ 705066 h 1493605"/>
                    <a:gd name="connsiteX30" fmla="*/ 1147128 w 1784053"/>
                    <a:gd name="connsiteY30" fmla="*/ 352641 h 1493605"/>
                    <a:gd name="connsiteX31" fmla="*/ 1197133 w 1784053"/>
                    <a:gd name="connsiteY31" fmla="*/ 528853 h 1493605"/>
                    <a:gd name="connsiteX32" fmla="*/ 1129665 w 1784053"/>
                    <a:gd name="connsiteY32" fmla="*/ 582828 h 1493605"/>
                    <a:gd name="connsiteX33" fmla="*/ 1078865 w 1784053"/>
                    <a:gd name="connsiteY33" fmla="*/ 509803 h 1493605"/>
                    <a:gd name="connsiteX34" fmla="*/ 799465 w 1784053"/>
                    <a:gd name="connsiteY34" fmla="*/ 265328 h 1493605"/>
                    <a:gd name="connsiteX35" fmla="*/ 688340 w 1784053"/>
                    <a:gd name="connsiteY35" fmla="*/ 328828 h 1493605"/>
                    <a:gd name="connsiteX36" fmla="*/ 431165 w 1784053"/>
                    <a:gd name="connsiteY36" fmla="*/ 208178 h 1493605"/>
                    <a:gd name="connsiteX37" fmla="*/ 427990 w 1784053"/>
                    <a:gd name="connsiteY37" fmla="*/ 605053 h 1493605"/>
                    <a:gd name="connsiteX38" fmla="*/ 459740 w 1784053"/>
                    <a:gd name="connsiteY38" fmla="*/ 735228 h 1493605"/>
                    <a:gd name="connsiteX39" fmla="*/ 367665 w 1784053"/>
                    <a:gd name="connsiteY39" fmla="*/ 659028 h 1493605"/>
                    <a:gd name="connsiteX40" fmla="*/ 339090 w 1784053"/>
                    <a:gd name="connsiteY40" fmla="*/ 576477 h 1493605"/>
                    <a:gd name="connsiteX41" fmla="*/ 92075 w 1784053"/>
                    <a:gd name="connsiteY41" fmla="*/ 229244 h 1493605"/>
                    <a:gd name="connsiteX42" fmla="*/ 0 w 1784053"/>
                    <a:gd name="connsiteY42"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485140 w 1784053"/>
                    <a:gd name="connsiteY11" fmla="*/ 878103 h 1493605"/>
                    <a:gd name="connsiteX12" fmla="*/ 755015 w 1784053"/>
                    <a:gd name="connsiteY12" fmla="*/ 1147978 h 1493605"/>
                    <a:gd name="connsiteX13" fmla="*/ 1024890 w 1784053"/>
                    <a:gd name="connsiteY13" fmla="*/ 947953 h 1493605"/>
                    <a:gd name="connsiteX14" fmla="*/ 901065 w 1784053"/>
                    <a:gd name="connsiteY14" fmla="*/ 674903 h 1493605"/>
                    <a:gd name="connsiteX15" fmla="*/ 777240 w 1784053"/>
                    <a:gd name="connsiteY15" fmla="*/ 754278 h 1493605"/>
                    <a:gd name="connsiteX16" fmla="*/ 726440 w 1784053"/>
                    <a:gd name="connsiteY16" fmla="*/ 849528 h 1493605"/>
                    <a:gd name="connsiteX17" fmla="*/ 894715 w 1784053"/>
                    <a:gd name="connsiteY17" fmla="*/ 592353 h 1493605"/>
                    <a:gd name="connsiteX18" fmla="*/ 987584 w 1784053"/>
                    <a:gd name="connsiteY18" fmla="*/ 1178934 h 1493605"/>
                    <a:gd name="connsiteX19" fmla="*/ 1297146 w 1784053"/>
                    <a:gd name="connsiteY19" fmla="*/ 1324191 h 1493605"/>
                    <a:gd name="connsiteX20" fmla="*/ 1323340 w 1784053"/>
                    <a:gd name="connsiteY20" fmla="*/ 1047966 h 1493605"/>
                    <a:gd name="connsiteX21" fmla="*/ 1349534 w 1784053"/>
                    <a:gd name="connsiteY21" fmla="*/ 909853 h 1493605"/>
                    <a:gd name="connsiteX22" fmla="*/ 1382871 w 1784053"/>
                    <a:gd name="connsiteY22" fmla="*/ 1007484 h 1493605"/>
                    <a:gd name="connsiteX23" fmla="*/ 1373346 w 1784053"/>
                    <a:gd name="connsiteY23" fmla="*/ 1083685 h 1493605"/>
                    <a:gd name="connsiteX24" fmla="*/ 1416209 w 1784053"/>
                    <a:gd name="connsiteY24" fmla="*/ 1343241 h 1493605"/>
                    <a:gd name="connsiteX25" fmla="*/ 1635284 w 1784053"/>
                    <a:gd name="connsiteY25" fmla="*/ 1047966 h 1493605"/>
                    <a:gd name="connsiteX26" fmla="*/ 1556702 w 1784053"/>
                    <a:gd name="connsiteY26" fmla="*/ 586003 h 1493605"/>
                    <a:gd name="connsiteX27" fmla="*/ 1430496 w 1784053"/>
                    <a:gd name="connsiteY27" fmla="*/ 802697 h 1493605"/>
                    <a:gd name="connsiteX28" fmla="*/ 1263809 w 1784053"/>
                    <a:gd name="connsiteY28" fmla="*/ 821747 h 1493605"/>
                    <a:gd name="connsiteX29" fmla="*/ 1320958 w 1784053"/>
                    <a:gd name="connsiteY29" fmla="*/ 755072 h 1493605"/>
                    <a:gd name="connsiteX30" fmla="*/ 1425734 w 1784053"/>
                    <a:gd name="connsiteY30" fmla="*/ 705066 h 1493605"/>
                    <a:gd name="connsiteX31" fmla="*/ 1147128 w 1784053"/>
                    <a:gd name="connsiteY31" fmla="*/ 352641 h 1493605"/>
                    <a:gd name="connsiteX32" fmla="*/ 1197133 w 1784053"/>
                    <a:gd name="connsiteY32" fmla="*/ 528853 h 1493605"/>
                    <a:gd name="connsiteX33" fmla="*/ 1129665 w 1784053"/>
                    <a:gd name="connsiteY33" fmla="*/ 582828 h 1493605"/>
                    <a:gd name="connsiteX34" fmla="*/ 1078865 w 1784053"/>
                    <a:gd name="connsiteY34" fmla="*/ 509803 h 1493605"/>
                    <a:gd name="connsiteX35" fmla="*/ 799465 w 1784053"/>
                    <a:gd name="connsiteY35" fmla="*/ 265328 h 1493605"/>
                    <a:gd name="connsiteX36" fmla="*/ 688340 w 1784053"/>
                    <a:gd name="connsiteY36" fmla="*/ 328828 h 1493605"/>
                    <a:gd name="connsiteX37" fmla="*/ 431165 w 1784053"/>
                    <a:gd name="connsiteY37" fmla="*/ 208178 h 1493605"/>
                    <a:gd name="connsiteX38" fmla="*/ 427990 w 1784053"/>
                    <a:gd name="connsiteY38" fmla="*/ 605053 h 1493605"/>
                    <a:gd name="connsiteX39" fmla="*/ 459740 w 1784053"/>
                    <a:gd name="connsiteY39" fmla="*/ 735228 h 1493605"/>
                    <a:gd name="connsiteX40" fmla="*/ 367665 w 1784053"/>
                    <a:gd name="connsiteY40" fmla="*/ 659028 h 1493605"/>
                    <a:gd name="connsiteX41" fmla="*/ 339090 w 1784053"/>
                    <a:gd name="connsiteY41" fmla="*/ 576477 h 1493605"/>
                    <a:gd name="connsiteX42" fmla="*/ 92075 w 1784053"/>
                    <a:gd name="connsiteY42" fmla="*/ 229244 h 1493605"/>
                    <a:gd name="connsiteX43" fmla="*/ 0 w 1784053"/>
                    <a:gd name="connsiteY43"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485140 w 1784053"/>
                    <a:gd name="connsiteY11" fmla="*/ 878103 h 1493605"/>
                    <a:gd name="connsiteX12" fmla="*/ 755015 w 1784053"/>
                    <a:gd name="connsiteY12" fmla="*/ 1147978 h 1493605"/>
                    <a:gd name="connsiteX13" fmla="*/ 1024890 w 1784053"/>
                    <a:gd name="connsiteY13" fmla="*/ 947953 h 1493605"/>
                    <a:gd name="connsiteX14" fmla="*/ 901065 w 1784053"/>
                    <a:gd name="connsiteY14" fmla="*/ 674903 h 1493605"/>
                    <a:gd name="connsiteX15" fmla="*/ 777240 w 1784053"/>
                    <a:gd name="connsiteY15" fmla="*/ 754278 h 1493605"/>
                    <a:gd name="connsiteX16" fmla="*/ 726440 w 1784053"/>
                    <a:gd name="connsiteY16" fmla="*/ 849528 h 1493605"/>
                    <a:gd name="connsiteX17" fmla="*/ 894715 w 1784053"/>
                    <a:gd name="connsiteY17" fmla="*/ 592353 h 1493605"/>
                    <a:gd name="connsiteX18" fmla="*/ 987584 w 1784053"/>
                    <a:gd name="connsiteY18" fmla="*/ 1178934 h 1493605"/>
                    <a:gd name="connsiteX19" fmla="*/ 1297146 w 1784053"/>
                    <a:gd name="connsiteY19" fmla="*/ 1324191 h 1493605"/>
                    <a:gd name="connsiteX20" fmla="*/ 1323340 w 1784053"/>
                    <a:gd name="connsiteY20" fmla="*/ 1047966 h 1493605"/>
                    <a:gd name="connsiteX21" fmla="*/ 1349534 w 1784053"/>
                    <a:gd name="connsiteY21" fmla="*/ 909853 h 1493605"/>
                    <a:gd name="connsiteX22" fmla="*/ 1382871 w 1784053"/>
                    <a:gd name="connsiteY22" fmla="*/ 1007484 h 1493605"/>
                    <a:gd name="connsiteX23" fmla="*/ 1373346 w 1784053"/>
                    <a:gd name="connsiteY23" fmla="*/ 1083685 h 1493605"/>
                    <a:gd name="connsiteX24" fmla="*/ 1416209 w 1784053"/>
                    <a:gd name="connsiteY24" fmla="*/ 1343241 h 1493605"/>
                    <a:gd name="connsiteX25" fmla="*/ 1635284 w 1784053"/>
                    <a:gd name="connsiteY25" fmla="*/ 1047966 h 1493605"/>
                    <a:gd name="connsiteX26" fmla="*/ 1556702 w 1784053"/>
                    <a:gd name="connsiteY26" fmla="*/ 586003 h 1493605"/>
                    <a:gd name="connsiteX27" fmla="*/ 1430496 w 1784053"/>
                    <a:gd name="connsiteY27" fmla="*/ 802697 h 1493605"/>
                    <a:gd name="connsiteX28" fmla="*/ 1263809 w 1784053"/>
                    <a:gd name="connsiteY28" fmla="*/ 821747 h 1493605"/>
                    <a:gd name="connsiteX29" fmla="*/ 1320958 w 1784053"/>
                    <a:gd name="connsiteY29" fmla="*/ 755072 h 1493605"/>
                    <a:gd name="connsiteX30" fmla="*/ 1425734 w 1784053"/>
                    <a:gd name="connsiteY30" fmla="*/ 705066 h 1493605"/>
                    <a:gd name="connsiteX31" fmla="*/ 1147128 w 1784053"/>
                    <a:gd name="connsiteY31" fmla="*/ 352641 h 1493605"/>
                    <a:gd name="connsiteX32" fmla="*/ 1197133 w 1784053"/>
                    <a:gd name="connsiteY32" fmla="*/ 528853 h 1493605"/>
                    <a:gd name="connsiteX33" fmla="*/ 1129665 w 1784053"/>
                    <a:gd name="connsiteY33" fmla="*/ 582828 h 1493605"/>
                    <a:gd name="connsiteX34" fmla="*/ 1078865 w 1784053"/>
                    <a:gd name="connsiteY34" fmla="*/ 509803 h 1493605"/>
                    <a:gd name="connsiteX35" fmla="*/ 799465 w 1784053"/>
                    <a:gd name="connsiteY35" fmla="*/ 265328 h 1493605"/>
                    <a:gd name="connsiteX36" fmla="*/ 688340 w 1784053"/>
                    <a:gd name="connsiteY36" fmla="*/ 328828 h 1493605"/>
                    <a:gd name="connsiteX37" fmla="*/ 431165 w 1784053"/>
                    <a:gd name="connsiteY37" fmla="*/ 208178 h 1493605"/>
                    <a:gd name="connsiteX38" fmla="*/ 427990 w 1784053"/>
                    <a:gd name="connsiteY38" fmla="*/ 605053 h 1493605"/>
                    <a:gd name="connsiteX39" fmla="*/ 459740 w 1784053"/>
                    <a:gd name="connsiteY39" fmla="*/ 735228 h 1493605"/>
                    <a:gd name="connsiteX40" fmla="*/ 367665 w 1784053"/>
                    <a:gd name="connsiteY40" fmla="*/ 659028 h 1493605"/>
                    <a:gd name="connsiteX41" fmla="*/ 339090 w 1784053"/>
                    <a:gd name="connsiteY41" fmla="*/ 576477 h 1493605"/>
                    <a:gd name="connsiteX42" fmla="*/ 92075 w 1784053"/>
                    <a:gd name="connsiteY42" fmla="*/ 229244 h 1493605"/>
                    <a:gd name="connsiteX43" fmla="*/ 0 w 1784053"/>
                    <a:gd name="connsiteY43"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485140 w 1784053"/>
                    <a:gd name="connsiteY11" fmla="*/ 878103 h 1493605"/>
                    <a:gd name="connsiteX12" fmla="*/ 755015 w 1784053"/>
                    <a:gd name="connsiteY12" fmla="*/ 1147978 h 1493605"/>
                    <a:gd name="connsiteX13" fmla="*/ 1024890 w 1784053"/>
                    <a:gd name="connsiteY13" fmla="*/ 947953 h 1493605"/>
                    <a:gd name="connsiteX14" fmla="*/ 901065 w 1784053"/>
                    <a:gd name="connsiteY14" fmla="*/ 674903 h 1493605"/>
                    <a:gd name="connsiteX15" fmla="*/ 777240 w 1784053"/>
                    <a:gd name="connsiteY15" fmla="*/ 754278 h 1493605"/>
                    <a:gd name="connsiteX16" fmla="*/ 726440 w 1784053"/>
                    <a:gd name="connsiteY16" fmla="*/ 849528 h 1493605"/>
                    <a:gd name="connsiteX17" fmla="*/ 894715 w 1784053"/>
                    <a:gd name="connsiteY17" fmla="*/ 592353 h 1493605"/>
                    <a:gd name="connsiteX18" fmla="*/ 987584 w 1784053"/>
                    <a:gd name="connsiteY18" fmla="*/ 1178934 h 1493605"/>
                    <a:gd name="connsiteX19" fmla="*/ 1297146 w 1784053"/>
                    <a:gd name="connsiteY19" fmla="*/ 1324191 h 1493605"/>
                    <a:gd name="connsiteX20" fmla="*/ 1323340 w 1784053"/>
                    <a:gd name="connsiteY20" fmla="*/ 1047966 h 1493605"/>
                    <a:gd name="connsiteX21" fmla="*/ 1349534 w 1784053"/>
                    <a:gd name="connsiteY21" fmla="*/ 909853 h 1493605"/>
                    <a:gd name="connsiteX22" fmla="*/ 1382871 w 1784053"/>
                    <a:gd name="connsiteY22" fmla="*/ 1007484 h 1493605"/>
                    <a:gd name="connsiteX23" fmla="*/ 1373346 w 1784053"/>
                    <a:gd name="connsiteY23" fmla="*/ 1083685 h 1493605"/>
                    <a:gd name="connsiteX24" fmla="*/ 1416209 w 1784053"/>
                    <a:gd name="connsiteY24" fmla="*/ 1343241 h 1493605"/>
                    <a:gd name="connsiteX25" fmla="*/ 1635284 w 1784053"/>
                    <a:gd name="connsiteY25" fmla="*/ 1047966 h 1493605"/>
                    <a:gd name="connsiteX26" fmla="*/ 1556702 w 1784053"/>
                    <a:gd name="connsiteY26" fmla="*/ 586003 h 1493605"/>
                    <a:gd name="connsiteX27" fmla="*/ 1430496 w 1784053"/>
                    <a:gd name="connsiteY27" fmla="*/ 802697 h 1493605"/>
                    <a:gd name="connsiteX28" fmla="*/ 1263809 w 1784053"/>
                    <a:gd name="connsiteY28" fmla="*/ 821747 h 1493605"/>
                    <a:gd name="connsiteX29" fmla="*/ 1320958 w 1784053"/>
                    <a:gd name="connsiteY29" fmla="*/ 755072 h 1493605"/>
                    <a:gd name="connsiteX30" fmla="*/ 1425734 w 1784053"/>
                    <a:gd name="connsiteY30" fmla="*/ 705066 h 1493605"/>
                    <a:gd name="connsiteX31" fmla="*/ 1147128 w 1784053"/>
                    <a:gd name="connsiteY31" fmla="*/ 352641 h 1493605"/>
                    <a:gd name="connsiteX32" fmla="*/ 1197133 w 1784053"/>
                    <a:gd name="connsiteY32" fmla="*/ 528853 h 1493605"/>
                    <a:gd name="connsiteX33" fmla="*/ 1129665 w 1784053"/>
                    <a:gd name="connsiteY33" fmla="*/ 582828 h 1493605"/>
                    <a:gd name="connsiteX34" fmla="*/ 1078865 w 1784053"/>
                    <a:gd name="connsiteY34" fmla="*/ 509803 h 1493605"/>
                    <a:gd name="connsiteX35" fmla="*/ 799465 w 1784053"/>
                    <a:gd name="connsiteY35" fmla="*/ 265328 h 1493605"/>
                    <a:gd name="connsiteX36" fmla="*/ 688340 w 1784053"/>
                    <a:gd name="connsiteY36" fmla="*/ 328828 h 1493605"/>
                    <a:gd name="connsiteX37" fmla="*/ 431165 w 1784053"/>
                    <a:gd name="connsiteY37" fmla="*/ 208178 h 1493605"/>
                    <a:gd name="connsiteX38" fmla="*/ 427990 w 1784053"/>
                    <a:gd name="connsiteY38" fmla="*/ 605053 h 1493605"/>
                    <a:gd name="connsiteX39" fmla="*/ 459740 w 1784053"/>
                    <a:gd name="connsiteY39" fmla="*/ 735228 h 1493605"/>
                    <a:gd name="connsiteX40" fmla="*/ 367665 w 1784053"/>
                    <a:gd name="connsiteY40" fmla="*/ 659028 h 1493605"/>
                    <a:gd name="connsiteX41" fmla="*/ 339090 w 1784053"/>
                    <a:gd name="connsiteY41" fmla="*/ 576477 h 1493605"/>
                    <a:gd name="connsiteX42" fmla="*/ 92075 w 1784053"/>
                    <a:gd name="connsiteY42" fmla="*/ 229244 h 1493605"/>
                    <a:gd name="connsiteX43" fmla="*/ 0 w 1784053"/>
                    <a:gd name="connsiteY43"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485140 w 1784053"/>
                    <a:gd name="connsiteY11" fmla="*/ 878103 h 1493605"/>
                    <a:gd name="connsiteX12" fmla="*/ 755015 w 1784053"/>
                    <a:gd name="connsiteY12" fmla="*/ 1147978 h 1493605"/>
                    <a:gd name="connsiteX13" fmla="*/ 1024890 w 1784053"/>
                    <a:gd name="connsiteY13" fmla="*/ 947953 h 1493605"/>
                    <a:gd name="connsiteX14" fmla="*/ 901065 w 1784053"/>
                    <a:gd name="connsiteY14" fmla="*/ 674903 h 1493605"/>
                    <a:gd name="connsiteX15" fmla="*/ 777240 w 1784053"/>
                    <a:gd name="connsiteY15" fmla="*/ 754278 h 1493605"/>
                    <a:gd name="connsiteX16" fmla="*/ 726440 w 1784053"/>
                    <a:gd name="connsiteY16" fmla="*/ 849528 h 1493605"/>
                    <a:gd name="connsiteX17" fmla="*/ 894715 w 1784053"/>
                    <a:gd name="connsiteY17" fmla="*/ 592353 h 1493605"/>
                    <a:gd name="connsiteX18" fmla="*/ 987584 w 1784053"/>
                    <a:gd name="connsiteY18" fmla="*/ 1178934 h 1493605"/>
                    <a:gd name="connsiteX19" fmla="*/ 1297146 w 1784053"/>
                    <a:gd name="connsiteY19" fmla="*/ 1324191 h 1493605"/>
                    <a:gd name="connsiteX20" fmla="*/ 1323340 w 1784053"/>
                    <a:gd name="connsiteY20" fmla="*/ 1047966 h 1493605"/>
                    <a:gd name="connsiteX21" fmla="*/ 1349534 w 1784053"/>
                    <a:gd name="connsiteY21" fmla="*/ 909853 h 1493605"/>
                    <a:gd name="connsiteX22" fmla="*/ 1382871 w 1784053"/>
                    <a:gd name="connsiteY22" fmla="*/ 1007484 h 1493605"/>
                    <a:gd name="connsiteX23" fmla="*/ 1373346 w 1784053"/>
                    <a:gd name="connsiteY23" fmla="*/ 1083685 h 1493605"/>
                    <a:gd name="connsiteX24" fmla="*/ 1416209 w 1784053"/>
                    <a:gd name="connsiteY24" fmla="*/ 1343241 h 1493605"/>
                    <a:gd name="connsiteX25" fmla="*/ 1635284 w 1784053"/>
                    <a:gd name="connsiteY25" fmla="*/ 1047966 h 1493605"/>
                    <a:gd name="connsiteX26" fmla="*/ 1556702 w 1784053"/>
                    <a:gd name="connsiteY26" fmla="*/ 586003 h 1493605"/>
                    <a:gd name="connsiteX27" fmla="*/ 1430496 w 1784053"/>
                    <a:gd name="connsiteY27" fmla="*/ 802697 h 1493605"/>
                    <a:gd name="connsiteX28" fmla="*/ 1263809 w 1784053"/>
                    <a:gd name="connsiteY28" fmla="*/ 821747 h 1493605"/>
                    <a:gd name="connsiteX29" fmla="*/ 1320958 w 1784053"/>
                    <a:gd name="connsiteY29" fmla="*/ 755072 h 1493605"/>
                    <a:gd name="connsiteX30" fmla="*/ 1425734 w 1784053"/>
                    <a:gd name="connsiteY30" fmla="*/ 705066 h 1493605"/>
                    <a:gd name="connsiteX31" fmla="*/ 1147128 w 1784053"/>
                    <a:gd name="connsiteY31" fmla="*/ 352641 h 1493605"/>
                    <a:gd name="connsiteX32" fmla="*/ 1197133 w 1784053"/>
                    <a:gd name="connsiteY32" fmla="*/ 528853 h 1493605"/>
                    <a:gd name="connsiteX33" fmla="*/ 1129665 w 1784053"/>
                    <a:gd name="connsiteY33" fmla="*/ 582828 h 1493605"/>
                    <a:gd name="connsiteX34" fmla="*/ 1078865 w 1784053"/>
                    <a:gd name="connsiteY34" fmla="*/ 509803 h 1493605"/>
                    <a:gd name="connsiteX35" fmla="*/ 799465 w 1784053"/>
                    <a:gd name="connsiteY35" fmla="*/ 265328 h 1493605"/>
                    <a:gd name="connsiteX36" fmla="*/ 688340 w 1784053"/>
                    <a:gd name="connsiteY36" fmla="*/ 328828 h 1493605"/>
                    <a:gd name="connsiteX37" fmla="*/ 431165 w 1784053"/>
                    <a:gd name="connsiteY37" fmla="*/ 208178 h 1493605"/>
                    <a:gd name="connsiteX38" fmla="*/ 427990 w 1784053"/>
                    <a:gd name="connsiteY38" fmla="*/ 605053 h 1493605"/>
                    <a:gd name="connsiteX39" fmla="*/ 459740 w 1784053"/>
                    <a:gd name="connsiteY39" fmla="*/ 735228 h 1493605"/>
                    <a:gd name="connsiteX40" fmla="*/ 367665 w 1784053"/>
                    <a:gd name="connsiteY40" fmla="*/ 659028 h 1493605"/>
                    <a:gd name="connsiteX41" fmla="*/ 339090 w 1784053"/>
                    <a:gd name="connsiteY41" fmla="*/ 576477 h 1493605"/>
                    <a:gd name="connsiteX42" fmla="*/ 92075 w 1784053"/>
                    <a:gd name="connsiteY42" fmla="*/ 229244 h 1493605"/>
                    <a:gd name="connsiteX43" fmla="*/ 0 w 1784053"/>
                    <a:gd name="connsiteY43"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16840 w 1784053"/>
                    <a:gd name="connsiteY11" fmla="*/ 687603 h 1493605"/>
                    <a:gd name="connsiteX12" fmla="*/ 485140 w 1784053"/>
                    <a:gd name="connsiteY12" fmla="*/ 87810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16840 w 1784053"/>
                    <a:gd name="connsiteY11" fmla="*/ 687603 h 1493605"/>
                    <a:gd name="connsiteX12" fmla="*/ 485140 w 1784053"/>
                    <a:gd name="connsiteY12" fmla="*/ 87810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16840 w 1784053"/>
                    <a:gd name="connsiteY11" fmla="*/ 687603 h 1493605"/>
                    <a:gd name="connsiteX12" fmla="*/ 485140 w 1784053"/>
                    <a:gd name="connsiteY12" fmla="*/ 87810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485140 w 1784053"/>
                    <a:gd name="connsiteY12" fmla="*/ 87810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485140 w 1784053"/>
                    <a:gd name="connsiteY12" fmla="*/ 87810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81278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81278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81278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81278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81278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81278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81278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4953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3048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30484 w 1784053"/>
                    <a:gd name="connsiteY22" fmla="*/ 909853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24134 w 1784053"/>
                    <a:gd name="connsiteY22" fmla="*/ 925728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24134 w 1784053"/>
                    <a:gd name="connsiteY22" fmla="*/ 925728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23340 w 1784053"/>
                    <a:gd name="connsiteY21" fmla="*/ 1047966 h 1493605"/>
                    <a:gd name="connsiteX22" fmla="*/ 1324134 w 1784053"/>
                    <a:gd name="connsiteY22" fmla="*/ 925728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16990 w 1784053"/>
                    <a:gd name="connsiteY21" fmla="*/ 1051141 h 1493605"/>
                    <a:gd name="connsiteX22" fmla="*/ 1324134 w 1784053"/>
                    <a:gd name="connsiteY22" fmla="*/ 925728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16990 w 1784053"/>
                    <a:gd name="connsiteY21" fmla="*/ 1051141 h 1493605"/>
                    <a:gd name="connsiteX22" fmla="*/ 1324134 w 1784053"/>
                    <a:gd name="connsiteY22" fmla="*/ 925728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16990 w 1784053"/>
                    <a:gd name="connsiteY21" fmla="*/ 1051141 h 1493605"/>
                    <a:gd name="connsiteX22" fmla="*/ 1324134 w 1784053"/>
                    <a:gd name="connsiteY22" fmla="*/ 925728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0 w 1784053"/>
                    <a:gd name="connsiteY0" fmla="*/ 241309 h 1493605"/>
                    <a:gd name="connsiteX1" fmla="*/ 367665 w 1784053"/>
                    <a:gd name="connsiteY1" fmla="*/ 125627 h 1493605"/>
                    <a:gd name="connsiteX2" fmla="*/ 774065 w 1784053"/>
                    <a:gd name="connsiteY2" fmla="*/ 185952 h 1493605"/>
                    <a:gd name="connsiteX3" fmla="*/ 1120140 w 1784053"/>
                    <a:gd name="connsiteY3" fmla="*/ 243102 h 1493605"/>
                    <a:gd name="connsiteX4" fmla="*/ 1535747 w 1784053"/>
                    <a:gd name="connsiteY4" fmla="*/ 510390 h 1493605"/>
                    <a:gd name="connsiteX5" fmla="*/ 1713865 w 1784053"/>
                    <a:gd name="connsiteY5" fmla="*/ 1009071 h 1493605"/>
                    <a:gd name="connsiteX6" fmla="*/ 1346835 w 1784053"/>
                    <a:gd name="connsiteY6" fmla="*/ 1394469 h 1493605"/>
                    <a:gd name="connsiteX7" fmla="*/ 894715 w 1784053"/>
                    <a:gd name="connsiteY7" fmla="*/ 1221002 h 1493605"/>
                    <a:gd name="connsiteX8" fmla="*/ 580390 w 1784053"/>
                    <a:gd name="connsiteY8" fmla="*/ 1163853 h 1493605"/>
                    <a:gd name="connsiteX9" fmla="*/ 418465 w 1784053"/>
                    <a:gd name="connsiteY9" fmla="*/ 967003 h 1493605"/>
                    <a:gd name="connsiteX10" fmla="*/ 62865 w 1784053"/>
                    <a:gd name="connsiteY10" fmla="*/ 786028 h 1493605"/>
                    <a:gd name="connsiteX11" fmla="*/ 139065 w 1784053"/>
                    <a:gd name="connsiteY11" fmla="*/ 687603 h 1493605"/>
                    <a:gd name="connsiteX12" fmla="*/ 504190 w 1784053"/>
                    <a:gd name="connsiteY12" fmla="*/ 871753 h 1493605"/>
                    <a:gd name="connsiteX13" fmla="*/ 755015 w 1784053"/>
                    <a:gd name="connsiteY13" fmla="*/ 1147978 h 1493605"/>
                    <a:gd name="connsiteX14" fmla="*/ 1024890 w 1784053"/>
                    <a:gd name="connsiteY14" fmla="*/ 947953 h 1493605"/>
                    <a:gd name="connsiteX15" fmla="*/ 901065 w 1784053"/>
                    <a:gd name="connsiteY15" fmla="*/ 674903 h 1493605"/>
                    <a:gd name="connsiteX16" fmla="*/ 777240 w 1784053"/>
                    <a:gd name="connsiteY16" fmla="*/ 754278 h 1493605"/>
                    <a:gd name="connsiteX17" fmla="*/ 726440 w 1784053"/>
                    <a:gd name="connsiteY17" fmla="*/ 849528 h 1493605"/>
                    <a:gd name="connsiteX18" fmla="*/ 894715 w 1784053"/>
                    <a:gd name="connsiteY18" fmla="*/ 592353 h 1493605"/>
                    <a:gd name="connsiteX19" fmla="*/ 987584 w 1784053"/>
                    <a:gd name="connsiteY19" fmla="*/ 1178934 h 1493605"/>
                    <a:gd name="connsiteX20" fmla="*/ 1297146 w 1784053"/>
                    <a:gd name="connsiteY20" fmla="*/ 1324191 h 1493605"/>
                    <a:gd name="connsiteX21" fmla="*/ 1316990 w 1784053"/>
                    <a:gd name="connsiteY21" fmla="*/ 1051141 h 1493605"/>
                    <a:gd name="connsiteX22" fmla="*/ 1324134 w 1784053"/>
                    <a:gd name="connsiteY22" fmla="*/ 925728 h 1493605"/>
                    <a:gd name="connsiteX23" fmla="*/ 1382871 w 1784053"/>
                    <a:gd name="connsiteY23" fmla="*/ 1007484 h 1493605"/>
                    <a:gd name="connsiteX24" fmla="*/ 1373346 w 1784053"/>
                    <a:gd name="connsiteY24" fmla="*/ 1083685 h 1493605"/>
                    <a:gd name="connsiteX25" fmla="*/ 1416209 w 1784053"/>
                    <a:gd name="connsiteY25" fmla="*/ 1343241 h 1493605"/>
                    <a:gd name="connsiteX26" fmla="*/ 1635284 w 1784053"/>
                    <a:gd name="connsiteY26" fmla="*/ 1047966 h 1493605"/>
                    <a:gd name="connsiteX27" fmla="*/ 1556702 w 1784053"/>
                    <a:gd name="connsiteY27" fmla="*/ 586003 h 1493605"/>
                    <a:gd name="connsiteX28" fmla="*/ 1430496 w 1784053"/>
                    <a:gd name="connsiteY28" fmla="*/ 802697 h 1493605"/>
                    <a:gd name="connsiteX29" fmla="*/ 1263809 w 1784053"/>
                    <a:gd name="connsiteY29" fmla="*/ 821747 h 1493605"/>
                    <a:gd name="connsiteX30" fmla="*/ 1320958 w 1784053"/>
                    <a:gd name="connsiteY30" fmla="*/ 755072 h 1493605"/>
                    <a:gd name="connsiteX31" fmla="*/ 1425734 w 1784053"/>
                    <a:gd name="connsiteY31" fmla="*/ 705066 h 1493605"/>
                    <a:gd name="connsiteX32" fmla="*/ 1147128 w 1784053"/>
                    <a:gd name="connsiteY32" fmla="*/ 352641 h 1493605"/>
                    <a:gd name="connsiteX33" fmla="*/ 1197133 w 1784053"/>
                    <a:gd name="connsiteY33" fmla="*/ 528853 h 1493605"/>
                    <a:gd name="connsiteX34" fmla="*/ 1129665 w 1784053"/>
                    <a:gd name="connsiteY34" fmla="*/ 582828 h 1493605"/>
                    <a:gd name="connsiteX35" fmla="*/ 1078865 w 1784053"/>
                    <a:gd name="connsiteY35" fmla="*/ 509803 h 1493605"/>
                    <a:gd name="connsiteX36" fmla="*/ 799465 w 1784053"/>
                    <a:gd name="connsiteY36" fmla="*/ 265328 h 1493605"/>
                    <a:gd name="connsiteX37" fmla="*/ 688340 w 1784053"/>
                    <a:gd name="connsiteY37" fmla="*/ 328828 h 1493605"/>
                    <a:gd name="connsiteX38" fmla="*/ 431165 w 1784053"/>
                    <a:gd name="connsiteY38" fmla="*/ 208178 h 1493605"/>
                    <a:gd name="connsiteX39" fmla="*/ 427990 w 1784053"/>
                    <a:gd name="connsiteY39" fmla="*/ 605053 h 1493605"/>
                    <a:gd name="connsiteX40" fmla="*/ 459740 w 1784053"/>
                    <a:gd name="connsiteY40" fmla="*/ 735228 h 1493605"/>
                    <a:gd name="connsiteX41" fmla="*/ 367665 w 1784053"/>
                    <a:gd name="connsiteY41" fmla="*/ 659028 h 1493605"/>
                    <a:gd name="connsiteX42" fmla="*/ 339090 w 1784053"/>
                    <a:gd name="connsiteY42" fmla="*/ 576477 h 1493605"/>
                    <a:gd name="connsiteX43" fmla="*/ 92075 w 1784053"/>
                    <a:gd name="connsiteY43" fmla="*/ 229244 h 1493605"/>
                    <a:gd name="connsiteX44" fmla="*/ 0 w 1784053"/>
                    <a:gd name="connsiteY44" fmla="*/ 241309 h 1493605"/>
                    <a:gd name="connsiteX0" fmla="*/ 125078 w 1909131"/>
                    <a:gd name="connsiteY0" fmla="*/ 241309 h 1493605"/>
                    <a:gd name="connsiteX1" fmla="*/ 492743 w 1909131"/>
                    <a:gd name="connsiteY1" fmla="*/ 125627 h 1493605"/>
                    <a:gd name="connsiteX2" fmla="*/ 899143 w 1909131"/>
                    <a:gd name="connsiteY2" fmla="*/ 185952 h 1493605"/>
                    <a:gd name="connsiteX3" fmla="*/ 1245218 w 1909131"/>
                    <a:gd name="connsiteY3" fmla="*/ 243102 h 1493605"/>
                    <a:gd name="connsiteX4" fmla="*/ 1660825 w 1909131"/>
                    <a:gd name="connsiteY4" fmla="*/ 510390 h 1493605"/>
                    <a:gd name="connsiteX5" fmla="*/ 1838943 w 1909131"/>
                    <a:gd name="connsiteY5" fmla="*/ 1009071 h 1493605"/>
                    <a:gd name="connsiteX6" fmla="*/ 1471913 w 1909131"/>
                    <a:gd name="connsiteY6" fmla="*/ 1394469 h 1493605"/>
                    <a:gd name="connsiteX7" fmla="*/ 1019793 w 1909131"/>
                    <a:gd name="connsiteY7" fmla="*/ 1221002 h 1493605"/>
                    <a:gd name="connsiteX8" fmla="*/ 705468 w 1909131"/>
                    <a:gd name="connsiteY8" fmla="*/ 1163853 h 1493605"/>
                    <a:gd name="connsiteX9" fmla="*/ 543543 w 1909131"/>
                    <a:gd name="connsiteY9" fmla="*/ 967003 h 1493605"/>
                    <a:gd name="connsiteX10" fmla="*/ 187943 w 1909131"/>
                    <a:gd name="connsiteY10" fmla="*/ 786028 h 1493605"/>
                    <a:gd name="connsiteX11" fmla="*/ 264143 w 1909131"/>
                    <a:gd name="connsiteY11" fmla="*/ 687603 h 1493605"/>
                    <a:gd name="connsiteX12" fmla="*/ 629268 w 1909131"/>
                    <a:gd name="connsiteY12" fmla="*/ 871753 h 1493605"/>
                    <a:gd name="connsiteX13" fmla="*/ 880093 w 1909131"/>
                    <a:gd name="connsiteY13" fmla="*/ 1147978 h 1493605"/>
                    <a:gd name="connsiteX14" fmla="*/ 1149968 w 1909131"/>
                    <a:gd name="connsiteY14" fmla="*/ 947953 h 1493605"/>
                    <a:gd name="connsiteX15" fmla="*/ 1026143 w 1909131"/>
                    <a:gd name="connsiteY15" fmla="*/ 674903 h 1493605"/>
                    <a:gd name="connsiteX16" fmla="*/ 902318 w 1909131"/>
                    <a:gd name="connsiteY16" fmla="*/ 754278 h 1493605"/>
                    <a:gd name="connsiteX17" fmla="*/ 851518 w 1909131"/>
                    <a:gd name="connsiteY17" fmla="*/ 849528 h 1493605"/>
                    <a:gd name="connsiteX18" fmla="*/ 1019793 w 1909131"/>
                    <a:gd name="connsiteY18" fmla="*/ 592353 h 1493605"/>
                    <a:gd name="connsiteX19" fmla="*/ 1112662 w 1909131"/>
                    <a:gd name="connsiteY19" fmla="*/ 1178934 h 1493605"/>
                    <a:gd name="connsiteX20" fmla="*/ 1422224 w 1909131"/>
                    <a:gd name="connsiteY20" fmla="*/ 1324191 h 1493605"/>
                    <a:gd name="connsiteX21" fmla="*/ 1442068 w 1909131"/>
                    <a:gd name="connsiteY21" fmla="*/ 1051141 h 1493605"/>
                    <a:gd name="connsiteX22" fmla="*/ 1449212 w 1909131"/>
                    <a:gd name="connsiteY22" fmla="*/ 925728 h 1493605"/>
                    <a:gd name="connsiteX23" fmla="*/ 1507949 w 1909131"/>
                    <a:gd name="connsiteY23" fmla="*/ 1007484 h 1493605"/>
                    <a:gd name="connsiteX24" fmla="*/ 1498424 w 1909131"/>
                    <a:gd name="connsiteY24" fmla="*/ 1083685 h 1493605"/>
                    <a:gd name="connsiteX25" fmla="*/ 1541287 w 1909131"/>
                    <a:gd name="connsiteY25" fmla="*/ 1343241 h 1493605"/>
                    <a:gd name="connsiteX26" fmla="*/ 1760362 w 1909131"/>
                    <a:gd name="connsiteY26" fmla="*/ 1047966 h 1493605"/>
                    <a:gd name="connsiteX27" fmla="*/ 1681780 w 1909131"/>
                    <a:gd name="connsiteY27" fmla="*/ 586003 h 1493605"/>
                    <a:gd name="connsiteX28" fmla="*/ 1555574 w 1909131"/>
                    <a:gd name="connsiteY28" fmla="*/ 802697 h 1493605"/>
                    <a:gd name="connsiteX29" fmla="*/ 1388887 w 1909131"/>
                    <a:gd name="connsiteY29" fmla="*/ 821747 h 1493605"/>
                    <a:gd name="connsiteX30" fmla="*/ 1446036 w 1909131"/>
                    <a:gd name="connsiteY30" fmla="*/ 755072 h 1493605"/>
                    <a:gd name="connsiteX31" fmla="*/ 1550812 w 1909131"/>
                    <a:gd name="connsiteY31" fmla="*/ 705066 h 1493605"/>
                    <a:gd name="connsiteX32" fmla="*/ 1272206 w 1909131"/>
                    <a:gd name="connsiteY32" fmla="*/ 352641 h 1493605"/>
                    <a:gd name="connsiteX33" fmla="*/ 1322211 w 1909131"/>
                    <a:gd name="connsiteY33" fmla="*/ 528853 h 1493605"/>
                    <a:gd name="connsiteX34" fmla="*/ 1254743 w 1909131"/>
                    <a:gd name="connsiteY34" fmla="*/ 582828 h 1493605"/>
                    <a:gd name="connsiteX35" fmla="*/ 1203943 w 1909131"/>
                    <a:gd name="connsiteY35" fmla="*/ 509803 h 1493605"/>
                    <a:gd name="connsiteX36" fmla="*/ 924543 w 1909131"/>
                    <a:gd name="connsiteY36" fmla="*/ 265328 h 1493605"/>
                    <a:gd name="connsiteX37" fmla="*/ 813418 w 1909131"/>
                    <a:gd name="connsiteY37" fmla="*/ 328828 h 1493605"/>
                    <a:gd name="connsiteX38" fmla="*/ 556243 w 1909131"/>
                    <a:gd name="connsiteY38" fmla="*/ 208178 h 1493605"/>
                    <a:gd name="connsiteX39" fmla="*/ 553068 w 1909131"/>
                    <a:gd name="connsiteY39" fmla="*/ 605053 h 1493605"/>
                    <a:gd name="connsiteX40" fmla="*/ 584818 w 1909131"/>
                    <a:gd name="connsiteY40" fmla="*/ 735228 h 1493605"/>
                    <a:gd name="connsiteX41" fmla="*/ 492743 w 1909131"/>
                    <a:gd name="connsiteY41" fmla="*/ 659028 h 1493605"/>
                    <a:gd name="connsiteX42" fmla="*/ 464168 w 1909131"/>
                    <a:gd name="connsiteY42" fmla="*/ 576477 h 1493605"/>
                    <a:gd name="connsiteX43" fmla="*/ 217153 w 1909131"/>
                    <a:gd name="connsiteY43" fmla="*/ 229244 h 1493605"/>
                    <a:gd name="connsiteX44" fmla="*/ 125078 w 1909131"/>
                    <a:gd name="connsiteY44" fmla="*/ 241309 h 1493605"/>
                    <a:gd name="connsiteX0" fmla="*/ 15668 w 1799721"/>
                    <a:gd name="connsiteY0" fmla="*/ 241309 h 1493605"/>
                    <a:gd name="connsiteX1" fmla="*/ 383333 w 1799721"/>
                    <a:gd name="connsiteY1" fmla="*/ 125627 h 1493605"/>
                    <a:gd name="connsiteX2" fmla="*/ 789733 w 1799721"/>
                    <a:gd name="connsiteY2" fmla="*/ 185952 h 1493605"/>
                    <a:gd name="connsiteX3" fmla="*/ 1135808 w 1799721"/>
                    <a:gd name="connsiteY3" fmla="*/ 243102 h 1493605"/>
                    <a:gd name="connsiteX4" fmla="*/ 1551415 w 1799721"/>
                    <a:gd name="connsiteY4" fmla="*/ 510390 h 1493605"/>
                    <a:gd name="connsiteX5" fmla="*/ 1729533 w 1799721"/>
                    <a:gd name="connsiteY5" fmla="*/ 1009071 h 1493605"/>
                    <a:gd name="connsiteX6" fmla="*/ 1362503 w 1799721"/>
                    <a:gd name="connsiteY6" fmla="*/ 1394469 h 1493605"/>
                    <a:gd name="connsiteX7" fmla="*/ 910383 w 1799721"/>
                    <a:gd name="connsiteY7" fmla="*/ 1221002 h 1493605"/>
                    <a:gd name="connsiteX8" fmla="*/ 596058 w 1799721"/>
                    <a:gd name="connsiteY8" fmla="*/ 1163853 h 1493605"/>
                    <a:gd name="connsiteX9" fmla="*/ 434133 w 1799721"/>
                    <a:gd name="connsiteY9" fmla="*/ 967003 h 1493605"/>
                    <a:gd name="connsiteX10" fmla="*/ 78533 w 1799721"/>
                    <a:gd name="connsiteY10" fmla="*/ 786028 h 1493605"/>
                    <a:gd name="connsiteX11" fmla="*/ 154733 w 1799721"/>
                    <a:gd name="connsiteY11" fmla="*/ 687603 h 1493605"/>
                    <a:gd name="connsiteX12" fmla="*/ 519858 w 1799721"/>
                    <a:gd name="connsiteY12" fmla="*/ 871753 h 1493605"/>
                    <a:gd name="connsiteX13" fmla="*/ 770683 w 1799721"/>
                    <a:gd name="connsiteY13" fmla="*/ 1147978 h 1493605"/>
                    <a:gd name="connsiteX14" fmla="*/ 1040558 w 1799721"/>
                    <a:gd name="connsiteY14" fmla="*/ 947953 h 1493605"/>
                    <a:gd name="connsiteX15" fmla="*/ 916733 w 1799721"/>
                    <a:gd name="connsiteY15" fmla="*/ 674903 h 1493605"/>
                    <a:gd name="connsiteX16" fmla="*/ 792908 w 1799721"/>
                    <a:gd name="connsiteY16" fmla="*/ 754278 h 1493605"/>
                    <a:gd name="connsiteX17" fmla="*/ 742108 w 1799721"/>
                    <a:gd name="connsiteY17" fmla="*/ 849528 h 1493605"/>
                    <a:gd name="connsiteX18" fmla="*/ 910383 w 1799721"/>
                    <a:gd name="connsiteY18" fmla="*/ 592353 h 1493605"/>
                    <a:gd name="connsiteX19" fmla="*/ 1003252 w 1799721"/>
                    <a:gd name="connsiteY19" fmla="*/ 1178934 h 1493605"/>
                    <a:gd name="connsiteX20" fmla="*/ 1312814 w 1799721"/>
                    <a:gd name="connsiteY20" fmla="*/ 1324191 h 1493605"/>
                    <a:gd name="connsiteX21" fmla="*/ 1332658 w 1799721"/>
                    <a:gd name="connsiteY21" fmla="*/ 1051141 h 1493605"/>
                    <a:gd name="connsiteX22" fmla="*/ 1339802 w 1799721"/>
                    <a:gd name="connsiteY22" fmla="*/ 925728 h 1493605"/>
                    <a:gd name="connsiteX23" fmla="*/ 1398539 w 1799721"/>
                    <a:gd name="connsiteY23" fmla="*/ 1007484 h 1493605"/>
                    <a:gd name="connsiteX24" fmla="*/ 1389014 w 1799721"/>
                    <a:gd name="connsiteY24" fmla="*/ 1083685 h 1493605"/>
                    <a:gd name="connsiteX25" fmla="*/ 1431877 w 1799721"/>
                    <a:gd name="connsiteY25" fmla="*/ 1343241 h 1493605"/>
                    <a:gd name="connsiteX26" fmla="*/ 1650952 w 1799721"/>
                    <a:gd name="connsiteY26" fmla="*/ 1047966 h 1493605"/>
                    <a:gd name="connsiteX27" fmla="*/ 1572370 w 1799721"/>
                    <a:gd name="connsiteY27" fmla="*/ 586003 h 1493605"/>
                    <a:gd name="connsiteX28" fmla="*/ 1446164 w 1799721"/>
                    <a:gd name="connsiteY28" fmla="*/ 802697 h 1493605"/>
                    <a:gd name="connsiteX29" fmla="*/ 1279477 w 1799721"/>
                    <a:gd name="connsiteY29" fmla="*/ 821747 h 1493605"/>
                    <a:gd name="connsiteX30" fmla="*/ 1336626 w 1799721"/>
                    <a:gd name="connsiteY30" fmla="*/ 755072 h 1493605"/>
                    <a:gd name="connsiteX31" fmla="*/ 1441402 w 1799721"/>
                    <a:gd name="connsiteY31" fmla="*/ 705066 h 1493605"/>
                    <a:gd name="connsiteX32" fmla="*/ 1162796 w 1799721"/>
                    <a:gd name="connsiteY32" fmla="*/ 352641 h 1493605"/>
                    <a:gd name="connsiteX33" fmla="*/ 1212801 w 1799721"/>
                    <a:gd name="connsiteY33" fmla="*/ 528853 h 1493605"/>
                    <a:gd name="connsiteX34" fmla="*/ 1145333 w 1799721"/>
                    <a:gd name="connsiteY34" fmla="*/ 582828 h 1493605"/>
                    <a:gd name="connsiteX35" fmla="*/ 1094533 w 1799721"/>
                    <a:gd name="connsiteY35" fmla="*/ 509803 h 1493605"/>
                    <a:gd name="connsiteX36" fmla="*/ 815133 w 1799721"/>
                    <a:gd name="connsiteY36" fmla="*/ 265328 h 1493605"/>
                    <a:gd name="connsiteX37" fmla="*/ 704008 w 1799721"/>
                    <a:gd name="connsiteY37" fmla="*/ 328828 h 1493605"/>
                    <a:gd name="connsiteX38" fmla="*/ 446833 w 1799721"/>
                    <a:gd name="connsiteY38" fmla="*/ 208178 h 1493605"/>
                    <a:gd name="connsiteX39" fmla="*/ 443658 w 1799721"/>
                    <a:gd name="connsiteY39" fmla="*/ 605053 h 1493605"/>
                    <a:gd name="connsiteX40" fmla="*/ 475408 w 1799721"/>
                    <a:gd name="connsiteY40" fmla="*/ 735228 h 1493605"/>
                    <a:gd name="connsiteX41" fmla="*/ 383333 w 1799721"/>
                    <a:gd name="connsiteY41" fmla="*/ 659028 h 1493605"/>
                    <a:gd name="connsiteX42" fmla="*/ 354758 w 1799721"/>
                    <a:gd name="connsiteY42" fmla="*/ 576477 h 1493605"/>
                    <a:gd name="connsiteX43" fmla="*/ 107743 w 1799721"/>
                    <a:gd name="connsiteY43" fmla="*/ 229244 h 1493605"/>
                    <a:gd name="connsiteX44" fmla="*/ 94408 w 1799721"/>
                    <a:gd name="connsiteY44" fmla="*/ 328828 h 1493605"/>
                    <a:gd name="connsiteX45" fmla="*/ 15668 w 1799721"/>
                    <a:gd name="connsiteY45" fmla="*/ 241309 h 1493605"/>
                    <a:gd name="connsiteX0" fmla="*/ 15668 w 1799721"/>
                    <a:gd name="connsiteY0" fmla="*/ 241309 h 1493605"/>
                    <a:gd name="connsiteX1" fmla="*/ 383333 w 1799721"/>
                    <a:gd name="connsiteY1" fmla="*/ 125627 h 1493605"/>
                    <a:gd name="connsiteX2" fmla="*/ 789733 w 1799721"/>
                    <a:gd name="connsiteY2" fmla="*/ 185952 h 1493605"/>
                    <a:gd name="connsiteX3" fmla="*/ 1135808 w 1799721"/>
                    <a:gd name="connsiteY3" fmla="*/ 243102 h 1493605"/>
                    <a:gd name="connsiteX4" fmla="*/ 1551415 w 1799721"/>
                    <a:gd name="connsiteY4" fmla="*/ 510390 h 1493605"/>
                    <a:gd name="connsiteX5" fmla="*/ 1729533 w 1799721"/>
                    <a:gd name="connsiteY5" fmla="*/ 1009071 h 1493605"/>
                    <a:gd name="connsiteX6" fmla="*/ 1362503 w 1799721"/>
                    <a:gd name="connsiteY6" fmla="*/ 1394469 h 1493605"/>
                    <a:gd name="connsiteX7" fmla="*/ 910383 w 1799721"/>
                    <a:gd name="connsiteY7" fmla="*/ 1221002 h 1493605"/>
                    <a:gd name="connsiteX8" fmla="*/ 596058 w 1799721"/>
                    <a:gd name="connsiteY8" fmla="*/ 1163853 h 1493605"/>
                    <a:gd name="connsiteX9" fmla="*/ 434133 w 1799721"/>
                    <a:gd name="connsiteY9" fmla="*/ 967003 h 1493605"/>
                    <a:gd name="connsiteX10" fmla="*/ 78533 w 1799721"/>
                    <a:gd name="connsiteY10" fmla="*/ 786028 h 1493605"/>
                    <a:gd name="connsiteX11" fmla="*/ 154733 w 1799721"/>
                    <a:gd name="connsiteY11" fmla="*/ 687603 h 1493605"/>
                    <a:gd name="connsiteX12" fmla="*/ 519858 w 1799721"/>
                    <a:gd name="connsiteY12" fmla="*/ 871753 h 1493605"/>
                    <a:gd name="connsiteX13" fmla="*/ 770683 w 1799721"/>
                    <a:gd name="connsiteY13" fmla="*/ 1147978 h 1493605"/>
                    <a:gd name="connsiteX14" fmla="*/ 1040558 w 1799721"/>
                    <a:gd name="connsiteY14" fmla="*/ 947953 h 1493605"/>
                    <a:gd name="connsiteX15" fmla="*/ 916733 w 1799721"/>
                    <a:gd name="connsiteY15" fmla="*/ 674903 h 1493605"/>
                    <a:gd name="connsiteX16" fmla="*/ 792908 w 1799721"/>
                    <a:gd name="connsiteY16" fmla="*/ 754278 h 1493605"/>
                    <a:gd name="connsiteX17" fmla="*/ 742108 w 1799721"/>
                    <a:gd name="connsiteY17" fmla="*/ 849528 h 1493605"/>
                    <a:gd name="connsiteX18" fmla="*/ 910383 w 1799721"/>
                    <a:gd name="connsiteY18" fmla="*/ 592353 h 1493605"/>
                    <a:gd name="connsiteX19" fmla="*/ 1003252 w 1799721"/>
                    <a:gd name="connsiteY19" fmla="*/ 1178934 h 1493605"/>
                    <a:gd name="connsiteX20" fmla="*/ 1312814 w 1799721"/>
                    <a:gd name="connsiteY20" fmla="*/ 1324191 h 1493605"/>
                    <a:gd name="connsiteX21" fmla="*/ 1332658 w 1799721"/>
                    <a:gd name="connsiteY21" fmla="*/ 1051141 h 1493605"/>
                    <a:gd name="connsiteX22" fmla="*/ 1339802 w 1799721"/>
                    <a:gd name="connsiteY22" fmla="*/ 925728 h 1493605"/>
                    <a:gd name="connsiteX23" fmla="*/ 1398539 w 1799721"/>
                    <a:gd name="connsiteY23" fmla="*/ 1007484 h 1493605"/>
                    <a:gd name="connsiteX24" fmla="*/ 1389014 w 1799721"/>
                    <a:gd name="connsiteY24" fmla="*/ 1083685 h 1493605"/>
                    <a:gd name="connsiteX25" fmla="*/ 1431877 w 1799721"/>
                    <a:gd name="connsiteY25" fmla="*/ 1343241 h 1493605"/>
                    <a:gd name="connsiteX26" fmla="*/ 1650952 w 1799721"/>
                    <a:gd name="connsiteY26" fmla="*/ 1047966 h 1493605"/>
                    <a:gd name="connsiteX27" fmla="*/ 1572370 w 1799721"/>
                    <a:gd name="connsiteY27" fmla="*/ 586003 h 1493605"/>
                    <a:gd name="connsiteX28" fmla="*/ 1446164 w 1799721"/>
                    <a:gd name="connsiteY28" fmla="*/ 802697 h 1493605"/>
                    <a:gd name="connsiteX29" fmla="*/ 1279477 w 1799721"/>
                    <a:gd name="connsiteY29" fmla="*/ 821747 h 1493605"/>
                    <a:gd name="connsiteX30" fmla="*/ 1336626 w 1799721"/>
                    <a:gd name="connsiteY30" fmla="*/ 755072 h 1493605"/>
                    <a:gd name="connsiteX31" fmla="*/ 1441402 w 1799721"/>
                    <a:gd name="connsiteY31" fmla="*/ 705066 h 1493605"/>
                    <a:gd name="connsiteX32" fmla="*/ 1162796 w 1799721"/>
                    <a:gd name="connsiteY32" fmla="*/ 352641 h 1493605"/>
                    <a:gd name="connsiteX33" fmla="*/ 1212801 w 1799721"/>
                    <a:gd name="connsiteY33" fmla="*/ 528853 h 1493605"/>
                    <a:gd name="connsiteX34" fmla="*/ 1145333 w 1799721"/>
                    <a:gd name="connsiteY34" fmla="*/ 582828 h 1493605"/>
                    <a:gd name="connsiteX35" fmla="*/ 1094533 w 1799721"/>
                    <a:gd name="connsiteY35" fmla="*/ 509803 h 1493605"/>
                    <a:gd name="connsiteX36" fmla="*/ 815133 w 1799721"/>
                    <a:gd name="connsiteY36" fmla="*/ 265328 h 1493605"/>
                    <a:gd name="connsiteX37" fmla="*/ 704008 w 1799721"/>
                    <a:gd name="connsiteY37" fmla="*/ 328828 h 1493605"/>
                    <a:gd name="connsiteX38" fmla="*/ 446833 w 1799721"/>
                    <a:gd name="connsiteY38" fmla="*/ 208178 h 1493605"/>
                    <a:gd name="connsiteX39" fmla="*/ 443658 w 1799721"/>
                    <a:gd name="connsiteY39" fmla="*/ 605053 h 1493605"/>
                    <a:gd name="connsiteX40" fmla="*/ 475408 w 1799721"/>
                    <a:gd name="connsiteY40" fmla="*/ 735228 h 1493605"/>
                    <a:gd name="connsiteX41" fmla="*/ 383333 w 1799721"/>
                    <a:gd name="connsiteY41" fmla="*/ 659028 h 1493605"/>
                    <a:gd name="connsiteX42" fmla="*/ 354758 w 1799721"/>
                    <a:gd name="connsiteY42" fmla="*/ 576477 h 1493605"/>
                    <a:gd name="connsiteX43" fmla="*/ 107743 w 1799721"/>
                    <a:gd name="connsiteY43" fmla="*/ 229244 h 1493605"/>
                    <a:gd name="connsiteX44" fmla="*/ 94408 w 1799721"/>
                    <a:gd name="connsiteY44" fmla="*/ 328828 h 1493605"/>
                    <a:gd name="connsiteX45" fmla="*/ 15668 w 1799721"/>
                    <a:gd name="connsiteY45" fmla="*/ 241309 h 1493605"/>
                    <a:gd name="connsiteX0" fmla="*/ 15668 w 1799721"/>
                    <a:gd name="connsiteY0" fmla="*/ 241309 h 1493605"/>
                    <a:gd name="connsiteX1" fmla="*/ 383333 w 1799721"/>
                    <a:gd name="connsiteY1" fmla="*/ 125627 h 1493605"/>
                    <a:gd name="connsiteX2" fmla="*/ 789733 w 1799721"/>
                    <a:gd name="connsiteY2" fmla="*/ 185952 h 1493605"/>
                    <a:gd name="connsiteX3" fmla="*/ 1135808 w 1799721"/>
                    <a:gd name="connsiteY3" fmla="*/ 243102 h 1493605"/>
                    <a:gd name="connsiteX4" fmla="*/ 1551415 w 1799721"/>
                    <a:gd name="connsiteY4" fmla="*/ 510390 h 1493605"/>
                    <a:gd name="connsiteX5" fmla="*/ 1729533 w 1799721"/>
                    <a:gd name="connsiteY5" fmla="*/ 1009071 h 1493605"/>
                    <a:gd name="connsiteX6" fmla="*/ 1362503 w 1799721"/>
                    <a:gd name="connsiteY6" fmla="*/ 1394469 h 1493605"/>
                    <a:gd name="connsiteX7" fmla="*/ 910383 w 1799721"/>
                    <a:gd name="connsiteY7" fmla="*/ 1221002 h 1493605"/>
                    <a:gd name="connsiteX8" fmla="*/ 596058 w 1799721"/>
                    <a:gd name="connsiteY8" fmla="*/ 1163853 h 1493605"/>
                    <a:gd name="connsiteX9" fmla="*/ 434133 w 1799721"/>
                    <a:gd name="connsiteY9" fmla="*/ 967003 h 1493605"/>
                    <a:gd name="connsiteX10" fmla="*/ 78533 w 1799721"/>
                    <a:gd name="connsiteY10" fmla="*/ 786028 h 1493605"/>
                    <a:gd name="connsiteX11" fmla="*/ 154733 w 1799721"/>
                    <a:gd name="connsiteY11" fmla="*/ 687603 h 1493605"/>
                    <a:gd name="connsiteX12" fmla="*/ 519858 w 1799721"/>
                    <a:gd name="connsiteY12" fmla="*/ 871753 h 1493605"/>
                    <a:gd name="connsiteX13" fmla="*/ 770683 w 1799721"/>
                    <a:gd name="connsiteY13" fmla="*/ 1147978 h 1493605"/>
                    <a:gd name="connsiteX14" fmla="*/ 1040558 w 1799721"/>
                    <a:gd name="connsiteY14" fmla="*/ 947953 h 1493605"/>
                    <a:gd name="connsiteX15" fmla="*/ 916733 w 1799721"/>
                    <a:gd name="connsiteY15" fmla="*/ 674903 h 1493605"/>
                    <a:gd name="connsiteX16" fmla="*/ 792908 w 1799721"/>
                    <a:gd name="connsiteY16" fmla="*/ 754278 h 1493605"/>
                    <a:gd name="connsiteX17" fmla="*/ 742108 w 1799721"/>
                    <a:gd name="connsiteY17" fmla="*/ 849528 h 1493605"/>
                    <a:gd name="connsiteX18" fmla="*/ 910383 w 1799721"/>
                    <a:gd name="connsiteY18" fmla="*/ 592353 h 1493605"/>
                    <a:gd name="connsiteX19" fmla="*/ 1003252 w 1799721"/>
                    <a:gd name="connsiteY19" fmla="*/ 1178934 h 1493605"/>
                    <a:gd name="connsiteX20" fmla="*/ 1312814 w 1799721"/>
                    <a:gd name="connsiteY20" fmla="*/ 1324191 h 1493605"/>
                    <a:gd name="connsiteX21" fmla="*/ 1332658 w 1799721"/>
                    <a:gd name="connsiteY21" fmla="*/ 1051141 h 1493605"/>
                    <a:gd name="connsiteX22" fmla="*/ 1339802 w 1799721"/>
                    <a:gd name="connsiteY22" fmla="*/ 925728 h 1493605"/>
                    <a:gd name="connsiteX23" fmla="*/ 1398539 w 1799721"/>
                    <a:gd name="connsiteY23" fmla="*/ 1007484 h 1493605"/>
                    <a:gd name="connsiteX24" fmla="*/ 1389014 w 1799721"/>
                    <a:gd name="connsiteY24" fmla="*/ 1083685 h 1493605"/>
                    <a:gd name="connsiteX25" fmla="*/ 1431877 w 1799721"/>
                    <a:gd name="connsiteY25" fmla="*/ 1343241 h 1493605"/>
                    <a:gd name="connsiteX26" fmla="*/ 1650952 w 1799721"/>
                    <a:gd name="connsiteY26" fmla="*/ 1047966 h 1493605"/>
                    <a:gd name="connsiteX27" fmla="*/ 1572370 w 1799721"/>
                    <a:gd name="connsiteY27" fmla="*/ 586003 h 1493605"/>
                    <a:gd name="connsiteX28" fmla="*/ 1446164 w 1799721"/>
                    <a:gd name="connsiteY28" fmla="*/ 802697 h 1493605"/>
                    <a:gd name="connsiteX29" fmla="*/ 1279477 w 1799721"/>
                    <a:gd name="connsiteY29" fmla="*/ 821747 h 1493605"/>
                    <a:gd name="connsiteX30" fmla="*/ 1336626 w 1799721"/>
                    <a:gd name="connsiteY30" fmla="*/ 755072 h 1493605"/>
                    <a:gd name="connsiteX31" fmla="*/ 1441402 w 1799721"/>
                    <a:gd name="connsiteY31" fmla="*/ 705066 h 1493605"/>
                    <a:gd name="connsiteX32" fmla="*/ 1162796 w 1799721"/>
                    <a:gd name="connsiteY32" fmla="*/ 352641 h 1493605"/>
                    <a:gd name="connsiteX33" fmla="*/ 1212801 w 1799721"/>
                    <a:gd name="connsiteY33" fmla="*/ 528853 h 1493605"/>
                    <a:gd name="connsiteX34" fmla="*/ 1145333 w 1799721"/>
                    <a:gd name="connsiteY34" fmla="*/ 582828 h 1493605"/>
                    <a:gd name="connsiteX35" fmla="*/ 1094533 w 1799721"/>
                    <a:gd name="connsiteY35" fmla="*/ 509803 h 1493605"/>
                    <a:gd name="connsiteX36" fmla="*/ 815133 w 1799721"/>
                    <a:gd name="connsiteY36" fmla="*/ 265328 h 1493605"/>
                    <a:gd name="connsiteX37" fmla="*/ 704008 w 1799721"/>
                    <a:gd name="connsiteY37" fmla="*/ 328828 h 1493605"/>
                    <a:gd name="connsiteX38" fmla="*/ 446833 w 1799721"/>
                    <a:gd name="connsiteY38" fmla="*/ 208178 h 1493605"/>
                    <a:gd name="connsiteX39" fmla="*/ 443658 w 1799721"/>
                    <a:gd name="connsiteY39" fmla="*/ 605053 h 1493605"/>
                    <a:gd name="connsiteX40" fmla="*/ 475408 w 1799721"/>
                    <a:gd name="connsiteY40" fmla="*/ 735228 h 1493605"/>
                    <a:gd name="connsiteX41" fmla="*/ 383333 w 1799721"/>
                    <a:gd name="connsiteY41" fmla="*/ 659028 h 1493605"/>
                    <a:gd name="connsiteX42" fmla="*/ 354758 w 1799721"/>
                    <a:gd name="connsiteY42" fmla="*/ 576477 h 1493605"/>
                    <a:gd name="connsiteX43" fmla="*/ 107743 w 1799721"/>
                    <a:gd name="connsiteY43" fmla="*/ 229244 h 1493605"/>
                    <a:gd name="connsiteX44" fmla="*/ 94408 w 1799721"/>
                    <a:gd name="connsiteY44" fmla="*/ 328828 h 1493605"/>
                    <a:gd name="connsiteX45" fmla="*/ 15668 w 1799721"/>
                    <a:gd name="connsiteY45" fmla="*/ 241309 h 1493605"/>
                    <a:gd name="connsiteX0" fmla="*/ 198303 w 1982356"/>
                    <a:gd name="connsiteY0" fmla="*/ 241309 h 1493605"/>
                    <a:gd name="connsiteX1" fmla="*/ 565968 w 1982356"/>
                    <a:gd name="connsiteY1" fmla="*/ 125627 h 1493605"/>
                    <a:gd name="connsiteX2" fmla="*/ 972368 w 1982356"/>
                    <a:gd name="connsiteY2" fmla="*/ 185952 h 1493605"/>
                    <a:gd name="connsiteX3" fmla="*/ 1318443 w 1982356"/>
                    <a:gd name="connsiteY3" fmla="*/ 243102 h 1493605"/>
                    <a:gd name="connsiteX4" fmla="*/ 1734050 w 1982356"/>
                    <a:gd name="connsiteY4" fmla="*/ 510390 h 1493605"/>
                    <a:gd name="connsiteX5" fmla="*/ 1912168 w 1982356"/>
                    <a:gd name="connsiteY5" fmla="*/ 1009071 h 1493605"/>
                    <a:gd name="connsiteX6" fmla="*/ 1545138 w 1982356"/>
                    <a:gd name="connsiteY6" fmla="*/ 1394469 h 1493605"/>
                    <a:gd name="connsiteX7" fmla="*/ 1093018 w 1982356"/>
                    <a:gd name="connsiteY7" fmla="*/ 1221002 h 1493605"/>
                    <a:gd name="connsiteX8" fmla="*/ 778693 w 1982356"/>
                    <a:gd name="connsiteY8" fmla="*/ 1163853 h 1493605"/>
                    <a:gd name="connsiteX9" fmla="*/ 616768 w 1982356"/>
                    <a:gd name="connsiteY9" fmla="*/ 967003 h 1493605"/>
                    <a:gd name="connsiteX10" fmla="*/ 261168 w 1982356"/>
                    <a:gd name="connsiteY10" fmla="*/ 786028 h 1493605"/>
                    <a:gd name="connsiteX11" fmla="*/ 337368 w 1982356"/>
                    <a:gd name="connsiteY11" fmla="*/ 687603 h 1493605"/>
                    <a:gd name="connsiteX12" fmla="*/ 702493 w 1982356"/>
                    <a:gd name="connsiteY12" fmla="*/ 871753 h 1493605"/>
                    <a:gd name="connsiteX13" fmla="*/ 953318 w 1982356"/>
                    <a:gd name="connsiteY13" fmla="*/ 1147978 h 1493605"/>
                    <a:gd name="connsiteX14" fmla="*/ 1223193 w 1982356"/>
                    <a:gd name="connsiteY14" fmla="*/ 947953 h 1493605"/>
                    <a:gd name="connsiteX15" fmla="*/ 1099368 w 1982356"/>
                    <a:gd name="connsiteY15" fmla="*/ 674903 h 1493605"/>
                    <a:gd name="connsiteX16" fmla="*/ 975543 w 1982356"/>
                    <a:gd name="connsiteY16" fmla="*/ 754278 h 1493605"/>
                    <a:gd name="connsiteX17" fmla="*/ 924743 w 1982356"/>
                    <a:gd name="connsiteY17" fmla="*/ 849528 h 1493605"/>
                    <a:gd name="connsiteX18" fmla="*/ 1093018 w 1982356"/>
                    <a:gd name="connsiteY18" fmla="*/ 592353 h 1493605"/>
                    <a:gd name="connsiteX19" fmla="*/ 1185887 w 1982356"/>
                    <a:gd name="connsiteY19" fmla="*/ 1178934 h 1493605"/>
                    <a:gd name="connsiteX20" fmla="*/ 1495449 w 1982356"/>
                    <a:gd name="connsiteY20" fmla="*/ 1324191 h 1493605"/>
                    <a:gd name="connsiteX21" fmla="*/ 1515293 w 1982356"/>
                    <a:gd name="connsiteY21" fmla="*/ 1051141 h 1493605"/>
                    <a:gd name="connsiteX22" fmla="*/ 1522437 w 1982356"/>
                    <a:gd name="connsiteY22" fmla="*/ 925728 h 1493605"/>
                    <a:gd name="connsiteX23" fmla="*/ 1581174 w 1982356"/>
                    <a:gd name="connsiteY23" fmla="*/ 1007484 h 1493605"/>
                    <a:gd name="connsiteX24" fmla="*/ 1571649 w 1982356"/>
                    <a:gd name="connsiteY24" fmla="*/ 1083685 h 1493605"/>
                    <a:gd name="connsiteX25" fmla="*/ 1614512 w 1982356"/>
                    <a:gd name="connsiteY25" fmla="*/ 1343241 h 1493605"/>
                    <a:gd name="connsiteX26" fmla="*/ 1833587 w 1982356"/>
                    <a:gd name="connsiteY26" fmla="*/ 1047966 h 1493605"/>
                    <a:gd name="connsiteX27" fmla="*/ 1755005 w 1982356"/>
                    <a:gd name="connsiteY27" fmla="*/ 586003 h 1493605"/>
                    <a:gd name="connsiteX28" fmla="*/ 1628799 w 1982356"/>
                    <a:gd name="connsiteY28" fmla="*/ 802697 h 1493605"/>
                    <a:gd name="connsiteX29" fmla="*/ 1462112 w 1982356"/>
                    <a:gd name="connsiteY29" fmla="*/ 821747 h 1493605"/>
                    <a:gd name="connsiteX30" fmla="*/ 1519261 w 1982356"/>
                    <a:gd name="connsiteY30" fmla="*/ 755072 h 1493605"/>
                    <a:gd name="connsiteX31" fmla="*/ 1624037 w 1982356"/>
                    <a:gd name="connsiteY31" fmla="*/ 705066 h 1493605"/>
                    <a:gd name="connsiteX32" fmla="*/ 1345431 w 1982356"/>
                    <a:gd name="connsiteY32" fmla="*/ 352641 h 1493605"/>
                    <a:gd name="connsiteX33" fmla="*/ 1395436 w 1982356"/>
                    <a:gd name="connsiteY33" fmla="*/ 528853 h 1493605"/>
                    <a:gd name="connsiteX34" fmla="*/ 1327968 w 1982356"/>
                    <a:gd name="connsiteY34" fmla="*/ 582828 h 1493605"/>
                    <a:gd name="connsiteX35" fmla="*/ 1277168 w 1982356"/>
                    <a:gd name="connsiteY35" fmla="*/ 509803 h 1493605"/>
                    <a:gd name="connsiteX36" fmla="*/ 997768 w 1982356"/>
                    <a:gd name="connsiteY36" fmla="*/ 265328 h 1493605"/>
                    <a:gd name="connsiteX37" fmla="*/ 886643 w 1982356"/>
                    <a:gd name="connsiteY37" fmla="*/ 328828 h 1493605"/>
                    <a:gd name="connsiteX38" fmla="*/ 629468 w 1982356"/>
                    <a:gd name="connsiteY38" fmla="*/ 208178 h 1493605"/>
                    <a:gd name="connsiteX39" fmla="*/ 626293 w 1982356"/>
                    <a:gd name="connsiteY39" fmla="*/ 605053 h 1493605"/>
                    <a:gd name="connsiteX40" fmla="*/ 658043 w 1982356"/>
                    <a:gd name="connsiteY40" fmla="*/ 735228 h 1493605"/>
                    <a:gd name="connsiteX41" fmla="*/ 565968 w 1982356"/>
                    <a:gd name="connsiteY41" fmla="*/ 659028 h 1493605"/>
                    <a:gd name="connsiteX42" fmla="*/ 537393 w 1982356"/>
                    <a:gd name="connsiteY42" fmla="*/ 576477 h 1493605"/>
                    <a:gd name="connsiteX43" fmla="*/ 290378 w 1982356"/>
                    <a:gd name="connsiteY43" fmla="*/ 229244 h 1493605"/>
                    <a:gd name="connsiteX44" fmla="*/ 277043 w 1982356"/>
                    <a:gd name="connsiteY44" fmla="*/ 328828 h 1493605"/>
                    <a:gd name="connsiteX45" fmla="*/ 818 w 1982356"/>
                    <a:gd name="connsiteY45" fmla="*/ 557428 h 1493605"/>
                    <a:gd name="connsiteX46" fmla="*/ 198303 w 1982356"/>
                    <a:gd name="connsiteY46" fmla="*/ 241309 h 1493605"/>
                    <a:gd name="connsiteX0" fmla="*/ 259248 w 2043301"/>
                    <a:gd name="connsiteY0" fmla="*/ 241309 h 1493605"/>
                    <a:gd name="connsiteX1" fmla="*/ 626913 w 2043301"/>
                    <a:gd name="connsiteY1" fmla="*/ 125627 h 1493605"/>
                    <a:gd name="connsiteX2" fmla="*/ 1033313 w 2043301"/>
                    <a:gd name="connsiteY2" fmla="*/ 185952 h 1493605"/>
                    <a:gd name="connsiteX3" fmla="*/ 1379388 w 2043301"/>
                    <a:gd name="connsiteY3" fmla="*/ 243102 h 1493605"/>
                    <a:gd name="connsiteX4" fmla="*/ 1794995 w 2043301"/>
                    <a:gd name="connsiteY4" fmla="*/ 510390 h 1493605"/>
                    <a:gd name="connsiteX5" fmla="*/ 1973113 w 2043301"/>
                    <a:gd name="connsiteY5" fmla="*/ 1009071 h 1493605"/>
                    <a:gd name="connsiteX6" fmla="*/ 1606083 w 2043301"/>
                    <a:gd name="connsiteY6" fmla="*/ 1394469 h 1493605"/>
                    <a:gd name="connsiteX7" fmla="*/ 1153963 w 2043301"/>
                    <a:gd name="connsiteY7" fmla="*/ 1221002 h 1493605"/>
                    <a:gd name="connsiteX8" fmla="*/ 839638 w 2043301"/>
                    <a:gd name="connsiteY8" fmla="*/ 1163853 h 1493605"/>
                    <a:gd name="connsiteX9" fmla="*/ 677713 w 2043301"/>
                    <a:gd name="connsiteY9" fmla="*/ 967003 h 1493605"/>
                    <a:gd name="connsiteX10" fmla="*/ 322113 w 2043301"/>
                    <a:gd name="connsiteY10" fmla="*/ 786028 h 1493605"/>
                    <a:gd name="connsiteX11" fmla="*/ 398313 w 2043301"/>
                    <a:gd name="connsiteY11" fmla="*/ 687603 h 1493605"/>
                    <a:gd name="connsiteX12" fmla="*/ 763438 w 2043301"/>
                    <a:gd name="connsiteY12" fmla="*/ 871753 h 1493605"/>
                    <a:gd name="connsiteX13" fmla="*/ 1014263 w 2043301"/>
                    <a:gd name="connsiteY13" fmla="*/ 1147978 h 1493605"/>
                    <a:gd name="connsiteX14" fmla="*/ 1284138 w 2043301"/>
                    <a:gd name="connsiteY14" fmla="*/ 947953 h 1493605"/>
                    <a:gd name="connsiteX15" fmla="*/ 1160313 w 2043301"/>
                    <a:gd name="connsiteY15" fmla="*/ 674903 h 1493605"/>
                    <a:gd name="connsiteX16" fmla="*/ 1036488 w 2043301"/>
                    <a:gd name="connsiteY16" fmla="*/ 754278 h 1493605"/>
                    <a:gd name="connsiteX17" fmla="*/ 985688 w 2043301"/>
                    <a:gd name="connsiteY17" fmla="*/ 849528 h 1493605"/>
                    <a:gd name="connsiteX18" fmla="*/ 1153963 w 2043301"/>
                    <a:gd name="connsiteY18" fmla="*/ 592353 h 1493605"/>
                    <a:gd name="connsiteX19" fmla="*/ 1246832 w 2043301"/>
                    <a:gd name="connsiteY19" fmla="*/ 1178934 h 1493605"/>
                    <a:gd name="connsiteX20" fmla="*/ 1556394 w 2043301"/>
                    <a:gd name="connsiteY20" fmla="*/ 1324191 h 1493605"/>
                    <a:gd name="connsiteX21" fmla="*/ 1576238 w 2043301"/>
                    <a:gd name="connsiteY21" fmla="*/ 1051141 h 1493605"/>
                    <a:gd name="connsiteX22" fmla="*/ 1583382 w 2043301"/>
                    <a:gd name="connsiteY22" fmla="*/ 925728 h 1493605"/>
                    <a:gd name="connsiteX23" fmla="*/ 1642119 w 2043301"/>
                    <a:gd name="connsiteY23" fmla="*/ 1007484 h 1493605"/>
                    <a:gd name="connsiteX24" fmla="*/ 1632594 w 2043301"/>
                    <a:gd name="connsiteY24" fmla="*/ 1083685 h 1493605"/>
                    <a:gd name="connsiteX25" fmla="*/ 1675457 w 2043301"/>
                    <a:gd name="connsiteY25" fmla="*/ 1343241 h 1493605"/>
                    <a:gd name="connsiteX26" fmla="*/ 1894532 w 2043301"/>
                    <a:gd name="connsiteY26" fmla="*/ 1047966 h 1493605"/>
                    <a:gd name="connsiteX27" fmla="*/ 1815950 w 2043301"/>
                    <a:gd name="connsiteY27" fmla="*/ 586003 h 1493605"/>
                    <a:gd name="connsiteX28" fmla="*/ 1689744 w 2043301"/>
                    <a:gd name="connsiteY28" fmla="*/ 802697 h 1493605"/>
                    <a:gd name="connsiteX29" fmla="*/ 1523057 w 2043301"/>
                    <a:gd name="connsiteY29" fmla="*/ 821747 h 1493605"/>
                    <a:gd name="connsiteX30" fmla="*/ 1580206 w 2043301"/>
                    <a:gd name="connsiteY30" fmla="*/ 755072 h 1493605"/>
                    <a:gd name="connsiteX31" fmla="*/ 1684982 w 2043301"/>
                    <a:gd name="connsiteY31" fmla="*/ 705066 h 1493605"/>
                    <a:gd name="connsiteX32" fmla="*/ 1406376 w 2043301"/>
                    <a:gd name="connsiteY32" fmla="*/ 352641 h 1493605"/>
                    <a:gd name="connsiteX33" fmla="*/ 1456381 w 2043301"/>
                    <a:gd name="connsiteY33" fmla="*/ 528853 h 1493605"/>
                    <a:gd name="connsiteX34" fmla="*/ 1388913 w 2043301"/>
                    <a:gd name="connsiteY34" fmla="*/ 582828 h 1493605"/>
                    <a:gd name="connsiteX35" fmla="*/ 1338113 w 2043301"/>
                    <a:gd name="connsiteY35" fmla="*/ 509803 h 1493605"/>
                    <a:gd name="connsiteX36" fmla="*/ 1058713 w 2043301"/>
                    <a:gd name="connsiteY36" fmla="*/ 265328 h 1493605"/>
                    <a:gd name="connsiteX37" fmla="*/ 947588 w 2043301"/>
                    <a:gd name="connsiteY37" fmla="*/ 328828 h 1493605"/>
                    <a:gd name="connsiteX38" fmla="*/ 690413 w 2043301"/>
                    <a:gd name="connsiteY38" fmla="*/ 208178 h 1493605"/>
                    <a:gd name="connsiteX39" fmla="*/ 687238 w 2043301"/>
                    <a:gd name="connsiteY39" fmla="*/ 605053 h 1493605"/>
                    <a:gd name="connsiteX40" fmla="*/ 718988 w 2043301"/>
                    <a:gd name="connsiteY40" fmla="*/ 735228 h 1493605"/>
                    <a:gd name="connsiteX41" fmla="*/ 626913 w 2043301"/>
                    <a:gd name="connsiteY41" fmla="*/ 659028 h 1493605"/>
                    <a:gd name="connsiteX42" fmla="*/ 598338 w 2043301"/>
                    <a:gd name="connsiteY42" fmla="*/ 576477 h 1493605"/>
                    <a:gd name="connsiteX43" fmla="*/ 351323 w 2043301"/>
                    <a:gd name="connsiteY43" fmla="*/ 229244 h 1493605"/>
                    <a:gd name="connsiteX44" fmla="*/ 337988 w 2043301"/>
                    <a:gd name="connsiteY44" fmla="*/ 328828 h 1493605"/>
                    <a:gd name="connsiteX45" fmla="*/ 61763 w 2043301"/>
                    <a:gd name="connsiteY45" fmla="*/ 557428 h 1493605"/>
                    <a:gd name="connsiteX46" fmla="*/ 259248 w 2043301"/>
                    <a:gd name="connsiteY46" fmla="*/ 241309 h 1493605"/>
                    <a:gd name="connsiteX0" fmla="*/ 202631 w 1986684"/>
                    <a:gd name="connsiteY0" fmla="*/ 241309 h 1493605"/>
                    <a:gd name="connsiteX1" fmla="*/ 570296 w 1986684"/>
                    <a:gd name="connsiteY1" fmla="*/ 125627 h 1493605"/>
                    <a:gd name="connsiteX2" fmla="*/ 976696 w 1986684"/>
                    <a:gd name="connsiteY2" fmla="*/ 185952 h 1493605"/>
                    <a:gd name="connsiteX3" fmla="*/ 1322771 w 1986684"/>
                    <a:gd name="connsiteY3" fmla="*/ 243102 h 1493605"/>
                    <a:gd name="connsiteX4" fmla="*/ 1738378 w 1986684"/>
                    <a:gd name="connsiteY4" fmla="*/ 510390 h 1493605"/>
                    <a:gd name="connsiteX5" fmla="*/ 1916496 w 1986684"/>
                    <a:gd name="connsiteY5" fmla="*/ 1009071 h 1493605"/>
                    <a:gd name="connsiteX6" fmla="*/ 1549466 w 1986684"/>
                    <a:gd name="connsiteY6" fmla="*/ 1394469 h 1493605"/>
                    <a:gd name="connsiteX7" fmla="*/ 1097346 w 1986684"/>
                    <a:gd name="connsiteY7" fmla="*/ 1221002 h 1493605"/>
                    <a:gd name="connsiteX8" fmla="*/ 783021 w 1986684"/>
                    <a:gd name="connsiteY8" fmla="*/ 1163853 h 1493605"/>
                    <a:gd name="connsiteX9" fmla="*/ 621096 w 1986684"/>
                    <a:gd name="connsiteY9" fmla="*/ 967003 h 1493605"/>
                    <a:gd name="connsiteX10" fmla="*/ 265496 w 1986684"/>
                    <a:gd name="connsiteY10" fmla="*/ 786028 h 1493605"/>
                    <a:gd name="connsiteX11" fmla="*/ 341696 w 1986684"/>
                    <a:gd name="connsiteY11" fmla="*/ 687603 h 1493605"/>
                    <a:gd name="connsiteX12" fmla="*/ 706821 w 1986684"/>
                    <a:gd name="connsiteY12" fmla="*/ 871753 h 1493605"/>
                    <a:gd name="connsiteX13" fmla="*/ 957646 w 1986684"/>
                    <a:gd name="connsiteY13" fmla="*/ 1147978 h 1493605"/>
                    <a:gd name="connsiteX14" fmla="*/ 1227521 w 1986684"/>
                    <a:gd name="connsiteY14" fmla="*/ 947953 h 1493605"/>
                    <a:gd name="connsiteX15" fmla="*/ 1103696 w 1986684"/>
                    <a:gd name="connsiteY15" fmla="*/ 674903 h 1493605"/>
                    <a:gd name="connsiteX16" fmla="*/ 979871 w 1986684"/>
                    <a:gd name="connsiteY16" fmla="*/ 754278 h 1493605"/>
                    <a:gd name="connsiteX17" fmla="*/ 929071 w 1986684"/>
                    <a:gd name="connsiteY17" fmla="*/ 849528 h 1493605"/>
                    <a:gd name="connsiteX18" fmla="*/ 1097346 w 1986684"/>
                    <a:gd name="connsiteY18" fmla="*/ 592353 h 1493605"/>
                    <a:gd name="connsiteX19" fmla="*/ 1190215 w 1986684"/>
                    <a:gd name="connsiteY19" fmla="*/ 1178934 h 1493605"/>
                    <a:gd name="connsiteX20" fmla="*/ 1499777 w 1986684"/>
                    <a:gd name="connsiteY20" fmla="*/ 1324191 h 1493605"/>
                    <a:gd name="connsiteX21" fmla="*/ 1519621 w 1986684"/>
                    <a:gd name="connsiteY21" fmla="*/ 1051141 h 1493605"/>
                    <a:gd name="connsiteX22" fmla="*/ 1526765 w 1986684"/>
                    <a:gd name="connsiteY22" fmla="*/ 925728 h 1493605"/>
                    <a:gd name="connsiteX23" fmla="*/ 1585502 w 1986684"/>
                    <a:gd name="connsiteY23" fmla="*/ 1007484 h 1493605"/>
                    <a:gd name="connsiteX24" fmla="*/ 1575977 w 1986684"/>
                    <a:gd name="connsiteY24" fmla="*/ 1083685 h 1493605"/>
                    <a:gd name="connsiteX25" fmla="*/ 1618840 w 1986684"/>
                    <a:gd name="connsiteY25" fmla="*/ 1343241 h 1493605"/>
                    <a:gd name="connsiteX26" fmla="*/ 1837915 w 1986684"/>
                    <a:gd name="connsiteY26" fmla="*/ 1047966 h 1493605"/>
                    <a:gd name="connsiteX27" fmla="*/ 1759333 w 1986684"/>
                    <a:gd name="connsiteY27" fmla="*/ 586003 h 1493605"/>
                    <a:gd name="connsiteX28" fmla="*/ 1633127 w 1986684"/>
                    <a:gd name="connsiteY28" fmla="*/ 802697 h 1493605"/>
                    <a:gd name="connsiteX29" fmla="*/ 1466440 w 1986684"/>
                    <a:gd name="connsiteY29" fmla="*/ 821747 h 1493605"/>
                    <a:gd name="connsiteX30" fmla="*/ 1523589 w 1986684"/>
                    <a:gd name="connsiteY30" fmla="*/ 755072 h 1493605"/>
                    <a:gd name="connsiteX31" fmla="*/ 1628365 w 1986684"/>
                    <a:gd name="connsiteY31" fmla="*/ 705066 h 1493605"/>
                    <a:gd name="connsiteX32" fmla="*/ 1349759 w 1986684"/>
                    <a:gd name="connsiteY32" fmla="*/ 352641 h 1493605"/>
                    <a:gd name="connsiteX33" fmla="*/ 1399764 w 1986684"/>
                    <a:gd name="connsiteY33" fmla="*/ 528853 h 1493605"/>
                    <a:gd name="connsiteX34" fmla="*/ 1332296 w 1986684"/>
                    <a:gd name="connsiteY34" fmla="*/ 582828 h 1493605"/>
                    <a:gd name="connsiteX35" fmla="*/ 1281496 w 1986684"/>
                    <a:gd name="connsiteY35" fmla="*/ 509803 h 1493605"/>
                    <a:gd name="connsiteX36" fmla="*/ 1002096 w 1986684"/>
                    <a:gd name="connsiteY36" fmla="*/ 265328 h 1493605"/>
                    <a:gd name="connsiteX37" fmla="*/ 890971 w 1986684"/>
                    <a:gd name="connsiteY37" fmla="*/ 328828 h 1493605"/>
                    <a:gd name="connsiteX38" fmla="*/ 633796 w 1986684"/>
                    <a:gd name="connsiteY38" fmla="*/ 208178 h 1493605"/>
                    <a:gd name="connsiteX39" fmla="*/ 630621 w 1986684"/>
                    <a:gd name="connsiteY39" fmla="*/ 605053 h 1493605"/>
                    <a:gd name="connsiteX40" fmla="*/ 662371 w 1986684"/>
                    <a:gd name="connsiteY40" fmla="*/ 735228 h 1493605"/>
                    <a:gd name="connsiteX41" fmla="*/ 570296 w 1986684"/>
                    <a:gd name="connsiteY41" fmla="*/ 659028 h 1493605"/>
                    <a:gd name="connsiteX42" fmla="*/ 541721 w 1986684"/>
                    <a:gd name="connsiteY42" fmla="*/ 576477 h 1493605"/>
                    <a:gd name="connsiteX43" fmla="*/ 294706 w 1986684"/>
                    <a:gd name="connsiteY43" fmla="*/ 229244 h 1493605"/>
                    <a:gd name="connsiteX44" fmla="*/ 281371 w 1986684"/>
                    <a:gd name="connsiteY44" fmla="*/ 328828 h 1493605"/>
                    <a:gd name="connsiteX45" fmla="*/ 5146 w 1986684"/>
                    <a:gd name="connsiteY45" fmla="*/ 557428 h 1493605"/>
                    <a:gd name="connsiteX46" fmla="*/ 202631 w 1986684"/>
                    <a:gd name="connsiteY46" fmla="*/ 241309 h 1493605"/>
                    <a:gd name="connsiteX0" fmla="*/ 217032 w 1985210"/>
                    <a:gd name="connsiteY0" fmla="*/ 225434 h 1493605"/>
                    <a:gd name="connsiteX1" fmla="*/ 568822 w 1985210"/>
                    <a:gd name="connsiteY1" fmla="*/ 125627 h 1493605"/>
                    <a:gd name="connsiteX2" fmla="*/ 975222 w 1985210"/>
                    <a:gd name="connsiteY2" fmla="*/ 185952 h 1493605"/>
                    <a:gd name="connsiteX3" fmla="*/ 1321297 w 1985210"/>
                    <a:gd name="connsiteY3" fmla="*/ 243102 h 1493605"/>
                    <a:gd name="connsiteX4" fmla="*/ 1736904 w 1985210"/>
                    <a:gd name="connsiteY4" fmla="*/ 510390 h 1493605"/>
                    <a:gd name="connsiteX5" fmla="*/ 1915022 w 1985210"/>
                    <a:gd name="connsiteY5" fmla="*/ 1009071 h 1493605"/>
                    <a:gd name="connsiteX6" fmla="*/ 1547992 w 1985210"/>
                    <a:gd name="connsiteY6" fmla="*/ 1394469 h 1493605"/>
                    <a:gd name="connsiteX7" fmla="*/ 1095872 w 1985210"/>
                    <a:gd name="connsiteY7" fmla="*/ 1221002 h 1493605"/>
                    <a:gd name="connsiteX8" fmla="*/ 781547 w 1985210"/>
                    <a:gd name="connsiteY8" fmla="*/ 1163853 h 1493605"/>
                    <a:gd name="connsiteX9" fmla="*/ 619622 w 1985210"/>
                    <a:gd name="connsiteY9" fmla="*/ 967003 h 1493605"/>
                    <a:gd name="connsiteX10" fmla="*/ 264022 w 1985210"/>
                    <a:gd name="connsiteY10" fmla="*/ 786028 h 1493605"/>
                    <a:gd name="connsiteX11" fmla="*/ 340222 w 1985210"/>
                    <a:gd name="connsiteY11" fmla="*/ 687603 h 1493605"/>
                    <a:gd name="connsiteX12" fmla="*/ 705347 w 1985210"/>
                    <a:gd name="connsiteY12" fmla="*/ 871753 h 1493605"/>
                    <a:gd name="connsiteX13" fmla="*/ 956172 w 1985210"/>
                    <a:gd name="connsiteY13" fmla="*/ 1147978 h 1493605"/>
                    <a:gd name="connsiteX14" fmla="*/ 1226047 w 1985210"/>
                    <a:gd name="connsiteY14" fmla="*/ 947953 h 1493605"/>
                    <a:gd name="connsiteX15" fmla="*/ 1102222 w 1985210"/>
                    <a:gd name="connsiteY15" fmla="*/ 674903 h 1493605"/>
                    <a:gd name="connsiteX16" fmla="*/ 978397 w 1985210"/>
                    <a:gd name="connsiteY16" fmla="*/ 754278 h 1493605"/>
                    <a:gd name="connsiteX17" fmla="*/ 927597 w 1985210"/>
                    <a:gd name="connsiteY17" fmla="*/ 849528 h 1493605"/>
                    <a:gd name="connsiteX18" fmla="*/ 1095872 w 1985210"/>
                    <a:gd name="connsiteY18" fmla="*/ 592353 h 1493605"/>
                    <a:gd name="connsiteX19" fmla="*/ 1188741 w 1985210"/>
                    <a:gd name="connsiteY19" fmla="*/ 1178934 h 1493605"/>
                    <a:gd name="connsiteX20" fmla="*/ 1498303 w 1985210"/>
                    <a:gd name="connsiteY20" fmla="*/ 1324191 h 1493605"/>
                    <a:gd name="connsiteX21" fmla="*/ 1518147 w 1985210"/>
                    <a:gd name="connsiteY21" fmla="*/ 1051141 h 1493605"/>
                    <a:gd name="connsiteX22" fmla="*/ 1525291 w 1985210"/>
                    <a:gd name="connsiteY22" fmla="*/ 925728 h 1493605"/>
                    <a:gd name="connsiteX23" fmla="*/ 1584028 w 1985210"/>
                    <a:gd name="connsiteY23" fmla="*/ 1007484 h 1493605"/>
                    <a:gd name="connsiteX24" fmla="*/ 1574503 w 1985210"/>
                    <a:gd name="connsiteY24" fmla="*/ 1083685 h 1493605"/>
                    <a:gd name="connsiteX25" fmla="*/ 1617366 w 1985210"/>
                    <a:gd name="connsiteY25" fmla="*/ 1343241 h 1493605"/>
                    <a:gd name="connsiteX26" fmla="*/ 1836441 w 1985210"/>
                    <a:gd name="connsiteY26" fmla="*/ 1047966 h 1493605"/>
                    <a:gd name="connsiteX27" fmla="*/ 1757859 w 1985210"/>
                    <a:gd name="connsiteY27" fmla="*/ 586003 h 1493605"/>
                    <a:gd name="connsiteX28" fmla="*/ 1631653 w 1985210"/>
                    <a:gd name="connsiteY28" fmla="*/ 802697 h 1493605"/>
                    <a:gd name="connsiteX29" fmla="*/ 1464966 w 1985210"/>
                    <a:gd name="connsiteY29" fmla="*/ 821747 h 1493605"/>
                    <a:gd name="connsiteX30" fmla="*/ 1522115 w 1985210"/>
                    <a:gd name="connsiteY30" fmla="*/ 755072 h 1493605"/>
                    <a:gd name="connsiteX31" fmla="*/ 1626891 w 1985210"/>
                    <a:gd name="connsiteY31" fmla="*/ 705066 h 1493605"/>
                    <a:gd name="connsiteX32" fmla="*/ 1348285 w 1985210"/>
                    <a:gd name="connsiteY32" fmla="*/ 352641 h 1493605"/>
                    <a:gd name="connsiteX33" fmla="*/ 1398290 w 1985210"/>
                    <a:gd name="connsiteY33" fmla="*/ 528853 h 1493605"/>
                    <a:gd name="connsiteX34" fmla="*/ 1330822 w 1985210"/>
                    <a:gd name="connsiteY34" fmla="*/ 582828 h 1493605"/>
                    <a:gd name="connsiteX35" fmla="*/ 1280022 w 1985210"/>
                    <a:gd name="connsiteY35" fmla="*/ 509803 h 1493605"/>
                    <a:gd name="connsiteX36" fmla="*/ 1000622 w 1985210"/>
                    <a:gd name="connsiteY36" fmla="*/ 265328 h 1493605"/>
                    <a:gd name="connsiteX37" fmla="*/ 889497 w 1985210"/>
                    <a:gd name="connsiteY37" fmla="*/ 328828 h 1493605"/>
                    <a:gd name="connsiteX38" fmla="*/ 632322 w 1985210"/>
                    <a:gd name="connsiteY38" fmla="*/ 208178 h 1493605"/>
                    <a:gd name="connsiteX39" fmla="*/ 629147 w 1985210"/>
                    <a:gd name="connsiteY39" fmla="*/ 605053 h 1493605"/>
                    <a:gd name="connsiteX40" fmla="*/ 660897 w 1985210"/>
                    <a:gd name="connsiteY40" fmla="*/ 735228 h 1493605"/>
                    <a:gd name="connsiteX41" fmla="*/ 568822 w 1985210"/>
                    <a:gd name="connsiteY41" fmla="*/ 659028 h 1493605"/>
                    <a:gd name="connsiteX42" fmla="*/ 540247 w 1985210"/>
                    <a:gd name="connsiteY42" fmla="*/ 576477 h 1493605"/>
                    <a:gd name="connsiteX43" fmla="*/ 293232 w 1985210"/>
                    <a:gd name="connsiteY43" fmla="*/ 229244 h 1493605"/>
                    <a:gd name="connsiteX44" fmla="*/ 279897 w 1985210"/>
                    <a:gd name="connsiteY44" fmla="*/ 328828 h 1493605"/>
                    <a:gd name="connsiteX45" fmla="*/ 3672 w 1985210"/>
                    <a:gd name="connsiteY45" fmla="*/ 557428 h 1493605"/>
                    <a:gd name="connsiteX46" fmla="*/ 217032 w 1985210"/>
                    <a:gd name="connsiteY46" fmla="*/ 225434 h 1493605"/>
                    <a:gd name="connsiteX0" fmla="*/ 242551 w 2010729"/>
                    <a:gd name="connsiteY0" fmla="*/ 225434 h 1493605"/>
                    <a:gd name="connsiteX1" fmla="*/ 594341 w 2010729"/>
                    <a:gd name="connsiteY1" fmla="*/ 125627 h 1493605"/>
                    <a:gd name="connsiteX2" fmla="*/ 1000741 w 2010729"/>
                    <a:gd name="connsiteY2" fmla="*/ 185952 h 1493605"/>
                    <a:gd name="connsiteX3" fmla="*/ 1346816 w 2010729"/>
                    <a:gd name="connsiteY3" fmla="*/ 243102 h 1493605"/>
                    <a:gd name="connsiteX4" fmla="*/ 1762423 w 2010729"/>
                    <a:gd name="connsiteY4" fmla="*/ 510390 h 1493605"/>
                    <a:gd name="connsiteX5" fmla="*/ 1940541 w 2010729"/>
                    <a:gd name="connsiteY5" fmla="*/ 1009071 h 1493605"/>
                    <a:gd name="connsiteX6" fmla="*/ 1573511 w 2010729"/>
                    <a:gd name="connsiteY6" fmla="*/ 1394469 h 1493605"/>
                    <a:gd name="connsiteX7" fmla="*/ 1121391 w 2010729"/>
                    <a:gd name="connsiteY7" fmla="*/ 1221002 h 1493605"/>
                    <a:gd name="connsiteX8" fmla="*/ 807066 w 2010729"/>
                    <a:gd name="connsiteY8" fmla="*/ 1163853 h 1493605"/>
                    <a:gd name="connsiteX9" fmla="*/ 645141 w 2010729"/>
                    <a:gd name="connsiteY9" fmla="*/ 967003 h 1493605"/>
                    <a:gd name="connsiteX10" fmla="*/ 289541 w 2010729"/>
                    <a:gd name="connsiteY10" fmla="*/ 786028 h 1493605"/>
                    <a:gd name="connsiteX11" fmla="*/ 365741 w 2010729"/>
                    <a:gd name="connsiteY11" fmla="*/ 687603 h 1493605"/>
                    <a:gd name="connsiteX12" fmla="*/ 730866 w 2010729"/>
                    <a:gd name="connsiteY12" fmla="*/ 871753 h 1493605"/>
                    <a:gd name="connsiteX13" fmla="*/ 981691 w 2010729"/>
                    <a:gd name="connsiteY13" fmla="*/ 1147978 h 1493605"/>
                    <a:gd name="connsiteX14" fmla="*/ 1251566 w 2010729"/>
                    <a:gd name="connsiteY14" fmla="*/ 947953 h 1493605"/>
                    <a:gd name="connsiteX15" fmla="*/ 1127741 w 2010729"/>
                    <a:gd name="connsiteY15" fmla="*/ 674903 h 1493605"/>
                    <a:gd name="connsiteX16" fmla="*/ 1003916 w 2010729"/>
                    <a:gd name="connsiteY16" fmla="*/ 754278 h 1493605"/>
                    <a:gd name="connsiteX17" fmla="*/ 953116 w 2010729"/>
                    <a:gd name="connsiteY17" fmla="*/ 849528 h 1493605"/>
                    <a:gd name="connsiteX18" fmla="*/ 1121391 w 2010729"/>
                    <a:gd name="connsiteY18" fmla="*/ 592353 h 1493605"/>
                    <a:gd name="connsiteX19" fmla="*/ 1214260 w 2010729"/>
                    <a:gd name="connsiteY19" fmla="*/ 1178934 h 1493605"/>
                    <a:gd name="connsiteX20" fmla="*/ 1523822 w 2010729"/>
                    <a:gd name="connsiteY20" fmla="*/ 1324191 h 1493605"/>
                    <a:gd name="connsiteX21" fmla="*/ 1543666 w 2010729"/>
                    <a:gd name="connsiteY21" fmla="*/ 1051141 h 1493605"/>
                    <a:gd name="connsiteX22" fmla="*/ 1550810 w 2010729"/>
                    <a:gd name="connsiteY22" fmla="*/ 925728 h 1493605"/>
                    <a:gd name="connsiteX23" fmla="*/ 1609547 w 2010729"/>
                    <a:gd name="connsiteY23" fmla="*/ 1007484 h 1493605"/>
                    <a:gd name="connsiteX24" fmla="*/ 1600022 w 2010729"/>
                    <a:gd name="connsiteY24" fmla="*/ 1083685 h 1493605"/>
                    <a:gd name="connsiteX25" fmla="*/ 1642885 w 2010729"/>
                    <a:gd name="connsiteY25" fmla="*/ 1343241 h 1493605"/>
                    <a:gd name="connsiteX26" fmla="*/ 1861960 w 2010729"/>
                    <a:gd name="connsiteY26" fmla="*/ 1047966 h 1493605"/>
                    <a:gd name="connsiteX27" fmla="*/ 1783378 w 2010729"/>
                    <a:gd name="connsiteY27" fmla="*/ 586003 h 1493605"/>
                    <a:gd name="connsiteX28" fmla="*/ 1657172 w 2010729"/>
                    <a:gd name="connsiteY28" fmla="*/ 802697 h 1493605"/>
                    <a:gd name="connsiteX29" fmla="*/ 1490485 w 2010729"/>
                    <a:gd name="connsiteY29" fmla="*/ 821747 h 1493605"/>
                    <a:gd name="connsiteX30" fmla="*/ 1547634 w 2010729"/>
                    <a:gd name="connsiteY30" fmla="*/ 755072 h 1493605"/>
                    <a:gd name="connsiteX31" fmla="*/ 1652410 w 2010729"/>
                    <a:gd name="connsiteY31" fmla="*/ 705066 h 1493605"/>
                    <a:gd name="connsiteX32" fmla="*/ 1373804 w 2010729"/>
                    <a:gd name="connsiteY32" fmla="*/ 352641 h 1493605"/>
                    <a:gd name="connsiteX33" fmla="*/ 1423809 w 2010729"/>
                    <a:gd name="connsiteY33" fmla="*/ 528853 h 1493605"/>
                    <a:gd name="connsiteX34" fmla="*/ 1356341 w 2010729"/>
                    <a:gd name="connsiteY34" fmla="*/ 582828 h 1493605"/>
                    <a:gd name="connsiteX35" fmla="*/ 1305541 w 2010729"/>
                    <a:gd name="connsiteY35" fmla="*/ 509803 h 1493605"/>
                    <a:gd name="connsiteX36" fmla="*/ 1026141 w 2010729"/>
                    <a:gd name="connsiteY36" fmla="*/ 265328 h 1493605"/>
                    <a:gd name="connsiteX37" fmla="*/ 915016 w 2010729"/>
                    <a:gd name="connsiteY37" fmla="*/ 328828 h 1493605"/>
                    <a:gd name="connsiteX38" fmla="*/ 657841 w 2010729"/>
                    <a:gd name="connsiteY38" fmla="*/ 208178 h 1493605"/>
                    <a:gd name="connsiteX39" fmla="*/ 654666 w 2010729"/>
                    <a:gd name="connsiteY39" fmla="*/ 605053 h 1493605"/>
                    <a:gd name="connsiteX40" fmla="*/ 686416 w 2010729"/>
                    <a:gd name="connsiteY40" fmla="*/ 735228 h 1493605"/>
                    <a:gd name="connsiteX41" fmla="*/ 594341 w 2010729"/>
                    <a:gd name="connsiteY41" fmla="*/ 659028 h 1493605"/>
                    <a:gd name="connsiteX42" fmla="*/ 565766 w 2010729"/>
                    <a:gd name="connsiteY42" fmla="*/ 576477 h 1493605"/>
                    <a:gd name="connsiteX43" fmla="*/ 318751 w 2010729"/>
                    <a:gd name="connsiteY43" fmla="*/ 229244 h 1493605"/>
                    <a:gd name="connsiteX44" fmla="*/ 305416 w 2010729"/>
                    <a:gd name="connsiteY44" fmla="*/ 328828 h 1493605"/>
                    <a:gd name="connsiteX45" fmla="*/ 29191 w 2010729"/>
                    <a:gd name="connsiteY45" fmla="*/ 557428 h 1493605"/>
                    <a:gd name="connsiteX46" fmla="*/ 242551 w 2010729"/>
                    <a:gd name="connsiteY46" fmla="*/ 225434 h 1493605"/>
                    <a:gd name="connsiteX0" fmla="*/ 284977 w 2053155"/>
                    <a:gd name="connsiteY0" fmla="*/ 225434 h 1493605"/>
                    <a:gd name="connsiteX1" fmla="*/ 636767 w 2053155"/>
                    <a:gd name="connsiteY1" fmla="*/ 125627 h 1493605"/>
                    <a:gd name="connsiteX2" fmla="*/ 1043167 w 2053155"/>
                    <a:gd name="connsiteY2" fmla="*/ 185952 h 1493605"/>
                    <a:gd name="connsiteX3" fmla="*/ 1389242 w 2053155"/>
                    <a:gd name="connsiteY3" fmla="*/ 243102 h 1493605"/>
                    <a:gd name="connsiteX4" fmla="*/ 1804849 w 2053155"/>
                    <a:gd name="connsiteY4" fmla="*/ 510390 h 1493605"/>
                    <a:gd name="connsiteX5" fmla="*/ 1982967 w 2053155"/>
                    <a:gd name="connsiteY5" fmla="*/ 1009071 h 1493605"/>
                    <a:gd name="connsiteX6" fmla="*/ 1615937 w 2053155"/>
                    <a:gd name="connsiteY6" fmla="*/ 1394469 h 1493605"/>
                    <a:gd name="connsiteX7" fmla="*/ 1163817 w 2053155"/>
                    <a:gd name="connsiteY7" fmla="*/ 1221002 h 1493605"/>
                    <a:gd name="connsiteX8" fmla="*/ 849492 w 2053155"/>
                    <a:gd name="connsiteY8" fmla="*/ 1163853 h 1493605"/>
                    <a:gd name="connsiteX9" fmla="*/ 687567 w 2053155"/>
                    <a:gd name="connsiteY9" fmla="*/ 967003 h 1493605"/>
                    <a:gd name="connsiteX10" fmla="*/ 331967 w 2053155"/>
                    <a:gd name="connsiteY10" fmla="*/ 786028 h 1493605"/>
                    <a:gd name="connsiteX11" fmla="*/ 408167 w 2053155"/>
                    <a:gd name="connsiteY11" fmla="*/ 687603 h 1493605"/>
                    <a:gd name="connsiteX12" fmla="*/ 773292 w 2053155"/>
                    <a:gd name="connsiteY12" fmla="*/ 871753 h 1493605"/>
                    <a:gd name="connsiteX13" fmla="*/ 1024117 w 2053155"/>
                    <a:gd name="connsiteY13" fmla="*/ 1147978 h 1493605"/>
                    <a:gd name="connsiteX14" fmla="*/ 1293992 w 2053155"/>
                    <a:gd name="connsiteY14" fmla="*/ 947953 h 1493605"/>
                    <a:gd name="connsiteX15" fmla="*/ 1170167 w 2053155"/>
                    <a:gd name="connsiteY15" fmla="*/ 674903 h 1493605"/>
                    <a:gd name="connsiteX16" fmla="*/ 1046342 w 2053155"/>
                    <a:gd name="connsiteY16" fmla="*/ 754278 h 1493605"/>
                    <a:gd name="connsiteX17" fmla="*/ 995542 w 2053155"/>
                    <a:gd name="connsiteY17" fmla="*/ 849528 h 1493605"/>
                    <a:gd name="connsiteX18" fmla="*/ 1163817 w 2053155"/>
                    <a:gd name="connsiteY18" fmla="*/ 592353 h 1493605"/>
                    <a:gd name="connsiteX19" fmla="*/ 1256686 w 2053155"/>
                    <a:gd name="connsiteY19" fmla="*/ 1178934 h 1493605"/>
                    <a:gd name="connsiteX20" fmla="*/ 1566248 w 2053155"/>
                    <a:gd name="connsiteY20" fmla="*/ 1324191 h 1493605"/>
                    <a:gd name="connsiteX21" fmla="*/ 1586092 w 2053155"/>
                    <a:gd name="connsiteY21" fmla="*/ 1051141 h 1493605"/>
                    <a:gd name="connsiteX22" fmla="*/ 1593236 w 2053155"/>
                    <a:gd name="connsiteY22" fmla="*/ 925728 h 1493605"/>
                    <a:gd name="connsiteX23" fmla="*/ 1651973 w 2053155"/>
                    <a:gd name="connsiteY23" fmla="*/ 1007484 h 1493605"/>
                    <a:gd name="connsiteX24" fmla="*/ 1642448 w 2053155"/>
                    <a:gd name="connsiteY24" fmla="*/ 1083685 h 1493605"/>
                    <a:gd name="connsiteX25" fmla="*/ 1685311 w 2053155"/>
                    <a:gd name="connsiteY25" fmla="*/ 1343241 h 1493605"/>
                    <a:gd name="connsiteX26" fmla="*/ 1904386 w 2053155"/>
                    <a:gd name="connsiteY26" fmla="*/ 1047966 h 1493605"/>
                    <a:gd name="connsiteX27" fmla="*/ 1825804 w 2053155"/>
                    <a:gd name="connsiteY27" fmla="*/ 586003 h 1493605"/>
                    <a:gd name="connsiteX28" fmla="*/ 1699598 w 2053155"/>
                    <a:gd name="connsiteY28" fmla="*/ 802697 h 1493605"/>
                    <a:gd name="connsiteX29" fmla="*/ 1532911 w 2053155"/>
                    <a:gd name="connsiteY29" fmla="*/ 821747 h 1493605"/>
                    <a:gd name="connsiteX30" fmla="*/ 1590060 w 2053155"/>
                    <a:gd name="connsiteY30" fmla="*/ 755072 h 1493605"/>
                    <a:gd name="connsiteX31" fmla="*/ 1694836 w 2053155"/>
                    <a:gd name="connsiteY31" fmla="*/ 705066 h 1493605"/>
                    <a:gd name="connsiteX32" fmla="*/ 1416230 w 2053155"/>
                    <a:gd name="connsiteY32" fmla="*/ 352641 h 1493605"/>
                    <a:gd name="connsiteX33" fmla="*/ 1466235 w 2053155"/>
                    <a:gd name="connsiteY33" fmla="*/ 528853 h 1493605"/>
                    <a:gd name="connsiteX34" fmla="*/ 1398767 w 2053155"/>
                    <a:gd name="connsiteY34" fmla="*/ 582828 h 1493605"/>
                    <a:gd name="connsiteX35" fmla="*/ 1347967 w 2053155"/>
                    <a:gd name="connsiteY35" fmla="*/ 509803 h 1493605"/>
                    <a:gd name="connsiteX36" fmla="*/ 1068567 w 2053155"/>
                    <a:gd name="connsiteY36" fmla="*/ 265328 h 1493605"/>
                    <a:gd name="connsiteX37" fmla="*/ 957442 w 2053155"/>
                    <a:gd name="connsiteY37" fmla="*/ 328828 h 1493605"/>
                    <a:gd name="connsiteX38" fmla="*/ 700267 w 2053155"/>
                    <a:gd name="connsiteY38" fmla="*/ 208178 h 1493605"/>
                    <a:gd name="connsiteX39" fmla="*/ 697092 w 2053155"/>
                    <a:gd name="connsiteY39" fmla="*/ 605053 h 1493605"/>
                    <a:gd name="connsiteX40" fmla="*/ 728842 w 2053155"/>
                    <a:gd name="connsiteY40" fmla="*/ 735228 h 1493605"/>
                    <a:gd name="connsiteX41" fmla="*/ 636767 w 2053155"/>
                    <a:gd name="connsiteY41" fmla="*/ 659028 h 1493605"/>
                    <a:gd name="connsiteX42" fmla="*/ 608192 w 2053155"/>
                    <a:gd name="connsiteY42" fmla="*/ 576477 h 1493605"/>
                    <a:gd name="connsiteX43" fmla="*/ 361177 w 2053155"/>
                    <a:gd name="connsiteY43" fmla="*/ 229244 h 1493605"/>
                    <a:gd name="connsiteX44" fmla="*/ 347842 w 2053155"/>
                    <a:gd name="connsiteY44" fmla="*/ 328828 h 1493605"/>
                    <a:gd name="connsiteX45" fmla="*/ 11292 w 2053155"/>
                    <a:gd name="connsiteY45" fmla="*/ 643153 h 1493605"/>
                    <a:gd name="connsiteX46" fmla="*/ 284977 w 2053155"/>
                    <a:gd name="connsiteY46" fmla="*/ 225434 h 1493605"/>
                    <a:gd name="connsiteX0" fmla="*/ 311610 w 2079788"/>
                    <a:gd name="connsiteY0" fmla="*/ 225434 h 1493605"/>
                    <a:gd name="connsiteX1" fmla="*/ 663400 w 2079788"/>
                    <a:gd name="connsiteY1" fmla="*/ 125627 h 1493605"/>
                    <a:gd name="connsiteX2" fmla="*/ 1069800 w 2079788"/>
                    <a:gd name="connsiteY2" fmla="*/ 185952 h 1493605"/>
                    <a:gd name="connsiteX3" fmla="*/ 1415875 w 2079788"/>
                    <a:gd name="connsiteY3" fmla="*/ 243102 h 1493605"/>
                    <a:gd name="connsiteX4" fmla="*/ 1831482 w 2079788"/>
                    <a:gd name="connsiteY4" fmla="*/ 510390 h 1493605"/>
                    <a:gd name="connsiteX5" fmla="*/ 2009600 w 2079788"/>
                    <a:gd name="connsiteY5" fmla="*/ 1009071 h 1493605"/>
                    <a:gd name="connsiteX6" fmla="*/ 1642570 w 2079788"/>
                    <a:gd name="connsiteY6" fmla="*/ 1394469 h 1493605"/>
                    <a:gd name="connsiteX7" fmla="*/ 1190450 w 2079788"/>
                    <a:gd name="connsiteY7" fmla="*/ 1221002 h 1493605"/>
                    <a:gd name="connsiteX8" fmla="*/ 876125 w 2079788"/>
                    <a:gd name="connsiteY8" fmla="*/ 1163853 h 1493605"/>
                    <a:gd name="connsiteX9" fmla="*/ 714200 w 2079788"/>
                    <a:gd name="connsiteY9" fmla="*/ 967003 h 1493605"/>
                    <a:gd name="connsiteX10" fmla="*/ 358600 w 2079788"/>
                    <a:gd name="connsiteY10" fmla="*/ 786028 h 1493605"/>
                    <a:gd name="connsiteX11" fmla="*/ 434800 w 2079788"/>
                    <a:gd name="connsiteY11" fmla="*/ 687603 h 1493605"/>
                    <a:gd name="connsiteX12" fmla="*/ 799925 w 2079788"/>
                    <a:gd name="connsiteY12" fmla="*/ 871753 h 1493605"/>
                    <a:gd name="connsiteX13" fmla="*/ 1050750 w 2079788"/>
                    <a:gd name="connsiteY13" fmla="*/ 1147978 h 1493605"/>
                    <a:gd name="connsiteX14" fmla="*/ 1320625 w 2079788"/>
                    <a:gd name="connsiteY14" fmla="*/ 947953 h 1493605"/>
                    <a:gd name="connsiteX15" fmla="*/ 1196800 w 2079788"/>
                    <a:gd name="connsiteY15" fmla="*/ 674903 h 1493605"/>
                    <a:gd name="connsiteX16" fmla="*/ 1072975 w 2079788"/>
                    <a:gd name="connsiteY16" fmla="*/ 754278 h 1493605"/>
                    <a:gd name="connsiteX17" fmla="*/ 1022175 w 2079788"/>
                    <a:gd name="connsiteY17" fmla="*/ 849528 h 1493605"/>
                    <a:gd name="connsiteX18" fmla="*/ 1190450 w 2079788"/>
                    <a:gd name="connsiteY18" fmla="*/ 592353 h 1493605"/>
                    <a:gd name="connsiteX19" fmla="*/ 1283319 w 2079788"/>
                    <a:gd name="connsiteY19" fmla="*/ 1178934 h 1493605"/>
                    <a:gd name="connsiteX20" fmla="*/ 1592881 w 2079788"/>
                    <a:gd name="connsiteY20" fmla="*/ 1324191 h 1493605"/>
                    <a:gd name="connsiteX21" fmla="*/ 1612725 w 2079788"/>
                    <a:gd name="connsiteY21" fmla="*/ 1051141 h 1493605"/>
                    <a:gd name="connsiteX22" fmla="*/ 1619869 w 2079788"/>
                    <a:gd name="connsiteY22" fmla="*/ 925728 h 1493605"/>
                    <a:gd name="connsiteX23" fmla="*/ 1678606 w 2079788"/>
                    <a:gd name="connsiteY23" fmla="*/ 1007484 h 1493605"/>
                    <a:gd name="connsiteX24" fmla="*/ 1669081 w 2079788"/>
                    <a:gd name="connsiteY24" fmla="*/ 1083685 h 1493605"/>
                    <a:gd name="connsiteX25" fmla="*/ 1711944 w 2079788"/>
                    <a:gd name="connsiteY25" fmla="*/ 1343241 h 1493605"/>
                    <a:gd name="connsiteX26" fmla="*/ 1931019 w 2079788"/>
                    <a:gd name="connsiteY26" fmla="*/ 1047966 h 1493605"/>
                    <a:gd name="connsiteX27" fmla="*/ 1852437 w 2079788"/>
                    <a:gd name="connsiteY27" fmla="*/ 586003 h 1493605"/>
                    <a:gd name="connsiteX28" fmla="*/ 1726231 w 2079788"/>
                    <a:gd name="connsiteY28" fmla="*/ 802697 h 1493605"/>
                    <a:gd name="connsiteX29" fmla="*/ 1559544 w 2079788"/>
                    <a:gd name="connsiteY29" fmla="*/ 821747 h 1493605"/>
                    <a:gd name="connsiteX30" fmla="*/ 1616693 w 2079788"/>
                    <a:gd name="connsiteY30" fmla="*/ 755072 h 1493605"/>
                    <a:gd name="connsiteX31" fmla="*/ 1721469 w 2079788"/>
                    <a:gd name="connsiteY31" fmla="*/ 705066 h 1493605"/>
                    <a:gd name="connsiteX32" fmla="*/ 1442863 w 2079788"/>
                    <a:gd name="connsiteY32" fmla="*/ 352641 h 1493605"/>
                    <a:gd name="connsiteX33" fmla="*/ 1492868 w 2079788"/>
                    <a:gd name="connsiteY33" fmla="*/ 528853 h 1493605"/>
                    <a:gd name="connsiteX34" fmla="*/ 1425400 w 2079788"/>
                    <a:gd name="connsiteY34" fmla="*/ 582828 h 1493605"/>
                    <a:gd name="connsiteX35" fmla="*/ 1374600 w 2079788"/>
                    <a:gd name="connsiteY35" fmla="*/ 509803 h 1493605"/>
                    <a:gd name="connsiteX36" fmla="*/ 1095200 w 2079788"/>
                    <a:gd name="connsiteY36" fmla="*/ 265328 h 1493605"/>
                    <a:gd name="connsiteX37" fmla="*/ 984075 w 2079788"/>
                    <a:gd name="connsiteY37" fmla="*/ 328828 h 1493605"/>
                    <a:gd name="connsiteX38" fmla="*/ 726900 w 2079788"/>
                    <a:gd name="connsiteY38" fmla="*/ 208178 h 1493605"/>
                    <a:gd name="connsiteX39" fmla="*/ 723725 w 2079788"/>
                    <a:gd name="connsiteY39" fmla="*/ 605053 h 1493605"/>
                    <a:gd name="connsiteX40" fmla="*/ 755475 w 2079788"/>
                    <a:gd name="connsiteY40" fmla="*/ 735228 h 1493605"/>
                    <a:gd name="connsiteX41" fmla="*/ 663400 w 2079788"/>
                    <a:gd name="connsiteY41" fmla="*/ 659028 h 1493605"/>
                    <a:gd name="connsiteX42" fmla="*/ 634825 w 2079788"/>
                    <a:gd name="connsiteY42" fmla="*/ 576477 h 1493605"/>
                    <a:gd name="connsiteX43" fmla="*/ 387810 w 2079788"/>
                    <a:gd name="connsiteY43" fmla="*/ 229244 h 1493605"/>
                    <a:gd name="connsiteX44" fmla="*/ 374475 w 2079788"/>
                    <a:gd name="connsiteY44" fmla="*/ 328828 h 1493605"/>
                    <a:gd name="connsiteX45" fmla="*/ 37925 w 2079788"/>
                    <a:gd name="connsiteY45" fmla="*/ 643153 h 1493605"/>
                    <a:gd name="connsiteX46" fmla="*/ 311610 w 2079788"/>
                    <a:gd name="connsiteY46" fmla="*/ 225434 h 1493605"/>
                    <a:gd name="connsiteX0" fmla="*/ 304300 w 2072478"/>
                    <a:gd name="connsiteY0" fmla="*/ 225434 h 1493605"/>
                    <a:gd name="connsiteX1" fmla="*/ 656090 w 2072478"/>
                    <a:gd name="connsiteY1" fmla="*/ 125627 h 1493605"/>
                    <a:gd name="connsiteX2" fmla="*/ 1062490 w 2072478"/>
                    <a:gd name="connsiteY2" fmla="*/ 185952 h 1493605"/>
                    <a:gd name="connsiteX3" fmla="*/ 1408565 w 2072478"/>
                    <a:gd name="connsiteY3" fmla="*/ 243102 h 1493605"/>
                    <a:gd name="connsiteX4" fmla="*/ 1824172 w 2072478"/>
                    <a:gd name="connsiteY4" fmla="*/ 510390 h 1493605"/>
                    <a:gd name="connsiteX5" fmla="*/ 2002290 w 2072478"/>
                    <a:gd name="connsiteY5" fmla="*/ 1009071 h 1493605"/>
                    <a:gd name="connsiteX6" fmla="*/ 1635260 w 2072478"/>
                    <a:gd name="connsiteY6" fmla="*/ 1394469 h 1493605"/>
                    <a:gd name="connsiteX7" fmla="*/ 1183140 w 2072478"/>
                    <a:gd name="connsiteY7" fmla="*/ 1221002 h 1493605"/>
                    <a:gd name="connsiteX8" fmla="*/ 868815 w 2072478"/>
                    <a:gd name="connsiteY8" fmla="*/ 1163853 h 1493605"/>
                    <a:gd name="connsiteX9" fmla="*/ 706890 w 2072478"/>
                    <a:gd name="connsiteY9" fmla="*/ 967003 h 1493605"/>
                    <a:gd name="connsiteX10" fmla="*/ 351290 w 2072478"/>
                    <a:gd name="connsiteY10" fmla="*/ 786028 h 1493605"/>
                    <a:gd name="connsiteX11" fmla="*/ 427490 w 2072478"/>
                    <a:gd name="connsiteY11" fmla="*/ 687603 h 1493605"/>
                    <a:gd name="connsiteX12" fmla="*/ 792615 w 2072478"/>
                    <a:gd name="connsiteY12" fmla="*/ 871753 h 1493605"/>
                    <a:gd name="connsiteX13" fmla="*/ 1043440 w 2072478"/>
                    <a:gd name="connsiteY13" fmla="*/ 1147978 h 1493605"/>
                    <a:gd name="connsiteX14" fmla="*/ 1313315 w 2072478"/>
                    <a:gd name="connsiteY14" fmla="*/ 947953 h 1493605"/>
                    <a:gd name="connsiteX15" fmla="*/ 1189490 w 2072478"/>
                    <a:gd name="connsiteY15" fmla="*/ 674903 h 1493605"/>
                    <a:gd name="connsiteX16" fmla="*/ 1065665 w 2072478"/>
                    <a:gd name="connsiteY16" fmla="*/ 754278 h 1493605"/>
                    <a:gd name="connsiteX17" fmla="*/ 1014865 w 2072478"/>
                    <a:gd name="connsiteY17" fmla="*/ 849528 h 1493605"/>
                    <a:gd name="connsiteX18" fmla="*/ 1183140 w 2072478"/>
                    <a:gd name="connsiteY18" fmla="*/ 592353 h 1493605"/>
                    <a:gd name="connsiteX19" fmla="*/ 1276009 w 2072478"/>
                    <a:gd name="connsiteY19" fmla="*/ 1178934 h 1493605"/>
                    <a:gd name="connsiteX20" fmla="*/ 1585571 w 2072478"/>
                    <a:gd name="connsiteY20" fmla="*/ 1324191 h 1493605"/>
                    <a:gd name="connsiteX21" fmla="*/ 1605415 w 2072478"/>
                    <a:gd name="connsiteY21" fmla="*/ 1051141 h 1493605"/>
                    <a:gd name="connsiteX22" fmla="*/ 1612559 w 2072478"/>
                    <a:gd name="connsiteY22" fmla="*/ 925728 h 1493605"/>
                    <a:gd name="connsiteX23" fmla="*/ 1671296 w 2072478"/>
                    <a:gd name="connsiteY23" fmla="*/ 1007484 h 1493605"/>
                    <a:gd name="connsiteX24" fmla="*/ 1661771 w 2072478"/>
                    <a:gd name="connsiteY24" fmla="*/ 1083685 h 1493605"/>
                    <a:gd name="connsiteX25" fmla="*/ 1704634 w 2072478"/>
                    <a:gd name="connsiteY25" fmla="*/ 1343241 h 1493605"/>
                    <a:gd name="connsiteX26" fmla="*/ 1923709 w 2072478"/>
                    <a:gd name="connsiteY26" fmla="*/ 1047966 h 1493605"/>
                    <a:gd name="connsiteX27" fmla="*/ 1845127 w 2072478"/>
                    <a:gd name="connsiteY27" fmla="*/ 586003 h 1493605"/>
                    <a:gd name="connsiteX28" fmla="*/ 1718921 w 2072478"/>
                    <a:gd name="connsiteY28" fmla="*/ 802697 h 1493605"/>
                    <a:gd name="connsiteX29" fmla="*/ 1552234 w 2072478"/>
                    <a:gd name="connsiteY29" fmla="*/ 821747 h 1493605"/>
                    <a:gd name="connsiteX30" fmla="*/ 1609383 w 2072478"/>
                    <a:gd name="connsiteY30" fmla="*/ 755072 h 1493605"/>
                    <a:gd name="connsiteX31" fmla="*/ 1714159 w 2072478"/>
                    <a:gd name="connsiteY31" fmla="*/ 705066 h 1493605"/>
                    <a:gd name="connsiteX32" fmla="*/ 1435553 w 2072478"/>
                    <a:gd name="connsiteY32" fmla="*/ 352641 h 1493605"/>
                    <a:gd name="connsiteX33" fmla="*/ 1485558 w 2072478"/>
                    <a:gd name="connsiteY33" fmla="*/ 528853 h 1493605"/>
                    <a:gd name="connsiteX34" fmla="*/ 1418090 w 2072478"/>
                    <a:gd name="connsiteY34" fmla="*/ 582828 h 1493605"/>
                    <a:gd name="connsiteX35" fmla="*/ 1367290 w 2072478"/>
                    <a:gd name="connsiteY35" fmla="*/ 509803 h 1493605"/>
                    <a:gd name="connsiteX36" fmla="*/ 1087890 w 2072478"/>
                    <a:gd name="connsiteY36" fmla="*/ 265328 h 1493605"/>
                    <a:gd name="connsiteX37" fmla="*/ 976765 w 2072478"/>
                    <a:gd name="connsiteY37" fmla="*/ 328828 h 1493605"/>
                    <a:gd name="connsiteX38" fmla="*/ 719590 w 2072478"/>
                    <a:gd name="connsiteY38" fmla="*/ 208178 h 1493605"/>
                    <a:gd name="connsiteX39" fmla="*/ 716415 w 2072478"/>
                    <a:gd name="connsiteY39" fmla="*/ 605053 h 1493605"/>
                    <a:gd name="connsiteX40" fmla="*/ 748165 w 2072478"/>
                    <a:gd name="connsiteY40" fmla="*/ 735228 h 1493605"/>
                    <a:gd name="connsiteX41" fmla="*/ 656090 w 2072478"/>
                    <a:gd name="connsiteY41" fmla="*/ 659028 h 1493605"/>
                    <a:gd name="connsiteX42" fmla="*/ 627515 w 2072478"/>
                    <a:gd name="connsiteY42" fmla="*/ 576477 h 1493605"/>
                    <a:gd name="connsiteX43" fmla="*/ 380500 w 2072478"/>
                    <a:gd name="connsiteY43" fmla="*/ 229244 h 1493605"/>
                    <a:gd name="connsiteX44" fmla="*/ 367165 w 2072478"/>
                    <a:gd name="connsiteY44" fmla="*/ 328828 h 1493605"/>
                    <a:gd name="connsiteX45" fmla="*/ 30615 w 2072478"/>
                    <a:gd name="connsiteY45" fmla="*/ 643153 h 1493605"/>
                    <a:gd name="connsiteX46" fmla="*/ 304300 w 2072478"/>
                    <a:gd name="connsiteY46" fmla="*/ 225434 h 1493605"/>
                    <a:gd name="connsiteX0" fmla="*/ 304300 w 2072478"/>
                    <a:gd name="connsiteY0" fmla="*/ 225434 h 1493605"/>
                    <a:gd name="connsiteX1" fmla="*/ 656090 w 2072478"/>
                    <a:gd name="connsiteY1" fmla="*/ 125627 h 1493605"/>
                    <a:gd name="connsiteX2" fmla="*/ 1062490 w 2072478"/>
                    <a:gd name="connsiteY2" fmla="*/ 185952 h 1493605"/>
                    <a:gd name="connsiteX3" fmla="*/ 1408565 w 2072478"/>
                    <a:gd name="connsiteY3" fmla="*/ 243102 h 1493605"/>
                    <a:gd name="connsiteX4" fmla="*/ 1824172 w 2072478"/>
                    <a:gd name="connsiteY4" fmla="*/ 510390 h 1493605"/>
                    <a:gd name="connsiteX5" fmla="*/ 2002290 w 2072478"/>
                    <a:gd name="connsiteY5" fmla="*/ 1009071 h 1493605"/>
                    <a:gd name="connsiteX6" fmla="*/ 1635260 w 2072478"/>
                    <a:gd name="connsiteY6" fmla="*/ 1394469 h 1493605"/>
                    <a:gd name="connsiteX7" fmla="*/ 1183140 w 2072478"/>
                    <a:gd name="connsiteY7" fmla="*/ 1221002 h 1493605"/>
                    <a:gd name="connsiteX8" fmla="*/ 868815 w 2072478"/>
                    <a:gd name="connsiteY8" fmla="*/ 1163853 h 1493605"/>
                    <a:gd name="connsiteX9" fmla="*/ 706890 w 2072478"/>
                    <a:gd name="connsiteY9" fmla="*/ 967003 h 1493605"/>
                    <a:gd name="connsiteX10" fmla="*/ 351290 w 2072478"/>
                    <a:gd name="connsiteY10" fmla="*/ 786028 h 1493605"/>
                    <a:gd name="connsiteX11" fmla="*/ 427490 w 2072478"/>
                    <a:gd name="connsiteY11" fmla="*/ 687603 h 1493605"/>
                    <a:gd name="connsiteX12" fmla="*/ 792615 w 2072478"/>
                    <a:gd name="connsiteY12" fmla="*/ 871753 h 1493605"/>
                    <a:gd name="connsiteX13" fmla="*/ 1043440 w 2072478"/>
                    <a:gd name="connsiteY13" fmla="*/ 1147978 h 1493605"/>
                    <a:gd name="connsiteX14" fmla="*/ 1313315 w 2072478"/>
                    <a:gd name="connsiteY14" fmla="*/ 947953 h 1493605"/>
                    <a:gd name="connsiteX15" fmla="*/ 1189490 w 2072478"/>
                    <a:gd name="connsiteY15" fmla="*/ 674903 h 1493605"/>
                    <a:gd name="connsiteX16" fmla="*/ 1065665 w 2072478"/>
                    <a:gd name="connsiteY16" fmla="*/ 754278 h 1493605"/>
                    <a:gd name="connsiteX17" fmla="*/ 1014865 w 2072478"/>
                    <a:gd name="connsiteY17" fmla="*/ 849528 h 1493605"/>
                    <a:gd name="connsiteX18" fmla="*/ 1183140 w 2072478"/>
                    <a:gd name="connsiteY18" fmla="*/ 592353 h 1493605"/>
                    <a:gd name="connsiteX19" fmla="*/ 1276009 w 2072478"/>
                    <a:gd name="connsiteY19" fmla="*/ 1178934 h 1493605"/>
                    <a:gd name="connsiteX20" fmla="*/ 1585571 w 2072478"/>
                    <a:gd name="connsiteY20" fmla="*/ 1324191 h 1493605"/>
                    <a:gd name="connsiteX21" fmla="*/ 1605415 w 2072478"/>
                    <a:gd name="connsiteY21" fmla="*/ 1051141 h 1493605"/>
                    <a:gd name="connsiteX22" fmla="*/ 1612559 w 2072478"/>
                    <a:gd name="connsiteY22" fmla="*/ 925728 h 1493605"/>
                    <a:gd name="connsiteX23" fmla="*/ 1671296 w 2072478"/>
                    <a:gd name="connsiteY23" fmla="*/ 1007484 h 1493605"/>
                    <a:gd name="connsiteX24" fmla="*/ 1661771 w 2072478"/>
                    <a:gd name="connsiteY24" fmla="*/ 1083685 h 1493605"/>
                    <a:gd name="connsiteX25" fmla="*/ 1704634 w 2072478"/>
                    <a:gd name="connsiteY25" fmla="*/ 1343241 h 1493605"/>
                    <a:gd name="connsiteX26" fmla="*/ 1923709 w 2072478"/>
                    <a:gd name="connsiteY26" fmla="*/ 1047966 h 1493605"/>
                    <a:gd name="connsiteX27" fmla="*/ 1845127 w 2072478"/>
                    <a:gd name="connsiteY27" fmla="*/ 586003 h 1493605"/>
                    <a:gd name="connsiteX28" fmla="*/ 1718921 w 2072478"/>
                    <a:gd name="connsiteY28" fmla="*/ 802697 h 1493605"/>
                    <a:gd name="connsiteX29" fmla="*/ 1552234 w 2072478"/>
                    <a:gd name="connsiteY29" fmla="*/ 821747 h 1493605"/>
                    <a:gd name="connsiteX30" fmla="*/ 1609383 w 2072478"/>
                    <a:gd name="connsiteY30" fmla="*/ 755072 h 1493605"/>
                    <a:gd name="connsiteX31" fmla="*/ 1714159 w 2072478"/>
                    <a:gd name="connsiteY31" fmla="*/ 705066 h 1493605"/>
                    <a:gd name="connsiteX32" fmla="*/ 1435553 w 2072478"/>
                    <a:gd name="connsiteY32" fmla="*/ 352641 h 1493605"/>
                    <a:gd name="connsiteX33" fmla="*/ 1485558 w 2072478"/>
                    <a:gd name="connsiteY33" fmla="*/ 528853 h 1493605"/>
                    <a:gd name="connsiteX34" fmla="*/ 1418090 w 2072478"/>
                    <a:gd name="connsiteY34" fmla="*/ 582828 h 1493605"/>
                    <a:gd name="connsiteX35" fmla="*/ 1367290 w 2072478"/>
                    <a:gd name="connsiteY35" fmla="*/ 509803 h 1493605"/>
                    <a:gd name="connsiteX36" fmla="*/ 1087890 w 2072478"/>
                    <a:gd name="connsiteY36" fmla="*/ 265328 h 1493605"/>
                    <a:gd name="connsiteX37" fmla="*/ 976765 w 2072478"/>
                    <a:gd name="connsiteY37" fmla="*/ 328828 h 1493605"/>
                    <a:gd name="connsiteX38" fmla="*/ 719590 w 2072478"/>
                    <a:gd name="connsiteY38" fmla="*/ 208178 h 1493605"/>
                    <a:gd name="connsiteX39" fmla="*/ 716415 w 2072478"/>
                    <a:gd name="connsiteY39" fmla="*/ 605053 h 1493605"/>
                    <a:gd name="connsiteX40" fmla="*/ 748165 w 2072478"/>
                    <a:gd name="connsiteY40" fmla="*/ 735228 h 1493605"/>
                    <a:gd name="connsiteX41" fmla="*/ 656090 w 2072478"/>
                    <a:gd name="connsiteY41" fmla="*/ 659028 h 1493605"/>
                    <a:gd name="connsiteX42" fmla="*/ 627515 w 2072478"/>
                    <a:gd name="connsiteY42" fmla="*/ 576477 h 1493605"/>
                    <a:gd name="connsiteX43" fmla="*/ 380500 w 2072478"/>
                    <a:gd name="connsiteY43" fmla="*/ 229244 h 1493605"/>
                    <a:gd name="connsiteX44" fmla="*/ 367165 w 2072478"/>
                    <a:gd name="connsiteY44" fmla="*/ 328828 h 1493605"/>
                    <a:gd name="connsiteX45" fmla="*/ 341766 w 2072478"/>
                    <a:gd name="connsiteY45" fmla="*/ 801903 h 1493605"/>
                    <a:gd name="connsiteX46" fmla="*/ 30615 w 2072478"/>
                    <a:gd name="connsiteY46" fmla="*/ 643153 h 1493605"/>
                    <a:gd name="connsiteX47" fmla="*/ 304300 w 2072478"/>
                    <a:gd name="connsiteY47"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348616 w 2079328"/>
                    <a:gd name="connsiteY45" fmla="*/ 801903 h 1493605"/>
                    <a:gd name="connsiteX46" fmla="*/ 37465 w 2079328"/>
                    <a:gd name="connsiteY46" fmla="*/ 643153 h 1493605"/>
                    <a:gd name="connsiteX47" fmla="*/ 311150 w 2079328"/>
                    <a:gd name="connsiteY47"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348616 w 2079328"/>
                    <a:gd name="connsiteY45" fmla="*/ 801903 h 1493605"/>
                    <a:gd name="connsiteX46" fmla="*/ 37465 w 2079328"/>
                    <a:gd name="connsiteY46" fmla="*/ 643153 h 1493605"/>
                    <a:gd name="connsiteX47" fmla="*/ 311150 w 2079328"/>
                    <a:gd name="connsiteY47"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310516 w 2079328"/>
                    <a:gd name="connsiteY45" fmla="*/ 779678 h 1493605"/>
                    <a:gd name="connsiteX46" fmla="*/ 37465 w 2079328"/>
                    <a:gd name="connsiteY46" fmla="*/ 643153 h 1493605"/>
                    <a:gd name="connsiteX47" fmla="*/ 311150 w 2079328"/>
                    <a:gd name="connsiteY47"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310516 w 2079328"/>
                    <a:gd name="connsiteY45" fmla="*/ 779678 h 1493605"/>
                    <a:gd name="connsiteX46" fmla="*/ 37465 w 2079328"/>
                    <a:gd name="connsiteY46" fmla="*/ 643153 h 1493605"/>
                    <a:gd name="connsiteX47" fmla="*/ 311150 w 2079328"/>
                    <a:gd name="connsiteY47"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310516 w 2079328"/>
                    <a:gd name="connsiteY45" fmla="*/ 779678 h 1493605"/>
                    <a:gd name="connsiteX46" fmla="*/ 37465 w 2079328"/>
                    <a:gd name="connsiteY46" fmla="*/ 643153 h 1493605"/>
                    <a:gd name="connsiteX47" fmla="*/ 311150 w 2079328"/>
                    <a:gd name="connsiteY47"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120016 w 2079328"/>
                    <a:gd name="connsiteY45" fmla="*/ 430428 h 1493605"/>
                    <a:gd name="connsiteX46" fmla="*/ 310516 w 2079328"/>
                    <a:gd name="connsiteY46" fmla="*/ 779678 h 1493605"/>
                    <a:gd name="connsiteX47" fmla="*/ 37465 w 2079328"/>
                    <a:gd name="connsiteY47" fmla="*/ 643153 h 1493605"/>
                    <a:gd name="connsiteX48" fmla="*/ 311150 w 2079328"/>
                    <a:gd name="connsiteY48"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120016 w 2079328"/>
                    <a:gd name="connsiteY45" fmla="*/ 430428 h 1493605"/>
                    <a:gd name="connsiteX46" fmla="*/ 310516 w 2079328"/>
                    <a:gd name="connsiteY46" fmla="*/ 779678 h 1493605"/>
                    <a:gd name="connsiteX47" fmla="*/ 37465 w 2079328"/>
                    <a:gd name="connsiteY47" fmla="*/ 643153 h 1493605"/>
                    <a:gd name="connsiteX48" fmla="*/ 311150 w 2079328"/>
                    <a:gd name="connsiteY48"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120016 w 2079328"/>
                    <a:gd name="connsiteY45" fmla="*/ 430428 h 1493605"/>
                    <a:gd name="connsiteX46" fmla="*/ 310516 w 2079328"/>
                    <a:gd name="connsiteY46" fmla="*/ 779678 h 1493605"/>
                    <a:gd name="connsiteX47" fmla="*/ 37465 w 2079328"/>
                    <a:gd name="connsiteY47" fmla="*/ 643153 h 1493605"/>
                    <a:gd name="connsiteX48" fmla="*/ 311150 w 2079328"/>
                    <a:gd name="connsiteY48"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88266 w 2079328"/>
                    <a:gd name="connsiteY45" fmla="*/ 478053 h 1493605"/>
                    <a:gd name="connsiteX46" fmla="*/ 310516 w 2079328"/>
                    <a:gd name="connsiteY46" fmla="*/ 779678 h 1493605"/>
                    <a:gd name="connsiteX47" fmla="*/ 37465 w 2079328"/>
                    <a:gd name="connsiteY47" fmla="*/ 643153 h 1493605"/>
                    <a:gd name="connsiteX48" fmla="*/ 311150 w 2079328"/>
                    <a:gd name="connsiteY48"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88266 w 2079328"/>
                    <a:gd name="connsiteY45" fmla="*/ 478053 h 1493605"/>
                    <a:gd name="connsiteX46" fmla="*/ 320041 w 2079328"/>
                    <a:gd name="connsiteY46" fmla="*/ 782853 h 1493605"/>
                    <a:gd name="connsiteX47" fmla="*/ 37465 w 2079328"/>
                    <a:gd name="connsiteY47" fmla="*/ 643153 h 1493605"/>
                    <a:gd name="connsiteX48" fmla="*/ 311150 w 2079328"/>
                    <a:gd name="connsiteY48"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88266 w 2079328"/>
                    <a:gd name="connsiteY45" fmla="*/ 478053 h 1493605"/>
                    <a:gd name="connsiteX46" fmla="*/ 320041 w 2079328"/>
                    <a:gd name="connsiteY46" fmla="*/ 782853 h 1493605"/>
                    <a:gd name="connsiteX47" fmla="*/ 37465 w 2079328"/>
                    <a:gd name="connsiteY47" fmla="*/ 643153 h 1493605"/>
                    <a:gd name="connsiteX48" fmla="*/ 311150 w 2079328"/>
                    <a:gd name="connsiteY48"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74015 w 2079328"/>
                    <a:gd name="connsiteY44" fmla="*/ 328828 h 1493605"/>
                    <a:gd name="connsiteX45" fmla="*/ 88266 w 2079328"/>
                    <a:gd name="connsiteY45" fmla="*/ 478053 h 1493605"/>
                    <a:gd name="connsiteX46" fmla="*/ 320041 w 2079328"/>
                    <a:gd name="connsiteY46" fmla="*/ 782853 h 1493605"/>
                    <a:gd name="connsiteX47" fmla="*/ 37465 w 2079328"/>
                    <a:gd name="connsiteY47" fmla="*/ 643153 h 1493605"/>
                    <a:gd name="connsiteX48" fmla="*/ 311150 w 2079328"/>
                    <a:gd name="connsiteY48"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61315 w 2079328"/>
                    <a:gd name="connsiteY44" fmla="*/ 332003 h 1493605"/>
                    <a:gd name="connsiteX45" fmla="*/ 88266 w 2079328"/>
                    <a:gd name="connsiteY45" fmla="*/ 478053 h 1493605"/>
                    <a:gd name="connsiteX46" fmla="*/ 320041 w 2079328"/>
                    <a:gd name="connsiteY46" fmla="*/ 782853 h 1493605"/>
                    <a:gd name="connsiteX47" fmla="*/ 37465 w 2079328"/>
                    <a:gd name="connsiteY47" fmla="*/ 643153 h 1493605"/>
                    <a:gd name="connsiteX48" fmla="*/ 311150 w 2079328"/>
                    <a:gd name="connsiteY48" fmla="*/ 225434 h 1493605"/>
                    <a:gd name="connsiteX0" fmla="*/ 311150 w 2079328"/>
                    <a:gd name="connsiteY0" fmla="*/ 225434 h 1493605"/>
                    <a:gd name="connsiteX1" fmla="*/ 662940 w 2079328"/>
                    <a:gd name="connsiteY1" fmla="*/ 125627 h 1493605"/>
                    <a:gd name="connsiteX2" fmla="*/ 1069340 w 2079328"/>
                    <a:gd name="connsiteY2" fmla="*/ 185952 h 1493605"/>
                    <a:gd name="connsiteX3" fmla="*/ 1415415 w 2079328"/>
                    <a:gd name="connsiteY3" fmla="*/ 243102 h 1493605"/>
                    <a:gd name="connsiteX4" fmla="*/ 1831022 w 2079328"/>
                    <a:gd name="connsiteY4" fmla="*/ 510390 h 1493605"/>
                    <a:gd name="connsiteX5" fmla="*/ 2009140 w 2079328"/>
                    <a:gd name="connsiteY5" fmla="*/ 1009071 h 1493605"/>
                    <a:gd name="connsiteX6" fmla="*/ 1642110 w 2079328"/>
                    <a:gd name="connsiteY6" fmla="*/ 1394469 h 1493605"/>
                    <a:gd name="connsiteX7" fmla="*/ 1189990 w 2079328"/>
                    <a:gd name="connsiteY7" fmla="*/ 1221002 h 1493605"/>
                    <a:gd name="connsiteX8" fmla="*/ 875665 w 2079328"/>
                    <a:gd name="connsiteY8" fmla="*/ 1163853 h 1493605"/>
                    <a:gd name="connsiteX9" fmla="*/ 713740 w 2079328"/>
                    <a:gd name="connsiteY9" fmla="*/ 967003 h 1493605"/>
                    <a:gd name="connsiteX10" fmla="*/ 358140 w 2079328"/>
                    <a:gd name="connsiteY10" fmla="*/ 786028 h 1493605"/>
                    <a:gd name="connsiteX11" fmla="*/ 434340 w 2079328"/>
                    <a:gd name="connsiteY11" fmla="*/ 687603 h 1493605"/>
                    <a:gd name="connsiteX12" fmla="*/ 799465 w 2079328"/>
                    <a:gd name="connsiteY12" fmla="*/ 871753 h 1493605"/>
                    <a:gd name="connsiteX13" fmla="*/ 1050290 w 2079328"/>
                    <a:gd name="connsiteY13" fmla="*/ 1147978 h 1493605"/>
                    <a:gd name="connsiteX14" fmla="*/ 1320165 w 2079328"/>
                    <a:gd name="connsiteY14" fmla="*/ 947953 h 1493605"/>
                    <a:gd name="connsiteX15" fmla="*/ 1196340 w 2079328"/>
                    <a:gd name="connsiteY15" fmla="*/ 674903 h 1493605"/>
                    <a:gd name="connsiteX16" fmla="*/ 1072515 w 2079328"/>
                    <a:gd name="connsiteY16" fmla="*/ 754278 h 1493605"/>
                    <a:gd name="connsiteX17" fmla="*/ 1021715 w 2079328"/>
                    <a:gd name="connsiteY17" fmla="*/ 849528 h 1493605"/>
                    <a:gd name="connsiteX18" fmla="*/ 1189990 w 2079328"/>
                    <a:gd name="connsiteY18" fmla="*/ 592353 h 1493605"/>
                    <a:gd name="connsiteX19" fmla="*/ 1282859 w 2079328"/>
                    <a:gd name="connsiteY19" fmla="*/ 1178934 h 1493605"/>
                    <a:gd name="connsiteX20" fmla="*/ 1592421 w 2079328"/>
                    <a:gd name="connsiteY20" fmla="*/ 1324191 h 1493605"/>
                    <a:gd name="connsiteX21" fmla="*/ 1612265 w 2079328"/>
                    <a:gd name="connsiteY21" fmla="*/ 1051141 h 1493605"/>
                    <a:gd name="connsiteX22" fmla="*/ 1619409 w 2079328"/>
                    <a:gd name="connsiteY22" fmla="*/ 925728 h 1493605"/>
                    <a:gd name="connsiteX23" fmla="*/ 1678146 w 2079328"/>
                    <a:gd name="connsiteY23" fmla="*/ 1007484 h 1493605"/>
                    <a:gd name="connsiteX24" fmla="*/ 1668621 w 2079328"/>
                    <a:gd name="connsiteY24" fmla="*/ 1083685 h 1493605"/>
                    <a:gd name="connsiteX25" fmla="*/ 1711484 w 2079328"/>
                    <a:gd name="connsiteY25" fmla="*/ 1343241 h 1493605"/>
                    <a:gd name="connsiteX26" fmla="*/ 1930559 w 2079328"/>
                    <a:gd name="connsiteY26" fmla="*/ 1047966 h 1493605"/>
                    <a:gd name="connsiteX27" fmla="*/ 1851977 w 2079328"/>
                    <a:gd name="connsiteY27" fmla="*/ 586003 h 1493605"/>
                    <a:gd name="connsiteX28" fmla="*/ 1725771 w 2079328"/>
                    <a:gd name="connsiteY28" fmla="*/ 802697 h 1493605"/>
                    <a:gd name="connsiteX29" fmla="*/ 1559084 w 2079328"/>
                    <a:gd name="connsiteY29" fmla="*/ 821747 h 1493605"/>
                    <a:gd name="connsiteX30" fmla="*/ 1616233 w 2079328"/>
                    <a:gd name="connsiteY30" fmla="*/ 755072 h 1493605"/>
                    <a:gd name="connsiteX31" fmla="*/ 1721009 w 2079328"/>
                    <a:gd name="connsiteY31" fmla="*/ 705066 h 1493605"/>
                    <a:gd name="connsiteX32" fmla="*/ 1442403 w 2079328"/>
                    <a:gd name="connsiteY32" fmla="*/ 352641 h 1493605"/>
                    <a:gd name="connsiteX33" fmla="*/ 1492408 w 2079328"/>
                    <a:gd name="connsiteY33" fmla="*/ 528853 h 1493605"/>
                    <a:gd name="connsiteX34" fmla="*/ 1424940 w 2079328"/>
                    <a:gd name="connsiteY34" fmla="*/ 582828 h 1493605"/>
                    <a:gd name="connsiteX35" fmla="*/ 1374140 w 2079328"/>
                    <a:gd name="connsiteY35" fmla="*/ 509803 h 1493605"/>
                    <a:gd name="connsiteX36" fmla="*/ 1094740 w 2079328"/>
                    <a:gd name="connsiteY36" fmla="*/ 265328 h 1493605"/>
                    <a:gd name="connsiteX37" fmla="*/ 983615 w 2079328"/>
                    <a:gd name="connsiteY37" fmla="*/ 328828 h 1493605"/>
                    <a:gd name="connsiteX38" fmla="*/ 726440 w 2079328"/>
                    <a:gd name="connsiteY38" fmla="*/ 208178 h 1493605"/>
                    <a:gd name="connsiteX39" fmla="*/ 723265 w 2079328"/>
                    <a:gd name="connsiteY39" fmla="*/ 605053 h 1493605"/>
                    <a:gd name="connsiteX40" fmla="*/ 755015 w 2079328"/>
                    <a:gd name="connsiteY40" fmla="*/ 735228 h 1493605"/>
                    <a:gd name="connsiteX41" fmla="*/ 662940 w 2079328"/>
                    <a:gd name="connsiteY41" fmla="*/ 659028 h 1493605"/>
                    <a:gd name="connsiteX42" fmla="*/ 634365 w 2079328"/>
                    <a:gd name="connsiteY42" fmla="*/ 576477 h 1493605"/>
                    <a:gd name="connsiteX43" fmla="*/ 387350 w 2079328"/>
                    <a:gd name="connsiteY43" fmla="*/ 229244 h 1493605"/>
                    <a:gd name="connsiteX44" fmla="*/ 361315 w 2079328"/>
                    <a:gd name="connsiteY44" fmla="*/ 332003 h 1493605"/>
                    <a:gd name="connsiteX45" fmla="*/ 88266 w 2079328"/>
                    <a:gd name="connsiteY45" fmla="*/ 478053 h 1493605"/>
                    <a:gd name="connsiteX46" fmla="*/ 320041 w 2079328"/>
                    <a:gd name="connsiteY46" fmla="*/ 782853 h 1493605"/>
                    <a:gd name="connsiteX47" fmla="*/ 37465 w 2079328"/>
                    <a:gd name="connsiteY47" fmla="*/ 643153 h 1493605"/>
                    <a:gd name="connsiteX48" fmla="*/ 311150 w 2079328"/>
                    <a:gd name="connsiteY48"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50900 w 2075213"/>
                    <a:gd name="connsiteY40" fmla="*/ 73522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84151 w 2075213"/>
                    <a:gd name="connsiteY45" fmla="*/ 478053 h 1493605"/>
                    <a:gd name="connsiteX46" fmla="*/ 315926 w 2075213"/>
                    <a:gd name="connsiteY46" fmla="*/ 782853 h 1493605"/>
                    <a:gd name="connsiteX47" fmla="*/ 33350 w 2075213"/>
                    <a:gd name="connsiteY47" fmla="*/ 643153 h 1493605"/>
                    <a:gd name="connsiteX48" fmla="*/ 307035 w 2075213"/>
                    <a:gd name="connsiteY48"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50900 w 2075213"/>
                    <a:gd name="connsiteY40" fmla="*/ 73522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84151 w 2075213"/>
                    <a:gd name="connsiteY45" fmla="*/ 478053 h 1493605"/>
                    <a:gd name="connsiteX46" fmla="*/ 315926 w 2075213"/>
                    <a:gd name="connsiteY46" fmla="*/ 782853 h 1493605"/>
                    <a:gd name="connsiteX47" fmla="*/ 33350 w 2075213"/>
                    <a:gd name="connsiteY47" fmla="*/ 643153 h 1493605"/>
                    <a:gd name="connsiteX48" fmla="*/ 307035 w 2075213"/>
                    <a:gd name="connsiteY48"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84151 w 2075213"/>
                    <a:gd name="connsiteY45" fmla="*/ 478053 h 1493605"/>
                    <a:gd name="connsiteX46" fmla="*/ 315926 w 2075213"/>
                    <a:gd name="connsiteY46" fmla="*/ 782853 h 1493605"/>
                    <a:gd name="connsiteX47" fmla="*/ 33350 w 2075213"/>
                    <a:gd name="connsiteY47" fmla="*/ 643153 h 1493605"/>
                    <a:gd name="connsiteX48" fmla="*/ 307035 w 2075213"/>
                    <a:gd name="connsiteY48"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84151 w 2075213"/>
                    <a:gd name="connsiteY45" fmla="*/ 478053 h 1493605"/>
                    <a:gd name="connsiteX46" fmla="*/ 315926 w 2075213"/>
                    <a:gd name="connsiteY46" fmla="*/ 782853 h 1493605"/>
                    <a:gd name="connsiteX47" fmla="*/ 33350 w 2075213"/>
                    <a:gd name="connsiteY47" fmla="*/ 643153 h 1493605"/>
                    <a:gd name="connsiteX48" fmla="*/ 307035 w 2075213"/>
                    <a:gd name="connsiteY48"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84151 w 2075213"/>
                    <a:gd name="connsiteY45" fmla="*/ 478053 h 1493605"/>
                    <a:gd name="connsiteX46" fmla="*/ 315926 w 2075213"/>
                    <a:gd name="connsiteY46" fmla="*/ 782853 h 1493605"/>
                    <a:gd name="connsiteX47" fmla="*/ 33350 w 2075213"/>
                    <a:gd name="connsiteY47" fmla="*/ 643153 h 1493605"/>
                    <a:gd name="connsiteX48" fmla="*/ 307035 w 2075213"/>
                    <a:gd name="connsiteY48"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84151 w 2075213"/>
                    <a:gd name="connsiteY45" fmla="*/ 478053 h 1493605"/>
                    <a:gd name="connsiteX46" fmla="*/ 315926 w 2075213"/>
                    <a:gd name="connsiteY46" fmla="*/ 706653 h 1493605"/>
                    <a:gd name="connsiteX47" fmla="*/ 315926 w 2075213"/>
                    <a:gd name="connsiteY47" fmla="*/ 782853 h 1493605"/>
                    <a:gd name="connsiteX48" fmla="*/ 33350 w 2075213"/>
                    <a:gd name="connsiteY48" fmla="*/ 643153 h 1493605"/>
                    <a:gd name="connsiteX49" fmla="*/ 307035 w 2075213"/>
                    <a:gd name="connsiteY49"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84151 w 2075213"/>
                    <a:gd name="connsiteY45" fmla="*/ 478053 h 1493605"/>
                    <a:gd name="connsiteX46" fmla="*/ 385776 w 2075213"/>
                    <a:gd name="connsiteY46" fmla="*/ 681253 h 1493605"/>
                    <a:gd name="connsiteX47" fmla="*/ 315926 w 2075213"/>
                    <a:gd name="connsiteY47" fmla="*/ 782853 h 1493605"/>
                    <a:gd name="connsiteX48" fmla="*/ 33350 w 2075213"/>
                    <a:gd name="connsiteY48" fmla="*/ 643153 h 1493605"/>
                    <a:gd name="connsiteX49" fmla="*/ 307035 w 2075213"/>
                    <a:gd name="connsiteY49"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84151 w 2075213"/>
                    <a:gd name="connsiteY45" fmla="*/ 478053 h 1493605"/>
                    <a:gd name="connsiteX46" fmla="*/ 385776 w 2075213"/>
                    <a:gd name="connsiteY46" fmla="*/ 681253 h 1493605"/>
                    <a:gd name="connsiteX47" fmla="*/ 315926 w 2075213"/>
                    <a:gd name="connsiteY47" fmla="*/ 782853 h 1493605"/>
                    <a:gd name="connsiteX48" fmla="*/ 33350 w 2075213"/>
                    <a:gd name="connsiteY48" fmla="*/ 643153 h 1493605"/>
                    <a:gd name="connsiteX49" fmla="*/ 307035 w 2075213"/>
                    <a:gd name="connsiteY49"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84151 w 2075213"/>
                    <a:gd name="connsiteY45" fmla="*/ 478053 h 1493605"/>
                    <a:gd name="connsiteX46" fmla="*/ 385776 w 2075213"/>
                    <a:gd name="connsiteY46" fmla="*/ 681253 h 1493605"/>
                    <a:gd name="connsiteX47" fmla="*/ 315926 w 2075213"/>
                    <a:gd name="connsiteY47" fmla="*/ 782853 h 1493605"/>
                    <a:gd name="connsiteX48" fmla="*/ 33350 w 2075213"/>
                    <a:gd name="connsiteY48" fmla="*/ 643153 h 1493605"/>
                    <a:gd name="connsiteX49" fmla="*/ 307035 w 2075213"/>
                    <a:gd name="connsiteY49"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77801 w 2075213"/>
                    <a:gd name="connsiteY45" fmla="*/ 478053 h 1493605"/>
                    <a:gd name="connsiteX46" fmla="*/ 385776 w 2075213"/>
                    <a:gd name="connsiteY46" fmla="*/ 681253 h 1493605"/>
                    <a:gd name="connsiteX47" fmla="*/ 315926 w 2075213"/>
                    <a:gd name="connsiteY47" fmla="*/ 782853 h 1493605"/>
                    <a:gd name="connsiteX48" fmla="*/ 33350 w 2075213"/>
                    <a:gd name="connsiteY48" fmla="*/ 643153 h 1493605"/>
                    <a:gd name="connsiteX49" fmla="*/ 307035 w 2075213"/>
                    <a:gd name="connsiteY49" fmla="*/ 225434 h 1493605"/>
                    <a:gd name="connsiteX0" fmla="*/ 312526 w 2080704"/>
                    <a:gd name="connsiteY0" fmla="*/ 225434 h 1493605"/>
                    <a:gd name="connsiteX1" fmla="*/ 664316 w 2080704"/>
                    <a:gd name="connsiteY1" fmla="*/ 125627 h 1493605"/>
                    <a:gd name="connsiteX2" fmla="*/ 1070716 w 2080704"/>
                    <a:gd name="connsiteY2" fmla="*/ 185952 h 1493605"/>
                    <a:gd name="connsiteX3" fmla="*/ 1416791 w 2080704"/>
                    <a:gd name="connsiteY3" fmla="*/ 243102 h 1493605"/>
                    <a:gd name="connsiteX4" fmla="*/ 1832398 w 2080704"/>
                    <a:gd name="connsiteY4" fmla="*/ 510390 h 1493605"/>
                    <a:gd name="connsiteX5" fmla="*/ 2010516 w 2080704"/>
                    <a:gd name="connsiteY5" fmla="*/ 1009071 h 1493605"/>
                    <a:gd name="connsiteX6" fmla="*/ 1643486 w 2080704"/>
                    <a:gd name="connsiteY6" fmla="*/ 1394469 h 1493605"/>
                    <a:gd name="connsiteX7" fmla="*/ 1191366 w 2080704"/>
                    <a:gd name="connsiteY7" fmla="*/ 1221002 h 1493605"/>
                    <a:gd name="connsiteX8" fmla="*/ 877041 w 2080704"/>
                    <a:gd name="connsiteY8" fmla="*/ 1163853 h 1493605"/>
                    <a:gd name="connsiteX9" fmla="*/ 715116 w 2080704"/>
                    <a:gd name="connsiteY9" fmla="*/ 967003 h 1493605"/>
                    <a:gd name="connsiteX10" fmla="*/ 359516 w 2080704"/>
                    <a:gd name="connsiteY10" fmla="*/ 786028 h 1493605"/>
                    <a:gd name="connsiteX11" fmla="*/ 435716 w 2080704"/>
                    <a:gd name="connsiteY11" fmla="*/ 687603 h 1493605"/>
                    <a:gd name="connsiteX12" fmla="*/ 800841 w 2080704"/>
                    <a:gd name="connsiteY12" fmla="*/ 871753 h 1493605"/>
                    <a:gd name="connsiteX13" fmla="*/ 1051666 w 2080704"/>
                    <a:gd name="connsiteY13" fmla="*/ 1147978 h 1493605"/>
                    <a:gd name="connsiteX14" fmla="*/ 1321541 w 2080704"/>
                    <a:gd name="connsiteY14" fmla="*/ 947953 h 1493605"/>
                    <a:gd name="connsiteX15" fmla="*/ 1197716 w 2080704"/>
                    <a:gd name="connsiteY15" fmla="*/ 674903 h 1493605"/>
                    <a:gd name="connsiteX16" fmla="*/ 1073891 w 2080704"/>
                    <a:gd name="connsiteY16" fmla="*/ 754278 h 1493605"/>
                    <a:gd name="connsiteX17" fmla="*/ 1023091 w 2080704"/>
                    <a:gd name="connsiteY17" fmla="*/ 849528 h 1493605"/>
                    <a:gd name="connsiteX18" fmla="*/ 1191366 w 2080704"/>
                    <a:gd name="connsiteY18" fmla="*/ 592353 h 1493605"/>
                    <a:gd name="connsiteX19" fmla="*/ 1284235 w 2080704"/>
                    <a:gd name="connsiteY19" fmla="*/ 1178934 h 1493605"/>
                    <a:gd name="connsiteX20" fmla="*/ 1593797 w 2080704"/>
                    <a:gd name="connsiteY20" fmla="*/ 1324191 h 1493605"/>
                    <a:gd name="connsiteX21" fmla="*/ 1613641 w 2080704"/>
                    <a:gd name="connsiteY21" fmla="*/ 1051141 h 1493605"/>
                    <a:gd name="connsiteX22" fmla="*/ 1620785 w 2080704"/>
                    <a:gd name="connsiteY22" fmla="*/ 925728 h 1493605"/>
                    <a:gd name="connsiteX23" fmla="*/ 1679522 w 2080704"/>
                    <a:gd name="connsiteY23" fmla="*/ 1007484 h 1493605"/>
                    <a:gd name="connsiteX24" fmla="*/ 1669997 w 2080704"/>
                    <a:gd name="connsiteY24" fmla="*/ 1083685 h 1493605"/>
                    <a:gd name="connsiteX25" fmla="*/ 1712860 w 2080704"/>
                    <a:gd name="connsiteY25" fmla="*/ 1343241 h 1493605"/>
                    <a:gd name="connsiteX26" fmla="*/ 1931935 w 2080704"/>
                    <a:gd name="connsiteY26" fmla="*/ 1047966 h 1493605"/>
                    <a:gd name="connsiteX27" fmla="*/ 1853353 w 2080704"/>
                    <a:gd name="connsiteY27" fmla="*/ 586003 h 1493605"/>
                    <a:gd name="connsiteX28" fmla="*/ 1727147 w 2080704"/>
                    <a:gd name="connsiteY28" fmla="*/ 802697 h 1493605"/>
                    <a:gd name="connsiteX29" fmla="*/ 1560460 w 2080704"/>
                    <a:gd name="connsiteY29" fmla="*/ 821747 h 1493605"/>
                    <a:gd name="connsiteX30" fmla="*/ 1617609 w 2080704"/>
                    <a:gd name="connsiteY30" fmla="*/ 755072 h 1493605"/>
                    <a:gd name="connsiteX31" fmla="*/ 1722385 w 2080704"/>
                    <a:gd name="connsiteY31" fmla="*/ 705066 h 1493605"/>
                    <a:gd name="connsiteX32" fmla="*/ 1443779 w 2080704"/>
                    <a:gd name="connsiteY32" fmla="*/ 352641 h 1493605"/>
                    <a:gd name="connsiteX33" fmla="*/ 1493784 w 2080704"/>
                    <a:gd name="connsiteY33" fmla="*/ 528853 h 1493605"/>
                    <a:gd name="connsiteX34" fmla="*/ 1426316 w 2080704"/>
                    <a:gd name="connsiteY34" fmla="*/ 582828 h 1493605"/>
                    <a:gd name="connsiteX35" fmla="*/ 1375516 w 2080704"/>
                    <a:gd name="connsiteY35" fmla="*/ 509803 h 1493605"/>
                    <a:gd name="connsiteX36" fmla="*/ 1096116 w 2080704"/>
                    <a:gd name="connsiteY36" fmla="*/ 265328 h 1493605"/>
                    <a:gd name="connsiteX37" fmla="*/ 984991 w 2080704"/>
                    <a:gd name="connsiteY37" fmla="*/ 328828 h 1493605"/>
                    <a:gd name="connsiteX38" fmla="*/ 727816 w 2080704"/>
                    <a:gd name="connsiteY38" fmla="*/ 208178 h 1493605"/>
                    <a:gd name="connsiteX39" fmla="*/ 724641 w 2080704"/>
                    <a:gd name="connsiteY39" fmla="*/ 605053 h 1493605"/>
                    <a:gd name="connsiteX40" fmla="*/ 750041 w 2080704"/>
                    <a:gd name="connsiteY40" fmla="*/ 741578 h 1493605"/>
                    <a:gd name="connsiteX41" fmla="*/ 664316 w 2080704"/>
                    <a:gd name="connsiteY41" fmla="*/ 659028 h 1493605"/>
                    <a:gd name="connsiteX42" fmla="*/ 635741 w 2080704"/>
                    <a:gd name="connsiteY42" fmla="*/ 576477 h 1493605"/>
                    <a:gd name="connsiteX43" fmla="*/ 388726 w 2080704"/>
                    <a:gd name="connsiteY43" fmla="*/ 229244 h 1493605"/>
                    <a:gd name="connsiteX44" fmla="*/ 362691 w 2080704"/>
                    <a:gd name="connsiteY44" fmla="*/ 332003 h 1493605"/>
                    <a:gd name="connsiteX45" fmla="*/ 83292 w 2080704"/>
                    <a:gd name="connsiteY45" fmla="*/ 478053 h 1493605"/>
                    <a:gd name="connsiteX46" fmla="*/ 391267 w 2080704"/>
                    <a:gd name="connsiteY46" fmla="*/ 681253 h 1493605"/>
                    <a:gd name="connsiteX47" fmla="*/ 321417 w 2080704"/>
                    <a:gd name="connsiteY47" fmla="*/ 782853 h 1493605"/>
                    <a:gd name="connsiteX48" fmla="*/ 38841 w 2080704"/>
                    <a:gd name="connsiteY48" fmla="*/ 643153 h 1493605"/>
                    <a:gd name="connsiteX49" fmla="*/ 312526 w 2080704"/>
                    <a:gd name="connsiteY49" fmla="*/ 225434 h 1493605"/>
                    <a:gd name="connsiteX0" fmla="*/ 312526 w 2080704"/>
                    <a:gd name="connsiteY0" fmla="*/ 225434 h 1493605"/>
                    <a:gd name="connsiteX1" fmla="*/ 664316 w 2080704"/>
                    <a:gd name="connsiteY1" fmla="*/ 125627 h 1493605"/>
                    <a:gd name="connsiteX2" fmla="*/ 1070716 w 2080704"/>
                    <a:gd name="connsiteY2" fmla="*/ 185952 h 1493605"/>
                    <a:gd name="connsiteX3" fmla="*/ 1416791 w 2080704"/>
                    <a:gd name="connsiteY3" fmla="*/ 243102 h 1493605"/>
                    <a:gd name="connsiteX4" fmla="*/ 1832398 w 2080704"/>
                    <a:gd name="connsiteY4" fmla="*/ 510390 h 1493605"/>
                    <a:gd name="connsiteX5" fmla="*/ 2010516 w 2080704"/>
                    <a:gd name="connsiteY5" fmla="*/ 1009071 h 1493605"/>
                    <a:gd name="connsiteX6" fmla="*/ 1643486 w 2080704"/>
                    <a:gd name="connsiteY6" fmla="*/ 1394469 h 1493605"/>
                    <a:gd name="connsiteX7" fmla="*/ 1191366 w 2080704"/>
                    <a:gd name="connsiteY7" fmla="*/ 1221002 h 1493605"/>
                    <a:gd name="connsiteX8" fmla="*/ 877041 w 2080704"/>
                    <a:gd name="connsiteY8" fmla="*/ 1163853 h 1493605"/>
                    <a:gd name="connsiteX9" fmla="*/ 715116 w 2080704"/>
                    <a:gd name="connsiteY9" fmla="*/ 967003 h 1493605"/>
                    <a:gd name="connsiteX10" fmla="*/ 359516 w 2080704"/>
                    <a:gd name="connsiteY10" fmla="*/ 786028 h 1493605"/>
                    <a:gd name="connsiteX11" fmla="*/ 435716 w 2080704"/>
                    <a:gd name="connsiteY11" fmla="*/ 687603 h 1493605"/>
                    <a:gd name="connsiteX12" fmla="*/ 800841 w 2080704"/>
                    <a:gd name="connsiteY12" fmla="*/ 871753 h 1493605"/>
                    <a:gd name="connsiteX13" fmla="*/ 1051666 w 2080704"/>
                    <a:gd name="connsiteY13" fmla="*/ 1147978 h 1493605"/>
                    <a:gd name="connsiteX14" fmla="*/ 1321541 w 2080704"/>
                    <a:gd name="connsiteY14" fmla="*/ 947953 h 1493605"/>
                    <a:gd name="connsiteX15" fmla="*/ 1197716 w 2080704"/>
                    <a:gd name="connsiteY15" fmla="*/ 674903 h 1493605"/>
                    <a:gd name="connsiteX16" fmla="*/ 1073891 w 2080704"/>
                    <a:gd name="connsiteY16" fmla="*/ 754278 h 1493605"/>
                    <a:gd name="connsiteX17" fmla="*/ 1023091 w 2080704"/>
                    <a:gd name="connsiteY17" fmla="*/ 849528 h 1493605"/>
                    <a:gd name="connsiteX18" fmla="*/ 1191366 w 2080704"/>
                    <a:gd name="connsiteY18" fmla="*/ 592353 h 1493605"/>
                    <a:gd name="connsiteX19" fmla="*/ 1284235 w 2080704"/>
                    <a:gd name="connsiteY19" fmla="*/ 1178934 h 1493605"/>
                    <a:gd name="connsiteX20" fmla="*/ 1593797 w 2080704"/>
                    <a:gd name="connsiteY20" fmla="*/ 1324191 h 1493605"/>
                    <a:gd name="connsiteX21" fmla="*/ 1613641 w 2080704"/>
                    <a:gd name="connsiteY21" fmla="*/ 1051141 h 1493605"/>
                    <a:gd name="connsiteX22" fmla="*/ 1620785 w 2080704"/>
                    <a:gd name="connsiteY22" fmla="*/ 925728 h 1493605"/>
                    <a:gd name="connsiteX23" fmla="*/ 1679522 w 2080704"/>
                    <a:gd name="connsiteY23" fmla="*/ 1007484 h 1493605"/>
                    <a:gd name="connsiteX24" fmla="*/ 1669997 w 2080704"/>
                    <a:gd name="connsiteY24" fmla="*/ 1083685 h 1493605"/>
                    <a:gd name="connsiteX25" fmla="*/ 1712860 w 2080704"/>
                    <a:gd name="connsiteY25" fmla="*/ 1343241 h 1493605"/>
                    <a:gd name="connsiteX26" fmla="*/ 1931935 w 2080704"/>
                    <a:gd name="connsiteY26" fmla="*/ 1047966 h 1493605"/>
                    <a:gd name="connsiteX27" fmla="*/ 1853353 w 2080704"/>
                    <a:gd name="connsiteY27" fmla="*/ 586003 h 1493605"/>
                    <a:gd name="connsiteX28" fmla="*/ 1727147 w 2080704"/>
                    <a:gd name="connsiteY28" fmla="*/ 802697 h 1493605"/>
                    <a:gd name="connsiteX29" fmla="*/ 1560460 w 2080704"/>
                    <a:gd name="connsiteY29" fmla="*/ 821747 h 1493605"/>
                    <a:gd name="connsiteX30" fmla="*/ 1617609 w 2080704"/>
                    <a:gd name="connsiteY30" fmla="*/ 755072 h 1493605"/>
                    <a:gd name="connsiteX31" fmla="*/ 1722385 w 2080704"/>
                    <a:gd name="connsiteY31" fmla="*/ 705066 h 1493605"/>
                    <a:gd name="connsiteX32" fmla="*/ 1443779 w 2080704"/>
                    <a:gd name="connsiteY32" fmla="*/ 352641 h 1493605"/>
                    <a:gd name="connsiteX33" fmla="*/ 1493784 w 2080704"/>
                    <a:gd name="connsiteY33" fmla="*/ 528853 h 1493605"/>
                    <a:gd name="connsiteX34" fmla="*/ 1426316 w 2080704"/>
                    <a:gd name="connsiteY34" fmla="*/ 582828 h 1493605"/>
                    <a:gd name="connsiteX35" fmla="*/ 1375516 w 2080704"/>
                    <a:gd name="connsiteY35" fmla="*/ 509803 h 1493605"/>
                    <a:gd name="connsiteX36" fmla="*/ 1096116 w 2080704"/>
                    <a:gd name="connsiteY36" fmla="*/ 265328 h 1493605"/>
                    <a:gd name="connsiteX37" fmla="*/ 984991 w 2080704"/>
                    <a:gd name="connsiteY37" fmla="*/ 328828 h 1493605"/>
                    <a:gd name="connsiteX38" fmla="*/ 727816 w 2080704"/>
                    <a:gd name="connsiteY38" fmla="*/ 208178 h 1493605"/>
                    <a:gd name="connsiteX39" fmla="*/ 724641 w 2080704"/>
                    <a:gd name="connsiteY39" fmla="*/ 605053 h 1493605"/>
                    <a:gd name="connsiteX40" fmla="*/ 750041 w 2080704"/>
                    <a:gd name="connsiteY40" fmla="*/ 741578 h 1493605"/>
                    <a:gd name="connsiteX41" fmla="*/ 664316 w 2080704"/>
                    <a:gd name="connsiteY41" fmla="*/ 659028 h 1493605"/>
                    <a:gd name="connsiteX42" fmla="*/ 635741 w 2080704"/>
                    <a:gd name="connsiteY42" fmla="*/ 576477 h 1493605"/>
                    <a:gd name="connsiteX43" fmla="*/ 388726 w 2080704"/>
                    <a:gd name="connsiteY43" fmla="*/ 229244 h 1493605"/>
                    <a:gd name="connsiteX44" fmla="*/ 362691 w 2080704"/>
                    <a:gd name="connsiteY44" fmla="*/ 332003 h 1493605"/>
                    <a:gd name="connsiteX45" fmla="*/ 83292 w 2080704"/>
                    <a:gd name="connsiteY45" fmla="*/ 478053 h 1493605"/>
                    <a:gd name="connsiteX46" fmla="*/ 391267 w 2080704"/>
                    <a:gd name="connsiteY46" fmla="*/ 681253 h 1493605"/>
                    <a:gd name="connsiteX47" fmla="*/ 321417 w 2080704"/>
                    <a:gd name="connsiteY47" fmla="*/ 782853 h 1493605"/>
                    <a:gd name="connsiteX48" fmla="*/ 38841 w 2080704"/>
                    <a:gd name="connsiteY48" fmla="*/ 643153 h 1493605"/>
                    <a:gd name="connsiteX49" fmla="*/ 312526 w 2080704"/>
                    <a:gd name="connsiteY49"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608150 w 2075213"/>
                    <a:gd name="connsiteY21" fmla="*/ 1051141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77801 w 2075213"/>
                    <a:gd name="connsiteY45" fmla="*/ 478053 h 1493605"/>
                    <a:gd name="connsiteX46" fmla="*/ 385776 w 2075213"/>
                    <a:gd name="connsiteY46" fmla="*/ 681253 h 1493605"/>
                    <a:gd name="connsiteX47" fmla="*/ 315926 w 2075213"/>
                    <a:gd name="connsiteY47" fmla="*/ 782853 h 1493605"/>
                    <a:gd name="connsiteX48" fmla="*/ 33350 w 2075213"/>
                    <a:gd name="connsiteY48" fmla="*/ 643153 h 1493605"/>
                    <a:gd name="connsiteX49" fmla="*/ 307035 w 2075213"/>
                    <a:gd name="connsiteY49"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77801 w 2075213"/>
                    <a:gd name="connsiteY45" fmla="*/ 478053 h 1493605"/>
                    <a:gd name="connsiteX46" fmla="*/ 385776 w 2075213"/>
                    <a:gd name="connsiteY46" fmla="*/ 681253 h 1493605"/>
                    <a:gd name="connsiteX47" fmla="*/ 315926 w 2075213"/>
                    <a:gd name="connsiteY47" fmla="*/ 782853 h 1493605"/>
                    <a:gd name="connsiteX48" fmla="*/ 33350 w 2075213"/>
                    <a:gd name="connsiteY48" fmla="*/ 643153 h 1493605"/>
                    <a:gd name="connsiteX49" fmla="*/ 307035 w 2075213"/>
                    <a:gd name="connsiteY49"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7966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77801 w 2075213"/>
                    <a:gd name="connsiteY45" fmla="*/ 478053 h 1493605"/>
                    <a:gd name="connsiteX46" fmla="*/ 385776 w 2075213"/>
                    <a:gd name="connsiteY46" fmla="*/ 681253 h 1493605"/>
                    <a:gd name="connsiteX47" fmla="*/ 315926 w 2075213"/>
                    <a:gd name="connsiteY47" fmla="*/ 782853 h 1493605"/>
                    <a:gd name="connsiteX48" fmla="*/ 33350 w 2075213"/>
                    <a:gd name="connsiteY48" fmla="*/ 643153 h 1493605"/>
                    <a:gd name="connsiteX49" fmla="*/ 307035 w 2075213"/>
                    <a:gd name="connsiteY49"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77801 w 2075213"/>
                    <a:gd name="connsiteY45" fmla="*/ 478053 h 1493605"/>
                    <a:gd name="connsiteX46" fmla="*/ 385776 w 2075213"/>
                    <a:gd name="connsiteY46" fmla="*/ 681253 h 1493605"/>
                    <a:gd name="connsiteX47" fmla="*/ 315926 w 2075213"/>
                    <a:gd name="connsiteY47" fmla="*/ 782853 h 1493605"/>
                    <a:gd name="connsiteX48" fmla="*/ 33350 w 2075213"/>
                    <a:gd name="connsiteY48" fmla="*/ 643153 h 1493605"/>
                    <a:gd name="connsiteX49" fmla="*/ 307035 w 2075213"/>
                    <a:gd name="connsiteY49"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847862 w 2075213"/>
                    <a:gd name="connsiteY27" fmla="*/ 586003 h 1493605"/>
                    <a:gd name="connsiteX28" fmla="*/ 1721656 w 2075213"/>
                    <a:gd name="connsiteY28" fmla="*/ 802697 h 1493605"/>
                    <a:gd name="connsiteX29" fmla="*/ 1554969 w 2075213"/>
                    <a:gd name="connsiteY29" fmla="*/ 821747 h 1493605"/>
                    <a:gd name="connsiteX30" fmla="*/ 1612118 w 2075213"/>
                    <a:gd name="connsiteY30" fmla="*/ 755072 h 1493605"/>
                    <a:gd name="connsiteX31" fmla="*/ 1716894 w 2075213"/>
                    <a:gd name="connsiteY31" fmla="*/ 705066 h 1493605"/>
                    <a:gd name="connsiteX32" fmla="*/ 1438288 w 2075213"/>
                    <a:gd name="connsiteY32" fmla="*/ 352641 h 1493605"/>
                    <a:gd name="connsiteX33" fmla="*/ 1488293 w 2075213"/>
                    <a:gd name="connsiteY33" fmla="*/ 528853 h 1493605"/>
                    <a:gd name="connsiteX34" fmla="*/ 1420825 w 2075213"/>
                    <a:gd name="connsiteY34" fmla="*/ 582828 h 1493605"/>
                    <a:gd name="connsiteX35" fmla="*/ 1370025 w 2075213"/>
                    <a:gd name="connsiteY35" fmla="*/ 509803 h 1493605"/>
                    <a:gd name="connsiteX36" fmla="*/ 1090625 w 2075213"/>
                    <a:gd name="connsiteY36" fmla="*/ 265328 h 1493605"/>
                    <a:gd name="connsiteX37" fmla="*/ 979500 w 2075213"/>
                    <a:gd name="connsiteY37" fmla="*/ 328828 h 1493605"/>
                    <a:gd name="connsiteX38" fmla="*/ 722325 w 2075213"/>
                    <a:gd name="connsiteY38" fmla="*/ 208178 h 1493605"/>
                    <a:gd name="connsiteX39" fmla="*/ 719150 w 2075213"/>
                    <a:gd name="connsiteY39" fmla="*/ 605053 h 1493605"/>
                    <a:gd name="connsiteX40" fmla="*/ 744550 w 2075213"/>
                    <a:gd name="connsiteY40" fmla="*/ 741578 h 1493605"/>
                    <a:gd name="connsiteX41" fmla="*/ 658825 w 2075213"/>
                    <a:gd name="connsiteY41" fmla="*/ 659028 h 1493605"/>
                    <a:gd name="connsiteX42" fmla="*/ 630250 w 2075213"/>
                    <a:gd name="connsiteY42" fmla="*/ 576477 h 1493605"/>
                    <a:gd name="connsiteX43" fmla="*/ 383235 w 2075213"/>
                    <a:gd name="connsiteY43" fmla="*/ 229244 h 1493605"/>
                    <a:gd name="connsiteX44" fmla="*/ 357200 w 2075213"/>
                    <a:gd name="connsiteY44" fmla="*/ 332003 h 1493605"/>
                    <a:gd name="connsiteX45" fmla="*/ 77801 w 2075213"/>
                    <a:gd name="connsiteY45" fmla="*/ 478053 h 1493605"/>
                    <a:gd name="connsiteX46" fmla="*/ 385776 w 2075213"/>
                    <a:gd name="connsiteY46" fmla="*/ 681253 h 1493605"/>
                    <a:gd name="connsiteX47" fmla="*/ 315926 w 2075213"/>
                    <a:gd name="connsiteY47" fmla="*/ 782853 h 1493605"/>
                    <a:gd name="connsiteX48" fmla="*/ 33350 w 2075213"/>
                    <a:gd name="connsiteY48" fmla="*/ 643153 h 1493605"/>
                    <a:gd name="connsiteX49" fmla="*/ 307035 w 2075213"/>
                    <a:gd name="connsiteY49"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2644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16919 w 2075213"/>
                    <a:gd name="connsiteY26" fmla="*/ 1047966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16919 w 2075213"/>
                    <a:gd name="connsiteY26" fmla="*/ 1047966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16919 w 2075213"/>
                    <a:gd name="connsiteY26" fmla="*/ 1047966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16919 w 2075213"/>
                    <a:gd name="connsiteY26" fmla="*/ 1047966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16919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16919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16919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3279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3279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75213"/>
                    <a:gd name="connsiteY0" fmla="*/ 225434 h 1493605"/>
                    <a:gd name="connsiteX1" fmla="*/ 658825 w 2075213"/>
                    <a:gd name="connsiteY1" fmla="*/ 125627 h 1493605"/>
                    <a:gd name="connsiteX2" fmla="*/ 1065225 w 2075213"/>
                    <a:gd name="connsiteY2" fmla="*/ 185952 h 1493605"/>
                    <a:gd name="connsiteX3" fmla="*/ 1411300 w 2075213"/>
                    <a:gd name="connsiteY3" fmla="*/ 243102 h 1493605"/>
                    <a:gd name="connsiteX4" fmla="*/ 1826907 w 2075213"/>
                    <a:gd name="connsiteY4" fmla="*/ 510390 h 1493605"/>
                    <a:gd name="connsiteX5" fmla="*/ 2005025 w 2075213"/>
                    <a:gd name="connsiteY5" fmla="*/ 1009071 h 1493605"/>
                    <a:gd name="connsiteX6" fmla="*/ 1637995 w 2075213"/>
                    <a:gd name="connsiteY6" fmla="*/ 1394469 h 1493605"/>
                    <a:gd name="connsiteX7" fmla="*/ 1185875 w 2075213"/>
                    <a:gd name="connsiteY7" fmla="*/ 1221002 h 1493605"/>
                    <a:gd name="connsiteX8" fmla="*/ 871550 w 2075213"/>
                    <a:gd name="connsiteY8" fmla="*/ 1163853 h 1493605"/>
                    <a:gd name="connsiteX9" fmla="*/ 709625 w 2075213"/>
                    <a:gd name="connsiteY9" fmla="*/ 967003 h 1493605"/>
                    <a:gd name="connsiteX10" fmla="*/ 354025 w 2075213"/>
                    <a:gd name="connsiteY10" fmla="*/ 786028 h 1493605"/>
                    <a:gd name="connsiteX11" fmla="*/ 430225 w 2075213"/>
                    <a:gd name="connsiteY11" fmla="*/ 687603 h 1493605"/>
                    <a:gd name="connsiteX12" fmla="*/ 795350 w 2075213"/>
                    <a:gd name="connsiteY12" fmla="*/ 871753 h 1493605"/>
                    <a:gd name="connsiteX13" fmla="*/ 1046175 w 2075213"/>
                    <a:gd name="connsiteY13" fmla="*/ 1147978 h 1493605"/>
                    <a:gd name="connsiteX14" fmla="*/ 1316050 w 2075213"/>
                    <a:gd name="connsiteY14" fmla="*/ 947953 h 1493605"/>
                    <a:gd name="connsiteX15" fmla="*/ 1192225 w 2075213"/>
                    <a:gd name="connsiteY15" fmla="*/ 674903 h 1493605"/>
                    <a:gd name="connsiteX16" fmla="*/ 1068400 w 2075213"/>
                    <a:gd name="connsiteY16" fmla="*/ 754278 h 1493605"/>
                    <a:gd name="connsiteX17" fmla="*/ 1017600 w 2075213"/>
                    <a:gd name="connsiteY17" fmla="*/ 849528 h 1493605"/>
                    <a:gd name="connsiteX18" fmla="*/ 1185875 w 2075213"/>
                    <a:gd name="connsiteY18" fmla="*/ 592353 h 1493605"/>
                    <a:gd name="connsiteX19" fmla="*/ 1278744 w 2075213"/>
                    <a:gd name="connsiteY19" fmla="*/ 1178934 h 1493605"/>
                    <a:gd name="connsiteX20" fmla="*/ 1588306 w 2075213"/>
                    <a:gd name="connsiteY20" fmla="*/ 1324191 h 1493605"/>
                    <a:gd name="connsiteX21" fmla="*/ 1598625 w 2075213"/>
                    <a:gd name="connsiteY21" fmla="*/ 1054316 h 1493605"/>
                    <a:gd name="connsiteX22" fmla="*/ 1615294 w 2075213"/>
                    <a:gd name="connsiteY22" fmla="*/ 925728 h 1493605"/>
                    <a:gd name="connsiteX23" fmla="*/ 1674031 w 2075213"/>
                    <a:gd name="connsiteY23" fmla="*/ 1007484 h 1493605"/>
                    <a:gd name="connsiteX24" fmla="*/ 1664506 w 2075213"/>
                    <a:gd name="connsiteY24" fmla="*/ 1083685 h 1493605"/>
                    <a:gd name="connsiteX25" fmla="*/ 1707369 w 2075213"/>
                    <a:gd name="connsiteY25" fmla="*/ 1343241 h 1493605"/>
                    <a:gd name="connsiteX26" fmla="*/ 1932794 w 2075213"/>
                    <a:gd name="connsiteY26" fmla="*/ 1044791 h 1493605"/>
                    <a:gd name="connsiteX27" fmla="*/ 1960576 w 2075213"/>
                    <a:gd name="connsiteY27" fmla="*/ 779678 h 1493605"/>
                    <a:gd name="connsiteX28" fmla="*/ 1847862 w 2075213"/>
                    <a:gd name="connsiteY28" fmla="*/ 586003 h 1493605"/>
                    <a:gd name="connsiteX29" fmla="*/ 1721656 w 2075213"/>
                    <a:gd name="connsiteY29" fmla="*/ 802697 h 1493605"/>
                    <a:gd name="connsiteX30" fmla="*/ 1554969 w 2075213"/>
                    <a:gd name="connsiteY30" fmla="*/ 821747 h 1493605"/>
                    <a:gd name="connsiteX31" fmla="*/ 1612118 w 2075213"/>
                    <a:gd name="connsiteY31" fmla="*/ 755072 h 1493605"/>
                    <a:gd name="connsiteX32" fmla="*/ 1716894 w 2075213"/>
                    <a:gd name="connsiteY32" fmla="*/ 705066 h 1493605"/>
                    <a:gd name="connsiteX33" fmla="*/ 1438288 w 2075213"/>
                    <a:gd name="connsiteY33" fmla="*/ 352641 h 1493605"/>
                    <a:gd name="connsiteX34" fmla="*/ 1488293 w 2075213"/>
                    <a:gd name="connsiteY34" fmla="*/ 528853 h 1493605"/>
                    <a:gd name="connsiteX35" fmla="*/ 1420825 w 2075213"/>
                    <a:gd name="connsiteY35" fmla="*/ 582828 h 1493605"/>
                    <a:gd name="connsiteX36" fmla="*/ 1370025 w 2075213"/>
                    <a:gd name="connsiteY36" fmla="*/ 509803 h 1493605"/>
                    <a:gd name="connsiteX37" fmla="*/ 1090625 w 2075213"/>
                    <a:gd name="connsiteY37" fmla="*/ 265328 h 1493605"/>
                    <a:gd name="connsiteX38" fmla="*/ 979500 w 2075213"/>
                    <a:gd name="connsiteY38" fmla="*/ 328828 h 1493605"/>
                    <a:gd name="connsiteX39" fmla="*/ 722325 w 2075213"/>
                    <a:gd name="connsiteY39" fmla="*/ 208178 h 1493605"/>
                    <a:gd name="connsiteX40" fmla="*/ 719150 w 2075213"/>
                    <a:gd name="connsiteY40" fmla="*/ 605053 h 1493605"/>
                    <a:gd name="connsiteX41" fmla="*/ 744550 w 2075213"/>
                    <a:gd name="connsiteY41" fmla="*/ 741578 h 1493605"/>
                    <a:gd name="connsiteX42" fmla="*/ 658825 w 2075213"/>
                    <a:gd name="connsiteY42" fmla="*/ 659028 h 1493605"/>
                    <a:gd name="connsiteX43" fmla="*/ 630250 w 2075213"/>
                    <a:gd name="connsiteY43" fmla="*/ 576477 h 1493605"/>
                    <a:gd name="connsiteX44" fmla="*/ 383235 w 2075213"/>
                    <a:gd name="connsiteY44" fmla="*/ 229244 h 1493605"/>
                    <a:gd name="connsiteX45" fmla="*/ 357200 w 2075213"/>
                    <a:gd name="connsiteY45" fmla="*/ 332003 h 1493605"/>
                    <a:gd name="connsiteX46" fmla="*/ 77801 w 2075213"/>
                    <a:gd name="connsiteY46" fmla="*/ 478053 h 1493605"/>
                    <a:gd name="connsiteX47" fmla="*/ 385776 w 2075213"/>
                    <a:gd name="connsiteY47" fmla="*/ 681253 h 1493605"/>
                    <a:gd name="connsiteX48" fmla="*/ 315926 w 2075213"/>
                    <a:gd name="connsiteY48" fmla="*/ 782853 h 1493605"/>
                    <a:gd name="connsiteX49" fmla="*/ 33350 w 2075213"/>
                    <a:gd name="connsiteY49" fmla="*/ 643153 h 1493605"/>
                    <a:gd name="connsiteX50" fmla="*/ 307035 w 2075213"/>
                    <a:gd name="connsiteY50" fmla="*/ 225434 h 1493605"/>
                    <a:gd name="connsiteX0" fmla="*/ 307035 w 2069639"/>
                    <a:gd name="connsiteY0" fmla="*/ 225434 h 1493605"/>
                    <a:gd name="connsiteX1" fmla="*/ 658825 w 2069639"/>
                    <a:gd name="connsiteY1" fmla="*/ 125627 h 1493605"/>
                    <a:gd name="connsiteX2" fmla="*/ 1065225 w 2069639"/>
                    <a:gd name="connsiteY2" fmla="*/ 185952 h 1493605"/>
                    <a:gd name="connsiteX3" fmla="*/ 1411300 w 2069639"/>
                    <a:gd name="connsiteY3" fmla="*/ 243102 h 1493605"/>
                    <a:gd name="connsiteX4" fmla="*/ 1826907 w 2069639"/>
                    <a:gd name="connsiteY4" fmla="*/ 510390 h 1493605"/>
                    <a:gd name="connsiteX5" fmla="*/ 2005025 w 2069639"/>
                    <a:gd name="connsiteY5" fmla="*/ 1009071 h 1493605"/>
                    <a:gd name="connsiteX6" fmla="*/ 1637995 w 2069639"/>
                    <a:gd name="connsiteY6" fmla="*/ 1394469 h 1493605"/>
                    <a:gd name="connsiteX7" fmla="*/ 1185875 w 2069639"/>
                    <a:gd name="connsiteY7" fmla="*/ 1221002 h 1493605"/>
                    <a:gd name="connsiteX8" fmla="*/ 871550 w 2069639"/>
                    <a:gd name="connsiteY8" fmla="*/ 1163853 h 1493605"/>
                    <a:gd name="connsiteX9" fmla="*/ 709625 w 2069639"/>
                    <a:gd name="connsiteY9" fmla="*/ 967003 h 1493605"/>
                    <a:gd name="connsiteX10" fmla="*/ 354025 w 2069639"/>
                    <a:gd name="connsiteY10" fmla="*/ 786028 h 1493605"/>
                    <a:gd name="connsiteX11" fmla="*/ 430225 w 2069639"/>
                    <a:gd name="connsiteY11" fmla="*/ 687603 h 1493605"/>
                    <a:gd name="connsiteX12" fmla="*/ 795350 w 2069639"/>
                    <a:gd name="connsiteY12" fmla="*/ 871753 h 1493605"/>
                    <a:gd name="connsiteX13" fmla="*/ 1046175 w 2069639"/>
                    <a:gd name="connsiteY13" fmla="*/ 1147978 h 1493605"/>
                    <a:gd name="connsiteX14" fmla="*/ 1316050 w 2069639"/>
                    <a:gd name="connsiteY14" fmla="*/ 947953 h 1493605"/>
                    <a:gd name="connsiteX15" fmla="*/ 1192225 w 2069639"/>
                    <a:gd name="connsiteY15" fmla="*/ 674903 h 1493605"/>
                    <a:gd name="connsiteX16" fmla="*/ 1068400 w 2069639"/>
                    <a:gd name="connsiteY16" fmla="*/ 754278 h 1493605"/>
                    <a:gd name="connsiteX17" fmla="*/ 1017600 w 2069639"/>
                    <a:gd name="connsiteY17" fmla="*/ 849528 h 1493605"/>
                    <a:gd name="connsiteX18" fmla="*/ 1185875 w 2069639"/>
                    <a:gd name="connsiteY18" fmla="*/ 592353 h 1493605"/>
                    <a:gd name="connsiteX19" fmla="*/ 1278744 w 2069639"/>
                    <a:gd name="connsiteY19" fmla="*/ 1178934 h 1493605"/>
                    <a:gd name="connsiteX20" fmla="*/ 1588306 w 2069639"/>
                    <a:gd name="connsiteY20" fmla="*/ 1324191 h 1493605"/>
                    <a:gd name="connsiteX21" fmla="*/ 1598625 w 2069639"/>
                    <a:gd name="connsiteY21" fmla="*/ 1054316 h 1493605"/>
                    <a:gd name="connsiteX22" fmla="*/ 1615294 w 2069639"/>
                    <a:gd name="connsiteY22" fmla="*/ 925728 h 1493605"/>
                    <a:gd name="connsiteX23" fmla="*/ 1674031 w 2069639"/>
                    <a:gd name="connsiteY23" fmla="*/ 1007484 h 1493605"/>
                    <a:gd name="connsiteX24" fmla="*/ 1664506 w 2069639"/>
                    <a:gd name="connsiteY24" fmla="*/ 1083685 h 1493605"/>
                    <a:gd name="connsiteX25" fmla="*/ 1707369 w 2069639"/>
                    <a:gd name="connsiteY25" fmla="*/ 1343241 h 1493605"/>
                    <a:gd name="connsiteX26" fmla="*/ 1932794 w 2069639"/>
                    <a:gd name="connsiteY26" fmla="*/ 1044791 h 1493605"/>
                    <a:gd name="connsiteX27" fmla="*/ 1960576 w 2069639"/>
                    <a:gd name="connsiteY27" fmla="*/ 779678 h 1493605"/>
                    <a:gd name="connsiteX28" fmla="*/ 1847862 w 2069639"/>
                    <a:gd name="connsiteY28" fmla="*/ 586003 h 1493605"/>
                    <a:gd name="connsiteX29" fmla="*/ 1721656 w 2069639"/>
                    <a:gd name="connsiteY29" fmla="*/ 802697 h 1493605"/>
                    <a:gd name="connsiteX30" fmla="*/ 1554969 w 2069639"/>
                    <a:gd name="connsiteY30" fmla="*/ 821747 h 1493605"/>
                    <a:gd name="connsiteX31" fmla="*/ 1612118 w 2069639"/>
                    <a:gd name="connsiteY31" fmla="*/ 755072 h 1493605"/>
                    <a:gd name="connsiteX32" fmla="*/ 1716894 w 2069639"/>
                    <a:gd name="connsiteY32" fmla="*/ 705066 h 1493605"/>
                    <a:gd name="connsiteX33" fmla="*/ 1438288 w 2069639"/>
                    <a:gd name="connsiteY33" fmla="*/ 352641 h 1493605"/>
                    <a:gd name="connsiteX34" fmla="*/ 1488293 w 2069639"/>
                    <a:gd name="connsiteY34" fmla="*/ 528853 h 1493605"/>
                    <a:gd name="connsiteX35" fmla="*/ 1420825 w 2069639"/>
                    <a:gd name="connsiteY35" fmla="*/ 582828 h 1493605"/>
                    <a:gd name="connsiteX36" fmla="*/ 1370025 w 2069639"/>
                    <a:gd name="connsiteY36" fmla="*/ 509803 h 1493605"/>
                    <a:gd name="connsiteX37" fmla="*/ 1090625 w 2069639"/>
                    <a:gd name="connsiteY37" fmla="*/ 265328 h 1493605"/>
                    <a:gd name="connsiteX38" fmla="*/ 979500 w 2069639"/>
                    <a:gd name="connsiteY38" fmla="*/ 328828 h 1493605"/>
                    <a:gd name="connsiteX39" fmla="*/ 722325 w 2069639"/>
                    <a:gd name="connsiteY39" fmla="*/ 208178 h 1493605"/>
                    <a:gd name="connsiteX40" fmla="*/ 719150 w 2069639"/>
                    <a:gd name="connsiteY40" fmla="*/ 605053 h 1493605"/>
                    <a:gd name="connsiteX41" fmla="*/ 744550 w 2069639"/>
                    <a:gd name="connsiteY41" fmla="*/ 741578 h 1493605"/>
                    <a:gd name="connsiteX42" fmla="*/ 658825 w 2069639"/>
                    <a:gd name="connsiteY42" fmla="*/ 659028 h 1493605"/>
                    <a:gd name="connsiteX43" fmla="*/ 630250 w 2069639"/>
                    <a:gd name="connsiteY43" fmla="*/ 576477 h 1493605"/>
                    <a:gd name="connsiteX44" fmla="*/ 383235 w 2069639"/>
                    <a:gd name="connsiteY44" fmla="*/ 229244 h 1493605"/>
                    <a:gd name="connsiteX45" fmla="*/ 357200 w 2069639"/>
                    <a:gd name="connsiteY45" fmla="*/ 332003 h 1493605"/>
                    <a:gd name="connsiteX46" fmla="*/ 77801 w 2069639"/>
                    <a:gd name="connsiteY46" fmla="*/ 478053 h 1493605"/>
                    <a:gd name="connsiteX47" fmla="*/ 385776 w 2069639"/>
                    <a:gd name="connsiteY47" fmla="*/ 681253 h 1493605"/>
                    <a:gd name="connsiteX48" fmla="*/ 315926 w 2069639"/>
                    <a:gd name="connsiteY48" fmla="*/ 782853 h 1493605"/>
                    <a:gd name="connsiteX49" fmla="*/ 33350 w 2069639"/>
                    <a:gd name="connsiteY49" fmla="*/ 643153 h 1493605"/>
                    <a:gd name="connsiteX50" fmla="*/ 307035 w 2069639"/>
                    <a:gd name="connsiteY50"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95350 w 2077399"/>
                    <a:gd name="connsiteY12" fmla="*/ 871753 h 1493605"/>
                    <a:gd name="connsiteX13" fmla="*/ 1046175 w 2077399"/>
                    <a:gd name="connsiteY13" fmla="*/ 1147978 h 1493605"/>
                    <a:gd name="connsiteX14" fmla="*/ 1316050 w 2077399"/>
                    <a:gd name="connsiteY14" fmla="*/ 947953 h 1493605"/>
                    <a:gd name="connsiteX15" fmla="*/ 1192225 w 2077399"/>
                    <a:gd name="connsiteY15" fmla="*/ 674903 h 1493605"/>
                    <a:gd name="connsiteX16" fmla="*/ 1068400 w 2077399"/>
                    <a:gd name="connsiteY16" fmla="*/ 754278 h 1493605"/>
                    <a:gd name="connsiteX17" fmla="*/ 1017600 w 2077399"/>
                    <a:gd name="connsiteY17" fmla="*/ 849528 h 1493605"/>
                    <a:gd name="connsiteX18" fmla="*/ 1185875 w 2077399"/>
                    <a:gd name="connsiteY18" fmla="*/ 592353 h 1493605"/>
                    <a:gd name="connsiteX19" fmla="*/ 1278744 w 2077399"/>
                    <a:gd name="connsiteY19" fmla="*/ 1178934 h 1493605"/>
                    <a:gd name="connsiteX20" fmla="*/ 1588306 w 2077399"/>
                    <a:gd name="connsiteY20" fmla="*/ 1324191 h 1493605"/>
                    <a:gd name="connsiteX21" fmla="*/ 1598625 w 2077399"/>
                    <a:gd name="connsiteY21" fmla="*/ 1054316 h 1493605"/>
                    <a:gd name="connsiteX22" fmla="*/ 1615294 w 2077399"/>
                    <a:gd name="connsiteY22" fmla="*/ 925728 h 1493605"/>
                    <a:gd name="connsiteX23" fmla="*/ 1674031 w 2077399"/>
                    <a:gd name="connsiteY23" fmla="*/ 1007484 h 1493605"/>
                    <a:gd name="connsiteX24" fmla="*/ 1664506 w 2077399"/>
                    <a:gd name="connsiteY24" fmla="*/ 1083685 h 1493605"/>
                    <a:gd name="connsiteX25" fmla="*/ 1707369 w 2077399"/>
                    <a:gd name="connsiteY25" fmla="*/ 1343241 h 1493605"/>
                    <a:gd name="connsiteX26" fmla="*/ 1932794 w 2077399"/>
                    <a:gd name="connsiteY26" fmla="*/ 1044791 h 1493605"/>
                    <a:gd name="connsiteX27" fmla="*/ 1960576 w 2077399"/>
                    <a:gd name="connsiteY27" fmla="*/ 779678 h 1493605"/>
                    <a:gd name="connsiteX28" fmla="*/ 1847862 w 2077399"/>
                    <a:gd name="connsiteY28" fmla="*/ 586003 h 1493605"/>
                    <a:gd name="connsiteX29" fmla="*/ 1721656 w 2077399"/>
                    <a:gd name="connsiteY29" fmla="*/ 802697 h 1493605"/>
                    <a:gd name="connsiteX30" fmla="*/ 1554969 w 2077399"/>
                    <a:gd name="connsiteY30" fmla="*/ 821747 h 1493605"/>
                    <a:gd name="connsiteX31" fmla="*/ 1612118 w 2077399"/>
                    <a:gd name="connsiteY31" fmla="*/ 755072 h 1493605"/>
                    <a:gd name="connsiteX32" fmla="*/ 1716894 w 2077399"/>
                    <a:gd name="connsiteY32" fmla="*/ 705066 h 1493605"/>
                    <a:gd name="connsiteX33" fmla="*/ 1438288 w 2077399"/>
                    <a:gd name="connsiteY33" fmla="*/ 352641 h 1493605"/>
                    <a:gd name="connsiteX34" fmla="*/ 1488293 w 2077399"/>
                    <a:gd name="connsiteY34" fmla="*/ 528853 h 1493605"/>
                    <a:gd name="connsiteX35" fmla="*/ 1420825 w 2077399"/>
                    <a:gd name="connsiteY35" fmla="*/ 582828 h 1493605"/>
                    <a:gd name="connsiteX36" fmla="*/ 1370025 w 2077399"/>
                    <a:gd name="connsiteY36" fmla="*/ 509803 h 1493605"/>
                    <a:gd name="connsiteX37" fmla="*/ 1090625 w 2077399"/>
                    <a:gd name="connsiteY37" fmla="*/ 265328 h 1493605"/>
                    <a:gd name="connsiteX38" fmla="*/ 979500 w 2077399"/>
                    <a:gd name="connsiteY38" fmla="*/ 328828 h 1493605"/>
                    <a:gd name="connsiteX39" fmla="*/ 722325 w 2077399"/>
                    <a:gd name="connsiteY39" fmla="*/ 208178 h 1493605"/>
                    <a:gd name="connsiteX40" fmla="*/ 719150 w 2077399"/>
                    <a:gd name="connsiteY40" fmla="*/ 605053 h 1493605"/>
                    <a:gd name="connsiteX41" fmla="*/ 744550 w 2077399"/>
                    <a:gd name="connsiteY41" fmla="*/ 741578 h 1493605"/>
                    <a:gd name="connsiteX42" fmla="*/ 658825 w 2077399"/>
                    <a:gd name="connsiteY42" fmla="*/ 659028 h 1493605"/>
                    <a:gd name="connsiteX43" fmla="*/ 630250 w 2077399"/>
                    <a:gd name="connsiteY43" fmla="*/ 576477 h 1493605"/>
                    <a:gd name="connsiteX44" fmla="*/ 383235 w 2077399"/>
                    <a:gd name="connsiteY44" fmla="*/ 229244 h 1493605"/>
                    <a:gd name="connsiteX45" fmla="*/ 357200 w 2077399"/>
                    <a:gd name="connsiteY45" fmla="*/ 332003 h 1493605"/>
                    <a:gd name="connsiteX46" fmla="*/ 77801 w 2077399"/>
                    <a:gd name="connsiteY46" fmla="*/ 478053 h 1493605"/>
                    <a:gd name="connsiteX47" fmla="*/ 385776 w 2077399"/>
                    <a:gd name="connsiteY47" fmla="*/ 681253 h 1493605"/>
                    <a:gd name="connsiteX48" fmla="*/ 315926 w 2077399"/>
                    <a:gd name="connsiteY48" fmla="*/ 782853 h 1493605"/>
                    <a:gd name="connsiteX49" fmla="*/ 33350 w 2077399"/>
                    <a:gd name="connsiteY49" fmla="*/ 643153 h 1493605"/>
                    <a:gd name="connsiteX50" fmla="*/ 307035 w 2077399"/>
                    <a:gd name="connsiteY50"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4453 h 1493605"/>
                    <a:gd name="connsiteX13" fmla="*/ 1046175 w 2077399"/>
                    <a:gd name="connsiteY13" fmla="*/ 1147978 h 1493605"/>
                    <a:gd name="connsiteX14" fmla="*/ 1316050 w 2077399"/>
                    <a:gd name="connsiteY14" fmla="*/ 947953 h 1493605"/>
                    <a:gd name="connsiteX15" fmla="*/ 1192225 w 2077399"/>
                    <a:gd name="connsiteY15" fmla="*/ 674903 h 1493605"/>
                    <a:gd name="connsiteX16" fmla="*/ 1068400 w 2077399"/>
                    <a:gd name="connsiteY16" fmla="*/ 754278 h 1493605"/>
                    <a:gd name="connsiteX17" fmla="*/ 1017600 w 2077399"/>
                    <a:gd name="connsiteY17" fmla="*/ 849528 h 1493605"/>
                    <a:gd name="connsiteX18" fmla="*/ 1185875 w 2077399"/>
                    <a:gd name="connsiteY18" fmla="*/ 592353 h 1493605"/>
                    <a:gd name="connsiteX19" fmla="*/ 1278744 w 2077399"/>
                    <a:gd name="connsiteY19" fmla="*/ 1178934 h 1493605"/>
                    <a:gd name="connsiteX20" fmla="*/ 1588306 w 2077399"/>
                    <a:gd name="connsiteY20" fmla="*/ 1324191 h 1493605"/>
                    <a:gd name="connsiteX21" fmla="*/ 1598625 w 2077399"/>
                    <a:gd name="connsiteY21" fmla="*/ 1054316 h 1493605"/>
                    <a:gd name="connsiteX22" fmla="*/ 1615294 w 2077399"/>
                    <a:gd name="connsiteY22" fmla="*/ 925728 h 1493605"/>
                    <a:gd name="connsiteX23" fmla="*/ 1674031 w 2077399"/>
                    <a:gd name="connsiteY23" fmla="*/ 1007484 h 1493605"/>
                    <a:gd name="connsiteX24" fmla="*/ 1664506 w 2077399"/>
                    <a:gd name="connsiteY24" fmla="*/ 1083685 h 1493605"/>
                    <a:gd name="connsiteX25" fmla="*/ 1707369 w 2077399"/>
                    <a:gd name="connsiteY25" fmla="*/ 1343241 h 1493605"/>
                    <a:gd name="connsiteX26" fmla="*/ 1932794 w 2077399"/>
                    <a:gd name="connsiteY26" fmla="*/ 1044791 h 1493605"/>
                    <a:gd name="connsiteX27" fmla="*/ 1960576 w 2077399"/>
                    <a:gd name="connsiteY27" fmla="*/ 779678 h 1493605"/>
                    <a:gd name="connsiteX28" fmla="*/ 1847862 w 2077399"/>
                    <a:gd name="connsiteY28" fmla="*/ 586003 h 1493605"/>
                    <a:gd name="connsiteX29" fmla="*/ 1721656 w 2077399"/>
                    <a:gd name="connsiteY29" fmla="*/ 802697 h 1493605"/>
                    <a:gd name="connsiteX30" fmla="*/ 1554969 w 2077399"/>
                    <a:gd name="connsiteY30" fmla="*/ 821747 h 1493605"/>
                    <a:gd name="connsiteX31" fmla="*/ 1612118 w 2077399"/>
                    <a:gd name="connsiteY31" fmla="*/ 755072 h 1493605"/>
                    <a:gd name="connsiteX32" fmla="*/ 1716894 w 2077399"/>
                    <a:gd name="connsiteY32" fmla="*/ 705066 h 1493605"/>
                    <a:gd name="connsiteX33" fmla="*/ 1438288 w 2077399"/>
                    <a:gd name="connsiteY33" fmla="*/ 352641 h 1493605"/>
                    <a:gd name="connsiteX34" fmla="*/ 1488293 w 2077399"/>
                    <a:gd name="connsiteY34" fmla="*/ 528853 h 1493605"/>
                    <a:gd name="connsiteX35" fmla="*/ 1420825 w 2077399"/>
                    <a:gd name="connsiteY35" fmla="*/ 582828 h 1493605"/>
                    <a:gd name="connsiteX36" fmla="*/ 1370025 w 2077399"/>
                    <a:gd name="connsiteY36" fmla="*/ 509803 h 1493605"/>
                    <a:gd name="connsiteX37" fmla="*/ 1090625 w 2077399"/>
                    <a:gd name="connsiteY37" fmla="*/ 265328 h 1493605"/>
                    <a:gd name="connsiteX38" fmla="*/ 979500 w 2077399"/>
                    <a:gd name="connsiteY38" fmla="*/ 328828 h 1493605"/>
                    <a:gd name="connsiteX39" fmla="*/ 722325 w 2077399"/>
                    <a:gd name="connsiteY39" fmla="*/ 208178 h 1493605"/>
                    <a:gd name="connsiteX40" fmla="*/ 719150 w 2077399"/>
                    <a:gd name="connsiteY40" fmla="*/ 605053 h 1493605"/>
                    <a:gd name="connsiteX41" fmla="*/ 744550 w 2077399"/>
                    <a:gd name="connsiteY41" fmla="*/ 741578 h 1493605"/>
                    <a:gd name="connsiteX42" fmla="*/ 658825 w 2077399"/>
                    <a:gd name="connsiteY42" fmla="*/ 659028 h 1493605"/>
                    <a:gd name="connsiteX43" fmla="*/ 630250 w 2077399"/>
                    <a:gd name="connsiteY43" fmla="*/ 576477 h 1493605"/>
                    <a:gd name="connsiteX44" fmla="*/ 383235 w 2077399"/>
                    <a:gd name="connsiteY44" fmla="*/ 229244 h 1493605"/>
                    <a:gd name="connsiteX45" fmla="*/ 357200 w 2077399"/>
                    <a:gd name="connsiteY45" fmla="*/ 332003 h 1493605"/>
                    <a:gd name="connsiteX46" fmla="*/ 77801 w 2077399"/>
                    <a:gd name="connsiteY46" fmla="*/ 478053 h 1493605"/>
                    <a:gd name="connsiteX47" fmla="*/ 385776 w 2077399"/>
                    <a:gd name="connsiteY47" fmla="*/ 681253 h 1493605"/>
                    <a:gd name="connsiteX48" fmla="*/ 315926 w 2077399"/>
                    <a:gd name="connsiteY48" fmla="*/ 782853 h 1493605"/>
                    <a:gd name="connsiteX49" fmla="*/ 33350 w 2077399"/>
                    <a:gd name="connsiteY49" fmla="*/ 643153 h 1493605"/>
                    <a:gd name="connsiteX50" fmla="*/ 307035 w 2077399"/>
                    <a:gd name="connsiteY50"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4453 h 1493605"/>
                    <a:gd name="connsiteX13" fmla="*/ 1046175 w 2077399"/>
                    <a:gd name="connsiteY13" fmla="*/ 1147978 h 1493605"/>
                    <a:gd name="connsiteX14" fmla="*/ 1316050 w 2077399"/>
                    <a:gd name="connsiteY14" fmla="*/ 947953 h 1493605"/>
                    <a:gd name="connsiteX15" fmla="*/ 1192225 w 2077399"/>
                    <a:gd name="connsiteY15" fmla="*/ 674903 h 1493605"/>
                    <a:gd name="connsiteX16" fmla="*/ 1068400 w 2077399"/>
                    <a:gd name="connsiteY16" fmla="*/ 754278 h 1493605"/>
                    <a:gd name="connsiteX17" fmla="*/ 1017600 w 2077399"/>
                    <a:gd name="connsiteY17" fmla="*/ 849528 h 1493605"/>
                    <a:gd name="connsiteX18" fmla="*/ 1185875 w 2077399"/>
                    <a:gd name="connsiteY18" fmla="*/ 592353 h 1493605"/>
                    <a:gd name="connsiteX19" fmla="*/ 1278744 w 2077399"/>
                    <a:gd name="connsiteY19" fmla="*/ 1178934 h 1493605"/>
                    <a:gd name="connsiteX20" fmla="*/ 1588306 w 2077399"/>
                    <a:gd name="connsiteY20" fmla="*/ 1324191 h 1493605"/>
                    <a:gd name="connsiteX21" fmla="*/ 1598625 w 2077399"/>
                    <a:gd name="connsiteY21" fmla="*/ 1054316 h 1493605"/>
                    <a:gd name="connsiteX22" fmla="*/ 1615294 w 2077399"/>
                    <a:gd name="connsiteY22" fmla="*/ 925728 h 1493605"/>
                    <a:gd name="connsiteX23" fmla="*/ 1674031 w 2077399"/>
                    <a:gd name="connsiteY23" fmla="*/ 1007484 h 1493605"/>
                    <a:gd name="connsiteX24" fmla="*/ 1664506 w 2077399"/>
                    <a:gd name="connsiteY24" fmla="*/ 1083685 h 1493605"/>
                    <a:gd name="connsiteX25" fmla="*/ 1707369 w 2077399"/>
                    <a:gd name="connsiteY25" fmla="*/ 1343241 h 1493605"/>
                    <a:gd name="connsiteX26" fmla="*/ 1932794 w 2077399"/>
                    <a:gd name="connsiteY26" fmla="*/ 1044791 h 1493605"/>
                    <a:gd name="connsiteX27" fmla="*/ 1960576 w 2077399"/>
                    <a:gd name="connsiteY27" fmla="*/ 779678 h 1493605"/>
                    <a:gd name="connsiteX28" fmla="*/ 1847862 w 2077399"/>
                    <a:gd name="connsiteY28" fmla="*/ 586003 h 1493605"/>
                    <a:gd name="connsiteX29" fmla="*/ 1721656 w 2077399"/>
                    <a:gd name="connsiteY29" fmla="*/ 802697 h 1493605"/>
                    <a:gd name="connsiteX30" fmla="*/ 1554969 w 2077399"/>
                    <a:gd name="connsiteY30" fmla="*/ 821747 h 1493605"/>
                    <a:gd name="connsiteX31" fmla="*/ 1612118 w 2077399"/>
                    <a:gd name="connsiteY31" fmla="*/ 755072 h 1493605"/>
                    <a:gd name="connsiteX32" fmla="*/ 1716894 w 2077399"/>
                    <a:gd name="connsiteY32" fmla="*/ 705066 h 1493605"/>
                    <a:gd name="connsiteX33" fmla="*/ 1438288 w 2077399"/>
                    <a:gd name="connsiteY33" fmla="*/ 352641 h 1493605"/>
                    <a:gd name="connsiteX34" fmla="*/ 1488293 w 2077399"/>
                    <a:gd name="connsiteY34" fmla="*/ 528853 h 1493605"/>
                    <a:gd name="connsiteX35" fmla="*/ 1420825 w 2077399"/>
                    <a:gd name="connsiteY35" fmla="*/ 582828 h 1493605"/>
                    <a:gd name="connsiteX36" fmla="*/ 1370025 w 2077399"/>
                    <a:gd name="connsiteY36" fmla="*/ 509803 h 1493605"/>
                    <a:gd name="connsiteX37" fmla="*/ 1090625 w 2077399"/>
                    <a:gd name="connsiteY37" fmla="*/ 265328 h 1493605"/>
                    <a:gd name="connsiteX38" fmla="*/ 979500 w 2077399"/>
                    <a:gd name="connsiteY38" fmla="*/ 328828 h 1493605"/>
                    <a:gd name="connsiteX39" fmla="*/ 722325 w 2077399"/>
                    <a:gd name="connsiteY39" fmla="*/ 208178 h 1493605"/>
                    <a:gd name="connsiteX40" fmla="*/ 719150 w 2077399"/>
                    <a:gd name="connsiteY40" fmla="*/ 605053 h 1493605"/>
                    <a:gd name="connsiteX41" fmla="*/ 744550 w 2077399"/>
                    <a:gd name="connsiteY41" fmla="*/ 741578 h 1493605"/>
                    <a:gd name="connsiteX42" fmla="*/ 658825 w 2077399"/>
                    <a:gd name="connsiteY42" fmla="*/ 659028 h 1493605"/>
                    <a:gd name="connsiteX43" fmla="*/ 630250 w 2077399"/>
                    <a:gd name="connsiteY43" fmla="*/ 576477 h 1493605"/>
                    <a:gd name="connsiteX44" fmla="*/ 383235 w 2077399"/>
                    <a:gd name="connsiteY44" fmla="*/ 229244 h 1493605"/>
                    <a:gd name="connsiteX45" fmla="*/ 357200 w 2077399"/>
                    <a:gd name="connsiteY45" fmla="*/ 332003 h 1493605"/>
                    <a:gd name="connsiteX46" fmla="*/ 77801 w 2077399"/>
                    <a:gd name="connsiteY46" fmla="*/ 478053 h 1493605"/>
                    <a:gd name="connsiteX47" fmla="*/ 385776 w 2077399"/>
                    <a:gd name="connsiteY47" fmla="*/ 681253 h 1493605"/>
                    <a:gd name="connsiteX48" fmla="*/ 315926 w 2077399"/>
                    <a:gd name="connsiteY48" fmla="*/ 782853 h 1493605"/>
                    <a:gd name="connsiteX49" fmla="*/ 33350 w 2077399"/>
                    <a:gd name="connsiteY49" fmla="*/ 643153 h 1493605"/>
                    <a:gd name="connsiteX50" fmla="*/ 307035 w 2077399"/>
                    <a:gd name="connsiteY50"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4453 h 1493605"/>
                    <a:gd name="connsiteX13" fmla="*/ 1046175 w 2077399"/>
                    <a:gd name="connsiteY13" fmla="*/ 1147978 h 1493605"/>
                    <a:gd name="connsiteX14" fmla="*/ 1316050 w 2077399"/>
                    <a:gd name="connsiteY14" fmla="*/ 947953 h 1493605"/>
                    <a:gd name="connsiteX15" fmla="*/ 1192225 w 2077399"/>
                    <a:gd name="connsiteY15" fmla="*/ 674903 h 1493605"/>
                    <a:gd name="connsiteX16" fmla="*/ 1068400 w 2077399"/>
                    <a:gd name="connsiteY16" fmla="*/ 754278 h 1493605"/>
                    <a:gd name="connsiteX17" fmla="*/ 1017600 w 2077399"/>
                    <a:gd name="connsiteY17" fmla="*/ 849528 h 1493605"/>
                    <a:gd name="connsiteX18" fmla="*/ 1185875 w 2077399"/>
                    <a:gd name="connsiteY18" fmla="*/ 592353 h 1493605"/>
                    <a:gd name="connsiteX19" fmla="*/ 1278744 w 2077399"/>
                    <a:gd name="connsiteY19" fmla="*/ 1178934 h 1493605"/>
                    <a:gd name="connsiteX20" fmla="*/ 1588306 w 2077399"/>
                    <a:gd name="connsiteY20" fmla="*/ 1324191 h 1493605"/>
                    <a:gd name="connsiteX21" fmla="*/ 1598625 w 2077399"/>
                    <a:gd name="connsiteY21" fmla="*/ 1054316 h 1493605"/>
                    <a:gd name="connsiteX22" fmla="*/ 1615294 w 2077399"/>
                    <a:gd name="connsiteY22" fmla="*/ 925728 h 1493605"/>
                    <a:gd name="connsiteX23" fmla="*/ 1674031 w 2077399"/>
                    <a:gd name="connsiteY23" fmla="*/ 1007484 h 1493605"/>
                    <a:gd name="connsiteX24" fmla="*/ 1664506 w 2077399"/>
                    <a:gd name="connsiteY24" fmla="*/ 1083685 h 1493605"/>
                    <a:gd name="connsiteX25" fmla="*/ 1707369 w 2077399"/>
                    <a:gd name="connsiteY25" fmla="*/ 1343241 h 1493605"/>
                    <a:gd name="connsiteX26" fmla="*/ 1932794 w 2077399"/>
                    <a:gd name="connsiteY26" fmla="*/ 1044791 h 1493605"/>
                    <a:gd name="connsiteX27" fmla="*/ 1960576 w 2077399"/>
                    <a:gd name="connsiteY27" fmla="*/ 779678 h 1493605"/>
                    <a:gd name="connsiteX28" fmla="*/ 1847862 w 2077399"/>
                    <a:gd name="connsiteY28" fmla="*/ 586003 h 1493605"/>
                    <a:gd name="connsiteX29" fmla="*/ 1721656 w 2077399"/>
                    <a:gd name="connsiteY29" fmla="*/ 802697 h 1493605"/>
                    <a:gd name="connsiteX30" fmla="*/ 1554969 w 2077399"/>
                    <a:gd name="connsiteY30" fmla="*/ 821747 h 1493605"/>
                    <a:gd name="connsiteX31" fmla="*/ 1612118 w 2077399"/>
                    <a:gd name="connsiteY31" fmla="*/ 755072 h 1493605"/>
                    <a:gd name="connsiteX32" fmla="*/ 1716894 w 2077399"/>
                    <a:gd name="connsiteY32" fmla="*/ 705066 h 1493605"/>
                    <a:gd name="connsiteX33" fmla="*/ 1438288 w 2077399"/>
                    <a:gd name="connsiteY33" fmla="*/ 352641 h 1493605"/>
                    <a:gd name="connsiteX34" fmla="*/ 1488293 w 2077399"/>
                    <a:gd name="connsiteY34" fmla="*/ 528853 h 1493605"/>
                    <a:gd name="connsiteX35" fmla="*/ 1420825 w 2077399"/>
                    <a:gd name="connsiteY35" fmla="*/ 582828 h 1493605"/>
                    <a:gd name="connsiteX36" fmla="*/ 1370025 w 2077399"/>
                    <a:gd name="connsiteY36" fmla="*/ 509803 h 1493605"/>
                    <a:gd name="connsiteX37" fmla="*/ 1090625 w 2077399"/>
                    <a:gd name="connsiteY37" fmla="*/ 265328 h 1493605"/>
                    <a:gd name="connsiteX38" fmla="*/ 979500 w 2077399"/>
                    <a:gd name="connsiteY38" fmla="*/ 328828 h 1493605"/>
                    <a:gd name="connsiteX39" fmla="*/ 722325 w 2077399"/>
                    <a:gd name="connsiteY39" fmla="*/ 208178 h 1493605"/>
                    <a:gd name="connsiteX40" fmla="*/ 719150 w 2077399"/>
                    <a:gd name="connsiteY40" fmla="*/ 605053 h 1493605"/>
                    <a:gd name="connsiteX41" fmla="*/ 744550 w 2077399"/>
                    <a:gd name="connsiteY41" fmla="*/ 741578 h 1493605"/>
                    <a:gd name="connsiteX42" fmla="*/ 658825 w 2077399"/>
                    <a:gd name="connsiteY42" fmla="*/ 659028 h 1493605"/>
                    <a:gd name="connsiteX43" fmla="*/ 630250 w 2077399"/>
                    <a:gd name="connsiteY43" fmla="*/ 576477 h 1493605"/>
                    <a:gd name="connsiteX44" fmla="*/ 383235 w 2077399"/>
                    <a:gd name="connsiteY44" fmla="*/ 229244 h 1493605"/>
                    <a:gd name="connsiteX45" fmla="*/ 357200 w 2077399"/>
                    <a:gd name="connsiteY45" fmla="*/ 332003 h 1493605"/>
                    <a:gd name="connsiteX46" fmla="*/ 77801 w 2077399"/>
                    <a:gd name="connsiteY46" fmla="*/ 478053 h 1493605"/>
                    <a:gd name="connsiteX47" fmla="*/ 385776 w 2077399"/>
                    <a:gd name="connsiteY47" fmla="*/ 681253 h 1493605"/>
                    <a:gd name="connsiteX48" fmla="*/ 315926 w 2077399"/>
                    <a:gd name="connsiteY48" fmla="*/ 782853 h 1493605"/>
                    <a:gd name="connsiteX49" fmla="*/ 33350 w 2077399"/>
                    <a:gd name="connsiteY49" fmla="*/ 643153 h 1493605"/>
                    <a:gd name="connsiteX50" fmla="*/ 307035 w 2077399"/>
                    <a:gd name="connsiteY50"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4453 h 1493605"/>
                    <a:gd name="connsiteX13" fmla="*/ 801701 w 2077399"/>
                    <a:gd name="connsiteY13" fmla="*/ 963828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01701 w 2077399"/>
                    <a:gd name="connsiteY13" fmla="*/ 963828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01701 w 2077399"/>
                    <a:gd name="connsiteY13" fmla="*/ 963828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01701 w 2077399"/>
                    <a:gd name="connsiteY13" fmla="*/ 963828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01701 w 2077399"/>
                    <a:gd name="connsiteY13" fmla="*/ 963828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01701 w 2077399"/>
                    <a:gd name="connsiteY13" fmla="*/ 963828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01701 w 2077399"/>
                    <a:gd name="connsiteY13" fmla="*/ 963828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01701 w 2077399"/>
                    <a:gd name="connsiteY13" fmla="*/ 963828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01701 w 2077399"/>
                    <a:gd name="connsiteY13" fmla="*/ 963828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01701 w 2077399"/>
                    <a:gd name="connsiteY13" fmla="*/ 963828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30225 w 2077399"/>
                    <a:gd name="connsiteY11" fmla="*/ 6876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15926 w 2077399"/>
                    <a:gd name="connsiteY49" fmla="*/ 782853 h 1493605"/>
                    <a:gd name="connsiteX50" fmla="*/ 33350 w 2077399"/>
                    <a:gd name="connsiteY50" fmla="*/ 643153 h 1493605"/>
                    <a:gd name="connsiteX51" fmla="*/ 307035 w 2077399"/>
                    <a:gd name="connsiteY51"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315926 w 2077399"/>
                    <a:gd name="connsiteY50" fmla="*/ 782853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68301 w 2077399"/>
                    <a:gd name="connsiteY50" fmla="*/ 797141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68301 w 2077399"/>
                    <a:gd name="connsiteY50" fmla="*/ 797141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56394 w 2077399"/>
                    <a:gd name="connsiteY50" fmla="*/ 794760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56394 w 2077399"/>
                    <a:gd name="connsiteY50" fmla="*/ 794760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39725 w 2077399"/>
                    <a:gd name="connsiteY50" fmla="*/ 794760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39725 w 2077399"/>
                    <a:gd name="connsiteY50" fmla="*/ 794760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54025 w 2077399"/>
                    <a:gd name="connsiteY10" fmla="*/ 786028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39725 w 2077399"/>
                    <a:gd name="connsiteY50" fmla="*/ 794760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75456 w 2077399"/>
                    <a:gd name="connsiteY10" fmla="*/ 802697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39725 w 2077399"/>
                    <a:gd name="connsiteY50" fmla="*/ 794760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75456 w 2077399"/>
                    <a:gd name="connsiteY10" fmla="*/ 802697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39725 w 2077399"/>
                    <a:gd name="connsiteY50" fmla="*/ 794760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75456 w 2077399"/>
                    <a:gd name="connsiteY10" fmla="*/ 802697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39725 w 2077399"/>
                    <a:gd name="connsiteY50" fmla="*/ 794760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75456 w 2077399"/>
                    <a:gd name="connsiteY10" fmla="*/ 802697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39725 w 2077399"/>
                    <a:gd name="connsiteY50" fmla="*/ 794760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75456 w 2077399"/>
                    <a:gd name="connsiteY10" fmla="*/ 802697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39725 w 2077399"/>
                    <a:gd name="connsiteY50" fmla="*/ 794760 h 1493605"/>
                    <a:gd name="connsiteX51" fmla="*/ 33350 w 2077399"/>
                    <a:gd name="connsiteY51" fmla="*/ 643153 h 1493605"/>
                    <a:gd name="connsiteX52" fmla="*/ 307035 w 2077399"/>
                    <a:gd name="connsiteY52" fmla="*/ 225434 h 1493605"/>
                    <a:gd name="connsiteX0" fmla="*/ 307035 w 2077399"/>
                    <a:gd name="connsiteY0" fmla="*/ 225434 h 1493605"/>
                    <a:gd name="connsiteX1" fmla="*/ 658825 w 2077399"/>
                    <a:gd name="connsiteY1" fmla="*/ 125627 h 1493605"/>
                    <a:gd name="connsiteX2" fmla="*/ 1065225 w 2077399"/>
                    <a:gd name="connsiteY2" fmla="*/ 185952 h 1493605"/>
                    <a:gd name="connsiteX3" fmla="*/ 1411300 w 2077399"/>
                    <a:gd name="connsiteY3" fmla="*/ 243102 h 1493605"/>
                    <a:gd name="connsiteX4" fmla="*/ 1826907 w 2077399"/>
                    <a:gd name="connsiteY4" fmla="*/ 510390 h 1493605"/>
                    <a:gd name="connsiteX5" fmla="*/ 2005025 w 2077399"/>
                    <a:gd name="connsiteY5" fmla="*/ 1009071 h 1493605"/>
                    <a:gd name="connsiteX6" fmla="*/ 1637995 w 2077399"/>
                    <a:gd name="connsiteY6" fmla="*/ 1394469 h 1493605"/>
                    <a:gd name="connsiteX7" fmla="*/ 1185875 w 2077399"/>
                    <a:gd name="connsiteY7" fmla="*/ 1221002 h 1493605"/>
                    <a:gd name="connsiteX8" fmla="*/ 871550 w 2077399"/>
                    <a:gd name="connsiteY8" fmla="*/ 1163853 h 1493605"/>
                    <a:gd name="connsiteX9" fmla="*/ 709625 w 2077399"/>
                    <a:gd name="connsiteY9" fmla="*/ 967003 h 1493605"/>
                    <a:gd name="connsiteX10" fmla="*/ 375456 w 2077399"/>
                    <a:gd name="connsiteY10" fmla="*/ 802697 h 1493605"/>
                    <a:gd name="connsiteX11" fmla="*/ 423875 w 2077399"/>
                    <a:gd name="connsiteY11" fmla="*/ 725703 h 1493605"/>
                    <a:gd name="connsiteX12" fmla="*/ 763600 w 2077399"/>
                    <a:gd name="connsiteY12" fmla="*/ 881278 h 1493605"/>
                    <a:gd name="connsiteX13" fmla="*/ 827101 w 2077399"/>
                    <a:gd name="connsiteY13" fmla="*/ 1017803 h 1493605"/>
                    <a:gd name="connsiteX14" fmla="*/ 1046175 w 2077399"/>
                    <a:gd name="connsiteY14" fmla="*/ 1147978 h 1493605"/>
                    <a:gd name="connsiteX15" fmla="*/ 1316050 w 2077399"/>
                    <a:gd name="connsiteY15" fmla="*/ 947953 h 1493605"/>
                    <a:gd name="connsiteX16" fmla="*/ 1192225 w 2077399"/>
                    <a:gd name="connsiteY16" fmla="*/ 674903 h 1493605"/>
                    <a:gd name="connsiteX17" fmla="*/ 1068400 w 2077399"/>
                    <a:gd name="connsiteY17" fmla="*/ 754278 h 1493605"/>
                    <a:gd name="connsiteX18" fmla="*/ 1017600 w 2077399"/>
                    <a:gd name="connsiteY18" fmla="*/ 849528 h 1493605"/>
                    <a:gd name="connsiteX19" fmla="*/ 1185875 w 2077399"/>
                    <a:gd name="connsiteY19" fmla="*/ 592353 h 1493605"/>
                    <a:gd name="connsiteX20" fmla="*/ 1278744 w 2077399"/>
                    <a:gd name="connsiteY20" fmla="*/ 1178934 h 1493605"/>
                    <a:gd name="connsiteX21" fmla="*/ 1588306 w 2077399"/>
                    <a:gd name="connsiteY21" fmla="*/ 1324191 h 1493605"/>
                    <a:gd name="connsiteX22" fmla="*/ 1598625 w 2077399"/>
                    <a:gd name="connsiteY22" fmla="*/ 1054316 h 1493605"/>
                    <a:gd name="connsiteX23" fmla="*/ 1615294 w 2077399"/>
                    <a:gd name="connsiteY23" fmla="*/ 925728 h 1493605"/>
                    <a:gd name="connsiteX24" fmla="*/ 1674031 w 2077399"/>
                    <a:gd name="connsiteY24" fmla="*/ 1007484 h 1493605"/>
                    <a:gd name="connsiteX25" fmla="*/ 1664506 w 2077399"/>
                    <a:gd name="connsiteY25" fmla="*/ 1083685 h 1493605"/>
                    <a:gd name="connsiteX26" fmla="*/ 1707369 w 2077399"/>
                    <a:gd name="connsiteY26" fmla="*/ 1343241 h 1493605"/>
                    <a:gd name="connsiteX27" fmla="*/ 1932794 w 2077399"/>
                    <a:gd name="connsiteY27" fmla="*/ 1044791 h 1493605"/>
                    <a:gd name="connsiteX28" fmla="*/ 1960576 w 2077399"/>
                    <a:gd name="connsiteY28" fmla="*/ 779678 h 1493605"/>
                    <a:gd name="connsiteX29" fmla="*/ 1847862 w 2077399"/>
                    <a:gd name="connsiteY29" fmla="*/ 586003 h 1493605"/>
                    <a:gd name="connsiteX30" fmla="*/ 1721656 w 2077399"/>
                    <a:gd name="connsiteY30" fmla="*/ 802697 h 1493605"/>
                    <a:gd name="connsiteX31" fmla="*/ 1554969 w 2077399"/>
                    <a:gd name="connsiteY31" fmla="*/ 821747 h 1493605"/>
                    <a:gd name="connsiteX32" fmla="*/ 1612118 w 2077399"/>
                    <a:gd name="connsiteY32" fmla="*/ 755072 h 1493605"/>
                    <a:gd name="connsiteX33" fmla="*/ 1716894 w 2077399"/>
                    <a:gd name="connsiteY33" fmla="*/ 705066 h 1493605"/>
                    <a:gd name="connsiteX34" fmla="*/ 1438288 w 2077399"/>
                    <a:gd name="connsiteY34" fmla="*/ 352641 h 1493605"/>
                    <a:gd name="connsiteX35" fmla="*/ 1488293 w 2077399"/>
                    <a:gd name="connsiteY35" fmla="*/ 528853 h 1493605"/>
                    <a:gd name="connsiteX36" fmla="*/ 1420825 w 2077399"/>
                    <a:gd name="connsiteY36" fmla="*/ 582828 h 1493605"/>
                    <a:gd name="connsiteX37" fmla="*/ 1370025 w 2077399"/>
                    <a:gd name="connsiteY37" fmla="*/ 509803 h 1493605"/>
                    <a:gd name="connsiteX38" fmla="*/ 1090625 w 2077399"/>
                    <a:gd name="connsiteY38" fmla="*/ 265328 h 1493605"/>
                    <a:gd name="connsiteX39" fmla="*/ 979500 w 2077399"/>
                    <a:gd name="connsiteY39" fmla="*/ 328828 h 1493605"/>
                    <a:gd name="connsiteX40" fmla="*/ 722325 w 2077399"/>
                    <a:gd name="connsiteY40" fmla="*/ 208178 h 1493605"/>
                    <a:gd name="connsiteX41" fmla="*/ 719150 w 2077399"/>
                    <a:gd name="connsiteY41" fmla="*/ 605053 h 1493605"/>
                    <a:gd name="connsiteX42" fmla="*/ 744550 w 2077399"/>
                    <a:gd name="connsiteY42" fmla="*/ 741578 h 1493605"/>
                    <a:gd name="connsiteX43" fmla="*/ 658825 w 2077399"/>
                    <a:gd name="connsiteY43" fmla="*/ 659028 h 1493605"/>
                    <a:gd name="connsiteX44" fmla="*/ 630250 w 2077399"/>
                    <a:gd name="connsiteY44" fmla="*/ 576477 h 1493605"/>
                    <a:gd name="connsiteX45" fmla="*/ 383235 w 2077399"/>
                    <a:gd name="connsiteY45" fmla="*/ 229244 h 1493605"/>
                    <a:gd name="connsiteX46" fmla="*/ 357200 w 2077399"/>
                    <a:gd name="connsiteY46" fmla="*/ 332003 h 1493605"/>
                    <a:gd name="connsiteX47" fmla="*/ 77801 w 2077399"/>
                    <a:gd name="connsiteY47" fmla="*/ 478053 h 1493605"/>
                    <a:gd name="connsiteX48" fmla="*/ 385776 w 2077399"/>
                    <a:gd name="connsiteY48" fmla="*/ 681253 h 1493605"/>
                    <a:gd name="connsiteX49" fmla="*/ 350057 w 2077399"/>
                    <a:gd name="connsiteY49" fmla="*/ 776503 h 1493605"/>
                    <a:gd name="connsiteX50" fmla="*/ 239725 w 2077399"/>
                    <a:gd name="connsiteY50" fmla="*/ 794760 h 1493605"/>
                    <a:gd name="connsiteX51" fmla="*/ 33350 w 2077399"/>
                    <a:gd name="connsiteY51" fmla="*/ 643153 h 1493605"/>
                    <a:gd name="connsiteX52" fmla="*/ 307035 w 2077399"/>
                    <a:gd name="connsiteY52" fmla="*/ 225434 h 149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77399" h="1493605">
                      <a:moveTo>
                        <a:pt x="307035" y="225434"/>
                      </a:moveTo>
                      <a:cubicBezTo>
                        <a:pt x="320158" y="36715"/>
                        <a:pt x="614692" y="104093"/>
                        <a:pt x="658825" y="125627"/>
                      </a:cubicBezTo>
                      <a:cubicBezTo>
                        <a:pt x="781486" y="-89974"/>
                        <a:pt x="1012308" y="-315"/>
                        <a:pt x="1065225" y="185952"/>
                      </a:cubicBezTo>
                      <a:cubicBezTo>
                        <a:pt x="1184817" y="45194"/>
                        <a:pt x="1362935" y="134261"/>
                        <a:pt x="1411300" y="243102"/>
                      </a:cubicBezTo>
                      <a:cubicBezTo>
                        <a:pt x="1707315" y="304318"/>
                        <a:pt x="1784573" y="394503"/>
                        <a:pt x="1826907" y="510390"/>
                      </a:cubicBezTo>
                      <a:cubicBezTo>
                        <a:pt x="1943059" y="523884"/>
                        <a:pt x="2115780" y="758178"/>
                        <a:pt x="2005025" y="1009071"/>
                      </a:cubicBezTo>
                      <a:cubicBezTo>
                        <a:pt x="2225317" y="1276179"/>
                        <a:pt x="1896335" y="1682986"/>
                        <a:pt x="1637995" y="1394469"/>
                      </a:cubicBezTo>
                      <a:cubicBezTo>
                        <a:pt x="1551847" y="1430838"/>
                        <a:pt x="1268848" y="1467208"/>
                        <a:pt x="1185875" y="1221002"/>
                      </a:cubicBezTo>
                      <a:cubicBezTo>
                        <a:pt x="1057605" y="1268291"/>
                        <a:pt x="936108" y="1210949"/>
                        <a:pt x="871550" y="1163853"/>
                      </a:cubicBezTo>
                      <a:cubicBezTo>
                        <a:pt x="786883" y="1147978"/>
                        <a:pt x="725500" y="1014628"/>
                        <a:pt x="709625" y="967003"/>
                      </a:cubicBezTo>
                      <a:cubicBezTo>
                        <a:pt x="441338" y="960124"/>
                        <a:pt x="402444" y="842913"/>
                        <a:pt x="375456" y="802697"/>
                      </a:cubicBezTo>
                      <a:cubicBezTo>
                        <a:pt x="351908" y="761687"/>
                        <a:pt x="401120" y="732582"/>
                        <a:pt x="423875" y="725703"/>
                      </a:cubicBezTo>
                      <a:cubicBezTo>
                        <a:pt x="424404" y="871224"/>
                        <a:pt x="700629" y="888686"/>
                        <a:pt x="763600" y="881278"/>
                      </a:cubicBezTo>
                      <a:cubicBezTo>
                        <a:pt x="805933" y="888157"/>
                        <a:pt x="783180" y="977057"/>
                        <a:pt x="827101" y="1017803"/>
                      </a:cubicBezTo>
                      <a:cubicBezTo>
                        <a:pt x="858322" y="1071249"/>
                        <a:pt x="956746" y="1146391"/>
                        <a:pt x="1046175" y="1147978"/>
                      </a:cubicBezTo>
                      <a:cubicBezTo>
                        <a:pt x="1234558" y="1197720"/>
                        <a:pt x="1321342" y="1023624"/>
                        <a:pt x="1316050" y="947953"/>
                      </a:cubicBezTo>
                      <a:cubicBezTo>
                        <a:pt x="1329808" y="885512"/>
                        <a:pt x="1333512" y="743165"/>
                        <a:pt x="1192225" y="674903"/>
                      </a:cubicBezTo>
                      <a:cubicBezTo>
                        <a:pt x="1154654" y="667495"/>
                        <a:pt x="1082687" y="663791"/>
                        <a:pt x="1068400" y="754278"/>
                      </a:cubicBezTo>
                      <a:cubicBezTo>
                        <a:pt x="1046175" y="777032"/>
                        <a:pt x="1092213" y="845294"/>
                        <a:pt x="1017600" y="849528"/>
                      </a:cubicBezTo>
                      <a:cubicBezTo>
                        <a:pt x="896950" y="754278"/>
                        <a:pt x="1055039" y="567615"/>
                        <a:pt x="1185875" y="592353"/>
                      </a:cubicBezTo>
                      <a:cubicBezTo>
                        <a:pt x="1541078" y="729804"/>
                        <a:pt x="1402172" y="1111994"/>
                        <a:pt x="1278744" y="1178934"/>
                      </a:cubicBezTo>
                      <a:cubicBezTo>
                        <a:pt x="1266441" y="1348532"/>
                        <a:pt x="1529172" y="1338081"/>
                        <a:pt x="1588306" y="1324191"/>
                      </a:cubicBezTo>
                      <a:cubicBezTo>
                        <a:pt x="1532347" y="1315592"/>
                        <a:pt x="1537903" y="1076541"/>
                        <a:pt x="1598625" y="1054316"/>
                      </a:cubicBezTo>
                      <a:cubicBezTo>
                        <a:pt x="1542269" y="1000341"/>
                        <a:pt x="1605372" y="932475"/>
                        <a:pt x="1615294" y="925728"/>
                      </a:cubicBezTo>
                      <a:cubicBezTo>
                        <a:pt x="1644266" y="912631"/>
                        <a:pt x="1700225" y="949143"/>
                        <a:pt x="1674031" y="1007484"/>
                      </a:cubicBezTo>
                      <a:cubicBezTo>
                        <a:pt x="1796665" y="948880"/>
                        <a:pt x="1824844" y="1098369"/>
                        <a:pt x="1664506" y="1083685"/>
                      </a:cubicBezTo>
                      <a:cubicBezTo>
                        <a:pt x="1611324" y="1215581"/>
                        <a:pt x="1659745" y="1328556"/>
                        <a:pt x="1707369" y="1343241"/>
                      </a:cubicBezTo>
                      <a:cubicBezTo>
                        <a:pt x="1926444" y="1569857"/>
                        <a:pt x="2082017" y="1172187"/>
                        <a:pt x="1932794" y="1044791"/>
                      </a:cubicBezTo>
                      <a:cubicBezTo>
                        <a:pt x="1901970" y="978910"/>
                        <a:pt x="2005423" y="916468"/>
                        <a:pt x="1960576" y="779678"/>
                      </a:cubicBezTo>
                      <a:cubicBezTo>
                        <a:pt x="1960179" y="706388"/>
                        <a:pt x="1878157" y="587987"/>
                        <a:pt x="1847862" y="586003"/>
                      </a:cubicBezTo>
                      <a:cubicBezTo>
                        <a:pt x="1824446" y="664585"/>
                        <a:pt x="1819684" y="743960"/>
                        <a:pt x="1721656" y="802697"/>
                      </a:cubicBezTo>
                      <a:cubicBezTo>
                        <a:pt x="1655775" y="850322"/>
                        <a:pt x="1585529" y="849925"/>
                        <a:pt x="1554969" y="821747"/>
                      </a:cubicBezTo>
                      <a:cubicBezTo>
                        <a:pt x="1486309" y="781663"/>
                        <a:pt x="1544251" y="666569"/>
                        <a:pt x="1612118" y="755072"/>
                      </a:cubicBezTo>
                      <a:cubicBezTo>
                        <a:pt x="1657361" y="751501"/>
                        <a:pt x="1675221" y="744753"/>
                        <a:pt x="1716894" y="705066"/>
                      </a:cubicBezTo>
                      <a:cubicBezTo>
                        <a:pt x="1932397" y="460591"/>
                        <a:pt x="1489883" y="303429"/>
                        <a:pt x="1438288" y="352641"/>
                      </a:cubicBezTo>
                      <a:cubicBezTo>
                        <a:pt x="1462894" y="389947"/>
                        <a:pt x="1421751" y="480965"/>
                        <a:pt x="1488293" y="528853"/>
                      </a:cubicBezTo>
                      <a:cubicBezTo>
                        <a:pt x="1554836" y="605317"/>
                        <a:pt x="1461174" y="630452"/>
                        <a:pt x="1420825" y="582828"/>
                      </a:cubicBezTo>
                      <a:cubicBezTo>
                        <a:pt x="1382460" y="614315"/>
                        <a:pt x="1303615" y="586532"/>
                        <a:pt x="1370025" y="509803"/>
                      </a:cubicBezTo>
                      <a:cubicBezTo>
                        <a:pt x="1386958" y="316128"/>
                        <a:pt x="1274246" y="73770"/>
                        <a:pt x="1090625" y="265328"/>
                      </a:cubicBezTo>
                      <a:cubicBezTo>
                        <a:pt x="1072104" y="380686"/>
                        <a:pt x="1003842" y="380157"/>
                        <a:pt x="979500" y="328828"/>
                      </a:cubicBezTo>
                      <a:cubicBezTo>
                        <a:pt x="1029242" y="52074"/>
                        <a:pt x="745608" y="18736"/>
                        <a:pt x="722325" y="208178"/>
                      </a:cubicBezTo>
                      <a:cubicBezTo>
                        <a:pt x="762542" y="251570"/>
                        <a:pt x="769421" y="502924"/>
                        <a:pt x="719150" y="605053"/>
                      </a:cubicBezTo>
                      <a:cubicBezTo>
                        <a:pt x="703804" y="599232"/>
                        <a:pt x="828688" y="681253"/>
                        <a:pt x="744550" y="741578"/>
                      </a:cubicBezTo>
                      <a:cubicBezTo>
                        <a:pt x="694808" y="749516"/>
                        <a:pt x="694808" y="682312"/>
                        <a:pt x="658825" y="659028"/>
                      </a:cubicBezTo>
                      <a:cubicBezTo>
                        <a:pt x="572571" y="751632"/>
                        <a:pt x="479332" y="640170"/>
                        <a:pt x="630250" y="576477"/>
                      </a:cubicBezTo>
                      <a:cubicBezTo>
                        <a:pt x="815670" y="142174"/>
                        <a:pt x="426415" y="123797"/>
                        <a:pt x="383235" y="229244"/>
                      </a:cubicBezTo>
                      <a:cubicBezTo>
                        <a:pt x="399639" y="289040"/>
                        <a:pt x="397946" y="320467"/>
                        <a:pt x="357200" y="332003"/>
                      </a:cubicBezTo>
                      <a:cubicBezTo>
                        <a:pt x="230094" y="248059"/>
                        <a:pt x="101084" y="260036"/>
                        <a:pt x="77801" y="478053"/>
                      </a:cubicBezTo>
                      <a:cubicBezTo>
                        <a:pt x="57164" y="534145"/>
                        <a:pt x="181253" y="815396"/>
                        <a:pt x="385776" y="681253"/>
                      </a:cubicBezTo>
                      <a:cubicBezTo>
                        <a:pt x="427977" y="730201"/>
                        <a:pt x="361699" y="759570"/>
                        <a:pt x="350057" y="776503"/>
                      </a:cubicBezTo>
                      <a:cubicBezTo>
                        <a:pt x="338415" y="793436"/>
                        <a:pt x="284572" y="794760"/>
                        <a:pt x="239725" y="794760"/>
                      </a:cubicBezTo>
                      <a:cubicBezTo>
                        <a:pt x="193952" y="780473"/>
                        <a:pt x="132991" y="784739"/>
                        <a:pt x="33350" y="643153"/>
                      </a:cubicBezTo>
                      <a:cubicBezTo>
                        <a:pt x="-46448" y="495217"/>
                        <a:pt x="6468" y="129126"/>
                        <a:pt x="307035" y="225434"/>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dirty="0">
                    <a:solidFill>
                      <a:prstClr val="white"/>
                    </a:solidFill>
                    <a:latin typeface="Arial" panose="020B0604020202020204" pitchFamily="34" charset="0"/>
                    <a:cs typeface="Arial" panose="020B0604020202020204" pitchFamily="34" charset="0"/>
                  </a:endParaRPr>
                </a:p>
              </p:txBody>
            </p:sp>
          </p:grpSp>
          <p:grpSp>
            <p:nvGrpSpPr>
              <p:cNvPr id="13" name="Group 12"/>
              <p:cNvGrpSpPr/>
              <p:nvPr/>
            </p:nvGrpSpPr>
            <p:grpSpPr>
              <a:xfrm>
                <a:off x="3156859" y="2029602"/>
                <a:ext cx="5878282" cy="3060484"/>
                <a:chOff x="2640202" y="624190"/>
                <a:chExt cx="6955142" cy="3621145"/>
              </a:xfrm>
            </p:grpSpPr>
            <p:sp>
              <p:nvSpPr>
                <p:cNvPr id="14" name="Freeform 13"/>
                <p:cNvSpPr/>
                <p:nvPr/>
              </p:nvSpPr>
              <p:spPr>
                <a:xfrm>
                  <a:off x="3163800" y="1259882"/>
                  <a:ext cx="5864407" cy="2879356"/>
                </a:xfrm>
                <a:custGeom>
                  <a:avLst/>
                  <a:gdLst>
                    <a:gd name="connsiteX0" fmla="*/ 2932203 w 5864407"/>
                    <a:gd name="connsiteY0" fmla="*/ 0 h 2879356"/>
                    <a:gd name="connsiteX1" fmla="*/ 5852064 w 5864407"/>
                    <a:gd name="connsiteY1" fmla="*/ 2634926 h 2879356"/>
                    <a:gd name="connsiteX2" fmla="*/ 5864407 w 5864407"/>
                    <a:gd name="connsiteY2" fmla="*/ 2879356 h 2879356"/>
                    <a:gd name="connsiteX3" fmla="*/ 5784280 w 5864407"/>
                    <a:gd name="connsiteY3" fmla="*/ 2879356 h 2879356"/>
                    <a:gd name="connsiteX4" fmla="*/ 5772352 w 5864407"/>
                    <a:gd name="connsiteY4" fmla="*/ 2643119 h 2879356"/>
                    <a:gd name="connsiteX5" fmla="*/ 2932203 w 5864407"/>
                    <a:gd name="connsiteY5" fmla="*/ 80126 h 2879356"/>
                    <a:gd name="connsiteX6" fmla="*/ 92054 w 5864407"/>
                    <a:gd name="connsiteY6" fmla="*/ 2643119 h 2879356"/>
                    <a:gd name="connsiteX7" fmla="*/ 80125 w 5864407"/>
                    <a:gd name="connsiteY7" fmla="*/ 2879356 h 2879356"/>
                    <a:gd name="connsiteX8" fmla="*/ 0 w 5864407"/>
                    <a:gd name="connsiteY8" fmla="*/ 2879356 h 2879356"/>
                    <a:gd name="connsiteX9" fmla="*/ 12342 w 5864407"/>
                    <a:gd name="connsiteY9" fmla="*/ 2634926 h 2879356"/>
                    <a:gd name="connsiteX10" fmla="*/ 2932203 w 5864407"/>
                    <a:gd name="connsiteY10" fmla="*/ 0 h 287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407" h="2879356">
                      <a:moveTo>
                        <a:pt x="2932203" y="0"/>
                      </a:moveTo>
                      <a:cubicBezTo>
                        <a:pt x="4451857" y="0"/>
                        <a:pt x="5701762" y="1154928"/>
                        <a:pt x="5852064" y="2634926"/>
                      </a:cubicBezTo>
                      <a:lnTo>
                        <a:pt x="5864407" y="2879356"/>
                      </a:lnTo>
                      <a:lnTo>
                        <a:pt x="5784280" y="2879356"/>
                      </a:lnTo>
                      <a:lnTo>
                        <a:pt x="5772352" y="2643119"/>
                      </a:lnTo>
                      <a:cubicBezTo>
                        <a:pt x="5626153" y="1203524"/>
                        <a:pt x="4410370" y="80126"/>
                        <a:pt x="2932203" y="80126"/>
                      </a:cubicBezTo>
                      <a:cubicBezTo>
                        <a:pt x="1454036" y="80126"/>
                        <a:pt x="238253" y="1203524"/>
                        <a:pt x="92054" y="2643119"/>
                      </a:cubicBezTo>
                      <a:lnTo>
                        <a:pt x="80125" y="2879356"/>
                      </a:lnTo>
                      <a:lnTo>
                        <a:pt x="0" y="2879356"/>
                      </a:lnTo>
                      <a:lnTo>
                        <a:pt x="12342" y="2634926"/>
                      </a:lnTo>
                      <a:cubicBezTo>
                        <a:pt x="162644" y="1154928"/>
                        <a:pt x="1412550" y="0"/>
                        <a:pt x="2932203" y="0"/>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black"/>
                    </a:solidFill>
                    <a:latin typeface="Arial" panose="020B0604020202020204" pitchFamily="34" charset="0"/>
                    <a:cs typeface="Arial" panose="020B0604020202020204" pitchFamily="34" charset="0"/>
                  </a:endParaRPr>
                </a:p>
              </p:txBody>
            </p:sp>
            <p:grpSp>
              <p:nvGrpSpPr>
                <p:cNvPr id="15" name="Group 14"/>
                <p:cNvGrpSpPr/>
                <p:nvPr/>
              </p:nvGrpSpPr>
              <p:grpSpPr>
                <a:xfrm>
                  <a:off x="2640202" y="2915525"/>
                  <a:ext cx="1329814" cy="1329810"/>
                  <a:chOff x="2640202" y="2915525"/>
                  <a:chExt cx="1329814" cy="1329810"/>
                </a:xfrm>
              </p:grpSpPr>
              <p:sp>
                <p:nvSpPr>
                  <p:cNvPr id="54" name="Oval 53"/>
                  <p:cNvSpPr/>
                  <p:nvPr/>
                </p:nvSpPr>
                <p:spPr>
                  <a:xfrm rot="21600000">
                    <a:off x="2640202" y="2915525"/>
                    <a:ext cx="1329814" cy="132981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sp>
                <p:nvSpPr>
                  <p:cNvPr id="55" name="Oval 54"/>
                  <p:cNvSpPr/>
                  <p:nvPr/>
                </p:nvSpPr>
                <p:spPr>
                  <a:xfrm>
                    <a:off x="2693947" y="2969270"/>
                    <a:ext cx="1222324" cy="1222320"/>
                  </a:xfrm>
                  <a:prstGeom prst="ellipse">
                    <a:avLst/>
                  </a:prstGeom>
                  <a:solidFill>
                    <a:srgbClr val="478E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grpSp>
                <p:nvGrpSpPr>
                  <p:cNvPr id="56" name="Group 42"/>
                  <p:cNvGrpSpPr>
                    <a:grpSpLocks noChangeAspect="1"/>
                  </p:cNvGrpSpPr>
                  <p:nvPr/>
                </p:nvGrpSpPr>
                <p:grpSpPr bwMode="auto">
                  <a:xfrm>
                    <a:off x="2963956" y="3300352"/>
                    <a:ext cx="682306" cy="560156"/>
                    <a:chOff x="-358" y="2605"/>
                    <a:chExt cx="3279" cy="2692"/>
                  </a:xfrm>
                  <a:solidFill>
                    <a:schemeClr val="bg2"/>
                  </a:solidFill>
                </p:grpSpPr>
                <p:sp>
                  <p:nvSpPr>
                    <p:cNvPr id="57" name="Freeform 44"/>
                    <p:cNvSpPr>
                      <a:spLocks/>
                    </p:cNvSpPr>
                    <p:nvPr/>
                  </p:nvSpPr>
                  <p:spPr bwMode="auto">
                    <a:xfrm>
                      <a:off x="563" y="2605"/>
                      <a:ext cx="2176" cy="1612"/>
                    </a:xfrm>
                    <a:custGeom>
                      <a:avLst/>
                      <a:gdLst>
                        <a:gd name="T0" fmla="*/ 420 w 4352"/>
                        <a:gd name="T1" fmla="*/ 0 h 3223"/>
                        <a:gd name="T2" fmla="*/ 3932 w 4352"/>
                        <a:gd name="T3" fmla="*/ 0 h 3223"/>
                        <a:gd name="T4" fmla="*/ 4000 w 4352"/>
                        <a:gd name="T5" fmla="*/ 6 h 3223"/>
                        <a:gd name="T6" fmla="*/ 4064 w 4352"/>
                        <a:gd name="T7" fmla="*/ 22 h 3223"/>
                        <a:gd name="T8" fmla="*/ 4123 w 4352"/>
                        <a:gd name="T9" fmla="*/ 48 h 3223"/>
                        <a:gd name="T10" fmla="*/ 4179 w 4352"/>
                        <a:gd name="T11" fmla="*/ 82 h 3223"/>
                        <a:gd name="T12" fmla="*/ 4229 w 4352"/>
                        <a:gd name="T13" fmla="*/ 123 h 3223"/>
                        <a:gd name="T14" fmla="*/ 4270 w 4352"/>
                        <a:gd name="T15" fmla="*/ 173 h 3223"/>
                        <a:gd name="T16" fmla="*/ 4304 w 4352"/>
                        <a:gd name="T17" fmla="*/ 229 h 3223"/>
                        <a:gd name="T18" fmla="*/ 4330 w 4352"/>
                        <a:gd name="T19" fmla="*/ 288 h 3223"/>
                        <a:gd name="T20" fmla="*/ 4346 w 4352"/>
                        <a:gd name="T21" fmla="*/ 352 h 3223"/>
                        <a:gd name="T22" fmla="*/ 4352 w 4352"/>
                        <a:gd name="T23" fmla="*/ 420 h 3223"/>
                        <a:gd name="T24" fmla="*/ 4352 w 4352"/>
                        <a:gd name="T25" fmla="*/ 2805 h 3223"/>
                        <a:gd name="T26" fmla="*/ 4346 w 4352"/>
                        <a:gd name="T27" fmla="*/ 2873 h 3223"/>
                        <a:gd name="T28" fmla="*/ 4330 w 4352"/>
                        <a:gd name="T29" fmla="*/ 2937 h 3223"/>
                        <a:gd name="T30" fmla="*/ 4304 w 4352"/>
                        <a:gd name="T31" fmla="*/ 2996 h 3223"/>
                        <a:gd name="T32" fmla="*/ 4270 w 4352"/>
                        <a:gd name="T33" fmla="*/ 3052 h 3223"/>
                        <a:gd name="T34" fmla="*/ 4229 w 4352"/>
                        <a:gd name="T35" fmla="*/ 3102 h 3223"/>
                        <a:gd name="T36" fmla="*/ 4179 w 4352"/>
                        <a:gd name="T37" fmla="*/ 3144 h 3223"/>
                        <a:gd name="T38" fmla="*/ 4123 w 4352"/>
                        <a:gd name="T39" fmla="*/ 3177 h 3223"/>
                        <a:gd name="T40" fmla="*/ 4064 w 4352"/>
                        <a:gd name="T41" fmla="*/ 3203 h 3223"/>
                        <a:gd name="T42" fmla="*/ 4000 w 4352"/>
                        <a:gd name="T43" fmla="*/ 3219 h 3223"/>
                        <a:gd name="T44" fmla="*/ 3932 w 4352"/>
                        <a:gd name="T45" fmla="*/ 3223 h 3223"/>
                        <a:gd name="T46" fmla="*/ 1991 w 4352"/>
                        <a:gd name="T47" fmla="*/ 3223 h 3223"/>
                        <a:gd name="T48" fmla="*/ 1991 w 4352"/>
                        <a:gd name="T49" fmla="*/ 2797 h 3223"/>
                        <a:gd name="T50" fmla="*/ 3916 w 4352"/>
                        <a:gd name="T51" fmla="*/ 2790 h 3223"/>
                        <a:gd name="T52" fmla="*/ 3916 w 4352"/>
                        <a:gd name="T53" fmla="*/ 420 h 3223"/>
                        <a:gd name="T54" fmla="*/ 420 w 4352"/>
                        <a:gd name="T55" fmla="*/ 436 h 3223"/>
                        <a:gd name="T56" fmla="*/ 424 w 4352"/>
                        <a:gd name="T57" fmla="*/ 1166 h 3223"/>
                        <a:gd name="T58" fmla="*/ 0 w 4352"/>
                        <a:gd name="T59" fmla="*/ 1166 h 3223"/>
                        <a:gd name="T60" fmla="*/ 0 w 4352"/>
                        <a:gd name="T61" fmla="*/ 420 h 3223"/>
                        <a:gd name="T62" fmla="*/ 6 w 4352"/>
                        <a:gd name="T63" fmla="*/ 352 h 3223"/>
                        <a:gd name="T64" fmla="*/ 22 w 4352"/>
                        <a:gd name="T65" fmla="*/ 288 h 3223"/>
                        <a:gd name="T66" fmla="*/ 48 w 4352"/>
                        <a:gd name="T67" fmla="*/ 229 h 3223"/>
                        <a:gd name="T68" fmla="*/ 81 w 4352"/>
                        <a:gd name="T69" fmla="*/ 173 h 3223"/>
                        <a:gd name="T70" fmla="*/ 123 w 4352"/>
                        <a:gd name="T71" fmla="*/ 123 h 3223"/>
                        <a:gd name="T72" fmla="*/ 173 w 4352"/>
                        <a:gd name="T73" fmla="*/ 82 h 3223"/>
                        <a:gd name="T74" fmla="*/ 227 w 4352"/>
                        <a:gd name="T75" fmla="*/ 48 h 3223"/>
                        <a:gd name="T76" fmla="*/ 286 w 4352"/>
                        <a:gd name="T77" fmla="*/ 22 h 3223"/>
                        <a:gd name="T78" fmla="*/ 352 w 4352"/>
                        <a:gd name="T79" fmla="*/ 6 h 3223"/>
                        <a:gd name="T80" fmla="*/ 420 w 4352"/>
                        <a:gd name="T81" fmla="*/ 0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2" h="3223">
                          <a:moveTo>
                            <a:pt x="420" y="0"/>
                          </a:moveTo>
                          <a:lnTo>
                            <a:pt x="3932" y="0"/>
                          </a:lnTo>
                          <a:lnTo>
                            <a:pt x="4000" y="6"/>
                          </a:lnTo>
                          <a:lnTo>
                            <a:pt x="4064" y="22"/>
                          </a:lnTo>
                          <a:lnTo>
                            <a:pt x="4123" y="48"/>
                          </a:lnTo>
                          <a:lnTo>
                            <a:pt x="4179" y="82"/>
                          </a:lnTo>
                          <a:lnTo>
                            <a:pt x="4229" y="123"/>
                          </a:lnTo>
                          <a:lnTo>
                            <a:pt x="4270" y="173"/>
                          </a:lnTo>
                          <a:lnTo>
                            <a:pt x="4304" y="229"/>
                          </a:lnTo>
                          <a:lnTo>
                            <a:pt x="4330" y="288"/>
                          </a:lnTo>
                          <a:lnTo>
                            <a:pt x="4346" y="352"/>
                          </a:lnTo>
                          <a:lnTo>
                            <a:pt x="4352" y="420"/>
                          </a:lnTo>
                          <a:lnTo>
                            <a:pt x="4352" y="2805"/>
                          </a:lnTo>
                          <a:lnTo>
                            <a:pt x="4346" y="2873"/>
                          </a:lnTo>
                          <a:lnTo>
                            <a:pt x="4330" y="2937"/>
                          </a:lnTo>
                          <a:lnTo>
                            <a:pt x="4304" y="2996"/>
                          </a:lnTo>
                          <a:lnTo>
                            <a:pt x="4270" y="3052"/>
                          </a:lnTo>
                          <a:lnTo>
                            <a:pt x="4229" y="3102"/>
                          </a:lnTo>
                          <a:lnTo>
                            <a:pt x="4179" y="3144"/>
                          </a:lnTo>
                          <a:lnTo>
                            <a:pt x="4123" y="3177"/>
                          </a:lnTo>
                          <a:lnTo>
                            <a:pt x="4064" y="3203"/>
                          </a:lnTo>
                          <a:lnTo>
                            <a:pt x="4000" y="3219"/>
                          </a:lnTo>
                          <a:lnTo>
                            <a:pt x="3932" y="3223"/>
                          </a:lnTo>
                          <a:lnTo>
                            <a:pt x="1991" y="3223"/>
                          </a:lnTo>
                          <a:lnTo>
                            <a:pt x="1991" y="2797"/>
                          </a:lnTo>
                          <a:lnTo>
                            <a:pt x="3916" y="2790"/>
                          </a:lnTo>
                          <a:lnTo>
                            <a:pt x="3916" y="420"/>
                          </a:lnTo>
                          <a:lnTo>
                            <a:pt x="420" y="436"/>
                          </a:lnTo>
                          <a:lnTo>
                            <a:pt x="424" y="1166"/>
                          </a:lnTo>
                          <a:lnTo>
                            <a:pt x="0" y="1166"/>
                          </a:lnTo>
                          <a:lnTo>
                            <a:pt x="0" y="420"/>
                          </a:lnTo>
                          <a:lnTo>
                            <a:pt x="6" y="352"/>
                          </a:lnTo>
                          <a:lnTo>
                            <a:pt x="22" y="288"/>
                          </a:lnTo>
                          <a:lnTo>
                            <a:pt x="48" y="229"/>
                          </a:lnTo>
                          <a:lnTo>
                            <a:pt x="81" y="173"/>
                          </a:lnTo>
                          <a:lnTo>
                            <a:pt x="123" y="123"/>
                          </a:lnTo>
                          <a:lnTo>
                            <a:pt x="173" y="82"/>
                          </a:lnTo>
                          <a:lnTo>
                            <a:pt x="227" y="48"/>
                          </a:lnTo>
                          <a:lnTo>
                            <a:pt x="286" y="22"/>
                          </a:lnTo>
                          <a:lnTo>
                            <a:pt x="352" y="6"/>
                          </a:lnTo>
                          <a:lnTo>
                            <a:pt x="420"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58" name="Freeform 45"/>
                    <p:cNvSpPr>
                      <a:spLocks/>
                    </p:cNvSpPr>
                    <p:nvPr/>
                  </p:nvSpPr>
                  <p:spPr bwMode="auto">
                    <a:xfrm>
                      <a:off x="1558" y="4267"/>
                      <a:ext cx="1363" cy="249"/>
                    </a:xfrm>
                    <a:custGeom>
                      <a:avLst/>
                      <a:gdLst>
                        <a:gd name="T0" fmla="*/ 0 w 2725"/>
                        <a:gd name="T1" fmla="*/ 0 h 497"/>
                        <a:gd name="T2" fmla="*/ 2588 w 2725"/>
                        <a:gd name="T3" fmla="*/ 0 h 497"/>
                        <a:gd name="T4" fmla="*/ 2624 w 2725"/>
                        <a:gd name="T5" fmla="*/ 6 h 497"/>
                        <a:gd name="T6" fmla="*/ 2657 w 2725"/>
                        <a:gd name="T7" fmla="*/ 18 h 497"/>
                        <a:gd name="T8" fmla="*/ 2685 w 2725"/>
                        <a:gd name="T9" fmla="*/ 40 h 497"/>
                        <a:gd name="T10" fmla="*/ 2705 w 2725"/>
                        <a:gd name="T11" fmla="*/ 67 h 497"/>
                        <a:gd name="T12" fmla="*/ 2719 w 2725"/>
                        <a:gd name="T13" fmla="*/ 101 h 497"/>
                        <a:gd name="T14" fmla="*/ 2725 w 2725"/>
                        <a:gd name="T15" fmla="*/ 137 h 497"/>
                        <a:gd name="T16" fmla="*/ 2719 w 2725"/>
                        <a:gd name="T17" fmla="*/ 201 h 497"/>
                        <a:gd name="T18" fmla="*/ 2701 w 2725"/>
                        <a:gd name="T19" fmla="*/ 262 h 497"/>
                        <a:gd name="T20" fmla="*/ 2675 w 2725"/>
                        <a:gd name="T21" fmla="*/ 318 h 497"/>
                        <a:gd name="T22" fmla="*/ 2640 w 2725"/>
                        <a:gd name="T23" fmla="*/ 368 h 497"/>
                        <a:gd name="T24" fmla="*/ 2598 w 2725"/>
                        <a:gd name="T25" fmla="*/ 412 h 497"/>
                        <a:gd name="T26" fmla="*/ 2546 w 2725"/>
                        <a:gd name="T27" fmla="*/ 447 h 497"/>
                        <a:gd name="T28" fmla="*/ 2490 w 2725"/>
                        <a:gd name="T29" fmla="*/ 473 h 497"/>
                        <a:gd name="T30" fmla="*/ 2431 w 2725"/>
                        <a:gd name="T31" fmla="*/ 491 h 497"/>
                        <a:gd name="T32" fmla="*/ 2365 w 2725"/>
                        <a:gd name="T33" fmla="*/ 497 h 497"/>
                        <a:gd name="T34" fmla="*/ 0 w 2725"/>
                        <a:gd name="T35" fmla="*/ 497 h 497"/>
                        <a:gd name="T36" fmla="*/ 0 w 2725"/>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5" h="497">
                          <a:moveTo>
                            <a:pt x="0" y="0"/>
                          </a:moveTo>
                          <a:lnTo>
                            <a:pt x="2588" y="0"/>
                          </a:lnTo>
                          <a:lnTo>
                            <a:pt x="2624" y="6"/>
                          </a:lnTo>
                          <a:lnTo>
                            <a:pt x="2657" y="18"/>
                          </a:lnTo>
                          <a:lnTo>
                            <a:pt x="2685" y="40"/>
                          </a:lnTo>
                          <a:lnTo>
                            <a:pt x="2705" y="67"/>
                          </a:lnTo>
                          <a:lnTo>
                            <a:pt x="2719" y="101"/>
                          </a:lnTo>
                          <a:lnTo>
                            <a:pt x="2725" y="137"/>
                          </a:lnTo>
                          <a:lnTo>
                            <a:pt x="2719" y="201"/>
                          </a:lnTo>
                          <a:lnTo>
                            <a:pt x="2701" y="262"/>
                          </a:lnTo>
                          <a:lnTo>
                            <a:pt x="2675" y="318"/>
                          </a:lnTo>
                          <a:lnTo>
                            <a:pt x="2640" y="368"/>
                          </a:lnTo>
                          <a:lnTo>
                            <a:pt x="2598" y="412"/>
                          </a:lnTo>
                          <a:lnTo>
                            <a:pt x="2546" y="447"/>
                          </a:lnTo>
                          <a:lnTo>
                            <a:pt x="2490" y="473"/>
                          </a:lnTo>
                          <a:lnTo>
                            <a:pt x="2431" y="491"/>
                          </a:lnTo>
                          <a:lnTo>
                            <a:pt x="2365" y="497"/>
                          </a:lnTo>
                          <a:lnTo>
                            <a:pt x="0" y="497"/>
                          </a:lnTo>
                          <a:lnTo>
                            <a:pt x="0"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59" name="Freeform 46"/>
                    <p:cNvSpPr>
                      <a:spLocks noEditPoints="1"/>
                    </p:cNvSpPr>
                    <p:nvPr/>
                  </p:nvSpPr>
                  <p:spPr bwMode="auto">
                    <a:xfrm>
                      <a:off x="181" y="3351"/>
                      <a:ext cx="1214" cy="1593"/>
                    </a:xfrm>
                    <a:custGeom>
                      <a:avLst/>
                      <a:gdLst>
                        <a:gd name="T0" fmla="*/ 1178 w 2429"/>
                        <a:gd name="T1" fmla="*/ 2708 h 3186"/>
                        <a:gd name="T2" fmla="*/ 1114 w 2429"/>
                        <a:gd name="T3" fmla="*/ 2744 h 3186"/>
                        <a:gd name="T4" fmla="*/ 1078 w 2429"/>
                        <a:gd name="T5" fmla="*/ 2806 h 3186"/>
                        <a:gd name="T6" fmla="*/ 1078 w 2429"/>
                        <a:gd name="T7" fmla="*/ 2877 h 3186"/>
                        <a:gd name="T8" fmla="*/ 1112 w 2429"/>
                        <a:gd name="T9" fmla="*/ 2939 h 3186"/>
                        <a:gd name="T10" fmla="*/ 1176 w 2429"/>
                        <a:gd name="T11" fmla="*/ 2981 h 3186"/>
                        <a:gd name="T12" fmla="*/ 1253 w 2429"/>
                        <a:gd name="T13" fmla="*/ 2981 h 3186"/>
                        <a:gd name="T14" fmla="*/ 1317 w 2429"/>
                        <a:gd name="T15" fmla="*/ 2939 h 3186"/>
                        <a:gd name="T16" fmla="*/ 1351 w 2429"/>
                        <a:gd name="T17" fmla="*/ 2877 h 3186"/>
                        <a:gd name="T18" fmla="*/ 1351 w 2429"/>
                        <a:gd name="T19" fmla="*/ 2806 h 3186"/>
                        <a:gd name="T20" fmla="*/ 1315 w 2429"/>
                        <a:gd name="T21" fmla="*/ 2744 h 3186"/>
                        <a:gd name="T22" fmla="*/ 1251 w 2429"/>
                        <a:gd name="T23" fmla="*/ 2708 h 3186"/>
                        <a:gd name="T24" fmla="*/ 452 w 2429"/>
                        <a:gd name="T25" fmla="*/ 0 h 3186"/>
                        <a:gd name="T26" fmla="*/ 2051 w 2429"/>
                        <a:gd name="T27" fmla="*/ 6 h 3186"/>
                        <a:gd name="T28" fmla="*/ 2184 w 2429"/>
                        <a:gd name="T29" fmla="*/ 52 h 3186"/>
                        <a:gd name="T30" fmla="*/ 2295 w 2429"/>
                        <a:gd name="T31" fmla="*/ 134 h 3186"/>
                        <a:gd name="T32" fmla="*/ 2379 w 2429"/>
                        <a:gd name="T33" fmla="*/ 245 h 3186"/>
                        <a:gd name="T34" fmla="*/ 2423 w 2429"/>
                        <a:gd name="T35" fmla="*/ 378 h 3186"/>
                        <a:gd name="T36" fmla="*/ 2429 w 2429"/>
                        <a:gd name="T37" fmla="*/ 2732 h 3186"/>
                        <a:gd name="T38" fmla="*/ 2405 w 2429"/>
                        <a:gd name="T39" fmla="*/ 2875 h 3186"/>
                        <a:gd name="T40" fmla="*/ 2341 w 2429"/>
                        <a:gd name="T41" fmla="*/ 2999 h 3186"/>
                        <a:gd name="T42" fmla="*/ 2244 w 2429"/>
                        <a:gd name="T43" fmla="*/ 3098 h 3186"/>
                        <a:gd name="T44" fmla="*/ 2120 w 2429"/>
                        <a:gd name="T45" fmla="*/ 3162 h 3186"/>
                        <a:gd name="T46" fmla="*/ 1977 w 2429"/>
                        <a:gd name="T47" fmla="*/ 3186 h 3186"/>
                        <a:gd name="T48" fmla="*/ 792 w 2429"/>
                        <a:gd name="T49" fmla="*/ 2571 h 3186"/>
                        <a:gd name="T50" fmla="*/ 1995 w 2429"/>
                        <a:gd name="T51" fmla="*/ 452 h 3186"/>
                        <a:gd name="T52" fmla="*/ 1989 w 2429"/>
                        <a:gd name="T53" fmla="*/ 440 h 3186"/>
                        <a:gd name="T54" fmla="*/ 1977 w 2429"/>
                        <a:gd name="T55" fmla="*/ 436 h 3186"/>
                        <a:gd name="T56" fmla="*/ 446 w 2429"/>
                        <a:gd name="T57" fmla="*/ 436 h 3186"/>
                        <a:gd name="T58" fmla="*/ 436 w 2429"/>
                        <a:gd name="T59" fmla="*/ 446 h 3186"/>
                        <a:gd name="T60" fmla="*/ 434 w 2429"/>
                        <a:gd name="T61" fmla="*/ 1116 h 3186"/>
                        <a:gd name="T62" fmla="*/ 312 w 2429"/>
                        <a:gd name="T63" fmla="*/ 1085 h 3186"/>
                        <a:gd name="T64" fmla="*/ 0 w 2429"/>
                        <a:gd name="T65" fmla="*/ 1081 h 3186"/>
                        <a:gd name="T66" fmla="*/ 6 w 2429"/>
                        <a:gd name="T67" fmla="*/ 378 h 3186"/>
                        <a:gd name="T68" fmla="*/ 50 w 2429"/>
                        <a:gd name="T69" fmla="*/ 245 h 3186"/>
                        <a:gd name="T70" fmla="*/ 133 w 2429"/>
                        <a:gd name="T71" fmla="*/ 134 h 3186"/>
                        <a:gd name="T72" fmla="*/ 245 w 2429"/>
                        <a:gd name="T73" fmla="*/ 52 h 3186"/>
                        <a:gd name="T74" fmla="*/ 378 w 2429"/>
                        <a:gd name="T75" fmla="*/ 6 h 3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29" h="3186">
                          <a:moveTo>
                            <a:pt x="1213" y="2702"/>
                          </a:moveTo>
                          <a:lnTo>
                            <a:pt x="1178" y="2708"/>
                          </a:lnTo>
                          <a:lnTo>
                            <a:pt x="1144" y="2722"/>
                          </a:lnTo>
                          <a:lnTo>
                            <a:pt x="1114" y="2744"/>
                          </a:lnTo>
                          <a:lnTo>
                            <a:pt x="1092" y="2772"/>
                          </a:lnTo>
                          <a:lnTo>
                            <a:pt x="1078" y="2806"/>
                          </a:lnTo>
                          <a:lnTo>
                            <a:pt x="1072" y="2844"/>
                          </a:lnTo>
                          <a:lnTo>
                            <a:pt x="1078" y="2877"/>
                          </a:lnTo>
                          <a:lnTo>
                            <a:pt x="1090" y="2907"/>
                          </a:lnTo>
                          <a:lnTo>
                            <a:pt x="1112" y="2939"/>
                          </a:lnTo>
                          <a:lnTo>
                            <a:pt x="1140" y="2965"/>
                          </a:lnTo>
                          <a:lnTo>
                            <a:pt x="1176" y="2981"/>
                          </a:lnTo>
                          <a:lnTo>
                            <a:pt x="1213" y="2987"/>
                          </a:lnTo>
                          <a:lnTo>
                            <a:pt x="1253" y="2981"/>
                          </a:lnTo>
                          <a:lnTo>
                            <a:pt x="1289" y="2965"/>
                          </a:lnTo>
                          <a:lnTo>
                            <a:pt x="1317" y="2939"/>
                          </a:lnTo>
                          <a:lnTo>
                            <a:pt x="1339" y="2907"/>
                          </a:lnTo>
                          <a:lnTo>
                            <a:pt x="1351" y="2877"/>
                          </a:lnTo>
                          <a:lnTo>
                            <a:pt x="1357" y="2844"/>
                          </a:lnTo>
                          <a:lnTo>
                            <a:pt x="1351" y="2806"/>
                          </a:lnTo>
                          <a:lnTo>
                            <a:pt x="1337" y="2772"/>
                          </a:lnTo>
                          <a:lnTo>
                            <a:pt x="1315" y="2744"/>
                          </a:lnTo>
                          <a:lnTo>
                            <a:pt x="1285" y="2722"/>
                          </a:lnTo>
                          <a:lnTo>
                            <a:pt x="1251" y="2708"/>
                          </a:lnTo>
                          <a:lnTo>
                            <a:pt x="1213" y="2702"/>
                          </a:lnTo>
                          <a:close/>
                          <a:moveTo>
                            <a:pt x="452" y="0"/>
                          </a:moveTo>
                          <a:lnTo>
                            <a:pt x="1977" y="0"/>
                          </a:lnTo>
                          <a:lnTo>
                            <a:pt x="2051" y="6"/>
                          </a:lnTo>
                          <a:lnTo>
                            <a:pt x="2120" y="24"/>
                          </a:lnTo>
                          <a:lnTo>
                            <a:pt x="2184" y="52"/>
                          </a:lnTo>
                          <a:lnTo>
                            <a:pt x="2244" y="88"/>
                          </a:lnTo>
                          <a:lnTo>
                            <a:pt x="2295" y="134"/>
                          </a:lnTo>
                          <a:lnTo>
                            <a:pt x="2341" y="185"/>
                          </a:lnTo>
                          <a:lnTo>
                            <a:pt x="2379" y="245"/>
                          </a:lnTo>
                          <a:lnTo>
                            <a:pt x="2405" y="311"/>
                          </a:lnTo>
                          <a:lnTo>
                            <a:pt x="2423" y="378"/>
                          </a:lnTo>
                          <a:lnTo>
                            <a:pt x="2429" y="452"/>
                          </a:lnTo>
                          <a:lnTo>
                            <a:pt x="2429" y="2732"/>
                          </a:lnTo>
                          <a:lnTo>
                            <a:pt x="2423" y="2806"/>
                          </a:lnTo>
                          <a:lnTo>
                            <a:pt x="2405" y="2875"/>
                          </a:lnTo>
                          <a:lnTo>
                            <a:pt x="2379" y="2941"/>
                          </a:lnTo>
                          <a:lnTo>
                            <a:pt x="2341" y="2999"/>
                          </a:lnTo>
                          <a:lnTo>
                            <a:pt x="2295" y="3052"/>
                          </a:lnTo>
                          <a:lnTo>
                            <a:pt x="2244" y="3098"/>
                          </a:lnTo>
                          <a:lnTo>
                            <a:pt x="2184" y="3134"/>
                          </a:lnTo>
                          <a:lnTo>
                            <a:pt x="2120" y="3162"/>
                          </a:lnTo>
                          <a:lnTo>
                            <a:pt x="2051" y="3180"/>
                          </a:lnTo>
                          <a:lnTo>
                            <a:pt x="1977" y="3186"/>
                          </a:lnTo>
                          <a:lnTo>
                            <a:pt x="792" y="3186"/>
                          </a:lnTo>
                          <a:lnTo>
                            <a:pt x="792" y="2571"/>
                          </a:lnTo>
                          <a:lnTo>
                            <a:pt x="1995" y="2571"/>
                          </a:lnTo>
                          <a:lnTo>
                            <a:pt x="1995" y="452"/>
                          </a:lnTo>
                          <a:lnTo>
                            <a:pt x="1993" y="446"/>
                          </a:lnTo>
                          <a:lnTo>
                            <a:pt x="1989" y="440"/>
                          </a:lnTo>
                          <a:lnTo>
                            <a:pt x="1983" y="436"/>
                          </a:lnTo>
                          <a:lnTo>
                            <a:pt x="1977" y="436"/>
                          </a:lnTo>
                          <a:lnTo>
                            <a:pt x="452" y="436"/>
                          </a:lnTo>
                          <a:lnTo>
                            <a:pt x="446" y="436"/>
                          </a:lnTo>
                          <a:lnTo>
                            <a:pt x="440" y="440"/>
                          </a:lnTo>
                          <a:lnTo>
                            <a:pt x="436" y="446"/>
                          </a:lnTo>
                          <a:lnTo>
                            <a:pt x="434" y="452"/>
                          </a:lnTo>
                          <a:lnTo>
                            <a:pt x="434" y="1116"/>
                          </a:lnTo>
                          <a:lnTo>
                            <a:pt x="374" y="1097"/>
                          </a:lnTo>
                          <a:lnTo>
                            <a:pt x="312" y="1085"/>
                          </a:lnTo>
                          <a:lnTo>
                            <a:pt x="247" y="1081"/>
                          </a:lnTo>
                          <a:lnTo>
                            <a:pt x="0" y="1081"/>
                          </a:lnTo>
                          <a:lnTo>
                            <a:pt x="0" y="452"/>
                          </a:lnTo>
                          <a:lnTo>
                            <a:pt x="6" y="378"/>
                          </a:lnTo>
                          <a:lnTo>
                            <a:pt x="24" y="311"/>
                          </a:lnTo>
                          <a:lnTo>
                            <a:pt x="50" y="245"/>
                          </a:lnTo>
                          <a:lnTo>
                            <a:pt x="88" y="185"/>
                          </a:lnTo>
                          <a:lnTo>
                            <a:pt x="133" y="134"/>
                          </a:lnTo>
                          <a:lnTo>
                            <a:pt x="185" y="88"/>
                          </a:lnTo>
                          <a:lnTo>
                            <a:pt x="245" y="52"/>
                          </a:lnTo>
                          <a:lnTo>
                            <a:pt x="308" y="24"/>
                          </a:lnTo>
                          <a:lnTo>
                            <a:pt x="378" y="6"/>
                          </a:lnTo>
                          <a:lnTo>
                            <a:pt x="452"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60" name="Freeform 47"/>
                    <p:cNvSpPr>
                      <a:spLocks noEditPoints="1"/>
                    </p:cNvSpPr>
                    <p:nvPr/>
                  </p:nvSpPr>
                  <p:spPr bwMode="auto">
                    <a:xfrm>
                      <a:off x="-358" y="4027"/>
                      <a:ext cx="799" cy="1270"/>
                    </a:xfrm>
                    <a:custGeom>
                      <a:avLst/>
                      <a:gdLst>
                        <a:gd name="T0" fmla="*/ 762 w 1597"/>
                        <a:gd name="T1" fmla="*/ 2185 h 2541"/>
                        <a:gd name="T2" fmla="*/ 706 w 1597"/>
                        <a:gd name="T3" fmla="*/ 2227 h 2541"/>
                        <a:gd name="T4" fmla="*/ 684 w 1597"/>
                        <a:gd name="T5" fmla="*/ 2294 h 2541"/>
                        <a:gd name="T6" fmla="*/ 702 w 1597"/>
                        <a:gd name="T7" fmla="*/ 2354 h 2541"/>
                        <a:gd name="T8" fmla="*/ 744 w 1597"/>
                        <a:gd name="T9" fmla="*/ 2394 h 2541"/>
                        <a:gd name="T10" fmla="*/ 800 w 1597"/>
                        <a:gd name="T11" fmla="*/ 2410 h 2541"/>
                        <a:gd name="T12" fmla="*/ 853 w 1597"/>
                        <a:gd name="T13" fmla="*/ 2394 h 2541"/>
                        <a:gd name="T14" fmla="*/ 895 w 1597"/>
                        <a:gd name="T15" fmla="*/ 2354 h 2541"/>
                        <a:gd name="T16" fmla="*/ 913 w 1597"/>
                        <a:gd name="T17" fmla="*/ 2294 h 2541"/>
                        <a:gd name="T18" fmla="*/ 891 w 1597"/>
                        <a:gd name="T19" fmla="*/ 2227 h 2541"/>
                        <a:gd name="T20" fmla="*/ 835 w 1597"/>
                        <a:gd name="T21" fmla="*/ 2185 h 2541"/>
                        <a:gd name="T22" fmla="*/ 326 w 1597"/>
                        <a:gd name="T23" fmla="*/ 327 h 2541"/>
                        <a:gd name="T24" fmla="*/ 1271 w 1597"/>
                        <a:gd name="T25" fmla="*/ 2052 h 2541"/>
                        <a:gd name="T26" fmla="*/ 326 w 1597"/>
                        <a:gd name="T27" fmla="*/ 327 h 2541"/>
                        <a:gd name="T28" fmla="*/ 1325 w 1597"/>
                        <a:gd name="T29" fmla="*/ 0 h 2541"/>
                        <a:gd name="T30" fmla="*/ 1432 w 1597"/>
                        <a:gd name="T31" fmla="*/ 22 h 2541"/>
                        <a:gd name="T32" fmla="*/ 1518 w 1597"/>
                        <a:gd name="T33" fmla="*/ 82 h 2541"/>
                        <a:gd name="T34" fmla="*/ 1575 w 1597"/>
                        <a:gd name="T35" fmla="*/ 167 h 2541"/>
                        <a:gd name="T36" fmla="*/ 1597 w 1597"/>
                        <a:gd name="T37" fmla="*/ 273 h 2541"/>
                        <a:gd name="T38" fmla="*/ 1591 w 1597"/>
                        <a:gd name="T39" fmla="*/ 2324 h 2541"/>
                        <a:gd name="T40" fmla="*/ 1551 w 1597"/>
                        <a:gd name="T41" fmla="*/ 2422 h 2541"/>
                        <a:gd name="T42" fmla="*/ 1478 w 1597"/>
                        <a:gd name="T43" fmla="*/ 2495 h 2541"/>
                        <a:gd name="T44" fmla="*/ 1380 w 1597"/>
                        <a:gd name="T45" fmla="*/ 2535 h 2541"/>
                        <a:gd name="T46" fmla="*/ 273 w 1597"/>
                        <a:gd name="T47" fmla="*/ 2541 h 2541"/>
                        <a:gd name="T48" fmla="*/ 167 w 1597"/>
                        <a:gd name="T49" fmla="*/ 2519 h 2541"/>
                        <a:gd name="T50" fmla="*/ 80 w 1597"/>
                        <a:gd name="T51" fmla="*/ 2461 h 2541"/>
                        <a:gd name="T52" fmla="*/ 22 w 1597"/>
                        <a:gd name="T53" fmla="*/ 2376 h 2541"/>
                        <a:gd name="T54" fmla="*/ 0 w 1597"/>
                        <a:gd name="T55" fmla="*/ 2268 h 2541"/>
                        <a:gd name="T56" fmla="*/ 6 w 1597"/>
                        <a:gd name="T57" fmla="*/ 219 h 2541"/>
                        <a:gd name="T58" fmla="*/ 46 w 1597"/>
                        <a:gd name="T59" fmla="*/ 122 h 2541"/>
                        <a:gd name="T60" fmla="*/ 119 w 1597"/>
                        <a:gd name="T61" fmla="*/ 48 h 2541"/>
                        <a:gd name="T62" fmla="*/ 217 w 1597"/>
                        <a:gd name="T63" fmla="*/ 6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7" h="2541">
                          <a:moveTo>
                            <a:pt x="800" y="2179"/>
                          </a:moveTo>
                          <a:lnTo>
                            <a:pt x="762" y="2185"/>
                          </a:lnTo>
                          <a:lnTo>
                            <a:pt x="730" y="2201"/>
                          </a:lnTo>
                          <a:lnTo>
                            <a:pt x="706" y="2227"/>
                          </a:lnTo>
                          <a:lnTo>
                            <a:pt x="690" y="2259"/>
                          </a:lnTo>
                          <a:lnTo>
                            <a:pt x="684" y="2294"/>
                          </a:lnTo>
                          <a:lnTo>
                            <a:pt x="688" y="2326"/>
                          </a:lnTo>
                          <a:lnTo>
                            <a:pt x="702" y="2354"/>
                          </a:lnTo>
                          <a:lnTo>
                            <a:pt x="722" y="2378"/>
                          </a:lnTo>
                          <a:lnTo>
                            <a:pt x="744" y="2394"/>
                          </a:lnTo>
                          <a:lnTo>
                            <a:pt x="770" y="2406"/>
                          </a:lnTo>
                          <a:lnTo>
                            <a:pt x="800" y="2410"/>
                          </a:lnTo>
                          <a:lnTo>
                            <a:pt x="827" y="2406"/>
                          </a:lnTo>
                          <a:lnTo>
                            <a:pt x="853" y="2394"/>
                          </a:lnTo>
                          <a:lnTo>
                            <a:pt x="875" y="2378"/>
                          </a:lnTo>
                          <a:lnTo>
                            <a:pt x="895" y="2354"/>
                          </a:lnTo>
                          <a:lnTo>
                            <a:pt x="909" y="2326"/>
                          </a:lnTo>
                          <a:lnTo>
                            <a:pt x="913" y="2294"/>
                          </a:lnTo>
                          <a:lnTo>
                            <a:pt x="907" y="2259"/>
                          </a:lnTo>
                          <a:lnTo>
                            <a:pt x="891" y="2227"/>
                          </a:lnTo>
                          <a:lnTo>
                            <a:pt x="867" y="2201"/>
                          </a:lnTo>
                          <a:lnTo>
                            <a:pt x="835" y="2185"/>
                          </a:lnTo>
                          <a:lnTo>
                            <a:pt x="800" y="2179"/>
                          </a:lnTo>
                          <a:close/>
                          <a:moveTo>
                            <a:pt x="326" y="327"/>
                          </a:moveTo>
                          <a:lnTo>
                            <a:pt x="326" y="2052"/>
                          </a:lnTo>
                          <a:lnTo>
                            <a:pt x="1271" y="2052"/>
                          </a:lnTo>
                          <a:lnTo>
                            <a:pt x="1271" y="327"/>
                          </a:lnTo>
                          <a:lnTo>
                            <a:pt x="326" y="327"/>
                          </a:lnTo>
                          <a:close/>
                          <a:moveTo>
                            <a:pt x="273" y="0"/>
                          </a:moveTo>
                          <a:lnTo>
                            <a:pt x="1325" y="0"/>
                          </a:lnTo>
                          <a:lnTo>
                            <a:pt x="1380" y="6"/>
                          </a:lnTo>
                          <a:lnTo>
                            <a:pt x="1432" y="22"/>
                          </a:lnTo>
                          <a:lnTo>
                            <a:pt x="1478" y="48"/>
                          </a:lnTo>
                          <a:lnTo>
                            <a:pt x="1518" y="82"/>
                          </a:lnTo>
                          <a:lnTo>
                            <a:pt x="1551" y="122"/>
                          </a:lnTo>
                          <a:lnTo>
                            <a:pt x="1575" y="167"/>
                          </a:lnTo>
                          <a:lnTo>
                            <a:pt x="1591" y="219"/>
                          </a:lnTo>
                          <a:lnTo>
                            <a:pt x="1597" y="273"/>
                          </a:lnTo>
                          <a:lnTo>
                            <a:pt x="1597" y="2268"/>
                          </a:lnTo>
                          <a:lnTo>
                            <a:pt x="1591" y="2324"/>
                          </a:lnTo>
                          <a:lnTo>
                            <a:pt x="1575" y="2376"/>
                          </a:lnTo>
                          <a:lnTo>
                            <a:pt x="1551" y="2422"/>
                          </a:lnTo>
                          <a:lnTo>
                            <a:pt x="1518" y="2461"/>
                          </a:lnTo>
                          <a:lnTo>
                            <a:pt x="1478" y="2495"/>
                          </a:lnTo>
                          <a:lnTo>
                            <a:pt x="1432" y="2519"/>
                          </a:lnTo>
                          <a:lnTo>
                            <a:pt x="1380" y="2535"/>
                          </a:lnTo>
                          <a:lnTo>
                            <a:pt x="1325" y="2541"/>
                          </a:lnTo>
                          <a:lnTo>
                            <a:pt x="273" y="2541"/>
                          </a:lnTo>
                          <a:lnTo>
                            <a:pt x="217" y="2535"/>
                          </a:lnTo>
                          <a:lnTo>
                            <a:pt x="167" y="2519"/>
                          </a:lnTo>
                          <a:lnTo>
                            <a:pt x="119" y="2495"/>
                          </a:lnTo>
                          <a:lnTo>
                            <a:pt x="80" y="2461"/>
                          </a:lnTo>
                          <a:lnTo>
                            <a:pt x="46" y="2422"/>
                          </a:lnTo>
                          <a:lnTo>
                            <a:pt x="22" y="2376"/>
                          </a:lnTo>
                          <a:lnTo>
                            <a:pt x="6" y="2324"/>
                          </a:lnTo>
                          <a:lnTo>
                            <a:pt x="0" y="2268"/>
                          </a:lnTo>
                          <a:lnTo>
                            <a:pt x="0" y="273"/>
                          </a:lnTo>
                          <a:lnTo>
                            <a:pt x="6" y="219"/>
                          </a:lnTo>
                          <a:lnTo>
                            <a:pt x="22" y="167"/>
                          </a:lnTo>
                          <a:lnTo>
                            <a:pt x="46" y="122"/>
                          </a:lnTo>
                          <a:lnTo>
                            <a:pt x="80" y="82"/>
                          </a:lnTo>
                          <a:lnTo>
                            <a:pt x="119" y="48"/>
                          </a:lnTo>
                          <a:lnTo>
                            <a:pt x="167" y="22"/>
                          </a:lnTo>
                          <a:lnTo>
                            <a:pt x="217" y="6"/>
                          </a:lnTo>
                          <a:lnTo>
                            <a:pt x="273"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grpSp>
            </p:grpSp>
            <p:grpSp>
              <p:nvGrpSpPr>
                <p:cNvPr id="16" name="Group 15"/>
                <p:cNvGrpSpPr/>
                <p:nvPr/>
              </p:nvGrpSpPr>
              <p:grpSpPr>
                <a:xfrm>
                  <a:off x="7380219" y="1257500"/>
                  <a:ext cx="1329814" cy="1329812"/>
                  <a:chOff x="7380219" y="1257500"/>
                  <a:chExt cx="1329814" cy="1329812"/>
                </a:xfrm>
              </p:grpSpPr>
              <p:sp>
                <p:nvSpPr>
                  <p:cNvPr id="45" name="Oval 44"/>
                  <p:cNvSpPr/>
                  <p:nvPr/>
                </p:nvSpPr>
                <p:spPr>
                  <a:xfrm>
                    <a:off x="7380219" y="1257500"/>
                    <a:ext cx="1329814" cy="1329812"/>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sp>
                <p:nvSpPr>
                  <p:cNvPr id="46" name="Oval 45"/>
                  <p:cNvSpPr/>
                  <p:nvPr/>
                </p:nvSpPr>
                <p:spPr>
                  <a:xfrm>
                    <a:off x="7433964" y="1311245"/>
                    <a:ext cx="1222324" cy="122232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grpSp>
                <p:nvGrpSpPr>
                  <p:cNvPr id="47" name="Group 68"/>
                  <p:cNvGrpSpPr>
                    <a:grpSpLocks noChangeAspect="1"/>
                  </p:cNvGrpSpPr>
                  <p:nvPr/>
                </p:nvGrpSpPr>
                <p:grpSpPr bwMode="auto">
                  <a:xfrm>
                    <a:off x="7756904" y="1693163"/>
                    <a:ext cx="576444" cy="458486"/>
                    <a:chOff x="-1305" y="2772"/>
                    <a:chExt cx="3279" cy="2608"/>
                  </a:xfrm>
                  <a:solidFill>
                    <a:schemeClr val="bg2"/>
                  </a:solidFill>
                </p:grpSpPr>
                <p:sp>
                  <p:nvSpPr>
                    <p:cNvPr id="48" name="Freeform 70"/>
                    <p:cNvSpPr>
                      <a:spLocks/>
                    </p:cNvSpPr>
                    <p:nvPr/>
                  </p:nvSpPr>
                  <p:spPr bwMode="auto">
                    <a:xfrm>
                      <a:off x="-746" y="5082"/>
                      <a:ext cx="2161" cy="298"/>
                    </a:xfrm>
                    <a:custGeom>
                      <a:avLst/>
                      <a:gdLst>
                        <a:gd name="T0" fmla="*/ 298 w 4322"/>
                        <a:gd name="T1" fmla="*/ 0 h 596"/>
                        <a:gd name="T2" fmla="*/ 4024 w 4322"/>
                        <a:gd name="T3" fmla="*/ 0 h 596"/>
                        <a:gd name="T4" fmla="*/ 4083 w 4322"/>
                        <a:gd name="T5" fmla="*/ 5 h 596"/>
                        <a:gd name="T6" fmla="*/ 4139 w 4322"/>
                        <a:gd name="T7" fmla="*/ 23 h 596"/>
                        <a:gd name="T8" fmla="*/ 4191 w 4322"/>
                        <a:gd name="T9" fmla="*/ 51 h 596"/>
                        <a:gd name="T10" fmla="*/ 4235 w 4322"/>
                        <a:gd name="T11" fmla="*/ 87 h 596"/>
                        <a:gd name="T12" fmla="*/ 4270 w 4322"/>
                        <a:gd name="T13" fmla="*/ 131 h 596"/>
                        <a:gd name="T14" fmla="*/ 4298 w 4322"/>
                        <a:gd name="T15" fmla="*/ 182 h 596"/>
                        <a:gd name="T16" fmla="*/ 4316 w 4322"/>
                        <a:gd name="T17" fmla="*/ 238 h 596"/>
                        <a:gd name="T18" fmla="*/ 4322 w 4322"/>
                        <a:gd name="T19" fmla="*/ 298 h 596"/>
                        <a:gd name="T20" fmla="*/ 4316 w 4322"/>
                        <a:gd name="T21" fmla="*/ 357 h 596"/>
                        <a:gd name="T22" fmla="*/ 4298 w 4322"/>
                        <a:gd name="T23" fmla="*/ 413 h 596"/>
                        <a:gd name="T24" fmla="*/ 4270 w 4322"/>
                        <a:gd name="T25" fmla="*/ 465 h 596"/>
                        <a:gd name="T26" fmla="*/ 4235 w 4322"/>
                        <a:gd name="T27" fmla="*/ 509 h 596"/>
                        <a:gd name="T28" fmla="*/ 4191 w 4322"/>
                        <a:gd name="T29" fmla="*/ 544 h 596"/>
                        <a:gd name="T30" fmla="*/ 4139 w 4322"/>
                        <a:gd name="T31" fmla="*/ 572 h 596"/>
                        <a:gd name="T32" fmla="*/ 4083 w 4322"/>
                        <a:gd name="T33" fmla="*/ 590 h 596"/>
                        <a:gd name="T34" fmla="*/ 4024 w 4322"/>
                        <a:gd name="T35" fmla="*/ 596 h 596"/>
                        <a:gd name="T36" fmla="*/ 298 w 4322"/>
                        <a:gd name="T37" fmla="*/ 596 h 596"/>
                        <a:gd name="T38" fmla="*/ 239 w 4322"/>
                        <a:gd name="T39" fmla="*/ 590 h 596"/>
                        <a:gd name="T40" fmla="*/ 181 w 4322"/>
                        <a:gd name="T41" fmla="*/ 572 h 596"/>
                        <a:gd name="T42" fmla="*/ 131 w 4322"/>
                        <a:gd name="T43" fmla="*/ 544 h 596"/>
                        <a:gd name="T44" fmla="*/ 87 w 4322"/>
                        <a:gd name="T45" fmla="*/ 509 h 596"/>
                        <a:gd name="T46" fmla="*/ 52 w 4322"/>
                        <a:gd name="T47" fmla="*/ 465 h 596"/>
                        <a:gd name="T48" fmla="*/ 24 w 4322"/>
                        <a:gd name="T49" fmla="*/ 413 h 596"/>
                        <a:gd name="T50" fmla="*/ 6 w 4322"/>
                        <a:gd name="T51" fmla="*/ 357 h 596"/>
                        <a:gd name="T52" fmla="*/ 0 w 4322"/>
                        <a:gd name="T53" fmla="*/ 298 h 596"/>
                        <a:gd name="T54" fmla="*/ 6 w 4322"/>
                        <a:gd name="T55" fmla="*/ 238 h 596"/>
                        <a:gd name="T56" fmla="*/ 24 w 4322"/>
                        <a:gd name="T57" fmla="*/ 182 h 596"/>
                        <a:gd name="T58" fmla="*/ 52 w 4322"/>
                        <a:gd name="T59" fmla="*/ 131 h 596"/>
                        <a:gd name="T60" fmla="*/ 87 w 4322"/>
                        <a:gd name="T61" fmla="*/ 87 h 596"/>
                        <a:gd name="T62" fmla="*/ 131 w 4322"/>
                        <a:gd name="T63" fmla="*/ 51 h 596"/>
                        <a:gd name="T64" fmla="*/ 181 w 4322"/>
                        <a:gd name="T65" fmla="*/ 23 h 596"/>
                        <a:gd name="T66" fmla="*/ 239 w 4322"/>
                        <a:gd name="T67" fmla="*/ 5 h 596"/>
                        <a:gd name="T68" fmla="*/ 298 w 4322"/>
                        <a:gd name="T69"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2" h="596">
                          <a:moveTo>
                            <a:pt x="298" y="0"/>
                          </a:moveTo>
                          <a:lnTo>
                            <a:pt x="4024" y="0"/>
                          </a:lnTo>
                          <a:lnTo>
                            <a:pt x="4083" y="5"/>
                          </a:lnTo>
                          <a:lnTo>
                            <a:pt x="4139" y="23"/>
                          </a:lnTo>
                          <a:lnTo>
                            <a:pt x="4191" y="51"/>
                          </a:lnTo>
                          <a:lnTo>
                            <a:pt x="4235" y="87"/>
                          </a:lnTo>
                          <a:lnTo>
                            <a:pt x="4270" y="131"/>
                          </a:lnTo>
                          <a:lnTo>
                            <a:pt x="4298" y="182"/>
                          </a:lnTo>
                          <a:lnTo>
                            <a:pt x="4316" y="238"/>
                          </a:lnTo>
                          <a:lnTo>
                            <a:pt x="4322" y="298"/>
                          </a:lnTo>
                          <a:lnTo>
                            <a:pt x="4316" y="357"/>
                          </a:lnTo>
                          <a:lnTo>
                            <a:pt x="4298" y="413"/>
                          </a:lnTo>
                          <a:lnTo>
                            <a:pt x="4270" y="465"/>
                          </a:lnTo>
                          <a:lnTo>
                            <a:pt x="4235" y="509"/>
                          </a:lnTo>
                          <a:lnTo>
                            <a:pt x="4191" y="544"/>
                          </a:lnTo>
                          <a:lnTo>
                            <a:pt x="4139" y="572"/>
                          </a:lnTo>
                          <a:lnTo>
                            <a:pt x="4083" y="590"/>
                          </a:lnTo>
                          <a:lnTo>
                            <a:pt x="4024" y="596"/>
                          </a:lnTo>
                          <a:lnTo>
                            <a:pt x="298" y="596"/>
                          </a:lnTo>
                          <a:lnTo>
                            <a:pt x="239" y="590"/>
                          </a:lnTo>
                          <a:lnTo>
                            <a:pt x="181" y="572"/>
                          </a:lnTo>
                          <a:lnTo>
                            <a:pt x="131" y="544"/>
                          </a:lnTo>
                          <a:lnTo>
                            <a:pt x="87" y="509"/>
                          </a:lnTo>
                          <a:lnTo>
                            <a:pt x="52" y="465"/>
                          </a:lnTo>
                          <a:lnTo>
                            <a:pt x="24" y="413"/>
                          </a:lnTo>
                          <a:lnTo>
                            <a:pt x="6" y="357"/>
                          </a:lnTo>
                          <a:lnTo>
                            <a:pt x="0" y="298"/>
                          </a:lnTo>
                          <a:lnTo>
                            <a:pt x="6" y="238"/>
                          </a:lnTo>
                          <a:lnTo>
                            <a:pt x="24" y="182"/>
                          </a:lnTo>
                          <a:lnTo>
                            <a:pt x="52" y="131"/>
                          </a:lnTo>
                          <a:lnTo>
                            <a:pt x="87" y="87"/>
                          </a:lnTo>
                          <a:lnTo>
                            <a:pt x="131" y="51"/>
                          </a:lnTo>
                          <a:lnTo>
                            <a:pt x="181" y="23"/>
                          </a:lnTo>
                          <a:lnTo>
                            <a:pt x="239" y="5"/>
                          </a:lnTo>
                          <a:lnTo>
                            <a:pt x="298"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49" name="Freeform 71"/>
                    <p:cNvSpPr>
                      <a:spLocks/>
                    </p:cNvSpPr>
                    <p:nvPr/>
                  </p:nvSpPr>
                  <p:spPr bwMode="auto">
                    <a:xfrm>
                      <a:off x="-783" y="3853"/>
                      <a:ext cx="223" cy="595"/>
                    </a:xfrm>
                    <a:custGeom>
                      <a:avLst/>
                      <a:gdLst>
                        <a:gd name="T0" fmla="*/ 223 w 446"/>
                        <a:gd name="T1" fmla="*/ 0 h 1191"/>
                        <a:gd name="T2" fmla="*/ 275 w 446"/>
                        <a:gd name="T3" fmla="*/ 6 h 1191"/>
                        <a:gd name="T4" fmla="*/ 321 w 446"/>
                        <a:gd name="T5" fmla="*/ 21 h 1191"/>
                        <a:gd name="T6" fmla="*/ 362 w 446"/>
                        <a:gd name="T7" fmla="*/ 47 h 1191"/>
                        <a:gd name="T8" fmla="*/ 398 w 446"/>
                        <a:gd name="T9" fmla="*/ 83 h 1191"/>
                        <a:gd name="T10" fmla="*/ 424 w 446"/>
                        <a:gd name="T11" fmla="*/ 125 h 1191"/>
                        <a:gd name="T12" fmla="*/ 440 w 446"/>
                        <a:gd name="T13" fmla="*/ 171 h 1191"/>
                        <a:gd name="T14" fmla="*/ 446 w 446"/>
                        <a:gd name="T15" fmla="*/ 222 h 1191"/>
                        <a:gd name="T16" fmla="*/ 446 w 446"/>
                        <a:gd name="T17" fmla="*/ 968 h 1191"/>
                        <a:gd name="T18" fmla="*/ 440 w 446"/>
                        <a:gd name="T19" fmla="*/ 1020 h 1191"/>
                        <a:gd name="T20" fmla="*/ 424 w 446"/>
                        <a:gd name="T21" fmla="*/ 1065 h 1191"/>
                        <a:gd name="T22" fmla="*/ 398 w 446"/>
                        <a:gd name="T23" fmla="*/ 1107 h 1191"/>
                        <a:gd name="T24" fmla="*/ 362 w 446"/>
                        <a:gd name="T25" fmla="*/ 1143 h 1191"/>
                        <a:gd name="T26" fmla="*/ 321 w 446"/>
                        <a:gd name="T27" fmla="*/ 1169 h 1191"/>
                        <a:gd name="T28" fmla="*/ 275 w 446"/>
                        <a:gd name="T29" fmla="*/ 1185 h 1191"/>
                        <a:gd name="T30" fmla="*/ 223 w 446"/>
                        <a:gd name="T31" fmla="*/ 1191 h 1191"/>
                        <a:gd name="T32" fmla="*/ 171 w 446"/>
                        <a:gd name="T33" fmla="*/ 1185 h 1191"/>
                        <a:gd name="T34" fmla="*/ 126 w 446"/>
                        <a:gd name="T35" fmla="*/ 1169 h 1191"/>
                        <a:gd name="T36" fmla="*/ 84 w 446"/>
                        <a:gd name="T37" fmla="*/ 1143 h 1191"/>
                        <a:gd name="T38" fmla="*/ 48 w 446"/>
                        <a:gd name="T39" fmla="*/ 1107 h 1191"/>
                        <a:gd name="T40" fmla="*/ 22 w 446"/>
                        <a:gd name="T41" fmla="*/ 1065 h 1191"/>
                        <a:gd name="T42" fmla="*/ 6 w 446"/>
                        <a:gd name="T43" fmla="*/ 1020 h 1191"/>
                        <a:gd name="T44" fmla="*/ 0 w 446"/>
                        <a:gd name="T45" fmla="*/ 968 h 1191"/>
                        <a:gd name="T46" fmla="*/ 0 w 446"/>
                        <a:gd name="T47" fmla="*/ 222 h 1191"/>
                        <a:gd name="T48" fmla="*/ 6 w 446"/>
                        <a:gd name="T49" fmla="*/ 171 h 1191"/>
                        <a:gd name="T50" fmla="*/ 22 w 446"/>
                        <a:gd name="T51" fmla="*/ 125 h 1191"/>
                        <a:gd name="T52" fmla="*/ 48 w 446"/>
                        <a:gd name="T53" fmla="*/ 83 h 1191"/>
                        <a:gd name="T54" fmla="*/ 84 w 446"/>
                        <a:gd name="T55" fmla="*/ 49 h 1191"/>
                        <a:gd name="T56" fmla="*/ 126 w 446"/>
                        <a:gd name="T57" fmla="*/ 21 h 1191"/>
                        <a:gd name="T58" fmla="*/ 171 w 446"/>
                        <a:gd name="T59" fmla="*/ 6 h 1191"/>
                        <a:gd name="T60" fmla="*/ 223 w 446"/>
                        <a:gd name="T61"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6" h="1191">
                          <a:moveTo>
                            <a:pt x="223" y="0"/>
                          </a:moveTo>
                          <a:lnTo>
                            <a:pt x="275" y="6"/>
                          </a:lnTo>
                          <a:lnTo>
                            <a:pt x="321" y="21"/>
                          </a:lnTo>
                          <a:lnTo>
                            <a:pt x="362" y="47"/>
                          </a:lnTo>
                          <a:lnTo>
                            <a:pt x="398" y="83"/>
                          </a:lnTo>
                          <a:lnTo>
                            <a:pt x="424" y="125"/>
                          </a:lnTo>
                          <a:lnTo>
                            <a:pt x="440" y="171"/>
                          </a:lnTo>
                          <a:lnTo>
                            <a:pt x="446" y="222"/>
                          </a:lnTo>
                          <a:lnTo>
                            <a:pt x="446" y="968"/>
                          </a:lnTo>
                          <a:lnTo>
                            <a:pt x="440" y="1020"/>
                          </a:lnTo>
                          <a:lnTo>
                            <a:pt x="424" y="1065"/>
                          </a:lnTo>
                          <a:lnTo>
                            <a:pt x="398" y="1107"/>
                          </a:lnTo>
                          <a:lnTo>
                            <a:pt x="362" y="1143"/>
                          </a:lnTo>
                          <a:lnTo>
                            <a:pt x="321" y="1169"/>
                          </a:lnTo>
                          <a:lnTo>
                            <a:pt x="275" y="1185"/>
                          </a:lnTo>
                          <a:lnTo>
                            <a:pt x="223" y="1191"/>
                          </a:lnTo>
                          <a:lnTo>
                            <a:pt x="171" y="1185"/>
                          </a:lnTo>
                          <a:lnTo>
                            <a:pt x="126" y="1169"/>
                          </a:lnTo>
                          <a:lnTo>
                            <a:pt x="84" y="1143"/>
                          </a:lnTo>
                          <a:lnTo>
                            <a:pt x="48" y="1107"/>
                          </a:lnTo>
                          <a:lnTo>
                            <a:pt x="22" y="1065"/>
                          </a:lnTo>
                          <a:lnTo>
                            <a:pt x="6" y="1020"/>
                          </a:lnTo>
                          <a:lnTo>
                            <a:pt x="0" y="968"/>
                          </a:lnTo>
                          <a:lnTo>
                            <a:pt x="0" y="222"/>
                          </a:lnTo>
                          <a:lnTo>
                            <a:pt x="6" y="171"/>
                          </a:lnTo>
                          <a:lnTo>
                            <a:pt x="22" y="125"/>
                          </a:lnTo>
                          <a:lnTo>
                            <a:pt x="48" y="83"/>
                          </a:lnTo>
                          <a:lnTo>
                            <a:pt x="84" y="49"/>
                          </a:lnTo>
                          <a:lnTo>
                            <a:pt x="126" y="21"/>
                          </a:lnTo>
                          <a:lnTo>
                            <a:pt x="171" y="6"/>
                          </a:lnTo>
                          <a:lnTo>
                            <a:pt x="223"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50" name="Freeform 72"/>
                    <p:cNvSpPr>
                      <a:spLocks/>
                    </p:cNvSpPr>
                    <p:nvPr/>
                  </p:nvSpPr>
                  <p:spPr bwMode="auto">
                    <a:xfrm>
                      <a:off x="-411" y="3704"/>
                      <a:ext cx="224" cy="744"/>
                    </a:xfrm>
                    <a:custGeom>
                      <a:avLst/>
                      <a:gdLst>
                        <a:gd name="T0" fmla="*/ 225 w 448"/>
                        <a:gd name="T1" fmla="*/ 0 h 1490"/>
                        <a:gd name="T2" fmla="*/ 275 w 448"/>
                        <a:gd name="T3" fmla="*/ 6 h 1490"/>
                        <a:gd name="T4" fmla="*/ 322 w 448"/>
                        <a:gd name="T5" fmla="*/ 22 h 1490"/>
                        <a:gd name="T6" fmla="*/ 364 w 448"/>
                        <a:gd name="T7" fmla="*/ 50 h 1490"/>
                        <a:gd name="T8" fmla="*/ 398 w 448"/>
                        <a:gd name="T9" fmla="*/ 84 h 1490"/>
                        <a:gd name="T10" fmla="*/ 426 w 448"/>
                        <a:gd name="T11" fmla="*/ 126 h 1490"/>
                        <a:gd name="T12" fmla="*/ 442 w 448"/>
                        <a:gd name="T13" fmla="*/ 173 h 1490"/>
                        <a:gd name="T14" fmla="*/ 448 w 448"/>
                        <a:gd name="T15" fmla="*/ 223 h 1490"/>
                        <a:gd name="T16" fmla="*/ 448 w 448"/>
                        <a:gd name="T17" fmla="*/ 1267 h 1490"/>
                        <a:gd name="T18" fmla="*/ 442 w 448"/>
                        <a:gd name="T19" fmla="*/ 1319 h 1490"/>
                        <a:gd name="T20" fmla="*/ 426 w 448"/>
                        <a:gd name="T21" fmla="*/ 1364 h 1490"/>
                        <a:gd name="T22" fmla="*/ 398 w 448"/>
                        <a:gd name="T23" fmla="*/ 1406 h 1490"/>
                        <a:gd name="T24" fmla="*/ 364 w 448"/>
                        <a:gd name="T25" fmla="*/ 1442 h 1490"/>
                        <a:gd name="T26" fmla="*/ 322 w 448"/>
                        <a:gd name="T27" fmla="*/ 1468 h 1490"/>
                        <a:gd name="T28" fmla="*/ 275 w 448"/>
                        <a:gd name="T29" fmla="*/ 1484 h 1490"/>
                        <a:gd name="T30" fmla="*/ 225 w 448"/>
                        <a:gd name="T31" fmla="*/ 1490 h 1490"/>
                        <a:gd name="T32" fmla="*/ 173 w 448"/>
                        <a:gd name="T33" fmla="*/ 1484 h 1490"/>
                        <a:gd name="T34" fmla="*/ 126 w 448"/>
                        <a:gd name="T35" fmla="*/ 1468 h 1490"/>
                        <a:gd name="T36" fmla="*/ 84 w 448"/>
                        <a:gd name="T37" fmla="*/ 1442 h 1490"/>
                        <a:gd name="T38" fmla="*/ 50 w 448"/>
                        <a:gd name="T39" fmla="*/ 1406 h 1490"/>
                        <a:gd name="T40" fmla="*/ 24 w 448"/>
                        <a:gd name="T41" fmla="*/ 1364 h 1490"/>
                        <a:gd name="T42" fmla="*/ 6 w 448"/>
                        <a:gd name="T43" fmla="*/ 1319 h 1490"/>
                        <a:gd name="T44" fmla="*/ 0 w 448"/>
                        <a:gd name="T45" fmla="*/ 1267 h 1490"/>
                        <a:gd name="T46" fmla="*/ 0 w 448"/>
                        <a:gd name="T47" fmla="*/ 223 h 1490"/>
                        <a:gd name="T48" fmla="*/ 6 w 448"/>
                        <a:gd name="T49" fmla="*/ 173 h 1490"/>
                        <a:gd name="T50" fmla="*/ 24 w 448"/>
                        <a:gd name="T51" fmla="*/ 126 h 1490"/>
                        <a:gd name="T52" fmla="*/ 50 w 448"/>
                        <a:gd name="T53" fmla="*/ 84 h 1490"/>
                        <a:gd name="T54" fmla="*/ 84 w 448"/>
                        <a:gd name="T55" fmla="*/ 50 h 1490"/>
                        <a:gd name="T56" fmla="*/ 126 w 448"/>
                        <a:gd name="T57" fmla="*/ 22 h 1490"/>
                        <a:gd name="T58" fmla="*/ 173 w 448"/>
                        <a:gd name="T59" fmla="*/ 6 h 1490"/>
                        <a:gd name="T60" fmla="*/ 225 w 448"/>
                        <a:gd name="T61" fmla="*/ 0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1490">
                          <a:moveTo>
                            <a:pt x="225" y="0"/>
                          </a:moveTo>
                          <a:lnTo>
                            <a:pt x="275" y="6"/>
                          </a:lnTo>
                          <a:lnTo>
                            <a:pt x="322" y="22"/>
                          </a:lnTo>
                          <a:lnTo>
                            <a:pt x="364" y="50"/>
                          </a:lnTo>
                          <a:lnTo>
                            <a:pt x="398" y="84"/>
                          </a:lnTo>
                          <a:lnTo>
                            <a:pt x="426" y="126"/>
                          </a:lnTo>
                          <a:lnTo>
                            <a:pt x="442" y="173"/>
                          </a:lnTo>
                          <a:lnTo>
                            <a:pt x="448" y="223"/>
                          </a:lnTo>
                          <a:lnTo>
                            <a:pt x="448" y="1267"/>
                          </a:lnTo>
                          <a:lnTo>
                            <a:pt x="442" y="1319"/>
                          </a:lnTo>
                          <a:lnTo>
                            <a:pt x="426" y="1364"/>
                          </a:lnTo>
                          <a:lnTo>
                            <a:pt x="398" y="1406"/>
                          </a:lnTo>
                          <a:lnTo>
                            <a:pt x="364" y="1442"/>
                          </a:lnTo>
                          <a:lnTo>
                            <a:pt x="322" y="1468"/>
                          </a:lnTo>
                          <a:lnTo>
                            <a:pt x="275" y="1484"/>
                          </a:lnTo>
                          <a:lnTo>
                            <a:pt x="225" y="1490"/>
                          </a:lnTo>
                          <a:lnTo>
                            <a:pt x="173" y="1484"/>
                          </a:lnTo>
                          <a:lnTo>
                            <a:pt x="126" y="1468"/>
                          </a:lnTo>
                          <a:lnTo>
                            <a:pt x="84" y="1442"/>
                          </a:lnTo>
                          <a:lnTo>
                            <a:pt x="50" y="1406"/>
                          </a:lnTo>
                          <a:lnTo>
                            <a:pt x="24" y="1364"/>
                          </a:lnTo>
                          <a:lnTo>
                            <a:pt x="6" y="1319"/>
                          </a:lnTo>
                          <a:lnTo>
                            <a:pt x="0" y="1267"/>
                          </a:lnTo>
                          <a:lnTo>
                            <a:pt x="0" y="223"/>
                          </a:lnTo>
                          <a:lnTo>
                            <a:pt x="6" y="173"/>
                          </a:lnTo>
                          <a:lnTo>
                            <a:pt x="24" y="126"/>
                          </a:lnTo>
                          <a:lnTo>
                            <a:pt x="50" y="84"/>
                          </a:lnTo>
                          <a:lnTo>
                            <a:pt x="84" y="50"/>
                          </a:lnTo>
                          <a:lnTo>
                            <a:pt x="126" y="22"/>
                          </a:lnTo>
                          <a:lnTo>
                            <a:pt x="173" y="6"/>
                          </a:lnTo>
                          <a:lnTo>
                            <a:pt x="225"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51" name="Freeform 73"/>
                    <p:cNvSpPr>
                      <a:spLocks/>
                    </p:cNvSpPr>
                    <p:nvPr/>
                  </p:nvSpPr>
                  <p:spPr bwMode="auto">
                    <a:xfrm>
                      <a:off x="-38" y="3555"/>
                      <a:ext cx="224" cy="893"/>
                    </a:xfrm>
                    <a:custGeom>
                      <a:avLst/>
                      <a:gdLst>
                        <a:gd name="T0" fmla="*/ 223 w 448"/>
                        <a:gd name="T1" fmla="*/ 0 h 1788"/>
                        <a:gd name="T2" fmla="*/ 275 w 448"/>
                        <a:gd name="T3" fmla="*/ 6 h 1788"/>
                        <a:gd name="T4" fmla="*/ 322 w 448"/>
                        <a:gd name="T5" fmla="*/ 22 h 1788"/>
                        <a:gd name="T6" fmla="*/ 362 w 448"/>
                        <a:gd name="T7" fmla="*/ 50 h 1788"/>
                        <a:gd name="T8" fmla="*/ 398 w 448"/>
                        <a:gd name="T9" fmla="*/ 84 h 1788"/>
                        <a:gd name="T10" fmla="*/ 424 w 448"/>
                        <a:gd name="T11" fmla="*/ 125 h 1788"/>
                        <a:gd name="T12" fmla="*/ 442 w 448"/>
                        <a:gd name="T13" fmla="*/ 173 h 1788"/>
                        <a:gd name="T14" fmla="*/ 448 w 448"/>
                        <a:gd name="T15" fmla="*/ 225 h 1788"/>
                        <a:gd name="T16" fmla="*/ 448 w 448"/>
                        <a:gd name="T17" fmla="*/ 1565 h 1788"/>
                        <a:gd name="T18" fmla="*/ 442 w 448"/>
                        <a:gd name="T19" fmla="*/ 1617 h 1788"/>
                        <a:gd name="T20" fmla="*/ 424 w 448"/>
                        <a:gd name="T21" fmla="*/ 1662 h 1788"/>
                        <a:gd name="T22" fmla="*/ 398 w 448"/>
                        <a:gd name="T23" fmla="*/ 1704 h 1788"/>
                        <a:gd name="T24" fmla="*/ 362 w 448"/>
                        <a:gd name="T25" fmla="*/ 1740 h 1788"/>
                        <a:gd name="T26" fmla="*/ 322 w 448"/>
                        <a:gd name="T27" fmla="*/ 1766 h 1788"/>
                        <a:gd name="T28" fmla="*/ 275 w 448"/>
                        <a:gd name="T29" fmla="*/ 1782 h 1788"/>
                        <a:gd name="T30" fmla="*/ 223 w 448"/>
                        <a:gd name="T31" fmla="*/ 1788 h 1788"/>
                        <a:gd name="T32" fmla="*/ 171 w 448"/>
                        <a:gd name="T33" fmla="*/ 1782 h 1788"/>
                        <a:gd name="T34" fmla="*/ 125 w 448"/>
                        <a:gd name="T35" fmla="*/ 1766 h 1788"/>
                        <a:gd name="T36" fmla="*/ 84 w 448"/>
                        <a:gd name="T37" fmla="*/ 1740 h 1788"/>
                        <a:gd name="T38" fmla="*/ 48 w 448"/>
                        <a:gd name="T39" fmla="*/ 1704 h 1788"/>
                        <a:gd name="T40" fmla="*/ 22 w 448"/>
                        <a:gd name="T41" fmla="*/ 1662 h 1788"/>
                        <a:gd name="T42" fmla="*/ 6 w 448"/>
                        <a:gd name="T43" fmla="*/ 1617 h 1788"/>
                        <a:gd name="T44" fmla="*/ 0 w 448"/>
                        <a:gd name="T45" fmla="*/ 1565 h 1788"/>
                        <a:gd name="T46" fmla="*/ 0 w 448"/>
                        <a:gd name="T47" fmla="*/ 225 h 1788"/>
                        <a:gd name="T48" fmla="*/ 6 w 448"/>
                        <a:gd name="T49" fmla="*/ 173 h 1788"/>
                        <a:gd name="T50" fmla="*/ 22 w 448"/>
                        <a:gd name="T51" fmla="*/ 125 h 1788"/>
                        <a:gd name="T52" fmla="*/ 48 w 448"/>
                        <a:gd name="T53" fmla="*/ 84 h 1788"/>
                        <a:gd name="T54" fmla="*/ 84 w 448"/>
                        <a:gd name="T55" fmla="*/ 50 h 1788"/>
                        <a:gd name="T56" fmla="*/ 125 w 448"/>
                        <a:gd name="T57" fmla="*/ 22 h 1788"/>
                        <a:gd name="T58" fmla="*/ 171 w 448"/>
                        <a:gd name="T59" fmla="*/ 6 h 1788"/>
                        <a:gd name="T60" fmla="*/ 223 w 448"/>
                        <a:gd name="T61" fmla="*/ 0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1788">
                          <a:moveTo>
                            <a:pt x="223" y="0"/>
                          </a:moveTo>
                          <a:lnTo>
                            <a:pt x="275" y="6"/>
                          </a:lnTo>
                          <a:lnTo>
                            <a:pt x="322" y="22"/>
                          </a:lnTo>
                          <a:lnTo>
                            <a:pt x="362" y="50"/>
                          </a:lnTo>
                          <a:lnTo>
                            <a:pt x="398" y="84"/>
                          </a:lnTo>
                          <a:lnTo>
                            <a:pt x="424" y="125"/>
                          </a:lnTo>
                          <a:lnTo>
                            <a:pt x="442" y="173"/>
                          </a:lnTo>
                          <a:lnTo>
                            <a:pt x="448" y="225"/>
                          </a:lnTo>
                          <a:lnTo>
                            <a:pt x="448" y="1565"/>
                          </a:lnTo>
                          <a:lnTo>
                            <a:pt x="442" y="1617"/>
                          </a:lnTo>
                          <a:lnTo>
                            <a:pt x="424" y="1662"/>
                          </a:lnTo>
                          <a:lnTo>
                            <a:pt x="398" y="1704"/>
                          </a:lnTo>
                          <a:lnTo>
                            <a:pt x="362" y="1740"/>
                          </a:lnTo>
                          <a:lnTo>
                            <a:pt x="322" y="1766"/>
                          </a:lnTo>
                          <a:lnTo>
                            <a:pt x="275" y="1782"/>
                          </a:lnTo>
                          <a:lnTo>
                            <a:pt x="223" y="1788"/>
                          </a:lnTo>
                          <a:lnTo>
                            <a:pt x="171" y="1782"/>
                          </a:lnTo>
                          <a:lnTo>
                            <a:pt x="125" y="1766"/>
                          </a:lnTo>
                          <a:lnTo>
                            <a:pt x="84" y="1740"/>
                          </a:lnTo>
                          <a:lnTo>
                            <a:pt x="48" y="1704"/>
                          </a:lnTo>
                          <a:lnTo>
                            <a:pt x="22" y="1662"/>
                          </a:lnTo>
                          <a:lnTo>
                            <a:pt x="6" y="1617"/>
                          </a:lnTo>
                          <a:lnTo>
                            <a:pt x="0" y="1565"/>
                          </a:lnTo>
                          <a:lnTo>
                            <a:pt x="0" y="225"/>
                          </a:lnTo>
                          <a:lnTo>
                            <a:pt x="6" y="173"/>
                          </a:lnTo>
                          <a:lnTo>
                            <a:pt x="22" y="125"/>
                          </a:lnTo>
                          <a:lnTo>
                            <a:pt x="48" y="84"/>
                          </a:lnTo>
                          <a:lnTo>
                            <a:pt x="84" y="50"/>
                          </a:lnTo>
                          <a:lnTo>
                            <a:pt x="125" y="22"/>
                          </a:lnTo>
                          <a:lnTo>
                            <a:pt x="171" y="6"/>
                          </a:lnTo>
                          <a:lnTo>
                            <a:pt x="223"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52" name="Freeform 74"/>
                    <p:cNvSpPr>
                      <a:spLocks/>
                    </p:cNvSpPr>
                    <p:nvPr/>
                  </p:nvSpPr>
                  <p:spPr bwMode="auto">
                    <a:xfrm>
                      <a:off x="-1305" y="2772"/>
                      <a:ext cx="3279" cy="2161"/>
                    </a:xfrm>
                    <a:custGeom>
                      <a:avLst/>
                      <a:gdLst>
                        <a:gd name="T0" fmla="*/ 6260 w 6558"/>
                        <a:gd name="T1" fmla="*/ 0 h 4321"/>
                        <a:gd name="T2" fmla="*/ 6375 w 6558"/>
                        <a:gd name="T3" fmla="*/ 24 h 4321"/>
                        <a:gd name="T4" fmla="*/ 6471 w 6558"/>
                        <a:gd name="T5" fmla="*/ 87 h 4321"/>
                        <a:gd name="T6" fmla="*/ 6534 w 6558"/>
                        <a:gd name="T7" fmla="*/ 183 h 4321"/>
                        <a:gd name="T8" fmla="*/ 6558 w 6558"/>
                        <a:gd name="T9" fmla="*/ 298 h 4321"/>
                        <a:gd name="T10" fmla="*/ 6158 w 6558"/>
                        <a:gd name="T11" fmla="*/ 3277 h 4321"/>
                        <a:gd name="T12" fmla="*/ 6272 w 6558"/>
                        <a:gd name="T13" fmla="*/ 3031 h 4321"/>
                        <a:gd name="T14" fmla="*/ 6341 w 6558"/>
                        <a:gd name="T15" fmla="*/ 2766 h 4321"/>
                        <a:gd name="T16" fmla="*/ 6363 w 6558"/>
                        <a:gd name="T17" fmla="*/ 2494 h 4321"/>
                        <a:gd name="T18" fmla="*/ 6343 w 6558"/>
                        <a:gd name="T19" fmla="*/ 2235 h 4321"/>
                        <a:gd name="T20" fmla="*/ 6282 w 6558"/>
                        <a:gd name="T21" fmla="*/ 1987 h 4321"/>
                        <a:gd name="T22" fmla="*/ 6180 w 6558"/>
                        <a:gd name="T23" fmla="*/ 1754 h 4321"/>
                        <a:gd name="T24" fmla="*/ 6043 w 6558"/>
                        <a:gd name="T25" fmla="*/ 1537 h 4321"/>
                        <a:gd name="T26" fmla="*/ 5961 w 6558"/>
                        <a:gd name="T27" fmla="*/ 597 h 4321"/>
                        <a:gd name="T28" fmla="*/ 597 w 6558"/>
                        <a:gd name="T29" fmla="*/ 3727 h 4321"/>
                        <a:gd name="T30" fmla="*/ 3843 w 6558"/>
                        <a:gd name="T31" fmla="*/ 3802 h 4321"/>
                        <a:gd name="T32" fmla="*/ 4054 w 6558"/>
                        <a:gd name="T33" fmla="*/ 3927 h 4321"/>
                        <a:gd name="T34" fmla="*/ 4279 w 6558"/>
                        <a:gd name="T35" fmla="*/ 4019 h 4321"/>
                        <a:gd name="T36" fmla="*/ 4517 w 6558"/>
                        <a:gd name="T37" fmla="*/ 4075 h 4321"/>
                        <a:gd name="T38" fmla="*/ 4764 w 6558"/>
                        <a:gd name="T39" fmla="*/ 4095 h 4321"/>
                        <a:gd name="T40" fmla="*/ 5036 w 6558"/>
                        <a:gd name="T41" fmla="*/ 4071 h 4321"/>
                        <a:gd name="T42" fmla="*/ 5301 w 6558"/>
                        <a:gd name="T43" fmla="*/ 4001 h 4321"/>
                        <a:gd name="T44" fmla="*/ 5548 w 6558"/>
                        <a:gd name="T45" fmla="*/ 3888 h 4321"/>
                        <a:gd name="T46" fmla="*/ 5969 w 6558"/>
                        <a:gd name="T47" fmla="*/ 4307 h 4321"/>
                        <a:gd name="T48" fmla="*/ 5987 w 6558"/>
                        <a:gd name="T49" fmla="*/ 4321 h 4321"/>
                        <a:gd name="T50" fmla="*/ 239 w 6558"/>
                        <a:gd name="T51" fmla="*/ 4315 h 4321"/>
                        <a:gd name="T52" fmla="*/ 131 w 6558"/>
                        <a:gd name="T53" fmla="*/ 4272 h 4321"/>
                        <a:gd name="T54" fmla="*/ 52 w 6558"/>
                        <a:gd name="T55" fmla="*/ 4190 h 4321"/>
                        <a:gd name="T56" fmla="*/ 6 w 6558"/>
                        <a:gd name="T57" fmla="*/ 4085 h 4321"/>
                        <a:gd name="T58" fmla="*/ 0 w 6558"/>
                        <a:gd name="T59" fmla="*/ 298 h 4321"/>
                        <a:gd name="T60" fmla="*/ 24 w 6558"/>
                        <a:gd name="T61" fmla="*/ 183 h 4321"/>
                        <a:gd name="T62" fmla="*/ 88 w 6558"/>
                        <a:gd name="T63" fmla="*/ 87 h 4321"/>
                        <a:gd name="T64" fmla="*/ 183 w 6558"/>
                        <a:gd name="T65" fmla="*/ 24 h 4321"/>
                        <a:gd name="T66" fmla="*/ 298 w 6558"/>
                        <a:gd name="T67" fmla="*/ 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58" h="4321">
                          <a:moveTo>
                            <a:pt x="298" y="0"/>
                          </a:moveTo>
                          <a:lnTo>
                            <a:pt x="6260" y="0"/>
                          </a:lnTo>
                          <a:lnTo>
                            <a:pt x="6319" y="6"/>
                          </a:lnTo>
                          <a:lnTo>
                            <a:pt x="6375" y="24"/>
                          </a:lnTo>
                          <a:lnTo>
                            <a:pt x="6427" y="52"/>
                          </a:lnTo>
                          <a:lnTo>
                            <a:pt x="6471" y="87"/>
                          </a:lnTo>
                          <a:lnTo>
                            <a:pt x="6506" y="131"/>
                          </a:lnTo>
                          <a:lnTo>
                            <a:pt x="6534" y="183"/>
                          </a:lnTo>
                          <a:lnTo>
                            <a:pt x="6552" y="239"/>
                          </a:lnTo>
                          <a:lnTo>
                            <a:pt x="6558" y="298"/>
                          </a:lnTo>
                          <a:lnTo>
                            <a:pt x="6558" y="3677"/>
                          </a:lnTo>
                          <a:lnTo>
                            <a:pt x="6158" y="3277"/>
                          </a:lnTo>
                          <a:lnTo>
                            <a:pt x="6220" y="3156"/>
                          </a:lnTo>
                          <a:lnTo>
                            <a:pt x="6272" y="3031"/>
                          </a:lnTo>
                          <a:lnTo>
                            <a:pt x="6311" y="2899"/>
                          </a:lnTo>
                          <a:lnTo>
                            <a:pt x="6341" y="2766"/>
                          </a:lnTo>
                          <a:lnTo>
                            <a:pt x="6357" y="2631"/>
                          </a:lnTo>
                          <a:lnTo>
                            <a:pt x="6363" y="2494"/>
                          </a:lnTo>
                          <a:lnTo>
                            <a:pt x="6359" y="2364"/>
                          </a:lnTo>
                          <a:lnTo>
                            <a:pt x="6343" y="2235"/>
                          </a:lnTo>
                          <a:lnTo>
                            <a:pt x="6317" y="2110"/>
                          </a:lnTo>
                          <a:lnTo>
                            <a:pt x="6282" y="1987"/>
                          </a:lnTo>
                          <a:lnTo>
                            <a:pt x="6236" y="1867"/>
                          </a:lnTo>
                          <a:lnTo>
                            <a:pt x="6180" y="1754"/>
                          </a:lnTo>
                          <a:lnTo>
                            <a:pt x="6116" y="1643"/>
                          </a:lnTo>
                          <a:lnTo>
                            <a:pt x="6043" y="1537"/>
                          </a:lnTo>
                          <a:lnTo>
                            <a:pt x="5961" y="1436"/>
                          </a:lnTo>
                          <a:lnTo>
                            <a:pt x="5961" y="597"/>
                          </a:lnTo>
                          <a:lnTo>
                            <a:pt x="597" y="597"/>
                          </a:lnTo>
                          <a:lnTo>
                            <a:pt x="597" y="3727"/>
                          </a:lnTo>
                          <a:lnTo>
                            <a:pt x="3745" y="3727"/>
                          </a:lnTo>
                          <a:lnTo>
                            <a:pt x="3843" y="3802"/>
                          </a:lnTo>
                          <a:lnTo>
                            <a:pt x="3946" y="3868"/>
                          </a:lnTo>
                          <a:lnTo>
                            <a:pt x="4054" y="3927"/>
                          </a:lnTo>
                          <a:lnTo>
                            <a:pt x="4163" y="3977"/>
                          </a:lnTo>
                          <a:lnTo>
                            <a:pt x="4279" y="4019"/>
                          </a:lnTo>
                          <a:lnTo>
                            <a:pt x="4396" y="4051"/>
                          </a:lnTo>
                          <a:lnTo>
                            <a:pt x="4517" y="4075"/>
                          </a:lnTo>
                          <a:lnTo>
                            <a:pt x="4641" y="4089"/>
                          </a:lnTo>
                          <a:lnTo>
                            <a:pt x="4764" y="4095"/>
                          </a:lnTo>
                          <a:lnTo>
                            <a:pt x="4901" y="4089"/>
                          </a:lnTo>
                          <a:lnTo>
                            <a:pt x="5036" y="4071"/>
                          </a:lnTo>
                          <a:lnTo>
                            <a:pt x="5170" y="4041"/>
                          </a:lnTo>
                          <a:lnTo>
                            <a:pt x="5301" y="4001"/>
                          </a:lnTo>
                          <a:lnTo>
                            <a:pt x="5426" y="3949"/>
                          </a:lnTo>
                          <a:lnTo>
                            <a:pt x="5548" y="3888"/>
                          </a:lnTo>
                          <a:lnTo>
                            <a:pt x="5961" y="4299"/>
                          </a:lnTo>
                          <a:lnTo>
                            <a:pt x="5969" y="4307"/>
                          </a:lnTo>
                          <a:lnTo>
                            <a:pt x="5977" y="4315"/>
                          </a:lnTo>
                          <a:lnTo>
                            <a:pt x="5987" y="4321"/>
                          </a:lnTo>
                          <a:lnTo>
                            <a:pt x="298" y="4321"/>
                          </a:lnTo>
                          <a:lnTo>
                            <a:pt x="239" y="4315"/>
                          </a:lnTo>
                          <a:lnTo>
                            <a:pt x="183" y="4299"/>
                          </a:lnTo>
                          <a:lnTo>
                            <a:pt x="131" y="4272"/>
                          </a:lnTo>
                          <a:lnTo>
                            <a:pt x="88" y="4236"/>
                          </a:lnTo>
                          <a:lnTo>
                            <a:pt x="52" y="4190"/>
                          </a:lnTo>
                          <a:lnTo>
                            <a:pt x="24" y="4140"/>
                          </a:lnTo>
                          <a:lnTo>
                            <a:pt x="6" y="4085"/>
                          </a:lnTo>
                          <a:lnTo>
                            <a:pt x="0" y="4025"/>
                          </a:lnTo>
                          <a:lnTo>
                            <a:pt x="0" y="298"/>
                          </a:lnTo>
                          <a:lnTo>
                            <a:pt x="6" y="239"/>
                          </a:lnTo>
                          <a:lnTo>
                            <a:pt x="24" y="183"/>
                          </a:lnTo>
                          <a:lnTo>
                            <a:pt x="52" y="131"/>
                          </a:lnTo>
                          <a:lnTo>
                            <a:pt x="88" y="87"/>
                          </a:lnTo>
                          <a:lnTo>
                            <a:pt x="131" y="52"/>
                          </a:lnTo>
                          <a:lnTo>
                            <a:pt x="183" y="24"/>
                          </a:lnTo>
                          <a:lnTo>
                            <a:pt x="239" y="6"/>
                          </a:lnTo>
                          <a:lnTo>
                            <a:pt x="298"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53" name="Freeform 75"/>
                    <p:cNvSpPr>
                      <a:spLocks noEditPoints="1"/>
                    </p:cNvSpPr>
                    <p:nvPr/>
                  </p:nvSpPr>
                  <p:spPr bwMode="auto">
                    <a:xfrm>
                      <a:off x="427" y="3369"/>
                      <a:ext cx="1467" cy="1467"/>
                    </a:xfrm>
                    <a:custGeom>
                      <a:avLst/>
                      <a:gdLst>
                        <a:gd name="T0" fmla="*/ 1098 w 2936"/>
                        <a:gd name="T1" fmla="*/ 287 h 2935"/>
                        <a:gd name="T2" fmla="*/ 816 w 2936"/>
                        <a:gd name="T3" fmla="*/ 388 h 2935"/>
                        <a:gd name="T4" fmla="*/ 571 w 2936"/>
                        <a:gd name="T5" fmla="*/ 571 h 2935"/>
                        <a:gd name="T6" fmla="*/ 388 w 2936"/>
                        <a:gd name="T7" fmla="*/ 815 h 2935"/>
                        <a:gd name="T8" fmla="*/ 286 w 2936"/>
                        <a:gd name="T9" fmla="*/ 1098 h 2935"/>
                        <a:gd name="T10" fmla="*/ 273 w 2936"/>
                        <a:gd name="T11" fmla="*/ 1404 h 2935"/>
                        <a:gd name="T12" fmla="*/ 346 w 2936"/>
                        <a:gd name="T13" fmla="*/ 1696 h 2935"/>
                        <a:gd name="T14" fmla="*/ 501 w 2936"/>
                        <a:gd name="T15" fmla="*/ 1957 h 2935"/>
                        <a:gd name="T16" fmla="*/ 728 w 2936"/>
                        <a:gd name="T17" fmla="*/ 2162 h 2935"/>
                        <a:gd name="T18" fmla="*/ 1001 w 2936"/>
                        <a:gd name="T19" fmla="*/ 2291 h 2935"/>
                        <a:gd name="T20" fmla="*/ 1301 w 2936"/>
                        <a:gd name="T21" fmla="*/ 2335 h 2935"/>
                        <a:gd name="T22" fmla="*/ 1603 w 2936"/>
                        <a:gd name="T23" fmla="*/ 2291 h 2935"/>
                        <a:gd name="T24" fmla="*/ 1876 w 2936"/>
                        <a:gd name="T25" fmla="*/ 2162 h 2935"/>
                        <a:gd name="T26" fmla="*/ 2102 w 2936"/>
                        <a:gd name="T27" fmla="*/ 1957 h 2935"/>
                        <a:gd name="T28" fmla="*/ 2258 w 2936"/>
                        <a:gd name="T29" fmla="*/ 1696 h 2935"/>
                        <a:gd name="T30" fmla="*/ 2331 w 2936"/>
                        <a:gd name="T31" fmla="*/ 1404 h 2935"/>
                        <a:gd name="T32" fmla="*/ 2315 w 2936"/>
                        <a:gd name="T33" fmla="*/ 1098 h 2935"/>
                        <a:gd name="T34" fmla="*/ 2214 w 2936"/>
                        <a:gd name="T35" fmla="*/ 815 h 2935"/>
                        <a:gd name="T36" fmla="*/ 2033 w 2936"/>
                        <a:gd name="T37" fmla="*/ 571 h 2935"/>
                        <a:gd name="T38" fmla="*/ 1788 w 2936"/>
                        <a:gd name="T39" fmla="*/ 388 h 2935"/>
                        <a:gd name="T40" fmla="*/ 1506 w 2936"/>
                        <a:gd name="T41" fmla="*/ 287 h 2935"/>
                        <a:gd name="T42" fmla="*/ 1301 w 2936"/>
                        <a:gd name="T43" fmla="*/ 0 h 2935"/>
                        <a:gd name="T44" fmla="*/ 1639 w 2936"/>
                        <a:gd name="T45" fmla="*/ 44 h 2935"/>
                        <a:gd name="T46" fmla="*/ 1951 w 2936"/>
                        <a:gd name="T47" fmla="*/ 173 h 2935"/>
                        <a:gd name="T48" fmla="*/ 2222 w 2936"/>
                        <a:gd name="T49" fmla="*/ 382 h 2935"/>
                        <a:gd name="T50" fmla="*/ 2431 w 2936"/>
                        <a:gd name="T51" fmla="*/ 652 h 2935"/>
                        <a:gd name="T52" fmla="*/ 2558 w 2936"/>
                        <a:gd name="T53" fmla="*/ 963 h 2935"/>
                        <a:gd name="T54" fmla="*/ 2602 w 2936"/>
                        <a:gd name="T55" fmla="*/ 1301 h 2935"/>
                        <a:gd name="T56" fmla="*/ 2556 w 2936"/>
                        <a:gd name="T57" fmla="*/ 1651 h 2935"/>
                        <a:gd name="T58" fmla="*/ 2417 w 2936"/>
                        <a:gd name="T59" fmla="*/ 1971 h 2935"/>
                        <a:gd name="T60" fmla="*/ 2341 w 2936"/>
                        <a:gd name="T61" fmla="*/ 2221 h 2935"/>
                        <a:gd name="T62" fmla="*/ 2425 w 2936"/>
                        <a:gd name="T63" fmla="*/ 2241 h 2935"/>
                        <a:gd name="T64" fmla="*/ 2920 w 2936"/>
                        <a:gd name="T65" fmla="*/ 2736 h 2935"/>
                        <a:gd name="T66" fmla="*/ 2932 w 2936"/>
                        <a:gd name="T67" fmla="*/ 2836 h 2935"/>
                        <a:gd name="T68" fmla="*/ 2868 w 2936"/>
                        <a:gd name="T69" fmla="*/ 2917 h 2935"/>
                        <a:gd name="T70" fmla="*/ 2769 w 2936"/>
                        <a:gd name="T71" fmla="*/ 2931 h 2935"/>
                        <a:gd name="T72" fmla="*/ 2260 w 2936"/>
                        <a:gd name="T73" fmla="*/ 2448 h 2935"/>
                        <a:gd name="T74" fmla="*/ 2222 w 2936"/>
                        <a:gd name="T75" fmla="*/ 2369 h 2935"/>
                        <a:gd name="T76" fmla="*/ 2069 w 2936"/>
                        <a:gd name="T77" fmla="*/ 2351 h 2935"/>
                        <a:gd name="T78" fmla="*/ 1762 w 2936"/>
                        <a:gd name="T79" fmla="*/ 2518 h 2935"/>
                        <a:gd name="T80" fmla="*/ 1420 w 2936"/>
                        <a:gd name="T81" fmla="*/ 2597 h 2935"/>
                        <a:gd name="T82" fmla="*/ 1074 w 2936"/>
                        <a:gd name="T83" fmla="*/ 2583 h 2935"/>
                        <a:gd name="T84" fmla="*/ 752 w 2936"/>
                        <a:gd name="T85" fmla="*/ 2482 h 2935"/>
                        <a:gd name="T86" fmla="*/ 467 w 2936"/>
                        <a:gd name="T87" fmla="*/ 2299 h 2935"/>
                        <a:gd name="T88" fmla="*/ 235 w 2936"/>
                        <a:gd name="T89" fmla="*/ 2046 h 2935"/>
                        <a:gd name="T90" fmla="*/ 78 w 2936"/>
                        <a:gd name="T91" fmla="*/ 1746 h 2935"/>
                        <a:gd name="T92" fmla="*/ 6 w 2936"/>
                        <a:gd name="T93" fmla="*/ 1416 h 2935"/>
                        <a:gd name="T94" fmla="*/ 20 w 2936"/>
                        <a:gd name="T95" fmla="*/ 1074 h 2935"/>
                        <a:gd name="T96" fmla="*/ 121 w 2936"/>
                        <a:gd name="T97" fmla="*/ 752 h 2935"/>
                        <a:gd name="T98" fmla="*/ 304 w 2936"/>
                        <a:gd name="T99" fmla="*/ 467 h 2935"/>
                        <a:gd name="T100" fmla="*/ 557 w 2936"/>
                        <a:gd name="T101" fmla="*/ 235 h 2935"/>
                        <a:gd name="T102" fmla="*/ 855 w 2936"/>
                        <a:gd name="T103" fmla="*/ 78 h 2935"/>
                        <a:gd name="T104" fmla="*/ 1186 w 2936"/>
                        <a:gd name="T105" fmla="*/ 6 h 2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36" h="2935">
                          <a:moveTo>
                            <a:pt x="1301" y="267"/>
                          </a:moveTo>
                          <a:lnTo>
                            <a:pt x="1199" y="273"/>
                          </a:lnTo>
                          <a:lnTo>
                            <a:pt x="1098" y="287"/>
                          </a:lnTo>
                          <a:lnTo>
                            <a:pt x="1001" y="312"/>
                          </a:lnTo>
                          <a:lnTo>
                            <a:pt x="905" y="346"/>
                          </a:lnTo>
                          <a:lnTo>
                            <a:pt x="816" y="388"/>
                          </a:lnTo>
                          <a:lnTo>
                            <a:pt x="728" y="440"/>
                          </a:lnTo>
                          <a:lnTo>
                            <a:pt x="646" y="501"/>
                          </a:lnTo>
                          <a:lnTo>
                            <a:pt x="571" y="571"/>
                          </a:lnTo>
                          <a:lnTo>
                            <a:pt x="501" y="646"/>
                          </a:lnTo>
                          <a:lnTo>
                            <a:pt x="440" y="728"/>
                          </a:lnTo>
                          <a:lnTo>
                            <a:pt x="388" y="815"/>
                          </a:lnTo>
                          <a:lnTo>
                            <a:pt x="346" y="905"/>
                          </a:lnTo>
                          <a:lnTo>
                            <a:pt x="312" y="1000"/>
                          </a:lnTo>
                          <a:lnTo>
                            <a:pt x="286" y="1098"/>
                          </a:lnTo>
                          <a:lnTo>
                            <a:pt x="273" y="1199"/>
                          </a:lnTo>
                          <a:lnTo>
                            <a:pt x="267" y="1301"/>
                          </a:lnTo>
                          <a:lnTo>
                            <a:pt x="273" y="1404"/>
                          </a:lnTo>
                          <a:lnTo>
                            <a:pt x="286" y="1506"/>
                          </a:lnTo>
                          <a:lnTo>
                            <a:pt x="312" y="1603"/>
                          </a:lnTo>
                          <a:lnTo>
                            <a:pt x="346" y="1696"/>
                          </a:lnTo>
                          <a:lnTo>
                            <a:pt x="388" y="1788"/>
                          </a:lnTo>
                          <a:lnTo>
                            <a:pt x="440" y="1875"/>
                          </a:lnTo>
                          <a:lnTo>
                            <a:pt x="501" y="1957"/>
                          </a:lnTo>
                          <a:lnTo>
                            <a:pt x="571" y="2033"/>
                          </a:lnTo>
                          <a:lnTo>
                            <a:pt x="646" y="2102"/>
                          </a:lnTo>
                          <a:lnTo>
                            <a:pt x="728" y="2162"/>
                          </a:lnTo>
                          <a:lnTo>
                            <a:pt x="816" y="2213"/>
                          </a:lnTo>
                          <a:lnTo>
                            <a:pt x="905" y="2257"/>
                          </a:lnTo>
                          <a:lnTo>
                            <a:pt x="1001" y="2291"/>
                          </a:lnTo>
                          <a:lnTo>
                            <a:pt x="1098" y="2315"/>
                          </a:lnTo>
                          <a:lnTo>
                            <a:pt x="1199" y="2331"/>
                          </a:lnTo>
                          <a:lnTo>
                            <a:pt x="1301" y="2335"/>
                          </a:lnTo>
                          <a:lnTo>
                            <a:pt x="1404" y="2331"/>
                          </a:lnTo>
                          <a:lnTo>
                            <a:pt x="1506" y="2315"/>
                          </a:lnTo>
                          <a:lnTo>
                            <a:pt x="1603" y="2291"/>
                          </a:lnTo>
                          <a:lnTo>
                            <a:pt x="1697" y="2257"/>
                          </a:lnTo>
                          <a:lnTo>
                            <a:pt x="1788" y="2213"/>
                          </a:lnTo>
                          <a:lnTo>
                            <a:pt x="1876" y="2162"/>
                          </a:lnTo>
                          <a:lnTo>
                            <a:pt x="1957" y="2102"/>
                          </a:lnTo>
                          <a:lnTo>
                            <a:pt x="2033" y="2033"/>
                          </a:lnTo>
                          <a:lnTo>
                            <a:pt x="2102" y="1957"/>
                          </a:lnTo>
                          <a:lnTo>
                            <a:pt x="2162" y="1875"/>
                          </a:lnTo>
                          <a:lnTo>
                            <a:pt x="2214" y="1788"/>
                          </a:lnTo>
                          <a:lnTo>
                            <a:pt x="2258" y="1696"/>
                          </a:lnTo>
                          <a:lnTo>
                            <a:pt x="2291" y="1603"/>
                          </a:lnTo>
                          <a:lnTo>
                            <a:pt x="2315" y="1506"/>
                          </a:lnTo>
                          <a:lnTo>
                            <a:pt x="2331" y="1404"/>
                          </a:lnTo>
                          <a:lnTo>
                            <a:pt x="2335" y="1301"/>
                          </a:lnTo>
                          <a:lnTo>
                            <a:pt x="2331" y="1199"/>
                          </a:lnTo>
                          <a:lnTo>
                            <a:pt x="2315" y="1098"/>
                          </a:lnTo>
                          <a:lnTo>
                            <a:pt x="2291" y="1000"/>
                          </a:lnTo>
                          <a:lnTo>
                            <a:pt x="2258" y="905"/>
                          </a:lnTo>
                          <a:lnTo>
                            <a:pt x="2214" y="815"/>
                          </a:lnTo>
                          <a:lnTo>
                            <a:pt x="2162" y="728"/>
                          </a:lnTo>
                          <a:lnTo>
                            <a:pt x="2102" y="646"/>
                          </a:lnTo>
                          <a:lnTo>
                            <a:pt x="2033" y="571"/>
                          </a:lnTo>
                          <a:lnTo>
                            <a:pt x="1957" y="501"/>
                          </a:lnTo>
                          <a:lnTo>
                            <a:pt x="1876" y="440"/>
                          </a:lnTo>
                          <a:lnTo>
                            <a:pt x="1788" y="388"/>
                          </a:lnTo>
                          <a:lnTo>
                            <a:pt x="1697" y="346"/>
                          </a:lnTo>
                          <a:lnTo>
                            <a:pt x="1603" y="312"/>
                          </a:lnTo>
                          <a:lnTo>
                            <a:pt x="1506" y="287"/>
                          </a:lnTo>
                          <a:lnTo>
                            <a:pt x="1404" y="273"/>
                          </a:lnTo>
                          <a:lnTo>
                            <a:pt x="1301" y="267"/>
                          </a:lnTo>
                          <a:close/>
                          <a:moveTo>
                            <a:pt x="1301" y="0"/>
                          </a:moveTo>
                          <a:lnTo>
                            <a:pt x="1416" y="6"/>
                          </a:lnTo>
                          <a:lnTo>
                            <a:pt x="1530" y="20"/>
                          </a:lnTo>
                          <a:lnTo>
                            <a:pt x="1639" y="44"/>
                          </a:lnTo>
                          <a:lnTo>
                            <a:pt x="1746" y="78"/>
                          </a:lnTo>
                          <a:lnTo>
                            <a:pt x="1852" y="121"/>
                          </a:lnTo>
                          <a:lnTo>
                            <a:pt x="1951" y="173"/>
                          </a:lnTo>
                          <a:lnTo>
                            <a:pt x="2047" y="235"/>
                          </a:lnTo>
                          <a:lnTo>
                            <a:pt x="2136" y="304"/>
                          </a:lnTo>
                          <a:lnTo>
                            <a:pt x="2222" y="382"/>
                          </a:lnTo>
                          <a:lnTo>
                            <a:pt x="2299" y="467"/>
                          </a:lnTo>
                          <a:lnTo>
                            <a:pt x="2369" y="557"/>
                          </a:lnTo>
                          <a:lnTo>
                            <a:pt x="2431" y="652"/>
                          </a:lnTo>
                          <a:lnTo>
                            <a:pt x="2482" y="752"/>
                          </a:lnTo>
                          <a:lnTo>
                            <a:pt x="2524" y="855"/>
                          </a:lnTo>
                          <a:lnTo>
                            <a:pt x="2558" y="963"/>
                          </a:lnTo>
                          <a:lnTo>
                            <a:pt x="2584" y="1074"/>
                          </a:lnTo>
                          <a:lnTo>
                            <a:pt x="2598" y="1187"/>
                          </a:lnTo>
                          <a:lnTo>
                            <a:pt x="2602" y="1301"/>
                          </a:lnTo>
                          <a:lnTo>
                            <a:pt x="2598" y="1420"/>
                          </a:lnTo>
                          <a:lnTo>
                            <a:pt x="2582" y="1537"/>
                          </a:lnTo>
                          <a:lnTo>
                            <a:pt x="2556" y="1651"/>
                          </a:lnTo>
                          <a:lnTo>
                            <a:pt x="2518" y="1762"/>
                          </a:lnTo>
                          <a:lnTo>
                            <a:pt x="2472" y="1867"/>
                          </a:lnTo>
                          <a:lnTo>
                            <a:pt x="2417" y="1971"/>
                          </a:lnTo>
                          <a:lnTo>
                            <a:pt x="2351" y="2068"/>
                          </a:lnTo>
                          <a:lnTo>
                            <a:pt x="2278" y="2160"/>
                          </a:lnTo>
                          <a:lnTo>
                            <a:pt x="2341" y="2221"/>
                          </a:lnTo>
                          <a:lnTo>
                            <a:pt x="2369" y="2221"/>
                          </a:lnTo>
                          <a:lnTo>
                            <a:pt x="2399" y="2227"/>
                          </a:lnTo>
                          <a:lnTo>
                            <a:pt x="2425" y="2241"/>
                          </a:lnTo>
                          <a:lnTo>
                            <a:pt x="2449" y="2259"/>
                          </a:lnTo>
                          <a:lnTo>
                            <a:pt x="2898" y="2709"/>
                          </a:lnTo>
                          <a:lnTo>
                            <a:pt x="2920" y="2736"/>
                          </a:lnTo>
                          <a:lnTo>
                            <a:pt x="2932" y="2768"/>
                          </a:lnTo>
                          <a:lnTo>
                            <a:pt x="2936" y="2802"/>
                          </a:lnTo>
                          <a:lnTo>
                            <a:pt x="2932" y="2836"/>
                          </a:lnTo>
                          <a:lnTo>
                            <a:pt x="2920" y="2868"/>
                          </a:lnTo>
                          <a:lnTo>
                            <a:pt x="2898" y="2898"/>
                          </a:lnTo>
                          <a:lnTo>
                            <a:pt x="2868" y="2917"/>
                          </a:lnTo>
                          <a:lnTo>
                            <a:pt x="2836" y="2931"/>
                          </a:lnTo>
                          <a:lnTo>
                            <a:pt x="2803" y="2935"/>
                          </a:lnTo>
                          <a:lnTo>
                            <a:pt x="2769" y="2931"/>
                          </a:lnTo>
                          <a:lnTo>
                            <a:pt x="2737" y="2917"/>
                          </a:lnTo>
                          <a:lnTo>
                            <a:pt x="2709" y="2898"/>
                          </a:lnTo>
                          <a:lnTo>
                            <a:pt x="2260" y="2448"/>
                          </a:lnTo>
                          <a:lnTo>
                            <a:pt x="2242" y="2424"/>
                          </a:lnTo>
                          <a:lnTo>
                            <a:pt x="2228" y="2398"/>
                          </a:lnTo>
                          <a:lnTo>
                            <a:pt x="2222" y="2369"/>
                          </a:lnTo>
                          <a:lnTo>
                            <a:pt x="2222" y="2341"/>
                          </a:lnTo>
                          <a:lnTo>
                            <a:pt x="2160" y="2277"/>
                          </a:lnTo>
                          <a:lnTo>
                            <a:pt x="2069" y="2351"/>
                          </a:lnTo>
                          <a:lnTo>
                            <a:pt x="1971" y="2416"/>
                          </a:lnTo>
                          <a:lnTo>
                            <a:pt x="1868" y="2472"/>
                          </a:lnTo>
                          <a:lnTo>
                            <a:pt x="1762" y="2518"/>
                          </a:lnTo>
                          <a:lnTo>
                            <a:pt x="1651" y="2556"/>
                          </a:lnTo>
                          <a:lnTo>
                            <a:pt x="1538" y="2581"/>
                          </a:lnTo>
                          <a:lnTo>
                            <a:pt x="1420" y="2597"/>
                          </a:lnTo>
                          <a:lnTo>
                            <a:pt x="1301" y="2601"/>
                          </a:lnTo>
                          <a:lnTo>
                            <a:pt x="1186" y="2597"/>
                          </a:lnTo>
                          <a:lnTo>
                            <a:pt x="1074" y="2583"/>
                          </a:lnTo>
                          <a:lnTo>
                            <a:pt x="963" y="2557"/>
                          </a:lnTo>
                          <a:lnTo>
                            <a:pt x="855" y="2524"/>
                          </a:lnTo>
                          <a:lnTo>
                            <a:pt x="752" y="2482"/>
                          </a:lnTo>
                          <a:lnTo>
                            <a:pt x="652" y="2430"/>
                          </a:lnTo>
                          <a:lnTo>
                            <a:pt x="557" y="2369"/>
                          </a:lnTo>
                          <a:lnTo>
                            <a:pt x="467" y="2299"/>
                          </a:lnTo>
                          <a:lnTo>
                            <a:pt x="382" y="2221"/>
                          </a:lnTo>
                          <a:lnTo>
                            <a:pt x="304" y="2136"/>
                          </a:lnTo>
                          <a:lnTo>
                            <a:pt x="235" y="2046"/>
                          </a:lnTo>
                          <a:lnTo>
                            <a:pt x="173" y="1951"/>
                          </a:lnTo>
                          <a:lnTo>
                            <a:pt x="121" y="1852"/>
                          </a:lnTo>
                          <a:lnTo>
                            <a:pt x="78" y="1746"/>
                          </a:lnTo>
                          <a:lnTo>
                            <a:pt x="44" y="1639"/>
                          </a:lnTo>
                          <a:lnTo>
                            <a:pt x="20" y="1529"/>
                          </a:lnTo>
                          <a:lnTo>
                            <a:pt x="6" y="1416"/>
                          </a:lnTo>
                          <a:lnTo>
                            <a:pt x="0" y="1301"/>
                          </a:lnTo>
                          <a:lnTo>
                            <a:pt x="6" y="1187"/>
                          </a:lnTo>
                          <a:lnTo>
                            <a:pt x="20" y="1074"/>
                          </a:lnTo>
                          <a:lnTo>
                            <a:pt x="44" y="963"/>
                          </a:lnTo>
                          <a:lnTo>
                            <a:pt x="78" y="855"/>
                          </a:lnTo>
                          <a:lnTo>
                            <a:pt x="121" y="752"/>
                          </a:lnTo>
                          <a:lnTo>
                            <a:pt x="173" y="652"/>
                          </a:lnTo>
                          <a:lnTo>
                            <a:pt x="235" y="557"/>
                          </a:lnTo>
                          <a:lnTo>
                            <a:pt x="304" y="467"/>
                          </a:lnTo>
                          <a:lnTo>
                            <a:pt x="382" y="382"/>
                          </a:lnTo>
                          <a:lnTo>
                            <a:pt x="467" y="304"/>
                          </a:lnTo>
                          <a:lnTo>
                            <a:pt x="557" y="235"/>
                          </a:lnTo>
                          <a:lnTo>
                            <a:pt x="652" y="173"/>
                          </a:lnTo>
                          <a:lnTo>
                            <a:pt x="752" y="121"/>
                          </a:lnTo>
                          <a:lnTo>
                            <a:pt x="855" y="78"/>
                          </a:lnTo>
                          <a:lnTo>
                            <a:pt x="963" y="44"/>
                          </a:lnTo>
                          <a:lnTo>
                            <a:pt x="1074" y="20"/>
                          </a:lnTo>
                          <a:lnTo>
                            <a:pt x="1186" y="6"/>
                          </a:lnTo>
                          <a:lnTo>
                            <a:pt x="1301"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grpSp>
            </p:grpSp>
            <p:grpSp>
              <p:nvGrpSpPr>
                <p:cNvPr id="17" name="Group 16"/>
                <p:cNvGrpSpPr/>
                <p:nvPr/>
              </p:nvGrpSpPr>
              <p:grpSpPr>
                <a:xfrm>
                  <a:off x="5431095" y="624190"/>
                  <a:ext cx="1329814" cy="1329814"/>
                  <a:chOff x="5431095" y="624190"/>
                  <a:chExt cx="1329814" cy="1329814"/>
                </a:xfrm>
              </p:grpSpPr>
              <p:sp>
                <p:nvSpPr>
                  <p:cNvPr id="33" name="Oval 32"/>
                  <p:cNvSpPr/>
                  <p:nvPr/>
                </p:nvSpPr>
                <p:spPr>
                  <a:xfrm>
                    <a:off x="5431095" y="624190"/>
                    <a:ext cx="1329814" cy="1329814"/>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sp>
                <p:nvSpPr>
                  <p:cNvPr id="34" name="Oval 33"/>
                  <p:cNvSpPr/>
                  <p:nvPr/>
                </p:nvSpPr>
                <p:spPr>
                  <a:xfrm>
                    <a:off x="5484840" y="677935"/>
                    <a:ext cx="1222324" cy="1222324"/>
                  </a:xfrm>
                  <a:prstGeom prst="ellipse">
                    <a:avLst/>
                  </a:prstGeom>
                  <a:solidFill>
                    <a:srgbClr val="478E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grpSp>
                <p:nvGrpSpPr>
                  <p:cNvPr id="35" name="Group 4"/>
                  <p:cNvGrpSpPr>
                    <a:grpSpLocks noChangeAspect="1"/>
                  </p:cNvGrpSpPr>
                  <p:nvPr/>
                </p:nvGrpSpPr>
                <p:grpSpPr bwMode="auto">
                  <a:xfrm>
                    <a:off x="5776557" y="1020649"/>
                    <a:ext cx="638890" cy="536896"/>
                    <a:chOff x="2892" y="1513"/>
                    <a:chExt cx="1898" cy="1595"/>
                  </a:xfrm>
                  <a:solidFill>
                    <a:schemeClr val="bg2"/>
                  </a:solidFill>
                </p:grpSpPr>
                <p:sp>
                  <p:nvSpPr>
                    <p:cNvPr id="36" name="Freeform 5"/>
                    <p:cNvSpPr>
                      <a:spLocks noEditPoints="1"/>
                    </p:cNvSpPr>
                    <p:nvPr/>
                  </p:nvSpPr>
                  <p:spPr bwMode="auto">
                    <a:xfrm>
                      <a:off x="2911" y="1513"/>
                      <a:ext cx="1329" cy="543"/>
                    </a:xfrm>
                    <a:custGeom>
                      <a:avLst/>
                      <a:gdLst>
                        <a:gd name="T0" fmla="*/ 560 w 560"/>
                        <a:gd name="T1" fmla="*/ 65 h 229"/>
                        <a:gd name="T2" fmla="*/ 188 w 560"/>
                        <a:gd name="T3" fmla="*/ 229 h 229"/>
                        <a:gd name="T4" fmla="*/ 0 w 560"/>
                        <a:gd name="T5" fmla="*/ 145 h 229"/>
                        <a:gd name="T6" fmla="*/ 388 w 560"/>
                        <a:gd name="T7" fmla="*/ 1 h 229"/>
                        <a:gd name="T8" fmla="*/ 400 w 560"/>
                        <a:gd name="T9" fmla="*/ 1 h 229"/>
                        <a:gd name="T10" fmla="*/ 560 w 560"/>
                        <a:gd name="T11" fmla="*/ 65 h 229"/>
                        <a:gd name="T12" fmla="*/ 312 w 560"/>
                        <a:gd name="T13" fmla="*/ 69 h 229"/>
                        <a:gd name="T14" fmla="*/ 372 w 560"/>
                        <a:gd name="T15" fmla="*/ 93 h 229"/>
                        <a:gd name="T16" fmla="*/ 440 w 560"/>
                        <a:gd name="T17" fmla="*/ 61 h 229"/>
                        <a:gd name="T18" fmla="*/ 312 w 560"/>
                        <a:gd name="T19" fmla="*/ 6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229">
                          <a:moveTo>
                            <a:pt x="560" y="65"/>
                          </a:moveTo>
                          <a:cubicBezTo>
                            <a:pt x="439" y="123"/>
                            <a:pt x="310" y="172"/>
                            <a:pt x="188" y="229"/>
                          </a:cubicBezTo>
                          <a:cubicBezTo>
                            <a:pt x="125" y="201"/>
                            <a:pt x="62" y="174"/>
                            <a:pt x="0" y="145"/>
                          </a:cubicBezTo>
                          <a:cubicBezTo>
                            <a:pt x="118" y="104"/>
                            <a:pt x="273" y="41"/>
                            <a:pt x="388" y="1"/>
                          </a:cubicBezTo>
                          <a:cubicBezTo>
                            <a:pt x="390" y="0"/>
                            <a:pt x="398" y="0"/>
                            <a:pt x="400" y="1"/>
                          </a:cubicBezTo>
                          <a:cubicBezTo>
                            <a:pt x="451" y="18"/>
                            <a:pt x="504" y="46"/>
                            <a:pt x="560" y="65"/>
                          </a:cubicBezTo>
                          <a:close/>
                          <a:moveTo>
                            <a:pt x="312" y="69"/>
                          </a:moveTo>
                          <a:cubicBezTo>
                            <a:pt x="335" y="74"/>
                            <a:pt x="350" y="87"/>
                            <a:pt x="372" y="93"/>
                          </a:cubicBezTo>
                          <a:cubicBezTo>
                            <a:pt x="392" y="80"/>
                            <a:pt x="423" y="78"/>
                            <a:pt x="440" y="61"/>
                          </a:cubicBezTo>
                          <a:cubicBezTo>
                            <a:pt x="397" y="38"/>
                            <a:pt x="347" y="39"/>
                            <a:pt x="312" y="6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37" name="Freeform 6"/>
                    <p:cNvSpPr>
                      <a:spLocks/>
                    </p:cNvSpPr>
                    <p:nvPr/>
                  </p:nvSpPr>
                  <p:spPr bwMode="auto">
                    <a:xfrm>
                      <a:off x="3433" y="1695"/>
                      <a:ext cx="1319" cy="579"/>
                    </a:xfrm>
                    <a:custGeom>
                      <a:avLst/>
                      <a:gdLst>
                        <a:gd name="T0" fmla="*/ 556 w 556"/>
                        <a:gd name="T1" fmla="*/ 68 h 244"/>
                        <a:gd name="T2" fmla="*/ 508 w 556"/>
                        <a:gd name="T3" fmla="*/ 92 h 244"/>
                        <a:gd name="T4" fmla="*/ 364 w 556"/>
                        <a:gd name="T5" fmla="*/ 156 h 244"/>
                        <a:gd name="T6" fmla="*/ 176 w 556"/>
                        <a:gd name="T7" fmla="*/ 244 h 244"/>
                        <a:gd name="T8" fmla="*/ 84 w 556"/>
                        <a:gd name="T9" fmla="*/ 204 h 244"/>
                        <a:gd name="T10" fmla="*/ 0 w 556"/>
                        <a:gd name="T11" fmla="*/ 160 h 244"/>
                        <a:gd name="T12" fmla="*/ 372 w 556"/>
                        <a:gd name="T13" fmla="*/ 0 h 244"/>
                        <a:gd name="T14" fmla="*/ 556 w 556"/>
                        <a:gd name="T15" fmla="*/ 68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6" h="244">
                          <a:moveTo>
                            <a:pt x="556" y="68"/>
                          </a:moveTo>
                          <a:cubicBezTo>
                            <a:pt x="546" y="85"/>
                            <a:pt x="525" y="85"/>
                            <a:pt x="508" y="92"/>
                          </a:cubicBezTo>
                          <a:cubicBezTo>
                            <a:pt x="465" y="111"/>
                            <a:pt x="416" y="141"/>
                            <a:pt x="364" y="156"/>
                          </a:cubicBezTo>
                          <a:cubicBezTo>
                            <a:pt x="305" y="189"/>
                            <a:pt x="236" y="212"/>
                            <a:pt x="176" y="244"/>
                          </a:cubicBezTo>
                          <a:cubicBezTo>
                            <a:pt x="146" y="232"/>
                            <a:pt x="114" y="217"/>
                            <a:pt x="84" y="204"/>
                          </a:cubicBezTo>
                          <a:cubicBezTo>
                            <a:pt x="54" y="191"/>
                            <a:pt x="22" y="182"/>
                            <a:pt x="0" y="160"/>
                          </a:cubicBezTo>
                          <a:cubicBezTo>
                            <a:pt x="126" y="109"/>
                            <a:pt x="249" y="54"/>
                            <a:pt x="372" y="0"/>
                          </a:cubicBezTo>
                          <a:cubicBezTo>
                            <a:pt x="434" y="22"/>
                            <a:pt x="491" y="49"/>
                            <a:pt x="556" y="6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38" name="Freeform 7"/>
                    <p:cNvSpPr>
                      <a:spLocks/>
                    </p:cNvSpPr>
                    <p:nvPr/>
                  </p:nvSpPr>
                  <p:spPr bwMode="auto">
                    <a:xfrm>
                      <a:off x="3870" y="1913"/>
                      <a:ext cx="920" cy="1195"/>
                    </a:xfrm>
                    <a:custGeom>
                      <a:avLst/>
                      <a:gdLst>
                        <a:gd name="T0" fmla="*/ 388 w 388"/>
                        <a:gd name="T1" fmla="*/ 0 h 504"/>
                        <a:gd name="T2" fmla="*/ 388 w 388"/>
                        <a:gd name="T3" fmla="*/ 280 h 504"/>
                        <a:gd name="T4" fmla="*/ 4 w 388"/>
                        <a:gd name="T5" fmla="*/ 504 h 504"/>
                        <a:gd name="T6" fmla="*/ 0 w 388"/>
                        <a:gd name="T7" fmla="*/ 504 h 504"/>
                        <a:gd name="T8" fmla="*/ 0 w 388"/>
                        <a:gd name="T9" fmla="*/ 172 h 504"/>
                        <a:gd name="T10" fmla="*/ 388 w 388"/>
                        <a:gd name="T11" fmla="*/ 0 h 504"/>
                      </a:gdLst>
                      <a:ahLst/>
                      <a:cxnLst>
                        <a:cxn ang="0">
                          <a:pos x="T0" y="T1"/>
                        </a:cxn>
                        <a:cxn ang="0">
                          <a:pos x="T2" y="T3"/>
                        </a:cxn>
                        <a:cxn ang="0">
                          <a:pos x="T4" y="T5"/>
                        </a:cxn>
                        <a:cxn ang="0">
                          <a:pos x="T6" y="T7"/>
                        </a:cxn>
                        <a:cxn ang="0">
                          <a:pos x="T8" y="T9"/>
                        </a:cxn>
                        <a:cxn ang="0">
                          <a:pos x="T10" y="T11"/>
                        </a:cxn>
                      </a:cxnLst>
                      <a:rect l="0" t="0" r="r" b="b"/>
                      <a:pathLst>
                        <a:path w="388" h="504">
                          <a:moveTo>
                            <a:pt x="388" y="0"/>
                          </a:moveTo>
                          <a:cubicBezTo>
                            <a:pt x="388" y="93"/>
                            <a:pt x="388" y="187"/>
                            <a:pt x="388" y="280"/>
                          </a:cubicBezTo>
                          <a:cubicBezTo>
                            <a:pt x="261" y="355"/>
                            <a:pt x="130" y="428"/>
                            <a:pt x="4" y="504"/>
                          </a:cubicBezTo>
                          <a:cubicBezTo>
                            <a:pt x="3" y="504"/>
                            <a:pt x="1" y="504"/>
                            <a:pt x="0" y="504"/>
                          </a:cubicBezTo>
                          <a:cubicBezTo>
                            <a:pt x="0" y="393"/>
                            <a:pt x="0" y="283"/>
                            <a:pt x="0" y="172"/>
                          </a:cubicBezTo>
                          <a:cubicBezTo>
                            <a:pt x="128" y="114"/>
                            <a:pt x="257" y="56"/>
                            <a:pt x="388"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39" name="Freeform 8"/>
                    <p:cNvSpPr>
                      <a:spLocks/>
                    </p:cNvSpPr>
                    <p:nvPr/>
                  </p:nvSpPr>
                  <p:spPr bwMode="auto">
                    <a:xfrm>
                      <a:off x="2940" y="1942"/>
                      <a:ext cx="389" cy="474"/>
                    </a:xfrm>
                    <a:custGeom>
                      <a:avLst/>
                      <a:gdLst>
                        <a:gd name="T0" fmla="*/ 0 w 164"/>
                        <a:gd name="T1" fmla="*/ 0 h 200"/>
                        <a:gd name="T2" fmla="*/ 164 w 164"/>
                        <a:gd name="T3" fmla="*/ 68 h 200"/>
                        <a:gd name="T4" fmla="*/ 164 w 164"/>
                        <a:gd name="T5" fmla="*/ 200 h 200"/>
                        <a:gd name="T6" fmla="*/ 72 w 164"/>
                        <a:gd name="T7" fmla="*/ 160 h 200"/>
                        <a:gd name="T8" fmla="*/ 0 w 164"/>
                        <a:gd name="T9" fmla="*/ 0 h 200"/>
                      </a:gdLst>
                      <a:ahLst/>
                      <a:cxnLst>
                        <a:cxn ang="0">
                          <a:pos x="T0" y="T1"/>
                        </a:cxn>
                        <a:cxn ang="0">
                          <a:pos x="T2" y="T3"/>
                        </a:cxn>
                        <a:cxn ang="0">
                          <a:pos x="T4" y="T5"/>
                        </a:cxn>
                        <a:cxn ang="0">
                          <a:pos x="T6" y="T7"/>
                        </a:cxn>
                        <a:cxn ang="0">
                          <a:pos x="T8" y="T9"/>
                        </a:cxn>
                      </a:cxnLst>
                      <a:rect l="0" t="0" r="r" b="b"/>
                      <a:pathLst>
                        <a:path w="164" h="200">
                          <a:moveTo>
                            <a:pt x="0" y="0"/>
                          </a:moveTo>
                          <a:cubicBezTo>
                            <a:pt x="51" y="11"/>
                            <a:pt x="111" y="47"/>
                            <a:pt x="164" y="68"/>
                          </a:cubicBezTo>
                          <a:cubicBezTo>
                            <a:pt x="164" y="112"/>
                            <a:pt x="164" y="156"/>
                            <a:pt x="164" y="200"/>
                          </a:cubicBezTo>
                          <a:cubicBezTo>
                            <a:pt x="129" y="191"/>
                            <a:pt x="104" y="172"/>
                            <a:pt x="72" y="160"/>
                          </a:cubicBezTo>
                          <a:cubicBezTo>
                            <a:pt x="48" y="107"/>
                            <a:pt x="27" y="50"/>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40" name="Freeform 9"/>
                    <p:cNvSpPr>
                      <a:spLocks/>
                    </p:cNvSpPr>
                    <p:nvPr/>
                  </p:nvSpPr>
                  <p:spPr bwMode="auto">
                    <a:xfrm>
                      <a:off x="2892" y="1970"/>
                      <a:ext cx="162" cy="541"/>
                    </a:xfrm>
                    <a:custGeom>
                      <a:avLst/>
                      <a:gdLst>
                        <a:gd name="T0" fmla="*/ 0 w 68"/>
                        <a:gd name="T1" fmla="*/ 0 h 228"/>
                        <a:gd name="T2" fmla="*/ 68 w 68"/>
                        <a:gd name="T3" fmla="*/ 148 h 228"/>
                        <a:gd name="T4" fmla="*/ 0 w 68"/>
                        <a:gd name="T5" fmla="*/ 228 h 228"/>
                        <a:gd name="T6" fmla="*/ 0 w 68"/>
                        <a:gd name="T7" fmla="*/ 0 h 228"/>
                      </a:gdLst>
                      <a:ahLst/>
                      <a:cxnLst>
                        <a:cxn ang="0">
                          <a:pos x="T0" y="T1"/>
                        </a:cxn>
                        <a:cxn ang="0">
                          <a:pos x="T2" y="T3"/>
                        </a:cxn>
                        <a:cxn ang="0">
                          <a:pos x="T4" y="T5"/>
                        </a:cxn>
                        <a:cxn ang="0">
                          <a:pos x="T6" y="T7"/>
                        </a:cxn>
                      </a:cxnLst>
                      <a:rect l="0" t="0" r="r" b="b"/>
                      <a:pathLst>
                        <a:path w="68" h="228">
                          <a:moveTo>
                            <a:pt x="0" y="0"/>
                          </a:moveTo>
                          <a:cubicBezTo>
                            <a:pt x="26" y="46"/>
                            <a:pt x="44" y="100"/>
                            <a:pt x="68" y="148"/>
                          </a:cubicBezTo>
                          <a:cubicBezTo>
                            <a:pt x="50" y="179"/>
                            <a:pt x="24" y="203"/>
                            <a:pt x="0" y="228"/>
                          </a:cubicBezTo>
                          <a:cubicBezTo>
                            <a:pt x="0" y="152"/>
                            <a:pt x="0" y="76"/>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41" name="Freeform 10"/>
                    <p:cNvSpPr>
                      <a:spLocks/>
                    </p:cNvSpPr>
                    <p:nvPr/>
                  </p:nvSpPr>
                  <p:spPr bwMode="auto">
                    <a:xfrm>
                      <a:off x="3376" y="2132"/>
                      <a:ext cx="408" cy="407"/>
                    </a:xfrm>
                    <a:custGeom>
                      <a:avLst/>
                      <a:gdLst>
                        <a:gd name="T0" fmla="*/ 0 w 172"/>
                        <a:gd name="T1" fmla="*/ 0 h 172"/>
                        <a:gd name="T2" fmla="*/ 172 w 172"/>
                        <a:gd name="T3" fmla="*/ 72 h 172"/>
                        <a:gd name="T4" fmla="*/ 76 w 172"/>
                        <a:gd name="T5" fmla="*/ 172 h 172"/>
                        <a:gd name="T6" fmla="*/ 0 w 172"/>
                        <a:gd name="T7" fmla="*/ 132 h 172"/>
                        <a:gd name="T8" fmla="*/ 0 w 172"/>
                        <a:gd name="T9" fmla="*/ 0 h 172"/>
                      </a:gdLst>
                      <a:ahLst/>
                      <a:cxnLst>
                        <a:cxn ang="0">
                          <a:pos x="T0" y="T1"/>
                        </a:cxn>
                        <a:cxn ang="0">
                          <a:pos x="T2" y="T3"/>
                        </a:cxn>
                        <a:cxn ang="0">
                          <a:pos x="T4" y="T5"/>
                        </a:cxn>
                        <a:cxn ang="0">
                          <a:pos x="T6" y="T7"/>
                        </a:cxn>
                        <a:cxn ang="0">
                          <a:pos x="T8" y="T9"/>
                        </a:cxn>
                      </a:cxnLst>
                      <a:rect l="0" t="0" r="r" b="b"/>
                      <a:pathLst>
                        <a:path w="172" h="172">
                          <a:moveTo>
                            <a:pt x="0" y="0"/>
                          </a:moveTo>
                          <a:cubicBezTo>
                            <a:pt x="62" y="19"/>
                            <a:pt x="113" y="50"/>
                            <a:pt x="172" y="72"/>
                          </a:cubicBezTo>
                          <a:cubicBezTo>
                            <a:pt x="143" y="109"/>
                            <a:pt x="113" y="144"/>
                            <a:pt x="76" y="172"/>
                          </a:cubicBezTo>
                          <a:cubicBezTo>
                            <a:pt x="54" y="155"/>
                            <a:pt x="24" y="147"/>
                            <a:pt x="0" y="132"/>
                          </a:cubicBezTo>
                          <a:cubicBezTo>
                            <a:pt x="0" y="88"/>
                            <a:pt x="0" y="44"/>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42" name="Freeform 11"/>
                    <p:cNvSpPr>
                      <a:spLocks/>
                    </p:cNvSpPr>
                    <p:nvPr/>
                  </p:nvSpPr>
                  <p:spPr bwMode="auto">
                    <a:xfrm>
                      <a:off x="2902" y="2369"/>
                      <a:ext cx="427" cy="455"/>
                    </a:xfrm>
                    <a:custGeom>
                      <a:avLst/>
                      <a:gdLst>
                        <a:gd name="T0" fmla="*/ 180 w 180"/>
                        <a:gd name="T1" fmla="*/ 48 h 192"/>
                        <a:gd name="T2" fmla="*/ 180 w 180"/>
                        <a:gd name="T3" fmla="*/ 192 h 192"/>
                        <a:gd name="T4" fmla="*/ 0 w 180"/>
                        <a:gd name="T5" fmla="*/ 92 h 192"/>
                        <a:gd name="T6" fmla="*/ 80 w 180"/>
                        <a:gd name="T7" fmla="*/ 0 h 192"/>
                        <a:gd name="T8" fmla="*/ 180 w 180"/>
                        <a:gd name="T9" fmla="*/ 48 h 192"/>
                      </a:gdLst>
                      <a:ahLst/>
                      <a:cxnLst>
                        <a:cxn ang="0">
                          <a:pos x="T0" y="T1"/>
                        </a:cxn>
                        <a:cxn ang="0">
                          <a:pos x="T2" y="T3"/>
                        </a:cxn>
                        <a:cxn ang="0">
                          <a:pos x="T4" y="T5"/>
                        </a:cxn>
                        <a:cxn ang="0">
                          <a:pos x="T6" y="T7"/>
                        </a:cxn>
                        <a:cxn ang="0">
                          <a:pos x="T8" y="T9"/>
                        </a:cxn>
                      </a:cxnLst>
                      <a:rect l="0" t="0" r="r" b="b"/>
                      <a:pathLst>
                        <a:path w="180" h="192">
                          <a:moveTo>
                            <a:pt x="180" y="48"/>
                          </a:moveTo>
                          <a:cubicBezTo>
                            <a:pt x="180" y="96"/>
                            <a:pt x="180" y="144"/>
                            <a:pt x="180" y="192"/>
                          </a:cubicBezTo>
                          <a:cubicBezTo>
                            <a:pt x="115" y="163"/>
                            <a:pt x="62" y="124"/>
                            <a:pt x="0" y="92"/>
                          </a:cubicBezTo>
                          <a:cubicBezTo>
                            <a:pt x="26" y="61"/>
                            <a:pt x="55" y="32"/>
                            <a:pt x="80" y="0"/>
                          </a:cubicBezTo>
                          <a:cubicBezTo>
                            <a:pt x="113" y="16"/>
                            <a:pt x="145" y="33"/>
                            <a:pt x="180" y="4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43" name="Freeform 12"/>
                    <p:cNvSpPr>
                      <a:spLocks/>
                    </p:cNvSpPr>
                    <p:nvPr/>
                  </p:nvSpPr>
                  <p:spPr bwMode="auto">
                    <a:xfrm>
                      <a:off x="3614" y="2369"/>
                      <a:ext cx="211" cy="645"/>
                    </a:xfrm>
                    <a:custGeom>
                      <a:avLst/>
                      <a:gdLst>
                        <a:gd name="T0" fmla="*/ 80 w 89"/>
                        <a:gd name="T1" fmla="*/ 0 h 272"/>
                        <a:gd name="T2" fmla="*/ 84 w 89"/>
                        <a:gd name="T3" fmla="*/ 272 h 272"/>
                        <a:gd name="T4" fmla="*/ 0 w 89"/>
                        <a:gd name="T5" fmla="*/ 92 h 272"/>
                        <a:gd name="T6" fmla="*/ 80 w 89"/>
                        <a:gd name="T7" fmla="*/ 0 h 272"/>
                      </a:gdLst>
                      <a:ahLst/>
                      <a:cxnLst>
                        <a:cxn ang="0">
                          <a:pos x="T0" y="T1"/>
                        </a:cxn>
                        <a:cxn ang="0">
                          <a:pos x="T2" y="T3"/>
                        </a:cxn>
                        <a:cxn ang="0">
                          <a:pos x="T4" y="T5"/>
                        </a:cxn>
                        <a:cxn ang="0">
                          <a:pos x="T6" y="T7"/>
                        </a:cxn>
                      </a:cxnLst>
                      <a:rect l="0" t="0" r="r" b="b"/>
                      <a:pathLst>
                        <a:path w="89" h="272">
                          <a:moveTo>
                            <a:pt x="80" y="0"/>
                          </a:moveTo>
                          <a:cubicBezTo>
                            <a:pt x="89" y="83"/>
                            <a:pt x="81" y="183"/>
                            <a:pt x="84" y="272"/>
                          </a:cubicBezTo>
                          <a:cubicBezTo>
                            <a:pt x="54" y="214"/>
                            <a:pt x="28" y="152"/>
                            <a:pt x="0" y="92"/>
                          </a:cubicBezTo>
                          <a:cubicBezTo>
                            <a:pt x="21" y="56"/>
                            <a:pt x="54" y="31"/>
                            <a:pt x="8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44" name="Freeform 13"/>
                    <p:cNvSpPr>
                      <a:spLocks/>
                    </p:cNvSpPr>
                    <p:nvPr/>
                  </p:nvSpPr>
                  <p:spPr bwMode="auto">
                    <a:xfrm>
                      <a:off x="3376" y="2511"/>
                      <a:ext cx="408" cy="569"/>
                    </a:xfrm>
                    <a:custGeom>
                      <a:avLst/>
                      <a:gdLst>
                        <a:gd name="T0" fmla="*/ 0 w 172"/>
                        <a:gd name="T1" fmla="*/ 0 h 240"/>
                        <a:gd name="T2" fmla="*/ 76 w 172"/>
                        <a:gd name="T3" fmla="*/ 32 h 240"/>
                        <a:gd name="T4" fmla="*/ 172 w 172"/>
                        <a:gd name="T5" fmla="*/ 240 h 240"/>
                        <a:gd name="T6" fmla="*/ 88 w 172"/>
                        <a:gd name="T7" fmla="*/ 196 h 240"/>
                        <a:gd name="T8" fmla="*/ 0 w 172"/>
                        <a:gd name="T9" fmla="*/ 148 h 240"/>
                        <a:gd name="T10" fmla="*/ 0 w 172"/>
                        <a:gd name="T11" fmla="*/ 0 h 240"/>
                      </a:gdLst>
                      <a:ahLst/>
                      <a:cxnLst>
                        <a:cxn ang="0">
                          <a:pos x="T0" y="T1"/>
                        </a:cxn>
                        <a:cxn ang="0">
                          <a:pos x="T2" y="T3"/>
                        </a:cxn>
                        <a:cxn ang="0">
                          <a:pos x="T4" y="T5"/>
                        </a:cxn>
                        <a:cxn ang="0">
                          <a:pos x="T6" y="T7"/>
                        </a:cxn>
                        <a:cxn ang="0">
                          <a:pos x="T8" y="T9"/>
                        </a:cxn>
                        <a:cxn ang="0">
                          <a:pos x="T10" y="T11"/>
                        </a:cxn>
                      </a:cxnLst>
                      <a:rect l="0" t="0" r="r" b="b"/>
                      <a:pathLst>
                        <a:path w="172" h="240">
                          <a:moveTo>
                            <a:pt x="0" y="0"/>
                          </a:moveTo>
                          <a:cubicBezTo>
                            <a:pt x="28" y="8"/>
                            <a:pt x="46" y="26"/>
                            <a:pt x="76" y="32"/>
                          </a:cubicBezTo>
                          <a:cubicBezTo>
                            <a:pt x="107" y="103"/>
                            <a:pt x="139" y="172"/>
                            <a:pt x="172" y="240"/>
                          </a:cubicBezTo>
                          <a:cubicBezTo>
                            <a:pt x="142" y="237"/>
                            <a:pt x="117" y="213"/>
                            <a:pt x="88" y="196"/>
                          </a:cubicBezTo>
                          <a:cubicBezTo>
                            <a:pt x="59" y="179"/>
                            <a:pt x="27" y="164"/>
                            <a:pt x="0" y="148"/>
                          </a:cubicBezTo>
                          <a:cubicBezTo>
                            <a:pt x="0" y="99"/>
                            <a:pt x="0" y="49"/>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grpSp>
            </p:grpSp>
            <p:grpSp>
              <p:nvGrpSpPr>
                <p:cNvPr id="18" name="Group 17"/>
                <p:cNvGrpSpPr/>
                <p:nvPr/>
              </p:nvGrpSpPr>
              <p:grpSpPr>
                <a:xfrm>
                  <a:off x="8265530" y="2915525"/>
                  <a:ext cx="1329814" cy="1329810"/>
                  <a:chOff x="8265530" y="2915525"/>
                  <a:chExt cx="1329814" cy="1329810"/>
                </a:xfrm>
              </p:grpSpPr>
              <p:sp>
                <p:nvSpPr>
                  <p:cNvPr id="30" name="Oval 29"/>
                  <p:cNvSpPr/>
                  <p:nvPr/>
                </p:nvSpPr>
                <p:spPr>
                  <a:xfrm>
                    <a:off x="8265530" y="2915525"/>
                    <a:ext cx="1329814" cy="132981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sp>
                <p:nvSpPr>
                  <p:cNvPr id="31" name="Oval 30"/>
                  <p:cNvSpPr/>
                  <p:nvPr/>
                </p:nvSpPr>
                <p:spPr>
                  <a:xfrm>
                    <a:off x="8319275" y="2969270"/>
                    <a:ext cx="1222324" cy="1222320"/>
                  </a:xfrm>
                  <a:prstGeom prst="ellipse">
                    <a:avLst/>
                  </a:prstGeom>
                  <a:solidFill>
                    <a:srgbClr val="478E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sp>
                <p:nvSpPr>
                  <p:cNvPr id="32" name="Freeform 39"/>
                  <p:cNvSpPr>
                    <a:spLocks noEditPoints="1"/>
                  </p:cNvSpPr>
                  <p:nvPr/>
                </p:nvSpPr>
                <p:spPr bwMode="auto">
                  <a:xfrm>
                    <a:off x="8597211" y="3300352"/>
                    <a:ext cx="666452" cy="560156"/>
                  </a:xfrm>
                  <a:custGeom>
                    <a:avLst/>
                    <a:gdLst>
                      <a:gd name="T0" fmla="*/ 4187 w 6558"/>
                      <a:gd name="T1" fmla="*/ 3064 h 5512"/>
                      <a:gd name="T2" fmla="*/ 4716 w 6558"/>
                      <a:gd name="T3" fmla="*/ 3465 h 5512"/>
                      <a:gd name="T4" fmla="*/ 4961 w 6558"/>
                      <a:gd name="T5" fmla="*/ 4091 h 5512"/>
                      <a:gd name="T6" fmla="*/ 4863 w 6558"/>
                      <a:gd name="T7" fmla="*/ 5254 h 5512"/>
                      <a:gd name="T8" fmla="*/ 4535 w 6558"/>
                      <a:gd name="T9" fmla="*/ 5371 h 5512"/>
                      <a:gd name="T10" fmla="*/ 3877 w 6558"/>
                      <a:gd name="T11" fmla="*/ 5492 h 5512"/>
                      <a:gd name="T12" fmla="*/ 2990 w 6558"/>
                      <a:gd name="T13" fmla="*/ 5492 h 5512"/>
                      <a:gd name="T14" fmla="*/ 1951 w 6558"/>
                      <a:gd name="T15" fmla="*/ 5299 h 5512"/>
                      <a:gd name="T16" fmla="*/ 1711 w 6558"/>
                      <a:gd name="T17" fmla="*/ 3976 h 5512"/>
                      <a:gd name="T18" fmla="*/ 2011 w 6558"/>
                      <a:gd name="T19" fmla="*/ 3380 h 5512"/>
                      <a:gd name="T20" fmla="*/ 2574 w 6558"/>
                      <a:gd name="T21" fmla="*/ 3028 h 5512"/>
                      <a:gd name="T22" fmla="*/ 5452 w 6558"/>
                      <a:gd name="T23" fmla="*/ 1993 h 5512"/>
                      <a:gd name="T24" fmla="*/ 6108 w 6558"/>
                      <a:gd name="T25" fmla="*/ 2269 h 5512"/>
                      <a:gd name="T26" fmla="*/ 6502 w 6558"/>
                      <a:gd name="T27" fmla="*/ 2851 h 5512"/>
                      <a:gd name="T28" fmla="*/ 6486 w 6558"/>
                      <a:gd name="T29" fmla="*/ 4246 h 5512"/>
                      <a:gd name="T30" fmla="*/ 6276 w 6558"/>
                      <a:gd name="T31" fmla="*/ 4332 h 5512"/>
                      <a:gd name="T32" fmla="*/ 5731 w 6558"/>
                      <a:gd name="T33" fmla="*/ 4465 h 5512"/>
                      <a:gd name="T34" fmla="*/ 5190 w 6558"/>
                      <a:gd name="T35" fmla="*/ 4079 h 5512"/>
                      <a:gd name="T36" fmla="*/ 4935 w 6558"/>
                      <a:gd name="T37" fmla="*/ 3380 h 5512"/>
                      <a:gd name="T38" fmla="*/ 4382 w 6558"/>
                      <a:gd name="T39" fmla="*/ 2903 h 5512"/>
                      <a:gd name="T40" fmla="*/ 4412 w 6558"/>
                      <a:gd name="T41" fmla="*/ 2442 h 5512"/>
                      <a:gd name="T42" fmla="*/ 2047 w 6558"/>
                      <a:gd name="T43" fmla="*/ 1987 h 5512"/>
                      <a:gd name="T44" fmla="*/ 2242 w 6558"/>
                      <a:gd name="T45" fmla="*/ 2444 h 5512"/>
                      <a:gd name="T46" fmla="*/ 2272 w 6558"/>
                      <a:gd name="T47" fmla="*/ 2903 h 5512"/>
                      <a:gd name="T48" fmla="*/ 1719 w 6558"/>
                      <a:gd name="T49" fmla="*/ 3380 h 5512"/>
                      <a:gd name="T50" fmla="*/ 1464 w 6558"/>
                      <a:gd name="T51" fmla="*/ 4079 h 5512"/>
                      <a:gd name="T52" fmla="*/ 808 w 6558"/>
                      <a:gd name="T53" fmla="*/ 4433 h 5512"/>
                      <a:gd name="T54" fmla="*/ 0 w 6558"/>
                      <a:gd name="T55" fmla="*/ 4215 h 5512"/>
                      <a:gd name="T56" fmla="*/ 133 w 6558"/>
                      <a:gd name="T57" fmla="*/ 2663 h 5512"/>
                      <a:gd name="T58" fmla="*/ 579 w 6558"/>
                      <a:gd name="T59" fmla="*/ 2174 h 5512"/>
                      <a:gd name="T60" fmla="*/ 1231 w 6558"/>
                      <a:gd name="T61" fmla="*/ 1987 h 5512"/>
                      <a:gd name="T62" fmla="*/ 3813 w 6558"/>
                      <a:gd name="T63" fmla="*/ 1123 h 5512"/>
                      <a:gd name="T64" fmla="*/ 4203 w 6558"/>
                      <a:gd name="T65" fmla="*/ 1556 h 5512"/>
                      <a:gd name="T66" fmla="*/ 4267 w 6558"/>
                      <a:gd name="T67" fmla="*/ 2158 h 5512"/>
                      <a:gd name="T68" fmla="*/ 3972 w 6558"/>
                      <a:gd name="T69" fmla="*/ 2667 h 5512"/>
                      <a:gd name="T70" fmla="*/ 3431 w 6558"/>
                      <a:gd name="T71" fmla="*/ 2907 h 5512"/>
                      <a:gd name="T72" fmla="*/ 2842 w 6558"/>
                      <a:gd name="T73" fmla="*/ 2782 h 5512"/>
                      <a:gd name="T74" fmla="*/ 2451 w 6558"/>
                      <a:gd name="T75" fmla="*/ 2349 h 5512"/>
                      <a:gd name="T76" fmla="*/ 2387 w 6558"/>
                      <a:gd name="T77" fmla="*/ 1747 h 5512"/>
                      <a:gd name="T78" fmla="*/ 2683 w 6558"/>
                      <a:gd name="T79" fmla="*/ 1240 h 5512"/>
                      <a:gd name="T80" fmla="*/ 3222 w 6558"/>
                      <a:gd name="T81" fmla="*/ 997 h 5512"/>
                      <a:gd name="T82" fmla="*/ 2037 w 6558"/>
                      <a:gd name="T83" fmla="*/ 85 h 5512"/>
                      <a:gd name="T84" fmla="*/ 2470 w 6558"/>
                      <a:gd name="T85" fmla="*/ 477 h 5512"/>
                      <a:gd name="T86" fmla="*/ 2598 w 6558"/>
                      <a:gd name="T87" fmla="*/ 1015 h 5512"/>
                      <a:gd name="T88" fmla="*/ 2208 w 6558"/>
                      <a:gd name="T89" fmla="*/ 1552 h 5512"/>
                      <a:gd name="T90" fmla="*/ 1822 w 6558"/>
                      <a:gd name="T91" fmla="*/ 1904 h 5512"/>
                      <a:gd name="T92" fmla="*/ 1243 w 6558"/>
                      <a:gd name="T93" fmla="*/ 1836 h 5512"/>
                      <a:gd name="T94" fmla="*/ 810 w 6558"/>
                      <a:gd name="T95" fmla="*/ 1447 h 5512"/>
                      <a:gd name="T96" fmla="*/ 684 w 6558"/>
                      <a:gd name="T97" fmla="*/ 856 h 5512"/>
                      <a:gd name="T98" fmla="*/ 925 w 6558"/>
                      <a:gd name="T99" fmla="*/ 318 h 5512"/>
                      <a:gd name="T100" fmla="*/ 1434 w 6558"/>
                      <a:gd name="T101" fmla="*/ 22 h 5512"/>
                      <a:gd name="T102" fmla="*/ 5221 w 6558"/>
                      <a:gd name="T103" fmla="*/ 50 h 5512"/>
                      <a:gd name="T104" fmla="*/ 5695 w 6558"/>
                      <a:gd name="T105" fmla="*/ 393 h 5512"/>
                      <a:gd name="T106" fmla="*/ 5880 w 6558"/>
                      <a:gd name="T107" fmla="*/ 962 h 5512"/>
                      <a:gd name="T108" fmla="*/ 5695 w 6558"/>
                      <a:gd name="T109" fmla="*/ 1528 h 5512"/>
                      <a:gd name="T110" fmla="*/ 5221 w 6558"/>
                      <a:gd name="T111" fmla="*/ 1872 h 5512"/>
                      <a:gd name="T112" fmla="*/ 4607 w 6558"/>
                      <a:gd name="T113" fmla="*/ 1870 h 5512"/>
                      <a:gd name="T114" fmla="*/ 4334 w 6558"/>
                      <a:gd name="T115" fmla="*/ 1319 h 5512"/>
                      <a:gd name="T116" fmla="*/ 3964 w 6558"/>
                      <a:gd name="T117" fmla="*/ 842 h 5512"/>
                      <a:gd name="T118" fmla="*/ 4209 w 6558"/>
                      <a:gd name="T119" fmla="*/ 312 h 5512"/>
                      <a:gd name="T120" fmla="*/ 4714 w 6558"/>
                      <a:gd name="T121" fmla="*/ 22 h 5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512">
                        <a:moveTo>
                          <a:pt x="2920" y="2979"/>
                        </a:moveTo>
                        <a:lnTo>
                          <a:pt x="3736" y="2979"/>
                        </a:lnTo>
                        <a:lnTo>
                          <a:pt x="3853" y="2985"/>
                        </a:lnTo>
                        <a:lnTo>
                          <a:pt x="3968" y="3000"/>
                        </a:lnTo>
                        <a:lnTo>
                          <a:pt x="4080" y="3028"/>
                        </a:lnTo>
                        <a:lnTo>
                          <a:pt x="4187" y="3064"/>
                        </a:lnTo>
                        <a:lnTo>
                          <a:pt x="4290" y="3112"/>
                        </a:lnTo>
                        <a:lnTo>
                          <a:pt x="4388" y="3167"/>
                        </a:lnTo>
                        <a:lnTo>
                          <a:pt x="4479" y="3229"/>
                        </a:lnTo>
                        <a:lnTo>
                          <a:pt x="4565" y="3300"/>
                        </a:lnTo>
                        <a:lnTo>
                          <a:pt x="4645" y="3380"/>
                        </a:lnTo>
                        <a:lnTo>
                          <a:pt x="4716" y="3465"/>
                        </a:lnTo>
                        <a:lnTo>
                          <a:pt x="4778" y="3557"/>
                        </a:lnTo>
                        <a:lnTo>
                          <a:pt x="4833" y="3654"/>
                        </a:lnTo>
                        <a:lnTo>
                          <a:pt x="4879" y="3758"/>
                        </a:lnTo>
                        <a:lnTo>
                          <a:pt x="4917" y="3865"/>
                        </a:lnTo>
                        <a:lnTo>
                          <a:pt x="4945" y="3976"/>
                        </a:lnTo>
                        <a:lnTo>
                          <a:pt x="4961" y="4091"/>
                        </a:lnTo>
                        <a:lnTo>
                          <a:pt x="4967" y="4209"/>
                        </a:lnTo>
                        <a:lnTo>
                          <a:pt x="4967" y="5206"/>
                        </a:lnTo>
                        <a:lnTo>
                          <a:pt x="4959" y="5206"/>
                        </a:lnTo>
                        <a:lnTo>
                          <a:pt x="4895" y="5238"/>
                        </a:lnTo>
                        <a:lnTo>
                          <a:pt x="4885" y="5244"/>
                        </a:lnTo>
                        <a:lnTo>
                          <a:pt x="4863" y="5254"/>
                        </a:lnTo>
                        <a:lnTo>
                          <a:pt x="4833" y="5268"/>
                        </a:lnTo>
                        <a:lnTo>
                          <a:pt x="4792" y="5284"/>
                        </a:lnTo>
                        <a:lnTo>
                          <a:pt x="4742" y="5303"/>
                        </a:lnTo>
                        <a:lnTo>
                          <a:pt x="4682" y="5323"/>
                        </a:lnTo>
                        <a:lnTo>
                          <a:pt x="4613" y="5347"/>
                        </a:lnTo>
                        <a:lnTo>
                          <a:pt x="4535" y="5371"/>
                        </a:lnTo>
                        <a:lnTo>
                          <a:pt x="4446" y="5393"/>
                        </a:lnTo>
                        <a:lnTo>
                          <a:pt x="4350" y="5417"/>
                        </a:lnTo>
                        <a:lnTo>
                          <a:pt x="4245" y="5439"/>
                        </a:lnTo>
                        <a:lnTo>
                          <a:pt x="4129" y="5458"/>
                        </a:lnTo>
                        <a:lnTo>
                          <a:pt x="4008" y="5476"/>
                        </a:lnTo>
                        <a:lnTo>
                          <a:pt x="3877" y="5492"/>
                        </a:lnTo>
                        <a:lnTo>
                          <a:pt x="3738" y="5502"/>
                        </a:lnTo>
                        <a:lnTo>
                          <a:pt x="3588" y="5510"/>
                        </a:lnTo>
                        <a:lnTo>
                          <a:pt x="3433" y="5512"/>
                        </a:lnTo>
                        <a:lnTo>
                          <a:pt x="3292" y="5510"/>
                        </a:lnTo>
                        <a:lnTo>
                          <a:pt x="3143" y="5504"/>
                        </a:lnTo>
                        <a:lnTo>
                          <a:pt x="2990" y="5492"/>
                        </a:lnTo>
                        <a:lnTo>
                          <a:pt x="2830" y="5476"/>
                        </a:lnTo>
                        <a:lnTo>
                          <a:pt x="2665" y="5454"/>
                        </a:lnTo>
                        <a:lnTo>
                          <a:pt x="2494" y="5425"/>
                        </a:lnTo>
                        <a:lnTo>
                          <a:pt x="2319" y="5391"/>
                        </a:lnTo>
                        <a:lnTo>
                          <a:pt x="2138" y="5349"/>
                        </a:lnTo>
                        <a:lnTo>
                          <a:pt x="1951" y="5299"/>
                        </a:lnTo>
                        <a:lnTo>
                          <a:pt x="1758" y="5244"/>
                        </a:lnTo>
                        <a:lnTo>
                          <a:pt x="1691" y="5222"/>
                        </a:lnTo>
                        <a:lnTo>
                          <a:pt x="1687" y="5206"/>
                        </a:lnTo>
                        <a:lnTo>
                          <a:pt x="1687" y="4209"/>
                        </a:lnTo>
                        <a:lnTo>
                          <a:pt x="1693" y="4091"/>
                        </a:lnTo>
                        <a:lnTo>
                          <a:pt x="1711" y="3976"/>
                        </a:lnTo>
                        <a:lnTo>
                          <a:pt x="1736" y="3865"/>
                        </a:lnTo>
                        <a:lnTo>
                          <a:pt x="1774" y="3758"/>
                        </a:lnTo>
                        <a:lnTo>
                          <a:pt x="1820" y="3654"/>
                        </a:lnTo>
                        <a:lnTo>
                          <a:pt x="1876" y="3557"/>
                        </a:lnTo>
                        <a:lnTo>
                          <a:pt x="1939" y="3465"/>
                        </a:lnTo>
                        <a:lnTo>
                          <a:pt x="2011" y="3380"/>
                        </a:lnTo>
                        <a:lnTo>
                          <a:pt x="2089" y="3300"/>
                        </a:lnTo>
                        <a:lnTo>
                          <a:pt x="2174" y="3229"/>
                        </a:lnTo>
                        <a:lnTo>
                          <a:pt x="2266" y="3167"/>
                        </a:lnTo>
                        <a:lnTo>
                          <a:pt x="2363" y="3112"/>
                        </a:lnTo>
                        <a:lnTo>
                          <a:pt x="2466" y="3064"/>
                        </a:lnTo>
                        <a:lnTo>
                          <a:pt x="2574" y="3028"/>
                        </a:lnTo>
                        <a:lnTo>
                          <a:pt x="2685" y="3000"/>
                        </a:lnTo>
                        <a:lnTo>
                          <a:pt x="2801" y="2985"/>
                        </a:lnTo>
                        <a:lnTo>
                          <a:pt x="2920" y="2979"/>
                        </a:lnTo>
                        <a:close/>
                        <a:moveTo>
                          <a:pt x="4517" y="1987"/>
                        </a:moveTo>
                        <a:lnTo>
                          <a:pt x="5327" y="1987"/>
                        </a:lnTo>
                        <a:lnTo>
                          <a:pt x="5452" y="1993"/>
                        </a:lnTo>
                        <a:lnTo>
                          <a:pt x="5573" y="2013"/>
                        </a:lnTo>
                        <a:lnTo>
                          <a:pt x="5693" y="2043"/>
                        </a:lnTo>
                        <a:lnTo>
                          <a:pt x="5804" y="2084"/>
                        </a:lnTo>
                        <a:lnTo>
                          <a:pt x="5914" y="2136"/>
                        </a:lnTo>
                        <a:lnTo>
                          <a:pt x="6015" y="2198"/>
                        </a:lnTo>
                        <a:lnTo>
                          <a:pt x="6108" y="2269"/>
                        </a:lnTo>
                        <a:lnTo>
                          <a:pt x="6196" y="2347"/>
                        </a:lnTo>
                        <a:lnTo>
                          <a:pt x="6276" y="2434"/>
                        </a:lnTo>
                        <a:lnTo>
                          <a:pt x="6347" y="2530"/>
                        </a:lnTo>
                        <a:lnTo>
                          <a:pt x="6409" y="2631"/>
                        </a:lnTo>
                        <a:lnTo>
                          <a:pt x="6461" y="2738"/>
                        </a:lnTo>
                        <a:lnTo>
                          <a:pt x="6502" y="2851"/>
                        </a:lnTo>
                        <a:lnTo>
                          <a:pt x="6532" y="2969"/>
                        </a:lnTo>
                        <a:lnTo>
                          <a:pt x="6552" y="3092"/>
                        </a:lnTo>
                        <a:lnTo>
                          <a:pt x="6558" y="3217"/>
                        </a:lnTo>
                        <a:lnTo>
                          <a:pt x="6558" y="4215"/>
                        </a:lnTo>
                        <a:lnTo>
                          <a:pt x="6550" y="4215"/>
                        </a:lnTo>
                        <a:lnTo>
                          <a:pt x="6486" y="4246"/>
                        </a:lnTo>
                        <a:lnTo>
                          <a:pt x="6476" y="4252"/>
                        </a:lnTo>
                        <a:lnTo>
                          <a:pt x="6455" y="4262"/>
                        </a:lnTo>
                        <a:lnTo>
                          <a:pt x="6425" y="4274"/>
                        </a:lnTo>
                        <a:lnTo>
                          <a:pt x="6385" y="4292"/>
                        </a:lnTo>
                        <a:lnTo>
                          <a:pt x="6335" y="4310"/>
                        </a:lnTo>
                        <a:lnTo>
                          <a:pt x="6276" y="4332"/>
                        </a:lnTo>
                        <a:lnTo>
                          <a:pt x="6208" y="4354"/>
                        </a:lnTo>
                        <a:lnTo>
                          <a:pt x="6130" y="4377"/>
                        </a:lnTo>
                        <a:lnTo>
                          <a:pt x="6043" y="4401"/>
                        </a:lnTo>
                        <a:lnTo>
                          <a:pt x="5947" y="4423"/>
                        </a:lnTo>
                        <a:lnTo>
                          <a:pt x="5844" y="4445"/>
                        </a:lnTo>
                        <a:lnTo>
                          <a:pt x="5731" y="4465"/>
                        </a:lnTo>
                        <a:lnTo>
                          <a:pt x="5609" y="4483"/>
                        </a:lnTo>
                        <a:lnTo>
                          <a:pt x="5480" y="4499"/>
                        </a:lnTo>
                        <a:lnTo>
                          <a:pt x="5343" y="4511"/>
                        </a:lnTo>
                        <a:lnTo>
                          <a:pt x="5196" y="4519"/>
                        </a:lnTo>
                        <a:lnTo>
                          <a:pt x="5196" y="4211"/>
                        </a:lnTo>
                        <a:lnTo>
                          <a:pt x="5190" y="4079"/>
                        </a:lnTo>
                        <a:lnTo>
                          <a:pt x="5174" y="3952"/>
                        </a:lnTo>
                        <a:lnTo>
                          <a:pt x="5146" y="3829"/>
                        </a:lnTo>
                        <a:lnTo>
                          <a:pt x="5106" y="3710"/>
                        </a:lnTo>
                        <a:lnTo>
                          <a:pt x="5058" y="3595"/>
                        </a:lnTo>
                        <a:lnTo>
                          <a:pt x="5003" y="3485"/>
                        </a:lnTo>
                        <a:lnTo>
                          <a:pt x="4935" y="3380"/>
                        </a:lnTo>
                        <a:lnTo>
                          <a:pt x="4861" y="3283"/>
                        </a:lnTo>
                        <a:lnTo>
                          <a:pt x="4780" y="3191"/>
                        </a:lnTo>
                        <a:lnTo>
                          <a:pt x="4690" y="3108"/>
                        </a:lnTo>
                        <a:lnTo>
                          <a:pt x="4593" y="3030"/>
                        </a:lnTo>
                        <a:lnTo>
                          <a:pt x="4491" y="2963"/>
                        </a:lnTo>
                        <a:lnTo>
                          <a:pt x="4382" y="2903"/>
                        </a:lnTo>
                        <a:lnTo>
                          <a:pt x="4269" y="2853"/>
                        </a:lnTo>
                        <a:lnTo>
                          <a:pt x="4151" y="2812"/>
                        </a:lnTo>
                        <a:lnTo>
                          <a:pt x="4229" y="2730"/>
                        </a:lnTo>
                        <a:lnTo>
                          <a:pt x="4298" y="2641"/>
                        </a:lnTo>
                        <a:lnTo>
                          <a:pt x="4360" y="2543"/>
                        </a:lnTo>
                        <a:lnTo>
                          <a:pt x="4412" y="2442"/>
                        </a:lnTo>
                        <a:lnTo>
                          <a:pt x="4456" y="2335"/>
                        </a:lnTo>
                        <a:lnTo>
                          <a:pt x="4487" y="2224"/>
                        </a:lnTo>
                        <a:lnTo>
                          <a:pt x="4507" y="2106"/>
                        </a:lnTo>
                        <a:lnTo>
                          <a:pt x="4517" y="1987"/>
                        </a:lnTo>
                        <a:close/>
                        <a:moveTo>
                          <a:pt x="1231" y="1987"/>
                        </a:moveTo>
                        <a:lnTo>
                          <a:pt x="2047" y="1987"/>
                        </a:lnTo>
                        <a:lnTo>
                          <a:pt x="2093" y="1989"/>
                        </a:lnTo>
                        <a:lnTo>
                          <a:pt x="2138" y="1991"/>
                        </a:lnTo>
                        <a:lnTo>
                          <a:pt x="2148" y="2110"/>
                        </a:lnTo>
                        <a:lnTo>
                          <a:pt x="2168" y="2225"/>
                        </a:lnTo>
                        <a:lnTo>
                          <a:pt x="2200" y="2337"/>
                        </a:lnTo>
                        <a:lnTo>
                          <a:pt x="2242" y="2444"/>
                        </a:lnTo>
                        <a:lnTo>
                          <a:pt x="2295" y="2545"/>
                        </a:lnTo>
                        <a:lnTo>
                          <a:pt x="2355" y="2641"/>
                        </a:lnTo>
                        <a:lnTo>
                          <a:pt x="2425" y="2730"/>
                        </a:lnTo>
                        <a:lnTo>
                          <a:pt x="2504" y="2812"/>
                        </a:lnTo>
                        <a:lnTo>
                          <a:pt x="2385" y="2853"/>
                        </a:lnTo>
                        <a:lnTo>
                          <a:pt x="2272" y="2903"/>
                        </a:lnTo>
                        <a:lnTo>
                          <a:pt x="2162" y="2963"/>
                        </a:lnTo>
                        <a:lnTo>
                          <a:pt x="2061" y="3030"/>
                        </a:lnTo>
                        <a:lnTo>
                          <a:pt x="1963" y="3108"/>
                        </a:lnTo>
                        <a:lnTo>
                          <a:pt x="1874" y="3191"/>
                        </a:lnTo>
                        <a:lnTo>
                          <a:pt x="1792" y="3283"/>
                        </a:lnTo>
                        <a:lnTo>
                          <a:pt x="1719" y="3380"/>
                        </a:lnTo>
                        <a:lnTo>
                          <a:pt x="1653" y="3485"/>
                        </a:lnTo>
                        <a:lnTo>
                          <a:pt x="1595" y="3595"/>
                        </a:lnTo>
                        <a:lnTo>
                          <a:pt x="1548" y="3710"/>
                        </a:lnTo>
                        <a:lnTo>
                          <a:pt x="1510" y="3829"/>
                        </a:lnTo>
                        <a:lnTo>
                          <a:pt x="1482" y="3952"/>
                        </a:lnTo>
                        <a:lnTo>
                          <a:pt x="1464" y="4079"/>
                        </a:lnTo>
                        <a:lnTo>
                          <a:pt x="1458" y="4211"/>
                        </a:lnTo>
                        <a:lnTo>
                          <a:pt x="1458" y="4513"/>
                        </a:lnTo>
                        <a:lnTo>
                          <a:pt x="1305" y="4501"/>
                        </a:lnTo>
                        <a:lnTo>
                          <a:pt x="1144" y="4485"/>
                        </a:lnTo>
                        <a:lnTo>
                          <a:pt x="979" y="4461"/>
                        </a:lnTo>
                        <a:lnTo>
                          <a:pt x="808" y="4433"/>
                        </a:lnTo>
                        <a:lnTo>
                          <a:pt x="633" y="4399"/>
                        </a:lnTo>
                        <a:lnTo>
                          <a:pt x="452" y="4358"/>
                        </a:lnTo>
                        <a:lnTo>
                          <a:pt x="265" y="4308"/>
                        </a:lnTo>
                        <a:lnTo>
                          <a:pt x="72" y="4250"/>
                        </a:lnTo>
                        <a:lnTo>
                          <a:pt x="2" y="4230"/>
                        </a:lnTo>
                        <a:lnTo>
                          <a:pt x="0" y="4215"/>
                        </a:lnTo>
                        <a:lnTo>
                          <a:pt x="0" y="3217"/>
                        </a:lnTo>
                        <a:lnTo>
                          <a:pt x="6" y="3098"/>
                        </a:lnTo>
                        <a:lnTo>
                          <a:pt x="22" y="2985"/>
                        </a:lnTo>
                        <a:lnTo>
                          <a:pt x="50" y="2871"/>
                        </a:lnTo>
                        <a:lnTo>
                          <a:pt x="86" y="2764"/>
                        </a:lnTo>
                        <a:lnTo>
                          <a:pt x="133" y="2663"/>
                        </a:lnTo>
                        <a:lnTo>
                          <a:pt x="187" y="2565"/>
                        </a:lnTo>
                        <a:lnTo>
                          <a:pt x="251" y="2474"/>
                        </a:lnTo>
                        <a:lnTo>
                          <a:pt x="322" y="2388"/>
                        </a:lnTo>
                        <a:lnTo>
                          <a:pt x="402" y="2309"/>
                        </a:lnTo>
                        <a:lnTo>
                          <a:pt x="487" y="2237"/>
                        </a:lnTo>
                        <a:lnTo>
                          <a:pt x="579" y="2174"/>
                        </a:lnTo>
                        <a:lnTo>
                          <a:pt x="676" y="2120"/>
                        </a:lnTo>
                        <a:lnTo>
                          <a:pt x="778" y="2072"/>
                        </a:lnTo>
                        <a:lnTo>
                          <a:pt x="885" y="2037"/>
                        </a:lnTo>
                        <a:lnTo>
                          <a:pt x="999" y="2009"/>
                        </a:lnTo>
                        <a:lnTo>
                          <a:pt x="1114" y="1993"/>
                        </a:lnTo>
                        <a:lnTo>
                          <a:pt x="1231" y="1987"/>
                        </a:lnTo>
                        <a:close/>
                        <a:moveTo>
                          <a:pt x="3328" y="992"/>
                        </a:moveTo>
                        <a:lnTo>
                          <a:pt x="3431" y="997"/>
                        </a:lnTo>
                        <a:lnTo>
                          <a:pt x="3533" y="1013"/>
                        </a:lnTo>
                        <a:lnTo>
                          <a:pt x="3632" y="1041"/>
                        </a:lnTo>
                        <a:lnTo>
                          <a:pt x="3724" y="1077"/>
                        </a:lnTo>
                        <a:lnTo>
                          <a:pt x="3813" y="1123"/>
                        </a:lnTo>
                        <a:lnTo>
                          <a:pt x="3895" y="1176"/>
                        </a:lnTo>
                        <a:lnTo>
                          <a:pt x="3972" y="1240"/>
                        </a:lnTo>
                        <a:lnTo>
                          <a:pt x="4042" y="1309"/>
                        </a:lnTo>
                        <a:lnTo>
                          <a:pt x="4103" y="1385"/>
                        </a:lnTo>
                        <a:lnTo>
                          <a:pt x="4157" y="1468"/>
                        </a:lnTo>
                        <a:lnTo>
                          <a:pt x="4203" y="1556"/>
                        </a:lnTo>
                        <a:lnTo>
                          <a:pt x="4241" y="1649"/>
                        </a:lnTo>
                        <a:lnTo>
                          <a:pt x="4267" y="1747"/>
                        </a:lnTo>
                        <a:lnTo>
                          <a:pt x="4283" y="1848"/>
                        </a:lnTo>
                        <a:lnTo>
                          <a:pt x="4288" y="1953"/>
                        </a:lnTo>
                        <a:lnTo>
                          <a:pt x="4283" y="2057"/>
                        </a:lnTo>
                        <a:lnTo>
                          <a:pt x="4267" y="2158"/>
                        </a:lnTo>
                        <a:lnTo>
                          <a:pt x="4241" y="2255"/>
                        </a:lnTo>
                        <a:lnTo>
                          <a:pt x="4203" y="2349"/>
                        </a:lnTo>
                        <a:lnTo>
                          <a:pt x="4157" y="2438"/>
                        </a:lnTo>
                        <a:lnTo>
                          <a:pt x="4103" y="2520"/>
                        </a:lnTo>
                        <a:lnTo>
                          <a:pt x="4042" y="2597"/>
                        </a:lnTo>
                        <a:lnTo>
                          <a:pt x="3972" y="2667"/>
                        </a:lnTo>
                        <a:lnTo>
                          <a:pt x="3895" y="2728"/>
                        </a:lnTo>
                        <a:lnTo>
                          <a:pt x="3813" y="2782"/>
                        </a:lnTo>
                        <a:lnTo>
                          <a:pt x="3724" y="2828"/>
                        </a:lnTo>
                        <a:lnTo>
                          <a:pt x="3632" y="2865"/>
                        </a:lnTo>
                        <a:lnTo>
                          <a:pt x="3533" y="2891"/>
                        </a:lnTo>
                        <a:lnTo>
                          <a:pt x="3431" y="2907"/>
                        </a:lnTo>
                        <a:lnTo>
                          <a:pt x="3328" y="2913"/>
                        </a:lnTo>
                        <a:lnTo>
                          <a:pt x="3222" y="2907"/>
                        </a:lnTo>
                        <a:lnTo>
                          <a:pt x="3121" y="2891"/>
                        </a:lnTo>
                        <a:lnTo>
                          <a:pt x="3023" y="2865"/>
                        </a:lnTo>
                        <a:lnTo>
                          <a:pt x="2930" y="2828"/>
                        </a:lnTo>
                        <a:lnTo>
                          <a:pt x="2842" y="2782"/>
                        </a:lnTo>
                        <a:lnTo>
                          <a:pt x="2759" y="2728"/>
                        </a:lnTo>
                        <a:lnTo>
                          <a:pt x="2683" y="2667"/>
                        </a:lnTo>
                        <a:lnTo>
                          <a:pt x="2614" y="2597"/>
                        </a:lnTo>
                        <a:lnTo>
                          <a:pt x="2550" y="2520"/>
                        </a:lnTo>
                        <a:lnTo>
                          <a:pt x="2496" y="2438"/>
                        </a:lnTo>
                        <a:lnTo>
                          <a:pt x="2451" y="2349"/>
                        </a:lnTo>
                        <a:lnTo>
                          <a:pt x="2415" y="2257"/>
                        </a:lnTo>
                        <a:lnTo>
                          <a:pt x="2387" y="2158"/>
                        </a:lnTo>
                        <a:lnTo>
                          <a:pt x="2371" y="2057"/>
                        </a:lnTo>
                        <a:lnTo>
                          <a:pt x="2365" y="1953"/>
                        </a:lnTo>
                        <a:lnTo>
                          <a:pt x="2371" y="1848"/>
                        </a:lnTo>
                        <a:lnTo>
                          <a:pt x="2387" y="1747"/>
                        </a:lnTo>
                        <a:lnTo>
                          <a:pt x="2415" y="1649"/>
                        </a:lnTo>
                        <a:lnTo>
                          <a:pt x="2451" y="1556"/>
                        </a:lnTo>
                        <a:lnTo>
                          <a:pt x="2496" y="1468"/>
                        </a:lnTo>
                        <a:lnTo>
                          <a:pt x="2550" y="1385"/>
                        </a:lnTo>
                        <a:lnTo>
                          <a:pt x="2614" y="1309"/>
                        </a:lnTo>
                        <a:lnTo>
                          <a:pt x="2683" y="1240"/>
                        </a:lnTo>
                        <a:lnTo>
                          <a:pt x="2759" y="1176"/>
                        </a:lnTo>
                        <a:lnTo>
                          <a:pt x="2842" y="1123"/>
                        </a:lnTo>
                        <a:lnTo>
                          <a:pt x="2930" y="1077"/>
                        </a:lnTo>
                        <a:lnTo>
                          <a:pt x="3023" y="1041"/>
                        </a:lnTo>
                        <a:lnTo>
                          <a:pt x="3121" y="1013"/>
                        </a:lnTo>
                        <a:lnTo>
                          <a:pt x="3222" y="997"/>
                        </a:lnTo>
                        <a:lnTo>
                          <a:pt x="3328" y="992"/>
                        </a:lnTo>
                        <a:close/>
                        <a:moveTo>
                          <a:pt x="1639" y="0"/>
                        </a:moveTo>
                        <a:lnTo>
                          <a:pt x="1744" y="6"/>
                        </a:lnTo>
                        <a:lnTo>
                          <a:pt x="1846" y="22"/>
                        </a:lnTo>
                        <a:lnTo>
                          <a:pt x="1943" y="50"/>
                        </a:lnTo>
                        <a:lnTo>
                          <a:pt x="2037" y="85"/>
                        </a:lnTo>
                        <a:lnTo>
                          <a:pt x="2124" y="131"/>
                        </a:lnTo>
                        <a:lnTo>
                          <a:pt x="2208" y="185"/>
                        </a:lnTo>
                        <a:lnTo>
                          <a:pt x="2283" y="248"/>
                        </a:lnTo>
                        <a:lnTo>
                          <a:pt x="2353" y="318"/>
                        </a:lnTo>
                        <a:lnTo>
                          <a:pt x="2415" y="393"/>
                        </a:lnTo>
                        <a:lnTo>
                          <a:pt x="2470" y="477"/>
                        </a:lnTo>
                        <a:lnTo>
                          <a:pt x="2516" y="564"/>
                        </a:lnTo>
                        <a:lnTo>
                          <a:pt x="2552" y="658"/>
                        </a:lnTo>
                        <a:lnTo>
                          <a:pt x="2580" y="755"/>
                        </a:lnTo>
                        <a:lnTo>
                          <a:pt x="2596" y="856"/>
                        </a:lnTo>
                        <a:lnTo>
                          <a:pt x="2602" y="962"/>
                        </a:lnTo>
                        <a:lnTo>
                          <a:pt x="2598" y="1015"/>
                        </a:lnTo>
                        <a:lnTo>
                          <a:pt x="2514" y="1087"/>
                        </a:lnTo>
                        <a:lnTo>
                          <a:pt x="2437" y="1166"/>
                        </a:lnTo>
                        <a:lnTo>
                          <a:pt x="2365" y="1254"/>
                        </a:lnTo>
                        <a:lnTo>
                          <a:pt x="2303" y="1347"/>
                        </a:lnTo>
                        <a:lnTo>
                          <a:pt x="2252" y="1447"/>
                        </a:lnTo>
                        <a:lnTo>
                          <a:pt x="2208" y="1552"/>
                        </a:lnTo>
                        <a:lnTo>
                          <a:pt x="2174" y="1659"/>
                        </a:lnTo>
                        <a:lnTo>
                          <a:pt x="2150" y="1772"/>
                        </a:lnTo>
                        <a:lnTo>
                          <a:pt x="2075" y="1816"/>
                        </a:lnTo>
                        <a:lnTo>
                          <a:pt x="1995" y="1854"/>
                        </a:lnTo>
                        <a:lnTo>
                          <a:pt x="1910" y="1882"/>
                        </a:lnTo>
                        <a:lnTo>
                          <a:pt x="1822" y="1904"/>
                        </a:lnTo>
                        <a:lnTo>
                          <a:pt x="1732" y="1917"/>
                        </a:lnTo>
                        <a:lnTo>
                          <a:pt x="1639" y="1921"/>
                        </a:lnTo>
                        <a:lnTo>
                          <a:pt x="1536" y="1916"/>
                        </a:lnTo>
                        <a:lnTo>
                          <a:pt x="1434" y="1900"/>
                        </a:lnTo>
                        <a:lnTo>
                          <a:pt x="1335" y="1872"/>
                        </a:lnTo>
                        <a:lnTo>
                          <a:pt x="1243" y="1836"/>
                        </a:lnTo>
                        <a:lnTo>
                          <a:pt x="1154" y="1790"/>
                        </a:lnTo>
                        <a:lnTo>
                          <a:pt x="1072" y="1737"/>
                        </a:lnTo>
                        <a:lnTo>
                          <a:pt x="995" y="1673"/>
                        </a:lnTo>
                        <a:lnTo>
                          <a:pt x="925" y="1606"/>
                        </a:lnTo>
                        <a:lnTo>
                          <a:pt x="863" y="1528"/>
                        </a:lnTo>
                        <a:lnTo>
                          <a:pt x="810" y="1447"/>
                        </a:lnTo>
                        <a:lnTo>
                          <a:pt x="764" y="1357"/>
                        </a:lnTo>
                        <a:lnTo>
                          <a:pt x="726" y="1264"/>
                        </a:lnTo>
                        <a:lnTo>
                          <a:pt x="700" y="1166"/>
                        </a:lnTo>
                        <a:lnTo>
                          <a:pt x="684" y="1065"/>
                        </a:lnTo>
                        <a:lnTo>
                          <a:pt x="678" y="962"/>
                        </a:lnTo>
                        <a:lnTo>
                          <a:pt x="684" y="856"/>
                        </a:lnTo>
                        <a:lnTo>
                          <a:pt x="700" y="755"/>
                        </a:lnTo>
                        <a:lnTo>
                          <a:pt x="726" y="658"/>
                        </a:lnTo>
                        <a:lnTo>
                          <a:pt x="764" y="564"/>
                        </a:lnTo>
                        <a:lnTo>
                          <a:pt x="810" y="477"/>
                        </a:lnTo>
                        <a:lnTo>
                          <a:pt x="863" y="393"/>
                        </a:lnTo>
                        <a:lnTo>
                          <a:pt x="925" y="318"/>
                        </a:lnTo>
                        <a:lnTo>
                          <a:pt x="995" y="248"/>
                        </a:lnTo>
                        <a:lnTo>
                          <a:pt x="1072" y="185"/>
                        </a:lnTo>
                        <a:lnTo>
                          <a:pt x="1154" y="131"/>
                        </a:lnTo>
                        <a:lnTo>
                          <a:pt x="1243" y="85"/>
                        </a:lnTo>
                        <a:lnTo>
                          <a:pt x="1335" y="50"/>
                        </a:lnTo>
                        <a:lnTo>
                          <a:pt x="1434" y="22"/>
                        </a:lnTo>
                        <a:lnTo>
                          <a:pt x="1536" y="6"/>
                        </a:lnTo>
                        <a:lnTo>
                          <a:pt x="1639" y="0"/>
                        </a:lnTo>
                        <a:close/>
                        <a:moveTo>
                          <a:pt x="4919" y="0"/>
                        </a:moveTo>
                        <a:lnTo>
                          <a:pt x="5022" y="6"/>
                        </a:lnTo>
                        <a:lnTo>
                          <a:pt x="5124" y="22"/>
                        </a:lnTo>
                        <a:lnTo>
                          <a:pt x="5221" y="50"/>
                        </a:lnTo>
                        <a:lnTo>
                          <a:pt x="5315" y="85"/>
                        </a:lnTo>
                        <a:lnTo>
                          <a:pt x="5404" y="131"/>
                        </a:lnTo>
                        <a:lnTo>
                          <a:pt x="5486" y="185"/>
                        </a:lnTo>
                        <a:lnTo>
                          <a:pt x="5563" y="248"/>
                        </a:lnTo>
                        <a:lnTo>
                          <a:pt x="5633" y="318"/>
                        </a:lnTo>
                        <a:lnTo>
                          <a:pt x="5695" y="393"/>
                        </a:lnTo>
                        <a:lnTo>
                          <a:pt x="5748" y="475"/>
                        </a:lnTo>
                        <a:lnTo>
                          <a:pt x="5794" y="564"/>
                        </a:lnTo>
                        <a:lnTo>
                          <a:pt x="5830" y="658"/>
                        </a:lnTo>
                        <a:lnTo>
                          <a:pt x="5858" y="755"/>
                        </a:lnTo>
                        <a:lnTo>
                          <a:pt x="5874" y="856"/>
                        </a:lnTo>
                        <a:lnTo>
                          <a:pt x="5880" y="962"/>
                        </a:lnTo>
                        <a:lnTo>
                          <a:pt x="5874" y="1065"/>
                        </a:lnTo>
                        <a:lnTo>
                          <a:pt x="5858" y="1166"/>
                        </a:lnTo>
                        <a:lnTo>
                          <a:pt x="5830" y="1264"/>
                        </a:lnTo>
                        <a:lnTo>
                          <a:pt x="5794" y="1357"/>
                        </a:lnTo>
                        <a:lnTo>
                          <a:pt x="5748" y="1447"/>
                        </a:lnTo>
                        <a:lnTo>
                          <a:pt x="5695" y="1528"/>
                        </a:lnTo>
                        <a:lnTo>
                          <a:pt x="5633" y="1604"/>
                        </a:lnTo>
                        <a:lnTo>
                          <a:pt x="5563" y="1673"/>
                        </a:lnTo>
                        <a:lnTo>
                          <a:pt x="5486" y="1737"/>
                        </a:lnTo>
                        <a:lnTo>
                          <a:pt x="5404" y="1790"/>
                        </a:lnTo>
                        <a:lnTo>
                          <a:pt x="5315" y="1836"/>
                        </a:lnTo>
                        <a:lnTo>
                          <a:pt x="5221" y="1872"/>
                        </a:lnTo>
                        <a:lnTo>
                          <a:pt x="5124" y="1900"/>
                        </a:lnTo>
                        <a:lnTo>
                          <a:pt x="5022" y="1916"/>
                        </a:lnTo>
                        <a:lnTo>
                          <a:pt x="4919" y="1921"/>
                        </a:lnTo>
                        <a:lnTo>
                          <a:pt x="4812" y="1916"/>
                        </a:lnTo>
                        <a:lnTo>
                          <a:pt x="4706" y="1898"/>
                        </a:lnTo>
                        <a:lnTo>
                          <a:pt x="4607" y="1870"/>
                        </a:lnTo>
                        <a:lnTo>
                          <a:pt x="4511" y="1830"/>
                        </a:lnTo>
                        <a:lnTo>
                          <a:pt x="4495" y="1721"/>
                        </a:lnTo>
                        <a:lnTo>
                          <a:pt x="4467" y="1613"/>
                        </a:lnTo>
                        <a:lnTo>
                          <a:pt x="4432" y="1510"/>
                        </a:lnTo>
                        <a:lnTo>
                          <a:pt x="4388" y="1413"/>
                        </a:lnTo>
                        <a:lnTo>
                          <a:pt x="4334" y="1319"/>
                        </a:lnTo>
                        <a:lnTo>
                          <a:pt x="4273" y="1232"/>
                        </a:lnTo>
                        <a:lnTo>
                          <a:pt x="4203" y="1150"/>
                        </a:lnTo>
                        <a:lnTo>
                          <a:pt x="4127" y="1075"/>
                        </a:lnTo>
                        <a:lnTo>
                          <a:pt x="4046" y="1007"/>
                        </a:lnTo>
                        <a:lnTo>
                          <a:pt x="3956" y="946"/>
                        </a:lnTo>
                        <a:lnTo>
                          <a:pt x="3964" y="842"/>
                        </a:lnTo>
                        <a:lnTo>
                          <a:pt x="3982" y="743"/>
                        </a:lnTo>
                        <a:lnTo>
                          <a:pt x="4010" y="646"/>
                        </a:lnTo>
                        <a:lnTo>
                          <a:pt x="4048" y="554"/>
                        </a:lnTo>
                        <a:lnTo>
                          <a:pt x="4094" y="469"/>
                        </a:lnTo>
                        <a:lnTo>
                          <a:pt x="4147" y="387"/>
                        </a:lnTo>
                        <a:lnTo>
                          <a:pt x="4209" y="312"/>
                        </a:lnTo>
                        <a:lnTo>
                          <a:pt x="4279" y="244"/>
                        </a:lnTo>
                        <a:lnTo>
                          <a:pt x="4354" y="183"/>
                        </a:lnTo>
                        <a:lnTo>
                          <a:pt x="4438" y="129"/>
                        </a:lnTo>
                        <a:lnTo>
                          <a:pt x="4525" y="83"/>
                        </a:lnTo>
                        <a:lnTo>
                          <a:pt x="4617" y="48"/>
                        </a:lnTo>
                        <a:lnTo>
                          <a:pt x="4714" y="22"/>
                        </a:lnTo>
                        <a:lnTo>
                          <a:pt x="4814" y="6"/>
                        </a:lnTo>
                        <a:lnTo>
                          <a:pt x="4919"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900" kern="0" dirty="0">
                      <a:solidFill>
                        <a:prstClr val="black"/>
                      </a:solidFill>
                      <a:latin typeface="Arial" panose="020B0604020202020204" pitchFamily="34" charset="0"/>
                      <a:cs typeface="Arial" panose="020B0604020202020204" pitchFamily="34" charset="0"/>
                    </a:endParaRPr>
                  </a:p>
                </p:txBody>
              </p:sp>
            </p:grpSp>
            <p:grpSp>
              <p:nvGrpSpPr>
                <p:cNvPr id="19" name="Group 18"/>
                <p:cNvGrpSpPr/>
                <p:nvPr/>
              </p:nvGrpSpPr>
              <p:grpSpPr>
                <a:xfrm>
                  <a:off x="3481971" y="1257499"/>
                  <a:ext cx="1329810" cy="1329812"/>
                  <a:chOff x="3481971" y="1257499"/>
                  <a:chExt cx="1329810" cy="1329812"/>
                </a:xfrm>
              </p:grpSpPr>
              <p:sp>
                <p:nvSpPr>
                  <p:cNvPr id="20" name="Oval 19"/>
                  <p:cNvSpPr/>
                  <p:nvPr/>
                </p:nvSpPr>
                <p:spPr>
                  <a:xfrm>
                    <a:off x="3481971" y="1257499"/>
                    <a:ext cx="1329810" cy="1329812"/>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sp>
                <p:nvSpPr>
                  <p:cNvPr id="21" name="Oval 20"/>
                  <p:cNvSpPr/>
                  <p:nvPr/>
                </p:nvSpPr>
                <p:spPr>
                  <a:xfrm rot="21600000">
                    <a:off x="3535717" y="1311244"/>
                    <a:ext cx="1222320" cy="122232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grpSp>
                <p:nvGrpSpPr>
                  <p:cNvPr id="22" name="Group 50"/>
                  <p:cNvGrpSpPr>
                    <a:grpSpLocks noChangeAspect="1"/>
                  </p:cNvGrpSpPr>
                  <p:nvPr/>
                </p:nvGrpSpPr>
                <p:grpSpPr bwMode="auto">
                  <a:xfrm>
                    <a:off x="3748993" y="1557545"/>
                    <a:ext cx="734290" cy="594104"/>
                    <a:chOff x="-912" y="2796"/>
                    <a:chExt cx="3279" cy="2653"/>
                  </a:xfrm>
                  <a:solidFill>
                    <a:schemeClr val="bg2"/>
                  </a:solidFill>
                </p:grpSpPr>
                <p:sp>
                  <p:nvSpPr>
                    <p:cNvPr id="23" name="Rectangle 52"/>
                    <p:cNvSpPr>
                      <a:spLocks noChangeArrowheads="1"/>
                    </p:cNvSpPr>
                    <p:nvPr/>
                  </p:nvSpPr>
                  <p:spPr bwMode="auto">
                    <a:xfrm>
                      <a:off x="-912" y="5332"/>
                      <a:ext cx="3279" cy="117"/>
                    </a:xfrm>
                    <a:prstGeom prst="rect">
                      <a:avLst/>
                    </a:prstGeom>
                    <a:solidFill>
                      <a:schemeClr val="bg2"/>
                    </a:solidFill>
                    <a:ln w="0">
                      <a:noFill/>
                      <a:prstDash val="solid"/>
                      <a:miter lim="800000"/>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24" name="Freeform 53"/>
                    <p:cNvSpPr>
                      <a:spLocks noEditPoints="1"/>
                    </p:cNvSpPr>
                    <p:nvPr/>
                  </p:nvSpPr>
                  <p:spPr bwMode="auto">
                    <a:xfrm>
                      <a:off x="-789" y="3015"/>
                      <a:ext cx="2023" cy="2021"/>
                    </a:xfrm>
                    <a:custGeom>
                      <a:avLst/>
                      <a:gdLst>
                        <a:gd name="T0" fmla="*/ 2530 w 4045"/>
                        <a:gd name="T1" fmla="*/ 398 h 4042"/>
                        <a:gd name="T2" fmla="*/ 2267 w 4045"/>
                        <a:gd name="T3" fmla="*/ 489 h 4042"/>
                        <a:gd name="T4" fmla="*/ 2036 w 4045"/>
                        <a:gd name="T5" fmla="*/ 660 h 4042"/>
                        <a:gd name="T6" fmla="*/ 1867 w 4045"/>
                        <a:gd name="T7" fmla="*/ 891 h 4042"/>
                        <a:gd name="T8" fmla="*/ 1776 w 4045"/>
                        <a:gd name="T9" fmla="*/ 1151 h 4042"/>
                        <a:gd name="T10" fmla="*/ 1762 w 4045"/>
                        <a:gd name="T11" fmla="*/ 1426 h 4042"/>
                        <a:gd name="T12" fmla="*/ 1828 w 4045"/>
                        <a:gd name="T13" fmla="*/ 1692 h 4042"/>
                        <a:gd name="T14" fmla="*/ 1971 w 4045"/>
                        <a:gd name="T15" fmla="*/ 1935 h 4042"/>
                        <a:gd name="T16" fmla="*/ 2186 w 4045"/>
                        <a:gd name="T17" fmla="*/ 2130 h 4042"/>
                        <a:gd name="T18" fmla="*/ 2440 w 4045"/>
                        <a:gd name="T19" fmla="*/ 2247 h 4042"/>
                        <a:gd name="T20" fmla="*/ 2711 w 4045"/>
                        <a:gd name="T21" fmla="*/ 2287 h 4042"/>
                        <a:gd name="T22" fmla="*/ 2983 w 4045"/>
                        <a:gd name="T23" fmla="*/ 2247 h 4042"/>
                        <a:gd name="T24" fmla="*/ 3236 w 4045"/>
                        <a:gd name="T25" fmla="*/ 2130 h 4042"/>
                        <a:gd name="T26" fmla="*/ 3451 w 4045"/>
                        <a:gd name="T27" fmla="*/ 1935 h 4042"/>
                        <a:gd name="T28" fmla="*/ 3594 w 4045"/>
                        <a:gd name="T29" fmla="*/ 1692 h 4042"/>
                        <a:gd name="T30" fmla="*/ 3660 w 4045"/>
                        <a:gd name="T31" fmla="*/ 1426 h 4042"/>
                        <a:gd name="T32" fmla="*/ 3648 w 4045"/>
                        <a:gd name="T33" fmla="*/ 1151 h 4042"/>
                        <a:gd name="T34" fmla="*/ 3556 w 4045"/>
                        <a:gd name="T35" fmla="*/ 891 h 4042"/>
                        <a:gd name="T36" fmla="*/ 3385 w 4045"/>
                        <a:gd name="T37" fmla="*/ 660 h 4042"/>
                        <a:gd name="T38" fmla="*/ 3154 w 4045"/>
                        <a:gd name="T39" fmla="*/ 489 h 4042"/>
                        <a:gd name="T40" fmla="*/ 2894 w 4045"/>
                        <a:gd name="T41" fmla="*/ 398 h 4042"/>
                        <a:gd name="T42" fmla="*/ 2711 w 4045"/>
                        <a:gd name="T43" fmla="*/ 0 h 4042"/>
                        <a:gd name="T44" fmla="*/ 3051 w 4045"/>
                        <a:gd name="T45" fmla="*/ 42 h 4042"/>
                        <a:gd name="T46" fmla="*/ 3371 w 4045"/>
                        <a:gd name="T47" fmla="*/ 173 h 4042"/>
                        <a:gd name="T48" fmla="*/ 3656 w 4045"/>
                        <a:gd name="T49" fmla="*/ 390 h 4042"/>
                        <a:gd name="T50" fmla="*/ 3872 w 4045"/>
                        <a:gd name="T51" fmla="*/ 674 h 4042"/>
                        <a:gd name="T52" fmla="*/ 4002 w 4045"/>
                        <a:gd name="T53" fmla="*/ 994 h 4042"/>
                        <a:gd name="T54" fmla="*/ 4045 w 4045"/>
                        <a:gd name="T55" fmla="*/ 1334 h 4042"/>
                        <a:gd name="T56" fmla="*/ 4002 w 4045"/>
                        <a:gd name="T57" fmla="*/ 1672 h 4042"/>
                        <a:gd name="T58" fmla="*/ 3872 w 4045"/>
                        <a:gd name="T59" fmla="*/ 1992 h 4042"/>
                        <a:gd name="T60" fmla="*/ 3656 w 4045"/>
                        <a:gd name="T61" fmla="*/ 2277 h 4042"/>
                        <a:gd name="T62" fmla="*/ 3381 w 4045"/>
                        <a:gd name="T63" fmla="*/ 2487 h 4042"/>
                        <a:gd name="T64" fmla="*/ 3073 w 4045"/>
                        <a:gd name="T65" fmla="*/ 2619 h 4042"/>
                        <a:gd name="T66" fmla="*/ 2747 w 4045"/>
                        <a:gd name="T67" fmla="*/ 2666 h 4042"/>
                        <a:gd name="T68" fmla="*/ 2418 w 4045"/>
                        <a:gd name="T69" fmla="*/ 2635 h 4042"/>
                        <a:gd name="T70" fmla="*/ 2104 w 4045"/>
                        <a:gd name="T71" fmla="*/ 2523 h 4042"/>
                        <a:gd name="T72" fmla="*/ 1680 w 4045"/>
                        <a:gd name="T73" fmla="*/ 2635 h 4042"/>
                        <a:gd name="T74" fmla="*/ 1672 w 4045"/>
                        <a:gd name="T75" fmla="*/ 2800 h 4042"/>
                        <a:gd name="T76" fmla="*/ 1585 w 4045"/>
                        <a:gd name="T77" fmla="*/ 2947 h 4042"/>
                        <a:gd name="T78" fmla="*/ 501 w 4045"/>
                        <a:gd name="T79" fmla="*/ 4006 h 4042"/>
                        <a:gd name="T80" fmla="*/ 346 w 4045"/>
                        <a:gd name="T81" fmla="*/ 4042 h 4042"/>
                        <a:gd name="T82" fmla="*/ 191 w 4045"/>
                        <a:gd name="T83" fmla="*/ 4006 h 4042"/>
                        <a:gd name="T84" fmla="*/ 65 w 4045"/>
                        <a:gd name="T85" fmla="*/ 3899 h 4042"/>
                        <a:gd name="T86" fmla="*/ 4 w 4045"/>
                        <a:gd name="T87" fmla="*/ 3750 h 4042"/>
                        <a:gd name="T88" fmla="*/ 18 w 4045"/>
                        <a:gd name="T89" fmla="*/ 3593 h 4042"/>
                        <a:gd name="T90" fmla="*/ 101 w 4045"/>
                        <a:gd name="T91" fmla="*/ 3454 h 4042"/>
                        <a:gd name="T92" fmla="*/ 1191 w 4045"/>
                        <a:gd name="T93" fmla="*/ 2392 h 4042"/>
                        <a:gd name="T94" fmla="*/ 1354 w 4045"/>
                        <a:gd name="T95" fmla="*/ 2358 h 4042"/>
                        <a:gd name="T96" fmla="*/ 1577 w 4045"/>
                        <a:gd name="T97" fmla="*/ 2038 h 4042"/>
                        <a:gd name="T98" fmla="*/ 1438 w 4045"/>
                        <a:gd name="T99" fmla="*/ 1734 h 4042"/>
                        <a:gd name="T100" fmla="*/ 1378 w 4045"/>
                        <a:gd name="T101" fmla="*/ 1408 h 4042"/>
                        <a:gd name="T102" fmla="*/ 1400 w 4045"/>
                        <a:gd name="T103" fmla="*/ 1080 h 4042"/>
                        <a:gd name="T104" fmla="*/ 1503 w 4045"/>
                        <a:gd name="T105" fmla="*/ 764 h 4042"/>
                        <a:gd name="T106" fmla="*/ 1688 w 4045"/>
                        <a:gd name="T107" fmla="*/ 475 h 4042"/>
                        <a:gd name="T108" fmla="*/ 1951 w 4045"/>
                        <a:gd name="T109" fmla="*/ 235 h 4042"/>
                        <a:gd name="T110" fmla="*/ 2263 w 4045"/>
                        <a:gd name="T111" fmla="*/ 76 h 4042"/>
                        <a:gd name="T112" fmla="*/ 2597 w 4045"/>
                        <a:gd name="T113" fmla="*/ 4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5" h="4042">
                          <a:moveTo>
                            <a:pt x="2711" y="380"/>
                          </a:moveTo>
                          <a:lnTo>
                            <a:pt x="2619" y="386"/>
                          </a:lnTo>
                          <a:lnTo>
                            <a:pt x="2530" y="398"/>
                          </a:lnTo>
                          <a:lnTo>
                            <a:pt x="2440" y="420"/>
                          </a:lnTo>
                          <a:lnTo>
                            <a:pt x="2353" y="450"/>
                          </a:lnTo>
                          <a:lnTo>
                            <a:pt x="2267" y="489"/>
                          </a:lnTo>
                          <a:lnTo>
                            <a:pt x="2186" y="537"/>
                          </a:lnTo>
                          <a:lnTo>
                            <a:pt x="2108" y="595"/>
                          </a:lnTo>
                          <a:lnTo>
                            <a:pt x="2036" y="660"/>
                          </a:lnTo>
                          <a:lnTo>
                            <a:pt x="1971" y="732"/>
                          </a:lnTo>
                          <a:lnTo>
                            <a:pt x="1915" y="809"/>
                          </a:lnTo>
                          <a:lnTo>
                            <a:pt x="1867" y="891"/>
                          </a:lnTo>
                          <a:lnTo>
                            <a:pt x="1828" y="974"/>
                          </a:lnTo>
                          <a:lnTo>
                            <a:pt x="1798" y="1062"/>
                          </a:lnTo>
                          <a:lnTo>
                            <a:pt x="1776" y="1151"/>
                          </a:lnTo>
                          <a:lnTo>
                            <a:pt x="1762" y="1243"/>
                          </a:lnTo>
                          <a:lnTo>
                            <a:pt x="1758" y="1334"/>
                          </a:lnTo>
                          <a:lnTo>
                            <a:pt x="1762" y="1426"/>
                          </a:lnTo>
                          <a:lnTo>
                            <a:pt x="1776" y="1515"/>
                          </a:lnTo>
                          <a:lnTo>
                            <a:pt x="1798" y="1605"/>
                          </a:lnTo>
                          <a:lnTo>
                            <a:pt x="1828" y="1692"/>
                          </a:lnTo>
                          <a:lnTo>
                            <a:pt x="1867" y="1778"/>
                          </a:lnTo>
                          <a:lnTo>
                            <a:pt x="1915" y="1859"/>
                          </a:lnTo>
                          <a:lnTo>
                            <a:pt x="1971" y="1935"/>
                          </a:lnTo>
                          <a:lnTo>
                            <a:pt x="2036" y="2008"/>
                          </a:lnTo>
                          <a:lnTo>
                            <a:pt x="2108" y="2074"/>
                          </a:lnTo>
                          <a:lnTo>
                            <a:pt x="2186" y="2130"/>
                          </a:lnTo>
                          <a:lnTo>
                            <a:pt x="2267" y="2177"/>
                          </a:lnTo>
                          <a:lnTo>
                            <a:pt x="2353" y="2217"/>
                          </a:lnTo>
                          <a:lnTo>
                            <a:pt x="2440" y="2247"/>
                          </a:lnTo>
                          <a:lnTo>
                            <a:pt x="2530" y="2269"/>
                          </a:lnTo>
                          <a:lnTo>
                            <a:pt x="2619" y="2283"/>
                          </a:lnTo>
                          <a:lnTo>
                            <a:pt x="2711" y="2287"/>
                          </a:lnTo>
                          <a:lnTo>
                            <a:pt x="2802" y="2283"/>
                          </a:lnTo>
                          <a:lnTo>
                            <a:pt x="2894" y="2269"/>
                          </a:lnTo>
                          <a:lnTo>
                            <a:pt x="2983" y="2247"/>
                          </a:lnTo>
                          <a:lnTo>
                            <a:pt x="3071" y="2217"/>
                          </a:lnTo>
                          <a:lnTo>
                            <a:pt x="3154" y="2177"/>
                          </a:lnTo>
                          <a:lnTo>
                            <a:pt x="3236" y="2130"/>
                          </a:lnTo>
                          <a:lnTo>
                            <a:pt x="3313" y="2074"/>
                          </a:lnTo>
                          <a:lnTo>
                            <a:pt x="3385" y="2008"/>
                          </a:lnTo>
                          <a:lnTo>
                            <a:pt x="3451" y="1935"/>
                          </a:lnTo>
                          <a:lnTo>
                            <a:pt x="3508" y="1859"/>
                          </a:lnTo>
                          <a:lnTo>
                            <a:pt x="3556" y="1778"/>
                          </a:lnTo>
                          <a:lnTo>
                            <a:pt x="3594" y="1692"/>
                          </a:lnTo>
                          <a:lnTo>
                            <a:pt x="3626" y="1605"/>
                          </a:lnTo>
                          <a:lnTo>
                            <a:pt x="3648" y="1515"/>
                          </a:lnTo>
                          <a:lnTo>
                            <a:pt x="3660" y="1426"/>
                          </a:lnTo>
                          <a:lnTo>
                            <a:pt x="3664" y="1334"/>
                          </a:lnTo>
                          <a:lnTo>
                            <a:pt x="3660" y="1243"/>
                          </a:lnTo>
                          <a:lnTo>
                            <a:pt x="3648" y="1151"/>
                          </a:lnTo>
                          <a:lnTo>
                            <a:pt x="3626" y="1062"/>
                          </a:lnTo>
                          <a:lnTo>
                            <a:pt x="3594" y="974"/>
                          </a:lnTo>
                          <a:lnTo>
                            <a:pt x="3556" y="891"/>
                          </a:lnTo>
                          <a:lnTo>
                            <a:pt x="3508" y="809"/>
                          </a:lnTo>
                          <a:lnTo>
                            <a:pt x="3451" y="732"/>
                          </a:lnTo>
                          <a:lnTo>
                            <a:pt x="3385" y="660"/>
                          </a:lnTo>
                          <a:lnTo>
                            <a:pt x="3313" y="595"/>
                          </a:lnTo>
                          <a:lnTo>
                            <a:pt x="3236" y="537"/>
                          </a:lnTo>
                          <a:lnTo>
                            <a:pt x="3154" y="489"/>
                          </a:lnTo>
                          <a:lnTo>
                            <a:pt x="3071" y="450"/>
                          </a:lnTo>
                          <a:lnTo>
                            <a:pt x="2983" y="420"/>
                          </a:lnTo>
                          <a:lnTo>
                            <a:pt x="2894" y="398"/>
                          </a:lnTo>
                          <a:lnTo>
                            <a:pt x="2802" y="386"/>
                          </a:lnTo>
                          <a:lnTo>
                            <a:pt x="2711" y="380"/>
                          </a:lnTo>
                          <a:close/>
                          <a:moveTo>
                            <a:pt x="2711" y="0"/>
                          </a:moveTo>
                          <a:lnTo>
                            <a:pt x="2824" y="4"/>
                          </a:lnTo>
                          <a:lnTo>
                            <a:pt x="2938" y="18"/>
                          </a:lnTo>
                          <a:lnTo>
                            <a:pt x="3051" y="42"/>
                          </a:lnTo>
                          <a:lnTo>
                            <a:pt x="3160" y="76"/>
                          </a:lnTo>
                          <a:lnTo>
                            <a:pt x="3268" y="120"/>
                          </a:lnTo>
                          <a:lnTo>
                            <a:pt x="3371" y="173"/>
                          </a:lnTo>
                          <a:lnTo>
                            <a:pt x="3471" y="235"/>
                          </a:lnTo>
                          <a:lnTo>
                            <a:pt x="3566" y="308"/>
                          </a:lnTo>
                          <a:lnTo>
                            <a:pt x="3656" y="390"/>
                          </a:lnTo>
                          <a:lnTo>
                            <a:pt x="3737" y="479"/>
                          </a:lnTo>
                          <a:lnTo>
                            <a:pt x="3809" y="575"/>
                          </a:lnTo>
                          <a:lnTo>
                            <a:pt x="3872" y="674"/>
                          </a:lnTo>
                          <a:lnTo>
                            <a:pt x="3926" y="778"/>
                          </a:lnTo>
                          <a:lnTo>
                            <a:pt x="3968" y="885"/>
                          </a:lnTo>
                          <a:lnTo>
                            <a:pt x="4002" y="994"/>
                          </a:lnTo>
                          <a:lnTo>
                            <a:pt x="4028" y="1106"/>
                          </a:lnTo>
                          <a:lnTo>
                            <a:pt x="4041" y="1219"/>
                          </a:lnTo>
                          <a:lnTo>
                            <a:pt x="4045" y="1334"/>
                          </a:lnTo>
                          <a:lnTo>
                            <a:pt x="4041" y="1448"/>
                          </a:lnTo>
                          <a:lnTo>
                            <a:pt x="4028" y="1561"/>
                          </a:lnTo>
                          <a:lnTo>
                            <a:pt x="4002" y="1672"/>
                          </a:lnTo>
                          <a:lnTo>
                            <a:pt x="3968" y="1782"/>
                          </a:lnTo>
                          <a:lnTo>
                            <a:pt x="3926" y="1889"/>
                          </a:lnTo>
                          <a:lnTo>
                            <a:pt x="3872" y="1992"/>
                          </a:lnTo>
                          <a:lnTo>
                            <a:pt x="3809" y="2092"/>
                          </a:lnTo>
                          <a:lnTo>
                            <a:pt x="3737" y="2187"/>
                          </a:lnTo>
                          <a:lnTo>
                            <a:pt x="3656" y="2277"/>
                          </a:lnTo>
                          <a:lnTo>
                            <a:pt x="3568" y="2356"/>
                          </a:lnTo>
                          <a:lnTo>
                            <a:pt x="3477" y="2428"/>
                          </a:lnTo>
                          <a:lnTo>
                            <a:pt x="3381" y="2487"/>
                          </a:lnTo>
                          <a:lnTo>
                            <a:pt x="3282" y="2541"/>
                          </a:lnTo>
                          <a:lnTo>
                            <a:pt x="3178" y="2585"/>
                          </a:lnTo>
                          <a:lnTo>
                            <a:pt x="3073" y="2619"/>
                          </a:lnTo>
                          <a:lnTo>
                            <a:pt x="2965" y="2644"/>
                          </a:lnTo>
                          <a:lnTo>
                            <a:pt x="2856" y="2660"/>
                          </a:lnTo>
                          <a:lnTo>
                            <a:pt x="2747" y="2666"/>
                          </a:lnTo>
                          <a:lnTo>
                            <a:pt x="2637" y="2666"/>
                          </a:lnTo>
                          <a:lnTo>
                            <a:pt x="2526" y="2654"/>
                          </a:lnTo>
                          <a:lnTo>
                            <a:pt x="2418" y="2635"/>
                          </a:lnTo>
                          <a:lnTo>
                            <a:pt x="2311" y="2607"/>
                          </a:lnTo>
                          <a:lnTo>
                            <a:pt x="2206" y="2569"/>
                          </a:lnTo>
                          <a:lnTo>
                            <a:pt x="2104" y="2523"/>
                          </a:lnTo>
                          <a:lnTo>
                            <a:pt x="2007" y="2468"/>
                          </a:lnTo>
                          <a:lnTo>
                            <a:pt x="1911" y="2402"/>
                          </a:lnTo>
                          <a:lnTo>
                            <a:pt x="1680" y="2635"/>
                          </a:lnTo>
                          <a:lnTo>
                            <a:pt x="1686" y="2690"/>
                          </a:lnTo>
                          <a:lnTo>
                            <a:pt x="1684" y="2746"/>
                          </a:lnTo>
                          <a:lnTo>
                            <a:pt x="1672" y="2800"/>
                          </a:lnTo>
                          <a:lnTo>
                            <a:pt x="1653" y="2853"/>
                          </a:lnTo>
                          <a:lnTo>
                            <a:pt x="1623" y="2903"/>
                          </a:lnTo>
                          <a:lnTo>
                            <a:pt x="1585" y="2947"/>
                          </a:lnTo>
                          <a:lnTo>
                            <a:pt x="590" y="3941"/>
                          </a:lnTo>
                          <a:lnTo>
                            <a:pt x="549" y="3978"/>
                          </a:lnTo>
                          <a:lnTo>
                            <a:pt x="501" y="4006"/>
                          </a:lnTo>
                          <a:lnTo>
                            <a:pt x="451" y="4026"/>
                          </a:lnTo>
                          <a:lnTo>
                            <a:pt x="399" y="4038"/>
                          </a:lnTo>
                          <a:lnTo>
                            <a:pt x="346" y="4042"/>
                          </a:lnTo>
                          <a:lnTo>
                            <a:pt x="294" y="4038"/>
                          </a:lnTo>
                          <a:lnTo>
                            <a:pt x="242" y="4026"/>
                          </a:lnTo>
                          <a:lnTo>
                            <a:pt x="191" y="4006"/>
                          </a:lnTo>
                          <a:lnTo>
                            <a:pt x="145" y="3978"/>
                          </a:lnTo>
                          <a:lnTo>
                            <a:pt x="101" y="3941"/>
                          </a:lnTo>
                          <a:lnTo>
                            <a:pt x="65" y="3899"/>
                          </a:lnTo>
                          <a:lnTo>
                            <a:pt x="37" y="3851"/>
                          </a:lnTo>
                          <a:lnTo>
                            <a:pt x="18" y="3802"/>
                          </a:lnTo>
                          <a:lnTo>
                            <a:pt x="4" y="3750"/>
                          </a:lnTo>
                          <a:lnTo>
                            <a:pt x="0" y="3698"/>
                          </a:lnTo>
                          <a:lnTo>
                            <a:pt x="4" y="3644"/>
                          </a:lnTo>
                          <a:lnTo>
                            <a:pt x="18" y="3593"/>
                          </a:lnTo>
                          <a:lnTo>
                            <a:pt x="37" y="3543"/>
                          </a:lnTo>
                          <a:lnTo>
                            <a:pt x="65" y="3495"/>
                          </a:lnTo>
                          <a:lnTo>
                            <a:pt x="101" y="3454"/>
                          </a:lnTo>
                          <a:lnTo>
                            <a:pt x="1098" y="2460"/>
                          </a:lnTo>
                          <a:lnTo>
                            <a:pt x="1141" y="2420"/>
                          </a:lnTo>
                          <a:lnTo>
                            <a:pt x="1191" y="2392"/>
                          </a:lnTo>
                          <a:lnTo>
                            <a:pt x="1245" y="2372"/>
                          </a:lnTo>
                          <a:lnTo>
                            <a:pt x="1299" y="2360"/>
                          </a:lnTo>
                          <a:lnTo>
                            <a:pt x="1354" y="2358"/>
                          </a:lnTo>
                          <a:lnTo>
                            <a:pt x="1410" y="2364"/>
                          </a:lnTo>
                          <a:lnTo>
                            <a:pt x="1643" y="2134"/>
                          </a:lnTo>
                          <a:lnTo>
                            <a:pt x="1577" y="2038"/>
                          </a:lnTo>
                          <a:lnTo>
                            <a:pt x="1521" y="1941"/>
                          </a:lnTo>
                          <a:lnTo>
                            <a:pt x="1476" y="1837"/>
                          </a:lnTo>
                          <a:lnTo>
                            <a:pt x="1438" y="1734"/>
                          </a:lnTo>
                          <a:lnTo>
                            <a:pt x="1408" y="1627"/>
                          </a:lnTo>
                          <a:lnTo>
                            <a:pt x="1390" y="1517"/>
                          </a:lnTo>
                          <a:lnTo>
                            <a:pt x="1378" y="1408"/>
                          </a:lnTo>
                          <a:lnTo>
                            <a:pt x="1376" y="1299"/>
                          </a:lnTo>
                          <a:lnTo>
                            <a:pt x="1384" y="1189"/>
                          </a:lnTo>
                          <a:lnTo>
                            <a:pt x="1400" y="1080"/>
                          </a:lnTo>
                          <a:lnTo>
                            <a:pt x="1426" y="972"/>
                          </a:lnTo>
                          <a:lnTo>
                            <a:pt x="1460" y="867"/>
                          </a:lnTo>
                          <a:lnTo>
                            <a:pt x="1503" y="764"/>
                          </a:lnTo>
                          <a:lnTo>
                            <a:pt x="1555" y="664"/>
                          </a:lnTo>
                          <a:lnTo>
                            <a:pt x="1617" y="567"/>
                          </a:lnTo>
                          <a:lnTo>
                            <a:pt x="1688" y="475"/>
                          </a:lnTo>
                          <a:lnTo>
                            <a:pt x="1766" y="390"/>
                          </a:lnTo>
                          <a:lnTo>
                            <a:pt x="1857" y="308"/>
                          </a:lnTo>
                          <a:lnTo>
                            <a:pt x="1951" y="235"/>
                          </a:lnTo>
                          <a:lnTo>
                            <a:pt x="2050" y="173"/>
                          </a:lnTo>
                          <a:lnTo>
                            <a:pt x="2156" y="120"/>
                          </a:lnTo>
                          <a:lnTo>
                            <a:pt x="2263" y="76"/>
                          </a:lnTo>
                          <a:lnTo>
                            <a:pt x="2373" y="42"/>
                          </a:lnTo>
                          <a:lnTo>
                            <a:pt x="2484" y="18"/>
                          </a:lnTo>
                          <a:lnTo>
                            <a:pt x="2597" y="4"/>
                          </a:lnTo>
                          <a:lnTo>
                            <a:pt x="2711"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25" name="Rectangle 54"/>
                    <p:cNvSpPr>
                      <a:spLocks noChangeArrowheads="1"/>
                    </p:cNvSpPr>
                    <p:nvPr/>
                  </p:nvSpPr>
                  <p:spPr bwMode="auto">
                    <a:xfrm>
                      <a:off x="1873" y="2796"/>
                      <a:ext cx="253" cy="2458"/>
                    </a:xfrm>
                    <a:prstGeom prst="rect">
                      <a:avLst/>
                    </a:prstGeom>
                    <a:solidFill>
                      <a:schemeClr val="bg2"/>
                    </a:solidFill>
                    <a:ln w="0">
                      <a:noFill/>
                      <a:prstDash val="solid"/>
                      <a:miter lim="800000"/>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26" name="Freeform 55"/>
                    <p:cNvSpPr>
                      <a:spLocks/>
                    </p:cNvSpPr>
                    <p:nvPr/>
                  </p:nvSpPr>
                  <p:spPr bwMode="auto">
                    <a:xfrm>
                      <a:off x="1346" y="3198"/>
                      <a:ext cx="253" cy="2056"/>
                    </a:xfrm>
                    <a:custGeom>
                      <a:avLst/>
                      <a:gdLst>
                        <a:gd name="T0" fmla="*/ 0 w 507"/>
                        <a:gd name="T1" fmla="*/ 0 h 4113"/>
                        <a:gd name="T2" fmla="*/ 507 w 507"/>
                        <a:gd name="T3" fmla="*/ 0 h 4113"/>
                        <a:gd name="T4" fmla="*/ 507 w 507"/>
                        <a:gd name="T5" fmla="*/ 4113 h 4113"/>
                        <a:gd name="T6" fmla="*/ 0 w 507"/>
                        <a:gd name="T7" fmla="*/ 4113 h 4113"/>
                        <a:gd name="T8" fmla="*/ 0 w 507"/>
                        <a:gd name="T9" fmla="*/ 1390 h 4113"/>
                        <a:gd name="T10" fmla="*/ 28 w 507"/>
                        <a:gd name="T11" fmla="*/ 1259 h 4113"/>
                        <a:gd name="T12" fmla="*/ 46 w 507"/>
                        <a:gd name="T13" fmla="*/ 1125 h 4113"/>
                        <a:gd name="T14" fmla="*/ 52 w 507"/>
                        <a:gd name="T15" fmla="*/ 990 h 4113"/>
                        <a:gd name="T16" fmla="*/ 46 w 507"/>
                        <a:gd name="T17" fmla="*/ 855 h 4113"/>
                        <a:gd name="T18" fmla="*/ 28 w 507"/>
                        <a:gd name="T19" fmla="*/ 722 h 4113"/>
                        <a:gd name="T20" fmla="*/ 0 w 507"/>
                        <a:gd name="T21" fmla="*/ 591 h 4113"/>
                        <a:gd name="T22" fmla="*/ 0 w 507"/>
                        <a:gd name="T23" fmla="*/ 0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7" h="4113">
                          <a:moveTo>
                            <a:pt x="0" y="0"/>
                          </a:moveTo>
                          <a:lnTo>
                            <a:pt x="507" y="0"/>
                          </a:lnTo>
                          <a:lnTo>
                            <a:pt x="507" y="4113"/>
                          </a:lnTo>
                          <a:lnTo>
                            <a:pt x="0" y="4113"/>
                          </a:lnTo>
                          <a:lnTo>
                            <a:pt x="0" y="1390"/>
                          </a:lnTo>
                          <a:lnTo>
                            <a:pt x="28" y="1259"/>
                          </a:lnTo>
                          <a:lnTo>
                            <a:pt x="46" y="1125"/>
                          </a:lnTo>
                          <a:lnTo>
                            <a:pt x="52" y="990"/>
                          </a:lnTo>
                          <a:lnTo>
                            <a:pt x="46" y="855"/>
                          </a:lnTo>
                          <a:lnTo>
                            <a:pt x="28" y="722"/>
                          </a:lnTo>
                          <a:lnTo>
                            <a:pt x="0" y="591"/>
                          </a:lnTo>
                          <a:lnTo>
                            <a:pt x="0"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27" name="Freeform 56"/>
                    <p:cNvSpPr>
                      <a:spLocks/>
                    </p:cNvSpPr>
                    <p:nvPr/>
                  </p:nvSpPr>
                  <p:spPr bwMode="auto">
                    <a:xfrm>
                      <a:off x="795" y="4336"/>
                      <a:ext cx="253" cy="918"/>
                    </a:xfrm>
                    <a:custGeom>
                      <a:avLst/>
                      <a:gdLst>
                        <a:gd name="T0" fmla="*/ 507 w 507"/>
                        <a:gd name="T1" fmla="*/ 0 h 1837"/>
                        <a:gd name="T2" fmla="*/ 507 w 507"/>
                        <a:gd name="T3" fmla="*/ 1837 h 1837"/>
                        <a:gd name="T4" fmla="*/ 0 w 507"/>
                        <a:gd name="T5" fmla="*/ 1837 h 1837"/>
                        <a:gd name="T6" fmla="*/ 0 w 507"/>
                        <a:gd name="T7" fmla="*/ 255 h 1837"/>
                        <a:gd name="T8" fmla="*/ 110 w 507"/>
                        <a:gd name="T9" fmla="*/ 219 h 1837"/>
                        <a:gd name="T10" fmla="*/ 215 w 507"/>
                        <a:gd name="T11" fmla="*/ 175 h 1837"/>
                        <a:gd name="T12" fmla="*/ 317 w 507"/>
                        <a:gd name="T13" fmla="*/ 124 h 1837"/>
                        <a:gd name="T14" fmla="*/ 414 w 507"/>
                        <a:gd name="T15" fmla="*/ 66 h 1837"/>
                        <a:gd name="T16" fmla="*/ 507 w 507"/>
                        <a:gd name="T17" fmla="*/ 0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1837">
                          <a:moveTo>
                            <a:pt x="507" y="0"/>
                          </a:moveTo>
                          <a:lnTo>
                            <a:pt x="507" y="1837"/>
                          </a:lnTo>
                          <a:lnTo>
                            <a:pt x="0" y="1837"/>
                          </a:lnTo>
                          <a:lnTo>
                            <a:pt x="0" y="255"/>
                          </a:lnTo>
                          <a:lnTo>
                            <a:pt x="110" y="219"/>
                          </a:lnTo>
                          <a:lnTo>
                            <a:pt x="215" y="175"/>
                          </a:lnTo>
                          <a:lnTo>
                            <a:pt x="317" y="124"/>
                          </a:lnTo>
                          <a:lnTo>
                            <a:pt x="414" y="66"/>
                          </a:lnTo>
                          <a:lnTo>
                            <a:pt x="507"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28" name="Freeform 57"/>
                    <p:cNvSpPr>
                      <a:spLocks/>
                    </p:cNvSpPr>
                    <p:nvPr/>
                  </p:nvSpPr>
                  <p:spPr bwMode="auto">
                    <a:xfrm>
                      <a:off x="223" y="4464"/>
                      <a:ext cx="253" cy="790"/>
                    </a:xfrm>
                    <a:custGeom>
                      <a:avLst/>
                      <a:gdLst>
                        <a:gd name="T0" fmla="*/ 0 w 507"/>
                        <a:gd name="T1" fmla="*/ 0 h 1580"/>
                        <a:gd name="T2" fmla="*/ 238 w 507"/>
                        <a:gd name="T3" fmla="*/ 0 h 1580"/>
                        <a:gd name="T4" fmla="*/ 372 w 507"/>
                        <a:gd name="T5" fmla="*/ 32 h 1580"/>
                        <a:gd name="T6" fmla="*/ 507 w 507"/>
                        <a:gd name="T7" fmla="*/ 54 h 1580"/>
                        <a:gd name="T8" fmla="*/ 507 w 507"/>
                        <a:gd name="T9" fmla="*/ 1580 h 1580"/>
                        <a:gd name="T10" fmla="*/ 0 w 507"/>
                        <a:gd name="T11" fmla="*/ 1580 h 1580"/>
                        <a:gd name="T12" fmla="*/ 0 w 507"/>
                        <a:gd name="T13" fmla="*/ 0 h 1580"/>
                      </a:gdLst>
                      <a:ahLst/>
                      <a:cxnLst>
                        <a:cxn ang="0">
                          <a:pos x="T0" y="T1"/>
                        </a:cxn>
                        <a:cxn ang="0">
                          <a:pos x="T2" y="T3"/>
                        </a:cxn>
                        <a:cxn ang="0">
                          <a:pos x="T4" y="T5"/>
                        </a:cxn>
                        <a:cxn ang="0">
                          <a:pos x="T6" y="T7"/>
                        </a:cxn>
                        <a:cxn ang="0">
                          <a:pos x="T8" y="T9"/>
                        </a:cxn>
                        <a:cxn ang="0">
                          <a:pos x="T10" y="T11"/>
                        </a:cxn>
                        <a:cxn ang="0">
                          <a:pos x="T12" y="T13"/>
                        </a:cxn>
                      </a:cxnLst>
                      <a:rect l="0" t="0" r="r" b="b"/>
                      <a:pathLst>
                        <a:path w="507" h="1580">
                          <a:moveTo>
                            <a:pt x="0" y="0"/>
                          </a:moveTo>
                          <a:lnTo>
                            <a:pt x="238" y="0"/>
                          </a:lnTo>
                          <a:lnTo>
                            <a:pt x="372" y="32"/>
                          </a:lnTo>
                          <a:lnTo>
                            <a:pt x="507" y="54"/>
                          </a:lnTo>
                          <a:lnTo>
                            <a:pt x="507" y="1580"/>
                          </a:lnTo>
                          <a:lnTo>
                            <a:pt x="0" y="1580"/>
                          </a:lnTo>
                          <a:lnTo>
                            <a:pt x="0"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sp>
                  <p:nvSpPr>
                    <p:cNvPr id="29" name="Freeform 58"/>
                    <p:cNvSpPr>
                      <a:spLocks/>
                    </p:cNvSpPr>
                    <p:nvPr/>
                  </p:nvSpPr>
                  <p:spPr bwMode="auto">
                    <a:xfrm>
                      <a:off x="-357" y="4859"/>
                      <a:ext cx="255" cy="395"/>
                    </a:xfrm>
                    <a:custGeom>
                      <a:avLst/>
                      <a:gdLst>
                        <a:gd name="T0" fmla="*/ 390 w 509"/>
                        <a:gd name="T1" fmla="*/ 0 h 791"/>
                        <a:gd name="T2" fmla="*/ 509 w 509"/>
                        <a:gd name="T3" fmla="*/ 0 h 791"/>
                        <a:gd name="T4" fmla="*/ 509 w 509"/>
                        <a:gd name="T5" fmla="*/ 791 h 791"/>
                        <a:gd name="T6" fmla="*/ 0 w 509"/>
                        <a:gd name="T7" fmla="*/ 791 h 791"/>
                        <a:gd name="T8" fmla="*/ 0 w 509"/>
                        <a:gd name="T9" fmla="*/ 390 h 791"/>
                        <a:gd name="T10" fmla="*/ 390 w 509"/>
                        <a:gd name="T11" fmla="*/ 0 h 791"/>
                      </a:gdLst>
                      <a:ahLst/>
                      <a:cxnLst>
                        <a:cxn ang="0">
                          <a:pos x="T0" y="T1"/>
                        </a:cxn>
                        <a:cxn ang="0">
                          <a:pos x="T2" y="T3"/>
                        </a:cxn>
                        <a:cxn ang="0">
                          <a:pos x="T4" y="T5"/>
                        </a:cxn>
                        <a:cxn ang="0">
                          <a:pos x="T6" y="T7"/>
                        </a:cxn>
                        <a:cxn ang="0">
                          <a:pos x="T8" y="T9"/>
                        </a:cxn>
                        <a:cxn ang="0">
                          <a:pos x="T10" y="T11"/>
                        </a:cxn>
                      </a:cxnLst>
                      <a:rect l="0" t="0" r="r" b="b"/>
                      <a:pathLst>
                        <a:path w="509" h="791">
                          <a:moveTo>
                            <a:pt x="390" y="0"/>
                          </a:moveTo>
                          <a:lnTo>
                            <a:pt x="509" y="0"/>
                          </a:lnTo>
                          <a:lnTo>
                            <a:pt x="509" y="791"/>
                          </a:lnTo>
                          <a:lnTo>
                            <a:pt x="0" y="791"/>
                          </a:lnTo>
                          <a:lnTo>
                            <a:pt x="0" y="390"/>
                          </a:lnTo>
                          <a:lnTo>
                            <a:pt x="390" y="0"/>
                          </a:lnTo>
                          <a:close/>
                        </a:path>
                      </a:pathLst>
                    </a:custGeom>
                    <a:solidFill>
                      <a:schemeClr val="bg2"/>
                    </a:solid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grpSp>
            </p:grpSp>
          </p:grpSp>
        </p:grpSp>
        <p:grpSp>
          <p:nvGrpSpPr>
            <p:cNvPr id="6" name="Group 5"/>
            <p:cNvGrpSpPr/>
            <p:nvPr/>
          </p:nvGrpSpPr>
          <p:grpSpPr>
            <a:xfrm>
              <a:off x="917915" y="1220651"/>
              <a:ext cx="10481490" cy="3565544"/>
              <a:chOff x="917915" y="1220651"/>
              <a:chExt cx="10481490" cy="3565544"/>
            </a:xfrm>
          </p:grpSpPr>
          <p:sp>
            <p:nvSpPr>
              <p:cNvPr id="7" name="Rectangle 6"/>
              <p:cNvSpPr/>
              <p:nvPr/>
            </p:nvSpPr>
            <p:spPr>
              <a:xfrm>
                <a:off x="9135428" y="3974892"/>
                <a:ext cx="2263977" cy="811303"/>
              </a:xfrm>
              <a:prstGeom prst="rect">
                <a:avLst/>
              </a:prstGeom>
            </p:spPr>
            <p:txBody>
              <a:bodyPr wrap="square" anchor="ctr">
                <a:spAutoFit/>
              </a:bodyPr>
              <a:lstStyle/>
              <a:p>
                <a:pPr lvl="0">
                  <a:defRPr/>
                </a:pPr>
                <a:r>
                  <a:rPr lang="en-US" sz="1000" b="1" dirty="0">
                    <a:solidFill>
                      <a:schemeClr val="tx2"/>
                    </a:solidFill>
                    <a:latin typeface="Arial" panose="020B0604020202020204" pitchFamily="34" charset="0"/>
                    <a:cs typeface="Arial" panose="020B0604020202020204" pitchFamily="34" charset="0"/>
                  </a:rPr>
                  <a:t>This slide is 100% editable. </a:t>
                </a:r>
                <a:r>
                  <a:rPr lang="en-US" sz="1000" dirty="0">
                    <a:solidFill>
                      <a:schemeClr val="accent4"/>
                    </a:solidFill>
                    <a:latin typeface="Arial" panose="020B0604020202020204" pitchFamily="34" charset="0"/>
                    <a:cs typeface="Arial" panose="020B0604020202020204" pitchFamily="34" charset="0"/>
                  </a:rPr>
                  <a:t>Adapt it to your needs and capture your audience's attention. </a:t>
                </a:r>
              </a:p>
            </p:txBody>
          </p:sp>
          <p:sp>
            <p:nvSpPr>
              <p:cNvPr id="8" name="Rectangle 7"/>
              <p:cNvSpPr/>
              <p:nvPr/>
            </p:nvSpPr>
            <p:spPr>
              <a:xfrm>
                <a:off x="8288627" y="2060662"/>
                <a:ext cx="2258486" cy="811303"/>
              </a:xfrm>
              <a:prstGeom prst="rect">
                <a:avLst/>
              </a:prstGeom>
            </p:spPr>
            <p:txBody>
              <a:bodyPr wrap="square" anchor="ctr">
                <a:spAutoFit/>
              </a:bodyPr>
              <a:lstStyle/>
              <a:p>
                <a:pPr lvl="0">
                  <a:defRPr/>
                </a:pPr>
                <a:r>
                  <a:rPr lang="en-US" sz="1000" b="1" dirty="0">
                    <a:solidFill>
                      <a:schemeClr val="tx2"/>
                    </a:solidFill>
                    <a:latin typeface="Arial" panose="020B0604020202020204" pitchFamily="34" charset="0"/>
                    <a:cs typeface="Arial" panose="020B0604020202020204" pitchFamily="34" charset="0"/>
                  </a:rPr>
                  <a:t>This slide is 100% editable. </a:t>
                </a:r>
                <a:r>
                  <a:rPr lang="en-US" sz="1000" dirty="0">
                    <a:solidFill>
                      <a:schemeClr val="accent4"/>
                    </a:solidFill>
                    <a:latin typeface="Arial" panose="020B0604020202020204" pitchFamily="34" charset="0"/>
                    <a:cs typeface="Arial" panose="020B0604020202020204" pitchFamily="34" charset="0"/>
                  </a:rPr>
                  <a:t>Adapt it to your needs and capture your audience's attention. </a:t>
                </a:r>
              </a:p>
            </p:txBody>
          </p:sp>
          <p:sp>
            <p:nvSpPr>
              <p:cNvPr id="9" name="Rectangle 8"/>
              <p:cNvSpPr/>
              <p:nvPr/>
            </p:nvSpPr>
            <p:spPr>
              <a:xfrm>
                <a:off x="4755373" y="1220651"/>
                <a:ext cx="2548180" cy="634933"/>
              </a:xfrm>
              <a:prstGeom prst="rect">
                <a:avLst/>
              </a:prstGeom>
            </p:spPr>
            <p:txBody>
              <a:bodyPr wrap="square" anchor="ctr">
                <a:spAutoFit/>
              </a:bodyPr>
              <a:lstStyle/>
              <a:p>
                <a:pPr lvl="0" algn="ctr">
                  <a:defRPr/>
                </a:pPr>
                <a:r>
                  <a:rPr lang="en-US" sz="1000" b="1" dirty="0">
                    <a:solidFill>
                      <a:schemeClr val="tx2"/>
                    </a:solidFill>
                    <a:latin typeface="Arial" panose="020B0604020202020204" pitchFamily="34" charset="0"/>
                    <a:cs typeface="Arial" panose="020B0604020202020204" pitchFamily="34" charset="0"/>
                  </a:rPr>
                  <a:t>This slide is 100% editable. </a:t>
                </a:r>
                <a:r>
                  <a:rPr lang="en-US" sz="1000" dirty="0">
                    <a:solidFill>
                      <a:schemeClr val="accent4"/>
                    </a:solidFill>
                    <a:latin typeface="Arial" panose="020B0604020202020204" pitchFamily="34" charset="0"/>
                    <a:cs typeface="Arial" panose="020B0604020202020204" pitchFamily="34" charset="0"/>
                  </a:rPr>
                  <a:t>Adapt it to your needs and capture your audience's attention. </a:t>
                </a:r>
              </a:p>
            </p:txBody>
          </p:sp>
          <p:sp>
            <p:nvSpPr>
              <p:cNvPr id="10" name="Rectangle 9"/>
              <p:cNvSpPr/>
              <p:nvPr/>
            </p:nvSpPr>
            <p:spPr>
              <a:xfrm>
                <a:off x="1670336" y="2060662"/>
                <a:ext cx="2216963" cy="811303"/>
              </a:xfrm>
              <a:prstGeom prst="rect">
                <a:avLst/>
              </a:prstGeom>
            </p:spPr>
            <p:txBody>
              <a:bodyPr wrap="square" anchor="ctr">
                <a:spAutoFit/>
              </a:bodyPr>
              <a:lstStyle/>
              <a:p>
                <a:pPr lvl="0" algn="r">
                  <a:defRPr/>
                </a:pPr>
                <a:r>
                  <a:rPr lang="en-US" sz="1000" b="1" dirty="0">
                    <a:solidFill>
                      <a:schemeClr val="tx2"/>
                    </a:solidFill>
                    <a:latin typeface="Arial" panose="020B0604020202020204" pitchFamily="34" charset="0"/>
                    <a:cs typeface="Arial" panose="020B0604020202020204" pitchFamily="34" charset="0"/>
                  </a:rPr>
                  <a:t>This slide is 100% editable. </a:t>
                </a:r>
                <a:r>
                  <a:rPr lang="en-US" sz="1000" dirty="0">
                    <a:solidFill>
                      <a:schemeClr val="accent4"/>
                    </a:solidFill>
                    <a:latin typeface="Arial" panose="020B0604020202020204" pitchFamily="34" charset="0"/>
                    <a:cs typeface="Arial" panose="020B0604020202020204" pitchFamily="34" charset="0"/>
                  </a:rPr>
                  <a:t>Adapt it to your needs and capture your audience's attention. </a:t>
                </a:r>
              </a:p>
            </p:txBody>
          </p:sp>
          <p:sp>
            <p:nvSpPr>
              <p:cNvPr id="11" name="Rectangle 10"/>
              <p:cNvSpPr/>
              <p:nvPr/>
            </p:nvSpPr>
            <p:spPr>
              <a:xfrm>
                <a:off x="917915" y="3931306"/>
                <a:ext cx="2250779" cy="811303"/>
              </a:xfrm>
              <a:prstGeom prst="rect">
                <a:avLst/>
              </a:prstGeom>
            </p:spPr>
            <p:txBody>
              <a:bodyPr wrap="square" anchor="ctr">
                <a:spAutoFit/>
              </a:bodyPr>
              <a:lstStyle/>
              <a:p>
                <a:pPr algn="r" defTabSz="685800">
                  <a:defRPr/>
                </a:pPr>
                <a:r>
                  <a:rPr lang="en-US" sz="1000" b="1" dirty="0">
                    <a:solidFill>
                      <a:schemeClr val="tx2"/>
                    </a:solidFill>
                    <a:latin typeface="Arial" panose="020B0604020202020204" pitchFamily="34" charset="0"/>
                    <a:cs typeface="Arial" panose="020B0604020202020204" pitchFamily="34" charset="0"/>
                  </a:rPr>
                  <a:t>This slide is 100% editable. </a:t>
                </a:r>
                <a:r>
                  <a:rPr lang="en-US" sz="1000" dirty="0">
                    <a:solidFill>
                      <a:schemeClr val="accent4"/>
                    </a:solidFill>
                    <a:latin typeface="Arial" panose="020B0604020202020204" pitchFamily="34" charset="0"/>
                    <a:cs typeface="Arial" panose="020B0604020202020204" pitchFamily="34" charset="0"/>
                  </a:rPr>
                  <a:t>Adapt it to your needs and capture your audience's attention. </a:t>
                </a:r>
              </a:p>
            </p:txBody>
          </p:sp>
        </p:grpSp>
      </p:grpSp>
    </p:spTree>
    <p:extLst>
      <p:ext uri="{BB962C8B-B14F-4D97-AF65-F5344CB8AC3E}">
        <p14:creationId xmlns:p14="http://schemas.microsoft.com/office/powerpoint/2010/main" val="151745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2400" i="1" dirty="0">
                <a:solidFill>
                  <a:prstClr val="black">
                    <a:lumMod val="85000"/>
                    <a:lumOff val="15000"/>
                  </a:prstClr>
                </a:solidFill>
                <a:latin typeface="Arial" panose="020B0604020202020204" pitchFamily="34" charset="0"/>
                <a:cs typeface="Arial" panose="020B0604020202020204" pitchFamily="34" charset="0"/>
              </a:rPr>
              <a:t>Instructions To Edit This Slide</a:t>
            </a:r>
          </a:p>
          <a:p>
            <a:pPr>
              <a:defRPr/>
            </a:pPr>
            <a:endParaRPr lang="en-US" dirty="0">
              <a:solidFill>
                <a:prstClr val="white">
                  <a:lumMod val="50000"/>
                </a:prstClr>
              </a:solidFill>
              <a:latin typeface="Arial" panose="020B0604020202020204" pitchFamily="34" charset="0"/>
              <a:cs typeface="Arial" panose="020B0604020202020204" pitchFamily="34" charset="0"/>
            </a:endParaRPr>
          </a:p>
          <a:p>
            <a:pPr algn="just">
              <a:defRPr/>
            </a:pPr>
            <a:r>
              <a:rPr lang="en-US" sz="1600" dirty="0">
                <a:solidFill>
                  <a:prstClr val="black">
                    <a:lumMod val="65000"/>
                    <a:lumOff val="35000"/>
                  </a:prst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defRPr/>
            </a:pPr>
            <a:r>
              <a:rPr lang="en-US" sz="1600" dirty="0">
                <a:solidFill>
                  <a:prstClr val="black">
                    <a:lumMod val="65000"/>
                    <a:lumOff val="35000"/>
                  </a:prst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rgbClr val="479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8"/>
              <p:cNvSpPr/>
              <p:nvPr/>
            </p:nvSpPr>
            <p:spPr>
              <a:xfrm>
                <a:off x="2656608" y="2324101"/>
                <a:ext cx="1423555" cy="1423555"/>
              </a:xfrm>
              <a:prstGeom prst="rect">
                <a:avLst/>
              </a:prstGeom>
              <a:solidFill>
                <a:srgbClr val="4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Isosceles Triangle 9"/>
              <p:cNvSpPr/>
              <p:nvPr/>
            </p:nvSpPr>
            <p:spPr>
              <a:xfrm>
                <a:off x="4741717" y="2324101"/>
                <a:ext cx="1423555" cy="1423555"/>
              </a:xfrm>
              <a:prstGeom prst="triangle">
                <a:avLst/>
              </a:prstGeom>
              <a:solidFill>
                <a:srgbClr val="0D5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Diamond 12"/>
              <p:cNvSpPr/>
              <p:nvPr/>
            </p:nvSpPr>
            <p:spPr>
              <a:xfrm>
                <a:off x="6826826" y="2324101"/>
                <a:ext cx="1423555" cy="1423555"/>
              </a:xfrm>
              <a:prstGeom prst="diamond">
                <a:avLst/>
              </a:prstGeom>
              <a:solidFill>
                <a:srgbClr val="25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rgbClr val="479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Chevron 14"/>
              <p:cNvSpPr/>
              <p:nvPr/>
            </p:nvSpPr>
            <p:spPr>
              <a:xfrm>
                <a:off x="2656608" y="4710547"/>
                <a:ext cx="1423555" cy="1423555"/>
              </a:xfrm>
              <a:prstGeom prst="chevron">
                <a:avLst/>
              </a:prstGeom>
              <a:solidFill>
                <a:srgbClr val="4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Left Arrow 15"/>
              <p:cNvSpPr/>
              <p:nvPr/>
            </p:nvSpPr>
            <p:spPr>
              <a:xfrm>
                <a:off x="4741717" y="4710547"/>
                <a:ext cx="1423555" cy="1423555"/>
              </a:xfrm>
              <a:prstGeom prst="leftArrow">
                <a:avLst/>
              </a:prstGeom>
              <a:solidFill>
                <a:srgbClr val="0D5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5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spTree>
    <p:extLst>
      <p:ext uri="{BB962C8B-B14F-4D97-AF65-F5344CB8AC3E}">
        <p14:creationId xmlns:p14="http://schemas.microsoft.com/office/powerpoint/2010/main" val="415448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2534" t="24081" r="39045" b="9742"/>
          <a:stretch/>
        </p:blipFill>
        <p:spPr>
          <a:xfrm>
            <a:off x="6158594" y="2121455"/>
            <a:ext cx="2420630" cy="3168822"/>
          </a:xfrm>
          <a:prstGeom prst="rect">
            <a:avLst/>
          </a:prstGeom>
        </p:spPr>
      </p:pic>
      <p:pic>
        <p:nvPicPr>
          <p:cNvPr id="16" name="Picture 15"/>
          <p:cNvPicPr>
            <a:picLocks noChangeAspect="1"/>
          </p:cNvPicPr>
          <p:nvPr/>
        </p:nvPicPr>
        <p:blipFill rotWithShape="1">
          <a:blip r:embed="rId3"/>
          <a:srcRect l="35610" t="45209" r="48595" b="24479"/>
          <a:stretch/>
        </p:blipFill>
        <p:spPr>
          <a:xfrm>
            <a:off x="350961" y="2024614"/>
            <a:ext cx="2961282" cy="3194984"/>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2400" i="1" dirty="0">
                <a:solidFill>
                  <a:prstClr val="black">
                    <a:lumMod val="85000"/>
                    <a:lumOff val="15000"/>
                  </a:prstClr>
                </a:solidFill>
                <a:latin typeface="Arial" panose="020B0604020202020204" pitchFamily="34" charset="0"/>
                <a:cs typeface="Arial" panose="020B0604020202020204" pitchFamily="34" charset="0"/>
              </a:rPr>
              <a:t>Resize Any Shape And Edit Color</a:t>
            </a:r>
            <a:endParaRPr lang="en-US" sz="3600" b="1" i="1" u="sng" dirty="0">
              <a:solidFill>
                <a:prstClr val="black">
                  <a:lumMod val="85000"/>
                  <a:lumOff val="15000"/>
                </a:prstClr>
              </a:solidFill>
              <a:latin typeface="Arial" panose="020B0604020202020204" pitchFamily="34" charset="0"/>
              <a:cs typeface="Arial" panose="020B0604020202020204" pitchFamily="34" charset="0"/>
            </a:endParaRPr>
          </a:p>
          <a:p>
            <a:pPr algn="just">
              <a:defRPr/>
            </a:pPr>
            <a:endParaRPr lang="en-US" sz="1600" dirty="0">
              <a:solidFill>
                <a:prstClr val="white">
                  <a:lumMod val="65000"/>
                </a:prstClr>
              </a:solidFill>
              <a:latin typeface="Arial" panose="020B0604020202020204" pitchFamily="34" charset="0"/>
              <a:cs typeface="Arial" panose="020B0604020202020204" pitchFamily="34" charset="0"/>
            </a:endParaRPr>
          </a:p>
          <a:p>
            <a:pPr algn="just">
              <a:defRPr/>
            </a:pPr>
            <a:r>
              <a:rPr lang="en-US" sz="1600" dirty="0">
                <a:solidFill>
                  <a:prstClr val="black">
                    <a:lumMod val="65000"/>
                    <a:lumOff val="35000"/>
                  </a:prst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5" name="Picture 34"/>
          <p:cNvPicPr>
            <a:picLocks noChangeAspect="1"/>
          </p:cNvPicPr>
          <p:nvPr/>
        </p:nvPicPr>
        <p:blipFill rotWithShape="1">
          <a:blip r:embed="rId4"/>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prstClr val="black">
                      <a:lumMod val="75000"/>
                      <a:lumOff val="25000"/>
                    </a:prst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prstClr val="black">
                      <a:lumMod val="75000"/>
                      <a:lumOff val="25000"/>
                    </a:prst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defRPr/>
            </a:pPr>
            <a:r>
              <a:rPr lang="en-US" sz="1400" dirty="0">
                <a:solidFill>
                  <a:prstClr val="black">
                    <a:lumMod val="65000"/>
                    <a:lumOff val="35000"/>
                  </a:prst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defRPr/>
            </a:pPr>
            <a:r>
              <a:rPr lang="en-GB" sz="1400" dirty="0">
                <a:solidFill>
                  <a:prstClr val="black">
                    <a:lumMod val="65000"/>
                    <a:lumOff val="35000"/>
                  </a:prst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defRPr/>
            </a:pPr>
            <a:r>
              <a:rPr lang="en-GB" sz="1400" dirty="0">
                <a:solidFill>
                  <a:prstClr val="black">
                    <a:lumMod val="65000"/>
                    <a:lumOff val="35000"/>
                  </a:prst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spTree>
    <p:extLst>
      <p:ext uri="{BB962C8B-B14F-4D97-AF65-F5344CB8AC3E}">
        <p14:creationId xmlns:p14="http://schemas.microsoft.com/office/powerpoint/2010/main" val="227979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7657" t="30506" r="26909" b="40129"/>
          <a:stretch/>
        </p:blipFill>
        <p:spPr>
          <a:xfrm>
            <a:off x="6236794" y="2373528"/>
            <a:ext cx="2264230" cy="1469764"/>
          </a:xfrm>
          <a:prstGeom prst="rect">
            <a:avLst/>
          </a:prstGeom>
        </p:spPr>
      </p:pic>
      <p:pic>
        <p:nvPicPr>
          <p:cNvPr id="2" name="Picture 1"/>
          <p:cNvPicPr>
            <a:picLocks noChangeAspect="1"/>
          </p:cNvPicPr>
          <p:nvPr/>
        </p:nvPicPr>
        <p:blipFill rotWithShape="1">
          <a:blip r:embed="rId3"/>
          <a:srcRect l="35945" t="44592" r="38175" b="25050"/>
          <a:stretch/>
        </p:blipFill>
        <p:spPr>
          <a:xfrm>
            <a:off x="830179" y="2255643"/>
            <a:ext cx="2002846" cy="1320842"/>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2400" i="1" dirty="0">
                <a:solidFill>
                  <a:prstClr val="black">
                    <a:lumMod val="85000"/>
                    <a:lumOff val="15000"/>
                  </a:prstClr>
                </a:solidFill>
                <a:latin typeface="Arial" panose="020B0604020202020204" pitchFamily="34" charset="0"/>
                <a:cs typeface="Arial" panose="020B0604020202020204" pitchFamily="34" charset="0"/>
              </a:rPr>
              <a:t>Use Your Own Icons In Any Slide</a:t>
            </a:r>
          </a:p>
          <a:p>
            <a:pPr>
              <a:defRPr/>
            </a:pPr>
            <a:endParaRPr lang="en-US" sz="2400" dirty="0">
              <a:solidFill>
                <a:prstClr val="white">
                  <a:lumMod val="50000"/>
                </a:prstClr>
              </a:solidFill>
              <a:latin typeface="Arial" panose="020B0604020202020204" pitchFamily="34" charset="0"/>
              <a:cs typeface="Arial" panose="020B0604020202020204" pitchFamily="34" charset="0"/>
            </a:endParaRPr>
          </a:p>
          <a:p>
            <a:pPr>
              <a:defRPr/>
            </a:pPr>
            <a:r>
              <a:rPr lang="en-US" sz="1600" dirty="0">
                <a:solidFill>
                  <a:prstClr val="black">
                    <a:lumMod val="65000"/>
                    <a:lumOff val="35000"/>
                  </a:prst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prstClr val="black">
                    <a:lumMod val="75000"/>
                    <a:lumOff val="25000"/>
                  </a:prst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prstClr val="black">
                    <a:lumMod val="75000"/>
                    <a:lumOff val="25000"/>
                  </a:prst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prstClr val="black">
                    <a:lumMod val="75000"/>
                    <a:lumOff val="25000"/>
                  </a:prst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defRPr/>
            </a:pPr>
            <a:r>
              <a:rPr lang="en-US" sz="1400" dirty="0">
                <a:solidFill>
                  <a:prstClr val="black">
                    <a:lumMod val="65000"/>
                    <a:lumOff val="35000"/>
                  </a:prst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defRPr/>
            </a:pPr>
            <a:r>
              <a:rPr lang="en-US" sz="1400" dirty="0">
                <a:solidFill>
                  <a:prstClr val="black">
                    <a:lumMod val="65000"/>
                    <a:lumOff val="35000"/>
                  </a:prst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defRPr/>
            </a:pPr>
            <a:r>
              <a:rPr lang="en-US" sz="1400" dirty="0">
                <a:solidFill>
                  <a:prstClr val="black">
                    <a:lumMod val="65000"/>
                    <a:lumOff val="35000"/>
                  </a:prst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302438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006" y="2917469"/>
            <a:ext cx="8610497" cy="781064"/>
            <a:chOff x="293903" y="3049733"/>
            <a:chExt cx="8610497" cy="781064"/>
          </a:xfrm>
          <a:solidFill>
            <a:srgbClr val="4EBA6F"/>
          </a:solidFill>
        </p:grpSpPr>
        <p:grpSp>
          <p:nvGrpSpPr>
            <p:cNvPr id="212" name="Group 211"/>
            <p:cNvGrpSpPr/>
            <p:nvPr/>
          </p:nvGrpSpPr>
          <p:grpSpPr>
            <a:xfrm>
              <a:off x="5151505" y="3049733"/>
              <a:ext cx="698692" cy="781064"/>
              <a:chOff x="7370624" y="1776206"/>
              <a:chExt cx="1057188" cy="1181826"/>
            </a:xfrm>
            <a:grp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grp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grpSp>
      <p:grpSp>
        <p:nvGrpSpPr>
          <p:cNvPr id="213" name="Group 212"/>
          <p:cNvGrpSpPr/>
          <p:nvPr/>
        </p:nvGrpSpPr>
        <p:grpSpPr>
          <a:xfrm>
            <a:off x="5020523" y="4245593"/>
            <a:ext cx="874862" cy="479835"/>
            <a:chOff x="3485967" y="3223136"/>
            <a:chExt cx="884894" cy="485338"/>
          </a:xfrm>
          <a:solidFill>
            <a:srgbClr val="0D5190"/>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grpSp>
        <p:nvGrpSpPr>
          <p:cNvPr id="217" name="Group 216"/>
          <p:cNvGrpSpPr/>
          <p:nvPr/>
        </p:nvGrpSpPr>
        <p:grpSpPr>
          <a:xfrm>
            <a:off x="3637047" y="4150234"/>
            <a:ext cx="442851" cy="670552"/>
            <a:chOff x="7162118" y="1922306"/>
            <a:chExt cx="717438" cy="1086322"/>
          </a:xfrm>
          <a:solidFill>
            <a:srgbClr val="0D5190"/>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grpSp>
      </p:grpSp>
      <p:grpSp>
        <p:nvGrpSpPr>
          <p:cNvPr id="221" name="Group 220"/>
          <p:cNvGrpSpPr/>
          <p:nvPr/>
        </p:nvGrpSpPr>
        <p:grpSpPr>
          <a:xfrm>
            <a:off x="1836481" y="4192931"/>
            <a:ext cx="582085" cy="585158"/>
            <a:chOff x="2130683" y="2079870"/>
            <a:chExt cx="4390433" cy="4413610"/>
          </a:xfrm>
          <a:solidFill>
            <a:srgbClr val="0D5190"/>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49411" y="4079144"/>
            <a:ext cx="640154" cy="812732"/>
            <a:chOff x="1224581" y="2015160"/>
            <a:chExt cx="692208" cy="878824"/>
          </a:xfrm>
          <a:solidFill>
            <a:srgbClr val="0D5190"/>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grpSp>
      </p:grpSp>
      <p:sp>
        <p:nvSpPr>
          <p:cNvPr id="230" name="Freeform 229"/>
          <p:cNvSpPr/>
          <p:nvPr/>
        </p:nvSpPr>
        <p:spPr>
          <a:xfrm rot="18999791">
            <a:off x="8372291" y="4130105"/>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rgbClr val="0D5190"/>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54164" y="4191110"/>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rgbClr val="0D51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grpSp>
        <p:nvGrpSpPr>
          <p:cNvPr id="4" name="Group 3"/>
          <p:cNvGrpSpPr/>
          <p:nvPr/>
        </p:nvGrpSpPr>
        <p:grpSpPr>
          <a:xfrm>
            <a:off x="284776" y="5272487"/>
            <a:ext cx="8609814" cy="635214"/>
            <a:chOff x="327673" y="5272487"/>
            <a:chExt cx="8609814" cy="635214"/>
          </a:xfrm>
          <a:solidFill>
            <a:srgbClr val="255F37"/>
          </a:solidFill>
        </p:grpSpPr>
        <p:grpSp>
          <p:nvGrpSpPr>
            <p:cNvPr id="214" name="Group 213"/>
            <p:cNvGrpSpPr/>
            <p:nvPr/>
          </p:nvGrpSpPr>
          <p:grpSpPr>
            <a:xfrm>
              <a:off x="5125140" y="5272487"/>
              <a:ext cx="751422" cy="635214"/>
              <a:chOff x="6293887" y="2500564"/>
              <a:chExt cx="946844" cy="800414"/>
            </a:xfrm>
            <a:grp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grp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grp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grp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grp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grp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grpSp>
      <p:grpSp>
        <p:nvGrpSpPr>
          <p:cNvPr id="7" name="Group 6"/>
          <p:cNvGrpSpPr/>
          <p:nvPr/>
        </p:nvGrpSpPr>
        <p:grpSpPr>
          <a:xfrm>
            <a:off x="251593" y="1815217"/>
            <a:ext cx="8594017" cy="721641"/>
            <a:chOff x="294490" y="1815217"/>
            <a:chExt cx="8594017" cy="721641"/>
          </a:xfrm>
          <a:solidFill>
            <a:srgbClr val="479BE7"/>
          </a:solidFill>
        </p:grpSpPr>
        <p:grpSp>
          <p:nvGrpSpPr>
            <p:cNvPr id="215" name="Group 214"/>
            <p:cNvGrpSpPr/>
            <p:nvPr/>
          </p:nvGrpSpPr>
          <p:grpSpPr>
            <a:xfrm>
              <a:off x="5098686" y="1871392"/>
              <a:ext cx="804331" cy="609291"/>
              <a:chOff x="7554372" y="3220625"/>
              <a:chExt cx="987370" cy="747946"/>
            </a:xfrm>
            <a:grp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grp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grp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grp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grpSp>
      <p:sp>
        <p:nvSpPr>
          <p:cNvPr id="197" name="TextBox 196"/>
          <p:cNvSpPr txBox="1"/>
          <p:nvPr/>
        </p:nvSpPr>
        <p:spPr>
          <a:xfrm>
            <a:off x="363071" y="2985"/>
            <a:ext cx="8780928" cy="1015663"/>
          </a:xfrm>
          <a:prstGeom prst="rect">
            <a:avLst/>
          </a:prstGeom>
          <a:noFill/>
        </p:spPr>
        <p:txBody>
          <a:bodyPr wrap="square" rtlCol="0">
            <a:spAutoFit/>
          </a:bodyPr>
          <a:lstStyle/>
          <a:p>
            <a:pPr>
              <a:defRPr/>
            </a:pPr>
            <a:r>
              <a:rPr lang="en-US" sz="2400" i="1" dirty="0">
                <a:solidFill>
                  <a:prstClr val="black">
                    <a:lumMod val="85000"/>
                    <a:lumOff val="15000"/>
                  </a:prstClr>
                </a:solidFill>
                <a:latin typeface="Arial" panose="020B0604020202020204" pitchFamily="34" charset="0"/>
                <a:cs typeface="Arial" panose="020B0604020202020204" pitchFamily="34" charset="0"/>
              </a:rPr>
              <a:t>Select From Thousands Of Editable Icons On Every Topic</a:t>
            </a:r>
          </a:p>
          <a:p>
            <a:pPr>
              <a:defRPr/>
            </a:pPr>
            <a:endParaRPr lang="en-US" dirty="0">
              <a:solidFill>
                <a:prstClr val="white">
                  <a:lumMod val="50000"/>
                </a:prstClr>
              </a:solidFill>
              <a:latin typeface="Arial" pitchFamily="34" charset="0"/>
              <a:cs typeface="Arial" pitchFamily="34" charset="0"/>
            </a:endParaRPr>
          </a:p>
          <a:p>
            <a:pPr>
              <a:defRPr/>
            </a:pPr>
            <a:r>
              <a:rPr lang="en-US" sz="1600" dirty="0">
                <a:solidFill>
                  <a:prstClr val="black">
                    <a:lumMod val="65000"/>
                    <a:lumOff val="35000"/>
                  </a:prst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84745150"/>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000000"/>
      </a:dk2>
      <a:lt2>
        <a:srgbClr val="FFFFFF"/>
      </a:lt2>
      <a:accent1>
        <a:srgbClr val="5BA4B6"/>
      </a:accent1>
      <a:accent2>
        <a:srgbClr val="FE4B35"/>
      </a:accent2>
      <a:accent3>
        <a:srgbClr val="305770"/>
      </a:accent3>
      <a:accent4>
        <a:srgbClr val="49493F"/>
      </a:accent4>
      <a:accent5>
        <a:srgbClr val="2C2C2C"/>
      </a:accent5>
      <a:accent6>
        <a:srgbClr val="43434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384</Words>
  <Application>Microsoft Office PowerPoint</Application>
  <PresentationFormat>On-screen Show (4:3)</PresentationFormat>
  <Paragraphs>31</Paragraphs>
  <Slides>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Franklin Gothic Demi Cond</vt:lpstr>
      <vt:lpstr>Times New Roman</vt:lpstr>
      <vt:lpstr>Office Theme</vt:lpstr>
      <vt:lpstr>1_Office Theme</vt:lpstr>
      <vt:lpstr>Mind Map PowerPoint Template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Map</dc:title>
  <dc:creator>node23</dc:creator>
  <cp:lastModifiedBy>slide33</cp:lastModifiedBy>
  <cp:revision>4</cp:revision>
  <dcterms:created xsi:type="dcterms:W3CDTF">2018-05-28T11:52:49Z</dcterms:created>
  <dcterms:modified xsi:type="dcterms:W3CDTF">2018-09-26T08:09:51Z</dcterms:modified>
</cp:coreProperties>
</file>