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6" r:id="rId2"/>
    <p:sldId id="267" r:id="rId3"/>
    <p:sldId id="268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C7C"/>
    <a:srgbClr val="868686"/>
    <a:srgbClr val="C198E0"/>
    <a:srgbClr val="B17ED8"/>
    <a:srgbClr val="924BC9"/>
    <a:srgbClr val="8D42C6"/>
    <a:srgbClr val="00BBFE"/>
    <a:srgbClr val="79DCFF"/>
    <a:srgbClr val="37CBFF"/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84C45-8FDD-47D2-AC95-AD71AC5FADBC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4C25-3D44-4E1E-9F26-86D693981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A3A1E-95A6-4E54-BEC4-9BFFF6C45BE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9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12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4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49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5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07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210C-53CA-4045-865F-741806A22275}" type="datetimeFigureOut">
              <a:rPr lang="en-US" smtClean="0"/>
              <a:pPr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92C00-AF73-4154-84CC-26A3234DE7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8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Box 606"/>
          <p:cNvSpPr txBox="1"/>
          <p:nvPr/>
        </p:nvSpPr>
        <p:spPr>
          <a:xfrm>
            <a:off x="261257" y="-756"/>
            <a:ext cx="888725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Raising Money from Investors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3394" y="2016801"/>
            <a:ext cx="8757212" cy="4845596"/>
            <a:chOff x="193394" y="2016801"/>
            <a:chExt cx="8757212" cy="4845596"/>
          </a:xfrm>
        </p:grpSpPr>
        <p:grpSp>
          <p:nvGrpSpPr>
            <p:cNvPr id="21" name="Group 20"/>
            <p:cNvGrpSpPr/>
            <p:nvPr/>
          </p:nvGrpSpPr>
          <p:grpSpPr>
            <a:xfrm>
              <a:off x="4043239" y="2016801"/>
              <a:ext cx="1194947" cy="4845596"/>
              <a:chOff x="3826334" y="1915006"/>
              <a:chExt cx="1218965" cy="494299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3826334" y="1915006"/>
                <a:ext cx="1218965" cy="2676923"/>
                <a:chOff x="3792993" y="2048356"/>
                <a:chExt cx="1218965" cy="2676923"/>
              </a:xfrm>
            </p:grpSpPr>
            <p:sp>
              <p:nvSpPr>
                <p:cNvPr id="171" name="Rectangle 12"/>
                <p:cNvSpPr/>
                <p:nvPr/>
              </p:nvSpPr>
              <p:spPr>
                <a:xfrm rot="20760000">
                  <a:off x="3792993" y="2978903"/>
                  <a:ext cx="1169541" cy="1710855"/>
                </a:xfrm>
                <a:custGeom>
                  <a:avLst/>
                  <a:gdLst>
                    <a:gd name="connsiteX0" fmla="*/ 0 w 1695450"/>
                    <a:gd name="connsiteY0" fmla="*/ 0 h 2733675"/>
                    <a:gd name="connsiteX1" fmla="*/ 1695450 w 1695450"/>
                    <a:gd name="connsiteY1" fmla="*/ 0 h 2733675"/>
                    <a:gd name="connsiteX2" fmla="*/ 1695450 w 1695450"/>
                    <a:gd name="connsiteY2" fmla="*/ 2733675 h 2733675"/>
                    <a:gd name="connsiteX3" fmla="*/ 0 w 1695450"/>
                    <a:gd name="connsiteY3" fmla="*/ 2733675 h 2733675"/>
                    <a:gd name="connsiteX4" fmla="*/ 0 w 1695450"/>
                    <a:gd name="connsiteY4" fmla="*/ 0 h 2733675"/>
                    <a:gd name="connsiteX0" fmla="*/ 0 w 1695450"/>
                    <a:gd name="connsiteY0" fmla="*/ 0 h 2822575"/>
                    <a:gd name="connsiteX1" fmla="*/ 1695450 w 1695450"/>
                    <a:gd name="connsiteY1" fmla="*/ 0 h 2822575"/>
                    <a:gd name="connsiteX2" fmla="*/ 1384300 w 1695450"/>
                    <a:gd name="connsiteY2" fmla="*/ 2822575 h 2822575"/>
                    <a:gd name="connsiteX3" fmla="*/ 0 w 1695450"/>
                    <a:gd name="connsiteY3" fmla="*/ 2733675 h 2822575"/>
                    <a:gd name="connsiteX4" fmla="*/ 0 w 1695450"/>
                    <a:gd name="connsiteY4" fmla="*/ 0 h 2822575"/>
                    <a:gd name="connsiteX0" fmla="*/ 0 w 1695450"/>
                    <a:gd name="connsiteY0" fmla="*/ 0 h 2905526"/>
                    <a:gd name="connsiteX1" fmla="*/ 1695450 w 1695450"/>
                    <a:gd name="connsiteY1" fmla="*/ 0 h 2905526"/>
                    <a:gd name="connsiteX2" fmla="*/ 1384300 w 1695450"/>
                    <a:gd name="connsiteY2" fmla="*/ 2822575 h 2905526"/>
                    <a:gd name="connsiteX3" fmla="*/ 0 w 1695450"/>
                    <a:gd name="connsiteY3" fmla="*/ 2733675 h 2905526"/>
                    <a:gd name="connsiteX4" fmla="*/ 0 w 1695450"/>
                    <a:gd name="connsiteY4" fmla="*/ 0 h 2905526"/>
                    <a:gd name="connsiteX0" fmla="*/ 0 w 1695450"/>
                    <a:gd name="connsiteY0" fmla="*/ 0 h 2954536"/>
                    <a:gd name="connsiteX1" fmla="*/ 1695450 w 1695450"/>
                    <a:gd name="connsiteY1" fmla="*/ 0 h 2954536"/>
                    <a:gd name="connsiteX2" fmla="*/ 1384300 w 1695450"/>
                    <a:gd name="connsiteY2" fmla="*/ 2822575 h 2954536"/>
                    <a:gd name="connsiteX3" fmla="*/ 0 w 1695450"/>
                    <a:gd name="connsiteY3" fmla="*/ 2733675 h 2954536"/>
                    <a:gd name="connsiteX4" fmla="*/ 0 w 1695450"/>
                    <a:gd name="connsiteY4" fmla="*/ 0 h 2954536"/>
                    <a:gd name="connsiteX0" fmla="*/ 285750 w 1695450"/>
                    <a:gd name="connsiteY0" fmla="*/ 2044700 h 2954536"/>
                    <a:gd name="connsiteX1" fmla="*/ 1695450 w 1695450"/>
                    <a:gd name="connsiteY1" fmla="*/ 0 h 2954536"/>
                    <a:gd name="connsiteX2" fmla="*/ 1384300 w 1695450"/>
                    <a:gd name="connsiteY2" fmla="*/ 2822575 h 2954536"/>
                    <a:gd name="connsiteX3" fmla="*/ 0 w 1695450"/>
                    <a:gd name="connsiteY3" fmla="*/ 2733675 h 2954536"/>
                    <a:gd name="connsiteX4" fmla="*/ 285750 w 1695450"/>
                    <a:gd name="connsiteY4" fmla="*/ 2044700 h 2954536"/>
                    <a:gd name="connsiteX0" fmla="*/ 285750 w 1695450"/>
                    <a:gd name="connsiteY0" fmla="*/ 2044700 h 2954536"/>
                    <a:gd name="connsiteX1" fmla="*/ 295275 w 1695450"/>
                    <a:gd name="connsiteY1" fmla="*/ 1054099 h 2954536"/>
                    <a:gd name="connsiteX2" fmla="*/ 1695450 w 1695450"/>
                    <a:gd name="connsiteY2" fmla="*/ 0 h 2954536"/>
                    <a:gd name="connsiteX3" fmla="*/ 1384300 w 1695450"/>
                    <a:gd name="connsiteY3" fmla="*/ 2822575 h 2954536"/>
                    <a:gd name="connsiteX4" fmla="*/ 0 w 1695450"/>
                    <a:gd name="connsiteY4" fmla="*/ 2733675 h 2954536"/>
                    <a:gd name="connsiteX5" fmla="*/ 285750 w 1695450"/>
                    <a:gd name="connsiteY5" fmla="*/ 2044700 h 2954536"/>
                    <a:gd name="connsiteX0" fmla="*/ 285750 w 1695450"/>
                    <a:gd name="connsiteY0" fmla="*/ 2044700 h 2954536"/>
                    <a:gd name="connsiteX1" fmla="*/ 295275 w 1695450"/>
                    <a:gd name="connsiteY1" fmla="*/ 1054099 h 2954536"/>
                    <a:gd name="connsiteX2" fmla="*/ 1695450 w 1695450"/>
                    <a:gd name="connsiteY2" fmla="*/ 0 h 2954536"/>
                    <a:gd name="connsiteX3" fmla="*/ 1384300 w 1695450"/>
                    <a:gd name="connsiteY3" fmla="*/ 2822575 h 2954536"/>
                    <a:gd name="connsiteX4" fmla="*/ 0 w 1695450"/>
                    <a:gd name="connsiteY4" fmla="*/ 2733675 h 2954536"/>
                    <a:gd name="connsiteX5" fmla="*/ 285750 w 1695450"/>
                    <a:gd name="connsiteY5" fmla="*/ 2044700 h 2954536"/>
                    <a:gd name="connsiteX0" fmla="*/ 285750 w 1695450"/>
                    <a:gd name="connsiteY0" fmla="*/ 2044700 h 2954536"/>
                    <a:gd name="connsiteX1" fmla="*/ 295275 w 1695450"/>
                    <a:gd name="connsiteY1" fmla="*/ 1054099 h 2954536"/>
                    <a:gd name="connsiteX2" fmla="*/ 1695450 w 1695450"/>
                    <a:gd name="connsiteY2" fmla="*/ 0 h 2954536"/>
                    <a:gd name="connsiteX3" fmla="*/ 1384300 w 1695450"/>
                    <a:gd name="connsiteY3" fmla="*/ 2822575 h 2954536"/>
                    <a:gd name="connsiteX4" fmla="*/ 0 w 1695450"/>
                    <a:gd name="connsiteY4" fmla="*/ 2733675 h 2954536"/>
                    <a:gd name="connsiteX5" fmla="*/ 285750 w 1695450"/>
                    <a:gd name="connsiteY5" fmla="*/ 2044700 h 2954536"/>
                    <a:gd name="connsiteX0" fmla="*/ 285750 w 1695450"/>
                    <a:gd name="connsiteY0" fmla="*/ 2044700 h 2954536"/>
                    <a:gd name="connsiteX1" fmla="*/ 295275 w 1695450"/>
                    <a:gd name="connsiteY1" fmla="*/ 1054099 h 2954536"/>
                    <a:gd name="connsiteX2" fmla="*/ 371475 w 1695450"/>
                    <a:gd name="connsiteY2" fmla="*/ 647699 h 2954536"/>
                    <a:gd name="connsiteX3" fmla="*/ 1695450 w 1695450"/>
                    <a:gd name="connsiteY3" fmla="*/ 0 h 2954536"/>
                    <a:gd name="connsiteX4" fmla="*/ 1384300 w 1695450"/>
                    <a:gd name="connsiteY4" fmla="*/ 2822575 h 2954536"/>
                    <a:gd name="connsiteX5" fmla="*/ 0 w 1695450"/>
                    <a:gd name="connsiteY5" fmla="*/ 2733675 h 2954536"/>
                    <a:gd name="connsiteX6" fmla="*/ 285750 w 1695450"/>
                    <a:gd name="connsiteY6" fmla="*/ 2044700 h 2954536"/>
                    <a:gd name="connsiteX0" fmla="*/ 285750 w 1695450"/>
                    <a:gd name="connsiteY0" fmla="*/ 2044700 h 2954536"/>
                    <a:gd name="connsiteX1" fmla="*/ 295275 w 1695450"/>
                    <a:gd name="connsiteY1" fmla="*/ 1054099 h 2954536"/>
                    <a:gd name="connsiteX2" fmla="*/ 371475 w 1695450"/>
                    <a:gd name="connsiteY2" fmla="*/ 647699 h 2954536"/>
                    <a:gd name="connsiteX3" fmla="*/ 1695450 w 1695450"/>
                    <a:gd name="connsiteY3" fmla="*/ 0 h 2954536"/>
                    <a:gd name="connsiteX4" fmla="*/ 1384300 w 1695450"/>
                    <a:gd name="connsiteY4" fmla="*/ 2822575 h 2954536"/>
                    <a:gd name="connsiteX5" fmla="*/ 0 w 1695450"/>
                    <a:gd name="connsiteY5" fmla="*/ 2733675 h 2954536"/>
                    <a:gd name="connsiteX6" fmla="*/ 285750 w 1695450"/>
                    <a:gd name="connsiteY6" fmla="*/ 2044700 h 2954536"/>
                    <a:gd name="connsiteX0" fmla="*/ 285750 w 1695450"/>
                    <a:gd name="connsiteY0" fmla="*/ 2044700 h 2954536"/>
                    <a:gd name="connsiteX1" fmla="*/ 295275 w 1695450"/>
                    <a:gd name="connsiteY1" fmla="*/ 1054099 h 2954536"/>
                    <a:gd name="connsiteX2" fmla="*/ 352425 w 1695450"/>
                    <a:gd name="connsiteY2" fmla="*/ 615949 h 2954536"/>
                    <a:gd name="connsiteX3" fmla="*/ 1695450 w 1695450"/>
                    <a:gd name="connsiteY3" fmla="*/ 0 h 2954536"/>
                    <a:gd name="connsiteX4" fmla="*/ 1384300 w 1695450"/>
                    <a:gd name="connsiteY4" fmla="*/ 2822575 h 2954536"/>
                    <a:gd name="connsiteX5" fmla="*/ 0 w 1695450"/>
                    <a:gd name="connsiteY5" fmla="*/ 2733675 h 2954536"/>
                    <a:gd name="connsiteX6" fmla="*/ 285750 w 1695450"/>
                    <a:gd name="connsiteY6" fmla="*/ 2044700 h 2954536"/>
                    <a:gd name="connsiteX0" fmla="*/ 285750 w 1695450"/>
                    <a:gd name="connsiteY0" fmla="*/ 2044700 h 2954536"/>
                    <a:gd name="connsiteX1" fmla="*/ 257175 w 1695450"/>
                    <a:gd name="connsiteY1" fmla="*/ 1054099 h 2954536"/>
                    <a:gd name="connsiteX2" fmla="*/ 352425 w 1695450"/>
                    <a:gd name="connsiteY2" fmla="*/ 615949 h 2954536"/>
                    <a:gd name="connsiteX3" fmla="*/ 1695450 w 1695450"/>
                    <a:gd name="connsiteY3" fmla="*/ 0 h 2954536"/>
                    <a:gd name="connsiteX4" fmla="*/ 1384300 w 1695450"/>
                    <a:gd name="connsiteY4" fmla="*/ 2822575 h 2954536"/>
                    <a:gd name="connsiteX5" fmla="*/ 0 w 1695450"/>
                    <a:gd name="connsiteY5" fmla="*/ 2733675 h 2954536"/>
                    <a:gd name="connsiteX6" fmla="*/ 285750 w 1695450"/>
                    <a:gd name="connsiteY6" fmla="*/ 2044700 h 2954536"/>
                    <a:gd name="connsiteX0" fmla="*/ 285750 w 1695450"/>
                    <a:gd name="connsiteY0" fmla="*/ 2044700 h 2954536"/>
                    <a:gd name="connsiteX1" fmla="*/ 257175 w 1695450"/>
                    <a:gd name="connsiteY1" fmla="*/ 1054099 h 2954536"/>
                    <a:gd name="connsiteX2" fmla="*/ 352425 w 1695450"/>
                    <a:gd name="connsiteY2" fmla="*/ 615949 h 2954536"/>
                    <a:gd name="connsiteX3" fmla="*/ 1695450 w 1695450"/>
                    <a:gd name="connsiteY3" fmla="*/ 0 h 2954536"/>
                    <a:gd name="connsiteX4" fmla="*/ 1384300 w 1695450"/>
                    <a:gd name="connsiteY4" fmla="*/ 2822575 h 2954536"/>
                    <a:gd name="connsiteX5" fmla="*/ 0 w 1695450"/>
                    <a:gd name="connsiteY5" fmla="*/ 2733675 h 2954536"/>
                    <a:gd name="connsiteX6" fmla="*/ 285750 w 1695450"/>
                    <a:gd name="connsiteY6" fmla="*/ 2044700 h 2954536"/>
                    <a:gd name="connsiteX0" fmla="*/ 285750 w 1695450"/>
                    <a:gd name="connsiteY0" fmla="*/ 2044700 h 2954536"/>
                    <a:gd name="connsiteX1" fmla="*/ 257175 w 1695450"/>
                    <a:gd name="connsiteY1" fmla="*/ 1054099 h 2954536"/>
                    <a:gd name="connsiteX2" fmla="*/ 352425 w 1695450"/>
                    <a:gd name="connsiteY2" fmla="*/ 615949 h 2954536"/>
                    <a:gd name="connsiteX3" fmla="*/ 1695450 w 1695450"/>
                    <a:gd name="connsiteY3" fmla="*/ 0 h 2954536"/>
                    <a:gd name="connsiteX4" fmla="*/ 1384300 w 1695450"/>
                    <a:gd name="connsiteY4" fmla="*/ 2822575 h 2954536"/>
                    <a:gd name="connsiteX5" fmla="*/ 0 w 1695450"/>
                    <a:gd name="connsiteY5" fmla="*/ 2733675 h 2954536"/>
                    <a:gd name="connsiteX6" fmla="*/ 285750 w 1695450"/>
                    <a:gd name="connsiteY6" fmla="*/ 2044700 h 2954536"/>
                    <a:gd name="connsiteX0" fmla="*/ 285750 w 1695450"/>
                    <a:gd name="connsiteY0" fmla="*/ 2044700 h 2954536"/>
                    <a:gd name="connsiteX1" fmla="*/ 257175 w 1695450"/>
                    <a:gd name="connsiteY1" fmla="*/ 1041399 h 2954536"/>
                    <a:gd name="connsiteX2" fmla="*/ 352425 w 1695450"/>
                    <a:gd name="connsiteY2" fmla="*/ 615949 h 2954536"/>
                    <a:gd name="connsiteX3" fmla="*/ 1695450 w 1695450"/>
                    <a:gd name="connsiteY3" fmla="*/ 0 h 2954536"/>
                    <a:gd name="connsiteX4" fmla="*/ 1384300 w 1695450"/>
                    <a:gd name="connsiteY4" fmla="*/ 2822575 h 2954536"/>
                    <a:gd name="connsiteX5" fmla="*/ 0 w 1695450"/>
                    <a:gd name="connsiteY5" fmla="*/ 2733675 h 2954536"/>
                    <a:gd name="connsiteX6" fmla="*/ 285750 w 1695450"/>
                    <a:gd name="connsiteY6" fmla="*/ 2044700 h 2954536"/>
                    <a:gd name="connsiteX0" fmla="*/ 285750 w 1695450"/>
                    <a:gd name="connsiteY0" fmla="*/ 2044700 h 2954536"/>
                    <a:gd name="connsiteX1" fmla="*/ 257175 w 1695450"/>
                    <a:gd name="connsiteY1" fmla="*/ 1041399 h 2954536"/>
                    <a:gd name="connsiteX2" fmla="*/ 377825 w 1695450"/>
                    <a:gd name="connsiteY2" fmla="*/ 622299 h 2954536"/>
                    <a:gd name="connsiteX3" fmla="*/ 1695450 w 1695450"/>
                    <a:gd name="connsiteY3" fmla="*/ 0 h 2954536"/>
                    <a:gd name="connsiteX4" fmla="*/ 1384300 w 1695450"/>
                    <a:gd name="connsiteY4" fmla="*/ 2822575 h 2954536"/>
                    <a:gd name="connsiteX5" fmla="*/ 0 w 1695450"/>
                    <a:gd name="connsiteY5" fmla="*/ 2733675 h 2954536"/>
                    <a:gd name="connsiteX6" fmla="*/ 285750 w 1695450"/>
                    <a:gd name="connsiteY6" fmla="*/ 2044700 h 2954536"/>
                    <a:gd name="connsiteX0" fmla="*/ 285750 w 1695450"/>
                    <a:gd name="connsiteY0" fmla="*/ 2089151 h 2998987"/>
                    <a:gd name="connsiteX1" fmla="*/ 257175 w 1695450"/>
                    <a:gd name="connsiteY1" fmla="*/ 1085850 h 2998987"/>
                    <a:gd name="connsiteX2" fmla="*/ 377825 w 1695450"/>
                    <a:gd name="connsiteY2" fmla="*/ 666750 h 2998987"/>
                    <a:gd name="connsiteX3" fmla="*/ 701675 w 1695450"/>
                    <a:gd name="connsiteY3" fmla="*/ 0 h 2998987"/>
                    <a:gd name="connsiteX4" fmla="*/ 1695450 w 1695450"/>
                    <a:gd name="connsiteY4" fmla="*/ 44451 h 2998987"/>
                    <a:gd name="connsiteX5" fmla="*/ 1384300 w 1695450"/>
                    <a:gd name="connsiteY5" fmla="*/ 2867026 h 2998987"/>
                    <a:gd name="connsiteX6" fmla="*/ 0 w 1695450"/>
                    <a:gd name="connsiteY6" fmla="*/ 2778126 h 2998987"/>
                    <a:gd name="connsiteX7" fmla="*/ 285750 w 1695450"/>
                    <a:gd name="connsiteY7" fmla="*/ 2089151 h 2998987"/>
                    <a:gd name="connsiteX0" fmla="*/ 285750 w 1695450"/>
                    <a:gd name="connsiteY0" fmla="*/ 2089151 h 2998987"/>
                    <a:gd name="connsiteX1" fmla="*/ 257175 w 1695450"/>
                    <a:gd name="connsiteY1" fmla="*/ 1085850 h 2998987"/>
                    <a:gd name="connsiteX2" fmla="*/ 377825 w 1695450"/>
                    <a:gd name="connsiteY2" fmla="*/ 666750 h 2998987"/>
                    <a:gd name="connsiteX3" fmla="*/ 701675 w 1695450"/>
                    <a:gd name="connsiteY3" fmla="*/ 0 h 2998987"/>
                    <a:gd name="connsiteX4" fmla="*/ 1695450 w 1695450"/>
                    <a:gd name="connsiteY4" fmla="*/ 44451 h 2998987"/>
                    <a:gd name="connsiteX5" fmla="*/ 1384300 w 1695450"/>
                    <a:gd name="connsiteY5" fmla="*/ 2867026 h 2998987"/>
                    <a:gd name="connsiteX6" fmla="*/ 0 w 1695450"/>
                    <a:gd name="connsiteY6" fmla="*/ 2778126 h 2998987"/>
                    <a:gd name="connsiteX7" fmla="*/ 285750 w 1695450"/>
                    <a:gd name="connsiteY7" fmla="*/ 2089151 h 2998987"/>
                    <a:gd name="connsiteX0" fmla="*/ 285750 w 1695450"/>
                    <a:gd name="connsiteY0" fmla="*/ 2089151 h 2998987"/>
                    <a:gd name="connsiteX1" fmla="*/ 257175 w 1695450"/>
                    <a:gd name="connsiteY1" fmla="*/ 1085850 h 2998987"/>
                    <a:gd name="connsiteX2" fmla="*/ 365125 w 1695450"/>
                    <a:gd name="connsiteY2" fmla="*/ 647700 h 2998987"/>
                    <a:gd name="connsiteX3" fmla="*/ 701675 w 1695450"/>
                    <a:gd name="connsiteY3" fmla="*/ 0 h 2998987"/>
                    <a:gd name="connsiteX4" fmla="*/ 1695450 w 1695450"/>
                    <a:gd name="connsiteY4" fmla="*/ 44451 h 2998987"/>
                    <a:gd name="connsiteX5" fmla="*/ 1384300 w 1695450"/>
                    <a:gd name="connsiteY5" fmla="*/ 2867026 h 2998987"/>
                    <a:gd name="connsiteX6" fmla="*/ 0 w 1695450"/>
                    <a:gd name="connsiteY6" fmla="*/ 2778126 h 2998987"/>
                    <a:gd name="connsiteX7" fmla="*/ 285750 w 1695450"/>
                    <a:gd name="connsiteY7" fmla="*/ 2089151 h 2998987"/>
                    <a:gd name="connsiteX0" fmla="*/ 285750 w 1695450"/>
                    <a:gd name="connsiteY0" fmla="*/ 2089151 h 2998987"/>
                    <a:gd name="connsiteX1" fmla="*/ 257175 w 1695450"/>
                    <a:gd name="connsiteY1" fmla="*/ 1085850 h 2998987"/>
                    <a:gd name="connsiteX2" fmla="*/ 365125 w 1695450"/>
                    <a:gd name="connsiteY2" fmla="*/ 647700 h 2998987"/>
                    <a:gd name="connsiteX3" fmla="*/ 701675 w 1695450"/>
                    <a:gd name="connsiteY3" fmla="*/ 0 h 2998987"/>
                    <a:gd name="connsiteX4" fmla="*/ 1695450 w 1695450"/>
                    <a:gd name="connsiteY4" fmla="*/ 44451 h 2998987"/>
                    <a:gd name="connsiteX5" fmla="*/ 1384300 w 1695450"/>
                    <a:gd name="connsiteY5" fmla="*/ 2867026 h 2998987"/>
                    <a:gd name="connsiteX6" fmla="*/ 0 w 1695450"/>
                    <a:gd name="connsiteY6" fmla="*/ 2778126 h 2998987"/>
                    <a:gd name="connsiteX7" fmla="*/ 285750 w 1695450"/>
                    <a:gd name="connsiteY7" fmla="*/ 2089151 h 2998987"/>
                    <a:gd name="connsiteX0" fmla="*/ 285750 w 1695450"/>
                    <a:gd name="connsiteY0" fmla="*/ 2089151 h 2998987"/>
                    <a:gd name="connsiteX1" fmla="*/ 257175 w 1695450"/>
                    <a:gd name="connsiteY1" fmla="*/ 1085850 h 2998987"/>
                    <a:gd name="connsiteX2" fmla="*/ 390525 w 1695450"/>
                    <a:gd name="connsiteY2" fmla="*/ 590550 h 2998987"/>
                    <a:gd name="connsiteX3" fmla="*/ 701675 w 1695450"/>
                    <a:gd name="connsiteY3" fmla="*/ 0 h 2998987"/>
                    <a:gd name="connsiteX4" fmla="*/ 1695450 w 1695450"/>
                    <a:gd name="connsiteY4" fmla="*/ 44451 h 2998987"/>
                    <a:gd name="connsiteX5" fmla="*/ 1384300 w 1695450"/>
                    <a:gd name="connsiteY5" fmla="*/ 2867026 h 2998987"/>
                    <a:gd name="connsiteX6" fmla="*/ 0 w 1695450"/>
                    <a:gd name="connsiteY6" fmla="*/ 2778126 h 2998987"/>
                    <a:gd name="connsiteX7" fmla="*/ 285750 w 1695450"/>
                    <a:gd name="connsiteY7" fmla="*/ 2089151 h 2998987"/>
                    <a:gd name="connsiteX0" fmla="*/ 285750 w 1695450"/>
                    <a:gd name="connsiteY0" fmla="*/ 2089151 h 2998987"/>
                    <a:gd name="connsiteX1" fmla="*/ 257175 w 1695450"/>
                    <a:gd name="connsiteY1" fmla="*/ 1085850 h 2998987"/>
                    <a:gd name="connsiteX2" fmla="*/ 390525 w 1695450"/>
                    <a:gd name="connsiteY2" fmla="*/ 590550 h 2998987"/>
                    <a:gd name="connsiteX3" fmla="*/ 701675 w 1695450"/>
                    <a:gd name="connsiteY3" fmla="*/ 0 h 2998987"/>
                    <a:gd name="connsiteX4" fmla="*/ 1695450 w 1695450"/>
                    <a:gd name="connsiteY4" fmla="*/ 44451 h 2998987"/>
                    <a:gd name="connsiteX5" fmla="*/ 1384300 w 1695450"/>
                    <a:gd name="connsiteY5" fmla="*/ 2867026 h 2998987"/>
                    <a:gd name="connsiteX6" fmla="*/ 0 w 1695450"/>
                    <a:gd name="connsiteY6" fmla="*/ 2778126 h 2998987"/>
                    <a:gd name="connsiteX7" fmla="*/ 285750 w 1695450"/>
                    <a:gd name="connsiteY7" fmla="*/ 2089151 h 2998987"/>
                    <a:gd name="connsiteX0" fmla="*/ 285750 w 1695450"/>
                    <a:gd name="connsiteY0" fmla="*/ 2108201 h 3018037"/>
                    <a:gd name="connsiteX1" fmla="*/ 257175 w 1695450"/>
                    <a:gd name="connsiteY1" fmla="*/ 1104900 h 3018037"/>
                    <a:gd name="connsiteX2" fmla="*/ 390525 w 1695450"/>
                    <a:gd name="connsiteY2" fmla="*/ 609600 h 3018037"/>
                    <a:gd name="connsiteX3" fmla="*/ 739775 w 1695450"/>
                    <a:gd name="connsiteY3" fmla="*/ 0 h 3018037"/>
                    <a:gd name="connsiteX4" fmla="*/ 1695450 w 1695450"/>
                    <a:gd name="connsiteY4" fmla="*/ 63501 h 3018037"/>
                    <a:gd name="connsiteX5" fmla="*/ 1384300 w 1695450"/>
                    <a:gd name="connsiteY5" fmla="*/ 2886076 h 3018037"/>
                    <a:gd name="connsiteX6" fmla="*/ 0 w 1695450"/>
                    <a:gd name="connsiteY6" fmla="*/ 2797176 h 3018037"/>
                    <a:gd name="connsiteX7" fmla="*/ 285750 w 1695450"/>
                    <a:gd name="connsiteY7" fmla="*/ 2108201 h 3018037"/>
                    <a:gd name="connsiteX0" fmla="*/ 285750 w 1695450"/>
                    <a:gd name="connsiteY0" fmla="*/ 2108201 h 3018037"/>
                    <a:gd name="connsiteX1" fmla="*/ 257175 w 1695450"/>
                    <a:gd name="connsiteY1" fmla="*/ 1104900 h 3018037"/>
                    <a:gd name="connsiteX2" fmla="*/ 434975 w 1695450"/>
                    <a:gd name="connsiteY2" fmla="*/ 552450 h 3018037"/>
                    <a:gd name="connsiteX3" fmla="*/ 739775 w 1695450"/>
                    <a:gd name="connsiteY3" fmla="*/ 0 h 3018037"/>
                    <a:gd name="connsiteX4" fmla="*/ 1695450 w 1695450"/>
                    <a:gd name="connsiteY4" fmla="*/ 63501 h 3018037"/>
                    <a:gd name="connsiteX5" fmla="*/ 1384300 w 1695450"/>
                    <a:gd name="connsiteY5" fmla="*/ 2886076 h 3018037"/>
                    <a:gd name="connsiteX6" fmla="*/ 0 w 1695450"/>
                    <a:gd name="connsiteY6" fmla="*/ 2797176 h 3018037"/>
                    <a:gd name="connsiteX7" fmla="*/ 285750 w 1695450"/>
                    <a:gd name="connsiteY7" fmla="*/ 2108201 h 3018037"/>
                    <a:gd name="connsiteX0" fmla="*/ 285750 w 1695450"/>
                    <a:gd name="connsiteY0" fmla="*/ 2108201 h 3018037"/>
                    <a:gd name="connsiteX1" fmla="*/ 257175 w 1695450"/>
                    <a:gd name="connsiteY1" fmla="*/ 1104900 h 3018037"/>
                    <a:gd name="connsiteX2" fmla="*/ 434975 w 1695450"/>
                    <a:gd name="connsiteY2" fmla="*/ 552450 h 3018037"/>
                    <a:gd name="connsiteX3" fmla="*/ 739775 w 1695450"/>
                    <a:gd name="connsiteY3" fmla="*/ 0 h 3018037"/>
                    <a:gd name="connsiteX4" fmla="*/ 1695450 w 1695450"/>
                    <a:gd name="connsiteY4" fmla="*/ 63501 h 3018037"/>
                    <a:gd name="connsiteX5" fmla="*/ 1384300 w 1695450"/>
                    <a:gd name="connsiteY5" fmla="*/ 2886076 h 3018037"/>
                    <a:gd name="connsiteX6" fmla="*/ 0 w 1695450"/>
                    <a:gd name="connsiteY6" fmla="*/ 2797176 h 3018037"/>
                    <a:gd name="connsiteX7" fmla="*/ 285750 w 1695450"/>
                    <a:gd name="connsiteY7" fmla="*/ 2108201 h 3018037"/>
                    <a:gd name="connsiteX0" fmla="*/ 285750 w 1695450"/>
                    <a:gd name="connsiteY0" fmla="*/ 2406661 h 3316497"/>
                    <a:gd name="connsiteX1" fmla="*/ 257175 w 1695450"/>
                    <a:gd name="connsiteY1" fmla="*/ 1403360 h 3316497"/>
                    <a:gd name="connsiteX2" fmla="*/ 434975 w 1695450"/>
                    <a:gd name="connsiteY2" fmla="*/ 850910 h 3316497"/>
                    <a:gd name="connsiteX3" fmla="*/ 739775 w 1695450"/>
                    <a:gd name="connsiteY3" fmla="*/ 298460 h 3316497"/>
                    <a:gd name="connsiteX4" fmla="*/ 936625 w 1695450"/>
                    <a:gd name="connsiteY4" fmla="*/ 11 h 3316497"/>
                    <a:gd name="connsiteX5" fmla="*/ 1695450 w 1695450"/>
                    <a:gd name="connsiteY5" fmla="*/ 361961 h 3316497"/>
                    <a:gd name="connsiteX6" fmla="*/ 1384300 w 1695450"/>
                    <a:gd name="connsiteY6" fmla="*/ 3184536 h 3316497"/>
                    <a:gd name="connsiteX7" fmla="*/ 0 w 1695450"/>
                    <a:gd name="connsiteY7" fmla="*/ 3095636 h 3316497"/>
                    <a:gd name="connsiteX8" fmla="*/ 285750 w 1695450"/>
                    <a:gd name="connsiteY8" fmla="*/ 2406661 h 3316497"/>
                    <a:gd name="connsiteX0" fmla="*/ 285750 w 1695450"/>
                    <a:gd name="connsiteY0" fmla="*/ 2406668 h 3316504"/>
                    <a:gd name="connsiteX1" fmla="*/ 257175 w 1695450"/>
                    <a:gd name="connsiteY1" fmla="*/ 1403367 h 3316504"/>
                    <a:gd name="connsiteX2" fmla="*/ 434975 w 1695450"/>
                    <a:gd name="connsiteY2" fmla="*/ 850917 h 3316504"/>
                    <a:gd name="connsiteX3" fmla="*/ 739775 w 1695450"/>
                    <a:gd name="connsiteY3" fmla="*/ 298467 h 3316504"/>
                    <a:gd name="connsiteX4" fmla="*/ 936625 w 1695450"/>
                    <a:gd name="connsiteY4" fmla="*/ 18 h 3316504"/>
                    <a:gd name="connsiteX5" fmla="*/ 1695450 w 1695450"/>
                    <a:gd name="connsiteY5" fmla="*/ 361968 h 3316504"/>
                    <a:gd name="connsiteX6" fmla="*/ 1384300 w 1695450"/>
                    <a:gd name="connsiteY6" fmla="*/ 3184543 h 3316504"/>
                    <a:gd name="connsiteX7" fmla="*/ 0 w 1695450"/>
                    <a:gd name="connsiteY7" fmla="*/ 3095643 h 3316504"/>
                    <a:gd name="connsiteX8" fmla="*/ 285750 w 1695450"/>
                    <a:gd name="connsiteY8" fmla="*/ 2406668 h 3316504"/>
                    <a:gd name="connsiteX0" fmla="*/ 285750 w 1695450"/>
                    <a:gd name="connsiteY0" fmla="*/ 2406668 h 3316504"/>
                    <a:gd name="connsiteX1" fmla="*/ 257175 w 1695450"/>
                    <a:gd name="connsiteY1" fmla="*/ 1403367 h 3316504"/>
                    <a:gd name="connsiteX2" fmla="*/ 434975 w 1695450"/>
                    <a:gd name="connsiteY2" fmla="*/ 850917 h 3316504"/>
                    <a:gd name="connsiteX3" fmla="*/ 739775 w 1695450"/>
                    <a:gd name="connsiteY3" fmla="*/ 298467 h 3316504"/>
                    <a:gd name="connsiteX4" fmla="*/ 936625 w 1695450"/>
                    <a:gd name="connsiteY4" fmla="*/ 18 h 3316504"/>
                    <a:gd name="connsiteX5" fmla="*/ 1695450 w 1695450"/>
                    <a:gd name="connsiteY5" fmla="*/ 361968 h 3316504"/>
                    <a:gd name="connsiteX6" fmla="*/ 1384300 w 1695450"/>
                    <a:gd name="connsiteY6" fmla="*/ 3184543 h 3316504"/>
                    <a:gd name="connsiteX7" fmla="*/ 0 w 1695450"/>
                    <a:gd name="connsiteY7" fmla="*/ 3095643 h 3316504"/>
                    <a:gd name="connsiteX8" fmla="*/ 285750 w 1695450"/>
                    <a:gd name="connsiteY8" fmla="*/ 2406668 h 3316504"/>
                    <a:gd name="connsiteX0" fmla="*/ 285750 w 1695450"/>
                    <a:gd name="connsiteY0" fmla="*/ 2413018 h 3322854"/>
                    <a:gd name="connsiteX1" fmla="*/ 257175 w 1695450"/>
                    <a:gd name="connsiteY1" fmla="*/ 1409717 h 3322854"/>
                    <a:gd name="connsiteX2" fmla="*/ 434975 w 1695450"/>
                    <a:gd name="connsiteY2" fmla="*/ 857267 h 3322854"/>
                    <a:gd name="connsiteX3" fmla="*/ 739775 w 1695450"/>
                    <a:gd name="connsiteY3" fmla="*/ 304817 h 3322854"/>
                    <a:gd name="connsiteX4" fmla="*/ 936625 w 1695450"/>
                    <a:gd name="connsiteY4" fmla="*/ 18 h 3322854"/>
                    <a:gd name="connsiteX5" fmla="*/ 1695450 w 1695450"/>
                    <a:gd name="connsiteY5" fmla="*/ 368318 h 3322854"/>
                    <a:gd name="connsiteX6" fmla="*/ 1384300 w 1695450"/>
                    <a:gd name="connsiteY6" fmla="*/ 3190893 h 3322854"/>
                    <a:gd name="connsiteX7" fmla="*/ 0 w 1695450"/>
                    <a:gd name="connsiteY7" fmla="*/ 3101993 h 3322854"/>
                    <a:gd name="connsiteX8" fmla="*/ 285750 w 1695450"/>
                    <a:gd name="connsiteY8" fmla="*/ 2413018 h 3322854"/>
                    <a:gd name="connsiteX0" fmla="*/ 285750 w 1695450"/>
                    <a:gd name="connsiteY0" fmla="*/ 2413018 h 3322854"/>
                    <a:gd name="connsiteX1" fmla="*/ 257175 w 1695450"/>
                    <a:gd name="connsiteY1" fmla="*/ 1409717 h 3322854"/>
                    <a:gd name="connsiteX2" fmla="*/ 434975 w 1695450"/>
                    <a:gd name="connsiteY2" fmla="*/ 857267 h 3322854"/>
                    <a:gd name="connsiteX3" fmla="*/ 739775 w 1695450"/>
                    <a:gd name="connsiteY3" fmla="*/ 304817 h 3322854"/>
                    <a:gd name="connsiteX4" fmla="*/ 936625 w 1695450"/>
                    <a:gd name="connsiteY4" fmla="*/ 18 h 3322854"/>
                    <a:gd name="connsiteX5" fmla="*/ 1133475 w 1695450"/>
                    <a:gd name="connsiteY5" fmla="*/ 317518 h 3322854"/>
                    <a:gd name="connsiteX6" fmla="*/ 1695450 w 1695450"/>
                    <a:gd name="connsiteY6" fmla="*/ 368318 h 3322854"/>
                    <a:gd name="connsiteX7" fmla="*/ 1384300 w 1695450"/>
                    <a:gd name="connsiteY7" fmla="*/ 3190893 h 3322854"/>
                    <a:gd name="connsiteX8" fmla="*/ 0 w 1695450"/>
                    <a:gd name="connsiteY8" fmla="*/ 3101993 h 3322854"/>
                    <a:gd name="connsiteX9" fmla="*/ 285750 w 1695450"/>
                    <a:gd name="connsiteY9" fmla="*/ 2413018 h 3322854"/>
                    <a:gd name="connsiteX0" fmla="*/ 285750 w 1695450"/>
                    <a:gd name="connsiteY0" fmla="*/ 2413000 h 3322836"/>
                    <a:gd name="connsiteX1" fmla="*/ 257175 w 1695450"/>
                    <a:gd name="connsiteY1" fmla="*/ 1409699 h 3322836"/>
                    <a:gd name="connsiteX2" fmla="*/ 434975 w 1695450"/>
                    <a:gd name="connsiteY2" fmla="*/ 857249 h 3322836"/>
                    <a:gd name="connsiteX3" fmla="*/ 739775 w 1695450"/>
                    <a:gd name="connsiteY3" fmla="*/ 304799 h 3322836"/>
                    <a:gd name="connsiteX4" fmla="*/ 936625 w 1695450"/>
                    <a:gd name="connsiteY4" fmla="*/ 0 h 3322836"/>
                    <a:gd name="connsiteX5" fmla="*/ 1133475 w 1695450"/>
                    <a:gd name="connsiteY5" fmla="*/ 317500 h 3322836"/>
                    <a:gd name="connsiteX6" fmla="*/ 1695450 w 1695450"/>
                    <a:gd name="connsiteY6" fmla="*/ 368300 h 3322836"/>
                    <a:gd name="connsiteX7" fmla="*/ 1384300 w 1695450"/>
                    <a:gd name="connsiteY7" fmla="*/ 3190875 h 3322836"/>
                    <a:gd name="connsiteX8" fmla="*/ 0 w 1695450"/>
                    <a:gd name="connsiteY8" fmla="*/ 3101975 h 3322836"/>
                    <a:gd name="connsiteX9" fmla="*/ 285750 w 1695450"/>
                    <a:gd name="connsiteY9" fmla="*/ 2413000 h 3322836"/>
                    <a:gd name="connsiteX0" fmla="*/ 285750 w 1695450"/>
                    <a:gd name="connsiteY0" fmla="*/ 2387600 h 3297436"/>
                    <a:gd name="connsiteX1" fmla="*/ 257175 w 1695450"/>
                    <a:gd name="connsiteY1" fmla="*/ 1384299 h 3297436"/>
                    <a:gd name="connsiteX2" fmla="*/ 434975 w 1695450"/>
                    <a:gd name="connsiteY2" fmla="*/ 831849 h 3297436"/>
                    <a:gd name="connsiteX3" fmla="*/ 739775 w 1695450"/>
                    <a:gd name="connsiteY3" fmla="*/ 279399 h 3297436"/>
                    <a:gd name="connsiteX4" fmla="*/ 936625 w 1695450"/>
                    <a:gd name="connsiteY4" fmla="*/ 0 h 3297436"/>
                    <a:gd name="connsiteX5" fmla="*/ 1133475 w 1695450"/>
                    <a:gd name="connsiteY5" fmla="*/ 292100 h 3297436"/>
                    <a:gd name="connsiteX6" fmla="*/ 1695450 w 1695450"/>
                    <a:gd name="connsiteY6" fmla="*/ 342900 h 3297436"/>
                    <a:gd name="connsiteX7" fmla="*/ 1384300 w 1695450"/>
                    <a:gd name="connsiteY7" fmla="*/ 3165475 h 3297436"/>
                    <a:gd name="connsiteX8" fmla="*/ 0 w 1695450"/>
                    <a:gd name="connsiteY8" fmla="*/ 3076575 h 3297436"/>
                    <a:gd name="connsiteX9" fmla="*/ 285750 w 1695450"/>
                    <a:gd name="connsiteY9" fmla="*/ 2387600 h 3297436"/>
                    <a:gd name="connsiteX0" fmla="*/ 285750 w 1695450"/>
                    <a:gd name="connsiteY0" fmla="*/ 2434629 h 3344465"/>
                    <a:gd name="connsiteX1" fmla="*/ 257175 w 1695450"/>
                    <a:gd name="connsiteY1" fmla="*/ 1431328 h 3344465"/>
                    <a:gd name="connsiteX2" fmla="*/ 434975 w 1695450"/>
                    <a:gd name="connsiteY2" fmla="*/ 878878 h 3344465"/>
                    <a:gd name="connsiteX3" fmla="*/ 739775 w 1695450"/>
                    <a:gd name="connsiteY3" fmla="*/ 326428 h 3344465"/>
                    <a:gd name="connsiteX4" fmla="*/ 936625 w 1695450"/>
                    <a:gd name="connsiteY4" fmla="*/ 47029 h 3344465"/>
                    <a:gd name="connsiteX5" fmla="*/ 1133475 w 1695450"/>
                    <a:gd name="connsiteY5" fmla="*/ 339129 h 3344465"/>
                    <a:gd name="connsiteX6" fmla="*/ 1695450 w 1695450"/>
                    <a:gd name="connsiteY6" fmla="*/ 389929 h 3344465"/>
                    <a:gd name="connsiteX7" fmla="*/ 1384300 w 1695450"/>
                    <a:gd name="connsiteY7" fmla="*/ 3212504 h 3344465"/>
                    <a:gd name="connsiteX8" fmla="*/ 0 w 1695450"/>
                    <a:gd name="connsiteY8" fmla="*/ 3123604 h 3344465"/>
                    <a:gd name="connsiteX9" fmla="*/ 285750 w 1695450"/>
                    <a:gd name="connsiteY9" fmla="*/ 2434629 h 3344465"/>
                    <a:gd name="connsiteX0" fmla="*/ 285750 w 1695450"/>
                    <a:gd name="connsiteY0" fmla="*/ 2446366 h 3356202"/>
                    <a:gd name="connsiteX1" fmla="*/ 257175 w 1695450"/>
                    <a:gd name="connsiteY1" fmla="*/ 1443065 h 3356202"/>
                    <a:gd name="connsiteX2" fmla="*/ 434975 w 1695450"/>
                    <a:gd name="connsiteY2" fmla="*/ 890615 h 3356202"/>
                    <a:gd name="connsiteX3" fmla="*/ 739775 w 1695450"/>
                    <a:gd name="connsiteY3" fmla="*/ 338165 h 3356202"/>
                    <a:gd name="connsiteX4" fmla="*/ 917575 w 1695450"/>
                    <a:gd name="connsiteY4" fmla="*/ 46066 h 3356202"/>
                    <a:gd name="connsiteX5" fmla="*/ 1133475 w 1695450"/>
                    <a:gd name="connsiteY5" fmla="*/ 350866 h 3356202"/>
                    <a:gd name="connsiteX6" fmla="*/ 1695450 w 1695450"/>
                    <a:gd name="connsiteY6" fmla="*/ 401666 h 3356202"/>
                    <a:gd name="connsiteX7" fmla="*/ 1384300 w 1695450"/>
                    <a:gd name="connsiteY7" fmla="*/ 3224241 h 3356202"/>
                    <a:gd name="connsiteX8" fmla="*/ 0 w 1695450"/>
                    <a:gd name="connsiteY8" fmla="*/ 3135341 h 3356202"/>
                    <a:gd name="connsiteX9" fmla="*/ 285750 w 1695450"/>
                    <a:gd name="connsiteY9" fmla="*/ 2446366 h 3356202"/>
                    <a:gd name="connsiteX0" fmla="*/ 285750 w 1695450"/>
                    <a:gd name="connsiteY0" fmla="*/ 2446366 h 3356202"/>
                    <a:gd name="connsiteX1" fmla="*/ 257175 w 1695450"/>
                    <a:gd name="connsiteY1" fmla="*/ 1443065 h 3356202"/>
                    <a:gd name="connsiteX2" fmla="*/ 434975 w 1695450"/>
                    <a:gd name="connsiteY2" fmla="*/ 890615 h 3356202"/>
                    <a:gd name="connsiteX3" fmla="*/ 739775 w 1695450"/>
                    <a:gd name="connsiteY3" fmla="*/ 338165 h 3356202"/>
                    <a:gd name="connsiteX4" fmla="*/ 917575 w 1695450"/>
                    <a:gd name="connsiteY4" fmla="*/ 46066 h 3356202"/>
                    <a:gd name="connsiteX5" fmla="*/ 1133475 w 1695450"/>
                    <a:gd name="connsiteY5" fmla="*/ 350866 h 3356202"/>
                    <a:gd name="connsiteX6" fmla="*/ 1695450 w 1695450"/>
                    <a:gd name="connsiteY6" fmla="*/ 401666 h 3356202"/>
                    <a:gd name="connsiteX7" fmla="*/ 1384300 w 1695450"/>
                    <a:gd name="connsiteY7" fmla="*/ 3224241 h 3356202"/>
                    <a:gd name="connsiteX8" fmla="*/ 0 w 1695450"/>
                    <a:gd name="connsiteY8" fmla="*/ 3135341 h 3356202"/>
                    <a:gd name="connsiteX9" fmla="*/ 285750 w 1695450"/>
                    <a:gd name="connsiteY9" fmla="*/ 2446366 h 3356202"/>
                    <a:gd name="connsiteX0" fmla="*/ 285750 w 1695450"/>
                    <a:gd name="connsiteY0" fmla="*/ 2436975 h 3346811"/>
                    <a:gd name="connsiteX1" fmla="*/ 257175 w 1695450"/>
                    <a:gd name="connsiteY1" fmla="*/ 1433674 h 3346811"/>
                    <a:gd name="connsiteX2" fmla="*/ 434975 w 1695450"/>
                    <a:gd name="connsiteY2" fmla="*/ 881224 h 3346811"/>
                    <a:gd name="connsiteX3" fmla="*/ 739775 w 1695450"/>
                    <a:gd name="connsiteY3" fmla="*/ 328774 h 3346811"/>
                    <a:gd name="connsiteX4" fmla="*/ 917575 w 1695450"/>
                    <a:gd name="connsiteY4" fmla="*/ 36675 h 3346811"/>
                    <a:gd name="connsiteX5" fmla="*/ 1114425 w 1695450"/>
                    <a:gd name="connsiteY5" fmla="*/ 500225 h 3346811"/>
                    <a:gd name="connsiteX6" fmla="*/ 1695450 w 1695450"/>
                    <a:gd name="connsiteY6" fmla="*/ 392275 h 3346811"/>
                    <a:gd name="connsiteX7" fmla="*/ 1384300 w 1695450"/>
                    <a:gd name="connsiteY7" fmla="*/ 3214850 h 3346811"/>
                    <a:gd name="connsiteX8" fmla="*/ 0 w 1695450"/>
                    <a:gd name="connsiteY8" fmla="*/ 3125950 h 3346811"/>
                    <a:gd name="connsiteX9" fmla="*/ 285750 w 1695450"/>
                    <a:gd name="connsiteY9" fmla="*/ 2436975 h 3346811"/>
                    <a:gd name="connsiteX0" fmla="*/ 285750 w 1695450"/>
                    <a:gd name="connsiteY0" fmla="*/ 2460507 h 3370343"/>
                    <a:gd name="connsiteX1" fmla="*/ 257175 w 1695450"/>
                    <a:gd name="connsiteY1" fmla="*/ 1457206 h 3370343"/>
                    <a:gd name="connsiteX2" fmla="*/ 434975 w 1695450"/>
                    <a:gd name="connsiteY2" fmla="*/ 904756 h 3370343"/>
                    <a:gd name="connsiteX3" fmla="*/ 739775 w 1695450"/>
                    <a:gd name="connsiteY3" fmla="*/ 352306 h 3370343"/>
                    <a:gd name="connsiteX4" fmla="*/ 917575 w 1695450"/>
                    <a:gd name="connsiteY4" fmla="*/ 60207 h 3370343"/>
                    <a:gd name="connsiteX5" fmla="*/ 1152525 w 1695450"/>
                    <a:gd name="connsiteY5" fmla="*/ 218957 h 3370343"/>
                    <a:gd name="connsiteX6" fmla="*/ 1695450 w 1695450"/>
                    <a:gd name="connsiteY6" fmla="*/ 415807 h 3370343"/>
                    <a:gd name="connsiteX7" fmla="*/ 1384300 w 1695450"/>
                    <a:gd name="connsiteY7" fmla="*/ 3238382 h 3370343"/>
                    <a:gd name="connsiteX8" fmla="*/ 0 w 1695450"/>
                    <a:gd name="connsiteY8" fmla="*/ 3149482 h 3370343"/>
                    <a:gd name="connsiteX9" fmla="*/ 285750 w 1695450"/>
                    <a:gd name="connsiteY9" fmla="*/ 2460507 h 3370343"/>
                    <a:gd name="connsiteX0" fmla="*/ 285750 w 1695450"/>
                    <a:gd name="connsiteY0" fmla="*/ 2443702 h 3353538"/>
                    <a:gd name="connsiteX1" fmla="*/ 257175 w 1695450"/>
                    <a:gd name="connsiteY1" fmla="*/ 1440401 h 3353538"/>
                    <a:gd name="connsiteX2" fmla="*/ 434975 w 1695450"/>
                    <a:gd name="connsiteY2" fmla="*/ 887951 h 3353538"/>
                    <a:gd name="connsiteX3" fmla="*/ 739775 w 1695450"/>
                    <a:gd name="connsiteY3" fmla="*/ 335501 h 3353538"/>
                    <a:gd name="connsiteX4" fmla="*/ 917575 w 1695450"/>
                    <a:gd name="connsiteY4" fmla="*/ 43402 h 3353538"/>
                    <a:gd name="connsiteX5" fmla="*/ 1127125 w 1695450"/>
                    <a:gd name="connsiteY5" fmla="*/ 386302 h 3353538"/>
                    <a:gd name="connsiteX6" fmla="*/ 1695450 w 1695450"/>
                    <a:gd name="connsiteY6" fmla="*/ 399002 h 3353538"/>
                    <a:gd name="connsiteX7" fmla="*/ 1384300 w 1695450"/>
                    <a:gd name="connsiteY7" fmla="*/ 3221577 h 3353538"/>
                    <a:gd name="connsiteX8" fmla="*/ 0 w 1695450"/>
                    <a:gd name="connsiteY8" fmla="*/ 3132677 h 3353538"/>
                    <a:gd name="connsiteX9" fmla="*/ 285750 w 1695450"/>
                    <a:gd name="connsiteY9" fmla="*/ 2443702 h 3353538"/>
                    <a:gd name="connsiteX0" fmla="*/ 285750 w 1695450"/>
                    <a:gd name="connsiteY0" fmla="*/ 2472067 h 3381903"/>
                    <a:gd name="connsiteX1" fmla="*/ 257175 w 1695450"/>
                    <a:gd name="connsiteY1" fmla="*/ 1468766 h 3381903"/>
                    <a:gd name="connsiteX2" fmla="*/ 434975 w 1695450"/>
                    <a:gd name="connsiteY2" fmla="*/ 916316 h 3381903"/>
                    <a:gd name="connsiteX3" fmla="*/ 739775 w 1695450"/>
                    <a:gd name="connsiteY3" fmla="*/ 363866 h 3381903"/>
                    <a:gd name="connsiteX4" fmla="*/ 917575 w 1695450"/>
                    <a:gd name="connsiteY4" fmla="*/ 71767 h 3381903"/>
                    <a:gd name="connsiteX5" fmla="*/ 1127125 w 1695450"/>
                    <a:gd name="connsiteY5" fmla="*/ 414667 h 3381903"/>
                    <a:gd name="connsiteX6" fmla="*/ 1695450 w 1695450"/>
                    <a:gd name="connsiteY6" fmla="*/ 427367 h 3381903"/>
                    <a:gd name="connsiteX7" fmla="*/ 1384300 w 1695450"/>
                    <a:gd name="connsiteY7" fmla="*/ 3249942 h 3381903"/>
                    <a:gd name="connsiteX8" fmla="*/ 0 w 1695450"/>
                    <a:gd name="connsiteY8" fmla="*/ 3161042 h 3381903"/>
                    <a:gd name="connsiteX9" fmla="*/ 285750 w 1695450"/>
                    <a:gd name="connsiteY9" fmla="*/ 2472067 h 3381903"/>
                    <a:gd name="connsiteX0" fmla="*/ 285750 w 1695450"/>
                    <a:gd name="connsiteY0" fmla="*/ 2472067 h 3381903"/>
                    <a:gd name="connsiteX1" fmla="*/ 257175 w 1695450"/>
                    <a:gd name="connsiteY1" fmla="*/ 1468766 h 3381903"/>
                    <a:gd name="connsiteX2" fmla="*/ 434975 w 1695450"/>
                    <a:gd name="connsiteY2" fmla="*/ 916316 h 3381903"/>
                    <a:gd name="connsiteX3" fmla="*/ 739775 w 1695450"/>
                    <a:gd name="connsiteY3" fmla="*/ 363866 h 3381903"/>
                    <a:gd name="connsiteX4" fmla="*/ 917575 w 1695450"/>
                    <a:gd name="connsiteY4" fmla="*/ 71767 h 3381903"/>
                    <a:gd name="connsiteX5" fmla="*/ 1127125 w 1695450"/>
                    <a:gd name="connsiteY5" fmla="*/ 414667 h 3381903"/>
                    <a:gd name="connsiteX6" fmla="*/ 1695450 w 1695450"/>
                    <a:gd name="connsiteY6" fmla="*/ 427367 h 3381903"/>
                    <a:gd name="connsiteX7" fmla="*/ 1384300 w 1695450"/>
                    <a:gd name="connsiteY7" fmla="*/ 3249942 h 3381903"/>
                    <a:gd name="connsiteX8" fmla="*/ 0 w 1695450"/>
                    <a:gd name="connsiteY8" fmla="*/ 3161042 h 3381903"/>
                    <a:gd name="connsiteX9" fmla="*/ 285750 w 1695450"/>
                    <a:gd name="connsiteY9" fmla="*/ 2472067 h 3381903"/>
                    <a:gd name="connsiteX0" fmla="*/ 285750 w 1695450"/>
                    <a:gd name="connsiteY0" fmla="*/ 2445435 h 3355271"/>
                    <a:gd name="connsiteX1" fmla="*/ 257175 w 1695450"/>
                    <a:gd name="connsiteY1" fmla="*/ 1442134 h 3355271"/>
                    <a:gd name="connsiteX2" fmla="*/ 434975 w 1695450"/>
                    <a:gd name="connsiteY2" fmla="*/ 889684 h 3355271"/>
                    <a:gd name="connsiteX3" fmla="*/ 739775 w 1695450"/>
                    <a:gd name="connsiteY3" fmla="*/ 337234 h 3355271"/>
                    <a:gd name="connsiteX4" fmla="*/ 917575 w 1695450"/>
                    <a:gd name="connsiteY4" fmla="*/ 45135 h 3355271"/>
                    <a:gd name="connsiteX5" fmla="*/ 1127125 w 1695450"/>
                    <a:gd name="connsiteY5" fmla="*/ 388035 h 3355271"/>
                    <a:gd name="connsiteX6" fmla="*/ 1695450 w 1695450"/>
                    <a:gd name="connsiteY6" fmla="*/ 400735 h 3355271"/>
                    <a:gd name="connsiteX7" fmla="*/ 1384300 w 1695450"/>
                    <a:gd name="connsiteY7" fmla="*/ 3223310 h 3355271"/>
                    <a:gd name="connsiteX8" fmla="*/ 0 w 1695450"/>
                    <a:gd name="connsiteY8" fmla="*/ 3134410 h 3355271"/>
                    <a:gd name="connsiteX9" fmla="*/ 285750 w 1695450"/>
                    <a:gd name="connsiteY9" fmla="*/ 2445435 h 3355271"/>
                    <a:gd name="connsiteX0" fmla="*/ 285750 w 1695450"/>
                    <a:gd name="connsiteY0" fmla="*/ 2445435 h 3355271"/>
                    <a:gd name="connsiteX1" fmla="*/ 257175 w 1695450"/>
                    <a:gd name="connsiteY1" fmla="*/ 1442134 h 3355271"/>
                    <a:gd name="connsiteX2" fmla="*/ 434975 w 1695450"/>
                    <a:gd name="connsiteY2" fmla="*/ 889684 h 3355271"/>
                    <a:gd name="connsiteX3" fmla="*/ 739775 w 1695450"/>
                    <a:gd name="connsiteY3" fmla="*/ 337234 h 3355271"/>
                    <a:gd name="connsiteX4" fmla="*/ 917575 w 1695450"/>
                    <a:gd name="connsiteY4" fmla="*/ 45135 h 3355271"/>
                    <a:gd name="connsiteX5" fmla="*/ 1127125 w 1695450"/>
                    <a:gd name="connsiteY5" fmla="*/ 388035 h 3355271"/>
                    <a:gd name="connsiteX6" fmla="*/ 1695450 w 1695450"/>
                    <a:gd name="connsiteY6" fmla="*/ 400735 h 3355271"/>
                    <a:gd name="connsiteX7" fmla="*/ 1384300 w 1695450"/>
                    <a:gd name="connsiteY7" fmla="*/ 3223310 h 3355271"/>
                    <a:gd name="connsiteX8" fmla="*/ 0 w 1695450"/>
                    <a:gd name="connsiteY8" fmla="*/ 3134410 h 3355271"/>
                    <a:gd name="connsiteX9" fmla="*/ 285750 w 1695450"/>
                    <a:gd name="connsiteY9" fmla="*/ 2445435 h 3355271"/>
                    <a:gd name="connsiteX0" fmla="*/ 285750 w 1695450"/>
                    <a:gd name="connsiteY0" fmla="*/ 2423572 h 3333408"/>
                    <a:gd name="connsiteX1" fmla="*/ 257175 w 1695450"/>
                    <a:gd name="connsiteY1" fmla="*/ 1420271 h 3333408"/>
                    <a:gd name="connsiteX2" fmla="*/ 434975 w 1695450"/>
                    <a:gd name="connsiteY2" fmla="*/ 867821 h 3333408"/>
                    <a:gd name="connsiteX3" fmla="*/ 739775 w 1695450"/>
                    <a:gd name="connsiteY3" fmla="*/ 315371 h 3333408"/>
                    <a:gd name="connsiteX4" fmla="*/ 917575 w 1695450"/>
                    <a:gd name="connsiteY4" fmla="*/ 23272 h 3333408"/>
                    <a:gd name="connsiteX5" fmla="*/ 955675 w 1695450"/>
                    <a:gd name="connsiteY5" fmla="*/ 651922 h 3333408"/>
                    <a:gd name="connsiteX6" fmla="*/ 1695450 w 1695450"/>
                    <a:gd name="connsiteY6" fmla="*/ 378872 h 3333408"/>
                    <a:gd name="connsiteX7" fmla="*/ 1384300 w 1695450"/>
                    <a:gd name="connsiteY7" fmla="*/ 3201447 h 3333408"/>
                    <a:gd name="connsiteX8" fmla="*/ 0 w 1695450"/>
                    <a:gd name="connsiteY8" fmla="*/ 3112547 h 3333408"/>
                    <a:gd name="connsiteX9" fmla="*/ 285750 w 1695450"/>
                    <a:gd name="connsiteY9" fmla="*/ 2423572 h 3333408"/>
                    <a:gd name="connsiteX0" fmla="*/ 285750 w 1695450"/>
                    <a:gd name="connsiteY0" fmla="*/ 2427245 h 3337081"/>
                    <a:gd name="connsiteX1" fmla="*/ 257175 w 1695450"/>
                    <a:gd name="connsiteY1" fmla="*/ 1423944 h 3337081"/>
                    <a:gd name="connsiteX2" fmla="*/ 434975 w 1695450"/>
                    <a:gd name="connsiteY2" fmla="*/ 871494 h 3337081"/>
                    <a:gd name="connsiteX3" fmla="*/ 739775 w 1695450"/>
                    <a:gd name="connsiteY3" fmla="*/ 319044 h 3337081"/>
                    <a:gd name="connsiteX4" fmla="*/ 917575 w 1695450"/>
                    <a:gd name="connsiteY4" fmla="*/ 26945 h 3337081"/>
                    <a:gd name="connsiteX5" fmla="*/ 955675 w 1695450"/>
                    <a:gd name="connsiteY5" fmla="*/ 655595 h 3337081"/>
                    <a:gd name="connsiteX6" fmla="*/ 1695450 w 1695450"/>
                    <a:gd name="connsiteY6" fmla="*/ 382545 h 3337081"/>
                    <a:gd name="connsiteX7" fmla="*/ 1384300 w 1695450"/>
                    <a:gd name="connsiteY7" fmla="*/ 3205120 h 3337081"/>
                    <a:gd name="connsiteX8" fmla="*/ 0 w 1695450"/>
                    <a:gd name="connsiteY8" fmla="*/ 3116220 h 3337081"/>
                    <a:gd name="connsiteX9" fmla="*/ 285750 w 1695450"/>
                    <a:gd name="connsiteY9" fmla="*/ 2427245 h 3337081"/>
                    <a:gd name="connsiteX0" fmla="*/ 285750 w 1695450"/>
                    <a:gd name="connsiteY0" fmla="*/ 2446192 h 3356028"/>
                    <a:gd name="connsiteX1" fmla="*/ 257175 w 1695450"/>
                    <a:gd name="connsiteY1" fmla="*/ 1442891 h 3356028"/>
                    <a:gd name="connsiteX2" fmla="*/ 434975 w 1695450"/>
                    <a:gd name="connsiteY2" fmla="*/ 890441 h 3356028"/>
                    <a:gd name="connsiteX3" fmla="*/ 739775 w 1695450"/>
                    <a:gd name="connsiteY3" fmla="*/ 337991 h 3356028"/>
                    <a:gd name="connsiteX4" fmla="*/ 917575 w 1695450"/>
                    <a:gd name="connsiteY4" fmla="*/ 45892 h 3356028"/>
                    <a:gd name="connsiteX5" fmla="*/ 955675 w 1695450"/>
                    <a:gd name="connsiteY5" fmla="*/ 674542 h 3356028"/>
                    <a:gd name="connsiteX6" fmla="*/ 1695450 w 1695450"/>
                    <a:gd name="connsiteY6" fmla="*/ 401492 h 3356028"/>
                    <a:gd name="connsiteX7" fmla="*/ 1384300 w 1695450"/>
                    <a:gd name="connsiteY7" fmla="*/ 3224067 h 3356028"/>
                    <a:gd name="connsiteX8" fmla="*/ 0 w 1695450"/>
                    <a:gd name="connsiteY8" fmla="*/ 3135167 h 3356028"/>
                    <a:gd name="connsiteX9" fmla="*/ 285750 w 1695450"/>
                    <a:gd name="connsiteY9" fmla="*/ 2446192 h 3356028"/>
                    <a:gd name="connsiteX0" fmla="*/ 285750 w 1695450"/>
                    <a:gd name="connsiteY0" fmla="*/ 2446192 h 3356028"/>
                    <a:gd name="connsiteX1" fmla="*/ 257175 w 1695450"/>
                    <a:gd name="connsiteY1" fmla="*/ 1442891 h 3356028"/>
                    <a:gd name="connsiteX2" fmla="*/ 434975 w 1695450"/>
                    <a:gd name="connsiteY2" fmla="*/ 890441 h 3356028"/>
                    <a:gd name="connsiteX3" fmla="*/ 739775 w 1695450"/>
                    <a:gd name="connsiteY3" fmla="*/ 337991 h 3356028"/>
                    <a:gd name="connsiteX4" fmla="*/ 917575 w 1695450"/>
                    <a:gd name="connsiteY4" fmla="*/ 45892 h 3356028"/>
                    <a:gd name="connsiteX5" fmla="*/ 955675 w 1695450"/>
                    <a:gd name="connsiteY5" fmla="*/ 674542 h 3356028"/>
                    <a:gd name="connsiteX6" fmla="*/ 1695450 w 1695450"/>
                    <a:gd name="connsiteY6" fmla="*/ 401492 h 3356028"/>
                    <a:gd name="connsiteX7" fmla="*/ 1384300 w 1695450"/>
                    <a:gd name="connsiteY7" fmla="*/ 3224067 h 3356028"/>
                    <a:gd name="connsiteX8" fmla="*/ 0 w 1695450"/>
                    <a:gd name="connsiteY8" fmla="*/ 3135167 h 3356028"/>
                    <a:gd name="connsiteX9" fmla="*/ 285750 w 1695450"/>
                    <a:gd name="connsiteY9" fmla="*/ 2446192 h 3356028"/>
                    <a:gd name="connsiteX0" fmla="*/ 285750 w 1695450"/>
                    <a:gd name="connsiteY0" fmla="*/ 2446192 h 3356028"/>
                    <a:gd name="connsiteX1" fmla="*/ 257175 w 1695450"/>
                    <a:gd name="connsiteY1" fmla="*/ 1442891 h 3356028"/>
                    <a:gd name="connsiteX2" fmla="*/ 434975 w 1695450"/>
                    <a:gd name="connsiteY2" fmla="*/ 890441 h 3356028"/>
                    <a:gd name="connsiteX3" fmla="*/ 739775 w 1695450"/>
                    <a:gd name="connsiteY3" fmla="*/ 337991 h 3356028"/>
                    <a:gd name="connsiteX4" fmla="*/ 917575 w 1695450"/>
                    <a:gd name="connsiteY4" fmla="*/ 45892 h 3356028"/>
                    <a:gd name="connsiteX5" fmla="*/ 955675 w 1695450"/>
                    <a:gd name="connsiteY5" fmla="*/ 674542 h 3356028"/>
                    <a:gd name="connsiteX6" fmla="*/ 1695450 w 1695450"/>
                    <a:gd name="connsiteY6" fmla="*/ 401492 h 3356028"/>
                    <a:gd name="connsiteX7" fmla="*/ 1635125 w 1695450"/>
                    <a:gd name="connsiteY7" fmla="*/ 2814493 h 3356028"/>
                    <a:gd name="connsiteX8" fmla="*/ 1384300 w 1695450"/>
                    <a:gd name="connsiteY8" fmla="*/ 3224067 h 3356028"/>
                    <a:gd name="connsiteX9" fmla="*/ 0 w 1695450"/>
                    <a:gd name="connsiteY9" fmla="*/ 3135167 h 3356028"/>
                    <a:gd name="connsiteX10" fmla="*/ 285750 w 1695450"/>
                    <a:gd name="connsiteY10" fmla="*/ 2446192 h 3356028"/>
                    <a:gd name="connsiteX0" fmla="*/ 285750 w 1695450"/>
                    <a:gd name="connsiteY0" fmla="*/ 2446192 h 3356028"/>
                    <a:gd name="connsiteX1" fmla="*/ 257175 w 1695450"/>
                    <a:gd name="connsiteY1" fmla="*/ 1442891 h 3356028"/>
                    <a:gd name="connsiteX2" fmla="*/ 434975 w 1695450"/>
                    <a:gd name="connsiteY2" fmla="*/ 890441 h 3356028"/>
                    <a:gd name="connsiteX3" fmla="*/ 739775 w 1695450"/>
                    <a:gd name="connsiteY3" fmla="*/ 337991 h 3356028"/>
                    <a:gd name="connsiteX4" fmla="*/ 917575 w 1695450"/>
                    <a:gd name="connsiteY4" fmla="*/ 45892 h 3356028"/>
                    <a:gd name="connsiteX5" fmla="*/ 955675 w 1695450"/>
                    <a:gd name="connsiteY5" fmla="*/ 674542 h 3356028"/>
                    <a:gd name="connsiteX6" fmla="*/ 1695450 w 1695450"/>
                    <a:gd name="connsiteY6" fmla="*/ 401492 h 3356028"/>
                    <a:gd name="connsiteX7" fmla="*/ 1597025 w 1695450"/>
                    <a:gd name="connsiteY7" fmla="*/ 2973243 h 3356028"/>
                    <a:gd name="connsiteX8" fmla="*/ 1384300 w 1695450"/>
                    <a:gd name="connsiteY8" fmla="*/ 3224067 h 3356028"/>
                    <a:gd name="connsiteX9" fmla="*/ 0 w 1695450"/>
                    <a:gd name="connsiteY9" fmla="*/ 3135167 h 3356028"/>
                    <a:gd name="connsiteX10" fmla="*/ 285750 w 1695450"/>
                    <a:gd name="connsiteY10" fmla="*/ 2446192 h 3356028"/>
                    <a:gd name="connsiteX0" fmla="*/ 285750 w 1695450"/>
                    <a:gd name="connsiteY0" fmla="*/ 2446192 h 3356028"/>
                    <a:gd name="connsiteX1" fmla="*/ 257175 w 1695450"/>
                    <a:gd name="connsiteY1" fmla="*/ 1442891 h 3356028"/>
                    <a:gd name="connsiteX2" fmla="*/ 434975 w 1695450"/>
                    <a:gd name="connsiteY2" fmla="*/ 890441 h 3356028"/>
                    <a:gd name="connsiteX3" fmla="*/ 739775 w 1695450"/>
                    <a:gd name="connsiteY3" fmla="*/ 337991 h 3356028"/>
                    <a:gd name="connsiteX4" fmla="*/ 917575 w 1695450"/>
                    <a:gd name="connsiteY4" fmla="*/ 45892 h 3356028"/>
                    <a:gd name="connsiteX5" fmla="*/ 955675 w 1695450"/>
                    <a:gd name="connsiteY5" fmla="*/ 674542 h 3356028"/>
                    <a:gd name="connsiteX6" fmla="*/ 1695450 w 1695450"/>
                    <a:gd name="connsiteY6" fmla="*/ 401492 h 3356028"/>
                    <a:gd name="connsiteX7" fmla="*/ 1597025 w 1695450"/>
                    <a:gd name="connsiteY7" fmla="*/ 2973243 h 3356028"/>
                    <a:gd name="connsiteX8" fmla="*/ 1384300 w 1695450"/>
                    <a:gd name="connsiteY8" fmla="*/ 3224067 h 3356028"/>
                    <a:gd name="connsiteX9" fmla="*/ 0 w 1695450"/>
                    <a:gd name="connsiteY9" fmla="*/ 3135167 h 3356028"/>
                    <a:gd name="connsiteX10" fmla="*/ 285750 w 1695450"/>
                    <a:gd name="connsiteY10" fmla="*/ 2446192 h 3356028"/>
                    <a:gd name="connsiteX0" fmla="*/ 285750 w 1941165"/>
                    <a:gd name="connsiteY0" fmla="*/ 2446192 h 3356028"/>
                    <a:gd name="connsiteX1" fmla="*/ 257175 w 1941165"/>
                    <a:gd name="connsiteY1" fmla="*/ 1442891 h 3356028"/>
                    <a:gd name="connsiteX2" fmla="*/ 434975 w 1941165"/>
                    <a:gd name="connsiteY2" fmla="*/ 890441 h 3356028"/>
                    <a:gd name="connsiteX3" fmla="*/ 739775 w 1941165"/>
                    <a:gd name="connsiteY3" fmla="*/ 337991 h 3356028"/>
                    <a:gd name="connsiteX4" fmla="*/ 917575 w 1941165"/>
                    <a:gd name="connsiteY4" fmla="*/ 45892 h 3356028"/>
                    <a:gd name="connsiteX5" fmla="*/ 955675 w 1941165"/>
                    <a:gd name="connsiteY5" fmla="*/ 674542 h 3356028"/>
                    <a:gd name="connsiteX6" fmla="*/ 1695450 w 1941165"/>
                    <a:gd name="connsiteY6" fmla="*/ 401492 h 3356028"/>
                    <a:gd name="connsiteX7" fmla="*/ 1939925 w 1941165"/>
                    <a:gd name="connsiteY7" fmla="*/ 2496993 h 3356028"/>
                    <a:gd name="connsiteX8" fmla="*/ 1597025 w 1941165"/>
                    <a:gd name="connsiteY8" fmla="*/ 2973243 h 3356028"/>
                    <a:gd name="connsiteX9" fmla="*/ 1384300 w 1941165"/>
                    <a:gd name="connsiteY9" fmla="*/ 3224067 h 3356028"/>
                    <a:gd name="connsiteX10" fmla="*/ 0 w 1941165"/>
                    <a:gd name="connsiteY10" fmla="*/ 3135167 h 3356028"/>
                    <a:gd name="connsiteX11" fmla="*/ 285750 w 1941165"/>
                    <a:gd name="connsiteY11" fmla="*/ 2446192 h 3356028"/>
                    <a:gd name="connsiteX0" fmla="*/ 285750 w 1941165"/>
                    <a:gd name="connsiteY0" fmla="*/ 2446192 h 3356028"/>
                    <a:gd name="connsiteX1" fmla="*/ 257175 w 1941165"/>
                    <a:gd name="connsiteY1" fmla="*/ 1442891 h 3356028"/>
                    <a:gd name="connsiteX2" fmla="*/ 434975 w 1941165"/>
                    <a:gd name="connsiteY2" fmla="*/ 890441 h 3356028"/>
                    <a:gd name="connsiteX3" fmla="*/ 739775 w 1941165"/>
                    <a:gd name="connsiteY3" fmla="*/ 337991 h 3356028"/>
                    <a:gd name="connsiteX4" fmla="*/ 917575 w 1941165"/>
                    <a:gd name="connsiteY4" fmla="*/ 45892 h 3356028"/>
                    <a:gd name="connsiteX5" fmla="*/ 955675 w 1941165"/>
                    <a:gd name="connsiteY5" fmla="*/ 674542 h 3356028"/>
                    <a:gd name="connsiteX6" fmla="*/ 1695450 w 1941165"/>
                    <a:gd name="connsiteY6" fmla="*/ 401492 h 3356028"/>
                    <a:gd name="connsiteX7" fmla="*/ 1939925 w 1941165"/>
                    <a:gd name="connsiteY7" fmla="*/ 2496993 h 3356028"/>
                    <a:gd name="connsiteX8" fmla="*/ 1552575 w 1941165"/>
                    <a:gd name="connsiteY8" fmla="*/ 2985943 h 3356028"/>
                    <a:gd name="connsiteX9" fmla="*/ 1384300 w 1941165"/>
                    <a:gd name="connsiteY9" fmla="*/ 3224067 h 3356028"/>
                    <a:gd name="connsiteX10" fmla="*/ 0 w 1941165"/>
                    <a:gd name="connsiteY10" fmla="*/ 3135167 h 3356028"/>
                    <a:gd name="connsiteX11" fmla="*/ 285750 w 1941165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8594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8594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8594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8594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8594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795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795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795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795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414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414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414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795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795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795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2277"/>
                    <a:gd name="connsiteY0" fmla="*/ 2446192 h 3356028"/>
                    <a:gd name="connsiteX1" fmla="*/ 257175 w 1922277"/>
                    <a:gd name="connsiteY1" fmla="*/ 1442891 h 3356028"/>
                    <a:gd name="connsiteX2" fmla="*/ 434975 w 1922277"/>
                    <a:gd name="connsiteY2" fmla="*/ 890441 h 3356028"/>
                    <a:gd name="connsiteX3" fmla="*/ 739775 w 1922277"/>
                    <a:gd name="connsiteY3" fmla="*/ 337991 h 3356028"/>
                    <a:gd name="connsiteX4" fmla="*/ 917575 w 1922277"/>
                    <a:gd name="connsiteY4" fmla="*/ 45892 h 3356028"/>
                    <a:gd name="connsiteX5" fmla="*/ 955675 w 1922277"/>
                    <a:gd name="connsiteY5" fmla="*/ 674542 h 3356028"/>
                    <a:gd name="connsiteX6" fmla="*/ 1695450 w 1922277"/>
                    <a:gd name="connsiteY6" fmla="*/ 401492 h 3356028"/>
                    <a:gd name="connsiteX7" fmla="*/ 1920875 w 1922277"/>
                    <a:gd name="connsiteY7" fmla="*/ 2490643 h 3356028"/>
                    <a:gd name="connsiteX8" fmla="*/ 1552575 w 1922277"/>
                    <a:gd name="connsiteY8" fmla="*/ 2979593 h 3356028"/>
                    <a:gd name="connsiteX9" fmla="*/ 1384300 w 1922277"/>
                    <a:gd name="connsiteY9" fmla="*/ 3224067 h 3356028"/>
                    <a:gd name="connsiteX10" fmla="*/ 0 w 1922277"/>
                    <a:gd name="connsiteY10" fmla="*/ 3135167 h 3356028"/>
                    <a:gd name="connsiteX11" fmla="*/ 285750 w 1922277"/>
                    <a:gd name="connsiteY11" fmla="*/ 2446192 h 3356028"/>
                    <a:gd name="connsiteX0" fmla="*/ 285750 w 1928568"/>
                    <a:gd name="connsiteY0" fmla="*/ 2446192 h 3356028"/>
                    <a:gd name="connsiteX1" fmla="*/ 257175 w 1928568"/>
                    <a:gd name="connsiteY1" fmla="*/ 1442891 h 3356028"/>
                    <a:gd name="connsiteX2" fmla="*/ 434975 w 1928568"/>
                    <a:gd name="connsiteY2" fmla="*/ 890441 h 3356028"/>
                    <a:gd name="connsiteX3" fmla="*/ 739775 w 1928568"/>
                    <a:gd name="connsiteY3" fmla="*/ 337991 h 3356028"/>
                    <a:gd name="connsiteX4" fmla="*/ 917575 w 1928568"/>
                    <a:gd name="connsiteY4" fmla="*/ 45892 h 3356028"/>
                    <a:gd name="connsiteX5" fmla="*/ 955675 w 1928568"/>
                    <a:gd name="connsiteY5" fmla="*/ 674542 h 3356028"/>
                    <a:gd name="connsiteX6" fmla="*/ 1695450 w 1928568"/>
                    <a:gd name="connsiteY6" fmla="*/ 401492 h 3356028"/>
                    <a:gd name="connsiteX7" fmla="*/ 1927225 w 1928568"/>
                    <a:gd name="connsiteY7" fmla="*/ 2465243 h 3356028"/>
                    <a:gd name="connsiteX8" fmla="*/ 1552575 w 1928568"/>
                    <a:gd name="connsiteY8" fmla="*/ 2979593 h 3356028"/>
                    <a:gd name="connsiteX9" fmla="*/ 1384300 w 1928568"/>
                    <a:gd name="connsiteY9" fmla="*/ 3224067 h 3356028"/>
                    <a:gd name="connsiteX10" fmla="*/ 0 w 1928568"/>
                    <a:gd name="connsiteY10" fmla="*/ 3135167 h 3356028"/>
                    <a:gd name="connsiteX11" fmla="*/ 285750 w 1928568"/>
                    <a:gd name="connsiteY11" fmla="*/ 2446192 h 3356028"/>
                    <a:gd name="connsiteX0" fmla="*/ 285750 w 1928568"/>
                    <a:gd name="connsiteY0" fmla="*/ 2446192 h 3356028"/>
                    <a:gd name="connsiteX1" fmla="*/ 257175 w 1928568"/>
                    <a:gd name="connsiteY1" fmla="*/ 1442891 h 3356028"/>
                    <a:gd name="connsiteX2" fmla="*/ 434975 w 1928568"/>
                    <a:gd name="connsiteY2" fmla="*/ 890441 h 3356028"/>
                    <a:gd name="connsiteX3" fmla="*/ 739775 w 1928568"/>
                    <a:gd name="connsiteY3" fmla="*/ 337991 h 3356028"/>
                    <a:gd name="connsiteX4" fmla="*/ 917575 w 1928568"/>
                    <a:gd name="connsiteY4" fmla="*/ 45892 h 3356028"/>
                    <a:gd name="connsiteX5" fmla="*/ 955675 w 1928568"/>
                    <a:gd name="connsiteY5" fmla="*/ 674542 h 3356028"/>
                    <a:gd name="connsiteX6" fmla="*/ 1695450 w 1928568"/>
                    <a:gd name="connsiteY6" fmla="*/ 401492 h 3356028"/>
                    <a:gd name="connsiteX7" fmla="*/ 1927225 w 1928568"/>
                    <a:gd name="connsiteY7" fmla="*/ 2465243 h 3356028"/>
                    <a:gd name="connsiteX8" fmla="*/ 1552575 w 1928568"/>
                    <a:gd name="connsiteY8" fmla="*/ 2979593 h 3356028"/>
                    <a:gd name="connsiteX9" fmla="*/ 1384300 w 1928568"/>
                    <a:gd name="connsiteY9" fmla="*/ 3224067 h 3356028"/>
                    <a:gd name="connsiteX10" fmla="*/ 0 w 1928568"/>
                    <a:gd name="connsiteY10" fmla="*/ 3135167 h 3356028"/>
                    <a:gd name="connsiteX11" fmla="*/ 285750 w 1928568"/>
                    <a:gd name="connsiteY11" fmla="*/ 2446192 h 3356028"/>
                    <a:gd name="connsiteX0" fmla="*/ 285750 w 2248167"/>
                    <a:gd name="connsiteY0" fmla="*/ 2446192 h 3356028"/>
                    <a:gd name="connsiteX1" fmla="*/ 257175 w 2248167"/>
                    <a:gd name="connsiteY1" fmla="*/ 1442891 h 3356028"/>
                    <a:gd name="connsiteX2" fmla="*/ 434975 w 2248167"/>
                    <a:gd name="connsiteY2" fmla="*/ 890441 h 3356028"/>
                    <a:gd name="connsiteX3" fmla="*/ 739775 w 2248167"/>
                    <a:gd name="connsiteY3" fmla="*/ 337991 h 3356028"/>
                    <a:gd name="connsiteX4" fmla="*/ 917575 w 2248167"/>
                    <a:gd name="connsiteY4" fmla="*/ 45892 h 3356028"/>
                    <a:gd name="connsiteX5" fmla="*/ 955675 w 2248167"/>
                    <a:gd name="connsiteY5" fmla="*/ 674542 h 3356028"/>
                    <a:gd name="connsiteX6" fmla="*/ 1695450 w 2248167"/>
                    <a:gd name="connsiteY6" fmla="*/ 401492 h 3356028"/>
                    <a:gd name="connsiteX7" fmla="*/ 2244724 w 2248167"/>
                    <a:gd name="connsiteY7" fmla="*/ 1861993 h 3356028"/>
                    <a:gd name="connsiteX8" fmla="*/ 1927225 w 2248167"/>
                    <a:gd name="connsiteY8" fmla="*/ 2465243 h 3356028"/>
                    <a:gd name="connsiteX9" fmla="*/ 1552575 w 2248167"/>
                    <a:gd name="connsiteY9" fmla="*/ 2979593 h 3356028"/>
                    <a:gd name="connsiteX10" fmla="*/ 1384300 w 2248167"/>
                    <a:gd name="connsiteY10" fmla="*/ 3224067 h 3356028"/>
                    <a:gd name="connsiteX11" fmla="*/ 0 w 2248167"/>
                    <a:gd name="connsiteY11" fmla="*/ 3135167 h 3356028"/>
                    <a:gd name="connsiteX12" fmla="*/ 285750 w 2248167"/>
                    <a:gd name="connsiteY12" fmla="*/ 2446192 h 3356028"/>
                    <a:gd name="connsiteX0" fmla="*/ 285750 w 2250072"/>
                    <a:gd name="connsiteY0" fmla="*/ 2446192 h 3356028"/>
                    <a:gd name="connsiteX1" fmla="*/ 257175 w 2250072"/>
                    <a:gd name="connsiteY1" fmla="*/ 1442891 h 3356028"/>
                    <a:gd name="connsiteX2" fmla="*/ 434975 w 2250072"/>
                    <a:gd name="connsiteY2" fmla="*/ 890441 h 3356028"/>
                    <a:gd name="connsiteX3" fmla="*/ 739775 w 2250072"/>
                    <a:gd name="connsiteY3" fmla="*/ 337991 h 3356028"/>
                    <a:gd name="connsiteX4" fmla="*/ 917575 w 2250072"/>
                    <a:gd name="connsiteY4" fmla="*/ 45892 h 3356028"/>
                    <a:gd name="connsiteX5" fmla="*/ 955675 w 2250072"/>
                    <a:gd name="connsiteY5" fmla="*/ 674542 h 3356028"/>
                    <a:gd name="connsiteX6" fmla="*/ 1695450 w 2250072"/>
                    <a:gd name="connsiteY6" fmla="*/ 401492 h 3356028"/>
                    <a:gd name="connsiteX7" fmla="*/ 2244724 w 2250072"/>
                    <a:gd name="connsiteY7" fmla="*/ 1861993 h 3356028"/>
                    <a:gd name="connsiteX8" fmla="*/ 1927225 w 2250072"/>
                    <a:gd name="connsiteY8" fmla="*/ 2465243 h 3356028"/>
                    <a:gd name="connsiteX9" fmla="*/ 1552575 w 2250072"/>
                    <a:gd name="connsiteY9" fmla="*/ 2979593 h 3356028"/>
                    <a:gd name="connsiteX10" fmla="*/ 1384300 w 2250072"/>
                    <a:gd name="connsiteY10" fmla="*/ 3224067 h 3356028"/>
                    <a:gd name="connsiteX11" fmla="*/ 0 w 2250072"/>
                    <a:gd name="connsiteY11" fmla="*/ 3135167 h 3356028"/>
                    <a:gd name="connsiteX12" fmla="*/ 285750 w 2250072"/>
                    <a:gd name="connsiteY12" fmla="*/ 2446192 h 3356028"/>
                    <a:gd name="connsiteX0" fmla="*/ 285750 w 2262474"/>
                    <a:gd name="connsiteY0" fmla="*/ 2446192 h 3356028"/>
                    <a:gd name="connsiteX1" fmla="*/ 257175 w 2262474"/>
                    <a:gd name="connsiteY1" fmla="*/ 1442891 h 3356028"/>
                    <a:gd name="connsiteX2" fmla="*/ 434975 w 2262474"/>
                    <a:gd name="connsiteY2" fmla="*/ 890441 h 3356028"/>
                    <a:gd name="connsiteX3" fmla="*/ 739775 w 2262474"/>
                    <a:gd name="connsiteY3" fmla="*/ 337991 h 3356028"/>
                    <a:gd name="connsiteX4" fmla="*/ 917575 w 2262474"/>
                    <a:gd name="connsiteY4" fmla="*/ 45892 h 3356028"/>
                    <a:gd name="connsiteX5" fmla="*/ 955675 w 2262474"/>
                    <a:gd name="connsiteY5" fmla="*/ 674542 h 3356028"/>
                    <a:gd name="connsiteX6" fmla="*/ 1695450 w 2262474"/>
                    <a:gd name="connsiteY6" fmla="*/ 401492 h 3356028"/>
                    <a:gd name="connsiteX7" fmla="*/ 2257424 w 2262474"/>
                    <a:gd name="connsiteY7" fmla="*/ 1823893 h 3356028"/>
                    <a:gd name="connsiteX8" fmla="*/ 1927225 w 2262474"/>
                    <a:gd name="connsiteY8" fmla="*/ 2465243 h 3356028"/>
                    <a:gd name="connsiteX9" fmla="*/ 1552575 w 2262474"/>
                    <a:gd name="connsiteY9" fmla="*/ 2979593 h 3356028"/>
                    <a:gd name="connsiteX10" fmla="*/ 1384300 w 2262474"/>
                    <a:gd name="connsiteY10" fmla="*/ 3224067 h 3356028"/>
                    <a:gd name="connsiteX11" fmla="*/ 0 w 2262474"/>
                    <a:gd name="connsiteY11" fmla="*/ 3135167 h 3356028"/>
                    <a:gd name="connsiteX12" fmla="*/ 285750 w 2262474"/>
                    <a:gd name="connsiteY12" fmla="*/ 2446192 h 3356028"/>
                    <a:gd name="connsiteX0" fmla="*/ 285750 w 2258170"/>
                    <a:gd name="connsiteY0" fmla="*/ 2446192 h 3356028"/>
                    <a:gd name="connsiteX1" fmla="*/ 257175 w 2258170"/>
                    <a:gd name="connsiteY1" fmla="*/ 1442891 h 3356028"/>
                    <a:gd name="connsiteX2" fmla="*/ 434975 w 2258170"/>
                    <a:gd name="connsiteY2" fmla="*/ 890441 h 3356028"/>
                    <a:gd name="connsiteX3" fmla="*/ 739775 w 2258170"/>
                    <a:gd name="connsiteY3" fmla="*/ 337991 h 3356028"/>
                    <a:gd name="connsiteX4" fmla="*/ 917575 w 2258170"/>
                    <a:gd name="connsiteY4" fmla="*/ 45892 h 3356028"/>
                    <a:gd name="connsiteX5" fmla="*/ 955675 w 2258170"/>
                    <a:gd name="connsiteY5" fmla="*/ 674542 h 3356028"/>
                    <a:gd name="connsiteX6" fmla="*/ 1695450 w 2258170"/>
                    <a:gd name="connsiteY6" fmla="*/ 401492 h 3356028"/>
                    <a:gd name="connsiteX7" fmla="*/ 2257424 w 2258170"/>
                    <a:gd name="connsiteY7" fmla="*/ 1823893 h 3356028"/>
                    <a:gd name="connsiteX8" fmla="*/ 1927225 w 2258170"/>
                    <a:gd name="connsiteY8" fmla="*/ 2465243 h 3356028"/>
                    <a:gd name="connsiteX9" fmla="*/ 1552575 w 2258170"/>
                    <a:gd name="connsiteY9" fmla="*/ 2979593 h 3356028"/>
                    <a:gd name="connsiteX10" fmla="*/ 1384300 w 2258170"/>
                    <a:gd name="connsiteY10" fmla="*/ 3224067 h 3356028"/>
                    <a:gd name="connsiteX11" fmla="*/ 0 w 2258170"/>
                    <a:gd name="connsiteY11" fmla="*/ 3135167 h 3356028"/>
                    <a:gd name="connsiteX12" fmla="*/ 285750 w 2258170"/>
                    <a:gd name="connsiteY12" fmla="*/ 2446192 h 3356028"/>
                    <a:gd name="connsiteX0" fmla="*/ 285750 w 2258170"/>
                    <a:gd name="connsiteY0" fmla="*/ 2446192 h 3356028"/>
                    <a:gd name="connsiteX1" fmla="*/ 257175 w 2258170"/>
                    <a:gd name="connsiteY1" fmla="*/ 1442891 h 3356028"/>
                    <a:gd name="connsiteX2" fmla="*/ 434975 w 2258170"/>
                    <a:gd name="connsiteY2" fmla="*/ 890441 h 3356028"/>
                    <a:gd name="connsiteX3" fmla="*/ 739775 w 2258170"/>
                    <a:gd name="connsiteY3" fmla="*/ 337991 h 3356028"/>
                    <a:gd name="connsiteX4" fmla="*/ 917575 w 2258170"/>
                    <a:gd name="connsiteY4" fmla="*/ 45892 h 3356028"/>
                    <a:gd name="connsiteX5" fmla="*/ 955675 w 2258170"/>
                    <a:gd name="connsiteY5" fmla="*/ 674542 h 3356028"/>
                    <a:gd name="connsiteX6" fmla="*/ 1695450 w 2258170"/>
                    <a:gd name="connsiteY6" fmla="*/ 401492 h 3356028"/>
                    <a:gd name="connsiteX7" fmla="*/ 2257424 w 2258170"/>
                    <a:gd name="connsiteY7" fmla="*/ 1823893 h 3356028"/>
                    <a:gd name="connsiteX8" fmla="*/ 1927225 w 2258170"/>
                    <a:gd name="connsiteY8" fmla="*/ 2465243 h 3356028"/>
                    <a:gd name="connsiteX9" fmla="*/ 1552575 w 2258170"/>
                    <a:gd name="connsiteY9" fmla="*/ 2979593 h 3356028"/>
                    <a:gd name="connsiteX10" fmla="*/ 1384300 w 2258170"/>
                    <a:gd name="connsiteY10" fmla="*/ 3224067 h 3356028"/>
                    <a:gd name="connsiteX11" fmla="*/ 0 w 2258170"/>
                    <a:gd name="connsiteY11" fmla="*/ 3135167 h 3356028"/>
                    <a:gd name="connsiteX12" fmla="*/ 285750 w 2258170"/>
                    <a:gd name="connsiteY12" fmla="*/ 2446192 h 3356028"/>
                    <a:gd name="connsiteX0" fmla="*/ 285750 w 2258170"/>
                    <a:gd name="connsiteY0" fmla="*/ 2446192 h 3356028"/>
                    <a:gd name="connsiteX1" fmla="*/ 257175 w 2258170"/>
                    <a:gd name="connsiteY1" fmla="*/ 1442891 h 3356028"/>
                    <a:gd name="connsiteX2" fmla="*/ 434975 w 2258170"/>
                    <a:gd name="connsiteY2" fmla="*/ 890441 h 3356028"/>
                    <a:gd name="connsiteX3" fmla="*/ 739775 w 2258170"/>
                    <a:gd name="connsiteY3" fmla="*/ 337991 h 3356028"/>
                    <a:gd name="connsiteX4" fmla="*/ 917575 w 2258170"/>
                    <a:gd name="connsiteY4" fmla="*/ 45892 h 3356028"/>
                    <a:gd name="connsiteX5" fmla="*/ 955675 w 2258170"/>
                    <a:gd name="connsiteY5" fmla="*/ 674542 h 3356028"/>
                    <a:gd name="connsiteX6" fmla="*/ 1695450 w 2258170"/>
                    <a:gd name="connsiteY6" fmla="*/ 401492 h 3356028"/>
                    <a:gd name="connsiteX7" fmla="*/ 2257424 w 2258170"/>
                    <a:gd name="connsiteY7" fmla="*/ 1823893 h 3356028"/>
                    <a:gd name="connsiteX8" fmla="*/ 1927225 w 2258170"/>
                    <a:gd name="connsiteY8" fmla="*/ 2465243 h 3356028"/>
                    <a:gd name="connsiteX9" fmla="*/ 1552575 w 2258170"/>
                    <a:gd name="connsiteY9" fmla="*/ 2979593 h 3356028"/>
                    <a:gd name="connsiteX10" fmla="*/ 1384300 w 2258170"/>
                    <a:gd name="connsiteY10" fmla="*/ 3224067 h 3356028"/>
                    <a:gd name="connsiteX11" fmla="*/ 0 w 2258170"/>
                    <a:gd name="connsiteY11" fmla="*/ 3135167 h 3356028"/>
                    <a:gd name="connsiteX12" fmla="*/ 285750 w 2258170"/>
                    <a:gd name="connsiteY12" fmla="*/ 2446192 h 3356028"/>
                    <a:gd name="connsiteX0" fmla="*/ 285750 w 2258329"/>
                    <a:gd name="connsiteY0" fmla="*/ 2446192 h 3356028"/>
                    <a:gd name="connsiteX1" fmla="*/ 257175 w 2258329"/>
                    <a:gd name="connsiteY1" fmla="*/ 1442891 h 3356028"/>
                    <a:gd name="connsiteX2" fmla="*/ 434975 w 2258329"/>
                    <a:gd name="connsiteY2" fmla="*/ 890441 h 3356028"/>
                    <a:gd name="connsiteX3" fmla="*/ 739775 w 2258329"/>
                    <a:gd name="connsiteY3" fmla="*/ 337991 h 3356028"/>
                    <a:gd name="connsiteX4" fmla="*/ 917575 w 2258329"/>
                    <a:gd name="connsiteY4" fmla="*/ 45892 h 3356028"/>
                    <a:gd name="connsiteX5" fmla="*/ 955675 w 2258329"/>
                    <a:gd name="connsiteY5" fmla="*/ 674542 h 3356028"/>
                    <a:gd name="connsiteX6" fmla="*/ 1695450 w 2258329"/>
                    <a:gd name="connsiteY6" fmla="*/ 401492 h 3356028"/>
                    <a:gd name="connsiteX7" fmla="*/ 2257424 w 2258329"/>
                    <a:gd name="connsiteY7" fmla="*/ 1823893 h 3356028"/>
                    <a:gd name="connsiteX8" fmla="*/ 1927225 w 2258329"/>
                    <a:gd name="connsiteY8" fmla="*/ 2465243 h 3356028"/>
                    <a:gd name="connsiteX9" fmla="*/ 1552575 w 2258329"/>
                    <a:gd name="connsiteY9" fmla="*/ 2979593 h 3356028"/>
                    <a:gd name="connsiteX10" fmla="*/ 1384300 w 2258329"/>
                    <a:gd name="connsiteY10" fmla="*/ 3224067 h 3356028"/>
                    <a:gd name="connsiteX11" fmla="*/ 0 w 2258329"/>
                    <a:gd name="connsiteY11" fmla="*/ 3135167 h 3356028"/>
                    <a:gd name="connsiteX12" fmla="*/ 285750 w 2258329"/>
                    <a:gd name="connsiteY12" fmla="*/ 2446192 h 3356028"/>
                    <a:gd name="connsiteX0" fmla="*/ 285750 w 2258329"/>
                    <a:gd name="connsiteY0" fmla="*/ 2446192 h 3356028"/>
                    <a:gd name="connsiteX1" fmla="*/ 257175 w 2258329"/>
                    <a:gd name="connsiteY1" fmla="*/ 1442891 h 3356028"/>
                    <a:gd name="connsiteX2" fmla="*/ 434975 w 2258329"/>
                    <a:gd name="connsiteY2" fmla="*/ 890441 h 3356028"/>
                    <a:gd name="connsiteX3" fmla="*/ 739775 w 2258329"/>
                    <a:gd name="connsiteY3" fmla="*/ 337991 h 3356028"/>
                    <a:gd name="connsiteX4" fmla="*/ 917575 w 2258329"/>
                    <a:gd name="connsiteY4" fmla="*/ 45892 h 3356028"/>
                    <a:gd name="connsiteX5" fmla="*/ 955675 w 2258329"/>
                    <a:gd name="connsiteY5" fmla="*/ 674542 h 3356028"/>
                    <a:gd name="connsiteX6" fmla="*/ 987423 w 2258329"/>
                    <a:gd name="connsiteY6" fmla="*/ 1030143 h 3356028"/>
                    <a:gd name="connsiteX7" fmla="*/ 1695450 w 2258329"/>
                    <a:gd name="connsiteY7" fmla="*/ 401492 h 3356028"/>
                    <a:gd name="connsiteX8" fmla="*/ 2257424 w 2258329"/>
                    <a:gd name="connsiteY8" fmla="*/ 1823893 h 3356028"/>
                    <a:gd name="connsiteX9" fmla="*/ 1927225 w 2258329"/>
                    <a:gd name="connsiteY9" fmla="*/ 2465243 h 3356028"/>
                    <a:gd name="connsiteX10" fmla="*/ 1552575 w 2258329"/>
                    <a:gd name="connsiteY10" fmla="*/ 2979593 h 3356028"/>
                    <a:gd name="connsiteX11" fmla="*/ 1384300 w 2258329"/>
                    <a:gd name="connsiteY11" fmla="*/ 3224067 h 3356028"/>
                    <a:gd name="connsiteX12" fmla="*/ 0 w 2258329"/>
                    <a:gd name="connsiteY12" fmla="*/ 3135167 h 3356028"/>
                    <a:gd name="connsiteX13" fmla="*/ 285750 w 2258329"/>
                    <a:gd name="connsiteY13" fmla="*/ 2446192 h 3356028"/>
                    <a:gd name="connsiteX0" fmla="*/ 285750 w 2258329"/>
                    <a:gd name="connsiteY0" fmla="*/ 2446192 h 3356028"/>
                    <a:gd name="connsiteX1" fmla="*/ 257175 w 2258329"/>
                    <a:gd name="connsiteY1" fmla="*/ 1442891 h 3356028"/>
                    <a:gd name="connsiteX2" fmla="*/ 434975 w 2258329"/>
                    <a:gd name="connsiteY2" fmla="*/ 890441 h 3356028"/>
                    <a:gd name="connsiteX3" fmla="*/ 739775 w 2258329"/>
                    <a:gd name="connsiteY3" fmla="*/ 337991 h 3356028"/>
                    <a:gd name="connsiteX4" fmla="*/ 917575 w 2258329"/>
                    <a:gd name="connsiteY4" fmla="*/ 45892 h 3356028"/>
                    <a:gd name="connsiteX5" fmla="*/ 955675 w 2258329"/>
                    <a:gd name="connsiteY5" fmla="*/ 674542 h 3356028"/>
                    <a:gd name="connsiteX6" fmla="*/ 987423 w 2258329"/>
                    <a:gd name="connsiteY6" fmla="*/ 1030143 h 3356028"/>
                    <a:gd name="connsiteX7" fmla="*/ 1695450 w 2258329"/>
                    <a:gd name="connsiteY7" fmla="*/ 401492 h 3356028"/>
                    <a:gd name="connsiteX8" fmla="*/ 2257424 w 2258329"/>
                    <a:gd name="connsiteY8" fmla="*/ 1823893 h 3356028"/>
                    <a:gd name="connsiteX9" fmla="*/ 1927225 w 2258329"/>
                    <a:gd name="connsiteY9" fmla="*/ 2465243 h 3356028"/>
                    <a:gd name="connsiteX10" fmla="*/ 1552575 w 2258329"/>
                    <a:gd name="connsiteY10" fmla="*/ 2979593 h 3356028"/>
                    <a:gd name="connsiteX11" fmla="*/ 1384300 w 2258329"/>
                    <a:gd name="connsiteY11" fmla="*/ 3224067 h 3356028"/>
                    <a:gd name="connsiteX12" fmla="*/ 0 w 2258329"/>
                    <a:gd name="connsiteY12" fmla="*/ 3135167 h 3356028"/>
                    <a:gd name="connsiteX13" fmla="*/ 285750 w 2258329"/>
                    <a:gd name="connsiteY13" fmla="*/ 2446192 h 3356028"/>
                    <a:gd name="connsiteX0" fmla="*/ 285750 w 2258329"/>
                    <a:gd name="connsiteY0" fmla="*/ 2446192 h 3356028"/>
                    <a:gd name="connsiteX1" fmla="*/ 257175 w 2258329"/>
                    <a:gd name="connsiteY1" fmla="*/ 1442891 h 3356028"/>
                    <a:gd name="connsiteX2" fmla="*/ 434975 w 2258329"/>
                    <a:gd name="connsiteY2" fmla="*/ 890441 h 3356028"/>
                    <a:gd name="connsiteX3" fmla="*/ 739775 w 2258329"/>
                    <a:gd name="connsiteY3" fmla="*/ 337991 h 3356028"/>
                    <a:gd name="connsiteX4" fmla="*/ 917575 w 2258329"/>
                    <a:gd name="connsiteY4" fmla="*/ 45892 h 3356028"/>
                    <a:gd name="connsiteX5" fmla="*/ 955675 w 2258329"/>
                    <a:gd name="connsiteY5" fmla="*/ 674542 h 3356028"/>
                    <a:gd name="connsiteX6" fmla="*/ 987423 w 2258329"/>
                    <a:gd name="connsiteY6" fmla="*/ 1030143 h 3356028"/>
                    <a:gd name="connsiteX7" fmla="*/ 1695450 w 2258329"/>
                    <a:gd name="connsiteY7" fmla="*/ 401492 h 3356028"/>
                    <a:gd name="connsiteX8" fmla="*/ 2257424 w 2258329"/>
                    <a:gd name="connsiteY8" fmla="*/ 1823893 h 3356028"/>
                    <a:gd name="connsiteX9" fmla="*/ 1927225 w 2258329"/>
                    <a:gd name="connsiteY9" fmla="*/ 2465243 h 3356028"/>
                    <a:gd name="connsiteX10" fmla="*/ 1552575 w 2258329"/>
                    <a:gd name="connsiteY10" fmla="*/ 2979593 h 3356028"/>
                    <a:gd name="connsiteX11" fmla="*/ 1384300 w 2258329"/>
                    <a:gd name="connsiteY11" fmla="*/ 3224067 h 3356028"/>
                    <a:gd name="connsiteX12" fmla="*/ 0 w 2258329"/>
                    <a:gd name="connsiteY12" fmla="*/ 3135167 h 3356028"/>
                    <a:gd name="connsiteX13" fmla="*/ 285750 w 2258329"/>
                    <a:gd name="connsiteY13" fmla="*/ 2446192 h 3356028"/>
                    <a:gd name="connsiteX0" fmla="*/ 285750 w 2258329"/>
                    <a:gd name="connsiteY0" fmla="*/ 2446192 h 3356028"/>
                    <a:gd name="connsiteX1" fmla="*/ 257175 w 2258329"/>
                    <a:gd name="connsiteY1" fmla="*/ 1442891 h 3356028"/>
                    <a:gd name="connsiteX2" fmla="*/ 434975 w 2258329"/>
                    <a:gd name="connsiteY2" fmla="*/ 890441 h 3356028"/>
                    <a:gd name="connsiteX3" fmla="*/ 739775 w 2258329"/>
                    <a:gd name="connsiteY3" fmla="*/ 337991 h 3356028"/>
                    <a:gd name="connsiteX4" fmla="*/ 917575 w 2258329"/>
                    <a:gd name="connsiteY4" fmla="*/ 45892 h 3356028"/>
                    <a:gd name="connsiteX5" fmla="*/ 955675 w 2258329"/>
                    <a:gd name="connsiteY5" fmla="*/ 674542 h 3356028"/>
                    <a:gd name="connsiteX6" fmla="*/ 987423 w 2258329"/>
                    <a:gd name="connsiteY6" fmla="*/ 1030143 h 3356028"/>
                    <a:gd name="connsiteX7" fmla="*/ 1695450 w 2258329"/>
                    <a:gd name="connsiteY7" fmla="*/ 401492 h 3356028"/>
                    <a:gd name="connsiteX8" fmla="*/ 2257424 w 2258329"/>
                    <a:gd name="connsiteY8" fmla="*/ 1823893 h 3356028"/>
                    <a:gd name="connsiteX9" fmla="*/ 1927225 w 2258329"/>
                    <a:gd name="connsiteY9" fmla="*/ 2465243 h 3356028"/>
                    <a:gd name="connsiteX10" fmla="*/ 1552575 w 2258329"/>
                    <a:gd name="connsiteY10" fmla="*/ 2979593 h 3356028"/>
                    <a:gd name="connsiteX11" fmla="*/ 1384300 w 2258329"/>
                    <a:gd name="connsiteY11" fmla="*/ 3224067 h 3356028"/>
                    <a:gd name="connsiteX12" fmla="*/ 0 w 2258329"/>
                    <a:gd name="connsiteY12" fmla="*/ 3135167 h 3356028"/>
                    <a:gd name="connsiteX13" fmla="*/ 285750 w 2258329"/>
                    <a:gd name="connsiteY13" fmla="*/ 2446192 h 3356028"/>
                    <a:gd name="connsiteX0" fmla="*/ 285750 w 2258329"/>
                    <a:gd name="connsiteY0" fmla="*/ 2446192 h 3355015"/>
                    <a:gd name="connsiteX1" fmla="*/ 257175 w 2258329"/>
                    <a:gd name="connsiteY1" fmla="*/ 1442891 h 3355015"/>
                    <a:gd name="connsiteX2" fmla="*/ 434975 w 2258329"/>
                    <a:gd name="connsiteY2" fmla="*/ 890441 h 3355015"/>
                    <a:gd name="connsiteX3" fmla="*/ 739775 w 2258329"/>
                    <a:gd name="connsiteY3" fmla="*/ 337991 h 3355015"/>
                    <a:gd name="connsiteX4" fmla="*/ 917575 w 2258329"/>
                    <a:gd name="connsiteY4" fmla="*/ 45892 h 3355015"/>
                    <a:gd name="connsiteX5" fmla="*/ 955675 w 2258329"/>
                    <a:gd name="connsiteY5" fmla="*/ 674542 h 3355015"/>
                    <a:gd name="connsiteX6" fmla="*/ 987423 w 2258329"/>
                    <a:gd name="connsiteY6" fmla="*/ 1030143 h 3355015"/>
                    <a:gd name="connsiteX7" fmla="*/ 1695450 w 2258329"/>
                    <a:gd name="connsiteY7" fmla="*/ 401492 h 3355015"/>
                    <a:gd name="connsiteX8" fmla="*/ 2257424 w 2258329"/>
                    <a:gd name="connsiteY8" fmla="*/ 1823893 h 3355015"/>
                    <a:gd name="connsiteX9" fmla="*/ 1927225 w 2258329"/>
                    <a:gd name="connsiteY9" fmla="*/ 2465243 h 3355015"/>
                    <a:gd name="connsiteX10" fmla="*/ 1552575 w 2258329"/>
                    <a:gd name="connsiteY10" fmla="*/ 2979593 h 3355015"/>
                    <a:gd name="connsiteX11" fmla="*/ 1384300 w 2258329"/>
                    <a:gd name="connsiteY11" fmla="*/ 3224067 h 3355015"/>
                    <a:gd name="connsiteX12" fmla="*/ 0 w 2258329"/>
                    <a:gd name="connsiteY12" fmla="*/ 3135167 h 3355015"/>
                    <a:gd name="connsiteX13" fmla="*/ 285750 w 2258329"/>
                    <a:gd name="connsiteY13" fmla="*/ 2446192 h 3355015"/>
                    <a:gd name="connsiteX0" fmla="*/ 285750 w 2258329"/>
                    <a:gd name="connsiteY0" fmla="*/ 2446192 h 3365177"/>
                    <a:gd name="connsiteX1" fmla="*/ 257175 w 2258329"/>
                    <a:gd name="connsiteY1" fmla="*/ 1442891 h 3365177"/>
                    <a:gd name="connsiteX2" fmla="*/ 434975 w 2258329"/>
                    <a:gd name="connsiteY2" fmla="*/ 890441 h 3365177"/>
                    <a:gd name="connsiteX3" fmla="*/ 739775 w 2258329"/>
                    <a:gd name="connsiteY3" fmla="*/ 337991 h 3365177"/>
                    <a:gd name="connsiteX4" fmla="*/ 917575 w 2258329"/>
                    <a:gd name="connsiteY4" fmla="*/ 45892 h 3365177"/>
                    <a:gd name="connsiteX5" fmla="*/ 955675 w 2258329"/>
                    <a:gd name="connsiteY5" fmla="*/ 674542 h 3365177"/>
                    <a:gd name="connsiteX6" fmla="*/ 987423 w 2258329"/>
                    <a:gd name="connsiteY6" fmla="*/ 1030143 h 3365177"/>
                    <a:gd name="connsiteX7" fmla="*/ 1695450 w 2258329"/>
                    <a:gd name="connsiteY7" fmla="*/ 401492 h 3365177"/>
                    <a:gd name="connsiteX8" fmla="*/ 2257424 w 2258329"/>
                    <a:gd name="connsiteY8" fmla="*/ 1823893 h 3365177"/>
                    <a:gd name="connsiteX9" fmla="*/ 1927225 w 2258329"/>
                    <a:gd name="connsiteY9" fmla="*/ 2465243 h 3365177"/>
                    <a:gd name="connsiteX10" fmla="*/ 1552575 w 2258329"/>
                    <a:gd name="connsiteY10" fmla="*/ 2979593 h 3365177"/>
                    <a:gd name="connsiteX11" fmla="*/ 1384300 w 2258329"/>
                    <a:gd name="connsiteY11" fmla="*/ 3224067 h 3365177"/>
                    <a:gd name="connsiteX12" fmla="*/ 0 w 2258329"/>
                    <a:gd name="connsiteY12" fmla="*/ 3135167 h 3365177"/>
                    <a:gd name="connsiteX13" fmla="*/ 285750 w 2258329"/>
                    <a:gd name="connsiteY13" fmla="*/ 2446192 h 3365177"/>
                    <a:gd name="connsiteX0" fmla="*/ 285750 w 2258329"/>
                    <a:gd name="connsiteY0" fmla="*/ 2446192 h 3368037"/>
                    <a:gd name="connsiteX1" fmla="*/ 257175 w 2258329"/>
                    <a:gd name="connsiteY1" fmla="*/ 1442891 h 3368037"/>
                    <a:gd name="connsiteX2" fmla="*/ 434975 w 2258329"/>
                    <a:gd name="connsiteY2" fmla="*/ 890441 h 3368037"/>
                    <a:gd name="connsiteX3" fmla="*/ 739775 w 2258329"/>
                    <a:gd name="connsiteY3" fmla="*/ 337991 h 3368037"/>
                    <a:gd name="connsiteX4" fmla="*/ 917575 w 2258329"/>
                    <a:gd name="connsiteY4" fmla="*/ 45892 h 3368037"/>
                    <a:gd name="connsiteX5" fmla="*/ 955675 w 2258329"/>
                    <a:gd name="connsiteY5" fmla="*/ 674542 h 3368037"/>
                    <a:gd name="connsiteX6" fmla="*/ 987423 w 2258329"/>
                    <a:gd name="connsiteY6" fmla="*/ 1030143 h 3368037"/>
                    <a:gd name="connsiteX7" fmla="*/ 1695450 w 2258329"/>
                    <a:gd name="connsiteY7" fmla="*/ 401492 h 3368037"/>
                    <a:gd name="connsiteX8" fmla="*/ 2257424 w 2258329"/>
                    <a:gd name="connsiteY8" fmla="*/ 1823893 h 3368037"/>
                    <a:gd name="connsiteX9" fmla="*/ 1927225 w 2258329"/>
                    <a:gd name="connsiteY9" fmla="*/ 2465243 h 3368037"/>
                    <a:gd name="connsiteX10" fmla="*/ 1552575 w 2258329"/>
                    <a:gd name="connsiteY10" fmla="*/ 2979593 h 3368037"/>
                    <a:gd name="connsiteX11" fmla="*/ 1384300 w 2258329"/>
                    <a:gd name="connsiteY11" fmla="*/ 3224067 h 3368037"/>
                    <a:gd name="connsiteX12" fmla="*/ 0 w 2258329"/>
                    <a:gd name="connsiteY12" fmla="*/ 3135167 h 3368037"/>
                    <a:gd name="connsiteX13" fmla="*/ 285750 w 2258329"/>
                    <a:gd name="connsiteY13" fmla="*/ 2446192 h 3368037"/>
                    <a:gd name="connsiteX0" fmla="*/ 285750 w 2258329"/>
                    <a:gd name="connsiteY0" fmla="*/ 2446192 h 3370950"/>
                    <a:gd name="connsiteX1" fmla="*/ 257175 w 2258329"/>
                    <a:gd name="connsiteY1" fmla="*/ 1442891 h 3370950"/>
                    <a:gd name="connsiteX2" fmla="*/ 434975 w 2258329"/>
                    <a:gd name="connsiteY2" fmla="*/ 890441 h 3370950"/>
                    <a:gd name="connsiteX3" fmla="*/ 739775 w 2258329"/>
                    <a:gd name="connsiteY3" fmla="*/ 337991 h 3370950"/>
                    <a:gd name="connsiteX4" fmla="*/ 917575 w 2258329"/>
                    <a:gd name="connsiteY4" fmla="*/ 45892 h 3370950"/>
                    <a:gd name="connsiteX5" fmla="*/ 955675 w 2258329"/>
                    <a:gd name="connsiteY5" fmla="*/ 674542 h 3370950"/>
                    <a:gd name="connsiteX6" fmla="*/ 987423 w 2258329"/>
                    <a:gd name="connsiteY6" fmla="*/ 1030143 h 3370950"/>
                    <a:gd name="connsiteX7" fmla="*/ 1695450 w 2258329"/>
                    <a:gd name="connsiteY7" fmla="*/ 401492 h 3370950"/>
                    <a:gd name="connsiteX8" fmla="*/ 2257424 w 2258329"/>
                    <a:gd name="connsiteY8" fmla="*/ 1823893 h 3370950"/>
                    <a:gd name="connsiteX9" fmla="*/ 1927225 w 2258329"/>
                    <a:gd name="connsiteY9" fmla="*/ 2465243 h 3370950"/>
                    <a:gd name="connsiteX10" fmla="*/ 1552575 w 2258329"/>
                    <a:gd name="connsiteY10" fmla="*/ 2979593 h 3370950"/>
                    <a:gd name="connsiteX11" fmla="*/ 1384300 w 2258329"/>
                    <a:gd name="connsiteY11" fmla="*/ 3224067 h 3370950"/>
                    <a:gd name="connsiteX12" fmla="*/ 0 w 2258329"/>
                    <a:gd name="connsiteY12" fmla="*/ 3135167 h 3370950"/>
                    <a:gd name="connsiteX13" fmla="*/ 285750 w 2258329"/>
                    <a:gd name="connsiteY13" fmla="*/ 2446192 h 3370950"/>
                    <a:gd name="connsiteX0" fmla="*/ 285750 w 2258329"/>
                    <a:gd name="connsiteY0" fmla="*/ 2446192 h 3361915"/>
                    <a:gd name="connsiteX1" fmla="*/ 257175 w 2258329"/>
                    <a:gd name="connsiteY1" fmla="*/ 1442891 h 3361915"/>
                    <a:gd name="connsiteX2" fmla="*/ 434975 w 2258329"/>
                    <a:gd name="connsiteY2" fmla="*/ 890441 h 3361915"/>
                    <a:gd name="connsiteX3" fmla="*/ 739775 w 2258329"/>
                    <a:gd name="connsiteY3" fmla="*/ 337991 h 3361915"/>
                    <a:gd name="connsiteX4" fmla="*/ 917575 w 2258329"/>
                    <a:gd name="connsiteY4" fmla="*/ 45892 h 3361915"/>
                    <a:gd name="connsiteX5" fmla="*/ 955675 w 2258329"/>
                    <a:gd name="connsiteY5" fmla="*/ 674542 h 3361915"/>
                    <a:gd name="connsiteX6" fmla="*/ 987423 w 2258329"/>
                    <a:gd name="connsiteY6" fmla="*/ 1030143 h 3361915"/>
                    <a:gd name="connsiteX7" fmla="*/ 1695450 w 2258329"/>
                    <a:gd name="connsiteY7" fmla="*/ 401492 h 3361915"/>
                    <a:gd name="connsiteX8" fmla="*/ 2257424 w 2258329"/>
                    <a:gd name="connsiteY8" fmla="*/ 1823893 h 3361915"/>
                    <a:gd name="connsiteX9" fmla="*/ 1927225 w 2258329"/>
                    <a:gd name="connsiteY9" fmla="*/ 2465243 h 3361915"/>
                    <a:gd name="connsiteX10" fmla="*/ 1552575 w 2258329"/>
                    <a:gd name="connsiteY10" fmla="*/ 2979593 h 3361915"/>
                    <a:gd name="connsiteX11" fmla="*/ 1384300 w 2258329"/>
                    <a:gd name="connsiteY11" fmla="*/ 3224067 h 3361915"/>
                    <a:gd name="connsiteX12" fmla="*/ 0 w 2258329"/>
                    <a:gd name="connsiteY12" fmla="*/ 3135167 h 3361915"/>
                    <a:gd name="connsiteX13" fmla="*/ 285750 w 2258329"/>
                    <a:gd name="connsiteY13" fmla="*/ 2446192 h 3361915"/>
                    <a:gd name="connsiteX0" fmla="*/ 285750 w 2258329"/>
                    <a:gd name="connsiteY0" fmla="*/ 2446192 h 3360916"/>
                    <a:gd name="connsiteX1" fmla="*/ 257175 w 2258329"/>
                    <a:gd name="connsiteY1" fmla="*/ 1442891 h 3360916"/>
                    <a:gd name="connsiteX2" fmla="*/ 434975 w 2258329"/>
                    <a:gd name="connsiteY2" fmla="*/ 890441 h 3360916"/>
                    <a:gd name="connsiteX3" fmla="*/ 739775 w 2258329"/>
                    <a:gd name="connsiteY3" fmla="*/ 337991 h 3360916"/>
                    <a:gd name="connsiteX4" fmla="*/ 917575 w 2258329"/>
                    <a:gd name="connsiteY4" fmla="*/ 45892 h 3360916"/>
                    <a:gd name="connsiteX5" fmla="*/ 955675 w 2258329"/>
                    <a:gd name="connsiteY5" fmla="*/ 674542 h 3360916"/>
                    <a:gd name="connsiteX6" fmla="*/ 987423 w 2258329"/>
                    <a:gd name="connsiteY6" fmla="*/ 1030143 h 3360916"/>
                    <a:gd name="connsiteX7" fmla="*/ 1695450 w 2258329"/>
                    <a:gd name="connsiteY7" fmla="*/ 401492 h 3360916"/>
                    <a:gd name="connsiteX8" fmla="*/ 2257424 w 2258329"/>
                    <a:gd name="connsiteY8" fmla="*/ 1823893 h 3360916"/>
                    <a:gd name="connsiteX9" fmla="*/ 1927225 w 2258329"/>
                    <a:gd name="connsiteY9" fmla="*/ 2465243 h 3360916"/>
                    <a:gd name="connsiteX10" fmla="*/ 1552575 w 2258329"/>
                    <a:gd name="connsiteY10" fmla="*/ 2979593 h 3360916"/>
                    <a:gd name="connsiteX11" fmla="*/ 1384300 w 2258329"/>
                    <a:gd name="connsiteY11" fmla="*/ 3224067 h 3360916"/>
                    <a:gd name="connsiteX12" fmla="*/ 0 w 2258329"/>
                    <a:gd name="connsiteY12" fmla="*/ 3135167 h 3360916"/>
                    <a:gd name="connsiteX13" fmla="*/ 285750 w 2258329"/>
                    <a:gd name="connsiteY13" fmla="*/ 2446192 h 3360916"/>
                    <a:gd name="connsiteX0" fmla="*/ 285750 w 2258329"/>
                    <a:gd name="connsiteY0" fmla="*/ 2446192 h 3365482"/>
                    <a:gd name="connsiteX1" fmla="*/ 257175 w 2258329"/>
                    <a:gd name="connsiteY1" fmla="*/ 1442891 h 3365482"/>
                    <a:gd name="connsiteX2" fmla="*/ 43497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3497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3497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3497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3497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3497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3497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4132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4132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329"/>
                    <a:gd name="connsiteY0" fmla="*/ 2446192 h 3365482"/>
                    <a:gd name="connsiteX1" fmla="*/ 282575 w 2258329"/>
                    <a:gd name="connsiteY1" fmla="*/ 1442891 h 3365482"/>
                    <a:gd name="connsiteX2" fmla="*/ 441325 w 2258329"/>
                    <a:gd name="connsiteY2" fmla="*/ 890441 h 3365482"/>
                    <a:gd name="connsiteX3" fmla="*/ 739775 w 2258329"/>
                    <a:gd name="connsiteY3" fmla="*/ 337991 h 3365482"/>
                    <a:gd name="connsiteX4" fmla="*/ 917575 w 2258329"/>
                    <a:gd name="connsiteY4" fmla="*/ 45892 h 3365482"/>
                    <a:gd name="connsiteX5" fmla="*/ 955675 w 2258329"/>
                    <a:gd name="connsiteY5" fmla="*/ 674542 h 3365482"/>
                    <a:gd name="connsiteX6" fmla="*/ 987423 w 2258329"/>
                    <a:gd name="connsiteY6" fmla="*/ 1030143 h 3365482"/>
                    <a:gd name="connsiteX7" fmla="*/ 1695450 w 2258329"/>
                    <a:gd name="connsiteY7" fmla="*/ 401492 h 3365482"/>
                    <a:gd name="connsiteX8" fmla="*/ 2257424 w 2258329"/>
                    <a:gd name="connsiteY8" fmla="*/ 1823893 h 3365482"/>
                    <a:gd name="connsiteX9" fmla="*/ 1927225 w 2258329"/>
                    <a:gd name="connsiteY9" fmla="*/ 2465243 h 3365482"/>
                    <a:gd name="connsiteX10" fmla="*/ 1552575 w 2258329"/>
                    <a:gd name="connsiteY10" fmla="*/ 2979593 h 3365482"/>
                    <a:gd name="connsiteX11" fmla="*/ 1384300 w 2258329"/>
                    <a:gd name="connsiteY11" fmla="*/ 3224067 h 3365482"/>
                    <a:gd name="connsiteX12" fmla="*/ 0 w 2258329"/>
                    <a:gd name="connsiteY12" fmla="*/ 3135167 h 3365482"/>
                    <a:gd name="connsiteX13" fmla="*/ 285750 w 2258329"/>
                    <a:gd name="connsiteY13" fmla="*/ 2446192 h 3365482"/>
                    <a:gd name="connsiteX0" fmla="*/ 285750 w 2258157"/>
                    <a:gd name="connsiteY0" fmla="*/ 2446192 h 3365482"/>
                    <a:gd name="connsiteX1" fmla="*/ 282575 w 2258157"/>
                    <a:gd name="connsiteY1" fmla="*/ 1442891 h 3365482"/>
                    <a:gd name="connsiteX2" fmla="*/ 441325 w 2258157"/>
                    <a:gd name="connsiteY2" fmla="*/ 890441 h 3365482"/>
                    <a:gd name="connsiteX3" fmla="*/ 739775 w 2258157"/>
                    <a:gd name="connsiteY3" fmla="*/ 337991 h 3365482"/>
                    <a:gd name="connsiteX4" fmla="*/ 917575 w 2258157"/>
                    <a:gd name="connsiteY4" fmla="*/ 45892 h 3365482"/>
                    <a:gd name="connsiteX5" fmla="*/ 955675 w 2258157"/>
                    <a:gd name="connsiteY5" fmla="*/ 674542 h 3365482"/>
                    <a:gd name="connsiteX6" fmla="*/ 987423 w 2258157"/>
                    <a:gd name="connsiteY6" fmla="*/ 1030143 h 3365482"/>
                    <a:gd name="connsiteX7" fmla="*/ 1695450 w 2258157"/>
                    <a:gd name="connsiteY7" fmla="*/ 401492 h 3365482"/>
                    <a:gd name="connsiteX8" fmla="*/ 2257424 w 2258157"/>
                    <a:gd name="connsiteY8" fmla="*/ 1823893 h 3365482"/>
                    <a:gd name="connsiteX9" fmla="*/ 1892558 w 2258157"/>
                    <a:gd name="connsiteY9" fmla="*/ 2446784 h 3365482"/>
                    <a:gd name="connsiteX10" fmla="*/ 1552575 w 2258157"/>
                    <a:gd name="connsiteY10" fmla="*/ 2979593 h 3365482"/>
                    <a:gd name="connsiteX11" fmla="*/ 1384300 w 2258157"/>
                    <a:gd name="connsiteY11" fmla="*/ 3224067 h 3365482"/>
                    <a:gd name="connsiteX12" fmla="*/ 0 w 2258157"/>
                    <a:gd name="connsiteY12" fmla="*/ 3135167 h 3365482"/>
                    <a:gd name="connsiteX13" fmla="*/ 285750 w 2258157"/>
                    <a:gd name="connsiteY13" fmla="*/ 2446192 h 3365482"/>
                    <a:gd name="connsiteX0" fmla="*/ 285750 w 2258293"/>
                    <a:gd name="connsiteY0" fmla="*/ 2446192 h 3365482"/>
                    <a:gd name="connsiteX1" fmla="*/ 282575 w 2258293"/>
                    <a:gd name="connsiteY1" fmla="*/ 1442891 h 3365482"/>
                    <a:gd name="connsiteX2" fmla="*/ 441325 w 2258293"/>
                    <a:gd name="connsiteY2" fmla="*/ 890441 h 3365482"/>
                    <a:gd name="connsiteX3" fmla="*/ 739775 w 2258293"/>
                    <a:gd name="connsiteY3" fmla="*/ 337991 h 3365482"/>
                    <a:gd name="connsiteX4" fmla="*/ 917575 w 2258293"/>
                    <a:gd name="connsiteY4" fmla="*/ 45892 h 3365482"/>
                    <a:gd name="connsiteX5" fmla="*/ 955675 w 2258293"/>
                    <a:gd name="connsiteY5" fmla="*/ 674542 h 3365482"/>
                    <a:gd name="connsiteX6" fmla="*/ 987423 w 2258293"/>
                    <a:gd name="connsiteY6" fmla="*/ 1030143 h 3365482"/>
                    <a:gd name="connsiteX7" fmla="*/ 1695450 w 2258293"/>
                    <a:gd name="connsiteY7" fmla="*/ 401492 h 3365482"/>
                    <a:gd name="connsiteX8" fmla="*/ 2257424 w 2258293"/>
                    <a:gd name="connsiteY8" fmla="*/ 1823893 h 3365482"/>
                    <a:gd name="connsiteX9" fmla="*/ 1892558 w 2258293"/>
                    <a:gd name="connsiteY9" fmla="*/ 2446784 h 3365482"/>
                    <a:gd name="connsiteX10" fmla="*/ 1552575 w 2258293"/>
                    <a:gd name="connsiteY10" fmla="*/ 2979593 h 3365482"/>
                    <a:gd name="connsiteX11" fmla="*/ 1384300 w 2258293"/>
                    <a:gd name="connsiteY11" fmla="*/ 3224067 h 3365482"/>
                    <a:gd name="connsiteX12" fmla="*/ 0 w 2258293"/>
                    <a:gd name="connsiteY12" fmla="*/ 3135167 h 3365482"/>
                    <a:gd name="connsiteX13" fmla="*/ 285750 w 2258293"/>
                    <a:gd name="connsiteY13" fmla="*/ 2446192 h 3365482"/>
                    <a:gd name="connsiteX0" fmla="*/ 285750 w 2258095"/>
                    <a:gd name="connsiteY0" fmla="*/ 2446192 h 3365482"/>
                    <a:gd name="connsiteX1" fmla="*/ 282575 w 2258095"/>
                    <a:gd name="connsiteY1" fmla="*/ 1442891 h 3365482"/>
                    <a:gd name="connsiteX2" fmla="*/ 441325 w 2258095"/>
                    <a:gd name="connsiteY2" fmla="*/ 890441 h 3365482"/>
                    <a:gd name="connsiteX3" fmla="*/ 739775 w 2258095"/>
                    <a:gd name="connsiteY3" fmla="*/ 337991 h 3365482"/>
                    <a:gd name="connsiteX4" fmla="*/ 917575 w 2258095"/>
                    <a:gd name="connsiteY4" fmla="*/ 45892 h 3365482"/>
                    <a:gd name="connsiteX5" fmla="*/ 955675 w 2258095"/>
                    <a:gd name="connsiteY5" fmla="*/ 674542 h 3365482"/>
                    <a:gd name="connsiteX6" fmla="*/ 987423 w 2258095"/>
                    <a:gd name="connsiteY6" fmla="*/ 1030143 h 3365482"/>
                    <a:gd name="connsiteX7" fmla="*/ 1695450 w 2258095"/>
                    <a:gd name="connsiteY7" fmla="*/ 401492 h 3365482"/>
                    <a:gd name="connsiteX8" fmla="*/ 2257424 w 2258095"/>
                    <a:gd name="connsiteY8" fmla="*/ 1823893 h 3365482"/>
                    <a:gd name="connsiteX9" fmla="*/ 1892558 w 2258095"/>
                    <a:gd name="connsiteY9" fmla="*/ 2446784 h 3365482"/>
                    <a:gd name="connsiteX10" fmla="*/ 1552575 w 2258095"/>
                    <a:gd name="connsiteY10" fmla="*/ 2979593 h 3365482"/>
                    <a:gd name="connsiteX11" fmla="*/ 1384300 w 2258095"/>
                    <a:gd name="connsiteY11" fmla="*/ 3224067 h 3365482"/>
                    <a:gd name="connsiteX12" fmla="*/ 0 w 2258095"/>
                    <a:gd name="connsiteY12" fmla="*/ 3135167 h 3365482"/>
                    <a:gd name="connsiteX13" fmla="*/ 285750 w 2258095"/>
                    <a:gd name="connsiteY13" fmla="*/ 2446192 h 3365482"/>
                    <a:gd name="connsiteX0" fmla="*/ 285750 w 2257425"/>
                    <a:gd name="connsiteY0" fmla="*/ 2446192 h 3365482"/>
                    <a:gd name="connsiteX1" fmla="*/ 282575 w 2257425"/>
                    <a:gd name="connsiteY1" fmla="*/ 1442891 h 3365482"/>
                    <a:gd name="connsiteX2" fmla="*/ 441325 w 2257425"/>
                    <a:gd name="connsiteY2" fmla="*/ 890441 h 3365482"/>
                    <a:gd name="connsiteX3" fmla="*/ 739775 w 2257425"/>
                    <a:gd name="connsiteY3" fmla="*/ 337991 h 3365482"/>
                    <a:gd name="connsiteX4" fmla="*/ 917575 w 2257425"/>
                    <a:gd name="connsiteY4" fmla="*/ 45892 h 3365482"/>
                    <a:gd name="connsiteX5" fmla="*/ 955675 w 2257425"/>
                    <a:gd name="connsiteY5" fmla="*/ 674542 h 3365482"/>
                    <a:gd name="connsiteX6" fmla="*/ 987423 w 2257425"/>
                    <a:gd name="connsiteY6" fmla="*/ 1030143 h 3365482"/>
                    <a:gd name="connsiteX7" fmla="*/ 1695450 w 2257425"/>
                    <a:gd name="connsiteY7" fmla="*/ 401492 h 3365482"/>
                    <a:gd name="connsiteX8" fmla="*/ 2257424 w 2257425"/>
                    <a:gd name="connsiteY8" fmla="*/ 1823893 h 3365482"/>
                    <a:gd name="connsiteX9" fmla="*/ 1892558 w 2257425"/>
                    <a:gd name="connsiteY9" fmla="*/ 2446784 h 3365482"/>
                    <a:gd name="connsiteX10" fmla="*/ 1552575 w 2257425"/>
                    <a:gd name="connsiteY10" fmla="*/ 2979593 h 3365482"/>
                    <a:gd name="connsiteX11" fmla="*/ 1384300 w 2257425"/>
                    <a:gd name="connsiteY11" fmla="*/ 3224067 h 3365482"/>
                    <a:gd name="connsiteX12" fmla="*/ 0 w 2257425"/>
                    <a:gd name="connsiteY12" fmla="*/ 3135167 h 3365482"/>
                    <a:gd name="connsiteX13" fmla="*/ 285750 w 2257425"/>
                    <a:gd name="connsiteY13" fmla="*/ 2446192 h 3365482"/>
                    <a:gd name="connsiteX0" fmla="*/ 285750 w 2257425"/>
                    <a:gd name="connsiteY0" fmla="*/ 2446192 h 3365482"/>
                    <a:gd name="connsiteX1" fmla="*/ 282575 w 2257425"/>
                    <a:gd name="connsiteY1" fmla="*/ 1442891 h 3365482"/>
                    <a:gd name="connsiteX2" fmla="*/ 441325 w 2257425"/>
                    <a:gd name="connsiteY2" fmla="*/ 890441 h 3365482"/>
                    <a:gd name="connsiteX3" fmla="*/ 739775 w 2257425"/>
                    <a:gd name="connsiteY3" fmla="*/ 337991 h 3365482"/>
                    <a:gd name="connsiteX4" fmla="*/ 917575 w 2257425"/>
                    <a:gd name="connsiteY4" fmla="*/ 45892 h 3365482"/>
                    <a:gd name="connsiteX5" fmla="*/ 955675 w 2257425"/>
                    <a:gd name="connsiteY5" fmla="*/ 674542 h 3365482"/>
                    <a:gd name="connsiteX6" fmla="*/ 987423 w 2257425"/>
                    <a:gd name="connsiteY6" fmla="*/ 1030143 h 3365482"/>
                    <a:gd name="connsiteX7" fmla="*/ 1695450 w 2257425"/>
                    <a:gd name="connsiteY7" fmla="*/ 401492 h 3365482"/>
                    <a:gd name="connsiteX8" fmla="*/ 2257424 w 2257425"/>
                    <a:gd name="connsiteY8" fmla="*/ 1823893 h 3365482"/>
                    <a:gd name="connsiteX9" fmla="*/ 1892558 w 2257425"/>
                    <a:gd name="connsiteY9" fmla="*/ 2446784 h 3365482"/>
                    <a:gd name="connsiteX10" fmla="*/ 1552575 w 2257425"/>
                    <a:gd name="connsiteY10" fmla="*/ 2979593 h 3365482"/>
                    <a:gd name="connsiteX11" fmla="*/ 1384300 w 2257425"/>
                    <a:gd name="connsiteY11" fmla="*/ 3224067 h 3365482"/>
                    <a:gd name="connsiteX12" fmla="*/ 0 w 2257425"/>
                    <a:gd name="connsiteY12" fmla="*/ 3135167 h 3365482"/>
                    <a:gd name="connsiteX13" fmla="*/ 285750 w 2257425"/>
                    <a:gd name="connsiteY13" fmla="*/ 2446192 h 3365482"/>
                    <a:gd name="connsiteX0" fmla="*/ 285750 w 2257425"/>
                    <a:gd name="connsiteY0" fmla="*/ 2446192 h 3365482"/>
                    <a:gd name="connsiteX1" fmla="*/ 282575 w 2257425"/>
                    <a:gd name="connsiteY1" fmla="*/ 1442891 h 3365482"/>
                    <a:gd name="connsiteX2" fmla="*/ 441325 w 2257425"/>
                    <a:gd name="connsiteY2" fmla="*/ 890441 h 3365482"/>
                    <a:gd name="connsiteX3" fmla="*/ 739775 w 2257425"/>
                    <a:gd name="connsiteY3" fmla="*/ 337991 h 3365482"/>
                    <a:gd name="connsiteX4" fmla="*/ 917575 w 2257425"/>
                    <a:gd name="connsiteY4" fmla="*/ 45892 h 3365482"/>
                    <a:gd name="connsiteX5" fmla="*/ 955675 w 2257425"/>
                    <a:gd name="connsiteY5" fmla="*/ 674542 h 3365482"/>
                    <a:gd name="connsiteX6" fmla="*/ 987423 w 2257425"/>
                    <a:gd name="connsiteY6" fmla="*/ 1030143 h 3365482"/>
                    <a:gd name="connsiteX7" fmla="*/ 1695450 w 2257425"/>
                    <a:gd name="connsiteY7" fmla="*/ 401492 h 3365482"/>
                    <a:gd name="connsiteX8" fmla="*/ 2257424 w 2257425"/>
                    <a:gd name="connsiteY8" fmla="*/ 1823893 h 3365482"/>
                    <a:gd name="connsiteX9" fmla="*/ 1892558 w 2257425"/>
                    <a:gd name="connsiteY9" fmla="*/ 2446784 h 3365482"/>
                    <a:gd name="connsiteX10" fmla="*/ 1521414 w 2257425"/>
                    <a:gd name="connsiteY10" fmla="*/ 3025819 h 3365482"/>
                    <a:gd name="connsiteX11" fmla="*/ 1384300 w 2257425"/>
                    <a:gd name="connsiteY11" fmla="*/ 3224067 h 3365482"/>
                    <a:gd name="connsiteX12" fmla="*/ 0 w 2257425"/>
                    <a:gd name="connsiteY12" fmla="*/ 3135167 h 3365482"/>
                    <a:gd name="connsiteX13" fmla="*/ 285750 w 2257425"/>
                    <a:gd name="connsiteY13" fmla="*/ 2446192 h 3365482"/>
                    <a:gd name="connsiteX0" fmla="*/ 285750 w 2257425"/>
                    <a:gd name="connsiteY0" fmla="*/ 2446192 h 3365482"/>
                    <a:gd name="connsiteX1" fmla="*/ 282575 w 2257425"/>
                    <a:gd name="connsiteY1" fmla="*/ 1442891 h 3365482"/>
                    <a:gd name="connsiteX2" fmla="*/ 441325 w 2257425"/>
                    <a:gd name="connsiteY2" fmla="*/ 890441 h 3365482"/>
                    <a:gd name="connsiteX3" fmla="*/ 739775 w 2257425"/>
                    <a:gd name="connsiteY3" fmla="*/ 337991 h 3365482"/>
                    <a:gd name="connsiteX4" fmla="*/ 917575 w 2257425"/>
                    <a:gd name="connsiteY4" fmla="*/ 45892 h 3365482"/>
                    <a:gd name="connsiteX5" fmla="*/ 955675 w 2257425"/>
                    <a:gd name="connsiteY5" fmla="*/ 674542 h 3365482"/>
                    <a:gd name="connsiteX6" fmla="*/ 987423 w 2257425"/>
                    <a:gd name="connsiteY6" fmla="*/ 1030143 h 3365482"/>
                    <a:gd name="connsiteX7" fmla="*/ 1695450 w 2257425"/>
                    <a:gd name="connsiteY7" fmla="*/ 401492 h 3365482"/>
                    <a:gd name="connsiteX8" fmla="*/ 2257424 w 2257425"/>
                    <a:gd name="connsiteY8" fmla="*/ 1823893 h 3365482"/>
                    <a:gd name="connsiteX9" fmla="*/ 1892558 w 2257425"/>
                    <a:gd name="connsiteY9" fmla="*/ 2446784 h 3365482"/>
                    <a:gd name="connsiteX10" fmla="*/ 1521414 w 2257425"/>
                    <a:gd name="connsiteY10" fmla="*/ 3025819 h 3365482"/>
                    <a:gd name="connsiteX11" fmla="*/ 1384300 w 2257425"/>
                    <a:gd name="connsiteY11" fmla="*/ 3224067 h 3365482"/>
                    <a:gd name="connsiteX12" fmla="*/ 0 w 2257425"/>
                    <a:gd name="connsiteY12" fmla="*/ 3135167 h 3365482"/>
                    <a:gd name="connsiteX13" fmla="*/ 285750 w 2257425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92558 w 2278151"/>
                    <a:gd name="connsiteY9" fmla="*/ 2446784 h 3365482"/>
                    <a:gd name="connsiteX10" fmla="*/ 1521414 w 2278151"/>
                    <a:gd name="connsiteY10" fmla="*/ 3025819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92558 w 2278151"/>
                    <a:gd name="connsiteY9" fmla="*/ 2446784 h 3365482"/>
                    <a:gd name="connsiteX10" fmla="*/ 1521414 w 2278151"/>
                    <a:gd name="connsiteY10" fmla="*/ 3025819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52129 w 2278151"/>
                    <a:gd name="connsiteY9" fmla="*/ 2451428 h 3365482"/>
                    <a:gd name="connsiteX10" fmla="*/ 1521414 w 2278151"/>
                    <a:gd name="connsiteY10" fmla="*/ 3025819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22094 w 2278151"/>
                    <a:gd name="connsiteY9" fmla="*/ 2453758 h 3365482"/>
                    <a:gd name="connsiteX10" fmla="*/ 1521414 w 2278151"/>
                    <a:gd name="connsiteY10" fmla="*/ 3025819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22094 w 2278151"/>
                    <a:gd name="connsiteY9" fmla="*/ 2453758 h 3365482"/>
                    <a:gd name="connsiteX10" fmla="*/ 1521414 w 2278151"/>
                    <a:gd name="connsiteY10" fmla="*/ 3025819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22094 w 2278151"/>
                    <a:gd name="connsiteY9" fmla="*/ 2453758 h 3365482"/>
                    <a:gd name="connsiteX10" fmla="*/ 1484442 w 2278151"/>
                    <a:gd name="connsiteY10" fmla="*/ 3016602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22094 w 2278151"/>
                    <a:gd name="connsiteY9" fmla="*/ 2453758 h 3365482"/>
                    <a:gd name="connsiteX10" fmla="*/ 1484442 w 2278151"/>
                    <a:gd name="connsiteY10" fmla="*/ 3016602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22094 w 2278151"/>
                    <a:gd name="connsiteY9" fmla="*/ 2453758 h 3365482"/>
                    <a:gd name="connsiteX10" fmla="*/ 1484442 w 2278151"/>
                    <a:gd name="connsiteY10" fmla="*/ 3016602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22094 w 2278151"/>
                    <a:gd name="connsiteY9" fmla="*/ 2453758 h 3365482"/>
                    <a:gd name="connsiteX10" fmla="*/ 1484442 w 2278151"/>
                    <a:gd name="connsiteY10" fmla="*/ 3016602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822094 w 2278151"/>
                    <a:gd name="connsiteY9" fmla="*/ 2453758 h 3365482"/>
                    <a:gd name="connsiteX10" fmla="*/ 1452090 w 2278151"/>
                    <a:gd name="connsiteY10" fmla="*/ 3008536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779347 w 2278151"/>
                    <a:gd name="connsiteY9" fmla="*/ 2448010 h 3365482"/>
                    <a:gd name="connsiteX10" fmla="*/ 1452090 w 2278151"/>
                    <a:gd name="connsiteY10" fmla="*/ 3008536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779347 w 2278151"/>
                    <a:gd name="connsiteY9" fmla="*/ 2448010 h 3365482"/>
                    <a:gd name="connsiteX10" fmla="*/ 1452090 w 2278151"/>
                    <a:gd name="connsiteY10" fmla="*/ 3008536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365482"/>
                    <a:gd name="connsiteX1" fmla="*/ 282575 w 2278151"/>
                    <a:gd name="connsiteY1" fmla="*/ 1442891 h 3365482"/>
                    <a:gd name="connsiteX2" fmla="*/ 441325 w 2278151"/>
                    <a:gd name="connsiteY2" fmla="*/ 890441 h 3365482"/>
                    <a:gd name="connsiteX3" fmla="*/ 739775 w 2278151"/>
                    <a:gd name="connsiteY3" fmla="*/ 337991 h 3365482"/>
                    <a:gd name="connsiteX4" fmla="*/ 917575 w 2278151"/>
                    <a:gd name="connsiteY4" fmla="*/ 45892 h 3365482"/>
                    <a:gd name="connsiteX5" fmla="*/ 955675 w 2278151"/>
                    <a:gd name="connsiteY5" fmla="*/ 674542 h 3365482"/>
                    <a:gd name="connsiteX6" fmla="*/ 987423 w 2278151"/>
                    <a:gd name="connsiteY6" fmla="*/ 1030143 h 3365482"/>
                    <a:gd name="connsiteX7" fmla="*/ 1695450 w 2278151"/>
                    <a:gd name="connsiteY7" fmla="*/ 401492 h 3365482"/>
                    <a:gd name="connsiteX8" fmla="*/ 2278151 w 2278151"/>
                    <a:gd name="connsiteY8" fmla="*/ 1721069 h 3365482"/>
                    <a:gd name="connsiteX9" fmla="*/ 1779347 w 2278151"/>
                    <a:gd name="connsiteY9" fmla="*/ 2448010 h 3365482"/>
                    <a:gd name="connsiteX10" fmla="*/ 1452090 w 2278151"/>
                    <a:gd name="connsiteY10" fmla="*/ 3008536 h 3365482"/>
                    <a:gd name="connsiteX11" fmla="*/ 1384300 w 2278151"/>
                    <a:gd name="connsiteY11" fmla="*/ 3224067 h 3365482"/>
                    <a:gd name="connsiteX12" fmla="*/ 0 w 2278151"/>
                    <a:gd name="connsiteY12" fmla="*/ 3135167 h 3365482"/>
                    <a:gd name="connsiteX13" fmla="*/ 285750 w 2278151"/>
                    <a:gd name="connsiteY13" fmla="*/ 2446192 h 3365482"/>
                    <a:gd name="connsiteX0" fmla="*/ 285750 w 2278151"/>
                    <a:gd name="connsiteY0" fmla="*/ 2446192 h 3422076"/>
                    <a:gd name="connsiteX1" fmla="*/ 282575 w 2278151"/>
                    <a:gd name="connsiteY1" fmla="*/ 1442891 h 3422076"/>
                    <a:gd name="connsiteX2" fmla="*/ 441325 w 2278151"/>
                    <a:gd name="connsiteY2" fmla="*/ 890441 h 3422076"/>
                    <a:gd name="connsiteX3" fmla="*/ 739775 w 2278151"/>
                    <a:gd name="connsiteY3" fmla="*/ 337991 h 3422076"/>
                    <a:gd name="connsiteX4" fmla="*/ 917575 w 2278151"/>
                    <a:gd name="connsiteY4" fmla="*/ 45892 h 3422076"/>
                    <a:gd name="connsiteX5" fmla="*/ 955675 w 2278151"/>
                    <a:gd name="connsiteY5" fmla="*/ 674542 h 3422076"/>
                    <a:gd name="connsiteX6" fmla="*/ 987423 w 2278151"/>
                    <a:gd name="connsiteY6" fmla="*/ 1030143 h 3422076"/>
                    <a:gd name="connsiteX7" fmla="*/ 1695450 w 2278151"/>
                    <a:gd name="connsiteY7" fmla="*/ 401492 h 3422076"/>
                    <a:gd name="connsiteX8" fmla="*/ 2278151 w 2278151"/>
                    <a:gd name="connsiteY8" fmla="*/ 1721069 h 3422076"/>
                    <a:gd name="connsiteX9" fmla="*/ 1779347 w 2278151"/>
                    <a:gd name="connsiteY9" fmla="*/ 2448010 h 3422076"/>
                    <a:gd name="connsiteX10" fmla="*/ 1452090 w 2278151"/>
                    <a:gd name="connsiteY10" fmla="*/ 3008536 h 3422076"/>
                    <a:gd name="connsiteX11" fmla="*/ 1318511 w 2278151"/>
                    <a:gd name="connsiteY11" fmla="*/ 3310748 h 3422076"/>
                    <a:gd name="connsiteX12" fmla="*/ 0 w 2278151"/>
                    <a:gd name="connsiteY12" fmla="*/ 3135167 h 3422076"/>
                    <a:gd name="connsiteX13" fmla="*/ 285750 w 2278151"/>
                    <a:gd name="connsiteY13" fmla="*/ 2446192 h 3422076"/>
                    <a:gd name="connsiteX0" fmla="*/ 285750 w 2278151"/>
                    <a:gd name="connsiteY0" fmla="*/ 2446192 h 3422076"/>
                    <a:gd name="connsiteX1" fmla="*/ 282575 w 2278151"/>
                    <a:gd name="connsiteY1" fmla="*/ 1442891 h 3422076"/>
                    <a:gd name="connsiteX2" fmla="*/ 441325 w 2278151"/>
                    <a:gd name="connsiteY2" fmla="*/ 890441 h 3422076"/>
                    <a:gd name="connsiteX3" fmla="*/ 739775 w 2278151"/>
                    <a:gd name="connsiteY3" fmla="*/ 337991 h 3422076"/>
                    <a:gd name="connsiteX4" fmla="*/ 917575 w 2278151"/>
                    <a:gd name="connsiteY4" fmla="*/ 45892 h 3422076"/>
                    <a:gd name="connsiteX5" fmla="*/ 955675 w 2278151"/>
                    <a:gd name="connsiteY5" fmla="*/ 674542 h 3422076"/>
                    <a:gd name="connsiteX6" fmla="*/ 987423 w 2278151"/>
                    <a:gd name="connsiteY6" fmla="*/ 1030143 h 3422076"/>
                    <a:gd name="connsiteX7" fmla="*/ 1695450 w 2278151"/>
                    <a:gd name="connsiteY7" fmla="*/ 401492 h 3422076"/>
                    <a:gd name="connsiteX8" fmla="*/ 2278151 w 2278151"/>
                    <a:gd name="connsiteY8" fmla="*/ 1721069 h 3422076"/>
                    <a:gd name="connsiteX9" fmla="*/ 1779347 w 2278151"/>
                    <a:gd name="connsiteY9" fmla="*/ 2448010 h 3422076"/>
                    <a:gd name="connsiteX10" fmla="*/ 1433604 w 2278151"/>
                    <a:gd name="connsiteY10" fmla="*/ 3003925 h 3422076"/>
                    <a:gd name="connsiteX11" fmla="*/ 1318511 w 2278151"/>
                    <a:gd name="connsiteY11" fmla="*/ 3310748 h 3422076"/>
                    <a:gd name="connsiteX12" fmla="*/ 0 w 2278151"/>
                    <a:gd name="connsiteY12" fmla="*/ 3135167 h 3422076"/>
                    <a:gd name="connsiteX13" fmla="*/ 285750 w 2278151"/>
                    <a:gd name="connsiteY13" fmla="*/ 2446192 h 3422076"/>
                    <a:gd name="connsiteX0" fmla="*/ 285750 w 2278151"/>
                    <a:gd name="connsiteY0" fmla="*/ 2446192 h 3422076"/>
                    <a:gd name="connsiteX1" fmla="*/ 282575 w 2278151"/>
                    <a:gd name="connsiteY1" fmla="*/ 1442891 h 3422076"/>
                    <a:gd name="connsiteX2" fmla="*/ 441325 w 2278151"/>
                    <a:gd name="connsiteY2" fmla="*/ 890441 h 3422076"/>
                    <a:gd name="connsiteX3" fmla="*/ 739775 w 2278151"/>
                    <a:gd name="connsiteY3" fmla="*/ 337991 h 3422076"/>
                    <a:gd name="connsiteX4" fmla="*/ 917575 w 2278151"/>
                    <a:gd name="connsiteY4" fmla="*/ 45892 h 3422076"/>
                    <a:gd name="connsiteX5" fmla="*/ 955675 w 2278151"/>
                    <a:gd name="connsiteY5" fmla="*/ 674542 h 3422076"/>
                    <a:gd name="connsiteX6" fmla="*/ 987423 w 2278151"/>
                    <a:gd name="connsiteY6" fmla="*/ 1030143 h 3422076"/>
                    <a:gd name="connsiteX7" fmla="*/ 1695450 w 2278151"/>
                    <a:gd name="connsiteY7" fmla="*/ 401492 h 3422076"/>
                    <a:gd name="connsiteX8" fmla="*/ 2278151 w 2278151"/>
                    <a:gd name="connsiteY8" fmla="*/ 1721069 h 3422076"/>
                    <a:gd name="connsiteX9" fmla="*/ 1779347 w 2278151"/>
                    <a:gd name="connsiteY9" fmla="*/ 2448010 h 3422076"/>
                    <a:gd name="connsiteX10" fmla="*/ 1433604 w 2278151"/>
                    <a:gd name="connsiteY10" fmla="*/ 3003925 h 3422076"/>
                    <a:gd name="connsiteX11" fmla="*/ 1318511 w 2278151"/>
                    <a:gd name="connsiteY11" fmla="*/ 3310748 h 3422076"/>
                    <a:gd name="connsiteX12" fmla="*/ 0 w 2278151"/>
                    <a:gd name="connsiteY12" fmla="*/ 3135167 h 3422076"/>
                    <a:gd name="connsiteX13" fmla="*/ 285750 w 2278151"/>
                    <a:gd name="connsiteY13" fmla="*/ 2446192 h 3422076"/>
                    <a:gd name="connsiteX0" fmla="*/ 285750 w 2364746"/>
                    <a:gd name="connsiteY0" fmla="*/ 2446192 h 3422076"/>
                    <a:gd name="connsiteX1" fmla="*/ 282575 w 2364746"/>
                    <a:gd name="connsiteY1" fmla="*/ 1442891 h 3422076"/>
                    <a:gd name="connsiteX2" fmla="*/ 441325 w 2364746"/>
                    <a:gd name="connsiteY2" fmla="*/ 890441 h 3422076"/>
                    <a:gd name="connsiteX3" fmla="*/ 739775 w 2364746"/>
                    <a:gd name="connsiteY3" fmla="*/ 337991 h 3422076"/>
                    <a:gd name="connsiteX4" fmla="*/ 917575 w 2364746"/>
                    <a:gd name="connsiteY4" fmla="*/ 45892 h 3422076"/>
                    <a:gd name="connsiteX5" fmla="*/ 955675 w 2364746"/>
                    <a:gd name="connsiteY5" fmla="*/ 674542 h 3422076"/>
                    <a:gd name="connsiteX6" fmla="*/ 987423 w 2364746"/>
                    <a:gd name="connsiteY6" fmla="*/ 1030143 h 3422076"/>
                    <a:gd name="connsiteX7" fmla="*/ 1695450 w 2364746"/>
                    <a:gd name="connsiteY7" fmla="*/ 401492 h 3422076"/>
                    <a:gd name="connsiteX8" fmla="*/ 2364746 w 2364746"/>
                    <a:gd name="connsiteY8" fmla="*/ 1649390 h 3422076"/>
                    <a:gd name="connsiteX9" fmla="*/ 1779347 w 2364746"/>
                    <a:gd name="connsiteY9" fmla="*/ 2448010 h 3422076"/>
                    <a:gd name="connsiteX10" fmla="*/ 1433604 w 2364746"/>
                    <a:gd name="connsiteY10" fmla="*/ 3003925 h 3422076"/>
                    <a:gd name="connsiteX11" fmla="*/ 1318511 w 2364746"/>
                    <a:gd name="connsiteY11" fmla="*/ 3310748 h 3422076"/>
                    <a:gd name="connsiteX12" fmla="*/ 0 w 2364746"/>
                    <a:gd name="connsiteY12" fmla="*/ 3135167 h 3422076"/>
                    <a:gd name="connsiteX13" fmla="*/ 285750 w 2364746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779347 w 2339333"/>
                    <a:gd name="connsiteY9" fmla="*/ 2448010 h 3422076"/>
                    <a:gd name="connsiteX10" fmla="*/ 1433604 w 2339333"/>
                    <a:gd name="connsiteY10" fmla="*/ 3003925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779347 w 2339333"/>
                    <a:gd name="connsiteY9" fmla="*/ 2448010 h 3422076"/>
                    <a:gd name="connsiteX10" fmla="*/ 1433604 w 2339333"/>
                    <a:gd name="connsiteY10" fmla="*/ 3003925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722751 w 2339333"/>
                    <a:gd name="connsiteY9" fmla="*/ 2458445 h 3422076"/>
                    <a:gd name="connsiteX10" fmla="*/ 1433604 w 2339333"/>
                    <a:gd name="connsiteY10" fmla="*/ 3003925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722751 w 2339333"/>
                    <a:gd name="connsiteY9" fmla="*/ 2458445 h 3422076"/>
                    <a:gd name="connsiteX10" fmla="*/ 1383932 w 2339333"/>
                    <a:gd name="connsiteY10" fmla="*/ 3006267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722751 w 2339333"/>
                    <a:gd name="connsiteY9" fmla="*/ 2458445 h 3422076"/>
                    <a:gd name="connsiteX10" fmla="*/ 1383932 w 2339333"/>
                    <a:gd name="connsiteY10" fmla="*/ 3006267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722751 w 2339333"/>
                    <a:gd name="connsiteY9" fmla="*/ 2458445 h 3422076"/>
                    <a:gd name="connsiteX10" fmla="*/ 1383932 w 2339333"/>
                    <a:gd name="connsiteY10" fmla="*/ 3006267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722751 w 2339333"/>
                    <a:gd name="connsiteY9" fmla="*/ 2458445 h 3422076"/>
                    <a:gd name="connsiteX10" fmla="*/ 1383932 w 2339333"/>
                    <a:gd name="connsiteY10" fmla="*/ 3006267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689248 w 2339333"/>
                    <a:gd name="connsiteY9" fmla="*/ 2455002 h 3422076"/>
                    <a:gd name="connsiteX10" fmla="*/ 1383932 w 2339333"/>
                    <a:gd name="connsiteY10" fmla="*/ 3006267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689248 w 2339333"/>
                    <a:gd name="connsiteY9" fmla="*/ 2455002 h 3422076"/>
                    <a:gd name="connsiteX10" fmla="*/ 1356203 w 2339333"/>
                    <a:gd name="connsiteY10" fmla="*/ 2999354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689248 w 2339333"/>
                    <a:gd name="connsiteY9" fmla="*/ 2455002 h 3422076"/>
                    <a:gd name="connsiteX10" fmla="*/ 1356203 w 2339333"/>
                    <a:gd name="connsiteY10" fmla="*/ 2999354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689248 w 2339333"/>
                    <a:gd name="connsiteY9" fmla="*/ 2455002 h 3422076"/>
                    <a:gd name="connsiteX10" fmla="*/ 1356203 w 2339333"/>
                    <a:gd name="connsiteY10" fmla="*/ 2999354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689248 w 2339333"/>
                    <a:gd name="connsiteY9" fmla="*/ 2455002 h 3422076"/>
                    <a:gd name="connsiteX10" fmla="*/ 1356203 w 2339333"/>
                    <a:gd name="connsiteY10" fmla="*/ 2999354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  <a:gd name="connsiteX0" fmla="*/ 285750 w 2339333"/>
                    <a:gd name="connsiteY0" fmla="*/ 2446192 h 3422076"/>
                    <a:gd name="connsiteX1" fmla="*/ 282575 w 2339333"/>
                    <a:gd name="connsiteY1" fmla="*/ 1442891 h 3422076"/>
                    <a:gd name="connsiteX2" fmla="*/ 441325 w 2339333"/>
                    <a:gd name="connsiteY2" fmla="*/ 890441 h 3422076"/>
                    <a:gd name="connsiteX3" fmla="*/ 739775 w 2339333"/>
                    <a:gd name="connsiteY3" fmla="*/ 337991 h 3422076"/>
                    <a:gd name="connsiteX4" fmla="*/ 917575 w 2339333"/>
                    <a:gd name="connsiteY4" fmla="*/ 45892 h 3422076"/>
                    <a:gd name="connsiteX5" fmla="*/ 955675 w 2339333"/>
                    <a:gd name="connsiteY5" fmla="*/ 674542 h 3422076"/>
                    <a:gd name="connsiteX6" fmla="*/ 987423 w 2339333"/>
                    <a:gd name="connsiteY6" fmla="*/ 1030143 h 3422076"/>
                    <a:gd name="connsiteX7" fmla="*/ 1695450 w 2339333"/>
                    <a:gd name="connsiteY7" fmla="*/ 401492 h 3422076"/>
                    <a:gd name="connsiteX8" fmla="*/ 2339334 w 2339333"/>
                    <a:gd name="connsiteY8" fmla="*/ 1652873 h 3422076"/>
                    <a:gd name="connsiteX9" fmla="*/ 1689248 w 2339333"/>
                    <a:gd name="connsiteY9" fmla="*/ 2455002 h 3422076"/>
                    <a:gd name="connsiteX10" fmla="*/ 1356203 w 2339333"/>
                    <a:gd name="connsiteY10" fmla="*/ 2999354 h 3422076"/>
                    <a:gd name="connsiteX11" fmla="*/ 1318511 w 2339333"/>
                    <a:gd name="connsiteY11" fmla="*/ 3310748 h 3422076"/>
                    <a:gd name="connsiteX12" fmla="*/ 0 w 2339333"/>
                    <a:gd name="connsiteY12" fmla="*/ 3135167 h 3422076"/>
                    <a:gd name="connsiteX13" fmla="*/ 285750 w 2339333"/>
                    <a:gd name="connsiteY13" fmla="*/ 2446192 h 34220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39333" h="3422076">
                      <a:moveTo>
                        <a:pt x="285750" y="2446192"/>
                      </a:moveTo>
                      <a:cubicBezTo>
                        <a:pt x="329142" y="2035558"/>
                        <a:pt x="385233" y="1897975"/>
                        <a:pt x="282575" y="1442891"/>
                      </a:cubicBezTo>
                      <a:cubicBezTo>
                        <a:pt x="264583" y="1230166"/>
                        <a:pt x="300567" y="1071416"/>
                        <a:pt x="441325" y="890441"/>
                      </a:cubicBezTo>
                      <a:cubicBezTo>
                        <a:pt x="574675" y="512616"/>
                        <a:pt x="565150" y="509441"/>
                        <a:pt x="739775" y="337991"/>
                      </a:cubicBezTo>
                      <a:cubicBezTo>
                        <a:pt x="841375" y="213108"/>
                        <a:pt x="809625" y="189825"/>
                        <a:pt x="917575" y="45892"/>
                      </a:cubicBezTo>
                      <a:cubicBezTo>
                        <a:pt x="1065742" y="-142491"/>
                        <a:pt x="1328208" y="285075"/>
                        <a:pt x="955675" y="674542"/>
                      </a:cubicBezTo>
                      <a:cubicBezTo>
                        <a:pt x="892174" y="862926"/>
                        <a:pt x="930274" y="1051309"/>
                        <a:pt x="987423" y="1030143"/>
                      </a:cubicBezTo>
                      <a:lnTo>
                        <a:pt x="1695450" y="401492"/>
                      </a:lnTo>
                      <a:cubicBezTo>
                        <a:pt x="1961091" y="581409"/>
                        <a:pt x="2300705" y="1308915"/>
                        <a:pt x="2339334" y="1652873"/>
                      </a:cubicBezTo>
                      <a:cubicBezTo>
                        <a:pt x="2328273" y="1969118"/>
                        <a:pt x="2002770" y="2161293"/>
                        <a:pt x="1689248" y="2455002"/>
                      </a:cubicBezTo>
                      <a:cubicBezTo>
                        <a:pt x="1555640" y="2622173"/>
                        <a:pt x="1533876" y="2662231"/>
                        <a:pt x="1356203" y="2999354"/>
                      </a:cubicBezTo>
                      <a:cubicBezTo>
                        <a:pt x="1288238" y="3171310"/>
                        <a:pt x="1376719" y="3176340"/>
                        <a:pt x="1318511" y="3310748"/>
                      </a:cubicBezTo>
                      <a:cubicBezTo>
                        <a:pt x="1021385" y="3526384"/>
                        <a:pt x="257439" y="3407688"/>
                        <a:pt x="0" y="3135167"/>
                      </a:cubicBezTo>
                      <a:lnTo>
                        <a:pt x="285750" y="2446192"/>
                      </a:lnTo>
                      <a:close/>
                    </a:path>
                  </a:pathLst>
                </a:custGeom>
                <a:solidFill>
                  <a:srgbClr val="F3A87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Rectangle 14"/>
                <p:cNvSpPr/>
                <p:nvPr/>
              </p:nvSpPr>
              <p:spPr>
                <a:xfrm rot="20760000">
                  <a:off x="4390848" y="3116218"/>
                  <a:ext cx="360152" cy="479717"/>
                </a:xfrm>
                <a:custGeom>
                  <a:avLst/>
                  <a:gdLst>
                    <a:gd name="connsiteX0" fmla="*/ 0 w 398493"/>
                    <a:gd name="connsiteY0" fmla="*/ 0 h 861030"/>
                    <a:gd name="connsiteX1" fmla="*/ 398493 w 398493"/>
                    <a:gd name="connsiteY1" fmla="*/ 0 h 861030"/>
                    <a:gd name="connsiteX2" fmla="*/ 398493 w 398493"/>
                    <a:gd name="connsiteY2" fmla="*/ 861030 h 861030"/>
                    <a:gd name="connsiteX3" fmla="*/ 0 w 398493"/>
                    <a:gd name="connsiteY3" fmla="*/ 861030 h 861030"/>
                    <a:gd name="connsiteX4" fmla="*/ 0 w 398493"/>
                    <a:gd name="connsiteY4" fmla="*/ 0 h 861030"/>
                    <a:gd name="connsiteX0" fmla="*/ 224152 w 398493"/>
                    <a:gd name="connsiteY0" fmla="*/ 53369 h 861030"/>
                    <a:gd name="connsiteX1" fmla="*/ 398493 w 398493"/>
                    <a:gd name="connsiteY1" fmla="*/ 0 h 861030"/>
                    <a:gd name="connsiteX2" fmla="*/ 398493 w 398493"/>
                    <a:gd name="connsiteY2" fmla="*/ 861030 h 861030"/>
                    <a:gd name="connsiteX3" fmla="*/ 0 w 398493"/>
                    <a:gd name="connsiteY3" fmla="*/ 861030 h 861030"/>
                    <a:gd name="connsiteX4" fmla="*/ 224152 w 398493"/>
                    <a:gd name="connsiteY4" fmla="*/ 53369 h 861030"/>
                    <a:gd name="connsiteX0" fmla="*/ 224152 w 487442"/>
                    <a:gd name="connsiteY0" fmla="*/ 0 h 807661"/>
                    <a:gd name="connsiteX1" fmla="*/ 487442 w 487442"/>
                    <a:gd name="connsiteY1" fmla="*/ 334450 h 807661"/>
                    <a:gd name="connsiteX2" fmla="*/ 398493 w 487442"/>
                    <a:gd name="connsiteY2" fmla="*/ 807661 h 807661"/>
                    <a:gd name="connsiteX3" fmla="*/ 0 w 487442"/>
                    <a:gd name="connsiteY3" fmla="*/ 807661 h 807661"/>
                    <a:gd name="connsiteX4" fmla="*/ 224152 w 487442"/>
                    <a:gd name="connsiteY4" fmla="*/ 0 h 807661"/>
                    <a:gd name="connsiteX0" fmla="*/ 224152 w 511606"/>
                    <a:gd name="connsiteY0" fmla="*/ 0 h 807661"/>
                    <a:gd name="connsiteX1" fmla="*/ 487442 w 511606"/>
                    <a:gd name="connsiteY1" fmla="*/ 334450 h 807661"/>
                    <a:gd name="connsiteX2" fmla="*/ 398493 w 511606"/>
                    <a:gd name="connsiteY2" fmla="*/ 807661 h 807661"/>
                    <a:gd name="connsiteX3" fmla="*/ 0 w 511606"/>
                    <a:gd name="connsiteY3" fmla="*/ 807661 h 807661"/>
                    <a:gd name="connsiteX4" fmla="*/ 224152 w 511606"/>
                    <a:gd name="connsiteY4" fmla="*/ 0 h 807661"/>
                    <a:gd name="connsiteX0" fmla="*/ 199246 w 510075"/>
                    <a:gd name="connsiteY0" fmla="*/ 0 h 814777"/>
                    <a:gd name="connsiteX1" fmla="*/ 487442 w 510075"/>
                    <a:gd name="connsiteY1" fmla="*/ 341566 h 814777"/>
                    <a:gd name="connsiteX2" fmla="*/ 398493 w 510075"/>
                    <a:gd name="connsiteY2" fmla="*/ 814777 h 814777"/>
                    <a:gd name="connsiteX3" fmla="*/ 0 w 510075"/>
                    <a:gd name="connsiteY3" fmla="*/ 814777 h 814777"/>
                    <a:gd name="connsiteX4" fmla="*/ 199246 w 510075"/>
                    <a:gd name="connsiteY4" fmla="*/ 0 h 814777"/>
                    <a:gd name="connsiteX0" fmla="*/ 199246 w 512881"/>
                    <a:gd name="connsiteY0" fmla="*/ 89239 h 904016"/>
                    <a:gd name="connsiteX1" fmla="*/ 487442 w 512881"/>
                    <a:gd name="connsiteY1" fmla="*/ 430805 h 904016"/>
                    <a:gd name="connsiteX2" fmla="*/ 398493 w 512881"/>
                    <a:gd name="connsiteY2" fmla="*/ 904016 h 904016"/>
                    <a:gd name="connsiteX3" fmla="*/ 0 w 512881"/>
                    <a:gd name="connsiteY3" fmla="*/ 904016 h 904016"/>
                    <a:gd name="connsiteX4" fmla="*/ 199246 w 512881"/>
                    <a:gd name="connsiteY4" fmla="*/ 89239 h 904016"/>
                    <a:gd name="connsiteX0" fmla="*/ 199246 w 522810"/>
                    <a:gd name="connsiteY0" fmla="*/ 84292 h 899069"/>
                    <a:gd name="connsiteX1" fmla="*/ 498116 w 522810"/>
                    <a:gd name="connsiteY1" fmla="*/ 447206 h 899069"/>
                    <a:gd name="connsiteX2" fmla="*/ 398493 w 522810"/>
                    <a:gd name="connsiteY2" fmla="*/ 899069 h 899069"/>
                    <a:gd name="connsiteX3" fmla="*/ 0 w 522810"/>
                    <a:gd name="connsiteY3" fmla="*/ 899069 h 899069"/>
                    <a:gd name="connsiteX4" fmla="*/ 199246 w 522810"/>
                    <a:gd name="connsiteY4" fmla="*/ 84292 h 899069"/>
                    <a:gd name="connsiteX0" fmla="*/ 199246 w 539271"/>
                    <a:gd name="connsiteY0" fmla="*/ 80279 h 895056"/>
                    <a:gd name="connsiteX1" fmla="*/ 498116 w 539271"/>
                    <a:gd name="connsiteY1" fmla="*/ 443193 h 895056"/>
                    <a:gd name="connsiteX2" fmla="*/ 398493 w 539271"/>
                    <a:gd name="connsiteY2" fmla="*/ 895056 h 895056"/>
                    <a:gd name="connsiteX3" fmla="*/ 0 w 539271"/>
                    <a:gd name="connsiteY3" fmla="*/ 895056 h 895056"/>
                    <a:gd name="connsiteX4" fmla="*/ 199246 w 539271"/>
                    <a:gd name="connsiteY4" fmla="*/ 80279 h 895056"/>
                    <a:gd name="connsiteX0" fmla="*/ 199246 w 531483"/>
                    <a:gd name="connsiteY0" fmla="*/ 70187 h 884964"/>
                    <a:gd name="connsiteX1" fmla="*/ 498116 w 531483"/>
                    <a:gd name="connsiteY1" fmla="*/ 433101 h 884964"/>
                    <a:gd name="connsiteX2" fmla="*/ 398493 w 531483"/>
                    <a:gd name="connsiteY2" fmla="*/ 884964 h 884964"/>
                    <a:gd name="connsiteX3" fmla="*/ 0 w 531483"/>
                    <a:gd name="connsiteY3" fmla="*/ 884964 h 884964"/>
                    <a:gd name="connsiteX4" fmla="*/ 199246 w 531483"/>
                    <a:gd name="connsiteY4" fmla="*/ 70187 h 884964"/>
                    <a:gd name="connsiteX0" fmla="*/ 330892 w 663129"/>
                    <a:gd name="connsiteY0" fmla="*/ 70187 h 884964"/>
                    <a:gd name="connsiteX1" fmla="*/ 629762 w 663129"/>
                    <a:gd name="connsiteY1" fmla="*/ 433101 h 884964"/>
                    <a:gd name="connsiteX2" fmla="*/ 530139 w 663129"/>
                    <a:gd name="connsiteY2" fmla="*/ 884964 h 884964"/>
                    <a:gd name="connsiteX3" fmla="*/ 0 w 663129"/>
                    <a:gd name="connsiteY3" fmla="*/ 603884 h 884964"/>
                    <a:gd name="connsiteX4" fmla="*/ 330892 w 663129"/>
                    <a:gd name="connsiteY4" fmla="*/ 70187 h 884964"/>
                    <a:gd name="connsiteX0" fmla="*/ 330892 w 663129"/>
                    <a:gd name="connsiteY0" fmla="*/ 70187 h 852942"/>
                    <a:gd name="connsiteX1" fmla="*/ 629762 w 663129"/>
                    <a:gd name="connsiteY1" fmla="*/ 433101 h 852942"/>
                    <a:gd name="connsiteX2" fmla="*/ 320218 w 663129"/>
                    <a:gd name="connsiteY2" fmla="*/ 852942 h 852942"/>
                    <a:gd name="connsiteX3" fmla="*/ 0 w 663129"/>
                    <a:gd name="connsiteY3" fmla="*/ 603884 h 852942"/>
                    <a:gd name="connsiteX4" fmla="*/ 330892 w 663129"/>
                    <a:gd name="connsiteY4" fmla="*/ 70187 h 852942"/>
                    <a:gd name="connsiteX0" fmla="*/ 359226 w 691463"/>
                    <a:gd name="connsiteY0" fmla="*/ 70187 h 852942"/>
                    <a:gd name="connsiteX1" fmla="*/ 658096 w 691463"/>
                    <a:gd name="connsiteY1" fmla="*/ 433101 h 852942"/>
                    <a:gd name="connsiteX2" fmla="*/ 348552 w 691463"/>
                    <a:gd name="connsiteY2" fmla="*/ 852942 h 852942"/>
                    <a:gd name="connsiteX3" fmla="*/ 28334 w 691463"/>
                    <a:gd name="connsiteY3" fmla="*/ 603884 h 852942"/>
                    <a:gd name="connsiteX4" fmla="*/ 359226 w 691463"/>
                    <a:gd name="connsiteY4" fmla="*/ 70187 h 852942"/>
                    <a:gd name="connsiteX0" fmla="*/ 367611 w 699848"/>
                    <a:gd name="connsiteY0" fmla="*/ 70187 h 958928"/>
                    <a:gd name="connsiteX1" fmla="*/ 666481 w 699848"/>
                    <a:gd name="connsiteY1" fmla="*/ 433101 h 958928"/>
                    <a:gd name="connsiteX2" fmla="*/ 356937 w 699848"/>
                    <a:gd name="connsiteY2" fmla="*/ 852942 h 958928"/>
                    <a:gd name="connsiteX3" fmla="*/ 36719 w 699848"/>
                    <a:gd name="connsiteY3" fmla="*/ 603884 h 958928"/>
                    <a:gd name="connsiteX4" fmla="*/ 367611 w 699848"/>
                    <a:gd name="connsiteY4" fmla="*/ 70187 h 958928"/>
                    <a:gd name="connsiteX0" fmla="*/ 377298 w 709535"/>
                    <a:gd name="connsiteY0" fmla="*/ 70187 h 958928"/>
                    <a:gd name="connsiteX1" fmla="*/ 676168 w 709535"/>
                    <a:gd name="connsiteY1" fmla="*/ 433101 h 958928"/>
                    <a:gd name="connsiteX2" fmla="*/ 366624 w 709535"/>
                    <a:gd name="connsiteY2" fmla="*/ 852942 h 958928"/>
                    <a:gd name="connsiteX3" fmla="*/ 46406 w 709535"/>
                    <a:gd name="connsiteY3" fmla="*/ 603884 h 958928"/>
                    <a:gd name="connsiteX4" fmla="*/ 377298 w 709535"/>
                    <a:gd name="connsiteY4" fmla="*/ 70187 h 958928"/>
                    <a:gd name="connsiteX0" fmla="*/ 377298 w 690021"/>
                    <a:gd name="connsiteY0" fmla="*/ 70795 h 959536"/>
                    <a:gd name="connsiteX1" fmla="*/ 654820 w 690021"/>
                    <a:gd name="connsiteY1" fmla="*/ 430151 h 959536"/>
                    <a:gd name="connsiteX2" fmla="*/ 366624 w 690021"/>
                    <a:gd name="connsiteY2" fmla="*/ 853550 h 959536"/>
                    <a:gd name="connsiteX3" fmla="*/ 46406 w 690021"/>
                    <a:gd name="connsiteY3" fmla="*/ 604492 h 959536"/>
                    <a:gd name="connsiteX4" fmla="*/ 377298 w 690021"/>
                    <a:gd name="connsiteY4" fmla="*/ 70795 h 959536"/>
                    <a:gd name="connsiteX0" fmla="*/ 377298 w 710463"/>
                    <a:gd name="connsiteY0" fmla="*/ 73611 h 962352"/>
                    <a:gd name="connsiteX1" fmla="*/ 654820 w 710463"/>
                    <a:gd name="connsiteY1" fmla="*/ 432967 h 962352"/>
                    <a:gd name="connsiteX2" fmla="*/ 366624 w 710463"/>
                    <a:gd name="connsiteY2" fmla="*/ 856366 h 962352"/>
                    <a:gd name="connsiteX3" fmla="*/ 46406 w 710463"/>
                    <a:gd name="connsiteY3" fmla="*/ 607308 h 962352"/>
                    <a:gd name="connsiteX4" fmla="*/ 377298 w 710463"/>
                    <a:gd name="connsiteY4" fmla="*/ 73611 h 962352"/>
                    <a:gd name="connsiteX0" fmla="*/ 377298 w 716107"/>
                    <a:gd name="connsiteY0" fmla="*/ 73611 h 962352"/>
                    <a:gd name="connsiteX1" fmla="*/ 654820 w 716107"/>
                    <a:gd name="connsiteY1" fmla="*/ 432967 h 962352"/>
                    <a:gd name="connsiteX2" fmla="*/ 366624 w 716107"/>
                    <a:gd name="connsiteY2" fmla="*/ 856366 h 962352"/>
                    <a:gd name="connsiteX3" fmla="*/ 46406 w 716107"/>
                    <a:gd name="connsiteY3" fmla="*/ 607308 h 962352"/>
                    <a:gd name="connsiteX4" fmla="*/ 377298 w 716107"/>
                    <a:gd name="connsiteY4" fmla="*/ 73611 h 962352"/>
                    <a:gd name="connsiteX0" fmla="*/ 377298 w 720380"/>
                    <a:gd name="connsiteY0" fmla="*/ 70796 h 959537"/>
                    <a:gd name="connsiteX1" fmla="*/ 654820 w 720380"/>
                    <a:gd name="connsiteY1" fmla="*/ 430152 h 959537"/>
                    <a:gd name="connsiteX2" fmla="*/ 366624 w 720380"/>
                    <a:gd name="connsiteY2" fmla="*/ 853551 h 959537"/>
                    <a:gd name="connsiteX3" fmla="*/ 46406 w 720380"/>
                    <a:gd name="connsiteY3" fmla="*/ 604493 h 959537"/>
                    <a:gd name="connsiteX4" fmla="*/ 377298 w 720380"/>
                    <a:gd name="connsiteY4" fmla="*/ 70796 h 95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0380" h="959537">
                      <a:moveTo>
                        <a:pt x="377298" y="70796"/>
                      </a:moveTo>
                      <a:cubicBezTo>
                        <a:pt x="511314" y="-113034"/>
                        <a:pt x="865926" y="80284"/>
                        <a:pt x="654820" y="430152"/>
                      </a:cubicBezTo>
                      <a:lnTo>
                        <a:pt x="366624" y="853551"/>
                      </a:lnTo>
                      <a:cubicBezTo>
                        <a:pt x="149588" y="1108540"/>
                        <a:pt x="-106587" y="854737"/>
                        <a:pt x="46406" y="604493"/>
                      </a:cubicBezTo>
                      <a:lnTo>
                        <a:pt x="377298" y="70796"/>
                      </a:lnTo>
                      <a:close/>
                    </a:path>
                  </a:pathLst>
                </a:custGeom>
                <a:solidFill>
                  <a:srgbClr val="F6BE9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Rectangle 14"/>
                <p:cNvSpPr/>
                <p:nvPr/>
              </p:nvSpPr>
              <p:spPr>
                <a:xfrm rot="20760000">
                  <a:off x="4493854" y="3287505"/>
                  <a:ext cx="421773" cy="514688"/>
                </a:xfrm>
                <a:custGeom>
                  <a:avLst/>
                  <a:gdLst>
                    <a:gd name="connsiteX0" fmla="*/ 0 w 398493"/>
                    <a:gd name="connsiteY0" fmla="*/ 0 h 861030"/>
                    <a:gd name="connsiteX1" fmla="*/ 398493 w 398493"/>
                    <a:gd name="connsiteY1" fmla="*/ 0 h 861030"/>
                    <a:gd name="connsiteX2" fmla="*/ 398493 w 398493"/>
                    <a:gd name="connsiteY2" fmla="*/ 861030 h 861030"/>
                    <a:gd name="connsiteX3" fmla="*/ 0 w 398493"/>
                    <a:gd name="connsiteY3" fmla="*/ 861030 h 861030"/>
                    <a:gd name="connsiteX4" fmla="*/ 0 w 398493"/>
                    <a:gd name="connsiteY4" fmla="*/ 0 h 861030"/>
                    <a:gd name="connsiteX0" fmla="*/ 224152 w 398493"/>
                    <a:gd name="connsiteY0" fmla="*/ 53369 h 861030"/>
                    <a:gd name="connsiteX1" fmla="*/ 398493 w 398493"/>
                    <a:gd name="connsiteY1" fmla="*/ 0 h 861030"/>
                    <a:gd name="connsiteX2" fmla="*/ 398493 w 398493"/>
                    <a:gd name="connsiteY2" fmla="*/ 861030 h 861030"/>
                    <a:gd name="connsiteX3" fmla="*/ 0 w 398493"/>
                    <a:gd name="connsiteY3" fmla="*/ 861030 h 861030"/>
                    <a:gd name="connsiteX4" fmla="*/ 224152 w 398493"/>
                    <a:gd name="connsiteY4" fmla="*/ 53369 h 861030"/>
                    <a:gd name="connsiteX0" fmla="*/ 224152 w 487442"/>
                    <a:gd name="connsiteY0" fmla="*/ 0 h 807661"/>
                    <a:gd name="connsiteX1" fmla="*/ 487442 w 487442"/>
                    <a:gd name="connsiteY1" fmla="*/ 334450 h 807661"/>
                    <a:gd name="connsiteX2" fmla="*/ 398493 w 487442"/>
                    <a:gd name="connsiteY2" fmla="*/ 807661 h 807661"/>
                    <a:gd name="connsiteX3" fmla="*/ 0 w 487442"/>
                    <a:gd name="connsiteY3" fmla="*/ 807661 h 807661"/>
                    <a:gd name="connsiteX4" fmla="*/ 224152 w 487442"/>
                    <a:gd name="connsiteY4" fmla="*/ 0 h 807661"/>
                    <a:gd name="connsiteX0" fmla="*/ 224152 w 511606"/>
                    <a:gd name="connsiteY0" fmla="*/ 0 h 807661"/>
                    <a:gd name="connsiteX1" fmla="*/ 487442 w 511606"/>
                    <a:gd name="connsiteY1" fmla="*/ 334450 h 807661"/>
                    <a:gd name="connsiteX2" fmla="*/ 398493 w 511606"/>
                    <a:gd name="connsiteY2" fmla="*/ 807661 h 807661"/>
                    <a:gd name="connsiteX3" fmla="*/ 0 w 511606"/>
                    <a:gd name="connsiteY3" fmla="*/ 807661 h 807661"/>
                    <a:gd name="connsiteX4" fmla="*/ 224152 w 511606"/>
                    <a:gd name="connsiteY4" fmla="*/ 0 h 807661"/>
                    <a:gd name="connsiteX0" fmla="*/ 199246 w 510075"/>
                    <a:gd name="connsiteY0" fmla="*/ 0 h 814777"/>
                    <a:gd name="connsiteX1" fmla="*/ 487442 w 510075"/>
                    <a:gd name="connsiteY1" fmla="*/ 341566 h 814777"/>
                    <a:gd name="connsiteX2" fmla="*/ 398493 w 510075"/>
                    <a:gd name="connsiteY2" fmla="*/ 814777 h 814777"/>
                    <a:gd name="connsiteX3" fmla="*/ 0 w 510075"/>
                    <a:gd name="connsiteY3" fmla="*/ 814777 h 814777"/>
                    <a:gd name="connsiteX4" fmla="*/ 199246 w 510075"/>
                    <a:gd name="connsiteY4" fmla="*/ 0 h 814777"/>
                    <a:gd name="connsiteX0" fmla="*/ 199246 w 512881"/>
                    <a:gd name="connsiteY0" fmla="*/ 89239 h 904016"/>
                    <a:gd name="connsiteX1" fmla="*/ 487442 w 512881"/>
                    <a:gd name="connsiteY1" fmla="*/ 430805 h 904016"/>
                    <a:gd name="connsiteX2" fmla="*/ 398493 w 512881"/>
                    <a:gd name="connsiteY2" fmla="*/ 904016 h 904016"/>
                    <a:gd name="connsiteX3" fmla="*/ 0 w 512881"/>
                    <a:gd name="connsiteY3" fmla="*/ 904016 h 904016"/>
                    <a:gd name="connsiteX4" fmla="*/ 199246 w 512881"/>
                    <a:gd name="connsiteY4" fmla="*/ 89239 h 904016"/>
                    <a:gd name="connsiteX0" fmla="*/ 199246 w 522810"/>
                    <a:gd name="connsiteY0" fmla="*/ 84292 h 899069"/>
                    <a:gd name="connsiteX1" fmla="*/ 498116 w 522810"/>
                    <a:gd name="connsiteY1" fmla="*/ 447206 h 899069"/>
                    <a:gd name="connsiteX2" fmla="*/ 398493 w 522810"/>
                    <a:gd name="connsiteY2" fmla="*/ 899069 h 899069"/>
                    <a:gd name="connsiteX3" fmla="*/ 0 w 522810"/>
                    <a:gd name="connsiteY3" fmla="*/ 899069 h 899069"/>
                    <a:gd name="connsiteX4" fmla="*/ 199246 w 522810"/>
                    <a:gd name="connsiteY4" fmla="*/ 84292 h 899069"/>
                    <a:gd name="connsiteX0" fmla="*/ 199246 w 539271"/>
                    <a:gd name="connsiteY0" fmla="*/ 80279 h 895056"/>
                    <a:gd name="connsiteX1" fmla="*/ 498116 w 539271"/>
                    <a:gd name="connsiteY1" fmla="*/ 443193 h 895056"/>
                    <a:gd name="connsiteX2" fmla="*/ 398493 w 539271"/>
                    <a:gd name="connsiteY2" fmla="*/ 895056 h 895056"/>
                    <a:gd name="connsiteX3" fmla="*/ 0 w 539271"/>
                    <a:gd name="connsiteY3" fmla="*/ 895056 h 895056"/>
                    <a:gd name="connsiteX4" fmla="*/ 199246 w 539271"/>
                    <a:gd name="connsiteY4" fmla="*/ 80279 h 895056"/>
                    <a:gd name="connsiteX0" fmla="*/ 199246 w 531483"/>
                    <a:gd name="connsiteY0" fmla="*/ 70187 h 884964"/>
                    <a:gd name="connsiteX1" fmla="*/ 498116 w 531483"/>
                    <a:gd name="connsiteY1" fmla="*/ 433101 h 884964"/>
                    <a:gd name="connsiteX2" fmla="*/ 398493 w 531483"/>
                    <a:gd name="connsiteY2" fmla="*/ 884964 h 884964"/>
                    <a:gd name="connsiteX3" fmla="*/ 0 w 531483"/>
                    <a:gd name="connsiteY3" fmla="*/ 884964 h 884964"/>
                    <a:gd name="connsiteX4" fmla="*/ 199246 w 531483"/>
                    <a:gd name="connsiteY4" fmla="*/ 70187 h 884964"/>
                    <a:gd name="connsiteX0" fmla="*/ 330892 w 663129"/>
                    <a:gd name="connsiteY0" fmla="*/ 70187 h 884964"/>
                    <a:gd name="connsiteX1" fmla="*/ 629762 w 663129"/>
                    <a:gd name="connsiteY1" fmla="*/ 433101 h 884964"/>
                    <a:gd name="connsiteX2" fmla="*/ 530139 w 663129"/>
                    <a:gd name="connsiteY2" fmla="*/ 884964 h 884964"/>
                    <a:gd name="connsiteX3" fmla="*/ 0 w 663129"/>
                    <a:gd name="connsiteY3" fmla="*/ 603884 h 884964"/>
                    <a:gd name="connsiteX4" fmla="*/ 330892 w 663129"/>
                    <a:gd name="connsiteY4" fmla="*/ 70187 h 884964"/>
                    <a:gd name="connsiteX0" fmla="*/ 330892 w 663129"/>
                    <a:gd name="connsiteY0" fmla="*/ 70187 h 852942"/>
                    <a:gd name="connsiteX1" fmla="*/ 629762 w 663129"/>
                    <a:gd name="connsiteY1" fmla="*/ 433101 h 852942"/>
                    <a:gd name="connsiteX2" fmla="*/ 320218 w 663129"/>
                    <a:gd name="connsiteY2" fmla="*/ 852942 h 852942"/>
                    <a:gd name="connsiteX3" fmla="*/ 0 w 663129"/>
                    <a:gd name="connsiteY3" fmla="*/ 603884 h 852942"/>
                    <a:gd name="connsiteX4" fmla="*/ 330892 w 663129"/>
                    <a:gd name="connsiteY4" fmla="*/ 70187 h 852942"/>
                    <a:gd name="connsiteX0" fmla="*/ 359226 w 691463"/>
                    <a:gd name="connsiteY0" fmla="*/ 70187 h 852942"/>
                    <a:gd name="connsiteX1" fmla="*/ 658096 w 691463"/>
                    <a:gd name="connsiteY1" fmla="*/ 433101 h 852942"/>
                    <a:gd name="connsiteX2" fmla="*/ 348552 w 691463"/>
                    <a:gd name="connsiteY2" fmla="*/ 852942 h 852942"/>
                    <a:gd name="connsiteX3" fmla="*/ 28334 w 691463"/>
                    <a:gd name="connsiteY3" fmla="*/ 603884 h 852942"/>
                    <a:gd name="connsiteX4" fmla="*/ 359226 w 691463"/>
                    <a:gd name="connsiteY4" fmla="*/ 70187 h 852942"/>
                    <a:gd name="connsiteX0" fmla="*/ 367611 w 699848"/>
                    <a:gd name="connsiteY0" fmla="*/ 70187 h 958928"/>
                    <a:gd name="connsiteX1" fmla="*/ 666481 w 699848"/>
                    <a:gd name="connsiteY1" fmla="*/ 433101 h 958928"/>
                    <a:gd name="connsiteX2" fmla="*/ 356937 w 699848"/>
                    <a:gd name="connsiteY2" fmla="*/ 852942 h 958928"/>
                    <a:gd name="connsiteX3" fmla="*/ 36719 w 699848"/>
                    <a:gd name="connsiteY3" fmla="*/ 603884 h 958928"/>
                    <a:gd name="connsiteX4" fmla="*/ 367611 w 699848"/>
                    <a:gd name="connsiteY4" fmla="*/ 70187 h 958928"/>
                    <a:gd name="connsiteX0" fmla="*/ 377298 w 709535"/>
                    <a:gd name="connsiteY0" fmla="*/ 70187 h 958928"/>
                    <a:gd name="connsiteX1" fmla="*/ 676168 w 709535"/>
                    <a:gd name="connsiteY1" fmla="*/ 433101 h 958928"/>
                    <a:gd name="connsiteX2" fmla="*/ 366624 w 709535"/>
                    <a:gd name="connsiteY2" fmla="*/ 852942 h 958928"/>
                    <a:gd name="connsiteX3" fmla="*/ 46406 w 709535"/>
                    <a:gd name="connsiteY3" fmla="*/ 603884 h 958928"/>
                    <a:gd name="connsiteX4" fmla="*/ 377298 w 709535"/>
                    <a:gd name="connsiteY4" fmla="*/ 70187 h 958928"/>
                    <a:gd name="connsiteX0" fmla="*/ 377298 w 690021"/>
                    <a:gd name="connsiteY0" fmla="*/ 70795 h 959536"/>
                    <a:gd name="connsiteX1" fmla="*/ 654820 w 690021"/>
                    <a:gd name="connsiteY1" fmla="*/ 430151 h 959536"/>
                    <a:gd name="connsiteX2" fmla="*/ 366624 w 690021"/>
                    <a:gd name="connsiteY2" fmla="*/ 853550 h 959536"/>
                    <a:gd name="connsiteX3" fmla="*/ 46406 w 690021"/>
                    <a:gd name="connsiteY3" fmla="*/ 604492 h 959536"/>
                    <a:gd name="connsiteX4" fmla="*/ 377298 w 690021"/>
                    <a:gd name="connsiteY4" fmla="*/ 70795 h 959536"/>
                    <a:gd name="connsiteX0" fmla="*/ 377298 w 710463"/>
                    <a:gd name="connsiteY0" fmla="*/ 73611 h 962352"/>
                    <a:gd name="connsiteX1" fmla="*/ 654820 w 710463"/>
                    <a:gd name="connsiteY1" fmla="*/ 432967 h 962352"/>
                    <a:gd name="connsiteX2" fmla="*/ 366624 w 710463"/>
                    <a:gd name="connsiteY2" fmla="*/ 856366 h 962352"/>
                    <a:gd name="connsiteX3" fmla="*/ 46406 w 710463"/>
                    <a:gd name="connsiteY3" fmla="*/ 607308 h 962352"/>
                    <a:gd name="connsiteX4" fmla="*/ 377298 w 710463"/>
                    <a:gd name="connsiteY4" fmla="*/ 73611 h 962352"/>
                    <a:gd name="connsiteX0" fmla="*/ 377298 w 716107"/>
                    <a:gd name="connsiteY0" fmla="*/ 73611 h 962352"/>
                    <a:gd name="connsiteX1" fmla="*/ 654820 w 716107"/>
                    <a:gd name="connsiteY1" fmla="*/ 432967 h 962352"/>
                    <a:gd name="connsiteX2" fmla="*/ 366624 w 716107"/>
                    <a:gd name="connsiteY2" fmla="*/ 856366 h 962352"/>
                    <a:gd name="connsiteX3" fmla="*/ 46406 w 716107"/>
                    <a:gd name="connsiteY3" fmla="*/ 607308 h 962352"/>
                    <a:gd name="connsiteX4" fmla="*/ 377298 w 716107"/>
                    <a:gd name="connsiteY4" fmla="*/ 73611 h 962352"/>
                    <a:gd name="connsiteX0" fmla="*/ 377298 w 720380"/>
                    <a:gd name="connsiteY0" fmla="*/ 70796 h 959537"/>
                    <a:gd name="connsiteX1" fmla="*/ 654820 w 720380"/>
                    <a:gd name="connsiteY1" fmla="*/ 430152 h 959537"/>
                    <a:gd name="connsiteX2" fmla="*/ 366624 w 720380"/>
                    <a:gd name="connsiteY2" fmla="*/ 853551 h 959537"/>
                    <a:gd name="connsiteX3" fmla="*/ 46406 w 720380"/>
                    <a:gd name="connsiteY3" fmla="*/ 604493 h 959537"/>
                    <a:gd name="connsiteX4" fmla="*/ 377298 w 720380"/>
                    <a:gd name="connsiteY4" fmla="*/ 70796 h 959537"/>
                    <a:gd name="connsiteX0" fmla="*/ 377298 w 770900"/>
                    <a:gd name="connsiteY0" fmla="*/ 70187 h 958928"/>
                    <a:gd name="connsiteX1" fmla="*/ 711747 w 770900"/>
                    <a:gd name="connsiteY1" fmla="*/ 433101 h 958928"/>
                    <a:gd name="connsiteX2" fmla="*/ 366624 w 770900"/>
                    <a:gd name="connsiteY2" fmla="*/ 852942 h 958928"/>
                    <a:gd name="connsiteX3" fmla="*/ 46406 w 770900"/>
                    <a:gd name="connsiteY3" fmla="*/ 603884 h 958928"/>
                    <a:gd name="connsiteX4" fmla="*/ 377298 w 770900"/>
                    <a:gd name="connsiteY4" fmla="*/ 70187 h 958928"/>
                    <a:gd name="connsiteX0" fmla="*/ 491153 w 785189"/>
                    <a:gd name="connsiteY0" fmla="*/ 68411 h 967826"/>
                    <a:gd name="connsiteX1" fmla="*/ 711747 w 785189"/>
                    <a:gd name="connsiteY1" fmla="*/ 441999 h 967826"/>
                    <a:gd name="connsiteX2" fmla="*/ 366624 w 785189"/>
                    <a:gd name="connsiteY2" fmla="*/ 861840 h 967826"/>
                    <a:gd name="connsiteX3" fmla="*/ 46406 w 785189"/>
                    <a:gd name="connsiteY3" fmla="*/ 612782 h 967826"/>
                    <a:gd name="connsiteX4" fmla="*/ 491153 w 785189"/>
                    <a:gd name="connsiteY4" fmla="*/ 68411 h 967826"/>
                    <a:gd name="connsiteX0" fmla="*/ 491153 w 818729"/>
                    <a:gd name="connsiteY0" fmla="*/ 76700 h 976115"/>
                    <a:gd name="connsiteX1" fmla="*/ 750885 w 818729"/>
                    <a:gd name="connsiteY1" fmla="*/ 404034 h 976115"/>
                    <a:gd name="connsiteX2" fmla="*/ 366624 w 818729"/>
                    <a:gd name="connsiteY2" fmla="*/ 870129 h 976115"/>
                    <a:gd name="connsiteX3" fmla="*/ 46406 w 818729"/>
                    <a:gd name="connsiteY3" fmla="*/ 621071 h 976115"/>
                    <a:gd name="connsiteX4" fmla="*/ 491153 w 818729"/>
                    <a:gd name="connsiteY4" fmla="*/ 76700 h 976115"/>
                    <a:gd name="connsiteX0" fmla="*/ 508943 w 821169"/>
                    <a:gd name="connsiteY0" fmla="*/ 69586 h 1008138"/>
                    <a:gd name="connsiteX1" fmla="*/ 750885 w 821169"/>
                    <a:gd name="connsiteY1" fmla="*/ 436057 h 1008138"/>
                    <a:gd name="connsiteX2" fmla="*/ 366624 w 821169"/>
                    <a:gd name="connsiteY2" fmla="*/ 902152 h 1008138"/>
                    <a:gd name="connsiteX3" fmla="*/ 46406 w 821169"/>
                    <a:gd name="connsiteY3" fmla="*/ 653094 h 1008138"/>
                    <a:gd name="connsiteX4" fmla="*/ 508943 w 821169"/>
                    <a:gd name="connsiteY4" fmla="*/ 69586 h 1008138"/>
                    <a:gd name="connsiteX0" fmla="*/ 508943 w 842703"/>
                    <a:gd name="connsiteY0" fmla="*/ 73322 h 1011874"/>
                    <a:gd name="connsiteX1" fmla="*/ 775791 w 842703"/>
                    <a:gd name="connsiteY1" fmla="*/ 418445 h 1011874"/>
                    <a:gd name="connsiteX2" fmla="*/ 366624 w 842703"/>
                    <a:gd name="connsiteY2" fmla="*/ 905888 h 1011874"/>
                    <a:gd name="connsiteX3" fmla="*/ 46406 w 842703"/>
                    <a:gd name="connsiteY3" fmla="*/ 656830 h 1011874"/>
                    <a:gd name="connsiteX4" fmla="*/ 508943 w 842703"/>
                    <a:gd name="connsiteY4" fmla="*/ 73322 h 1011874"/>
                    <a:gd name="connsiteX0" fmla="*/ 516059 w 843635"/>
                    <a:gd name="connsiteY0" fmla="*/ 69586 h 1029485"/>
                    <a:gd name="connsiteX1" fmla="*/ 775791 w 843635"/>
                    <a:gd name="connsiteY1" fmla="*/ 436056 h 1029485"/>
                    <a:gd name="connsiteX2" fmla="*/ 366624 w 843635"/>
                    <a:gd name="connsiteY2" fmla="*/ 923499 h 1029485"/>
                    <a:gd name="connsiteX3" fmla="*/ 46406 w 843635"/>
                    <a:gd name="connsiteY3" fmla="*/ 674441 h 1029485"/>
                    <a:gd name="connsiteX4" fmla="*/ 516059 w 843635"/>
                    <a:gd name="connsiteY4" fmla="*/ 69586 h 1029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3635" h="1029485">
                      <a:moveTo>
                        <a:pt x="516059" y="69586"/>
                      </a:moveTo>
                      <a:cubicBezTo>
                        <a:pt x="650075" y="-114244"/>
                        <a:pt x="986897" y="86188"/>
                        <a:pt x="775791" y="436056"/>
                      </a:cubicBezTo>
                      <a:lnTo>
                        <a:pt x="366624" y="923499"/>
                      </a:lnTo>
                      <a:cubicBezTo>
                        <a:pt x="149588" y="1178488"/>
                        <a:pt x="-106587" y="924685"/>
                        <a:pt x="46406" y="674441"/>
                      </a:cubicBezTo>
                      <a:lnTo>
                        <a:pt x="516059" y="69586"/>
                      </a:lnTo>
                      <a:close/>
                    </a:path>
                  </a:pathLst>
                </a:custGeom>
                <a:solidFill>
                  <a:srgbClr val="F6BE9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Rectangle 14"/>
                <p:cNvSpPr/>
                <p:nvPr/>
              </p:nvSpPr>
              <p:spPr>
                <a:xfrm rot="20760000">
                  <a:off x="4635835" y="3504566"/>
                  <a:ext cx="376123" cy="395676"/>
                </a:xfrm>
                <a:custGeom>
                  <a:avLst/>
                  <a:gdLst>
                    <a:gd name="connsiteX0" fmla="*/ 0 w 398493"/>
                    <a:gd name="connsiteY0" fmla="*/ 0 h 861030"/>
                    <a:gd name="connsiteX1" fmla="*/ 398493 w 398493"/>
                    <a:gd name="connsiteY1" fmla="*/ 0 h 861030"/>
                    <a:gd name="connsiteX2" fmla="*/ 398493 w 398493"/>
                    <a:gd name="connsiteY2" fmla="*/ 861030 h 861030"/>
                    <a:gd name="connsiteX3" fmla="*/ 0 w 398493"/>
                    <a:gd name="connsiteY3" fmla="*/ 861030 h 861030"/>
                    <a:gd name="connsiteX4" fmla="*/ 0 w 398493"/>
                    <a:gd name="connsiteY4" fmla="*/ 0 h 861030"/>
                    <a:gd name="connsiteX0" fmla="*/ 224152 w 398493"/>
                    <a:gd name="connsiteY0" fmla="*/ 53369 h 861030"/>
                    <a:gd name="connsiteX1" fmla="*/ 398493 w 398493"/>
                    <a:gd name="connsiteY1" fmla="*/ 0 h 861030"/>
                    <a:gd name="connsiteX2" fmla="*/ 398493 w 398493"/>
                    <a:gd name="connsiteY2" fmla="*/ 861030 h 861030"/>
                    <a:gd name="connsiteX3" fmla="*/ 0 w 398493"/>
                    <a:gd name="connsiteY3" fmla="*/ 861030 h 861030"/>
                    <a:gd name="connsiteX4" fmla="*/ 224152 w 398493"/>
                    <a:gd name="connsiteY4" fmla="*/ 53369 h 861030"/>
                    <a:gd name="connsiteX0" fmla="*/ 224152 w 487442"/>
                    <a:gd name="connsiteY0" fmla="*/ 0 h 807661"/>
                    <a:gd name="connsiteX1" fmla="*/ 487442 w 487442"/>
                    <a:gd name="connsiteY1" fmla="*/ 334450 h 807661"/>
                    <a:gd name="connsiteX2" fmla="*/ 398493 w 487442"/>
                    <a:gd name="connsiteY2" fmla="*/ 807661 h 807661"/>
                    <a:gd name="connsiteX3" fmla="*/ 0 w 487442"/>
                    <a:gd name="connsiteY3" fmla="*/ 807661 h 807661"/>
                    <a:gd name="connsiteX4" fmla="*/ 224152 w 487442"/>
                    <a:gd name="connsiteY4" fmla="*/ 0 h 807661"/>
                    <a:gd name="connsiteX0" fmla="*/ 224152 w 511606"/>
                    <a:gd name="connsiteY0" fmla="*/ 0 h 807661"/>
                    <a:gd name="connsiteX1" fmla="*/ 487442 w 511606"/>
                    <a:gd name="connsiteY1" fmla="*/ 334450 h 807661"/>
                    <a:gd name="connsiteX2" fmla="*/ 398493 w 511606"/>
                    <a:gd name="connsiteY2" fmla="*/ 807661 h 807661"/>
                    <a:gd name="connsiteX3" fmla="*/ 0 w 511606"/>
                    <a:gd name="connsiteY3" fmla="*/ 807661 h 807661"/>
                    <a:gd name="connsiteX4" fmla="*/ 224152 w 511606"/>
                    <a:gd name="connsiteY4" fmla="*/ 0 h 807661"/>
                    <a:gd name="connsiteX0" fmla="*/ 199246 w 510075"/>
                    <a:gd name="connsiteY0" fmla="*/ 0 h 814777"/>
                    <a:gd name="connsiteX1" fmla="*/ 487442 w 510075"/>
                    <a:gd name="connsiteY1" fmla="*/ 341566 h 814777"/>
                    <a:gd name="connsiteX2" fmla="*/ 398493 w 510075"/>
                    <a:gd name="connsiteY2" fmla="*/ 814777 h 814777"/>
                    <a:gd name="connsiteX3" fmla="*/ 0 w 510075"/>
                    <a:gd name="connsiteY3" fmla="*/ 814777 h 814777"/>
                    <a:gd name="connsiteX4" fmla="*/ 199246 w 510075"/>
                    <a:gd name="connsiteY4" fmla="*/ 0 h 814777"/>
                    <a:gd name="connsiteX0" fmla="*/ 199246 w 512881"/>
                    <a:gd name="connsiteY0" fmla="*/ 89239 h 904016"/>
                    <a:gd name="connsiteX1" fmla="*/ 487442 w 512881"/>
                    <a:gd name="connsiteY1" fmla="*/ 430805 h 904016"/>
                    <a:gd name="connsiteX2" fmla="*/ 398493 w 512881"/>
                    <a:gd name="connsiteY2" fmla="*/ 904016 h 904016"/>
                    <a:gd name="connsiteX3" fmla="*/ 0 w 512881"/>
                    <a:gd name="connsiteY3" fmla="*/ 904016 h 904016"/>
                    <a:gd name="connsiteX4" fmla="*/ 199246 w 512881"/>
                    <a:gd name="connsiteY4" fmla="*/ 89239 h 904016"/>
                    <a:gd name="connsiteX0" fmla="*/ 199246 w 522810"/>
                    <a:gd name="connsiteY0" fmla="*/ 84292 h 899069"/>
                    <a:gd name="connsiteX1" fmla="*/ 498116 w 522810"/>
                    <a:gd name="connsiteY1" fmla="*/ 447206 h 899069"/>
                    <a:gd name="connsiteX2" fmla="*/ 398493 w 522810"/>
                    <a:gd name="connsiteY2" fmla="*/ 899069 h 899069"/>
                    <a:gd name="connsiteX3" fmla="*/ 0 w 522810"/>
                    <a:gd name="connsiteY3" fmla="*/ 899069 h 899069"/>
                    <a:gd name="connsiteX4" fmla="*/ 199246 w 522810"/>
                    <a:gd name="connsiteY4" fmla="*/ 84292 h 899069"/>
                    <a:gd name="connsiteX0" fmla="*/ 199246 w 539271"/>
                    <a:gd name="connsiteY0" fmla="*/ 80279 h 895056"/>
                    <a:gd name="connsiteX1" fmla="*/ 498116 w 539271"/>
                    <a:gd name="connsiteY1" fmla="*/ 443193 h 895056"/>
                    <a:gd name="connsiteX2" fmla="*/ 398493 w 539271"/>
                    <a:gd name="connsiteY2" fmla="*/ 895056 h 895056"/>
                    <a:gd name="connsiteX3" fmla="*/ 0 w 539271"/>
                    <a:gd name="connsiteY3" fmla="*/ 895056 h 895056"/>
                    <a:gd name="connsiteX4" fmla="*/ 199246 w 539271"/>
                    <a:gd name="connsiteY4" fmla="*/ 80279 h 895056"/>
                    <a:gd name="connsiteX0" fmla="*/ 199246 w 531483"/>
                    <a:gd name="connsiteY0" fmla="*/ 70187 h 884964"/>
                    <a:gd name="connsiteX1" fmla="*/ 498116 w 531483"/>
                    <a:gd name="connsiteY1" fmla="*/ 433101 h 884964"/>
                    <a:gd name="connsiteX2" fmla="*/ 398493 w 531483"/>
                    <a:gd name="connsiteY2" fmla="*/ 884964 h 884964"/>
                    <a:gd name="connsiteX3" fmla="*/ 0 w 531483"/>
                    <a:gd name="connsiteY3" fmla="*/ 884964 h 884964"/>
                    <a:gd name="connsiteX4" fmla="*/ 199246 w 531483"/>
                    <a:gd name="connsiteY4" fmla="*/ 70187 h 884964"/>
                    <a:gd name="connsiteX0" fmla="*/ 330892 w 663129"/>
                    <a:gd name="connsiteY0" fmla="*/ 70187 h 884964"/>
                    <a:gd name="connsiteX1" fmla="*/ 629762 w 663129"/>
                    <a:gd name="connsiteY1" fmla="*/ 433101 h 884964"/>
                    <a:gd name="connsiteX2" fmla="*/ 530139 w 663129"/>
                    <a:gd name="connsiteY2" fmla="*/ 884964 h 884964"/>
                    <a:gd name="connsiteX3" fmla="*/ 0 w 663129"/>
                    <a:gd name="connsiteY3" fmla="*/ 603884 h 884964"/>
                    <a:gd name="connsiteX4" fmla="*/ 330892 w 663129"/>
                    <a:gd name="connsiteY4" fmla="*/ 70187 h 884964"/>
                    <a:gd name="connsiteX0" fmla="*/ 330892 w 663129"/>
                    <a:gd name="connsiteY0" fmla="*/ 70187 h 852942"/>
                    <a:gd name="connsiteX1" fmla="*/ 629762 w 663129"/>
                    <a:gd name="connsiteY1" fmla="*/ 433101 h 852942"/>
                    <a:gd name="connsiteX2" fmla="*/ 320218 w 663129"/>
                    <a:gd name="connsiteY2" fmla="*/ 852942 h 852942"/>
                    <a:gd name="connsiteX3" fmla="*/ 0 w 663129"/>
                    <a:gd name="connsiteY3" fmla="*/ 603884 h 852942"/>
                    <a:gd name="connsiteX4" fmla="*/ 330892 w 663129"/>
                    <a:gd name="connsiteY4" fmla="*/ 70187 h 852942"/>
                    <a:gd name="connsiteX0" fmla="*/ 359226 w 691463"/>
                    <a:gd name="connsiteY0" fmla="*/ 70187 h 852942"/>
                    <a:gd name="connsiteX1" fmla="*/ 658096 w 691463"/>
                    <a:gd name="connsiteY1" fmla="*/ 433101 h 852942"/>
                    <a:gd name="connsiteX2" fmla="*/ 348552 w 691463"/>
                    <a:gd name="connsiteY2" fmla="*/ 852942 h 852942"/>
                    <a:gd name="connsiteX3" fmla="*/ 28334 w 691463"/>
                    <a:gd name="connsiteY3" fmla="*/ 603884 h 852942"/>
                    <a:gd name="connsiteX4" fmla="*/ 359226 w 691463"/>
                    <a:gd name="connsiteY4" fmla="*/ 70187 h 852942"/>
                    <a:gd name="connsiteX0" fmla="*/ 367611 w 699848"/>
                    <a:gd name="connsiteY0" fmla="*/ 70187 h 958928"/>
                    <a:gd name="connsiteX1" fmla="*/ 666481 w 699848"/>
                    <a:gd name="connsiteY1" fmla="*/ 433101 h 958928"/>
                    <a:gd name="connsiteX2" fmla="*/ 356937 w 699848"/>
                    <a:gd name="connsiteY2" fmla="*/ 852942 h 958928"/>
                    <a:gd name="connsiteX3" fmla="*/ 36719 w 699848"/>
                    <a:gd name="connsiteY3" fmla="*/ 603884 h 958928"/>
                    <a:gd name="connsiteX4" fmla="*/ 367611 w 699848"/>
                    <a:gd name="connsiteY4" fmla="*/ 70187 h 958928"/>
                    <a:gd name="connsiteX0" fmla="*/ 377298 w 709535"/>
                    <a:gd name="connsiteY0" fmla="*/ 70187 h 958928"/>
                    <a:gd name="connsiteX1" fmla="*/ 676168 w 709535"/>
                    <a:gd name="connsiteY1" fmla="*/ 433101 h 958928"/>
                    <a:gd name="connsiteX2" fmla="*/ 366624 w 709535"/>
                    <a:gd name="connsiteY2" fmla="*/ 852942 h 958928"/>
                    <a:gd name="connsiteX3" fmla="*/ 46406 w 709535"/>
                    <a:gd name="connsiteY3" fmla="*/ 603884 h 958928"/>
                    <a:gd name="connsiteX4" fmla="*/ 377298 w 709535"/>
                    <a:gd name="connsiteY4" fmla="*/ 70187 h 958928"/>
                    <a:gd name="connsiteX0" fmla="*/ 377298 w 690021"/>
                    <a:gd name="connsiteY0" fmla="*/ 70795 h 959536"/>
                    <a:gd name="connsiteX1" fmla="*/ 654820 w 690021"/>
                    <a:gd name="connsiteY1" fmla="*/ 430151 h 959536"/>
                    <a:gd name="connsiteX2" fmla="*/ 366624 w 690021"/>
                    <a:gd name="connsiteY2" fmla="*/ 853550 h 959536"/>
                    <a:gd name="connsiteX3" fmla="*/ 46406 w 690021"/>
                    <a:gd name="connsiteY3" fmla="*/ 604492 h 959536"/>
                    <a:gd name="connsiteX4" fmla="*/ 377298 w 690021"/>
                    <a:gd name="connsiteY4" fmla="*/ 70795 h 959536"/>
                    <a:gd name="connsiteX0" fmla="*/ 377298 w 710463"/>
                    <a:gd name="connsiteY0" fmla="*/ 73611 h 962352"/>
                    <a:gd name="connsiteX1" fmla="*/ 654820 w 710463"/>
                    <a:gd name="connsiteY1" fmla="*/ 432967 h 962352"/>
                    <a:gd name="connsiteX2" fmla="*/ 366624 w 710463"/>
                    <a:gd name="connsiteY2" fmla="*/ 856366 h 962352"/>
                    <a:gd name="connsiteX3" fmla="*/ 46406 w 710463"/>
                    <a:gd name="connsiteY3" fmla="*/ 607308 h 962352"/>
                    <a:gd name="connsiteX4" fmla="*/ 377298 w 710463"/>
                    <a:gd name="connsiteY4" fmla="*/ 73611 h 962352"/>
                    <a:gd name="connsiteX0" fmla="*/ 377298 w 716107"/>
                    <a:gd name="connsiteY0" fmla="*/ 73611 h 962352"/>
                    <a:gd name="connsiteX1" fmla="*/ 654820 w 716107"/>
                    <a:gd name="connsiteY1" fmla="*/ 432967 h 962352"/>
                    <a:gd name="connsiteX2" fmla="*/ 366624 w 716107"/>
                    <a:gd name="connsiteY2" fmla="*/ 856366 h 962352"/>
                    <a:gd name="connsiteX3" fmla="*/ 46406 w 716107"/>
                    <a:gd name="connsiteY3" fmla="*/ 607308 h 962352"/>
                    <a:gd name="connsiteX4" fmla="*/ 377298 w 716107"/>
                    <a:gd name="connsiteY4" fmla="*/ 73611 h 962352"/>
                    <a:gd name="connsiteX0" fmla="*/ 377298 w 720380"/>
                    <a:gd name="connsiteY0" fmla="*/ 70796 h 959537"/>
                    <a:gd name="connsiteX1" fmla="*/ 654820 w 720380"/>
                    <a:gd name="connsiteY1" fmla="*/ 430152 h 959537"/>
                    <a:gd name="connsiteX2" fmla="*/ 366624 w 720380"/>
                    <a:gd name="connsiteY2" fmla="*/ 853551 h 959537"/>
                    <a:gd name="connsiteX3" fmla="*/ 46406 w 720380"/>
                    <a:gd name="connsiteY3" fmla="*/ 604493 h 959537"/>
                    <a:gd name="connsiteX4" fmla="*/ 377298 w 720380"/>
                    <a:gd name="connsiteY4" fmla="*/ 70796 h 959537"/>
                    <a:gd name="connsiteX0" fmla="*/ 377298 w 770900"/>
                    <a:gd name="connsiteY0" fmla="*/ 70187 h 958928"/>
                    <a:gd name="connsiteX1" fmla="*/ 711747 w 770900"/>
                    <a:gd name="connsiteY1" fmla="*/ 433101 h 958928"/>
                    <a:gd name="connsiteX2" fmla="*/ 366624 w 770900"/>
                    <a:gd name="connsiteY2" fmla="*/ 852942 h 958928"/>
                    <a:gd name="connsiteX3" fmla="*/ 46406 w 770900"/>
                    <a:gd name="connsiteY3" fmla="*/ 603884 h 958928"/>
                    <a:gd name="connsiteX4" fmla="*/ 377298 w 770900"/>
                    <a:gd name="connsiteY4" fmla="*/ 70187 h 958928"/>
                    <a:gd name="connsiteX0" fmla="*/ 491153 w 785189"/>
                    <a:gd name="connsiteY0" fmla="*/ 68411 h 967826"/>
                    <a:gd name="connsiteX1" fmla="*/ 711747 w 785189"/>
                    <a:gd name="connsiteY1" fmla="*/ 441999 h 967826"/>
                    <a:gd name="connsiteX2" fmla="*/ 366624 w 785189"/>
                    <a:gd name="connsiteY2" fmla="*/ 861840 h 967826"/>
                    <a:gd name="connsiteX3" fmla="*/ 46406 w 785189"/>
                    <a:gd name="connsiteY3" fmla="*/ 612782 h 967826"/>
                    <a:gd name="connsiteX4" fmla="*/ 491153 w 785189"/>
                    <a:gd name="connsiteY4" fmla="*/ 68411 h 967826"/>
                    <a:gd name="connsiteX0" fmla="*/ 491153 w 818729"/>
                    <a:gd name="connsiteY0" fmla="*/ 76700 h 976115"/>
                    <a:gd name="connsiteX1" fmla="*/ 750885 w 818729"/>
                    <a:gd name="connsiteY1" fmla="*/ 404034 h 976115"/>
                    <a:gd name="connsiteX2" fmla="*/ 366624 w 818729"/>
                    <a:gd name="connsiteY2" fmla="*/ 870129 h 976115"/>
                    <a:gd name="connsiteX3" fmla="*/ 46406 w 818729"/>
                    <a:gd name="connsiteY3" fmla="*/ 621071 h 976115"/>
                    <a:gd name="connsiteX4" fmla="*/ 491153 w 818729"/>
                    <a:gd name="connsiteY4" fmla="*/ 76700 h 976115"/>
                    <a:gd name="connsiteX0" fmla="*/ 508943 w 821169"/>
                    <a:gd name="connsiteY0" fmla="*/ 69586 h 1008138"/>
                    <a:gd name="connsiteX1" fmla="*/ 750885 w 821169"/>
                    <a:gd name="connsiteY1" fmla="*/ 436057 h 1008138"/>
                    <a:gd name="connsiteX2" fmla="*/ 366624 w 821169"/>
                    <a:gd name="connsiteY2" fmla="*/ 902152 h 1008138"/>
                    <a:gd name="connsiteX3" fmla="*/ 46406 w 821169"/>
                    <a:gd name="connsiteY3" fmla="*/ 653094 h 1008138"/>
                    <a:gd name="connsiteX4" fmla="*/ 508943 w 821169"/>
                    <a:gd name="connsiteY4" fmla="*/ 69586 h 1008138"/>
                    <a:gd name="connsiteX0" fmla="*/ 508943 w 842703"/>
                    <a:gd name="connsiteY0" fmla="*/ 73322 h 1011874"/>
                    <a:gd name="connsiteX1" fmla="*/ 775791 w 842703"/>
                    <a:gd name="connsiteY1" fmla="*/ 418445 h 1011874"/>
                    <a:gd name="connsiteX2" fmla="*/ 366624 w 842703"/>
                    <a:gd name="connsiteY2" fmla="*/ 905888 h 1011874"/>
                    <a:gd name="connsiteX3" fmla="*/ 46406 w 842703"/>
                    <a:gd name="connsiteY3" fmla="*/ 656830 h 1011874"/>
                    <a:gd name="connsiteX4" fmla="*/ 508943 w 842703"/>
                    <a:gd name="connsiteY4" fmla="*/ 73322 h 1011874"/>
                    <a:gd name="connsiteX0" fmla="*/ 516059 w 843635"/>
                    <a:gd name="connsiteY0" fmla="*/ 69586 h 1029485"/>
                    <a:gd name="connsiteX1" fmla="*/ 775791 w 843635"/>
                    <a:gd name="connsiteY1" fmla="*/ 436056 h 1029485"/>
                    <a:gd name="connsiteX2" fmla="*/ 366624 w 843635"/>
                    <a:gd name="connsiteY2" fmla="*/ 923499 h 1029485"/>
                    <a:gd name="connsiteX3" fmla="*/ 46406 w 843635"/>
                    <a:gd name="connsiteY3" fmla="*/ 674441 h 1029485"/>
                    <a:gd name="connsiteX4" fmla="*/ 516059 w 843635"/>
                    <a:gd name="connsiteY4" fmla="*/ 69586 h 1029485"/>
                    <a:gd name="connsiteX0" fmla="*/ 469689 w 797265"/>
                    <a:gd name="connsiteY0" fmla="*/ 69586 h 1034914"/>
                    <a:gd name="connsiteX1" fmla="*/ 729421 w 797265"/>
                    <a:gd name="connsiteY1" fmla="*/ 436056 h 1034914"/>
                    <a:gd name="connsiteX2" fmla="*/ 320254 w 797265"/>
                    <a:gd name="connsiteY2" fmla="*/ 923499 h 1034914"/>
                    <a:gd name="connsiteX3" fmla="*/ 53405 w 797265"/>
                    <a:gd name="connsiteY3" fmla="*/ 699347 h 1034914"/>
                    <a:gd name="connsiteX4" fmla="*/ 469689 w 797265"/>
                    <a:gd name="connsiteY4" fmla="*/ 69586 h 1034914"/>
                    <a:gd name="connsiteX0" fmla="*/ 480163 w 807739"/>
                    <a:gd name="connsiteY0" fmla="*/ 69586 h 1034914"/>
                    <a:gd name="connsiteX1" fmla="*/ 739895 w 807739"/>
                    <a:gd name="connsiteY1" fmla="*/ 436056 h 1034914"/>
                    <a:gd name="connsiteX2" fmla="*/ 330728 w 807739"/>
                    <a:gd name="connsiteY2" fmla="*/ 923499 h 1034914"/>
                    <a:gd name="connsiteX3" fmla="*/ 63879 w 807739"/>
                    <a:gd name="connsiteY3" fmla="*/ 699347 h 1034914"/>
                    <a:gd name="connsiteX4" fmla="*/ 480163 w 807739"/>
                    <a:gd name="connsiteY4" fmla="*/ 69586 h 1034914"/>
                    <a:gd name="connsiteX0" fmla="*/ 480163 w 777212"/>
                    <a:gd name="connsiteY0" fmla="*/ 50309 h 1015637"/>
                    <a:gd name="connsiteX1" fmla="*/ 704315 w 777212"/>
                    <a:gd name="connsiteY1" fmla="*/ 569772 h 1015637"/>
                    <a:gd name="connsiteX2" fmla="*/ 330728 w 777212"/>
                    <a:gd name="connsiteY2" fmla="*/ 904222 h 1015637"/>
                    <a:gd name="connsiteX3" fmla="*/ 63879 w 777212"/>
                    <a:gd name="connsiteY3" fmla="*/ 680070 h 1015637"/>
                    <a:gd name="connsiteX4" fmla="*/ 480163 w 777212"/>
                    <a:gd name="connsiteY4" fmla="*/ 50309 h 1015637"/>
                    <a:gd name="connsiteX0" fmla="*/ 480163 w 777212"/>
                    <a:gd name="connsiteY0" fmla="*/ 50309 h 1015637"/>
                    <a:gd name="connsiteX1" fmla="*/ 704315 w 777212"/>
                    <a:gd name="connsiteY1" fmla="*/ 569772 h 1015637"/>
                    <a:gd name="connsiteX2" fmla="*/ 330728 w 777212"/>
                    <a:gd name="connsiteY2" fmla="*/ 904222 h 1015637"/>
                    <a:gd name="connsiteX3" fmla="*/ 63879 w 777212"/>
                    <a:gd name="connsiteY3" fmla="*/ 680070 h 1015637"/>
                    <a:gd name="connsiteX4" fmla="*/ 480163 w 777212"/>
                    <a:gd name="connsiteY4" fmla="*/ 50309 h 1015637"/>
                    <a:gd name="connsiteX0" fmla="*/ 480163 w 777212"/>
                    <a:gd name="connsiteY0" fmla="*/ 50309 h 1015637"/>
                    <a:gd name="connsiteX1" fmla="*/ 704315 w 777212"/>
                    <a:gd name="connsiteY1" fmla="*/ 569772 h 1015637"/>
                    <a:gd name="connsiteX2" fmla="*/ 330728 w 777212"/>
                    <a:gd name="connsiteY2" fmla="*/ 904222 h 1015637"/>
                    <a:gd name="connsiteX3" fmla="*/ 63879 w 777212"/>
                    <a:gd name="connsiteY3" fmla="*/ 680070 h 1015637"/>
                    <a:gd name="connsiteX4" fmla="*/ 480163 w 777212"/>
                    <a:gd name="connsiteY4" fmla="*/ 50309 h 1015637"/>
                    <a:gd name="connsiteX0" fmla="*/ 451699 w 773115"/>
                    <a:gd name="connsiteY0" fmla="*/ 82660 h 827393"/>
                    <a:gd name="connsiteX1" fmla="*/ 704315 w 773115"/>
                    <a:gd name="connsiteY1" fmla="*/ 381528 h 827393"/>
                    <a:gd name="connsiteX2" fmla="*/ 330728 w 773115"/>
                    <a:gd name="connsiteY2" fmla="*/ 715978 h 827393"/>
                    <a:gd name="connsiteX3" fmla="*/ 63879 w 773115"/>
                    <a:gd name="connsiteY3" fmla="*/ 491826 h 827393"/>
                    <a:gd name="connsiteX4" fmla="*/ 451699 w 773115"/>
                    <a:gd name="connsiteY4" fmla="*/ 82660 h 827393"/>
                    <a:gd name="connsiteX0" fmla="*/ 457706 w 779122"/>
                    <a:gd name="connsiteY0" fmla="*/ 82660 h 835113"/>
                    <a:gd name="connsiteX1" fmla="*/ 710322 w 779122"/>
                    <a:gd name="connsiteY1" fmla="*/ 381528 h 835113"/>
                    <a:gd name="connsiteX2" fmla="*/ 336735 w 779122"/>
                    <a:gd name="connsiteY2" fmla="*/ 715978 h 835113"/>
                    <a:gd name="connsiteX3" fmla="*/ 62770 w 779122"/>
                    <a:gd name="connsiteY3" fmla="*/ 523848 h 835113"/>
                    <a:gd name="connsiteX4" fmla="*/ 457706 w 779122"/>
                    <a:gd name="connsiteY4" fmla="*/ 82660 h 835113"/>
                    <a:gd name="connsiteX0" fmla="*/ 457706 w 760804"/>
                    <a:gd name="connsiteY0" fmla="*/ 81875 h 834328"/>
                    <a:gd name="connsiteX1" fmla="*/ 688974 w 760804"/>
                    <a:gd name="connsiteY1" fmla="*/ 384301 h 834328"/>
                    <a:gd name="connsiteX2" fmla="*/ 336735 w 760804"/>
                    <a:gd name="connsiteY2" fmla="*/ 715193 h 834328"/>
                    <a:gd name="connsiteX3" fmla="*/ 62770 w 760804"/>
                    <a:gd name="connsiteY3" fmla="*/ 523063 h 834328"/>
                    <a:gd name="connsiteX4" fmla="*/ 457706 w 760804"/>
                    <a:gd name="connsiteY4" fmla="*/ 81875 h 834328"/>
                    <a:gd name="connsiteX0" fmla="*/ 457706 w 737409"/>
                    <a:gd name="connsiteY0" fmla="*/ 57433 h 809886"/>
                    <a:gd name="connsiteX1" fmla="*/ 688974 w 737409"/>
                    <a:gd name="connsiteY1" fmla="*/ 359859 h 809886"/>
                    <a:gd name="connsiteX2" fmla="*/ 336735 w 737409"/>
                    <a:gd name="connsiteY2" fmla="*/ 690751 h 809886"/>
                    <a:gd name="connsiteX3" fmla="*/ 62770 w 737409"/>
                    <a:gd name="connsiteY3" fmla="*/ 498621 h 809886"/>
                    <a:gd name="connsiteX4" fmla="*/ 457706 w 737409"/>
                    <a:gd name="connsiteY4" fmla="*/ 57433 h 809886"/>
                    <a:gd name="connsiteX0" fmla="*/ 457706 w 750835"/>
                    <a:gd name="connsiteY0" fmla="*/ 46144 h 798597"/>
                    <a:gd name="connsiteX1" fmla="*/ 688974 w 750835"/>
                    <a:gd name="connsiteY1" fmla="*/ 348570 h 798597"/>
                    <a:gd name="connsiteX2" fmla="*/ 336735 w 750835"/>
                    <a:gd name="connsiteY2" fmla="*/ 679462 h 798597"/>
                    <a:gd name="connsiteX3" fmla="*/ 62770 w 750835"/>
                    <a:gd name="connsiteY3" fmla="*/ 487332 h 798597"/>
                    <a:gd name="connsiteX4" fmla="*/ 457706 w 750835"/>
                    <a:gd name="connsiteY4" fmla="*/ 46144 h 798597"/>
                    <a:gd name="connsiteX0" fmla="*/ 457706 w 744743"/>
                    <a:gd name="connsiteY0" fmla="*/ 40620 h 793073"/>
                    <a:gd name="connsiteX1" fmla="*/ 688974 w 744743"/>
                    <a:gd name="connsiteY1" fmla="*/ 343046 h 793073"/>
                    <a:gd name="connsiteX2" fmla="*/ 336735 w 744743"/>
                    <a:gd name="connsiteY2" fmla="*/ 673938 h 793073"/>
                    <a:gd name="connsiteX3" fmla="*/ 62770 w 744743"/>
                    <a:gd name="connsiteY3" fmla="*/ 481808 h 793073"/>
                    <a:gd name="connsiteX4" fmla="*/ 457706 w 744743"/>
                    <a:gd name="connsiteY4" fmla="*/ 40620 h 793073"/>
                    <a:gd name="connsiteX0" fmla="*/ 457706 w 740230"/>
                    <a:gd name="connsiteY0" fmla="*/ 38640 h 791093"/>
                    <a:gd name="connsiteX1" fmla="*/ 688974 w 740230"/>
                    <a:gd name="connsiteY1" fmla="*/ 341066 h 791093"/>
                    <a:gd name="connsiteX2" fmla="*/ 336735 w 740230"/>
                    <a:gd name="connsiteY2" fmla="*/ 671958 h 791093"/>
                    <a:gd name="connsiteX3" fmla="*/ 62770 w 740230"/>
                    <a:gd name="connsiteY3" fmla="*/ 479828 h 791093"/>
                    <a:gd name="connsiteX4" fmla="*/ 457706 w 740230"/>
                    <a:gd name="connsiteY4" fmla="*/ 38640 h 791093"/>
                    <a:gd name="connsiteX0" fmla="*/ 457706 w 752327"/>
                    <a:gd name="connsiteY0" fmla="*/ 38983 h 791436"/>
                    <a:gd name="connsiteX1" fmla="*/ 703206 w 752327"/>
                    <a:gd name="connsiteY1" fmla="*/ 337851 h 791436"/>
                    <a:gd name="connsiteX2" fmla="*/ 336735 w 752327"/>
                    <a:gd name="connsiteY2" fmla="*/ 672301 h 791436"/>
                    <a:gd name="connsiteX3" fmla="*/ 62770 w 752327"/>
                    <a:gd name="connsiteY3" fmla="*/ 480171 h 791436"/>
                    <a:gd name="connsiteX4" fmla="*/ 457706 w 752327"/>
                    <a:gd name="connsiteY4" fmla="*/ 38983 h 791436"/>
                    <a:gd name="connsiteX0" fmla="*/ 457706 w 752327"/>
                    <a:gd name="connsiteY0" fmla="*/ 38983 h 791436"/>
                    <a:gd name="connsiteX1" fmla="*/ 703206 w 752327"/>
                    <a:gd name="connsiteY1" fmla="*/ 337851 h 791436"/>
                    <a:gd name="connsiteX2" fmla="*/ 336735 w 752327"/>
                    <a:gd name="connsiteY2" fmla="*/ 672301 h 791436"/>
                    <a:gd name="connsiteX3" fmla="*/ 62770 w 752327"/>
                    <a:gd name="connsiteY3" fmla="*/ 480171 h 791436"/>
                    <a:gd name="connsiteX4" fmla="*/ 457706 w 752327"/>
                    <a:gd name="connsiteY4" fmla="*/ 38983 h 791436"/>
                    <a:gd name="connsiteX0" fmla="*/ 457706 w 752327"/>
                    <a:gd name="connsiteY0" fmla="*/ 38983 h 791436"/>
                    <a:gd name="connsiteX1" fmla="*/ 703206 w 752327"/>
                    <a:gd name="connsiteY1" fmla="*/ 337851 h 791436"/>
                    <a:gd name="connsiteX2" fmla="*/ 336735 w 752327"/>
                    <a:gd name="connsiteY2" fmla="*/ 672301 h 791436"/>
                    <a:gd name="connsiteX3" fmla="*/ 62770 w 752327"/>
                    <a:gd name="connsiteY3" fmla="*/ 480171 h 791436"/>
                    <a:gd name="connsiteX4" fmla="*/ 457706 w 752327"/>
                    <a:gd name="connsiteY4" fmla="*/ 38983 h 791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2327" h="791436">
                      <a:moveTo>
                        <a:pt x="457706" y="38983"/>
                      </a:moveTo>
                      <a:cubicBezTo>
                        <a:pt x="648650" y="-102151"/>
                        <a:pt x="846710" y="172998"/>
                        <a:pt x="703206" y="337851"/>
                      </a:cubicBezTo>
                      <a:cubicBezTo>
                        <a:pt x="582235" y="531167"/>
                        <a:pt x="496843" y="560818"/>
                        <a:pt x="336735" y="672301"/>
                      </a:cubicBezTo>
                      <a:cubicBezTo>
                        <a:pt x="119699" y="927290"/>
                        <a:pt x="-115128" y="730415"/>
                        <a:pt x="62770" y="480171"/>
                      </a:cubicBezTo>
                      <a:lnTo>
                        <a:pt x="457706" y="38983"/>
                      </a:lnTo>
                      <a:close/>
                    </a:path>
                  </a:pathLst>
                </a:custGeom>
                <a:solidFill>
                  <a:srgbClr val="F6BE9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 rot="12573385">
                  <a:off x="4679794" y="3819610"/>
                  <a:ext cx="107773" cy="76103"/>
                </a:xfrm>
                <a:custGeom>
                  <a:avLst/>
                  <a:gdLst>
                    <a:gd name="connsiteX0" fmla="*/ 215570 w 215570"/>
                    <a:gd name="connsiteY0" fmla="*/ 146570 h 146570"/>
                    <a:gd name="connsiteX1" fmla="*/ 0 w 215570"/>
                    <a:gd name="connsiteY1" fmla="*/ 136132 h 146570"/>
                    <a:gd name="connsiteX2" fmla="*/ 0 w 215570"/>
                    <a:gd name="connsiteY2" fmla="*/ 107785 h 146570"/>
                    <a:gd name="connsiteX3" fmla="*/ 107785 w 215570"/>
                    <a:gd name="connsiteY3" fmla="*/ 0 h 146570"/>
                    <a:gd name="connsiteX4" fmla="*/ 215570 w 215570"/>
                    <a:gd name="connsiteY4" fmla="*/ 107785 h 146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5570" h="146570">
                      <a:moveTo>
                        <a:pt x="215570" y="146570"/>
                      </a:moveTo>
                      <a:lnTo>
                        <a:pt x="0" y="136132"/>
                      </a:lnTo>
                      <a:lnTo>
                        <a:pt x="0" y="107785"/>
                      </a:lnTo>
                      <a:cubicBezTo>
                        <a:pt x="0" y="48257"/>
                        <a:pt x="48257" y="0"/>
                        <a:pt x="107785" y="0"/>
                      </a:cubicBezTo>
                      <a:cubicBezTo>
                        <a:pt x="167313" y="0"/>
                        <a:pt x="215570" y="48257"/>
                        <a:pt x="215570" y="107785"/>
                      </a:cubicBezTo>
                      <a:close/>
                    </a:path>
                  </a:pathLst>
                </a:custGeom>
                <a:solidFill>
                  <a:srgbClr val="F8CA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175"/>
                <p:cNvSpPr/>
                <p:nvPr/>
              </p:nvSpPr>
              <p:spPr>
                <a:xfrm rot="12573385">
                  <a:off x="4561086" y="3690022"/>
                  <a:ext cx="118881" cy="105953"/>
                </a:xfrm>
                <a:custGeom>
                  <a:avLst/>
                  <a:gdLst>
                    <a:gd name="connsiteX0" fmla="*/ 237788 w 237788"/>
                    <a:gd name="connsiteY0" fmla="*/ 194751 h 203986"/>
                    <a:gd name="connsiteX1" fmla="*/ 0 w 237788"/>
                    <a:gd name="connsiteY1" fmla="*/ 203986 h 203986"/>
                    <a:gd name="connsiteX2" fmla="*/ 0 w 237788"/>
                    <a:gd name="connsiteY2" fmla="*/ 118894 h 203986"/>
                    <a:gd name="connsiteX3" fmla="*/ 118894 w 237788"/>
                    <a:gd name="connsiteY3" fmla="*/ 0 h 203986"/>
                    <a:gd name="connsiteX4" fmla="*/ 237788 w 237788"/>
                    <a:gd name="connsiteY4" fmla="*/ 118894 h 203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788" h="203986">
                      <a:moveTo>
                        <a:pt x="237788" y="194751"/>
                      </a:moveTo>
                      <a:lnTo>
                        <a:pt x="0" y="203986"/>
                      </a:lnTo>
                      <a:lnTo>
                        <a:pt x="0" y="118894"/>
                      </a:lnTo>
                      <a:cubicBezTo>
                        <a:pt x="0" y="53231"/>
                        <a:pt x="53231" y="0"/>
                        <a:pt x="118894" y="0"/>
                      </a:cubicBezTo>
                      <a:cubicBezTo>
                        <a:pt x="184557" y="0"/>
                        <a:pt x="237788" y="53231"/>
                        <a:pt x="237788" y="118894"/>
                      </a:cubicBezTo>
                      <a:close/>
                    </a:path>
                  </a:pathLst>
                </a:custGeom>
                <a:solidFill>
                  <a:srgbClr val="F8CA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176"/>
                <p:cNvSpPr/>
                <p:nvPr/>
              </p:nvSpPr>
              <p:spPr>
                <a:xfrm rot="12446000">
                  <a:off x="4454804" y="3441824"/>
                  <a:ext cx="132992" cy="121950"/>
                </a:xfrm>
                <a:custGeom>
                  <a:avLst/>
                  <a:gdLst>
                    <a:gd name="connsiteX0" fmla="*/ 266012 w 266012"/>
                    <a:gd name="connsiteY0" fmla="*/ 243456 h 243926"/>
                    <a:gd name="connsiteX1" fmla="*/ 0 w 266012"/>
                    <a:gd name="connsiteY1" fmla="*/ 243926 h 243926"/>
                    <a:gd name="connsiteX2" fmla="*/ 0 w 266012"/>
                    <a:gd name="connsiteY2" fmla="*/ 133006 h 243926"/>
                    <a:gd name="connsiteX3" fmla="*/ 133006 w 266012"/>
                    <a:gd name="connsiteY3" fmla="*/ 0 h 243926"/>
                    <a:gd name="connsiteX4" fmla="*/ 266012 w 266012"/>
                    <a:gd name="connsiteY4" fmla="*/ 133006 h 243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012" h="243926">
                      <a:moveTo>
                        <a:pt x="266012" y="243456"/>
                      </a:moveTo>
                      <a:lnTo>
                        <a:pt x="0" y="243926"/>
                      </a:lnTo>
                      <a:lnTo>
                        <a:pt x="0" y="133006"/>
                      </a:lnTo>
                      <a:cubicBezTo>
                        <a:pt x="0" y="59549"/>
                        <a:pt x="59549" y="0"/>
                        <a:pt x="133006" y="0"/>
                      </a:cubicBezTo>
                      <a:cubicBezTo>
                        <a:pt x="206463" y="0"/>
                        <a:pt x="266012" y="59549"/>
                        <a:pt x="266012" y="133006"/>
                      </a:cubicBezTo>
                      <a:close/>
                    </a:path>
                  </a:pathLst>
                </a:custGeom>
                <a:solidFill>
                  <a:srgbClr val="F8CA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Rectangle 30"/>
                <p:cNvSpPr/>
                <p:nvPr/>
              </p:nvSpPr>
              <p:spPr>
                <a:xfrm rot="20760000">
                  <a:off x="4048369" y="3001554"/>
                  <a:ext cx="575506" cy="539972"/>
                </a:xfrm>
                <a:custGeom>
                  <a:avLst/>
                  <a:gdLst>
                    <a:gd name="connsiteX0" fmla="*/ 0 w 704850"/>
                    <a:gd name="connsiteY0" fmla="*/ 0 h 1119187"/>
                    <a:gd name="connsiteX1" fmla="*/ 704850 w 704850"/>
                    <a:gd name="connsiteY1" fmla="*/ 0 h 1119187"/>
                    <a:gd name="connsiteX2" fmla="*/ 704850 w 704850"/>
                    <a:gd name="connsiteY2" fmla="*/ 1119187 h 1119187"/>
                    <a:gd name="connsiteX3" fmla="*/ 0 w 704850"/>
                    <a:gd name="connsiteY3" fmla="*/ 1119187 h 1119187"/>
                    <a:gd name="connsiteX4" fmla="*/ 0 w 704850"/>
                    <a:gd name="connsiteY4" fmla="*/ 0 h 1119187"/>
                    <a:gd name="connsiteX0" fmla="*/ 581025 w 704850"/>
                    <a:gd name="connsiteY0" fmla="*/ 0 h 1800224"/>
                    <a:gd name="connsiteX1" fmla="*/ 704850 w 704850"/>
                    <a:gd name="connsiteY1" fmla="*/ 681037 h 1800224"/>
                    <a:gd name="connsiteX2" fmla="*/ 704850 w 704850"/>
                    <a:gd name="connsiteY2" fmla="*/ 1800224 h 1800224"/>
                    <a:gd name="connsiteX3" fmla="*/ 0 w 704850"/>
                    <a:gd name="connsiteY3" fmla="*/ 1800224 h 1800224"/>
                    <a:gd name="connsiteX4" fmla="*/ 581025 w 704850"/>
                    <a:gd name="connsiteY4" fmla="*/ 0 h 1800224"/>
                    <a:gd name="connsiteX0" fmla="*/ 676275 w 800100"/>
                    <a:gd name="connsiteY0" fmla="*/ 0 h 1800224"/>
                    <a:gd name="connsiteX1" fmla="*/ 800100 w 800100"/>
                    <a:gd name="connsiteY1" fmla="*/ 681037 h 1800224"/>
                    <a:gd name="connsiteX2" fmla="*/ 800100 w 800100"/>
                    <a:gd name="connsiteY2" fmla="*/ 1800224 h 1800224"/>
                    <a:gd name="connsiteX3" fmla="*/ 0 w 800100"/>
                    <a:gd name="connsiteY3" fmla="*/ 1147762 h 1800224"/>
                    <a:gd name="connsiteX4" fmla="*/ 676275 w 800100"/>
                    <a:gd name="connsiteY4" fmla="*/ 0 h 1800224"/>
                    <a:gd name="connsiteX0" fmla="*/ 676275 w 800100"/>
                    <a:gd name="connsiteY0" fmla="*/ 0 h 1800224"/>
                    <a:gd name="connsiteX1" fmla="*/ 800100 w 800100"/>
                    <a:gd name="connsiteY1" fmla="*/ 681037 h 1800224"/>
                    <a:gd name="connsiteX2" fmla="*/ 800100 w 800100"/>
                    <a:gd name="connsiteY2" fmla="*/ 1800224 h 1800224"/>
                    <a:gd name="connsiteX3" fmla="*/ 0 w 800100"/>
                    <a:gd name="connsiteY3" fmla="*/ 1147762 h 1800224"/>
                    <a:gd name="connsiteX4" fmla="*/ 676275 w 800100"/>
                    <a:gd name="connsiteY4" fmla="*/ 0 h 1800224"/>
                    <a:gd name="connsiteX0" fmla="*/ 609600 w 733425"/>
                    <a:gd name="connsiteY0" fmla="*/ 0 h 1800224"/>
                    <a:gd name="connsiteX1" fmla="*/ 733425 w 733425"/>
                    <a:gd name="connsiteY1" fmla="*/ 681037 h 1800224"/>
                    <a:gd name="connsiteX2" fmla="*/ 733425 w 733425"/>
                    <a:gd name="connsiteY2" fmla="*/ 1800224 h 1800224"/>
                    <a:gd name="connsiteX3" fmla="*/ 0 w 733425"/>
                    <a:gd name="connsiteY3" fmla="*/ 714375 h 1800224"/>
                    <a:gd name="connsiteX4" fmla="*/ 609600 w 733425"/>
                    <a:gd name="connsiteY4" fmla="*/ 0 h 1800224"/>
                    <a:gd name="connsiteX0" fmla="*/ 690563 w 733425"/>
                    <a:gd name="connsiteY0" fmla="*/ 0 h 1781174"/>
                    <a:gd name="connsiteX1" fmla="*/ 733425 w 733425"/>
                    <a:gd name="connsiteY1" fmla="*/ 661987 h 1781174"/>
                    <a:gd name="connsiteX2" fmla="*/ 733425 w 733425"/>
                    <a:gd name="connsiteY2" fmla="*/ 1781174 h 1781174"/>
                    <a:gd name="connsiteX3" fmla="*/ 0 w 733425"/>
                    <a:gd name="connsiteY3" fmla="*/ 695325 h 1781174"/>
                    <a:gd name="connsiteX4" fmla="*/ 690563 w 733425"/>
                    <a:gd name="connsiteY4" fmla="*/ 0 h 1781174"/>
                    <a:gd name="connsiteX0" fmla="*/ 719138 w 733425"/>
                    <a:gd name="connsiteY0" fmla="*/ 0 h 1790699"/>
                    <a:gd name="connsiteX1" fmla="*/ 733425 w 733425"/>
                    <a:gd name="connsiteY1" fmla="*/ 671512 h 1790699"/>
                    <a:gd name="connsiteX2" fmla="*/ 733425 w 733425"/>
                    <a:gd name="connsiteY2" fmla="*/ 1790699 h 1790699"/>
                    <a:gd name="connsiteX3" fmla="*/ 0 w 733425"/>
                    <a:gd name="connsiteY3" fmla="*/ 704850 h 1790699"/>
                    <a:gd name="connsiteX4" fmla="*/ 719138 w 733425"/>
                    <a:gd name="connsiteY4" fmla="*/ 0 h 1790699"/>
                    <a:gd name="connsiteX0" fmla="*/ 719138 w 733425"/>
                    <a:gd name="connsiteY0" fmla="*/ 0 h 1790699"/>
                    <a:gd name="connsiteX1" fmla="*/ 733425 w 733425"/>
                    <a:gd name="connsiteY1" fmla="*/ 671512 h 1790699"/>
                    <a:gd name="connsiteX2" fmla="*/ 733425 w 733425"/>
                    <a:gd name="connsiteY2" fmla="*/ 1790699 h 1790699"/>
                    <a:gd name="connsiteX3" fmla="*/ 0 w 733425"/>
                    <a:gd name="connsiteY3" fmla="*/ 704850 h 1790699"/>
                    <a:gd name="connsiteX4" fmla="*/ 719138 w 733425"/>
                    <a:gd name="connsiteY4" fmla="*/ 0 h 1790699"/>
                    <a:gd name="connsiteX0" fmla="*/ 719138 w 733425"/>
                    <a:gd name="connsiteY0" fmla="*/ 0 h 838199"/>
                    <a:gd name="connsiteX1" fmla="*/ 733425 w 733425"/>
                    <a:gd name="connsiteY1" fmla="*/ 671512 h 838199"/>
                    <a:gd name="connsiteX2" fmla="*/ 357187 w 733425"/>
                    <a:gd name="connsiteY2" fmla="*/ 838199 h 838199"/>
                    <a:gd name="connsiteX3" fmla="*/ 0 w 733425"/>
                    <a:gd name="connsiteY3" fmla="*/ 704850 h 838199"/>
                    <a:gd name="connsiteX4" fmla="*/ 719138 w 733425"/>
                    <a:gd name="connsiteY4" fmla="*/ 0 h 838199"/>
                    <a:gd name="connsiteX0" fmla="*/ 719138 w 719138"/>
                    <a:gd name="connsiteY0" fmla="*/ 0 h 838199"/>
                    <a:gd name="connsiteX1" fmla="*/ 357187 w 719138"/>
                    <a:gd name="connsiteY1" fmla="*/ 838199 h 838199"/>
                    <a:gd name="connsiteX2" fmla="*/ 0 w 719138"/>
                    <a:gd name="connsiteY2" fmla="*/ 704850 h 838199"/>
                    <a:gd name="connsiteX3" fmla="*/ 719138 w 719138"/>
                    <a:gd name="connsiteY3" fmla="*/ 0 h 838199"/>
                    <a:gd name="connsiteX0" fmla="*/ 719138 w 719138"/>
                    <a:gd name="connsiteY0" fmla="*/ 0 h 838199"/>
                    <a:gd name="connsiteX1" fmla="*/ 619125 w 719138"/>
                    <a:gd name="connsiteY1" fmla="*/ 200025 h 838199"/>
                    <a:gd name="connsiteX2" fmla="*/ 357187 w 719138"/>
                    <a:gd name="connsiteY2" fmla="*/ 838199 h 838199"/>
                    <a:gd name="connsiteX3" fmla="*/ 0 w 719138"/>
                    <a:gd name="connsiteY3" fmla="*/ 704850 h 838199"/>
                    <a:gd name="connsiteX4" fmla="*/ 719138 w 719138"/>
                    <a:gd name="connsiteY4" fmla="*/ 0 h 838199"/>
                    <a:gd name="connsiteX0" fmla="*/ 719138 w 1014412"/>
                    <a:gd name="connsiteY0" fmla="*/ 0 h 838199"/>
                    <a:gd name="connsiteX1" fmla="*/ 1014412 w 1014412"/>
                    <a:gd name="connsiteY1" fmla="*/ 242888 h 838199"/>
                    <a:gd name="connsiteX2" fmla="*/ 357187 w 1014412"/>
                    <a:gd name="connsiteY2" fmla="*/ 838199 h 838199"/>
                    <a:gd name="connsiteX3" fmla="*/ 0 w 1014412"/>
                    <a:gd name="connsiteY3" fmla="*/ 704850 h 838199"/>
                    <a:gd name="connsiteX4" fmla="*/ 719138 w 1014412"/>
                    <a:gd name="connsiteY4" fmla="*/ 0 h 838199"/>
                    <a:gd name="connsiteX0" fmla="*/ 719138 w 1014412"/>
                    <a:gd name="connsiteY0" fmla="*/ 0 h 1057274"/>
                    <a:gd name="connsiteX1" fmla="*/ 1014412 w 1014412"/>
                    <a:gd name="connsiteY1" fmla="*/ 242888 h 1057274"/>
                    <a:gd name="connsiteX2" fmla="*/ 4762 w 1014412"/>
                    <a:gd name="connsiteY2" fmla="*/ 1057274 h 1057274"/>
                    <a:gd name="connsiteX3" fmla="*/ 0 w 1014412"/>
                    <a:gd name="connsiteY3" fmla="*/ 704850 h 1057274"/>
                    <a:gd name="connsiteX4" fmla="*/ 719138 w 1014412"/>
                    <a:gd name="connsiteY4" fmla="*/ 0 h 1057274"/>
                    <a:gd name="connsiteX0" fmla="*/ 719138 w 1014412"/>
                    <a:gd name="connsiteY0" fmla="*/ 0 h 1057274"/>
                    <a:gd name="connsiteX1" fmla="*/ 1014412 w 1014412"/>
                    <a:gd name="connsiteY1" fmla="*/ 242888 h 1057274"/>
                    <a:gd name="connsiteX2" fmla="*/ 4762 w 1014412"/>
                    <a:gd name="connsiteY2" fmla="*/ 1057274 h 1057274"/>
                    <a:gd name="connsiteX3" fmla="*/ 0 w 1014412"/>
                    <a:gd name="connsiteY3" fmla="*/ 704850 h 1057274"/>
                    <a:gd name="connsiteX4" fmla="*/ 719138 w 1014412"/>
                    <a:gd name="connsiteY4" fmla="*/ 0 h 1057274"/>
                    <a:gd name="connsiteX0" fmla="*/ 747713 w 1042987"/>
                    <a:gd name="connsiteY0" fmla="*/ 0 h 1057274"/>
                    <a:gd name="connsiteX1" fmla="*/ 1042987 w 1042987"/>
                    <a:gd name="connsiteY1" fmla="*/ 242888 h 1057274"/>
                    <a:gd name="connsiteX2" fmla="*/ 33337 w 1042987"/>
                    <a:gd name="connsiteY2" fmla="*/ 1057274 h 1057274"/>
                    <a:gd name="connsiteX3" fmla="*/ 0 w 1042987"/>
                    <a:gd name="connsiteY3" fmla="*/ 704850 h 1057274"/>
                    <a:gd name="connsiteX4" fmla="*/ 747713 w 1042987"/>
                    <a:gd name="connsiteY4" fmla="*/ 0 h 1057274"/>
                    <a:gd name="connsiteX0" fmla="*/ 790686 w 1085960"/>
                    <a:gd name="connsiteY0" fmla="*/ 0 h 1057274"/>
                    <a:gd name="connsiteX1" fmla="*/ 1085960 w 1085960"/>
                    <a:gd name="connsiteY1" fmla="*/ 242888 h 1057274"/>
                    <a:gd name="connsiteX2" fmla="*/ 76310 w 1085960"/>
                    <a:gd name="connsiteY2" fmla="*/ 1057274 h 1057274"/>
                    <a:gd name="connsiteX3" fmla="*/ 42973 w 1085960"/>
                    <a:gd name="connsiteY3" fmla="*/ 704850 h 1057274"/>
                    <a:gd name="connsiteX4" fmla="*/ 790686 w 1085960"/>
                    <a:gd name="connsiteY4" fmla="*/ 0 h 1057274"/>
                    <a:gd name="connsiteX0" fmla="*/ 831284 w 1126558"/>
                    <a:gd name="connsiteY0" fmla="*/ 0 h 1064683"/>
                    <a:gd name="connsiteX1" fmla="*/ 1126558 w 1126558"/>
                    <a:gd name="connsiteY1" fmla="*/ 242888 h 1064683"/>
                    <a:gd name="connsiteX2" fmla="*/ 116908 w 1126558"/>
                    <a:gd name="connsiteY2" fmla="*/ 1057274 h 1064683"/>
                    <a:gd name="connsiteX3" fmla="*/ 83571 w 1126558"/>
                    <a:gd name="connsiteY3" fmla="*/ 704850 h 1064683"/>
                    <a:gd name="connsiteX4" fmla="*/ 831284 w 1126558"/>
                    <a:gd name="connsiteY4" fmla="*/ 0 h 1064683"/>
                    <a:gd name="connsiteX0" fmla="*/ 831284 w 1113858"/>
                    <a:gd name="connsiteY0" fmla="*/ 0 h 1064683"/>
                    <a:gd name="connsiteX1" fmla="*/ 1113858 w 1113858"/>
                    <a:gd name="connsiteY1" fmla="*/ 227013 h 1064683"/>
                    <a:gd name="connsiteX2" fmla="*/ 116908 w 1113858"/>
                    <a:gd name="connsiteY2" fmla="*/ 1057274 h 1064683"/>
                    <a:gd name="connsiteX3" fmla="*/ 83571 w 1113858"/>
                    <a:gd name="connsiteY3" fmla="*/ 704850 h 1064683"/>
                    <a:gd name="connsiteX4" fmla="*/ 831284 w 1113858"/>
                    <a:gd name="connsiteY4" fmla="*/ 0 h 1064683"/>
                    <a:gd name="connsiteX0" fmla="*/ 831284 w 1113858"/>
                    <a:gd name="connsiteY0" fmla="*/ 0 h 1064683"/>
                    <a:gd name="connsiteX1" fmla="*/ 1113858 w 1113858"/>
                    <a:gd name="connsiteY1" fmla="*/ 227013 h 1064683"/>
                    <a:gd name="connsiteX2" fmla="*/ 116908 w 1113858"/>
                    <a:gd name="connsiteY2" fmla="*/ 1057274 h 1064683"/>
                    <a:gd name="connsiteX3" fmla="*/ 83571 w 1113858"/>
                    <a:gd name="connsiteY3" fmla="*/ 704850 h 1064683"/>
                    <a:gd name="connsiteX4" fmla="*/ 831284 w 1113858"/>
                    <a:gd name="connsiteY4" fmla="*/ 0 h 1064683"/>
                    <a:gd name="connsiteX0" fmla="*/ 831284 w 1113858"/>
                    <a:gd name="connsiteY0" fmla="*/ 0 h 1064683"/>
                    <a:gd name="connsiteX1" fmla="*/ 1113858 w 1113858"/>
                    <a:gd name="connsiteY1" fmla="*/ 227013 h 1064683"/>
                    <a:gd name="connsiteX2" fmla="*/ 116908 w 1113858"/>
                    <a:gd name="connsiteY2" fmla="*/ 1057274 h 1064683"/>
                    <a:gd name="connsiteX3" fmla="*/ 83571 w 1113858"/>
                    <a:gd name="connsiteY3" fmla="*/ 704850 h 1064683"/>
                    <a:gd name="connsiteX4" fmla="*/ 831284 w 1113858"/>
                    <a:gd name="connsiteY4" fmla="*/ 0 h 1064683"/>
                    <a:gd name="connsiteX0" fmla="*/ 643959 w 1113858"/>
                    <a:gd name="connsiteY0" fmla="*/ 84137 h 837670"/>
                    <a:gd name="connsiteX1" fmla="*/ 1113858 w 1113858"/>
                    <a:gd name="connsiteY1" fmla="*/ 0 h 837670"/>
                    <a:gd name="connsiteX2" fmla="*/ 116908 w 1113858"/>
                    <a:gd name="connsiteY2" fmla="*/ 830261 h 837670"/>
                    <a:gd name="connsiteX3" fmla="*/ 83571 w 1113858"/>
                    <a:gd name="connsiteY3" fmla="*/ 477837 h 837670"/>
                    <a:gd name="connsiteX4" fmla="*/ 643959 w 1113858"/>
                    <a:gd name="connsiteY4" fmla="*/ 84137 h 837670"/>
                    <a:gd name="connsiteX0" fmla="*/ 821759 w 1113858"/>
                    <a:gd name="connsiteY0" fmla="*/ 0 h 1077383"/>
                    <a:gd name="connsiteX1" fmla="*/ 1113858 w 1113858"/>
                    <a:gd name="connsiteY1" fmla="*/ 239713 h 1077383"/>
                    <a:gd name="connsiteX2" fmla="*/ 116908 w 1113858"/>
                    <a:gd name="connsiteY2" fmla="*/ 1069974 h 1077383"/>
                    <a:gd name="connsiteX3" fmla="*/ 83571 w 1113858"/>
                    <a:gd name="connsiteY3" fmla="*/ 717550 h 1077383"/>
                    <a:gd name="connsiteX4" fmla="*/ 821759 w 1113858"/>
                    <a:gd name="connsiteY4" fmla="*/ 0 h 1077383"/>
                    <a:gd name="connsiteX0" fmla="*/ 821759 w 1113858"/>
                    <a:gd name="connsiteY0" fmla="*/ 0 h 1077383"/>
                    <a:gd name="connsiteX1" fmla="*/ 1113858 w 1113858"/>
                    <a:gd name="connsiteY1" fmla="*/ 239713 h 1077383"/>
                    <a:gd name="connsiteX2" fmla="*/ 116908 w 1113858"/>
                    <a:gd name="connsiteY2" fmla="*/ 1069974 h 1077383"/>
                    <a:gd name="connsiteX3" fmla="*/ 83571 w 1113858"/>
                    <a:gd name="connsiteY3" fmla="*/ 717550 h 1077383"/>
                    <a:gd name="connsiteX4" fmla="*/ 821759 w 1113858"/>
                    <a:gd name="connsiteY4" fmla="*/ 0 h 1077383"/>
                    <a:gd name="connsiteX0" fmla="*/ 859037 w 1151136"/>
                    <a:gd name="connsiteY0" fmla="*/ 0 h 1080060"/>
                    <a:gd name="connsiteX1" fmla="*/ 1151136 w 1151136"/>
                    <a:gd name="connsiteY1" fmla="*/ 239713 h 1080060"/>
                    <a:gd name="connsiteX2" fmla="*/ 154186 w 1151136"/>
                    <a:gd name="connsiteY2" fmla="*/ 1069974 h 1080060"/>
                    <a:gd name="connsiteX3" fmla="*/ 60524 w 1151136"/>
                    <a:gd name="connsiteY3" fmla="*/ 774700 h 1080060"/>
                    <a:gd name="connsiteX4" fmla="*/ 859037 w 1151136"/>
                    <a:gd name="connsiteY4" fmla="*/ 0 h 1080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51136" h="1080060">
                      <a:moveTo>
                        <a:pt x="859037" y="0"/>
                      </a:moveTo>
                      <a:lnTo>
                        <a:pt x="1151136" y="239713"/>
                      </a:lnTo>
                      <a:cubicBezTo>
                        <a:pt x="922536" y="517525"/>
                        <a:pt x="538361" y="1055687"/>
                        <a:pt x="154186" y="1069974"/>
                      </a:cubicBezTo>
                      <a:cubicBezTo>
                        <a:pt x="199" y="1114424"/>
                        <a:pt x="-52189" y="1011238"/>
                        <a:pt x="60524" y="774700"/>
                      </a:cubicBezTo>
                      <a:cubicBezTo>
                        <a:pt x="409774" y="363538"/>
                        <a:pt x="539950" y="296862"/>
                        <a:pt x="859037" y="0"/>
                      </a:cubicBezTo>
                      <a:close/>
                    </a:path>
                  </a:pathLst>
                </a:custGeom>
                <a:solidFill>
                  <a:srgbClr val="F3A87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9" name="Group 178"/>
                <p:cNvGrpSpPr/>
                <p:nvPr/>
              </p:nvGrpSpPr>
              <p:grpSpPr>
                <a:xfrm>
                  <a:off x="3856973" y="2048356"/>
                  <a:ext cx="818765" cy="1402290"/>
                  <a:chOff x="3517900" y="482168"/>
                  <a:chExt cx="2044700" cy="3501934"/>
                </a:xfrm>
              </p:grpSpPr>
              <p:grpSp>
                <p:nvGrpSpPr>
                  <p:cNvPr id="183" name="Group 182"/>
                  <p:cNvGrpSpPr/>
                  <p:nvPr/>
                </p:nvGrpSpPr>
                <p:grpSpPr>
                  <a:xfrm flipH="1">
                    <a:off x="3517900" y="482168"/>
                    <a:ext cx="2044700" cy="3501934"/>
                    <a:chOff x="2603659" y="1051560"/>
                    <a:chExt cx="3749040" cy="6420940"/>
                  </a:xfrm>
                </p:grpSpPr>
                <p:grpSp>
                  <p:nvGrpSpPr>
                    <p:cNvPr id="186" name="Group 185"/>
                    <p:cNvGrpSpPr/>
                    <p:nvPr/>
                  </p:nvGrpSpPr>
                  <p:grpSpPr>
                    <a:xfrm>
                      <a:off x="2603659" y="1051560"/>
                      <a:ext cx="3749040" cy="4588719"/>
                      <a:chOff x="2603659" y="1051560"/>
                      <a:chExt cx="3749040" cy="4588719"/>
                    </a:xfrm>
                  </p:grpSpPr>
                  <p:sp>
                    <p:nvSpPr>
                      <p:cNvPr id="200" name="Freeform 199"/>
                      <p:cNvSpPr/>
                      <p:nvPr/>
                    </p:nvSpPr>
                    <p:spPr>
                      <a:xfrm>
                        <a:off x="2603659" y="1051560"/>
                        <a:ext cx="3749040" cy="4587240"/>
                      </a:xfrm>
                      <a:custGeom>
                        <a:avLst/>
                        <a:gdLst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146124 w 3749040"/>
                          <a:gd name="connsiteY3" fmla="*/ 3328221 h 4587240"/>
                          <a:gd name="connsiteX4" fmla="*/ 3082141 w 3749040"/>
                          <a:gd name="connsiteY4" fmla="*/ 3416469 h 4587240"/>
                          <a:gd name="connsiteX5" fmla="*/ 2659380 w 3749040"/>
                          <a:gd name="connsiteY5" fmla="*/ 4587240 h 4587240"/>
                          <a:gd name="connsiteX6" fmla="*/ 1059180 w 3749040"/>
                          <a:gd name="connsiteY6" fmla="*/ 4587240 h 4587240"/>
                          <a:gd name="connsiteX7" fmla="*/ 621834 w 3749040"/>
                          <a:gd name="connsiteY7" fmla="*/ 3364692 h 4587240"/>
                          <a:gd name="connsiteX8" fmla="*/ 568251 w 3749040"/>
                          <a:gd name="connsiteY8" fmla="*/ 3295946 h 4587240"/>
                          <a:gd name="connsiteX9" fmla="*/ 549034 w 3749040"/>
                          <a:gd name="connsiteY9" fmla="*/ 3278055 h 4587240"/>
                          <a:gd name="connsiteX10" fmla="*/ 484447 w 3749040"/>
                          <a:gd name="connsiteY10" fmla="*/ 3205258 h 4587240"/>
                          <a:gd name="connsiteX11" fmla="*/ 457200 w 3749040"/>
                          <a:gd name="connsiteY11" fmla="*/ 3177540 h 4587240"/>
                          <a:gd name="connsiteX12" fmla="*/ 464839 w 3749040"/>
                          <a:gd name="connsiteY12" fmla="*/ 3183158 h 4587240"/>
                          <a:gd name="connsiteX13" fmla="*/ 428049 w 3749040"/>
                          <a:gd name="connsiteY13" fmla="*/ 3141691 h 4587240"/>
                          <a:gd name="connsiteX14" fmla="*/ 0 w 3749040"/>
                          <a:gd name="connsiteY14" fmla="*/ 1920240 h 4587240"/>
                          <a:gd name="connsiteX15" fmla="*/ 1874520 w 3749040"/>
                          <a:gd name="connsiteY15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08214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21834 w 3749040"/>
                          <a:gd name="connsiteY6" fmla="*/ 3364692 h 4587240"/>
                          <a:gd name="connsiteX7" fmla="*/ 568251 w 3749040"/>
                          <a:gd name="connsiteY7" fmla="*/ 3295946 h 4587240"/>
                          <a:gd name="connsiteX8" fmla="*/ 549034 w 3749040"/>
                          <a:gd name="connsiteY8" fmla="*/ 3278055 h 4587240"/>
                          <a:gd name="connsiteX9" fmla="*/ 484447 w 3749040"/>
                          <a:gd name="connsiteY9" fmla="*/ 3205258 h 4587240"/>
                          <a:gd name="connsiteX10" fmla="*/ 457200 w 3749040"/>
                          <a:gd name="connsiteY10" fmla="*/ 3177540 h 4587240"/>
                          <a:gd name="connsiteX11" fmla="*/ 464839 w 3749040"/>
                          <a:gd name="connsiteY11" fmla="*/ 3183158 h 4587240"/>
                          <a:gd name="connsiteX12" fmla="*/ 428049 w 3749040"/>
                          <a:gd name="connsiteY12" fmla="*/ 3141691 h 4587240"/>
                          <a:gd name="connsiteX13" fmla="*/ 0 w 3749040"/>
                          <a:gd name="connsiteY13" fmla="*/ 1920240 h 4587240"/>
                          <a:gd name="connsiteX14" fmla="*/ 1874520 w 3749040"/>
                          <a:gd name="connsiteY14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08214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21834 w 3749040"/>
                          <a:gd name="connsiteY6" fmla="*/ 3364692 h 4587240"/>
                          <a:gd name="connsiteX7" fmla="*/ 568251 w 3749040"/>
                          <a:gd name="connsiteY7" fmla="*/ 3295946 h 4587240"/>
                          <a:gd name="connsiteX8" fmla="*/ 549034 w 3749040"/>
                          <a:gd name="connsiteY8" fmla="*/ 3278055 h 4587240"/>
                          <a:gd name="connsiteX9" fmla="*/ 484447 w 3749040"/>
                          <a:gd name="connsiteY9" fmla="*/ 3205258 h 4587240"/>
                          <a:gd name="connsiteX10" fmla="*/ 457200 w 3749040"/>
                          <a:gd name="connsiteY10" fmla="*/ 3177540 h 4587240"/>
                          <a:gd name="connsiteX11" fmla="*/ 428049 w 3749040"/>
                          <a:gd name="connsiteY11" fmla="*/ 3141691 h 4587240"/>
                          <a:gd name="connsiteX12" fmla="*/ 0 w 3749040"/>
                          <a:gd name="connsiteY12" fmla="*/ 1920240 h 4587240"/>
                          <a:gd name="connsiteX13" fmla="*/ 1874520 w 3749040"/>
                          <a:gd name="connsiteY13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08214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21834 w 3749040"/>
                          <a:gd name="connsiteY6" fmla="*/ 3364692 h 4587240"/>
                          <a:gd name="connsiteX7" fmla="*/ 568251 w 3749040"/>
                          <a:gd name="connsiteY7" fmla="*/ 3295946 h 4587240"/>
                          <a:gd name="connsiteX8" fmla="*/ 549034 w 3749040"/>
                          <a:gd name="connsiteY8" fmla="*/ 3278055 h 4587240"/>
                          <a:gd name="connsiteX9" fmla="*/ 457200 w 3749040"/>
                          <a:gd name="connsiteY9" fmla="*/ 3177540 h 4587240"/>
                          <a:gd name="connsiteX10" fmla="*/ 428049 w 3749040"/>
                          <a:gd name="connsiteY10" fmla="*/ 3141691 h 4587240"/>
                          <a:gd name="connsiteX11" fmla="*/ 0 w 3749040"/>
                          <a:gd name="connsiteY11" fmla="*/ 1920240 h 4587240"/>
                          <a:gd name="connsiteX12" fmla="*/ 1874520 w 3749040"/>
                          <a:gd name="connsiteY12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08214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21834 w 3749040"/>
                          <a:gd name="connsiteY6" fmla="*/ 3364692 h 4587240"/>
                          <a:gd name="connsiteX7" fmla="*/ 568251 w 3749040"/>
                          <a:gd name="connsiteY7" fmla="*/ 3295946 h 4587240"/>
                          <a:gd name="connsiteX8" fmla="*/ 549034 w 3749040"/>
                          <a:gd name="connsiteY8" fmla="*/ 3278055 h 4587240"/>
                          <a:gd name="connsiteX9" fmla="*/ 428049 w 3749040"/>
                          <a:gd name="connsiteY9" fmla="*/ 3141691 h 4587240"/>
                          <a:gd name="connsiteX10" fmla="*/ 0 w 3749040"/>
                          <a:gd name="connsiteY10" fmla="*/ 1920240 h 4587240"/>
                          <a:gd name="connsiteX11" fmla="*/ 1874520 w 3749040"/>
                          <a:gd name="connsiteY11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08214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21834 w 3749040"/>
                          <a:gd name="connsiteY6" fmla="*/ 3364692 h 4587240"/>
                          <a:gd name="connsiteX7" fmla="*/ 568251 w 3749040"/>
                          <a:gd name="connsiteY7" fmla="*/ 3295946 h 4587240"/>
                          <a:gd name="connsiteX8" fmla="*/ 549034 w 3749040"/>
                          <a:gd name="connsiteY8" fmla="*/ 3278055 h 4587240"/>
                          <a:gd name="connsiteX9" fmla="*/ 428049 w 3749040"/>
                          <a:gd name="connsiteY9" fmla="*/ 3141691 h 4587240"/>
                          <a:gd name="connsiteX10" fmla="*/ 0 w 3749040"/>
                          <a:gd name="connsiteY10" fmla="*/ 1920240 h 4587240"/>
                          <a:gd name="connsiteX11" fmla="*/ 1874520 w 3749040"/>
                          <a:gd name="connsiteY11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08214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21834 w 3749040"/>
                          <a:gd name="connsiteY6" fmla="*/ 3364692 h 4587240"/>
                          <a:gd name="connsiteX7" fmla="*/ 568251 w 3749040"/>
                          <a:gd name="connsiteY7" fmla="*/ 3295946 h 4587240"/>
                          <a:gd name="connsiteX8" fmla="*/ 428049 w 3749040"/>
                          <a:gd name="connsiteY8" fmla="*/ 3141691 h 4587240"/>
                          <a:gd name="connsiteX9" fmla="*/ 0 w 3749040"/>
                          <a:gd name="connsiteY9" fmla="*/ 1920240 h 4587240"/>
                          <a:gd name="connsiteX10" fmla="*/ 1874520 w 3749040"/>
                          <a:gd name="connsiteY10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08214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21834 w 3749040"/>
                          <a:gd name="connsiteY6" fmla="*/ 3364692 h 4587240"/>
                          <a:gd name="connsiteX7" fmla="*/ 428049 w 3749040"/>
                          <a:gd name="connsiteY7" fmla="*/ 3141691 h 4587240"/>
                          <a:gd name="connsiteX8" fmla="*/ 0 w 3749040"/>
                          <a:gd name="connsiteY8" fmla="*/ 1920240 h 4587240"/>
                          <a:gd name="connsiteX9" fmla="*/ 1874520 w 3749040"/>
                          <a:gd name="connsiteY9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08214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06594 w 3749040"/>
                          <a:gd name="connsiteY6" fmla="*/ 3364692 h 4587240"/>
                          <a:gd name="connsiteX7" fmla="*/ 428049 w 3749040"/>
                          <a:gd name="connsiteY7" fmla="*/ 3141691 h 4587240"/>
                          <a:gd name="connsiteX8" fmla="*/ 0 w 3749040"/>
                          <a:gd name="connsiteY8" fmla="*/ 1920240 h 4587240"/>
                          <a:gd name="connsiteX9" fmla="*/ 1874520 w 3749040"/>
                          <a:gd name="connsiteY9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10500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06594 w 3749040"/>
                          <a:gd name="connsiteY6" fmla="*/ 3364692 h 4587240"/>
                          <a:gd name="connsiteX7" fmla="*/ 428049 w 3749040"/>
                          <a:gd name="connsiteY7" fmla="*/ 3141691 h 4587240"/>
                          <a:gd name="connsiteX8" fmla="*/ 0 w 3749040"/>
                          <a:gd name="connsiteY8" fmla="*/ 1920240 h 4587240"/>
                          <a:gd name="connsiteX9" fmla="*/ 1874520 w 3749040"/>
                          <a:gd name="connsiteY9" fmla="*/ 0 h 4587240"/>
                          <a:gd name="connsiteX0" fmla="*/ 1874520 w 3749040"/>
                          <a:gd name="connsiteY0" fmla="*/ 0 h 4587240"/>
                          <a:gd name="connsiteX1" fmla="*/ 3749040 w 3749040"/>
                          <a:gd name="connsiteY1" fmla="*/ 1920240 h 4587240"/>
                          <a:gd name="connsiteX2" fmla="*/ 3200006 w 3749040"/>
                          <a:gd name="connsiteY2" fmla="*/ 3278055 h 4587240"/>
                          <a:gd name="connsiteX3" fmla="*/ 3105001 w 3749040"/>
                          <a:gd name="connsiteY3" fmla="*/ 3416469 h 4587240"/>
                          <a:gd name="connsiteX4" fmla="*/ 2659380 w 3749040"/>
                          <a:gd name="connsiteY4" fmla="*/ 4587240 h 4587240"/>
                          <a:gd name="connsiteX5" fmla="*/ 1059180 w 3749040"/>
                          <a:gd name="connsiteY5" fmla="*/ 4587240 h 4587240"/>
                          <a:gd name="connsiteX6" fmla="*/ 606594 w 3749040"/>
                          <a:gd name="connsiteY6" fmla="*/ 3364692 h 4587240"/>
                          <a:gd name="connsiteX7" fmla="*/ 428049 w 3749040"/>
                          <a:gd name="connsiteY7" fmla="*/ 3141691 h 4587240"/>
                          <a:gd name="connsiteX8" fmla="*/ 0 w 3749040"/>
                          <a:gd name="connsiteY8" fmla="*/ 1920240 h 4587240"/>
                          <a:gd name="connsiteX9" fmla="*/ 1874520 w 3749040"/>
                          <a:gd name="connsiteY9" fmla="*/ 0 h 45872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749040" h="4587240">
                            <a:moveTo>
                              <a:pt x="1874520" y="0"/>
                            </a:moveTo>
                            <a:cubicBezTo>
                              <a:pt x="2909789" y="0"/>
                              <a:pt x="3749040" y="859721"/>
                              <a:pt x="3749040" y="1920240"/>
                            </a:cubicBezTo>
                            <a:cubicBezTo>
                              <a:pt x="3749040" y="2450499"/>
                              <a:pt x="3539227" y="2900079"/>
                              <a:pt x="3200006" y="3278055"/>
                            </a:cubicBezTo>
                            <a:lnTo>
                              <a:pt x="3105001" y="3416469"/>
                            </a:lnTo>
                            <a:cubicBezTo>
                              <a:pt x="2803644" y="3885486"/>
                              <a:pt x="2997200" y="4347210"/>
                              <a:pt x="2659380" y="4587240"/>
                            </a:cubicBezTo>
                            <a:lnTo>
                              <a:pt x="1059180" y="4587240"/>
                            </a:lnTo>
                            <a:cubicBezTo>
                              <a:pt x="768033" y="4331653"/>
                              <a:pt x="916702" y="3813532"/>
                              <a:pt x="606594" y="3364692"/>
                            </a:cubicBezTo>
                            <a:lnTo>
                              <a:pt x="428049" y="3141691"/>
                            </a:lnTo>
                            <a:cubicBezTo>
                              <a:pt x="160638" y="2809760"/>
                              <a:pt x="0" y="2384217"/>
                              <a:pt x="0" y="1920240"/>
                            </a:cubicBezTo>
                            <a:cubicBezTo>
                              <a:pt x="0" y="859721"/>
                              <a:pt x="839251" y="0"/>
                              <a:pt x="1874520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E697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3" name="Freeform 222"/>
                      <p:cNvSpPr/>
                      <p:nvPr/>
                    </p:nvSpPr>
                    <p:spPr>
                      <a:xfrm>
                        <a:off x="3738821" y="3308692"/>
                        <a:ext cx="1397346" cy="1296608"/>
                      </a:xfrm>
                      <a:custGeom>
                        <a:avLst/>
                        <a:gdLst>
                          <a:gd name="connsiteX0" fmla="*/ 495573 w 1420046"/>
                          <a:gd name="connsiteY0" fmla="*/ 1295580 h 1348193"/>
                          <a:gd name="connsiteX1" fmla="*/ 505098 w 1420046"/>
                          <a:gd name="connsiteY1" fmla="*/ 1200330 h 1348193"/>
                          <a:gd name="connsiteX2" fmla="*/ 28848 w 1420046"/>
                          <a:gd name="connsiteY2" fmla="*/ 124005 h 1348193"/>
                          <a:gd name="connsiteX3" fmla="*/ 54248 w 1420046"/>
                          <a:gd name="connsiteY3" fmla="*/ 120830 h 1348193"/>
                          <a:gd name="connsiteX4" fmla="*/ 63773 w 1420046"/>
                          <a:gd name="connsiteY4" fmla="*/ 66855 h 1348193"/>
                          <a:gd name="connsiteX5" fmla="*/ 82823 w 1420046"/>
                          <a:gd name="connsiteY5" fmla="*/ 120830 h 1348193"/>
                          <a:gd name="connsiteX6" fmla="*/ 92348 w 1420046"/>
                          <a:gd name="connsiteY6" fmla="*/ 63680 h 1348193"/>
                          <a:gd name="connsiteX7" fmla="*/ 127273 w 1420046"/>
                          <a:gd name="connsiteY7" fmla="*/ 57330 h 1348193"/>
                          <a:gd name="connsiteX8" fmla="*/ 133623 w 1420046"/>
                          <a:gd name="connsiteY8" fmla="*/ 111305 h 1348193"/>
                          <a:gd name="connsiteX9" fmla="*/ 168548 w 1420046"/>
                          <a:gd name="connsiteY9" fmla="*/ 38280 h 1348193"/>
                          <a:gd name="connsiteX10" fmla="*/ 190773 w 1420046"/>
                          <a:gd name="connsiteY10" fmla="*/ 92255 h 1348193"/>
                          <a:gd name="connsiteX11" fmla="*/ 222523 w 1420046"/>
                          <a:gd name="connsiteY11" fmla="*/ 31930 h 1348193"/>
                          <a:gd name="connsiteX12" fmla="*/ 260623 w 1420046"/>
                          <a:gd name="connsiteY12" fmla="*/ 98605 h 1348193"/>
                          <a:gd name="connsiteX13" fmla="*/ 298723 w 1420046"/>
                          <a:gd name="connsiteY13" fmla="*/ 22405 h 1348193"/>
                          <a:gd name="connsiteX14" fmla="*/ 327298 w 1420046"/>
                          <a:gd name="connsiteY14" fmla="*/ 76380 h 1348193"/>
                          <a:gd name="connsiteX15" fmla="*/ 371748 w 1420046"/>
                          <a:gd name="connsiteY15" fmla="*/ 35105 h 1348193"/>
                          <a:gd name="connsiteX16" fmla="*/ 384448 w 1420046"/>
                          <a:gd name="connsiteY16" fmla="*/ 76380 h 1348193"/>
                          <a:gd name="connsiteX17" fmla="*/ 403498 w 1420046"/>
                          <a:gd name="connsiteY17" fmla="*/ 180 h 1348193"/>
                          <a:gd name="connsiteX18" fmla="*/ 425723 w 1420046"/>
                          <a:gd name="connsiteY18" fmla="*/ 54155 h 1348193"/>
                          <a:gd name="connsiteX19" fmla="*/ 460648 w 1420046"/>
                          <a:gd name="connsiteY19" fmla="*/ 19230 h 1348193"/>
                          <a:gd name="connsiteX20" fmla="*/ 479698 w 1420046"/>
                          <a:gd name="connsiteY20" fmla="*/ 82730 h 1348193"/>
                          <a:gd name="connsiteX21" fmla="*/ 527323 w 1420046"/>
                          <a:gd name="connsiteY21" fmla="*/ 73205 h 1348193"/>
                          <a:gd name="connsiteX22" fmla="*/ 536848 w 1420046"/>
                          <a:gd name="connsiteY22" fmla="*/ 35105 h 1348193"/>
                          <a:gd name="connsiteX23" fmla="*/ 559073 w 1420046"/>
                          <a:gd name="connsiteY23" fmla="*/ 76380 h 1348193"/>
                          <a:gd name="connsiteX24" fmla="*/ 590823 w 1420046"/>
                          <a:gd name="connsiteY24" fmla="*/ 19230 h 1348193"/>
                          <a:gd name="connsiteX25" fmla="*/ 622573 w 1420046"/>
                          <a:gd name="connsiteY25" fmla="*/ 82730 h 1348193"/>
                          <a:gd name="connsiteX26" fmla="*/ 644798 w 1420046"/>
                          <a:gd name="connsiteY26" fmla="*/ 35105 h 1348193"/>
                          <a:gd name="connsiteX27" fmla="*/ 670198 w 1420046"/>
                          <a:gd name="connsiteY27" fmla="*/ 82730 h 1348193"/>
                          <a:gd name="connsiteX28" fmla="*/ 705123 w 1420046"/>
                          <a:gd name="connsiteY28" fmla="*/ 28755 h 1348193"/>
                          <a:gd name="connsiteX29" fmla="*/ 724173 w 1420046"/>
                          <a:gd name="connsiteY29" fmla="*/ 82730 h 1348193"/>
                          <a:gd name="connsiteX30" fmla="*/ 755923 w 1420046"/>
                          <a:gd name="connsiteY30" fmla="*/ 60505 h 1348193"/>
                          <a:gd name="connsiteX31" fmla="*/ 765448 w 1420046"/>
                          <a:gd name="connsiteY31" fmla="*/ 108130 h 1348193"/>
                          <a:gd name="connsiteX32" fmla="*/ 778148 w 1420046"/>
                          <a:gd name="connsiteY32" fmla="*/ 60505 h 1348193"/>
                          <a:gd name="connsiteX33" fmla="*/ 803548 w 1420046"/>
                          <a:gd name="connsiteY33" fmla="*/ 66855 h 1348193"/>
                          <a:gd name="connsiteX34" fmla="*/ 790848 w 1420046"/>
                          <a:gd name="connsiteY34" fmla="*/ 89080 h 1348193"/>
                          <a:gd name="connsiteX35" fmla="*/ 863873 w 1420046"/>
                          <a:gd name="connsiteY35" fmla="*/ 82730 h 1348193"/>
                          <a:gd name="connsiteX36" fmla="*/ 882923 w 1420046"/>
                          <a:gd name="connsiteY36" fmla="*/ 120830 h 1348193"/>
                          <a:gd name="connsiteX37" fmla="*/ 895623 w 1420046"/>
                          <a:gd name="connsiteY37" fmla="*/ 66855 h 1348193"/>
                          <a:gd name="connsiteX38" fmla="*/ 898798 w 1420046"/>
                          <a:gd name="connsiteY38" fmla="*/ 120830 h 1348193"/>
                          <a:gd name="connsiteX39" fmla="*/ 927373 w 1420046"/>
                          <a:gd name="connsiteY39" fmla="*/ 73205 h 1348193"/>
                          <a:gd name="connsiteX40" fmla="*/ 943248 w 1420046"/>
                          <a:gd name="connsiteY40" fmla="*/ 143055 h 1348193"/>
                          <a:gd name="connsiteX41" fmla="*/ 987698 w 1420046"/>
                          <a:gd name="connsiteY41" fmla="*/ 73205 h 1348193"/>
                          <a:gd name="connsiteX42" fmla="*/ 1000398 w 1420046"/>
                          <a:gd name="connsiteY42" fmla="*/ 120830 h 1348193"/>
                          <a:gd name="connsiteX43" fmla="*/ 1041673 w 1420046"/>
                          <a:gd name="connsiteY43" fmla="*/ 101780 h 1348193"/>
                          <a:gd name="connsiteX44" fmla="*/ 1079773 w 1420046"/>
                          <a:gd name="connsiteY44" fmla="*/ 143055 h 1348193"/>
                          <a:gd name="connsiteX45" fmla="*/ 1079773 w 1420046"/>
                          <a:gd name="connsiteY45" fmla="*/ 79555 h 1348193"/>
                          <a:gd name="connsiteX46" fmla="*/ 1079773 w 1420046"/>
                          <a:gd name="connsiteY46" fmla="*/ 180 h 1348193"/>
                          <a:gd name="connsiteX47" fmla="*/ 1095648 w 1420046"/>
                          <a:gd name="connsiteY47" fmla="*/ 101780 h 1348193"/>
                          <a:gd name="connsiteX48" fmla="*/ 1149623 w 1420046"/>
                          <a:gd name="connsiteY48" fmla="*/ 117655 h 1348193"/>
                          <a:gd name="connsiteX49" fmla="*/ 1171848 w 1420046"/>
                          <a:gd name="connsiteY49" fmla="*/ 47805 h 1348193"/>
                          <a:gd name="connsiteX50" fmla="*/ 1200423 w 1420046"/>
                          <a:gd name="connsiteY50" fmla="*/ 117655 h 1348193"/>
                          <a:gd name="connsiteX51" fmla="*/ 1222648 w 1420046"/>
                          <a:gd name="connsiteY51" fmla="*/ 47805 h 1348193"/>
                          <a:gd name="connsiteX52" fmla="*/ 1260748 w 1420046"/>
                          <a:gd name="connsiteY52" fmla="*/ 117655 h 1348193"/>
                          <a:gd name="connsiteX53" fmla="*/ 1324248 w 1420046"/>
                          <a:gd name="connsiteY53" fmla="*/ 82730 h 1348193"/>
                          <a:gd name="connsiteX54" fmla="*/ 1340123 w 1420046"/>
                          <a:gd name="connsiteY54" fmla="*/ 114480 h 1348193"/>
                          <a:gd name="connsiteX55" fmla="*/ 1403623 w 1420046"/>
                          <a:gd name="connsiteY55" fmla="*/ 139880 h 1348193"/>
                          <a:gd name="connsiteX56" fmla="*/ 1000398 w 1420046"/>
                          <a:gd name="connsiteY56" fmla="*/ 1216205 h 1348193"/>
                          <a:gd name="connsiteX57" fmla="*/ 1000398 w 1420046"/>
                          <a:gd name="connsiteY57" fmla="*/ 1292405 h 1348193"/>
                          <a:gd name="connsiteX0" fmla="*/ 495573 w 1420046"/>
                          <a:gd name="connsiteY0" fmla="*/ 1295580 h 1348193"/>
                          <a:gd name="connsiteX1" fmla="*/ 505098 w 1420046"/>
                          <a:gd name="connsiteY1" fmla="*/ 1200330 h 1348193"/>
                          <a:gd name="connsiteX2" fmla="*/ 28848 w 1420046"/>
                          <a:gd name="connsiteY2" fmla="*/ 124005 h 1348193"/>
                          <a:gd name="connsiteX3" fmla="*/ 54248 w 1420046"/>
                          <a:gd name="connsiteY3" fmla="*/ 120830 h 1348193"/>
                          <a:gd name="connsiteX4" fmla="*/ 63773 w 1420046"/>
                          <a:gd name="connsiteY4" fmla="*/ 66855 h 1348193"/>
                          <a:gd name="connsiteX5" fmla="*/ 82823 w 1420046"/>
                          <a:gd name="connsiteY5" fmla="*/ 120830 h 1348193"/>
                          <a:gd name="connsiteX6" fmla="*/ 92348 w 1420046"/>
                          <a:gd name="connsiteY6" fmla="*/ 63680 h 1348193"/>
                          <a:gd name="connsiteX7" fmla="*/ 127273 w 1420046"/>
                          <a:gd name="connsiteY7" fmla="*/ 57330 h 1348193"/>
                          <a:gd name="connsiteX8" fmla="*/ 133623 w 1420046"/>
                          <a:gd name="connsiteY8" fmla="*/ 111305 h 1348193"/>
                          <a:gd name="connsiteX9" fmla="*/ 168548 w 1420046"/>
                          <a:gd name="connsiteY9" fmla="*/ 38280 h 1348193"/>
                          <a:gd name="connsiteX10" fmla="*/ 190773 w 1420046"/>
                          <a:gd name="connsiteY10" fmla="*/ 92255 h 1348193"/>
                          <a:gd name="connsiteX11" fmla="*/ 222523 w 1420046"/>
                          <a:gd name="connsiteY11" fmla="*/ 31930 h 1348193"/>
                          <a:gd name="connsiteX12" fmla="*/ 260623 w 1420046"/>
                          <a:gd name="connsiteY12" fmla="*/ 98605 h 1348193"/>
                          <a:gd name="connsiteX13" fmla="*/ 298723 w 1420046"/>
                          <a:gd name="connsiteY13" fmla="*/ 22405 h 1348193"/>
                          <a:gd name="connsiteX14" fmla="*/ 327298 w 1420046"/>
                          <a:gd name="connsiteY14" fmla="*/ 76380 h 1348193"/>
                          <a:gd name="connsiteX15" fmla="*/ 371748 w 1420046"/>
                          <a:gd name="connsiteY15" fmla="*/ 35105 h 1348193"/>
                          <a:gd name="connsiteX16" fmla="*/ 384448 w 1420046"/>
                          <a:gd name="connsiteY16" fmla="*/ 76380 h 1348193"/>
                          <a:gd name="connsiteX17" fmla="*/ 403498 w 1420046"/>
                          <a:gd name="connsiteY17" fmla="*/ 180 h 1348193"/>
                          <a:gd name="connsiteX18" fmla="*/ 425723 w 1420046"/>
                          <a:gd name="connsiteY18" fmla="*/ 54155 h 1348193"/>
                          <a:gd name="connsiteX19" fmla="*/ 460648 w 1420046"/>
                          <a:gd name="connsiteY19" fmla="*/ 19230 h 1348193"/>
                          <a:gd name="connsiteX20" fmla="*/ 479698 w 1420046"/>
                          <a:gd name="connsiteY20" fmla="*/ 82730 h 1348193"/>
                          <a:gd name="connsiteX21" fmla="*/ 527323 w 1420046"/>
                          <a:gd name="connsiteY21" fmla="*/ 73205 h 1348193"/>
                          <a:gd name="connsiteX22" fmla="*/ 536848 w 1420046"/>
                          <a:gd name="connsiteY22" fmla="*/ 35105 h 1348193"/>
                          <a:gd name="connsiteX23" fmla="*/ 559073 w 1420046"/>
                          <a:gd name="connsiteY23" fmla="*/ 76380 h 1348193"/>
                          <a:gd name="connsiteX24" fmla="*/ 590823 w 1420046"/>
                          <a:gd name="connsiteY24" fmla="*/ 19230 h 1348193"/>
                          <a:gd name="connsiteX25" fmla="*/ 622573 w 1420046"/>
                          <a:gd name="connsiteY25" fmla="*/ 82730 h 1348193"/>
                          <a:gd name="connsiteX26" fmla="*/ 644798 w 1420046"/>
                          <a:gd name="connsiteY26" fmla="*/ 35105 h 1348193"/>
                          <a:gd name="connsiteX27" fmla="*/ 670198 w 1420046"/>
                          <a:gd name="connsiteY27" fmla="*/ 82730 h 1348193"/>
                          <a:gd name="connsiteX28" fmla="*/ 705123 w 1420046"/>
                          <a:gd name="connsiteY28" fmla="*/ 28755 h 1348193"/>
                          <a:gd name="connsiteX29" fmla="*/ 724173 w 1420046"/>
                          <a:gd name="connsiteY29" fmla="*/ 82730 h 1348193"/>
                          <a:gd name="connsiteX30" fmla="*/ 755923 w 1420046"/>
                          <a:gd name="connsiteY30" fmla="*/ 60505 h 1348193"/>
                          <a:gd name="connsiteX31" fmla="*/ 765448 w 1420046"/>
                          <a:gd name="connsiteY31" fmla="*/ 108130 h 1348193"/>
                          <a:gd name="connsiteX32" fmla="*/ 778148 w 1420046"/>
                          <a:gd name="connsiteY32" fmla="*/ 60505 h 1348193"/>
                          <a:gd name="connsiteX33" fmla="*/ 803548 w 1420046"/>
                          <a:gd name="connsiteY33" fmla="*/ 66855 h 1348193"/>
                          <a:gd name="connsiteX34" fmla="*/ 790848 w 1420046"/>
                          <a:gd name="connsiteY34" fmla="*/ 89080 h 1348193"/>
                          <a:gd name="connsiteX35" fmla="*/ 863873 w 1420046"/>
                          <a:gd name="connsiteY35" fmla="*/ 82730 h 1348193"/>
                          <a:gd name="connsiteX36" fmla="*/ 882923 w 1420046"/>
                          <a:gd name="connsiteY36" fmla="*/ 120830 h 1348193"/>
                          <a:gd name="connsiteX37" fmla="*/ 895623 w 1420046"/>
                          <a:gd name="connsiteY37" fmla="*/ 66855 h 1348193"/>
                          <a:gd name="connsiteX38" fmla="*/ 898798 w 1420046"/>
                          <a:gd name="connsiteY38" fmla="*/ 120830 h 1348193"/>
                          <a:gd name="connsiteX39" fmla="*/ 927373 w 1420046"/>
                          <a:gd name="connsiteY39" fmla="*/ 73205 h 1348193"/>
                          <a:gd name="connsiteX40" fmla="*/ 943248 w 1420046"/>
                          <a:gd name="connsiteY40" fmla="*/ 143055 h 1348193"/>
                          <a:gd name="connsiteX41" fmla="*/ 987698 w 1420046"/>
                          <a:gd name="connsiteY41" fmla="*/ 73205 h 1348193"/>
                          <a:gd name="connsiteX42" fmla="*/ 1000398 w 1420046"/>
                          <a:gd name="connsiteY42" fmla="*/ 120830 h 1348193"/>
                          <a:gd name="connsiteX43" fmla="*/ 1041673 w 1420046"/>
                          <a:gd name="connsiteY43" fmla="*/ 101780 h 1348193"/>
                          <a:gd name="connsiteX44" fmla="*/ 1079773 w 1420046"/>
                          <a:gd name="connsiteY44" fmla="*/ 143055 h 1348193"/>
                          <a:gd name="connsiteX45" fmla="*/ 1079773 w 1420046"/>
                          <a:gd name="connsiteY45" fmla="*/ 79555 h 1348193"/>
                          <a:gd name="connsiteX46" fmla="*/ 1079773 w 1420046"/>
                          <a:gd name="connsiteY46" fmla="*/ 180 h 1348193"/>
                          <a:gd name="connsiteX47" fmla="*/ 1095648 w 1420046"/>
                          <a:gd name="connsiteY47" fmla="*/ 101780 h 1348193"/>
                          <a:gd name="connsiteX48" fmla="*/ 1149623 w 1420046"/>
                          <a:gd name="connsiteY48" fmla="*/ 117655 h 1348193"/>
                          <a:gd name="connsiteX49" fmla="*/ 1171848 w 1420046"/>
                          <a:gd name="connsiteY49" fmla="*/ 47805 h 1348193"/>
                          <a:gd name="connsiteX50" fmla="*/ 1200423 w 1420046"/>
                          <a:gd name="connsiteY50" fmla="*/ 117655 h 1348193"/>
                          <a:gd name="connsiteX51" fmla="*/ 1222648 w 1420046"/>
                          <a:gd name="connsiteY51" fmla="*/ 47805 h 1348193"/>
                          <a:gd name="connsiteX52" fmla="*/ 1260748 w 1420046"/>
                          <a:gd name="connsiteY52" fmla="*/ 117655 h 1348193"/>
                          <a:gd name="connsiteX53" fmla="*/ 1324248 w 1420046"/>
                          <a:gd name="connsiteY53" fmla="*/ 82730 h 1348193"/>
                          <a:gd name="connsiteX54" fmla="*/ 1340123 w 1420046"/>
                          <a:gd name="connsiteY54" fmla="*/ 114480 h 1348193"/>
                          <a:gd name="connsiteX55" fmla="*/ 1403623 w 1420046"/>
                          <a:gd name="connsiteY55" fmla="*/ 139880 h 1348193"/>
                          <a:gd name="connsiteX56" fmla="*/ 1000398 w 1420046"/>
                          <a:gd name="connsiteY56" fmla="*/ 1216205 h 1348193"/>
                          <a:gd name="connsiteX57" fmla="*/ 1000398 w 1420046"/>
                          <a:gd name="connsiteY57" fmla="*/ 1292405 h 1348193"/>
                          <a:gd name="connsiteX0" fmla="*/ 495573 w 1420046"/>
                          <a:gd name="connsiteY0" fmla="*/ 1295580 h 1348193"/>
                          <a:gd name="connsiteX1" fmla="*/ 505098 w 1420046"/>
                          <a:gd name="connsiteY1" fmla="*/ 1200330 h 1348193"/>
                          <a:gd name="connsiteX2" fmla="*/ 28848 w 1420046"/>
                          <a:gd name="connsiteY2" fmla="*/ 124005 h 1348193"/>
                          <a:gd name="connsiteX3" fmla="*/ 54248 w 1420046"/>
                          <a:gd name="connsiteY3" fmla="*/ 120830 h 1348193"/>
                          <a:gd name="connsiteX4" fmla="*/ 63773 w 1420046"/>
                          <a:gd name="connsiteY4" fmla="*/ 66855 h 1348193"/>
                          <a:gd name="connsiteX5" fmla="*/ 82823 w 1420046"/>
                          <a:gd name="connsiteY5" fmla="*/ 120830 h 1348193"/>
                          <a:gd name="connsiteX6" fmla="*/ 92348 w 1420046"/>
                          <a:gd name="connsiteY6" fmla="*/ 63680 h 1348193"/>
                          <a:gd name="connsiteX7" fmla="*/ 127273 w 1420046"/>
                          <a:gd name="connsiteY7" fmla="*/ 57330 h 1348193"/>
                          <a:gd name="connsiteX8" fmla="*/ 133623 w 1420046"/>
                          <a:gd name="connsiteY8" fmla="*/ 111305 h 1348193"/>
                          <a:gd name="connsiteX9" fmla="*/ 168548 w 1420046"/>
                          <a:gd name="connsiteY9" fmla="*/ 38280 h 1348193"/>
                          <a:gd name="connsiteX10" fmla="*/ 190773 w 1420046"/>
                          <a:gd name="connsiteY10" fmla="*/ 92255 h 1348193"/>
                          <a:gd name="connsiteX11" fmla="*/ 222523 w 1420046"/>
                          <a:gd name="connsiteY11" fmla="*/ 31930 h 1348193"/>
                          <a:gd name="connsiteX12" fmla="*/ 260623 w 1420046"/>
                          <a:gd name="connsiteY12" fmla="*/ 98605 h 1348193"/>
                          <a:gd name="connsiteX13" fmla="*/ 298723 w 1420046"/>
                          <a:gd name="connsiteY13" fmla="*/ 22405 h 1348193"/>
                          <a:gd name="connsiteX14" fmla="*/ 327298 w 1420046"/>
                          <a:gd name="connsiteY14" fmla="*/ 76380 h 1348193"/>
                          <a:gd name="connsiteX15" fmla="*/ 371748 w 1420046"/>
                          <a:gd name="connsiteY15" fmla="*/ 35105 h 1348193"/>
                          <a:gd name="connsiteX16" fmla="*/ 384448 w 1420046"/>
                          <a:gd name="connsiteY16" fmla="*/ 76380 h 1348193"/>
                          <a:gd name="connsiteX17" fmla="*/ 403498 w 1420046"/>
                          <a:gd name="connsiteY17" fmla="*/ 180 h 1348193"/>
                          <a:gd name="connsiteX18" fmla="*/ 425723 w 1420046"/>
                          <a:gd name="connsiteY18" fmla="*/ 54155 h 1348193"/>
                          <a:gd name="connsiteX19" fmla="*/ 460648 w 1420046"/>
                          <a:gd name="connsiteY19" fmla="*/ 19230 h 1348193"/>
                          <a:gd name="connsiteX20" fmla="*/ 479698 w 1420046"/>
                          <a:gd name="connsiteY20" fmla="*/ 82730 h 1348193"/>
                          <a:gd name="connsiteX21" fmla="*/ 527323 w 1420046"/>
                          <a:gd name="connsiteY21" fmla="*/ 73205 h 1348193"/>
                          <a:gd name="connsiteX22" fmla="*/ 536848 w 1420046"/>
                          <a:gd name="connsiteY22" fmla="*/ 35105 h 1348193"/>
                          <a:gd name="connsiteX23" fmla="*/ 559073 w 1420046"/>
                          <a:gd name="connsiteY23" fmla="*/ 76380 h 1348193"/>
                          <a:gd name="connsiteX24" fmla="*/ 590823 w 1420046"/>
                          <a:gd name="connsiteY24" fmla="*/ 19230 h 1348193"/>
                          <a:gd name="connsiteX25" fmla="*/ 622573 w 1420046"/>
                          <a:gd name="connsiteY25" fmla="*/ 82730 h 1348193"/>
                          <a:gd name="connsiteX26" fmla="*/ 644798 w 1420046"/>
                          <a:gd name="connsiteY26" fmla="*/ 35105 h 1348193"/>
                          <a:gd name="connsiteX27" fmla="*/ 670198 w 1420046"/>
                          <a:gd name="connsiteY27" fmla="*/ 82730 h 1348193"/>
                          <a:gd name="connsiteX28" fmla="*/ 705123 w 1420046"/>
                          <a:gd name="connsiteY28" fmla="*/ 28755 h 1348193"/>
                          <a:gd name="connsiteX29" fmla="*/ 724173 w 1420046"/>
                          <a:gd name="connsiteY29" fmla="*/ 82730 h 1348193"/>
                          <a:gd name="connsiteX30" fmla="*/ 755923 w 1420046"/>
                          <a:gd name="connsiteY30" fmla="*/ 60505 h 1348193"/>
                          <a:gd name="connsiteX31" fmla="*/ 765448 w 1420046"/>
                          <a:gd name="connsiteY31" fmla="*/ 108130 h 1348193"/>
                          <a:gd name="connsiteX32" fmla="*/ 778148 w 1420046"/>
                          <a:gd name="connsiteY32" fmla="*/ 60505 h 1348193"/>
                          <a:gd name="connsiteX33" fmla="*/ 803548 w 1420046"/>
                          <a:gd name="connsiteY33" fmla="*/ 66855 h 1348193"/>
                          <a:gd name="connsiteX34" fmla="*/ 790848 w 1420046"/>
                          <a:gd name="connsiteY34" fmla="*/ 89080 h 1348193"/>
                          <a:gd name="connsiteX35" fmla="*/ 863873 w 1420046"/>
                          <a:gd name="connsiteY35" fmla="*/ 82730 h 1348193"/>
                          <a:gd name="connsiteX36" fmla="*/ 882923 w 1420046"/>
                          <a:gd name="connsiteY36" fmla="*/ 120830 h 1348193"/>
                          <a:gd name="connsiteX37" fmla="*/ 895623 w 1420046"/>
                          <a:gd name="connsiteY37" fmla="*/ 66855 h 1348193"/>
                          <a:gd name="connsiteX38" fmla="*/ 898798 w 1420046"/>
                          <a:gd name="connsiteY38" fmla="*/ 120830 h 1348193"/>
                          <a:gd name="connsiteX39" fmla="*/ 927373 w 1420046"/>
                          <a:gd name="connsiteY39" fmla="*/ 73205 h 1348193"/>
                          <a:gd name="connsiteX40" fmla="*/ 943248 w 1420046"/>
                          <a:gd name="connsiteY40" fmla="*/ 143055 h 1348193"/>
                          <a:gd name="connsiteX41" fmla="*/ 987698 w 1420046"/>
                          <a:gd name="connsiteY41" fmla="*/ 73205 h 1348193"/>
                          <a:gd name="connsiteX42" fmla="*/ 1000398 w 1420046"/>
                          <a:gd name="connsiteY42" fmla="*/ 120830 h 1348193"/>
                          <a:gd name="connsiteX43" fmla="*/ 1041673 w 1420046"/>
                          <a:gd name="connsiteY43" fmla="*/ 101780 h 1348193"/>
                          <a:gd name="connsiteX44" fmla="*/ 1079773 w 1420046"/>
                          <a:gd name="connsiteY44" fmla="*/ 143055 h 1348193"/>
                          <a:gd name="connsiteX45" fmla="*/ 1079773 w 1420046"/>
                          <a:gd name="connsiteY45" fmla="*/ 79555 h 1348193"/>
                          <a:gd name="connsiteX46" fmla="*/ 1079773 w 1420046"/>
                          <a:gd name="connsiteY46" fmla="*/ 180 h 1348193"/>
                          <a:gd name="connsiteX47" fmla="*/ 1095648 w 1420046"/>
                          <a:gd name="connsiteY47" fmla="*/ 101780 h 1348193"/>
                          <a:gd name="connsiteX48" fmla="*/ 1149623 w 1420046"/>
                          <a:gd name="connsiteY48" fmla="*/ 117655 h 1348193"/>
                          <a:gd name="connsiteX49" fmla="*/ 1171848 w 1420046"/>
                          <a:gd name="connsiteY49" fmla="*/ 47805 h 1348193"/>
                          <a:gd name="connsiteX50" fmla="*/ 1200423 w 1420046"/>
                          <a:gd name="connsiteY50" fmla="*/ 117655 h 1348193"/>
                          <a:gd name="connsiteX51" fmla="*/ 1222648 w 1420046"/>
                          <a:gd name="connsiteY51" fmla="*/ 47805 h 1348193"/>
                          <a:gd name="connsiteX52" fmla="*/ 1260748 w 1420046"/>
                          <a:gd name="connsiteY52" fmla="*/ 117655 h 1348193"/>
                          <a:gd name="connsiteX53" fmla="*/ 1324248 w 1420046"/>
                          <a:gd name="connsiteY53" fmla="*/ 82730 h 1348193"/>
                          <a:gd name="connsiteX54" fmla="*/ 1340123 w 1420046"/>
                          <a:gd name="connsiteY54" fmla="*/ 114480 h 1348193"/>
                          <a:gd name="connsiteX55" fmla="*/ 1403623 w 1420046"/>
                          <a:gd name="connsiteY55" fmla="*/ 139880 h 1348193"/>
                          <a:gd name="connsiteX56" fmla="*/ 1000398 w 1420046"/>
                          <a:gd name="connsiteY56" fmla="*/ 1216205 h 1348193"/>
                          <a:gd name="connsiteX57" fmla="*/ 1000398 w 1420046"/>
                          <a:gd name="connsiteY57" fmla="*/ 1292405 h 1348193"/>
                          <a:gd name="connsiteX0" fmla="*/ 495573 w 1420046"/>
                          <a:gd name="connsiteY0" fmla="*/ 1295580 h 1348193"/>
                          <a:gd name="connsiteX1" fmla="*/ 505098 w 1420046"/>
                          <a:gd name="connsiteY1" fmla="*/ 1200330 h 1348193"/>
                          <a:gd name="connsiteX2" fmla="*/ 28848 w 1420046"/>
                          <a:gd name="connsiteY2" fmla="*/ 124005 h 1348193"/>
                          <a:gd name="connsiteX3" fmla="*/ 54248 w 1420046"/>
                          <a:gd name="connsiteY3" fmla="*/ 120830 h 1348193"/>
                          <a:gd name="connsiteX4" fmla="*/ 63773 w 1420046"/>
                          <a:gd name="connsiteY4" fmla="*/ 66855 h 1348193"/>
                          <a:gd name="connsiteX5" fmla="*/ 82823 w 1420046"/>
                          <a:gd name="connsiteY5" fmla="*/ 120830 h 1348193"/>
                          <a:gd name="connsiteX6" fmla="*/ 92348 w 1420046"/>
                          <a:gd name="connsiteY6" fmla="*/ 63680 h 1348193"/>
                          <a:gd name="connsiteX7" fmla="*/ 127273 w 1420046"/>
                          <a:gd name="connsiteY7" fmla="*/ 57330 h 1348193"/>
                          <a:gd name="connsiteX8" fmla="*/ 133623 w 1420046"/>
                          <a:gd name="connsiteY8" fmla="*/ 111305 h 1348193"/>
                          <a:gd name="connsiteX9" fmla="*/ 168548 w 1420046"/>
                          <a:gd name="connsiteY9" fmla="*/ 38280 h 1348193"/>
                          <a:gd name="connsiteX10" fmla="*/ 190773 w 1420046"/>
                          <a:gd name="connsiteY10" fmla="*/ 92255 h 1348193"/>
                          <a:gd name="connsiteX11" fmla="*/ 222523 w 1420046"/>
                          <a:gd name="connsiteY11" fmla="*/ 31930 h 1348193"/>
                          <a:gd name="connsiteX12" fmla="*/ 260623 w 1420046"/>
                          <a:gd name="connsiteY12" fmla="*/ 98605 h 1348193"/>
                          <a:gd name="connsiteX13" fmla="*/ 298723 w 1420046"/>
                          <a:gd name="connsiteY13" fmla="*/ 22405 h 1348193"/>
                          <a:gd name="connsiteX14" fmla="*/ 327298 w 1420046"/>
                          <a:gd name="connsiteY14" fmla="*/ 76380 h 1348193"/>
                          <a:gd name="connsiteX15" fmla="*/ 371748 w 1420046"/>
                          <a:gd name="connsiteY15" fmla="*/ 35105 h 1348193"/>
                          <a:gd name="connsiteX16" fmla="*/ 384448 w 1420046"/>
                          <a:gd name="connsiteY16" fmla="*/ 76380 h 1348193"/>
                          <a:gd name="connsiteX17" fmla="*/ 403498 w 1420046"/>
                          <a:gd name="connsiteY17" fmla="*/ 180 h 1348193"/>
                          <a:gd name="connsiteX18" fmla="*/ 425723 w 1420046"/>
                          <a:gd name="connsiteY18" fmla="*/ 54155 h 1348193"/>
                          <a:gd name="connsiteX19" fmla="*/ 460648 w 1420046"/>
                          <a:gd name="connsiteY19" fmla="*/ 19230 h 1348193"/>
                          <a:gd name="connsiteX20" fmla="*/ 479698 w 1420046"/>
                          <a:gd name="connsiteY20" fmla="*/ 82730 h 1348193"/>
                          <a:gd name="connsiteX21" fmla="*/ 527323 w 1420046"/>
                          <a:gd name="connsiteY21" fmla="*/ 73205 h 1348193"/>
                          <a:gd name="connsiteX22" fmla="*/ 536848 w 1420046"/>
                          <a:gd name="connsiteY22" fmla="*/ 35105 h 1348193"/>
                          <a:gd name="connsiteX23" fmla="*/ 559073 w 1420046"/>
                          <a:gd name="connsiteY23" fmla="*/ 76380 h 1348193"/>
                          <a:gd name="connsiteX24" fmla="*/ 590823 w 1420046"/>
                          <a:gd name="connsiteY24" fmla="*/ 19230 h 1348193"/>
                          <a:gd name="connsiteX25" fmla="*/ 622573 w 1420046"/>
                          <a:gd name="connsiteY25" fmla="*/ 82730 h 1348193"/>
                          <a:gd name="connsiteX26" fmla="*/ 644798 w 1420046"/>
                          <a:gd name="connsiteY26" fmla="*/ 35105 h 1348193"/>
                          <a:gd name="connsiteX27" fmla="*/ 670198 w 1420046"/>
                          <a:gd name="connsiteY27" fmla="*/ 82730 h 1348193"/>
                          <a:gd name="connsiteX28" fmla="*/ 705123 w 1420046"/>
                          <a:gd name="connsiteY28" fmla="*/ 28755 h 1348193"/>
                          <a:gd name="connsiteX29" fmla="*/ 724173 w 1420046"/>
                          <a:gd name="connsiteY29" fmla="*/ 82730 h 1348193"/>
                          <a:gd name="connsiteX30" fmla="*/ 755923 w 1420046"/>
                          <a:gd name="connsiteY30" fmla="*/ 60505 h 1348193"/>
                          <a:gd name="connsiteX31" fmla="*/ 765448 w 1420046"/>
                          <a:gd name="connsiteY31" fmla="*/ 108130 h 1348193"/>
                          <a:gd name="connsiteX32" fmla="*/ 778148 w 1420046"/>
                          <a:gd name="connsiteY32" fmla="*/ 60505 h 1348193"/>
                          <a:gd name="connsiteX33" fmla="*/ 803548 w 1420046"/>
                          <a:gd name="connsiteY33" fmla="*/ 66855 h 1348193"/>
                          <a:gd name="connsiteX34" fmla="*/ 790848 w 1420046"/>
                          <a:gd name="connsiteY34" fmla="*/ 89080 h 1348193"/>
                          <a:gd name="connsiteX35" fmla="*/ 863873 w 1420046"/>
                          <a:gd name="connsiteY35" fmla="*/ 82730 h 1348193"/>
                          <a:gd name="connsiteX36" fmla="*/ 882923 w 1420046"/>
                          <a:gd name="connsiteY36" fmla="*/ 120830 h 1348193"/>
                          <a:gd name="connsiteX37" fmla="*/ 895623 w 1420046"/>
                          <a:gd name="connsiteY37" fmla="*/ 66855 h 1348193"/>
                          <a:gd name="connsiteX38" fmla="*/ 898798 w 1420046"/>
                          <a:gd name="connsiteY38" fmla="*/ 120830 h 1348193"/>
                          <a:gd name="connsiteX39" fmla="*/ 927373 w 1420046"/>
                          <a:gd name="connsiteY39" fmla="*/ 73205 h 1348193"/>
                          <a:gd name="connsiteX40" fmla="*/ 943248 w 1420046"/>
                          <a:gd name="connsiteY40" fmla="*/ 143055 h 1348193"/>
                          <a:gd name="connsiteX41" fmla="*/ 987698 w 1420046"/>
                          <a:gd name="connsiteY41" fmla="*/ 73205 h 1348193"/>
                          <a:gd name="connsiteX42" fmla="*/ 1000398 w 1420046"/>
                          <a:gd name="connsiteY42" fmla="*/ 120830 h 1348193"/>
                          <a:gd name="connsiteX43" fmla="*/ 1041673 w 1420046"/>
                          <a:gd name="connsiteY43" fmla="*/ 101780 h 1348193"/>
                          <a:gd name="connsiteX44" fmla="*/ 1079773 w 1420046"/>
                          <a:gd name="connsiteY44" fmla="*/ 143055 h 1348193"/>
                          <a:gd name="connsiteX45" fmla="*/ 1079773 w 1420046"/>
                          <a:gd name="connsiteY45" fmla="*/ 79555 h 1348193"/>
                          <a:gd name="connsiteX46" fmla="*/ 1079773 w 1420046"/>
                          <a:gd name="connsiteY46" fmla="*/ 180 h 1348193"/>
                          <a:gd name="connsiteX47" fmla="*/ 1095648 w 1420046"/>
                          <a:gd name="connsiteY47" fmla="*/ 101780 h 1348193"/>
                          <a:gd name="connsiteX48" fmla="*/ 1149623 w 1420046"/>
                          <a:gd name="connsiteY48" fmla="*/ 117655 h 1348193"/>
                          <a:gd name="connsiteX49" fmla="*/ 1171848 w 1420046"/>
                          <a:gd name="connsiteY49" fmla="*/ 47805 h 1348193"/>
                          <a:gd name="connsiteX50" fmla="*/ 1200423 w 1420046"/>
                          <a:gd name="connsiteY50" fmla="*/ 117655 h 1348193"/>
                          <a:gd name="connsiteX51" fmla="*/ 1222648 w 1420046"/>
                          <a:gd name="connsiteY51" fmla="*/ 47805 h 1348193"/>
                          <a:gd name="connsiteX52" fmla="*/ 1260748 w 1420046"/>
                          <a:gd name="connsiteY52" fmla="*/ 117655 h 1348193"/>
                          <a:gd name="connsiteX53" fmla="*/ 1324248 w 1420046"/>
                          <a:gd name="connsiteY53" fmla="*/ 82730 h 1348193"/>
                          <a:gd name="connsiteX54" fmla="*/ 1340123 w 1420046"/>
                          <a:gd name="connsiteY54" fmla="*/ 114480 h 1348193"/>
                          <a:gd name="connsiteX55" fmla="*/ 1403623 w 1420046"/>
                          <a:gd name="connsiteY55" fmla="*/ 139880 h 1348193"/>
                          <a:gd name="connsiteX56" fmla="*/ 1000398 w 1420046"/>
                          <a:gd name="connsiteY56" fmla="*/ 1216205 h 1348193"/>
                          <a:gd name="connsiteX57" fmla="*/ 1000398 w 1420046"/>
                          <a:gd name="connsiteY57" fmla="*/ 1292405 h 1348193"/>
                          <a:gd name="connsiteX0" fmla="*/ 495573 w 1420046"/>
                          <a:gd name="connsiteY0" fmla="*/ 1295580 h 1348193"/>
                          <a:gd name="connsiteX1" fmla="*/ 505098 w 1420046"/>
                          <a:gd name="connsiteY1" fmla="*/ 1200330 h 1348193"/>
                          <a:gd name="connsiteX2" fmla="*/ 28848 w 1420046"/>
                          <a:gd name="connsiteY2" fmla="*/ 124005 h 1348193"/>
                          <a:gd name="connsiteX3" fmla="*/ 54248 w 1420046"/>
                          <a:gd name="connsiteY3" fmla="*/ 120830 h 1348193"/>
                          <a:gd name="connsiteX4" fmla="*/ 63773 w 1420046"/>
                          <a:gd name="connsiteY4" fmla="*/ 66855 h 1348193"/>
                          <a:gd name="connsiteX5" fmla="*/ 82823 w 1420046"/>
                          <a:gd name="connsiteY5" fmla="*/ 120830 h 1348193"/>
                          <a:gd name="connsiteX6" fmla="*/ 92348 w 1420046"/>
                          <a:gd name="connsiteY6" fmla="*/ 63680 h 1348193"/>
                          <a:gd name="connsiteX7" fmla="*/ 127273 w 1420046"/>
                          <a:gd name="connsiteY7" fmla="*/ 57330 h 1348193"/>
                          <a:gd name="connsiteX8" fmla="*/ 133623 w 1420046"/>
                          <a:gd name="connsiteY8" fmla="*/ 111305 h 1348193"/>
                          <a:gd name="connsiteX9" fmla="*/ 168548 w 1420046"/>
                          <a:gd name="connsiteY9" fmla="*/ 38280 h 1348193"/>
                          <a:gd name="connsiteX10" fmla="*/ 190773 w 1420046"/>
                          <a:gd name="connsiteY10" fmla="*/ 92255 h 1348193"/>
                          <a:gd name="connsiteX11" fmla="*/ 222523 w 1420046"/>
                          <a:gd name="connsiteY11" fmla="*/ 31930 h 1348193"/>
                          <a:gd name="connsiteX12" fmla="*/ 260623 w 1420046"/>
                          <a:gd name="connsiteY12" fmla="*/ 98605 h 1348193"/>
                          <a:gd name="connsiteX13" fmla="*/ 298723 w 1420046"/>
                          <a:gd name="connsiteY13" fmla="*/ 22405 h 1348193"/>
                          <a:gd name="connsiteX14" fmla="*/ 327298 w 1420046"/>
                          <a:gd name="connsiteY14" fmla="*/ 76380 h 1348193"/>
                          <a:gd name="connsiteX15" fmla="*/ 371748 w 1420046"/>
                          <a:gd name="connsiteY15" fmla="*/ 35105 h 1348193"/>
                          <a:gd name="connsiteX16" fmla="*/ 384448 w 1420046"/>
                          <a:gd name="connsiteY16" fmla="*/ 76380 h 1348193"/>
                          <a:gd name="connsiteX17" fmla="*/ 403498 w 1420046"/>
                          <a:gd name="connsiteY17" fmla="*/ 180 h 1348193"/>
                          <a:gd name="connsiteX18" fmla="*/ 425723 w 1420046"/>
                          <a:gd name="connsiteY18" fmla="*/ 54155 h 1348193"/>
                          <a:gd name="connsiteX19" fmla="*/ 460648 w 1420046"/>
                          <a:gd name="connsiteY19" fmla="*/ 19230 h 1348193"/>
                          <a:gd name="connsiteX20" fmla="*/ 479698 w 1420046"/>
                          <a:gd name="connsiteY20" fmla="*/ 82730 h 1348193"/>
                          <a:gd name="connsiteX21" fmla="*/ 527323 w 1420046"/>
                          <a:gd name="connsiteY21" fmla="*/ 73205 h 1348193"/>
                          <a:gd name="connsiteX22" fmla="*/ 536848 w 1420046"/>
                          <a:gd name="connsiteY22" fmla="*/ 35105 h 1348193"/>
                          <a:gd name="connsiteX23" fmla="*/ 559073 w 1420046"/>
                          <a:gd name="connsiteY23" fmla="*/ 76380 h 1348193"/>
                          <a:gd name="connsiteX24" fmla="*/ 590823 w 1420046"/>
                          <a:gd name="connsiteY24" fmla="*/ 19230 h 1348193"/>
                          <a:gd name="connsiteX25" fmla="*/ 622573 w 1420046"/>
                          <a:gd name="connsiteY25" fmla="*/ 82730 h 1348193"/>
                          <a:gd name="connsiteX26" fmla="*/ 644798 w 1420046"/>
                          <a:gd name="connsiteY26" fmla="*/ 35105 h 1348193"/>
                          <a:gd name="connsiteX27" fmla="*/ 670198 w 1420046"/>
                          <a:gd name="connsiteY27" fmla="*/ 82730 h 1348193"/>
                          <a:gd name="connsiteX28" fmla="*/ 705123 w 1420046"/>
                          <a:gd name="connsiteY28" fmla="*/ 28755 h 1348193"/>
                          <a:gd name="connsiteX29" fmla="*/ 724173 w 1420046"/>
                          <a:gd name="connsiteY29" fmla="*/ 82730 h 1348193"/>
                          <a:gd name="connsiteX30" fmla="*/ 755923 w 1420046"/>
                          <a:gd name="connsiteY30" fmla="*/ 60505 h 1348193"/>
                          <a:gd name="connsiteX31" fmla="*/ 765448 w 1420046"/>
                          <a:gd name="connsiteY31" fmla="*/ 108130 h 1348193"/>
                          <a:gd name="connsiteX32" fmla="*/ 778148 w 1420046"/>
                          <a:gd name="connsiteY32" fmla="*/ 60505 h 1348193"/>
                          <a:gd name="connsiteX33" fmla="*/ 803548 w 1420046"/>
                          <a:gd name="connsiteY33" fmla="*/ 66855 h 1348193"/>
                          <a:gd name="connsiteX34" fmla="*/ 790848 w 1420046"/>
                          <a:gd name="connsiteY34" fmla="*/ 89080 h 1348193"/>
                          <a:gd name="connsiteX35" fmla="*/ 863873 w 1420046"/>
                          <a:gd name="connsiteY35" fmla="*/ 82730 h 1348193"/>
                          <a:gd name="connsiteX36" fmla="*/ 882923 w 1420046"/>
                          <a:gd name="connsiteY36" fmla="*/ 120830 h 1348193"/>
                          <a:gd name="connsiteX37" fmla="*/ 895623 w 1420046"/>
                          <a:gd name="connsiteY37" fmla="*/ 66855 h 1348193"/>
                          <a:gd name="connsiteX38" fmla="*/ 898798 w 1420046"/>
                          <a:gd name="connsiteY38" fmla="*/ 120830 h 1348193"/>
                          <a:gd name="connsiteX39" fmla="*/ 927373 w 1420046"/>
                          <a:gd name="connsiteY39" fmla="*/ 73205 h 1348193"/>
                          <a:gd name="connsiteX40" fmla="*/ 943248 w 1420046"/>
                          <a:gd name="connsiteY40" fmla="*/ 143055 h 1348193"/>
                          <a:gd name="connsiteX41" fmla="*/ 987698 w 1420046"/>
                          <a:gd name="connsiteY41" fmla="*/ 73205 h 1348193"/>
                          <a:gd name="connsiteX42" fmla="*/ 1000398 w 1420046"/>
                          <a:gd name="connsiteY42" fmla="*/ 120830 h 1348193"/>
                          <a:gd name="connsiteX43" fmla="*/ 1041673 w 1420046"/>
                          <a:gd name="connsiteY43" fmla="*/ 101780 h 1348193"/>
                          <a:gd name="connsiteX44" fmla="*/ 1079773 w 1420046"/>
                          <a:gd name="connsiteY44" fmla="*/ 143055 h 1348193"/>
                          <a:gd name="connsiteX45" fmla="*/ 1079773 w 1420046"/>
                          <a:gd name="connsiteY45" fmla="*/ 79555 h 1348193"/>
                          <a:gd name="connsiteX46" fmla="*/ 1079773 w 1420046"/>
                          <a:gd name="connsiteY46" fmla="*/ 180 h 1348193"/>
                          <a:gd name="connsiteX47" fmla="*/ 1095648 w 1420046"/>
                          <a:gd name="connsiteY47" fmla="*/ 101780 h 1348193"/>
                          <a:gd name="connsiteX48" fmla="*/ 1149623 w 1420046"/>
                          <a:gd name="connsiteY48" fmla="*/ 117655 h 1348193"/>
                          <a:gd name="connsiteX49" fmla="*/ 1171848 w 1420046"/>
                          <a:gd name="connsiteY49" fmla="*/ 47805 h 1348193"/>
                          <a:gd name="connsiteX50" fmla="*/ 1200423 w 1420046"/>
                          <a:gd name="connsiteY50" fmla="*/ 117655 h 1348193"/>
                          <a:gd name="connsiteX51" fmla="*/ 1222648 w 1420046"/>
                          <a:gd name="connsiteY51" fmla="*/ 47805 h 1348193"/>
                          <a:gd name="connsiteX52" fmla="*/ 1260748 w 1420046"/>
                          <a:gd name="connsiteY52" fmla="*/ 117655 h 1348193"/>
                          <a:gd name="connsiteX53" fmla="*/ 1324248 w 1420046"/>
                          <a:gd name="connsiteY53" fmla="*/ 82730 h 1348193"/>
                          <a:gd name="connsiteX54" fmla="*/ 1340123 w 1420046"/>
                          <a:gd name="connsiteY54" fmla="*/ 114480 h 1348193"/>
                          <a:gd name="connsiteX55" fmla="*/ 1403623 w 1420046"/>
                          <a:gd name="connsiteY55" fmla="*/ 139880 h 1348193"/>
                          <a:gd name="connsiteX56" fmla="*/ 1000398 w 1420046"/>
                          <a:gd name="connsiteY56" fmla="*/ 1216205 h 1348193"/>
                          <a:gd name="connsiteX57" fmla="*/ 1000398 w 1420046"/>
                          <a:gd name="connsiteY57" fmla="*/ 1292405 h 1348193"/>
                          <a:gd name="connsiteX0" fmla="*/ 501923 w 1420046"/>
                          <a:gd name="connsiteY0" fmla="*/ 1301930 h 1348193"/>
                          <a:gd name="connsiteX1" fmla="*/ 505098 w 1420046"/>
                          <a:gd name="connsiteY1" fmla="*/ 1200330 h 1348193"/>
                          <a:gd name="connsiteX2" fmla="*/ 28848 w 1420046"/>
                          <a:gd name="connsiteY2" fmla="*/ 124005 h 1348193"/>
                          <a:gd name="connsiteX3" fmla="*/ 54248 w 1420046"/>
                          <a:gd name="connsiteY3" fmla="*/ 120830 h 1348193"/>
                          <a:gd name="connsiteX4" fmla="*/ 63773 w 1420046"/>
                          <a:gd name="connsiteY4" fmla="*/ 66855 h 1348193"/>
                          <a:gd name="connsiteX5" fmla="*/ 82823 w 1420046"/>
                          <a:gd name="connsiteY5" fmla="*/ 120830 h 1348193"/>
                          <a:gd name="connsiteX6" fmla="*/ 92348 w 1420046"/>
                          <a:gd name="connsiteY6" fmla="*/ 63680 h 1348193"/>
                          <a:gd name="connsiteX7" fmla="*/ 127273 w 1420046"/>
                          <a:gd name="connsiteY7" fmla="*/ 57330 h 1348193"/>
                          <a:gd name="connsiteX8" fmla="*/ 133623 w 1420046"/>
                          <a:gd name="connsiteY8" fmla="*/ 111305 h 1348193"/>
                          <a:gd name="connsiteX9" fmla="*/ 168548 w 1420046"/>
                          <a:gd name="connsiteY9" fmla="*/ 38280 h 1348193"/>
                          <a:gd name="connsiteX10" fmla="*/ 190773 w 1420046"/>
                          <a:gd name="connsiteY10" fmla="*/ 92255 h 1348193"/>
                          <a:gd name="connsiteX11" fmla="*/ 222523 w 1420046"/>
                          <a:gd name="connsiteY11" fmla="*/ 31930 h 1348193"/>
                          <a:gd name="connsiteX12" fmla="*/ 260623 w 1420046"/>
                          <a:gd name="connsiteY12" fmla="*/ 98605 h 1348193"/>
                          <a:gd name="connsiteX13" fmla="*/ 298723 w 1420046"/>
                          <a:gd name="connsiteY13" fmla="*/ 22405 h 1348193"/>
                          <a:gd name="connsiteX14" fmla="*/ 327298 w 1420046"/>
                          <a:gd name="connsiteY14" fmla="*/ 76380 h 1348193"/>
                          <a:gd name="connsiteX15" fmla="*/ 371748 w 1420046"/>
                          <a:gd name="connsiteY15" fmla="*/ 35105 h 1348193"/>
                          <a:gd name="connsiteX16" fmla="*/ 384448 w 1420046"/>
                          <a:gd name="connsiteY16" fmla="*/ 76380 h 1348193"/>
                          <a:gd name="connsiteX17" fmla="*/ 403498 w 1420046"/>
                          <a:gd name="connsiteY17" fmla="*/ 180 h 1348193"/>
                          <a:gd name="connsiteX18" fmla="*/ 425723 w 1420046"/>
                          <a:gd name="connsiteY18" fmla="*/ 54155 h 1348193"/>
                          <a:gd name="connsiteX19" fmla="*/ 460648 w 1420046"/>
                          <a:gd name="connsiteY19" fmla="*/ 19230 h 1348193"/>
                          <a:gd name="connsiteX20" fmla="*/ 479698 w 1420046"/>
                          <a:gd name="connsiteY20" fmla="*/ 82730 h 1348193"/>
                          <a:gd name="connsiteX21" fmla="*/ 527323 w 1420046"/>
                          <a:gd name="connsiteY21" fmla="*/ 73205 h 1348193"/>
                          <a:gd name="connsiteX22" fmla="*/ 536848 w 1420046"/>
                          <a:gd name="connsiteY22" fmla="*/ 35105 h 1348193"/>
                          <a:gd name="connsiteX23" fmla="*/ 559073 w 1420046"/>
                          <a:gd name="connsiteY23" fmla="*/ 76380 h 1348193"/>
                          <a:gd name="connsiteX24" fmla="*/ 590823 w 1420046"/>
                          <a:gd name="connsiteY24" fmla="*/ 19230 h 1348193"/>
                          <a:gd name="connsiteX25" fmla="*/ 622573 w 1420046"/>
                          <a:gd name="connsiteY25" fmla="*/ 82730 h 1348193"/>
                          <a:gd name="connsiteX26" fmla="*/ 644798 w 1420046"/>
                          <a:gd name="connsiteY26" fmla="*/ 35105 h 1348193"/>
                          <a:gd name="connsiteX27" fmla="*/ 670198 w 1420046"/>
                          <a:gd name="connsiteY27" fmla="*/ 82730 h 1348193"/>
                          <a:gd name="connsiteX28" fmla="*/ 705123 w 1420046"/>
                          <a:gd name="connsiteY28" fmla="*/ 28755 h 1348193"/>
                          <a:gd name="connsiteX29" fmla="*/ 724173 w 1420046"/>
                          <a:gd name="connsiteY29" fmla="*/ 82730 h 1348193"/>
                          <a:gd name="connsiteX30" fmla="*/ 755923 w 1420046"/>
                          <a:gd name="connsiteY30" fmla="*/ 60505 h 1348193"/>
                          <a:gd name="connsiteX31" fmla="*/ 765448 w 1420046"/>
                          <a:gd name="connsiteY31" fmla="*/ 108130 h 1348193"/>
                          <a:gd name="connsiteX32" fmla="*/ 778148 w 1420046"/>
                          <a:gd name="connsiteY32" fmla="*/ 60505 h 1348193"/>
                          <a:gd name="connsiteX33" fmla="*/ 803548 w 1420046"/>
                          <a:gd name="connsiteY33" fmla="*/ 66855 h 1348193"/>
                          <a:gd name="connsiteX34" fmla="*/ 790848 w 1420046"/>
                          <a:gd name="connsiteY34" fmla="*/ 89080 h 1348193"/>
                          <a:gd name="connsiteX35" fmla="*/ 863873 w 1420046"/>
                          <a:gd name="connsiteY35" fmla="*/ 82730 h 1348193"/>
                          <a:gd name="connsiteX36" fmla="*/ 882923 w 1420046"/>
                          <a:gd name="connsiteY36" fmla="*/ 120830 h 1348193"/>
                          <a:gd name="connsiteX37" fmla="*/ 895623 w 1420046"/>
                          <a:gd name="connsiteY37" fmla="*/ 66855 h 1348193"/>
                          <a:gd name="connsiteX38" fmla="*/ 898798 w 1420046"/>
                          <a:gd name="connsiteY38" fmla="*/ 120830 h 1348193"/>
                          <a:gd name="connsiteX39" fmla="*/ 927373 w 1420046"/>
                          <a:gd name="connsiteY39" fmla="*/ 73205 h 1348193"/>
                          <a:gd name="connsiteX40" fmla="*/ 943248 w 1420046"/>
                          <a:gd name="connsiteY40" fmla="*/ 143055 h 1348193"/>
                          <a:gd name="connsiteX41" fmla="*/ 987698 w 1420046"/>
                          <a:gd name="connsiteY41" fmla="*/ 73205 h 1348193"/>
                          <a:gd name="connsiteX42" fmla="*/ 1000398 w 1420046"/>
                          <a:gd name="connsiteY42" fmla="*/ 120830 h 1348193"/>
                          <a:gd name="connsiteX43" fmla="*/ 1041673 w 1420046"/>
                          <a:gd name="connsiteY43" fmla="*/ 101780 h 1348193"/>
                          <a:gd name="connsiteX44" fmla="*/ 1079773 w 1420046"/>
                          <a:gd name="connsiteY44" fmla="*/ 143055 h 1348193"/>
                          <a:gd name="connsiteX45" fmla="*/ 1079773 w 1420046"/>
                          <a:gd name="connsiteY45" fmla="*/ 79555 h 1348193"/>
                          <a:gd name="connsiteX46" fmla="*/ 1079773 w 1420046"/>
                          <a:gd name="connsiteY46" fmla="*/ 180 h 1348193"/>
                          <a:gd name="connsiteX47" fmla="*/ 1095648 w 1420046"/>
                          <a:gd name="connsiteY47" fmla="*/ 101780 h 1348193"/>
                          <a:gd name="connsiteX48" fmla="*/ 1149623 w 1420046"/>
                          <a:gd name="connsiteY48" fmla="*/ 117655 h 1348193"/>
                          <a:gd name="connsiteX49" fmla="*/ 1171848 w 1420046"/>
                          <a:gd name="connsiteY49" fmla="*/ 47805 h 1348193"/>
                          <a:gd name="connsiteX50" fmla="*/ 1200423 w 1420046"/>
                          <a:gd name="connsiteY50" fmla="*/ 117655 h 1348193"/>
                          <a:gd name="connsiteX51" fmla="*/ 1222648 w 1420046"/>
                          <a:gd name="connsiteY51" fmla="*/ 47805 h 1348193"/>
                          <a:gd name="connsiteX52" fmla="*/ 1260748 w 1420046"/>
                          <a:gd name="connsiteY52" fmla="*/ 117655 h 1348193"/>
                          <a:gd name="connsiteX53" fmla="*/ 1324248 w 1420046"/>
                          <a:gd name="connsiteY53" fmla="*/ 82730 h 1348193"/>
                          <a:gd name="connsiteX54" fmla="*/ 1340123 w 1420046"/>
                          <a:gd name="connsiteY54" fmla="*/ 114480 h 1348193"/>
                          <a:gd name="connsiteX55" fmla="*/ 1403623 w 1420046"/>
                          <a:gd name="connsiteY55" fmla="*/ 139880 h 1348193"/>
                          <a:gd name="connsiteX56" fmla="*/ 1000398 w 1420046"/>
                          <a:gd name="connsiteY56" fmla="*/ 1216205 h 1348193"/>
                          <a:gd name="connsiteX57" fmla="*/ 1000398 w 1420046"/>
                          <a:gd name="connsiteY57" fmla="*/ 1292405 h 1348193"/>
                          <a:gd name="connsiteX0" fmla="*/ 501923 w 1420046"/>
                          <a:gd name="connsiteY0" fmla="*/ 1301930 h 1348193"/>
                          <a:gd name="connsiteX1" fmla="*/ 505098 w 1420046"/>
                          <a:gd name="connsiteY1" fmla="*/ 1200330 h 1348193"/>
                          <a:gd name="connsiteX2" fmla="*/ 28848 w 1420046"/>
                          <a:gd name="connsiteY2" fmla="*/ 124005 h 1348193"/>
                          <a:gd name="connsiteX3" fmla="*/ 54248 w 1420046"/>
                          <a:gd name="connsiteY3" fmla="*/ 120830 h 1348193"/>
                          <a:gd name="connsiteX4" fmla="*/ 63773 w 1420046"/>
                          <a:gd name="connsiteY4" fmla="*/ 66855 h 1348193"/>
                          <a:gd name="connsiteX5" fmla="*/ 82823 w 1420046"/>
                          <a:gd name="connsiteY5" fmla="*/ 120830 h 1348193"/>
                          <a:gd name="connsiteX6" fmla="*/ 92348 w 1420046"/>
                          <a:gd name="connsiteY6" fmla="*/ 63680 h 1348193"/>
                          <a:gd name="connsiteX7" fmla="*/ 127273 w 1420046"/>
                          <a:gd name="connsiteY7" fmla="*/ 57330 h 1348193"/>
                          <a:gd name="connsiteX8" fmla="*/ 133623 w 1420046"/>
                          <a:gd name="connsiteY8" fmla="*/ 111305 h 1348193"/>
                          <a:gd name="connsiteX9" fmla="*/ 168548 w 1420046"/>
                          <a:gd name="connsiteY9" fmla="*/ 38280 h 1348193"/>
                          <a:gd name="connsiteX10" fmla="*/ 190773 w 1420046"/>
                          <a:gd name="connsiteY10" fmla="*/ 92255 h 1348193"/>
                          <a:gd name="connsiteX11" fmla="*/ 222523 w 1420046"/>
                          <a:gd name="connsiteY11" fmla="*/ 31930 h 1348193"/>
                          <a:gd name="connsiteX12" fmla="*/ 260623 w 1420046"/>
                          <a:gd name="connsiteY12" fmla="*/ 98605 h 1348193"/>
                          <a:gd name="connsiteX13" fmla="*/ 298723 w 1420046"/>
                          <a:gd name="connsiteY13" fmla="*/ 22405 h 1348193"/>
                          <a:gd name="connsiteX14" fmla="*/ 327298 w 1420046"/>
                          <a:gd name="connsiteY14" fmla="*/ 76380 h 1348193"/>
                          <a:gd name="connsiteX15" fmla="*/ 371748 w 1420046"/>
                          <a:gd name="connsiteY15" fmla="*/ 35105 h 1348193"/>
                          <a:gd name="connsiteX16" fmla="*/ 384448 w 1420046"/>
                          <a:gd name="connsiteY16" fmla="*/ 76380 h 1348193"/>
                          <a:gd name="connsiteX17" fmla="*/ 403498 w 1420046"/>
                          <a:gd name="connsiteY17" fmla="*/ 180 h 1348193"/>
                          <a:gd name="connsiteX18" fmla="*/ 425723 w 1420046"/>
                          <a:gd name="connsiteY18" fmla="*/ 54155 h 1348193"/>
                          <a:gd name="connsiteX19" fmla="*/ 460648 w 1420046"/>
                          <a:gd name="connsiteY19" fmla="*/ 19230 h 1348193"/>
                          <a:gd name="connsiteX20" fmla="*/ 479698 w 1420046"/>
                          <a:gd name="connsiteY20" fmla="*/ 82730 h 1348193"/>
                          <a:gd name="connsiteX21" fmla="*/ 527323 w 1420046"/>
                          <a:gd name="connsiteY21" fmla="*/ 73205 h 1348193"/>
                          <a:gd name="connsiteX22" fmla="*/ 536848 w 1420046"/>
                          <a:gd name="connsiteY22" fmla="*/ 35105 h 1348193"/>
                          <a:gd name="connsiteX23" fmla="*/ 559073 w 1420046"/>
                          <a:gd name="connsiteY23" fmla="*/ 76380 h 1348193"/>
                          <a:gd name="connsiteX24" fmla="*/ 590823 w 1420046"/>
                          <a:gd name="connsiteY24" fmla="*/ 19230 h 1348193"/>
                          <a:gd name="connsiteX25" fmla="*/ 622573 w 1420046"/>
                          <a:gd name="connsiteY25" fmla="*/ 82730 h 1348193"/>
                          <a:gd name="connsiteX26" fmla="*/ 644798 w 1420046"/>
                          <a:gd name="connsiteY26" fmla="*/ 35105 h 1348193"/>
                          <a:gd name="connsiteX27" fmla="*/ 670198 w 1420046"/>
                          <a:gd name="connsiteY27" fmla="*/ 82730 h 1348193"/>
                          <a:gd name="connsiteX28" fmla="*/ 705123 w 1420046"/>
                          <a:gd name="connsiteY28" fmla="*/ 28755 h 1348193"/>
                          <a:gd name="connsiteX29" fmla="*/ 724173 w 1420046"/>
                          <a:gd name="connsiteY29" fmla="*/ 82730 h 1348193"/>
                          <a:gd name="connsiteX30" fmla="*/ 755923 w 1420046"/>
                          <a:gd name="connsiteY30" fmla="*/ 60505 h 1348193"/>
                          <a:gd name="connsiteX31" fmla="*/ 765448 w 1420046"/>
                          <a:gd name="connsiteY31" fmla="*/ 108130 h 1348193"/>
                          <a:gd name="connsiteX32" fmla="*/ 778148 w 1420046"/>
                          <a:gd name="connsiteY32" fmla="*/ 60505 h 1348193"/>
                          <a:gd name="connsiteX33" fmla="*/ 803548 w 1420046"/>
                          <a:gd name="connsiteY33" fmla="*/ 66855 h 1348193"/>
                          <a:gd name="connsiteX34" fmla="*/ 790848 w 1420046"/>
                          <a:gd name="connsiteY34" fmla="*/ 89080 h 1348193"/>
                          <a:gd name="connsiteX35" fmla="*/ 863873 w 1420046"/>
                          <a:gd name="connsiteY35" fmla="*/ 82730 h 1348193"/>
                          <a:gd name="connsiteX36" fmla="*/ 882923 w 1420046"/>
                          <a:gd name="connsiteY36" fmla="*/ 120830 h 1348193"/>
                          <a:gd name="connsiteX37" fmla="*/ 895623 w 1420046"/>
                          <a:gd name="connsiteY37" fmla="*/ 66855 h 1348193"/>
                          <a:gd name="connsiteX38" fmla="*/ 898798 w 1420046"/>
                          <a:gd name="connsiteY38" fmla="*/ 120830 h 1348193"/>
                          <a:gd name="connsiteX39" fmla="*/ 927373 w 1420046"/>
                          <a:gd name="connsiteY39" fmla="*/ 73205 h 1348193"/>
                          <a:gd name="connsiteX40" fmla="*/ 943248 w 1420046"/>
                          <a:gd name="connsiteY40" fmla="*/ 143055 h 1348193"/>
                          <a:gd name="connsiteX41" fmla="*/ 987698 w 1420046"/>
                          <a:gd name="connsiteY41" fmla="*/ 73205 h 1348193"/>
                          <a:gd name="connsiteX42" fmla="*/ 1000398 w 1420046"/>
                          <a:gd name="connsiteY42" fmla="*/ 120830 h 1348193"/>
                          <a:gd name="connsiteX43" fmla="*/ 1041673 w 1420046"/>
                          <a:gd name="connsiteY43" fmla="*/ 101780 h 1348193"/>
                          <a:gd name="connsiteX44" fmla="*/ 1079773 w 1420046"/>
                          <a:gd name="connsiteY44" fmla="*/ 143055 h 1348193"/>
                          <a:gd name="connsiteX45" fmla="*/ 1079773 w 1420046"/>
                          <a:gd name="connsiteY45" fmla="*/ 79555 h 1348193"/>
                          <a:gd name="connsiteX46" fmla="*/ 1079773 w 1420046"/>
                          <a:gd name="connsiteY46" fmla="*/ 180 h 1348193"/>
                          <a:gd name="connsiteX47" fmla="*/ 1095648 w 1420046"/>
                          <a:gd name="connsiteY47" fmla="*/ 101780 h 1348193"/>
                          <a:gd name="connsiteX48" fmla="*/ 1149623 w 1420046"/>
                          <a:gd name="connsiteY48" fmla="*/ 117655 h 1348193"/>
                          <a:gd name="connsiteX49" fmla="*/ 1171848 w 1420046"/>
                          <a:gd name="connsiteY49" fmla="*/ 47805 h 1348193"/>
                          <a:gd name="connsiteX50" fmla="*/ 1200423 w 1420046"/>
                          <a:gd name="connsiteY50" fmla="*/ 117655 h 1348193"/>
                          <a:gd name="connsiteX51" fmla="*/ 1222648 w 1420046"/>
                          <a:gd name="connsiteY51" fmla="*/ 47805 h 1348193"/>
                          <a:gd name="connsiteX52" fmla="*/ 1260748 w 1420046"/>
                          <a:gd name="connsiteY52" fmla="*/ 117655 h 1348193"/>
                          <a:gd name="connsiteX53" fmla="*/ 1324248 w 1420046"/>
                          <a:gd name="connsiteY53" fmla="*/ 82730 h 1348193"/>
                          <a:gd name="connsiteX54" fmla="*/ 1340123 w 1420046"/>
                          <a:gd name="connsiteY54" fmla="*/ 114480 h 1348193"/>
                          <a:gd name="connsiteX55" fmla="*/ 1403623 w 1420046"/>
                          <a:gd name="connsiteY55" fmla="*/ 139880 h 1348193"/>
                          <a:gd name="connsiteX56" fmla="*/ 1000398 w 1420046"/>
                          <a:gd name="connsiteY56" fmla="*/ 1216205 h 1348193"/>
                          <a:gd name="connsiteX57" fmla="*/ 1000398 w 1420046"/>
                          <a:gd name="connsiteY57" fmla="*/ 1292405 h 1348193"/>
                          <a:gd name="connsiteX0" fmla="*/ 501462 w 1419585"/>
                          <a:gd name="connsiteY0" fmla="*/ 1301930 h 1348193"/>
                          <a:gd name="connsiteX1" fmla="*/ 498287 w 1419585"/>
                          <a:gd name="connsiteY1" fmla="*/ 1193980 h 1348193"/>
                          <a:gd name="connsiteX2" fmla="*/ 28387 w 1419585"/>
                          <a:gd name="connsiteY2" fmla="*/ 124005 h 1348193"/>
                          <a:gd name="connsiteX3" fmla="*/ 53787 w 1419585"/>
                          <a:gd name="connsiteY3" fmla="*/ 120830 h 1348193"/>
                          <a:gd name="connsiteX4" fmla="*/ 63312 w 1419585"/>
                          <a:gd name="connsiteY4" fmla="*/ 66855 h 1348193"/>
                          <a:gd name="connsiteX5" fmla="*/ 82362 w 1419585"/>
                          <a:gd name="connsiteY5" fmla="*/ 120830 h 1348193"/>
                          <a:gd name="connsiteX6" fmla="*/ 91887 w 1419585"/>
                          <a:gd name="connsiteY6" fmla="*/ 63680 h 1348193"/>
                          <a:gd name="connsiteX7" fmla="*/ 126812 w 1419585"/>
                          <a:gd name="connsiteY7" fmla="*/ 57330 h 1348193"/>
                          <a:gd name="connsiteX8" fmla="*/ 133162 w 1419585"/>
                          <a:gd name="connsiteY8" fmla="*/ 111305 h 1348193"/>
                          <a:gd name="connsiteX9" fmla="*/ 168087 w 1419585"/>
                          <a:gd name="connsiteY9" fmla="*/ 38280 h 1348193"/>
                          <a:gd name="connsiteX10" fmla="*/ 190312 w 1419585"/>
                          <a:gd name="connsiteY10" fmla="*/ 92255 h 1348193"/>
                          <a:gd name="connsiteX11" fmla="*/ 222062 w 1419585"/>
                          <a:gd name="connsiteY11" fmla="*/ 31930 h 1348193"/>
                          <a:gd name="connsiteX12" fmla="*/ 260162 w 1419585"/>
                          <a:gd name="connsiteY12" fmla="*/ 98605 h 1348193"/>
                          <a:gd name="connsiteX13" fmla="*/ 298262 w 1419585"/>
                          <a:gd name="connsiteY13" fmla="*/ 22405 h 1348193"/>
                          <a:gd name="connsiteX14" fmla="*/ 326837 w 1419585"/>
                          <a:gd name="connsiteY14" fmla="*/ 76380 h 1348193"/>
                          <a:gd name="connsiteX15" fmla="*/ 371287 w 1419585"/>
                          <a:gd name="connsiteY15" fmla="*/ 35105 h 1348193"/>
                          <a:gd name="connsiteX16" fmla="*/ 383987 w 1419585"/>
                          <a:gd name="connsiteY16" fmla="*/ 76380 h 1348193"/>
                          <a:gd name="connsiteX17" fmla="*/ 403037 w 1419585"/>
                          <a:gd name="connsiteY17" fmla="*/ 180 h 1348193"/>
                          <a:gd name="connsiteX18" fmla="*/ 425262 w 1419585"/>
                          <a:gd name="connsiteY18" fmla="*/ 54155 h 1348193"/>
                          <a:gd name="connsiteX19" fmla="*/ 460187 w 1419585"/>
                          <a:gd name="connsiteY19" fmla="*/ 19230 h 1348193"/>
                          <a:gd name="connsiteX20" fmla="*/ 479237 w 1419585"/>
                          <a:gd name="connsiteY20" fmla="*/ 82730 h 1348193"/>
                          <a:gd name="connsiteX21" fmla="*/ 526862 w 1419585"/>
                          <a:gd name="connsiteY21" fmla="*/ 73205 h 1348193"/>
                          <a:gd name="connsiteX22" fmla="*/ 536387 w 1419585"/>
                          <a:gd name="connsiteY22" fmla="*/ 35105 h 1348193"/>
                          <a:gd name="connsiteX23" fmla="*/ 558612 w 1419585"/>
                          <a:gd name="connsiteY23" fmla="*/ 76380 h 1348193"/>
                          <a:gd name="connsiteX24" fmla="*/ 590362 w 1419585"/>
                          <a:gd name="connsiteY24" fmla="*/ 19230 h 1348193"/>
                          <a:gd name="connsiteX25" fmla="*/ 622112 w 1419585"/>
                          <a:gd name="connsiteY25" fmla="*/ 82730 h 1348193"/>
                          <a:gd name="connsiteX26" fmla="*/ 644337 w 1419585"/>
                          <a:gd name="connsiteY26" fmla="*/ 35105 h 1348193"/>
                          <a:gd name="connsiteX27" fmla="*/ 669737 w 1419585"/>
                          <a:gd name="connsiteY27" fmla="*/ 82730 h 1348193"/>
                          <a:gd name="connsiteX28" fmla="*/ 704662 w 1419585"/>
                          <a:gd name="connsiteY28" fmla="*/ 28755 h 1348193"/>
                          <a:gd name="connsiteX29" fmla="*/ 723712 w 1419585"/>
                          <a:gd name="connsiteY29" fmla="*/ 82730 h 1348193"/>
                          <a:gd name="connsiteX30" fmla="*/ 755462 w 1419585"/>
                          <a:gd name="connsiteY30" fmla="*/ 60505 h 1348193"/>
                          <a:gd name="connsiteX31" fmla="*/ 764987 w 1419585"/>
                          <a:gd name="connsiteY31" fmla="*/ 108130 h 1348193"/>
                          <a:gd name="connsiteX32" fmla="*/ 777687 w 1419585"/>
                          <a:gd name="connsiteY32" fmla="*/ 60505 h 1348193"/>
                          <a:gd name="connsiteX33" fmla="*/ 803087 w 1419585"/>
                          <a:gd name="connsiteY33" fmla="*/ 66855 h 1348193"/>
                          <a:gd name="connsiteX34" fmla="*/ 790387 w 1419585"/>
                          <a:gd name="connsiteY34" fmla="*/ 89080 h 1348193"/>
                          <a:gd name="connsiteX35" fmla="*/ 863412 w 1419585"/>
                          <a:gd name="connsiteY35" fmla="*/ 82730 h 1348193"/>
                          <a:gd name="connsiteX36" fmla="*/ 882462 w 1419585"/>
                          <a:gd name="connsiteY36" fmla="*/ 120830 h 1348193"/>
                          <a:gd name="connsiteX37" fmla="*/ 895162 w 1419585"/>
                          <a:gd name="connsiteY37" fmla="*/ 66855 h 1348193"/>
                          <a:gd name="connsiteX38" fmla="*/ 898337 w 1419585"/>
                          <a:gd name="connsiteY38" fmla="*/ 120830 h 1348193"/>
                          <a:gd name="connsiteX39" fmla="*/ 926912 w 1419585"/>
                          <a:gd name="connsiteY39" fmla="*/ 73205 h 1348193"/>
                          <a:gd name="connsiteX40" fmla="*/ 942787 w 1419585"/>
                          <a:gd name="connsiteY40" fmla="*/ 143055 h 1348193"/>
                          <a:gd name="connsiteX41" fmla="*/ 987237 w 1419585"/>
                          <a:gd name="connsiteY41" fmla="*/ 73205 h 1348193"/>
                          <a:gd name="connsiteX42" fmla="*/ 999937 w 1419585"/>
                          <a:gd name="connsiteY42" fmla="*/ 120830 h 1348193"/>
                          <a:gd name="connsiteX43" fmla="*/ 1041212 w 1419585"/>
                          <a:gd name="connsiteY43" fmla="*/ 101780 h 1348193"/>
                          <a:gd name="connsiteX44" fmla="*/ 1079312 w 1419585"/>
                          <a:gd name="connsiteY44" fmla="*/ 143055 h 1348193"/>
                          <a:gd name="connsiteX45" fmla="*/ 1079312 w 1419585"/>
                          <a:gd name="connsiteY45" fmla="*/ 79555 h 1348193"/>
                          <a:gd name="connsiteX46" fmla="*/ 1079312 w 1419585"/>
                          <a:gd name="connsiteY46" fmla="*/ 180 h 1348193"/>
                          <a:gd name="connsiteX47" fmla="*/ 1095187 w 1419585"/>
                          <a:gd name="connsiteY47" fmla="*/ 101780 h 1348193"/>
                          <a:gd name="connsiteX48" fmla="*/ 1149162 w 1419585"/>
                          <a:gd name="connsiteY48" fmla="*/ 117655 h 1348193"/>
                          <a:gd name="connsiteX49" fmla="*/ 1171387 w 1419585"/>
                          <a:gd name="connsiteY49" fmla="*/ 47805 h 1348193"/>
                          <a:gd name="connsiteX50" fmla="*/ 1199962 w 1419585"/>
                          <a:gd name="connsiteY50" fmla="*/ 117655 h 1348193"/>
                          <a:gd name="connsiteX51" fmla="*/ 1222187 w 1419585"/>
                          <a:gd name="connsiteY51" fmla="*/ 47805 h 1348193"/>
                          <a:gd name="connsiteX52" fmla="*/ 1260287 w 1419585"/>
                          <a:gd name="connsiteY52" fmla="*/ 117655 h 1348193"/>
                          <a:gd name="connsiteX53" fmla="*/ 1323787 w 1419585"/>
                          <a:gd name="connsiteY53" fmla="*/ 82730 h 1348193"/>
                          <a:gd name="connsiteX54" fmla="*/ 1339662 w 1419585"/>
                          <a:gd name="connsiteY54" fmla="*/ 114480 h 1348193"/>
                          <a:gd name="connsiteX55" fmla="*/ 1403162 w 1419585"/>
                          <a:gd name="connsiteY55" fmla="*/ 139880 h 1348193"/>
                          <a:gd name="connsiteX56" fmla="*/ 999937 w 1419585"/>
                          <a:gd name="connsiteY56" fmla="*/ 1216205 h 1348193"/>
                          <a:gd name="connsiteX57" fmla="*/ 999937 w 1419585"/>
                          <a:gd name="connsiteY57" fmla="*/ 1292405 h 1348193"/>
                          <a:gd name="connsiteX0" fmla="*/ 501462 w 1419585"/>
                          <a:gd name="connsiteY0" fmla="*/ 1301930 h 1348193"/>
                          <a:gd name="connsiteX1" fmla="*/ 498287 w 1419585"/>
                          <a:gd name="connsiteY1" fmla="*/ 1193980 h 1348193"/>
                          <a:gd name="connsiteX2" fmla="*/ 28387 w 1419585"/>
                          <a:gd name="connsiteY2" fmla="*/ 124005 h 1348193"/>
                          <a:gd name="connsiteX3" fmla="*/ 53787 w 1419585"/>
                          <a:gd name="connsiteY3" fmla="*/ 120830 h 1348193"/>
                          <a:gd name="connsiteX4" fmla="*/ 63312 w 1419585"/>
                          <a:gd name="connsiteY4" fmla="*/ 66855 h 1348193"/>
                          <a:gd name="connsiteX5" fmla="*/ 82362 w 1419585"/>
                          <a:gd name="connsiteY5" fmla="*/ 120830 h 1348193"/>
                          <a:gd name="connsiteX6" fmla="*/ 91887 w 1419585"/>
                          <a:gd name="connsiteY6" fmla="*/ 63680 h 1348193"/>
                          <a:gd name="connsiteX7" fmla="*/ 126812 w 1419585"/>
                          <a:gd name="connsiteY7" fmla="*/ 57330 h 1348193"/>
                          <a:gd name="connsiteX8" fmla="*/ 133162 w 1419585"/>
                          <a:gd name="connsiteY8" fmla="*/ 111305 h 1348193"/>
                          <a:gd name="connsiteX9" fmla="*/ 168087 w 1419585"/>
                          <a:gd name="connsiteY9" fmla="*/ 38280 h 1348193"/>
                          <a:gd name="connsiteX10" fmla="*/ 190312 w 1419585"/>
                          <a:gd name="connsiteY10" fmla="*/ 92255 h 1348193"/>
                          <a:gd name="connsiteX11" fmla="*/ 222062 w 1419585"/>
                          <a:gd name="connsiteY11" fmla="*/ 31930 h 1348193"/>
                          <a:gd name="connsiteX12" fmla="*/ 260162 w 1419585"/>
                          <a:gd name="connsiteY12" fmla="*/ 98605 h 1348193"/>
                          <a:gd name="connsiteX13" fmla="*/ 298262 w 1419585"/>
                          <a:gd name="connsiteY13" fmla="*/ 22405 h 1348193"/>
                          <a:gd name="connsiteX14" fmla="*/ 326837 w 1419585"/>
                          <a:gd name="connsiteY14" fmla="*/ 76380 h 1348193"/>
                          <a:gd name="connsiteX15" fmla="*/ 371287 w 1419585"/>
                          <a:gd name="connsiteY15" fmla="*/ 35105 h 1348193"/>
                          <a:gd name="connsiteX16" fmla="*/ 383987 w 1419585"/>
                          <a:gd name="connsiteY16" fmla="*/ 76380 h 1348193"/>
                          <a:gd name="connsiteX17" fmla="*/ 403037 w 1419585"/>
                          <a:gd name="connsiteY17" fmla="*/ 180 h 1348193"/>
                          <a:gd name="connsiteX18" fmla="*/ 425262 w 1419585"/>
                          <a:gd name="connsiteY18" fmla="*/ 54155 h 1348193"/>
                          <a:gd name="connsiteX19" fmla="*/ 460187 w 1419585"/>
                          <a:gd name="connsiteY19" fmla="*/ 19230 h 1348193"/>
                          <a:gd name="connsiteX20" fmla="*/ 479237 w 1419585"/>
                          <a:gd name="connsiteY20" fmla="*/ 82730 h 1348193"/>
                          <a:gd name="connsiteX21" fmla="*/ 526862 w 1419585"/>
                          <a:gd name="connsiteY21" fmla="*/ 73205 h 1348193"/>
                          <a:gd name="connsiteX22" fmla="*/ 536387 w 1419585"/>
                          <a:gd name="connsiteY22" fmla="*/ 35105 h 1348193"/>
                          <a:gd name="connsiteX23" fmla="*/ 558612 w 1419585"/>
                          <a:gd name="connsiteY23" fmla="*/ 76380 h 1348193"/>
                          <a:gd name="connsiteX24" fmla="*/ 590362 w 1419585"/>
                          <a:gd name="connsiteY24" fmla="*/ 19230 h 1348193"/>
                          <a:gd name="connsiteX25" fmla="*/ 622112 w 1419585"/>
                          <a:gd name="connsiteY25" fmla="*/ 82730 h 1348193"/>
                          <a:gd name="connsiteX26" fmla="*/ 644337 w 1419585"/>
                          <a:gd name="connsiteY26" fmla="*/ 35105 h 1348193"/>
                          <a:gd name="connsiteX27" fmla="*/ 669737 w 1419585"/>
                          <a:gd name="connsiteY27" fmla="*/ 82730 h 1348193"/>
                          <a:gd name="connsiteX28" fmla="*/ 704662 w 1419585"/>
                          <a:gd name="connsiteY28" fmla="*/ 28755 h 1348193"/>
                          <a:gd name="connsiteX29" fmla="*/ 723712 w 1419585"/>
                          <a:gd name="connsiteY29" fmla="*/ 82730 h 1348193"/>
                          <a:gd name="connsiteX30" fmla="*/ 755462 w 1419585"/>
                          <a:gd name="connsiteY30" fmla="*/ 60505 h 1348193"/>
                          <a:gd name="connsiteX31" fmla="*/ 764987 w 1419585"/>
                          <a:gd name="connsiteY31" fmla="*/ 108130 h 1348193"/>
                          <a:gd name="connsiteX32" fmla="*/ 777687 w 1419585"/>
                          <a:gd name="connsiteY32" fmla="*/ 60505 h 1348193"/>
                          <a:gd name="connsiteX33" fmla="*/ 803087 w 1419585"/>
                          <a:gd name="connsiteY33" fmla="*/ 66855 h 1348193"/>
                          <a:gd name="connsiteX34" fmla="*/ 790387 w 1419585"/>
                          <a:gd name="connsiteY34" fmla="*/ 89080 h 1348193"/>
                          <a:gd name="connsiteX35" fmla="*/ 863412 w 1419585"/>
                          <a:gd name="connsiteY35" fmla="*/ 82730 h 1348193"/>
                          <a:gd name="connsiteX36" fmla="*/ 882462 w 1419585"/>
                          <a:gd name="connsiteY36" fmla="*/ 120830 h 1348193"/>
                          <a:gd name="connsiteX37" fmla="*/ 895162 w 1419585"/>
                          <a:gd name="connsiteY37" fmla="*/ 66855 h 1348193"/>
                          <a:gd name="connsiteX38" fmla="*/ 898337 w 1419585"/>
                          <a:gd name="connsiteY38" fmla="*/ 120830 h 1348193"/>
                          <a:gd name="connsiteX39" fmla="*/ 926912 w 1419585"/>
                          <a:gd name="connsiteY39" fmla="*/ 73205 h 1348193"/>
                          <a:gd name="connsiteX40" fmla="*/ 942787 w 1419585"/>
                          <a:gd name="connsiteY40" fmla="*/ 143055 h 1348193"/>
                          <a:gd name="connsiteX41" fmla="*/ 987237 w 1419585"/>
                          <a:gd name="connsiteY41" fmla="*/ 73205 h 1348193"/>
                          <a:gd name="connsiteX42" fmla="*/ 999937 w 1419585"/>
                          <a:gd name="connsiteY42" fmla="*/ 120830 h 1348193"/>
                          <a:gd name="connsiteX43" fmla="*/ 1041212 w 1419585"/>
                          <a:gd name="connsiteY43" fmla="*/ 101780 h 1348193"/>
                          <a:gd name="connsiteX44" fmla="*/ 1079312 w 1419585"/>
                          <a:gd name="connsiteY44" fmla="*/ 143055 h 1348193"/>
                          <a:gd name="connsiteX45" fmla="*/ 1079312 w 1419585"/>
                          <a:gd name="connsiteY45" fmla="*/ 79555 h 1348193"/>
                          <a:gd name="connsiteX46" fmla="*/ 1079312 w 1419585"/>
                          <a:gd name="connsiteY46" fmla="*/ 180 h 1348193"/>
                          <a:gd name="connsiteX47" fmla="*/ 1095187 w 1419585"/>
                          <a:gd name="connsiteY47" fmla="*/ 101780 h 1348193"/>
                          <a:gd name="connsiteX48" fmla="*/ 1149162 w 1419585"/>
                          <a:gd name="connsiteY48" fmla="*/ 117655 h 1348193"/>
                          <a:gd name="connsiteX49" fmla="*/ 1171387 w 1419585"/>
                          <a:gd name="connsiteY49" fmla="*/ 47805 h 1348193"/>
                          <a:gd name="connsiteX50" fmla="*/ 1199962 w 1419585"/>
                          <a:gd name="connsiteY50" fmla="*/ 117655 h 1348193"/>
                          <a:gd name="connsiteX51" fmla="*/ 1222187 w 1419585"/>
                          <a:gd name="connsiteY51" fmla="*/ 47805 h 1348193"/>
                          <a:gd name="connsiteX52" fmla="*/ 1260287 w 1419585"/>
                          <a:gd name="connsiteY52" fmla="*/ 117655 h 1348193"/>
                          <a:gd name="connsiteX53" fmla="*/ 1323787 w 1419585"/>
                          <a:gd name="connsiteY53" fmla="*/ 82730 h 1348193"/>
                          <a:gd name="connsiteX54" fmla="*/ 1339662 w 1419585"/>
                          <a:gd name="connsiteY54" fmla="*/ 114480 h 1348193"/>
                          <a:gd name="connsiteX55" fmla="*/ 1403162 w 1419585"/>
                          <a:gd name="connsiteY55" fmla="*/ 139880 h 1348193"/>
                          <a:gd name="connsiteX56" fmla="*/ 999937 w 1419585"/>
                          <a:gd name="connsiteY56" fmla="*/ 1216205 h 1348193"/>
                          <a:gd name="connsiteX57" fmla="*/ 999937 w 1419585"/>
                          <a:gd name="connsiteY57" fmla="*/ 1292405 h 1348193"/>
                          <a:gd name="connsiteX0" fmla="*/ 501462 w 1419585"/>
                          <a:gd name="connsiteY0" fmla="*/ 1301930 h 1348193"/>
                          <a:gd name="connsiteX1" fmla="*/ 498287 w 1419585"/>
                          <a:gd name="connsiteY1" fmla="*/ 1193980 h 1348193"/>
                          <a:gd name="connsiteX2" fmla="*/ 28387 w 1419585"/>
                          <a:gd name="connsiteY2" fmla="*/ 124005 h 1348193"/>
                          <a:gd name="connsiteX3" fmla="*/ 53787 w 1419585"/>
                          <a:gd name="connsiteY3" fmla="*/ 120830 h 1348193"/>
                          <a:gd name="connsiteX4" fmla="*/ 63312 w 1419585"/>
                          <a:gd name="connsiteY4" fmla="*/ 66855 h 1348193"/>
                          <a:gd name="connsiteX5" fmla="*/ 82362 w 1419585"/>
                          <a:gd name="connsiteY5" fmla="*/ 120830 h 1348193"/>
                          <a:gd name="connsiteX6" fmla="*/ 91887 w 1419585"/>
                          <a:gd name="connsiteY6" fmla="*/ 63680 h 1348193"/>
                          <a:gd name="connsiteX7" fmla="*/ 126812 w 1419585"/>
                          <a:gd name="connsiteY7" fmla="*/ 57330 h 1348193"/>
                          <a:gd name="connsiteX8" fmla="*/ 133162 w 1419585"/>
                          <a:gd name="connsiteY8" fmla="*/ 111305 h 1348193"/>
                          <a:gd name="connsiteX9" fmla="*/ 168087 w 1419585"/>
                          <a:gd name="connsiteY9" fmla="*/ 38280 h 1348193"/>
                          <a:gd name="connsiteX10" fmla="*/ 190312 w 1419585"/>
                          <a:gd name="connsiteY10" fmla="*/ 92255 h 1348193"/>
                          <a:gd name="connsiteX11" fmla="*/ 222062 w 1419585"/>
                          <a:gd name="connsiteY11" fmla="*/ 31930 h 1348193"/>
                          <a:gd name="connsiteX12" fmla="*/ 260162 w 1419585"/>
                          <a:gd name="connsiteY12" fmla="*/ 98605 h 1348193"/>
                          <a:gd name="connsiteX13" fmla="*/ 298262 w 1419585"/>
                          <a:gd name="connsiteY13" fmla="*/ 22405 h 1348193"/>
                          <a:gd name="connsiteX14" fmla="*/ 326837 w 1419585"/>
                          <a:gd name="connsiteY14" fmla="*/ 76380 h 1348193"/>
                          <a:gd name="connsiteX15" fmla="*/ 371287 w 1419585"/>
                          <a:gd name="connsiteY15" fmla="*/ 35105 h 1348193"/>
                          <a:gd name="connsiteX16" fmla="*/ 383987 w 1419585"/>
                          <a:gd name="connsiteY16" fmla="*/ 76380 h 1348193"/>
                          <a:gd name="connsiteX17" fmla="*/ 403037 w 1419585"/>
                          <a:gd name="connsiteY17" fmla="*/ 180 h 1348193"/>
                          <a:gd name="connsiteX18" fmla="*/ 425262 w 1419585"/>
                          <a:gd name="connsiteY18" fmla="*/ 54155 h 1348193"/>
                          <a:gd name="connsiteX19" fmla="*/ 460187 w 1419585"/>
                          <a:gd name="connsiteY19" fmla="*/ 19230 h 1348193"/>
                          <a:gd name="connsiteX20" fmla="*/ 479237 w 1419585"/>
                          <a:gd name="connsiteY20" fmla="*/ 82730 h 1348193"/>
                          <a:gd name="connsiteX21" fmla="*/ 526862 w 1419585"/>
                          <a:gd name="connsiteY21" fmla="*/ 73205 h 1348193"/>
                          <a:gd name="connsiteX22" fmla="*/ 536387 w 1419585"/>
                          <a:gd name="connsiteY22" fmla="*/ 35105 h 1348193"/>
                          <a:gd name="connsiteX23" fmla="*/ 558612 w 1419585"/>
                          <a:gd name="connsiteY23" fmla="*/ 76380 h 1348193"/>
                          <a:gd name="connsiteX24" fmla="*/ 590362 w 1419585"/>
                          <a:gd name="connsiteY24" fmla="*/ 19230 h 1348193"/>
                          <a:gd name="connsiteX25" fmla="*/ 622112 w 1419585"/>
                          <a:gd name="connsiteY25" fmla="*/ 82730 h 1348193"/>
                          <a:gd name="connsiteX26" fmla="*/ 644337 w 1419585"/>
                          <a:gd name="connsiteY26" fmla="*/ 35105 h 1348193"/>
                          <a:gd name="connsiteX27" fmla="*/ 669737 w 1419585"/>
                          <a:gd name="connsiteY27" fmla="*/ 82730 h 1348193"/>
                          <a:gd name="connsiteX28" fmla="*/ 704662 w 1419585"/>
                          <a:gd name="connsiteY28" fmla="*/ 28755 h 1348193"/>
                          <a:gd name="connsiteX29" fmla="*/ 723712 w 1419585"/>
                          <a:gd name="connsiteY29" fmla="*/ 82730 h 1348193"/>
                          <a:gd name="connsiteX30" fmla="*/ 755462 w 1419585"/>
                          <a:gd name="connsiteY30" fmla="*/ 60505 h 1348193"/>
                          <a:gd name="connsiteX31" fmla="*/ 764987 w 1419585"/>
                          <a:gd name="connsiteY31" fmla="*/ 108130 h 1348193"/>
                          <a:gd name="connsiteX32" fmla="*/ 777687 w 1419585"/>
                          <a:gd name="connsiteY32" fmla="*/ 60505 h 1348193"/>
                          <a:gd name="connsiteX33" fmla="*/ 803087 w 1419585"/>
                          <a:gd name="connsiteY33" fmla="*/ 66855 h 1348193"/>
                          <a:gd name="connsiteX34" fmla="*/ 790387 w 1419585"/>
                          <a:gd name="connsiteY34" fmla="*/ 89080 h 1348193"/>
                          <a:gd name="connsiteX35" fmla="*/ 863412 w 1419585"/>
                          <a:gd name="connsiteY35" fmla="*/ 82730 h 1348193"/>
                          <a:gd name="connsiteX36" fmla="*/ 882462 w 1419585"/>
                          <a:gd name="connsiteY36" fmla="*/ 120830 h 1348193"/>
                          <a:gd name="connsiteX37" fmla="*/ 895162 w 1419585"/>
                          <a:gd name="connsiteY37" fmla="*/ 66855 h 1348193"/>
                          <a:gd name="connsiteX38" fmla="*/ 898337 w 1419585"/>
                          <a:gd name="connsiteY38" fmla="*/ 120830 h 1348193"/>
                          <a:gd name="connsiteX39" fmla="*/ 926912 w 1419585"/>
                          <a:gd name="connsiteY39" fmla="*/ 73205 h 1348193"/>
                          <a:gd name="connsiteX40" fmla="*/ 942787 w 1419585"/>
                          <a:gd name="connsiteY40" fmla="*/ 143055 h 1348193"/>
                          <a:gd name="connsiteX41" fmla="*/ 987237 w 1419585"/>
                          <a:gd name="connsiteY41" fmla="*/ 73205 h 1348193"/>
                          <a:gd name="connsiteX42" fmla="*/ 999937 w 1419585"/>
                          <a:gd name="connsiteY42" fmla="*/ 120830 h 1348193"/>
                          <a:gd name="connsiteX43" fmla="*/ 1041212 w 1419585"/>
                          <a:gd name="connsiteY43" fmla="*/ 101780 h 1348193"/>
                          <a:gd name="connsiteX44" fmla="*/ 1079312 w 1419585"/>
                          <a:gd name="connsiteY44" fmla="*/ 143055 h 1348193"/>
                          <a:gd name="connsiteX45" fmla="*/ 1079312 w 1419585"/>
                          <a:gd name="connsiteY45" fmla="*/ 79555 h 1348193"/>
                          <a:gd name="connsiteX46" fmla="*/ 1079312 w 1419585"/>
                          <a:gd name="connsiteY46" fmla="*/ 180 h 1348193"/>
                          <a:gd name="connsiteX47" fmla="*/ 1095187 w 1419585"/>
                          <a:gd name="connsiteY47" fmla="*/ 101780 h 1348193"/>
                          <a:gd name="connsiteX48" fmla="*/ 1149162 w 1419585"/>
                          <a:gd name="connsiteY48" fmla="*/ 117655 h 1348193"/>
                          <a:gd name="connsiteX49" fmla="*/ 1171387 w 1419585"/>
                          <a:gd name="connsiteY49" fmla="*/ 47805 h 1348193"/>
                          <a:gd name="connsiteX50" fmla="*/ 1199962 w 1419585"/>
                          <a:gd name="connsiteY50" fmla="*/ 117655 h 1348193"/>
                          <a:gd name="connsiteX51" fmla="*/ 1222187 w 1419585"/>
                          <a:gd name="connsiteY51" fmla="*/ 47805 h 1348193"/>
                          <a:gd name="connsiteX52" fmla="*/ 1260287 w 1419585"/>
                          <a:gd name="connsiteY52" fmla="*/ 117655 h 1348193"/>
                          <a:gd name="connsiteX53" fmla="*/ 1323787 w 1419585"/>
                          <a:gd name="connsiteY53" fmla="*/ 82730 h 1348193"/>
                          <a:gd name="connsiteX54" fmla="*/ 1339662 w 1419585"/>
                          <a:gd name="connsiteY54" fmla="*/ 114480 h 1348193"/>
                          <a:gd name="connsiteX55" fmla="*/ 1403162 w 1419585"/>
                          <a:gd name="connsiteY55" fmla="*/ 139880 h 1348193"/>
                          <a:gd name="connsiteX56" fmla="*/ 999937 w 1419585"/>
                          <a:gd name="connsiteY56" fmla="*/ 1216205 h 1348193"/>
                          <a:gd name="connsiteX57" fmla="*/ 999937 w 1419585"/>
                          <a:gd name="connsiteY57" fmla="*/ 1292405 h 1348193"/>
                          <a:gd name="connsiteX0" fmla="*/ 501232 w 1419355"/>
                          <a:gd name="connsiteY0" fmla="*/ 1301930 h 1348193"/>
                          <a:gd name="connsiteX1" fmla="*/ 494882 w 1419355"/>
                          <a:gd name="connsiteY1" fmla="*/ 1193980 h 1348193"/>
                          <a:gd name="connsiteX2" fmla="*/ 28157 w 1419355"/>
                          <a:gd name="connsiteY2" fmla="*/ 124005 h 1348193"/>
                          <a:gd name="connsiteX3" fmla="*/ 53557 w 1419355"/>
                          <a:gd name="connsiteY3" fmla="*/ 120830 h 1348193"/>
                          <a:gd name="connsiteX4" fmla="*/ 63082 w 1419355"/>
                          <a:gd name="connsiteY4" fmla="*/ 66855 h 1348193"/>
                          <a:gd name="connsiteX5" fmla="*/ 82132 w 1419355"/>
                          <a:gd name="connsiteY5" fmla="*/ 120830 h 1348193"/>
                          <a:gd name="connsiteX6" fmla="*/ 91657 w 1419355"/>
                          <a:gd name="connsiteY6" fmla="*/ 63680 h 1348193"/>
                          <a:gd name="connsiteX7" fmla="*/ 126582 w 1419355"/>
                          <a:gd name="connsiteY7" fmla="*/ 57330 h 1348193"/>
                          <a:gd name="connsiteX8" fmla="*/ 132932 w 1419355"/>
                          <a:gd name="connsiteY8" fmla="*/ 111305 h 1348193"/>
                          <a:gd name="connsiteX9" fmla="*/ 167857 w 1419355"/>
                          <a:gd name="connsiteY9" fmla="*/ 38280 h 1348193"/>
                          <a:gd name="connsiteX10" fmla="*/ 190082 w 1419355"/>
                          <a:gd name="connsiteY10" fmla="*/ 92255 h 1348193"/>
                          <a:gd name="connsiteX11" fmla="*/ 221832 w 1419355"/>
                          <a:gd name="connsiteY11" fmla="*/ 31930 h 1348193"/>
                          <a:gd name="connsiteX12" fmla="*/ 259932 w 1419355"/>
                          <a:gd name="connsiteY12" fmla="*/ 98605 h 1348193"/>
                          <a:gd name="connsiteX13" fmla="*/ 298032 w 1419355"/>
                          <a:gd name="connsiteY13" fmla="*/ 22405 h 1348193"/>
                          <a:gd name="connsiteX14" fmla="*/ 326607 w 1419355"/>
                          <a:gd name="connsiteY14" fmla="*/ 76380 h 1348193"/>
                          <a:gd name="connsiteX15" fmla="*/ 371057 w 1419355"/>
                          <a:gd name="connsiteY15" fmla="*/ 35105 h 1348193"/>
                          <a:gd name="connsiteX16" fmla="*/ 383757 w 1419355"/>
                          <a:gd name="connsiteY16" fmla="*/ 76380 h 1348193"/>
                          <a:gd name="connsiteX17" fmla="*/ 402807 w 1419355"/>
                          <a:gd name="connsiteY17" fmla="*/ 180 h 1348193"/>
                          <a:gd name="connsiteX18" fmla="*/ 425032 w 1419355"/>
                          <a:gd name="connsiteY18" fmla="*/ 54155 h 1348193"/>
                          <a:gd name="connsiteX19" fmla="*/ 459957 w 1419355"/>
                          <a:gd name="connsiteY19" fmla="*/ 19230 h 1348193"/>
                          <a:gd name="connsiteX20" fmla="*/ 479007 w 1419355"/>
                          <a:gd name="connsiteY20" fmla="*/ 82730 h 1348193"/>
                          <a:gd name="connsiteX21" fmla="*/ 526632 w 1419355"/>
                          <a:gd name="connsiteY21" fmla="*/ 73205 h 1348193"/>
                          <a:gd name="connsiteX22" fmla="*/ 536157 w 1419355"/>
                          <a:gd name="connsiteY22" fmla="*/ 35105 h 1348193"/>
                          <a:gd name="connsiteX23" fmla="*/ 558382 w 1419355"/>
                          <a:gd name="connsiteY23" fmla="*/ 76380 h 1348193"/>
                          <a:gd name="connsiteX24" fmla="*/ 590132 w 1419355"/>
                          <a:gd name="connsiteY24" fmla="*/ 19230 h 1348193"/>
                          <a:gd name="connsiteX25" fmla="*/ 621882 w 1419355"/>
                          <a:gd name="connsiteY25" fmla="*/ 82730 h 1348193"/>
                          <a:gd name="connsiteX26" fmla="*/ 644107 w 1419355"/>
                          <a:gd name="connsiteY26" fmla="*/ 35105 h 1348193"/>
                          <a:gd name="connsiteX27" fmla="*/ 669507 w 1419355"/>
                          <a:gd name="connsiteY27" fmla="*/ 82730 h 1348193"/>
                          <a:gd name="connsiteX28" fmla="*/ 704432 w 1419355"/>
                          <a:gd name="connsiteY28" fmla="*/ 28755 h 1348193"/>
                          <a:gd name="connsiteX29" fmla="*/ 723482 w 1419355"/>
                          <a:gd name="connsiteY29" fmla="*/ 82730 h 1348193"/>
                          <a:gd name="connsiteX30" fmla="*/ 755232 w 1419355"/>
                          <a:gd name="connsiteY30" fmla="*/ 60505 h 1348193"/>
                          <a:gd name="connsiteX31" fmla="*/ 764757 w 1419355"/>
                          <a:gd name="connsiteY31" fmla="*/ 108130 h 1348193"/>
                          <a:gd name="connsiteX32" fmla="*/ 777457 w 1419355"/>
                          <a:gd name="connsiteY32" fmla="*/ 60505 h 1348193"/>
                          <a:gd name="connsiteX33" fmla="*/ 802857 w 1419355"/>
                          <a:gd name="connsiteY33" fmla="*/ 66855 h 1348193"/>
                          <a:gd name="connsiteX34" fmla="*/ 790157 w 1419355"/>
                          <a:gd name="connsiteY34" fmla="*/ 89080 h 1348193"/>
                          <a:gd name="connsiteX35" fmla="*/ 863182 w 1419355"/>
                          <a:gd name="connsiteY35" fmla="*/ 82730 h 1348193"/>
                          <a:gd name="connsiteX36" fmla="*/ 882232 w 1419355"/>
                          <a:gd name="connsiteY36" fmla="*/ 120830 h 1348193"/>
                          <a:gd name="connsiteX37" fmla="*/ 894932 w 1419355"/>
                          <a:gd name="connsiteY37" fmla="*/ 66855 h 1348193"/>
                          <a:gd name="connsiteX38" fmla="*/ 898107 w 1419355"/>
                          <a:gd name="connsiteY38" fmla="*/ 120830 h 1348193"/>
                          <a:gd name="connsiteX39" fmla="*/ 926682 w 1419355"/>
                          <a:gd name="connsiteY39" fmla="*/ 73205 h 1348193"/>
                          <a:gd name="connsiteX40" fmla="*/ 942557 w 1419355"/>
                          <a:gd name="connsiteY40" fmla="*/ 143055 h 1348193"/>
                          <a:gd name="connsiteX41" fmla="*/ 987007 w 1419355"/>
                          <a:gd name="connsiteY41" fmla="*/ 73205 h 1348193"/>
                          <a:gd name="connsiteX42" fmla="*/ 999707 w 1419355"/>
                          <a:gd name="connsiteY42" fmla="*/ 120830 h 1348193"/>
                          <a:gd name="connsiteX43" fmla="*/ 1040982 w 1419355"/>
                          <a:gd name="connsiteY43" fmla="*/ 101780 h 1348193"/>
                          <a:gd name="connsiteX44" fmla="*/ 1079082 w 1419355"/>
                          <a:gd name="connsiteY44" fmla="*/ 143055 h 1348193"/>
                          <a:gd name="connsiteX45" fmla="*/ 1079082 w 1419355"/>
                          <a:gd name="connsiteY45" fmla="*/ 79555 h 1348193"/>
                          <a:gd name="connsiteX46" fmla="*/ 1079082 w 1419355"/>
                          <a:gd name="connsiteY46" fmla="*/ 180 h 1348193"/>
                          <a:gd name="connsiteX47" fmla="*/ 1094957 w 1419355"/>
                          <a:gd name="connsiteY47" fmla="*/ 101780 h 1348193"/>
                          <a:gd name="connsiteX48" fmla="*/ 1148932 w 1419355"/>
                          <a:gd name="connsiteY48" fmla="*/ 117655 h 1348193"/>
                          <a:gd name="connsiteX49" fmla="*/ 1171157 w 1419355"/>
                          <a:gd name="connsiteY49" fmla="*/ 47805 h 1348193"/>
                          <a:gd name="connsiteX50" fmla="*/ 1199732 w 1419355"/>
                          <a:gd name="connsiteY50" fmla="*/ 117655 h 1348193"/>
                          <a:gd name="connsiteX51" fmla="*/ 1221957 w 1419355"/>
                          <a:gd name="connsiteY51" fmla="*/ 47805 h 1348193"/>
                          <a:gd name="connsiteX52" fmla="*/ 1260057 w 1419355"/>
                          <a:gd name="connsiteY52" fmla="*/ 117655 h 1348193"/>
                          <a:gd name="connsiteX53" fmla="*/ 1323557 w 1419355"/>
                          <a:gd name="connsiteY53" fmla="*/ 82730 h 1348193"/>
                          <a:gd name="connsiteX54" fmla="*/ 1339432 w 1419355"/>
                          <a:gd name="connsiteY54" fmla="*/ 114480 h 1348193"/>
                          <a:gd name="connsiteX55" fmla="*/ 1402932 w 1419355"/>
                          <a:gd name="connsiteY55" fmla="*/ 139880 h 1348193"/>
                          <a:gd name="connsiteX56" fmla="*/ 999707 w 1419355"/>
                          <a:gd name="connsiteY56" fmla="*/ 1216205 h 1348193"/>
                          <a:gd name="connsiteX57" fmla="*/ 999707 w 1419355"/>
                          <a:gd name="connsiteY57" fmla="*/ 1292405 h 1348193"/>
                          <a:gd name="connsiteX0" fmla="*/ 501232 w 1419355"/>
                          <a:gd name="connsiteY0" fmla="*/ 1301930 h 1348193"/>
                          <a:gd name="connsiteX1" fmla="*/ 494882 w 1419355"/>
                          <a:gd name="connsiteY1" fmla="*/ 1193980 h 1348193"/>
                          <a:gd name="connsiteX2" fmla="*/ 28157 w 1419355"/>
                          <a:gd name="connsiteY2" fmla="*/ 124005 h 1348193"/>
                          <a:gd name="connsiteX3" fmla="*/ 53557 w 1419355"/>
                          <a:gd name="connsiteY3" fmla="*/ 120830 h 1348193"/>
                          <a:gd name="connsiteX4" fmla="*/ 63082 w 1419355"/>
                          <a:gd name="connsiteY4" fmla="*/ 66855 h 1348193"/>
                          <a:gd name="connsiteX5" fmla="*/ 82132 w 1419355"/>
                          <a:gd name="connsiteY5" fmla="*/ 120830 h 1348193"/>
                          <a:gd name="connsiteX6" fmla="*/ 91657 w 1419355"/>
                          <a:gd name="connsiteY6" fmla="*/ 63680 h 1348193"/>
                          <a:gd name="connsiteX7" fmla="*/ 126582 w 1419355"/>
                          <a:gd name="connsiteY7" fmla="*/ 57330 h 1348193"/>
                          <a:gd name="connsiteX8" fmla="*/ 132932 w 1419355"/>
                          <a:gd name="connsiteY8" fmla="*/ 111305 h 1348193"/>
                          <a:gd name="connsiteX9" fmla="*/ 167857 w 1419355"/>
                          <a:gd name="connsiteY9" fmla="*/ 38280 h 1348193"/>
                          <a:gd name="connsiteX10" fmla="*/ 190082 w 1419355"/>
                          <a:gd name="connsiteY10" fmla="*/ 92255 h 1348193"/>
                          <a:gd name="connsiteX11" fmla="*/ 221832 w 1419355"/>
                          <a:gd name="connsiteY11" fmla="*/ 31930 h 1348193"/>
                          <a:gd name="connsiteX12" fmla="*/ 259932 w 1419355"/>
                          <a:gd name="connsiteY12" fmla="*/ 98605 h 1348193"/>
                          <a:gd name="connsiteX13" fmla="*/ 298032 w 1419355"/>
                          <a:gd name="connsiteY13" fmla="*/ 22405 h 1348193"/>
                          <a:gd name="connsiteX14" fmla="*/ 326607 w 1419355"/>
                          <a:gd name="connsiteY14" fmla="*/ 76380 h 1348193"/>
                          <a:gd name="connsiteX15" fmla="*/ 371057 w 1419355"/>
                          <a:gd name="connsiteY15" fmla="*/ 35105 h 1348193"/>
                          <a:gd name="connsiteX16" fmla="*/ 383757 w 1419355"/>
                          <a:gd name="connsiteY16" fmla="*/ 76380 h 1348193"/>
                          <a:gd name="connsiteX17" fmla="*/ 402807 w 1419355"/>
                          <a:gd name="connsiteY17" fmla="*/ 180 h 1348193"/>
                          <a:gd name="connsiteX18" fmla="*/ 425032 w 1419355"/>
                          <a:gd name="connsiteY18" fmla="*/ 54155 h 1348193"/>
                          <a:gd name="connsiteX19" fmla="*/ 459957 w 1419355"/>
                          <a:gd name="connsiteY19" fmla="*/ 19230 h 1348193"/>
                          <a:gd name="connsiteX20" fmla="*/ 479007 w 1419355"/>
                          <a:gd name="connsiteY20" fmla="*/ 82730 h 1348193"/>
                          <a:gd name="connsiteX21" fmla="*/ 526632 w 1419355"/>
                          <a:gd name="connsiteY21" fmla="*/ 73205 h 1348193"/>
                          <a:gd name="connsiteX22" fmla="*/ 536157 w 1419355"/>
                          <a:gd name="connsiteY22" fmla="*/ 35105 h 1348193"/>
                          <a:gd name="connsiteX23" fmla="*/ 558382 w 1419355"/>
                          <a:gd name="connsiteY23" fmla="*/ 76380 h 1348193"/>
                          <a:gd name="connsiteX24" fmla="*/ 590132 w 1419355"/>
                          <a:gd name="connsiteY24" fmla="*/ 19230 h 1348193"/>
                          <a:gd name="connsiteX25" fmla="*/ 621882 w 1419355"/>
                          <a:gd name="connsiteY25" fmla="*/ 82730 h 1348193"/>
                          <a:gd name="connsiteX26" fmla="*/ 644107 w 1419355"/>
                          <a:gd name="connsiteY26" fmla="*/ 35105 h 1348193"/>
                          <a:gd name="connsiteX27" fmla="*/ 669507 w 1419355"/>
                          <a:gd name="connsiteY27" fmla="*/ 82730 h 1348193"/>
                          <a:gd name="connsiteX28" fmla="*/ 704432 w 1419355"/>
                          <a:gd name="connsiteY28" fmla="*/ 28755 h 1348193"/>
                          <a:gd name="connsiteX29" fmla="*/ 723482 w 1419355"/>
                          <a:gd name="connsiteY29" fmla="*/ 82730 h 1348193"/>
                          <a:gd name="connsiteX30" fmla="*/ 755232 w 1419355"/>
                          <a:gd name="connsiteY30" fmla="*/ 60505 h 1348193"/>
                          <a:gd name="connsiteX31" fmla="*/ 764757 w 1419355"/>
                          <a:gd name="connsiteY31" fmla="*/ 108130 h 1348193"/>
                          <a:gd name="connsiteX32" fmla="*/ 777457 w 1419355"/>
                          <a:gd name="connsiteY32" fmla="*/ 60505 h 1348193"/>
                          <a:gd name="connsiteX33" fmla="*/ 802857 w 1419355"/>
                          <a:gd name="connsiteY33" fmla="*/ 66855 h 1348193"/>
                          <a:gd name="connsiteX34" fmla="*/ 790157 w 1419355"/>
                          <a:gd name="connsiteY34" fmla="*/ 89080 h 1348193"/>
                          <a:gd name="connsiteX35" fmla="*/ 863182 w 1419355"/>
                          <a:gd name="connsiteY35" fmla="*/ 82730 h 1348193"/>
                          <a:gd name="connsiteX36" fmla="*/ 882232 w 1419355"/>
                          <a:gd name="connsiteY36" fmla="*/ 120830 h 1348193"/>
                          <a:gd name="connsiteX37" fmla="*/ 894932 w 1419355"/>
                          <a:gd name="connsiteY37" fmla="*/ 66855 h 1348193"/>
                          <a:gd name="connsiteX38" fmla="*/ 898107 w 1419355"/>
                          <a:gd name="connsiteY38" fmla="*/ 120830 h 1348193"/>
                          <a:gd name="connsiteX39" fmla="*/ 926682 w 1419355"/>
                          <a:gd name="connsiteY39" fmla="*/ 73205 h 1348193"/>
                          <a:gd name="connsiteX40" fmla="*/ 942557 w 1419355"/>
                          <a:gd name="connsiteY40" fmla="*/ 143055 h 1348193"/>
                          <a:gd name="connsiteX41" fmla="*/ 987007 w 1419355"/>
                          <a:gd name="connsiteY41" fmla="*/ 73205 h 1348193"/>
                          <a:gd name="connsiteX42" fmla="*/ 999707 w 1419355"/>
                          <a:gd name="connsiteY42" fmla="*/ 120830 h 1348193"/>
                          <a:gd name="connsiteX43" fmla="*/ 1040982 w 1419355"/>
                          <a:gd name="connsiteY43" fmla="*/ 101780 h 1348193"/>
                          <a:gd name="connsiteX44" fmla="*/ 1079082 w 1419355"/>
                          <a:gd name="connsiteY44" fmla="*/ 143055 h 1348193"/>
                          <a:gd name="connsiteX45" fmla="*/ 1079082 w 1419355"/>
                          <a:gd name="connsiteY45" fmla="*/ 79555 h 1348193"/>
                          <a:gd name="connsiteX46" fmla="*/ 1079082 w 1419355"/>
                          <a:gd name="connsiteY46" fmla="*/ 180 h 1348193"/>
                          <a:gd name="connsiteX47" fmla="*/ 1094957 w 1419355"/>
                          <a:gd name="connsiteY47" fmla="*/ 101780 h 1348193"/>
                          <a:gd name="connsiteX48" fmla="*/ 1148932 w 1419355"/>
                          <a:gd name="connsiteY48" fmla="*/ 117655 h 1348193"/>
                          <a:gd name="connsiteX49" fmla="*/ 1171157 w 1419355"/>
                          <a:gd name="connsiteY49" fmla="*/ 47805 h 1348193"/>
                          <a:gd name="connsiteX50" fmla="*/ 1199732 w 1419355"/>
                          <a:gd name="connsiteY50" fmla="*/ 117655 h 1348193"/>
                          <a:gd name="connsiteX51" fmla="*/ 1221957 w 1419355"/>
                          <a:gd name="connsiteY51" fmla="*/ 47805 h 1348193"/>
                          <a:gd name="connsiteX52" fmla="*/ 1260057 w 1419355"/>
                          <a:gd name="connsiteY52" fmla="*/ 117655 h 1348193"/>
                          <a:gd name="connsiteX53" fmla="*/ 1323557 w 1419355"/>
                          <a:gd name="connsiteY53" fmla="*/ 82730 h 1348193"/>
                          <a:gd name="connsiteX54" fmla="*/ 1339432 w 1419355"/>
                          <a:gd name="connsiteY54" fmla="*/ 114480 h 1348193"/>
                          <a:gd name="connsiteX55" fmla="*/ 1402932 w 1419355"/>
                          <a:gd name="connsiteY55" fmla="*/ 139880 h 1348193"/>
                          <a:gd name="connsiteX56" fmla="*/ 999707 w 1419355"/>
                          <a:gd name="connsiteY56" fmla="*/ 1216205 h 1348193"/>
                          <a:gd name="connsiteX57" fmla="*/ 999707 w 1419355"/>
                          <a:gd name="connsiteY57" fmla="*/ 1292405 h 1348193"/>
                          <a:gd name="connsiteX0" fmla="*/ 501692 w 1419815"/>
                          <a:gd name="connsiteY0" fmla="*/ 1301930 h 1348193"/>
                          <a:gd name="connsiteX1" fmla="*/ 501692 w 1419815"/>
                          <a:gd name="connsiteY1" fmla="*/ 1187630 h 1348193"/>
                          <a:gd name="connsiteX2" fmla="*/ 28617 w 1419815"/>
                          <a:gd name="connsiteY2" fmla="*/ 124005 h 1348193"/>
                          <a:gd name="connsiteX3" fmla="*/ 54017 w 1419815"/>
                          <a:gd name="connsiteY3" fmla="*/ 120830 h 1348193"/>
                          <a:gd name="connsiteX4" fmla="*/ 63542 w 1419815"/>
                          <a:gd name="connsiteY4" fmla="*/ 66855 h 1348193"/>
                          <a:gd name="connsiteX5" fmla="*/ 82592 w 1419815"/>
                          <a:gd name="connsiteY5" fmla="*/ 120830 h 1348193"/>
                          <a:gd name="connsiteX6" fmla="*/ 92117 w 1419815"/>
                          <a:gd name="connsiteY6" fmla="*/ 63680 h 1348193"/>
                          <a:gd name="connsiteX7" fmla="*/ 127042 w 1419815"/>
                          <a:gd name="connsiteY7" fmla="*/ 57330 h 1348193"/>
                          <a:gd name="connsiteX8" fmla="*/ 133392 w 1419815"/>
                          <a:gd name="connsiteY8" fmla="*/ 111305 h 1348193"/>
                          <a:gd name="connsiteX9" fmla="*/ 168317 w 1419815"/>
                          <a:gd name="connsiteY9" fmla="*/ 38280 h 1348193"/>
                          <a:gd name="connsiteX10" fmla="*/ 190542 w 1419815"/>
                          <a:gd name="connsiteY10" fmla="*/ 92255 h 1348193"/>
                          <a:gd name="connsiteX11" fmla="*/ 222292 w 1419815"/>
                          <a:gd name="connsiteY11" fmla="*/ 31930 h 1348193"/>
                          <a:gd name="connsiteX12" fmla="*/ 260392 w 1419815"/>
                          <a:gd name="connsiteY12" fmla="*/ 98605 h 1348193"/>
                          <a:gd name="connsiteX13" fmla="*/ 298492 w 1419815"/>
                          <a:gd name="connsiteY13" fmla="*/ 22405 h 1348193"/>
                          <a:gd name="connsiteX14" fmla="*/ 327067 w 1419815"/>
                          <a:gd name="connsiteY14" fmla="*/ 76380 h 1348193"/>
                          <a:gd name="connsiteX15" fmla="*/ 371517 w 1419815"/>
                          <a:gd name="connsiteY15" fmla="*/ 35105 h 1348193"/>
                          <a:gd name="connsiteX16" fmla="*/ 384217 w 1419815"/>
                          <a:gd name="connsiteY16" fmla="*/ 76380 h 1348193"/>
                          <a:gd name="connsiteX17" fmla="*/ 403267 w 1419815"/>
                          <a:gd name="connsiteY17" fmla="*/ 180 h 1348193"/>
                          <a:gd name="connsiteX18" fmla="*/ 425492 w 1419815"/>
                          <a:gd name="connsiteY18" fmla="*/ 54155 h 1348193"/>
                          <a:gd name="connsiteX19" fmla="*/ 460417 w 1419815"/>
                          <a:gd name="connsiteY19" fmla="*/ 19230 h 1348193"/>
                          <a:gd name="connsiteX20" fmla="*/ 479467 w 1419815"/>
                          <a:gd name="connsiteY20" fmla="*/ 82730 h 1348193"/>
                          <a:gd name="connsiteX21" fmla="*/ 527092 w 1419815"/>
                          <a:gd name="connsiteY21" fmla="*/ 73205 h 1348193"/>
                          <a:gd name="connsiteX22" fmla="*/ 536617 w 1419815"/>
                          <a:gd name="connsiteY22" fmla="*/ 35105 h 1348193"/>
                          <a:gd name="connsiteX23" fmla="*/ 558842 w 1419815"/>
                          <a:gd name="connsiteY23" fmla="*/ 76380 h 1348193"/>
                          <a:gd name="connsiteX24" fmla="*/ 590592 w 1419815"/>
                          <a:gd name="connsiteY24" fmla="*/ 19230 h 1348193"/>
                          <a:gd name="connsiteX25" fmla="*/ 622342 w 1419815"/>
                          <a:gd name="connsiteY25" fmla="*/ 82730 h 1348193"/>
                          <a:gd name="connsiteX26" fmla="*/ 644567 w 1419815"/>
                          <a:gd name="connsiteY26" fmla="*/ 35105 h 1348193"/>
                          <a:gd name="connsiteX27" fmla="*/ 669967 w 1419815"/>
                          <a:gd name="connsiteY27" fmla="*/ 82730 h 1348193"/>
                          <a:gd name="connsiteX28" fmla="*/ 704892 w 1419815"/>
                          <a:gd name="connsiteY28" fmla="*/ 28755 h 1348193"/>
                          <a:gd name="connsiteX29" fmla="*/ 723942 w 1419815"/>
                          <a:gd name="connsiteY29" fmla="*/ 82730 h 1348193"/>
                          <a:gd name="connsiteX30" fmla="*/ 755692 w 1419815"/>
                          <a:gd name="connsiteY30" fmla="*/ 60505 h 1348193"/>
                          <a:gd name="connsiteX31" fmla="*/ 765217 w 1419815"/>
                          <a:gd name="connsiteY31" fmla="*/ 108130 h 1348193"/>
                          <a:gd name="connsiteX32" fmla="*/ 777917 w 1419815"/>
                          <a:gd name="connsiteY32" fmla="*/ 60505 h 1348193"/>
                          <a:gd name="connsiteX33" fmla="*/ 803317 w 1419815"/>
                          <a:gd name="connsiteY33" fmla="*/ 66855 h 1348193"/>
                          <a:gd name="connsiteX34" fmla="*/ 790617 w 1419815"/>
                          <a:gd name="connsiteY34" fmla="*/ 89080 h 1348193"/>
                          <a:gd name="connsiteX35" fmla="*/ 863642 w 1419815"/>
                          <a:gd name="connsiteY35" fmla="*/ 82730 h 1348193"/>
                          <a:gd name="connsiteX36" fmla="*/ 882692 w 1419815"/>
                          <a:gd name="connsiteY36" fmla="*/ 120830 h 1348193"/>
                          <a:gd name="connsiteX37" fmla="*/ 895392 w 1419815"/>
                          <a:gd name="connsiteY37" fmla="*/ 66855 h 1348193"/>
                          <a:gd name="connsiteX38" fmla="*/ 898567 w 1419815"/>
                          <a:gd name="connsiteY38" fmla="*/ 120830 h 1348193"/>
                          <a:gd name="connsiteX39" fmla="*/ 927142 w 1419815"/>
                          <a:gd name="connsiteY39" fmla="*/ 73205 h 1348193"/>
                          <a:gd name="connsiteX40" fmla="*/ 943017 w 1419815"/>
                          <a:gd name="connsiteY40" fmla="*/ 143055 h 1348193"/>
                          <a:gd name="connsiteX41" fmla="*/ 987467 w 1419815"/>
                          <a:gd name="connsiteY41" fmla="*/ 73205 h 1348193"/>
                          <a:gd name="connsiteX42" fmla="*/ 1000167 w 1419815"/>
                          <a:gd name="connsiteY42" fmla="*/ 120830 h 1348193"/>
                          <a:gd name="connsiteX43" fmla="*/ 1041442 w 1419815"/>
                          <a:gd name="connsiteY43" fmla="*/ 101780 h 1348193"/>
                          <a:gd name="connsiteX44" fmla="*/ 1079542 w 1419815"/>
                          <a:gd name="connsiteY44" fmla="*/ 143055 h 1348193"/>
                          <a:gd name="connsiteX45" fmla="*/ 1079542 w 1419815"/>
                          <a:gd name="connsiteY45" fmla="*/ 79555 h 1348193"/>
                          <a:gd name="connsiteX46" fmla="*/ 1079542 w 1419815"/>
                          <a:gd name="connsiteY46" fmla="*/ 180 h 1348193"/>
                          <a:gd name="connsiteX47" fmla="*/ 1095417 w 1419815"/>
                          <a:gd name="connsiteY47" fmla="*/ 101780 h 1348193"/>
                          <a:gd name="connsiteX48" fmla="*/ 1149392 w 1419815"/>
                          <a:gd name="connsiteY48" fmla="*/ 117655 h 1348193"/>
                          <a:gd name="connsiteX49" fmla="*/ 1171617 w 1419815"/>
                          <a:gd name="connsiteY49" fmla="*/ 47805 h 1348193"/>
                          <a:gd name="connsiteX50" fmla="*/ 1200192 w 1419815"/>
                          <a:gd name="connsiteY50" fmla="*/ 117655 h 1348193"/>
                          <a:gd name="connsiteX51" fmla="*/ 1222417 w 1419815"/>
                          <a:gd name="connsiteY51" fmla="*/ 47805 h 1348193"/>
                          <a:gd name="connsiteX52" fmla="*/ 1260517 w 1419815"/>
                          <a:gd name="connsiteY52" fmla="*/ 117655 h 1348193"/>
                          <a:gd name="connsiteX53" fmla="*/ 1324017 w 1419815"/>
                          <a:gd name="connsiteY53" fmla="*/ 82730 h 1348193"/>
                          <a:gd name="connsiteX54" fmla="*/ 1339892 w 1419815"/>
                          <a:gd name="connsiteY54" fmla="*/ 114480 h 1348193"/>
                          <a:gd name="connsiteX55" fmla="*/ 1403392 w 1419815"/>
                          <a:gd name="connsiteY55" fmla="*/ 139880 h 1348193"/>
                          <a:gd name="connsiteX56" fmla="*/ 1000167 w 1419815"/>
                          <a:gd name="connsiteY56" fmla="*/ 1216205 h 1348193"/>
                          <a:gd name="connsiteX57" fmla="*/ 1000167 w 1419815"/>
                          <a:gd name="connsiteY57" fmla="*/ 1292405 h 1348193"/>
                          <a:gd name="connsiteX0" fmla="*/ 501692 w 1419815"/>
                          <a:gd name="connsiteY0" fmla="*/ 1301930 h 1307308"/>
                          <a:gd name="connsiteX1" fmla="*/ 501692 w 1419815"/>
                          <a:gd name="connsiteY1" fmla="*/ 1187630 h 1307308"/>
                          <a:gd name="connsiteX2" fmla="*/ 28617 w 1419815"/>
                          <a:gd name="connsiteY2" fmla="*/ 124005 h 1307308"/>
                          <a:gd name="connsiteX3" fmla="*/ 54017 w 1419815"/>
                          <a:gd name="connsiteY3" fmla="*/ 120830 h 1307308"/>
                          <a:gd name="connsiteX4" fmla="*/ 63542 w 1419815"/>
                          <a:gd name="connsiteY4" fmla="*/ 66855 h 1307308"/>
                          <a:gd name="connsiteX5" fmla="*/ 82592 w 1419815"/>
                          <a:gd name="connsiteY5" fmla="*/ 120830 h 1307308"/>
                          <a:gd name="connsiteX6" fmla="*/ 92117 w 1419815"/>
                          <a:gd name="connsiteY6" fmla="*/ 63680 h 1307308"/>
                          <a:gd name="connsiteX7" fmla="*/ 127042 w 1419815"/>
                          <a:gd name="connsiteY7" fmla="*/ 57330 h 1307308"/>
                          <a:gd name="connsiteX8" fmla="*/ 133392 w 1419815"/>
                          <a:gd name="connsiteY8" fmla="*/ 111305 h 1307308"/>
                          <a:gd name="connsiteX9" fmla="*/ 168317 w 1419815"/>
                          <a:gd name="connsiteY9" fmla="*/ 38280 h 1307308"/>
                          <a:gd name="connsiteX10" fmla="*/ 190542 w 1419815"/>
                          <a:gd name="connsiteY10" fmla="*/ 92255 h 1307308"/>
                          <a:gd name="connsiteX11" fmla="*/ 222292 w 1419815"/>
                          <a:gd name="connsiteY11" fmla="*/ 31930 h 1307308"/>
                          <a:gd name="connsiteX12" fmla="*/ 260392 w 1419815"/>
                          <a:gd name="connsiteY12" fmla="*/ 98605 h 1307308"/>
                          <a:gd name="connsiteX13" fmla="*/ 298492 w 1419815"/>
                          <a:gd name="connsiteY13" fmla="*/ 22405 h 1307308"/>
                          <a:gd name="connsiteX14" fmla="*/ 327067 w 1419815"/>
                          <a:gd name="connsiteY14" fmla="*/ 76380 h 1307308"/>
                          <a:gd name="connsiteX15" fmla="*/ 371517 w 1419815"/>
                          <a:gd name="connsiteY15" fmla="*/ 35105 h 1307308"/>
                          <a:gd name="connsiteX16" fmla="*/ 384217 w 1419815"/>
                          <a:gd name="connsiteY16" fmla="*/ 76380 h 1307308"/>
                          <a:gd name="connsiteX17" fmla="*/ 403267 w 1419815"/>
                          <a:gd name="connsiteY17" fmla="*/ 180 h 1307308"/>
                          <a:gd name="connsiteX18" fmla="*/ 425492 w 1419815"/>
                          <a:gd name="connsiteY18" fmla="*/ 54155 h 1307308"/>
                          <a:gd name="connsiteX19" fmla="*/ 460417 w 1419815"/>
                          <a:gd name="connsiteY19" fmla="*/ 19230 h 1307308"/>
                          <a:gd name="connsiteX20" fmla="*/ 479467 w 1419815"/>
                          <a:gd name="connsiteY20" fmla="*/ 82730 h 1307308"/>
                          <a:gd name="connsiteX21" fmla="*/ 527092 w 1419815"/>
                          <a:gd name="connsiteY21" fmla="*/ 73205 h 1307308"/>
                          <a:gd name="connsiteX22" fmla="*/ 536617 w 1419815"/>
                          <a:gd name="connsiteY22" fmla="*/ 35105 h 1307308"/>
                          <a:gd name="connsiteX23" fmla="*/ 558842 w 1419815"/>
                          <a:gd name="connsiteY23" fmla="*/ 76380 h 1307308"/>
                          <a:gd name="connsiteX24" fmla="*/ 590592 w 1419815"/>
                          <a:gd name="connsiteY24" fmla="*/ 19230 h 1307308"/>
                          <a:gd name="connsiteX25" fmla="*/ 622342 w 1419815"/>
                          <a:gd name="connsiteY25" fmla="*/ 82730 h 1307308"/>
                          <a:gd name="connsiteX26" fmla="*/ 644567 w 1419815"/>
                          <a:gd name="connsiteY26" fmla="*/ 35105 h 1307308"/>
                          <a:gd name="connsiteX27" fmla="*/ 669967 w 1419815"/>
                          <a:gd name="connsiteY27" fmla="*/ 82730 h 1307308"/>
                          <a:gd name="connsiteX28" fmla="*/ 704892 w 1419815"/>
                          <a:gd name="connsiteY28" fmla="*/ 28755 h 1307308"/>
                          <a:gd name="connsiteX29" fmla="*/ 723942 w 1419815"/>
                          <a:gd name="connsiteY29" fmla="*/ 82730 h 1307308"/>
                          <a:gd name="connsiteX30" fmla="*/ 755692 w 1419815"/>
                          <a:gd name="connsiteY30" fmla="*/ 60505 h 1307308"/>
                          <a:gd name="connsiteX31" fmla="*/ 765217 w 1419815"/>
                          <a:gd name="connsiteY31" fmla="*/ 108130 h 1307308"/>
                          <a:gd name="connsiteX32" fmla="*/ 777917 w 1419815"/>
                          <a:gd name="connsiteY32" fmla="*/ 60505 h 1307308"/>
                          <a:gd name="connsiteX33" fmla="*/ 803317 w 1419815"/>
                          <a:gd name="connsiteY33" fmla="*/ 66855 h 1307308"/>
                          <a:gd name="connsiteX34" fmla="*/ 790617 w 1419815"/>
                          <a:gd name="connsiteY34" fmla="*/ 89080 h 1307308"/>
                          <a:gd name="connsiteX35" fmla="*/ 863642 w 1419815"/>
                          <a:gd name="connsiteY35" fmla="*/ 82730 h 1307308"/>
                          <a:gd name="connsiteX36" fmla="*/ 882692 w 1419815"/>
                          <a:gd name="connsiteY36" fmla="*/ 120830 h 1307308"/>
                          <a:gd name="connsiteX37" fmla="*/ 895392 w 1419815"/>
                          <a:gd name="connsiteY37" fmla="*/ 66855 h 1307308"/>
                          <a:gd name="connsiteX38" fmla="*/ 898567 w 1419815"/>
                          <a:gd name="connsiteY38" fmla="*/ 120830 h 1307308"/>
                          <a:gd name="connsiteX39" fmla="*/ 927142 w 1419815"/>
                          <a:gd name="connsiteY39" fmla="*/ 73205 h 1307308"/>
                          <a:gd name="connsiteX40" fmla="*/ 943017 w 1419815"/>
                          <a:gd name="connsiteY40" fmla="*/ 143055 h 1307308"/>
                          <a:gd name="connsiteX41" fmla="*/ 987467 w 1419815"/>
                          <a:gd name="connsiteY41" fmla="*/ 73205 h 1307308"/>
                          <a:gd name="connsiteX42" fmla="*/ 1000167 w 1419815"/>
                          <a:gd name="connsiteY42" fmla="*/ 120830 h 1307308"/>
                          <a:gd name="connsiteX43" fmla="*/ 1041442 w 1419815"/>
                          <a:gd name="connsiteY43" fmla="*/ 101780 h 1307308"/>
                          <a:gd name="connsiteX44" fmla="*/ 1079542 w 1419815"/>
                          <a:gd name="connsiteY44" fmla="*/ 143055 h 1307308"/>
                          <a:gd name="connsiteX45" fmla="*/ 1079542 w 1419815"/>
                          <a:gd name="connsiteY45" fmla="*/ 79555 h 1307308"/>
                          <a:gd name="connsiteX46" fmla="*/ 1079542 w 1419815"/>
                          <a:gd name="connsiteY46" fmla="*/ 180 h 1307308"/>
                          <a:gd name="connsiteX47" fmla="*/ 1095417 w 1419815"/>
                          <a:gd name="connsiteY47" fmla="*/ 101780 h 1307308"/>
                          <a:gd name="connsiteX48" fmla="*/ 1149392 w 1419815"/>
                          <a:gd name="connsiteY48" fmla="*/ 117655 h 1307308"/>
                          <a:gd name="connsiteX49" fmla="*/ 1171617 w 1419815"/>
                          <a:gd name="connsiteY49" fmla="*/ 47805 h 1307308"/>
                          <a:gd name="connsiteX50" fmla="*/ 1200192 w 1419815"/>
                          <a:gd name="connsiteY50" fmla="*/ 117655 h 1307308"/>
                          <a:gd name="connsiteX51" fmla="*/ 1222417 w 1419815"/>
                          <a:gd name="connsiteY51" fmla="*/ 47805 h 1307308"/>
                          <a:gd name="connsiteX52" fmla="*/ 1260517 w 1419815"/>
                          <a:gd name="connsiteY52" fmla="*/ 117655 h 1307308"/>
                          <a:gd name="connsiteX53" fmla="*/ 1324017 w 1419815"/>
                          <a:gd name="connsiteY53" fmla="*/ 82730 h 1307308"/>
                          <a:gd name="connsiteX54" fmla="*/ 1339892 w 1419815"/>
                          <a:gd name="connsiteY54" fmla="*/ 114480 h 1307308"/>
                          <a:gd name="connsiteX55" fmla="*/ 1403392 w 1419815"/>
                          <a:gd name="connsiteY55" fmla="*/ 139880 h 1307308"/>
                          <a:gd name="connsiteX56" fmla="*/ 1000167 w 1419815"/>
                          <a:gd name="connsiteY56" fmla="*/ 1216205 h 1307308"/>
                          <a:gd name="connsiteX57" fmla="*/ 1000167 w 1419815"/>
                          <a:gd name="connsiteY57" fmla="*/ 1292405 h 1307308"/>
                          <a:gd name="connsiteX0" fmla="*/ 501692 w 1419815"/>
                          <a:gd name="connsiteY0" fmla="*/ 1301930 h 1301930"/>
                          <a:gd name="connsiteX1" fmla="*/ 501692 w 1419815"/>
                          <a:gd name="connsiteY1" fmla="*/ 1187630 h 1301930"/>
                          <a:gd name="connsiteX2" fmla="*/ 28617 w 1419815"/>
                          <a:gd name="connsiteY2" fmla="*/ 124005 h 1301930"/>
                          <a:gd name="connsiteX3" fmla="*/ 54017 w 1419815"/>
                          <a:gd name="connsiteY3" fmla="*/ 120830 h 1301930"/>
                          <a:gd name="connsiteX4" fmla="*/ 63542 w 1419815"/>
                          <a:gd name="connsiteY4" fmla="*/ 66855 h 1301930"/>
                          <a:gd name="connsiteX5" fmla="*/ 82592 w 1419815"/>
                          <a:gd name="connsiteY5" fmla="*/ 120830 h 1301930"/>
                          <a:gd name="connsiteX6" fmla="*/ 92117 w 1419815"/>
                          <a:gd name="connsiteY6" fmla="*/ 63680 h 1301930"/>
                          <a:gd name="connsiteX7" fmla="*/ 127042 w 1419815"/>
                          <a:gd name="connsiteY7" fmla="*/ 57330 h 1301930"/>
                          <a:gd name="connsiteX8" fmla="*/ 133392 w 1419815"/>
                          <a:gd name="connsiteY8" fmla="*/ 111305 h 1301930"/>
                          <a:gd name="connsiteX9" fmla="*/ 168317 w 1419815"/>
                          <a:gd name="connsiteY9" fmla="*/ 38280 h 1301930"/>
                          <a:gd name="connsiteX10" fmla="*/ 190542 w 1419815"/>
                          <a:gd name="connsiteY10" fmla="*/ 92255 h 1301930"/>
                          <a:gd name="connsiteX11" fmla="*/ 222292 w 1419815"/>
                          <a:gd name="connsiteY11" fmla="*/ 31930 h 1301930"/>
                          <a:gd name="connsiteX12" fmla="*/ 260392 w 1419815"/>
                          <a:gd name="connsiteY12" fmla="*/ 98605 h 1301930"/>
                          <a:gd name="connsiteX13" fmla="*/ 298492 w 1419815"/>
                          <a:gd name="connsiteY13" fmla="*/ 22405 h 1301930"/>
                          <a:gd name="connsiteX14" fmla="*/ 327067 w 1419815"/>
                          <a:gd name="connsiteY14" fmla="*/ 76380 h 1301930"/>
                          <a:gd name="connsiteX15" fmla="*/ 371517 w 1419815"/>
                          <a:gd name="connsiteY15" fmla="*/ 35105 h 1301930"/>
                          <a:gd name="connsiteX16" fmla="*/ 384217 w 1419815"/>
                          <a:gd name="connsiteY16" fmla="*/ 76380 h 1301930"/>
                          <a:gd name="connsiteX17" fmla="*/ 403267 w 1419815"/>
                          <a:gd name="connsiteY17" fmla="*/ 180 h 1301930"/>
                          <a:gd name="connsiteX18" fmla="*/ 425492 w 1419815"/>
                          <a:gd name="connsiteY18" fmla="*/ 54155 h 1301930"/>
                          <a:gd name="connsiteX19" fmla="*/ 460417 w 1419815"/>
                          <a:gd name="connsiteY19" fmla="*/ 19230 h 1301930"/>
                          <a:gd name="connsiteX20" fmla="*/ 479467 w 1419815"/>
                          <a:gd name="connsiteY20" fmla="*/ 82730 h 1301930"/>
                          <a:gd name="connsiteX21" fmla="*/ 527092 w 1419815"/>
                          <a:gd name="connsiteY21" fmla="*/ 73205 h 1301930"/>
                          <a:gd name="connsiteX22" fmla="*/ 536617 w 1419815"/>
                          <a:gd name="connsiteY22" fmla="*/ 35105 h 1301930"/>
                          <a:gd name="connsiteX23" fmla="*/ 558842 w 1419815"/>
                          <a:gd name="connsiteY23" fmla="*/ 76380 h 1301930"/>
                          <a:gd name="connsiteX24" fmla="*/ 590592 w 1419815"/>
                          <a:gd name="connsiteY24" fmla="*/ 19230 h 1301930"/>
                          <a:gd name="connsiteX25" fmla="*/ 622342 w 1419815"/>
                          <a:gd name="connsiteY25" fmla="*/ 82730 h 1301930"/>
                          <a:gd name="connsiteX26" fmla="*/ 644567 w 1419815"/>
                          <a:gd name="connsiteY26" fmla="*/ 35105 h 1301930"/>
                          <a:gd name="connsiteX27" fmla="*/ 669967 w 1419815"/>
                          <a:gd name="connsiteY27" fmla="*/ 82730 h 1301930"/>
                          <a:gd name="connsiteX28" fmla="*/ 704892 w 1419815"/>
                          <a:gd name="connsiteY28" fmla="*/ 28755 h 1301930"/>
                          <a:gd name="connsiteX29" fmla="*/ 723942 w 1419815"/>
                          <a:gd name="connsiteY29" fmla="*/ 82730 h 1301930"/>
                          <a:gd name="connsiteX30" fmla="*/ 755692 w 1419815"/>
                          <a:gd name="connsiteY30" fmla="*/ 60505 h 1301930"/>
                          <a:gd name="connsiteX31" fmla="*/ 765217 w 1419815"/>
                          <a:gd name="connsiteY31" fmla="*/ 108130 h 1301930"/>
                          <a:gd name="connsiteX32" fmla="*/ 777917 w 1419815"/>
                          <a:gd name="connsiteY32" fmla="*/ 60505 h 1301930"/>
                          <a:gd name="connsiteX33" fmla="*/ 803317 w 1419815"/>
                          <a:gd name="connsiteY33" fmla="*/ 66855 h 1301930"/>
                          <a:gd name="connsiteX34" fmla="*/ 790617 w 1419815"/>
                          <a:gd name="connsiteY34" fmla="*/ 89080 h 1301930"/>
                          <a:gd name="connsiteX35" fmla="*/ 863642 w 1419815"/>
                          <a:gd name="connsiteY35" fmla="*/ 82730 h 1301930"/>
                          <a:gd name="connsiteX36" fmla="*/ 882692 w 1419815"/>
                          <a:gd name="connsiteY36" fmla="*/ 120830 h 1301930"/>
                          <a:gd name="connsiteX37" fmla="*/ 895392 w 1419815"/>
                          <a:gd name="connsiteY37" fmla="*/ 66855 h 1301930"/>
                          <a:gd name="connsiteX38" fmla="*/ 898567 w 1419815"/>
                          <a:gd name="connsiteY38" fmla="*/ 120830 h 1301930"/>
                          <a:gd name="connsiteX39" fmla="*/ 927142 w 1419815"/>
                          <a:gd name="connsiteY39" fmla="*/ 73205 h 1301930"/>
                          <a:gd name="connsiteX40" fmla="*/ 943017 w 1419815"/>
                          <a:gd name="connsiteY40" fmla="*/ 143055 h 1301930"/>
                          <a:gd name="connsiteX41" fmla="*/ 987467 w 1419815"/>
                          <a:gd name="connsiteY41" fmla="*/ 73205 h 1301930"/>
                          <a:gd name="connsiteX42" fmla="*/ 1000167 w 1419815"/>
                          <a:gd name="connsiteY42" fmla="*/ 120830 h 1301930"/>
                          <a:gd name="connsiteX43" fmla="*/ 1041442 w 1419815"/>
                          <a:gd name="connsiteY43" fmla="*/ 101780 h 1301930"/>
                          <a:gd name="connsiteX44" fmla="*/ 1079542 w 1419815"/>
                          <a:gd name="connsiteY44" fmla="*/ 143055 h 1301930"/>
                          <a:gd name="connsiteX45" fmla="*/ 1079542 w 1419815"/>
                          <a:gd name="connsiteY45" fmla="*/ 79555 h 1301930"/>
                          <a:gd name="connsiteX46" fmla="*/ 1079542 w 1419815"/>
                          <a:gd name="connsiteY46" fmla="*/ 180 h 1301930"/>
                          <a:gd name="connsiteX47" fmla="*/ 1095417 w 1419815"/>
                          <a:gd name="connsiteY47" fmla="*/ 101780 h 1301930"/>
                          <a:gd name="connsiteX48" fmla="*/ 1149392 w 1419815"/>
                          <a:gd name="connsiteY48" fmla="*/ 117655 h 1301930"/>
                          <a:gd name="connsiteX49" fmla="*/ 1171617 w 1419815"/>
                          <a:gd name="connsiteY49" fmla="*/ 47805 h 1301930"/>
                          <a:gd name="connsiteX50" fmla="*/ 1200192 w 1419815"/>
                          <a:gd name="connsiteY50" fmla="*/ 117655 h 1301930"/>
                          <a:gd name="connsiteX51" fmla="*/ 1222417 w 1419815"/>
                          <a:gd name="connsiteY51" fmla="*/ 47805 h 1301930"/>
                          <a:gd name="connsiteX52" fmla="*/ 1260517 w 1419815"/>
                          <a:gd name="connsiteY52" fmla="*/ 117655 h 1301930"/>
                          <a:gd name="connsiteX53" fmla="*/ 1324017 w 1419815"/>
                          <a:gd name="connsiteY53" fmla="*/ 82730 h 1301930"/>
                          <a:gd name="connsiteX54" fmla="*/ 1339892 w 1419815"/>
                          <a:gd name="connsiteY54" fmla="*/ 114480 h 1301930"/>
                          <a:gd name="connsiteX55" fmla="*/ 1403392 w 1419815"/>
                          <a:gd name="connsiteY55" fmla="*/ 139880 h 1301930"/>
                          <a:gd name="connsiteX56" fmla="*/ 1000167 w 1419815"/>
                          <a:gd name="connsiteY56" fmla="*/ 1216205 h 1301930"/>
                          <a:gd name="connsiteX57" fmla="*/ 1000167 w 1419815"/>
                          <a:gd name="connsiteY57" fmla="*/ 1292405 h 1301930"/>
                          <a:gd name="connsiteX0" fmla="*/ 501692 w 1419815"/>
                          <a:gd name="connsiteY0" fmla="*/ 1301930 h 1301930"/>
                          <a:gd name="connsiteX1" fmla="*/ 501692 w 1419815"/>
                          <a:gd name="connsiteY1" fmla="*/ 1187630 h 1301930"/>
                          <a:gd name="connsiteX2" fmla="*/ 28617 w 1419815"/>
                          <a:gd name="connsiteY2" fmla="*/ 124005 h 1301930"/>
                          <a:gd name="connsiteX3" fmla="*/ 54017 w 1419815"/>
                          <a:gd name="connsiteY3" fmla="*/ 120830 h 1301930"/>
                          <a:gd name="connsiteX4" fmla="*/ 63542 w 1419815"/>
                          <a:gd name="connsiteY4" fmla="*/ 66855 h 1301930"/>
                          <a:gd name="connsiteX5" fmla="*/ 82592 w 1419815"/>
                          <a:gd name="connsiteY5" fmla="*/ 120830 h 1301930"/>
                          <a:gd name="connsiteX6" fmla="*/ 92117 w 1419815"/>
                          <a:gd name="connsiteY6" fmla="*/ 63680 h 1301930"/>
                          <a:gd name="connsiteX7" fmla="*/ 127042 w 1419815"/>
                          <a:gd name="connsiteY7" fmla="*/ 57330 h 1301930"/>
                          <a:gd name="connsiteX8" fmla="*/ 133392 w 1419815"/>
                          <a:gd name="connsiteY8" fmla="*/ 111305 h 1301930"/>
                          <a:gd name="connsiteX9" fmla="*/ 168317 w 1419815"/>
                          <a:gd name="connsiteY9" fmla="*/ 38280 h 1301930"/>
                          <a:gd name="connsiteX10" fmla="*/ 190542 w 1419815"/>
                          <a:gd name="connsiteY10" fmla="*/ 92255 h 1301930"/>
                          <a:gd name="connsiteX11" fmla="*/ 222292 w 1419815"/>
                          <a:gd name="connsiteY11" fmla="*/ 31930 h 1301930"/>
                          <a:gd name="connsiteX12" fmla="*/ 260392 w 1419815"/>
                          <a:gd name="connsiteY12" fmla="*/ 98605 h 1301930"/>
                          <a:gd name="connsiteX13" fmla="*/ 298492 w 1419815"/>
                          <a:gd name="connsiteY13" fmla="*/ 22405 h 1301930"/>
                          <a:gd name="connsiteX14" fmla="*/ 327067 w 1419815"/>
                          <a:gd name="connsiteY14" fmla="*/ 76380 h 1301930"/>
                          <a:gd name="connsiteX15" fmla="*/ 371517 w 1419815"/>
                          <a:gd name="connsiteY15" fmla="*/ 35105 h 1301930"/>
                          <a:gd name="connsiteX16" fmla="*/ 384217 w 1419815"/>
                          <a:gd name="connsiteY16" fmla="*/ 76380 h 1301930"/>
                          <a:gd name="connsiteX17" fmla="*/ 403267 w 1419815"/>
                          <a:gd name="connsiteY17" fmla="*/ 180 h 1301930"/>
                          <a:gd name="connsiteX18" fmla="*/ 425492 w 1419815"/>
                          <a:gd name="connsiteY18" fmla="*/ 54155 h 1301930"/>
                          <a:gd name="connsiteX19" fmla="*/ 460417 w 1419815"/>
                          <a:gd name="connsiteY19" fmla="*/ 19230 h 1301930"/>
                          <a:gd name="connsiteX20" fmla="*/ 479467 w 1419815"/>
                          <a:gd name="connsiteY20" fmla="*/ 82730 h 1301930"/>
                          <a:gd name="connsiteX21" fmla="*/ 527092 w 1419815"/>
                          <a:gd name="connsiteY21" fmla="*/ 73205 h 1301930"/>
                          <a:gd name="connsiteX22" fmla="*/ 536617 w 1419815"/>
                          <a:gd name="connsiteY22" fmla="*/ 35105 h 1301930"/>
                          <a:gd name="connsiteX23" fmla="*/ 558842 w 1419815"/>
                          <a:gd name="connsiteY23" fmla="*/ 76380 h 1301930"/>
                          <a:gd name="connsiteX24" fmla="*/ 590592 w 1419815"/>
                          <a:gd name="connsiteY24" fmla="*/ 19230 h 1301930"/>
                          <a:gd name="connsiteX25" fmla="*/ 622342 w 1419815"/>
                          <a:gd name="connsiteY25" fmla="*/ 82730 h 1301930"/>
                          <a:gd name="connsiteX26" fmla="*/ 644567 w 1419815"/>
                          <a:gd name="connsiteY26" fmla="*/ 35105 h 1301930"/>
                          <a:gd name="connsiteX27" fmla="*/ 669967 w 1419815"/>
                          <a:gd name="connsiteY27" fmla="*/ 82730 h 1301930"/>
                          <a:gd name="connsiteX28" fmla="*/ 704892 w 1419815"/>
                          <a:gd name="connsiteY28" fmla="*/ 28755 h 1301930"/>
                          <a:gd name="connsiteX29" fmla="*/ 723942 w 1419815"/>
                          <a:gd name="connsiteY29" fmla="*/ 82730 h 1301930"/>
                          <a:gd name="connsiteX30" fmla="*/ 755692 w 1419815"/>
                          <a:gd name="connsiteY30" fmla="*/ 60505 h 1301930"/>
                          <a:gd name="connsiteX31" fmla="*/ 765217 w 1419815"/>
                          <a:gd name="connsiteY31" fmla="*/ 108130 h 1301930"/>
                          <a:gd name="connsiteX32" fmla="*/ 777917 w 1419815"/>
                          <a:gd name="connsiteY32" fmla="*/ 60505 h 1301930"/>
                          <a:gd name="connsiteX33" fmla="*/ 803317 w 1419815"/>
                          <a:gd name="connsiteY33" fmla="*/ 66855 h 1301930"/>
                          <a:gd name="connsiteX34" fmla="*/ 790617 w 1419815"/>
                          <a:gd name="connsiteY34" fmla="*/ 89080 h 1301930"/>
                          <a:gd name="connsiteX35" fmla="*/ 863642 w 1419815"/>
                          <a:gd name="connsiteY35" fmla="*/ 82730 h 1301930"/>
                          <a:gd name="connsiteX36" fmla="*/ 882692 w 1419815"/>
                          <a:gd name="connsiteY36" fmla="*/ 120830 h 1301930"/>
                          <a:gd name="connsiteX37" fmla="*/ 895392 w 1419815"/>
                          <a:gd name="connsiteY37" fmla="*/ 66855 h 1301930"/>
                          <a:gd name="connsiteX38" fmla="*/ 898567 w 1419815"/>
                          <a:gd name="connsiteY38" fmla="*/ 120830 h 1301930"/>
                          <a:gd name="connsiteX39" fmla="*/ 927142 w 1419815"/>
                          <a:gd name="connsiteY39" fmla="*/ 73205 h 1301930"/>
                          <a:gd name="connsiteX40" fmla="*/ 943017 w 1419815"/>
                          <a:gd name="connsiteY40" fmla="*/ 143055 h 1301930"/>
                          <a:gd name="connsiteX41" fmla="*/ 987467 w 1419815"/>
                          <a:gd name="connsiteY41" fmla="*/ 73205 h 1301930"/>
                          <a:gd name="connsiteX42" fmla="*/ 1000167 w 1419815"/>
                          <a:gd name="connsiteY42" fmla="*/ 120830 h 1301930"/>
                          <a:gd name="connsiteX43" fmla="*/ 1041442 w 1419815"/>
                          <a:gd name="connsiteY43" fmla="*/ 101780 h 1301930"/>
                          <a:gd name="connsiteX44" fmla="*/ 1079542 w 1419815"/>
                          <a:gd name="connsiteY44" fmla="*/ 143055 h 1301930"/>
                          <a:gd name="connsiteX45" fmla="*/ 1079542 w 1419815"/>
                          <a:gd name="connsiteY45" fmla="*/ 79555 h 1301930"/>
                          <a:gd name="connsiteX46" fmla="*/ 1079542 w 1419815"/>
                          <a:gd name="connsiteY46" fmla="*/ 180 h 1301930"/>
                          <a:gd name="connsiteX47" fmla="*/ 1095417 w 1419815"/>
                          <a:gd name="connsiteY47" fmla="*/ 101780 h 1301930"/>
                          <a:gd name="connsiteX48" fmla="*/ 1149392 w 1419815"/>
                          <a:gd name="connsiteY48" fmla="*/ 117655 h 1301930"/>
                          <a:gd name="connsiteX49" fmla="*/ 1171617 w 1419815"/>
                          <a:gd name="connsiteY49" fmla="*/ 47805 h 1301930"/>
                          <a:gd name="connsiteX50" fmla="*/ 1200192 w 1419815"/>
                          <a:gd name="connsiteY50" fmla="*/ 117655 h 1301930"/>
                          <a:gd name="connsiteX51" fmla="*/ 1222417 w 1419815"/>
                          <a:gd name="connsiteY51" fmla="*/ 47805 h 1301930"/>
                          <a:gd name="connsiteX52" fmla="*/ 1260517 w 1419815"/>
                          <a:gd name="connsiteY52" fmla="*/ 117655 h 1301930"/>
                          <a:gd name="connsiteX53" fmla="*/ 1324017 w 1419815"/>
                          <a:gd name="connsiteY53" fmla="*/ 82730 h 1301930"/>
                          <a:gd name="connsiteX54" fmla="*/ 1339892 w 1419815"/>
                          <a:gd name="connsiteY54" fmla="*/ 114480 h 1301930"/>
                          <a:gd name="connsiteX55" fmla="*/ 1403392 w 1419815"/>
                          <a:gd name="connsiteY55" fmla="*/ 139880 h 1301930"/>
                          <a:gd name="connsiteX56" fmla="*/ 1000167 w 1419815"/>
                          <a:gd name="connsiteY56" fmla="*/ 1216205 h 1301930"/>
                          <a:gd name="connsiteX57" fmla="*/ 996992 w 1419815"/>
                          <a:gd name="connsiteY57" fmla="*/ 1292405 h 1301930"/>
                          <a:gd name="connsiteX0" fmla="*/ 501692 w 1419815"/>
                          <a:gd name="connsiteY0" fmla="*/ 1301930 h 1301930"/>
                          <a:gd name="connsiteX1" fmla="*/ 501692 w 1419815"/>
                          <a:gd name="connsiteY1" fmla="*/ 1203505 h 1301930"/>
                          <a:gd name="connsiteX2" fmla="*/ 28617 w 1419815"/>
                          <a:gd name="connsiteY2" fmla="*/ 124005 h 1301930"/>
                          <a:gd name="connsiteX3" fmla="*/ 54017 w 1419815"/>
                          <a:gd name="connsiteY3" fmla="*/ 120830 h 1301930"/>
                          <a:gd name="connsiteX4" fmla="*/ 63542 w 1419815"/>
                          <a:gd name="connsiteY4" fmla="*/ 66855 h 1301930"/>
                          <a:gd name="connsiteX5" fmla="*/ 82592 w 1419815"/>
                          <a:gd name="connsiteY5" fmla="*/ 120830 h 1301930"/>
                          <a:gd name="connsiteX6" fmla="*/ 92117 w 1419815"/>
                          <a:gd name="connsiteY6" fmla="*/ 63680 h 1301930"/>
                          <a:gd name="connsiteX7" fmla="*/ 127042 w 1419815"/>
                          <a:gd name="connsiteY7" fmla="*/ 57330 h 1301930"/>
                          <a:gd name="connsiteX8" fmla="*/ 133392 w 1419815"/>
                          <a:gd name="connsiteY8" fmla="*/ 111305 h 1301930"/>
                          <a:gd name="connsiteX9" fmla="*/ 168317 w 1419815"/>
                          <a:gd name="connsiteY9" fmla="*/ 38280 h 1301930"/>
                          <a:gd name="connsiteX10" fmla="*/ 190542 w 1419815"/>
                          <a:gd name="connsiteY10" fmla="*/ 92255 h 1301930"/>
                          <a:gd name="connsiteX11" fmla="*/ 222292 w 1419815"/>
                          <a:gd name="connsiteY11" fmla="*/ 31930 h 1301930"/>
                          <a:gd name="connsiteX12" fmla="*/ 260392 w 1419815"/>
                          <a:gd name="connsiteY12" fmla="*/ 98605 h 1301930"/>
                          <a:gd name="connsiteX13" fmla="*/ 298492 w 1419815"/>
                          <a:gd name="connsiteY13" fmla="*/ 22405 h 1301930"/>
                          <a:gd name="connsiteX14" fmla="*/ 327067 w 1419815"/>
                          <a:gd name="connsiteY14" fmla="*/ 76380 h 1301930"/>
                          <a:gd name="connsiteX15" fmla="*/ 371517 w 1419815"/>
                          <a:gd name="connsiteY15" fmla="*/ 35105 h 1301930"/>
                          <a:gd name="connsiteX16" fmla="*/ 384217 w 1419815"/>
                          <a:gd name="connsiteY16" fmla="*/ 76380 h 1301930"/>
                          <a:gd name="connsiteX17" fmla="*/ 403267 w 1419815"/>
                          <a:gd name="connsiteY17" fmla="*/ 180 h 1301930"/>
                          <a:gd name="connsiteX18" fmla="*/ 425492 w 1419815"/>
                          <a:gd name="connsiteY18" fmla="*/ 54155 h 1301930"/>
                          <a:gd name="connsiteX19" fmla="*/ 460417 w 1419815"/>
                          <a:gd name="connsiteY19" fmla="*/ 19230 h 1301930"/>
                          <a:gd name="connsiteX20" fmla="*/ 479467 w 1419815"/>
                          <a:gd name="connsiteY20" fmla="*/ 82730 h 1301930"/>
                          <a:gd name="connsiteX21" fmla="*/ 527092 w 1419815"/>
                          <a:gd name="connsiteY21" fmla="*/ 73205 h 1301930"/>
                          <a:gd name="connsiteX22" fmla="*/ 536617 w 1419815"/>
                          <a:gd name="connsiteY22" fmla="*/ 35105 h 1301930"/>
                          <a:gd name="connsiteX23" fmla="*/ 558842 w 1419815"/>
                          <a:gd name="connsiteY23" fmla="*/ 76380 h 1301930"/>
                          <a:gd name="connsiteX24" fmla="*/ 590592 w 1419815"/>
                          <a:gd name="connsiteY24" fmla="*/ 19230 h 1301930"/>
                          <a:gd name="connsiteX25" fmla="*/ 622342 w 1419815"/>
                          <a:gd name="connsiteY25" fmla="*/ 82730 h 1301930"/>
                          <a:gd name="connsiteX26" fmla="*/ 644567 w 1419815"/>
                          <a:gd name="connsiteY26" fmla="*/ 35105 h 1301930"/>
                          <a:gd name="connsiteX27" fmla="*/ 669967 w 1419815"/>
                          <a:gd name="connsiteY27" fmla="*/ 82730 h 1301930"/>
                          <a:gd name="connsiteX28" fmla="*/ 704892 w 1419815"/>
                          <a:gd name="connsiteY28" fmla="*/ 28755 h 1301930"/>
                          <a:gd name="connsiteX29" fmla="*/ 723942 w 1419815"/>
                          <a:gd name="connsiteY29" fmla="*/ 82730 h 1301930"/>
                          <a:gd name="connsiteX30" fmla="*/ 755692 w 1419815"/>
                          <a:gd name="connsiteY30" fmla="*/ 60505 h 1301930"/>
                          <a:gd name="connsiteX31" fmla="*/ 765217 w 1419815"/>
                          <a:gd name="connsiteY31" fmla="*/ 108130 h 1301930"/>
                          <a:gd name="connsiteX32" fmla="*/ 777917 w 1419815"/>
                          <a:gd name="connsiteY32" fmla="*/ 60505 h 1301930"/>
                          <a:gd name="connsiteX33" fmla="*/ 803317 w 1419815"/>
                          <a:gd name="connsiteY33" fmla="*/ 66855 h 1301930"/>
                          <a:gd name="connsiteX34" fmla="*/ 790617 w 1419815"/>
                          <a:gd name="connsiteY34" fmla="*/ 89080 h 1301930"/>
                          <a:gd name="connsiteX35" fmla="*/ 863642 w 1419815"/>
                          <a:gd name="connsiteY35" fmla="*/ 82730 h 1301930"/>
                          <a:gd name="connsiteX36" fmla="*/ 882692 w 1419815"/>
                          <a:gd name="connsiteY36" fmla="*/ 120830 h 1301930"/>
                          <a:gd name="connsiteX37" fmla="*/ 895392 w 1419815"/>
                          <a:gd name="connsiteY37" fmla="*/ 66855 h 1301930"/>
                          <a:gd name="connsiteX38" fmla="*/ 898567 w 1419815"/>
                          <a:gd name="connsiteY38" fmla="*/ 120830 h 1301930"/>
                          <a:gd name="connsiteX39" fmla="*/ 927142 w 1419815"/>
                          <a:gd name="connsiteY39" fmla="*/ 73205 h 1301930"/>
                          <a:gd name="connsiteX40" fmla="*/ 943017 w 1419815"/>
                          <a:gd name="connsiteY40" fmla="*/ 143055 h 1301930"/>
                          <a:gd name="connsiteX41" fmla="*/ 987467 w 1419815"/>
                          <a:gd name="connsiteY41" fmla="*/ 73205 h 1301930"/>
                          <a:gd name="connsiteX42" fmla="*/ 1000167 w 1419815"/>
                          <a:gd name="connsiteY42" fmla="*/ 120830 h 1301930"/>
                          <a:gd name="connsiteX43" fmla="*/ 1041442 w 1419815"/>
                          <a:gd name="connsiteY43" fmla="*/ 101780 h 1301930"/>
                          <a:gd name="connsiteX44" fmla="*/ 1079542 w 1419815"/>
                          <a:gd name="connsiteY44" fmla="*/ 143055 h 1301930"/>
                          <a:gd name="connsiteX45" fmla="*/ 1079542 w 1419815"/>
                          <a:gd name="connsiteY45" fmla="*/ 79555 h 1301930"/>
                          <a:gd name="connsiteX46" fmla="*/ 1079542 w 1419815"/>
                          <a:gd name="connsiteY46" fmla="*/ 180 h 1301930"/>
                          <a:gd name="connsiteX47" fmla="*/ 1095417 w 1419815"/>
                          <a:gd name="connsiteY47" fmla="*/ 101780 h 1301930"/>
                          <a:gd name="connsiteX48" fmla="*/ 1149392 w 1419815"/>
                          <a:gd name="connsiteY48" fmla="*/ 117655 h 1301930"/>
                          <a:gd name="connsiteX49" fmla="*/ 1171617 w 1419815"/>
                          <a:gd name="connsiteY49" fmla="*/ 47805 h 1301930"/>
                          <a:gd name="connsiteX50" fmla="*/ 1200192 w 1419815"/>
                          <a:gd name="connsiteY50" fmla="*/ 117655 h 1301930"/>
                          <a:gd name="connsiteX51" fmla="*/ 1222417 w 1419815"/>
                          <a:gd name="connsiteY51" fmla="*/ 47805 h 1301930"/>
                          <a:gd name="connsiteX52" fmla="*/ 1260517 w 1419815"/>
                          <a:gd name="connsiteY52" fmla="*/ 117655 h 1301930"/>
                          <a:gd name="connsiteX53" fmla="*/ 1324017 w 1419815"/>
                          <a:gd name="connsiteY53" fmla="*/ 82730 h 1301930"/>
                          <a:gd name="connsiteX54" fmla="*/ 1339892 w 1419815"/>
                          <a:gd name="connsiteY54" fmla="*/ 114480 h 1301930"/>
                          <a:gd name="connsiteX55" fmla="*/ 1403392 w 1419815"/>
                          <a:gd name="connsiteY55" fmla="*/ 139880 h 1301930"/>
                          <a:gd name="connsiteX56" fmla="*/ 1000167 w 1419815"/>
                          <a:gd name="connsiteY56" fmla="*/ 1216205 h 1301930"/>
                          <a:gd name="connsiteX57" fmla="*/ 996992 w 1419815"/>
                          <a:gd name="connsiteY57" fmla="*/ 1292405 h 1301930"/>
                          <a:gd name="connsiteX0" fmla="*/ 501692 w 1419815"/>
                          <a:gd name="connsiteY0" fmla="*/ 1301930 h 1301930"/>
                          <a:gd name="connsiteX1" fmla="*/ 501692 w 1419815"/>
                          <a:gd name="connsiteY1" fmla="*/ 1203505 h 1301930"/>
                          <a:gd name="connsiteX2" fmla="*/ 28617 w 1419815"/>
                          <a:gd name="connsiteY2" fmla="*/ 124005 h 1301930"/>
                          <a:gd name="connsiteX3" fmla="*/ 54017 w 1419815"/>
                          <a:gd name="connsiteY3" fmla="*/ 120830 h 1301930"/>
                          <a:gd name="connsiteX4" fmla="*/ 63542 w 1419815"/>
                          <a:gd name="connsiteY4" fmla="*/ 66855 h 1301930"/>
                          <a:gd name="connsiteX5" fmla="*/ 82592 w 1419815"/>
                          <a:gd name="connsiteY5" fmla="*/ 120830 h 1301930"/>
                          <a:gd name="connsiteX6" fmla="*/ 92117 w 1419815"/>
                          <a:gd name="connsiteY6" fmla="*/ 63680 h 1301930"/>
                          <a:gd name="connsiteX7" fmla="*/ 127042 w 1419815"/>
                          <a:gd name="connsiteY7" fmla="*/ 57330 h 1301930"/>
                          <a:gd name="connsiteX8" fmla="*/ 133392 w 1419815"/>
                          <a:gd name="connsiteY8" fmla="*/ 111305 h 1301930"/>
                          <a:gd name="connsiteX9" fmla="*/ 168317 w 1419815"/>
                          <a:gd name="connsiteY9" fmla="*/ 38280 h 1301930"/>
                          <a:gd name="connsiteX10" fmla="*/ 190542 w 1419815"/>
                          <a:gd name="connsiteY10" fmla="*/ 92255 h 1301930"/>
                          <a:gd name="connsiteX11" fmla="*/ 222292 w 1419815"/>
                          <a:gd name="connsiteY11" fmla="*/ 31930 h 1301930"/>
                          <a:gd name="connsiteX12" fmla="*/ 260392 w 1419815"/>
                          <a:gd name="connsiteY12" fmla="*/ 98605 h 1301930"/>
                          <a:gd name="connsiteX13" fmla="*/ 298492 w 1419815"/>
                          <a:gd name="connsiteY13" fmla="*/ 22405 h 1301930"/>
                          <a:gd name="connsiteX14" fmla="*/ 327067 w 1419815"/>
                          <a:gd name="connsiteY14" fmla="*/ 76380 h 1301930"/>
                          <a:gd name="connsiteX15" fmla="*/ 371517 w 1419815"/>
                          <a:gd name="connsiteY15" fmla="*/ 35105 h 1301930"/>
                          <a:gd name="connsiteX16" fmla="*/ 384217 w 1419815"/>
                          <a:gd name="connsiteY16" fmla="*/ 76380 h 1301930"/>
                          <a:gd name="connsiteX17" fmla="*/ 403267 w 1419815"/>
                          <a:gd name="connsiteY17" fmla="*/ 180 h 1301930"/>
                          <a:gd name="connsiteX18" fmla="*/ 425492 w 1419815"/>
                          <a:gd name="connsiteY18" fmla="*/ 54155 h 1301930"/>
                          <a:gd name="connsiteX19" fmla="*/ 460417 w 1419815"/>
                          <a:gd name="connsiteY19" fmla="*/ 19230 h 1301930"/>
                          <a:gd name="connsiteX20" fmla="*/ 479467 w 1419815"/>
                          <a:gd name="connsiteY20" fmla="*/ 82730 h 1301930"/>
                          <a:gd name="connsiteX21" fmla="*/ 527092 w 1419815"/>
                          <a:gd name="connsiteY21" fmla="*/ 73205 h 1301930"/>
                          <a:gd name="connsiteX22" fmla="*/ 536617 w 1419815"/>
                          <a:gd name="connsiteY22" fmla="*/ 35105 h 1301930"/>
                          <a:gd name="connsiteX23" fmla="*/ 558842 w 1419815"/>
                          <a:gd name="connsiteY23" fmla="*/ 76380 h 1301930"/>
                          <a:gd name="connsiteX24" fmla="*/ 590592 w 1419815"/>
                          <a:gd name="connsiteY24" fmla="*/ 19230 h 1301930"/>
                          <a:gd name="connsiteX25" fmla="*/ 622342 w 1419815"/>
                          <a:gd name="connsiteY25" fmla="*/ 82730 h 1301930"/>
                          <a:gd name="connsiteX26" fmla="*/ 644567 w 1419815"/>
                          <a:gd name="connsiteY26" fmla="*/ 35105 h 1301930"/>
                          <a:gd name="connsiteX27" fmla="*/ 669967 w 1419815"/>
                          <a:gd name="connsiteY27" fmla="*/ 82730 h 1301930"/>
                          <a:gd name="connsiteX28" fmla="*/ 704892 w 1419815"/>
                          <a:gd name="connsiteY28" fmla="*/ 28755 h 1301930"/>
                          <a:gd name="connsiteX29" fmla="*/ 723942 w 1419815"/>
                          <a:gd name="connsiteY29" fmla="*/ 82730 h 1301930"/>
                          <a:gd name="connsiteX30" fmla="*/ 755692 w 1419815"/>
                          <a:gd name="connsiteY30" fmla="*/ 60505 h 1301930"/>
                          <a:gd name="connsiteX31" fmla="*/ 765217 w 1419815"/>
                          <a:gd name="connsiteY31" fmla="*/ 108130 h 1301930"/>
                          <a:gd name="connsiteX32" fmla="*/ 777917 w 1419815"/>
                          <a:gd name="connsiteY32" fmla="*/ 60505 h 1301930"/>
                          <a:gd name="connsiteX33" fmla="*/ 803317 w 1419815"/>
                          <a:gd name="connsiteY33" fmla="*/ 66855 h 1301930"/>
                          <a:gd name="connsiteX34" fmla="*/ 790617 w 1419815"/>
                          <a:gd name="connsiteY34" fmla="*/ 89080 h 1301930"/>
                          <a:gd name="connsiteX35" fmla="*/ 863642 w 1419815"/>
                          <a:gd name="connsiteY35" fmla="*/ 82730 h 1301930"/>
                          <a:gd name="connsiteX36" fmla="*/ 882692 w 1419815"/>
                          <a:gd name="connsiteY36" fmla="*/ 120830 h 1301930"/>
                          <a:gd name="connsiteX37" fmla="*/ 895392 w 1419815"/>
                          <a:gd name="connsiteY37" fmla="*/ 66855 h 1301930"/>
                          <a:gd name="connsiteX38" fmla="*/ 898567 w 1419815"/>
                          <a:gd name="connsiteY38" fmla="*/ 120830 h 1301930"/>
                          <a:gd name="connsiteX39" fmla="*/ 927142 w 1419815"/>
                          <a:gd name="connsiteY39" fmla="*/ 73205 h 1301930"/>
                          <a:gd name="connsiteX40" fmla="*/ 943017 w 1419815"/>
                          <a:gd name="connsiteY40" fmla="*/ 143055 h 1301930"/>
                          <a:gd name="connsiteX41" fmla="*/ 987467 w 1419815"/>
                          <a:gd name="connsiteY41" fmla="*/ 73205 h 1301930"/>
                          <a:gd name="connsiteX42" fmla="*/ 1000167 w 1419815"/>
                          <a:gd name="connsiteY42" fmla="*/ 120830 h 1301930"/>
                          <a:gd name="connsiteX43" fmla="*/ 1041442 w 1419815"/>
                          <a:gd name="connsiteY43" fmla="*/ 101780 h 1301930"/>
                          <a:gd name="connsiteX44" fmla="*/ 1079542 w 1419815"/>
                          <a:gd name="connsiteY44" fmla="*/ 143055 h 1301930"/>
                          <a:gd name="connsiteX45" fmla="*/ 1079542 w 1419815"/>
                          <a:gd name="connsiteY45" fmla="*/ 79555 h 1301930"/>
                          <a:gd name="connsiteX46" fmla="*/ 1079542 w 1419815"/>
                          <a:gd name="connsiteY46" fmla="*/ 180 h 1301930"/>
                          <a:gd name="connsiteX47" fmla="*/ 1095417 w 1419815"/>
                          <a:gd name="connsiteY47" fmla="*/ 101780 h 1301930"/>
                          <a:gd name="connsiteX48" fmla="*/ 1149392 w 1419815"/>
                          <a:gd name="connsiteY48" fmla="*/ 117655 h 1301930"/>
                          <a:gd name="connsiteX49" fmla="*/ 1171617 w 1419815"/>
                          <a:gd name="connsiteY49" fmla="*/ 47805 h 1301930"/>
                          <a:gd name="connsiteX50" fmla="*/ 1200192 w 1419815"/>
                          <a:gd name="connsiteY50" fmla="*/ 117655 h 1301930"/>
                          <a:gd name="connsiteX51" fmla="*/ 1222417 w 1419815"/>
                          <a:gd name="connsiteY51" fmla="*/ 47805 h 1301930"/>
                          <a:gd name="connsiteX52" fmla="*/ 1260517 w 1419815"/>
                          <a:gd name="connsiteY52" fmla="*/ 117655 h 1301930"/>
                          <a:gd name="connsiteX53" fmla="*/ 1324017 w 1419815"/>
                          <a:gd name="connsiteY53" fmla="*/ 82730 h 1301930"/>
                          <a:gd name="connsiteX54" fmla="*/ 1339892 w 1419815"/>
                          <a:gd name="connsiteY54" fmla="*/ 114480 h 1301930"/>
                          <a:gd name="connsiteX55" fmla="*/ 1403392 w 1419815"/>
                          <a:gd name="connsiteY55" fmla="*/ 139880 h 1301930"/>
                          <a:gd name="connsiteX56" fmla="*/ 1000167 w 1419815"/>
                          <a:gd name="connsiteY56" fmla="*/ 1200330 h 1301930"/>
                          <a:gd name="connsiteX57" fmla="*/ 996992 w 1419815"/>
                          <a:gd name="connsiteY57" fmla="*/ 1292405 h 1301930"/>
                          <a:gd name="connsiteX0" fmla="*/ 501923 w 1420046"/>
                          <a:gd name="connsiteY0" fmla="*/ 1301930 h 1301930"/>
                          <a:gd name="connsiteX1" fmla="*/ 505098 w 1420046"/>
                          <a:gd name="connsiteY1" fmla="*/ 1216205 h 1301930"/>
                          <a:gd name="connsiteX2" fmla="*/ 28848 w 1420046"/>
                          <a:gd name="connsiteY2" fmla="*/ 124005 h 1301930"/>
                          <a:gd name="connsiteX3" fmla="*/ 54248 w 1420046"/>
                          <a:gd name="connsiteY3" fmla="*/ 120830 h 1301930"/>
                          <a:gd name="connsiteX4" fmla="*/ 63773 w 1420046"/>
                          <a:gd name="connsiteY4" fmla="*/ 66855 h 1301930"/>
                          <a:gd name="connsiteX5" fmla="*/ 82823 w 1420046"/>
                          <a:gd name="connsiteY5" fmla="*/ 120830 h 1301930"/>
                          <a:gd name="connsiteX6" fmla="*/ 92348 w 1420046"/>
                          <a:gd name="connsiteY6" fmla="*/ 63680 h 1301930"/>
                          <a:gd name="connsiteX7" fmla="*/ 127273 w 1420046"/>
                          <a:gd name="connsiteY7" fmla="*/ 57330 h 1301930"/>
                          <a:gd name="connsiteX8" fmla="*/ 133623 w 1420046"/>
                          <a:gd name="connsiteY8" fmla="*/ 111305 h 1301930"/>
                          <a:gd name="connsiteX9" fmla="*/ 168548 w 1420046"/>
                          <a:gd name="connsiteY9" fmla="*/ 38280 h 1301930"/>
                          <a:gd name="connsiteX10" fmla="*/ 190773 w 1420046"/>
                          <a:gd name="connsiteY10" fmla="*/ 92255 h 1301930"/>
                          <a:gd name="connsiteX11" fmla="*/ 222523 w 1420046"/>
                          <a:gd name="connsiteY11" fmla="*/ 31930 h 1301930"/>
                          <a:gd name="connsiteX12" fmla="*/ 260623 w 1420046"/>
                          <a:gd name="connsiteY12" fmla="*/ 98605 h 1301930"/>
                          <a:gd name="connsiteX13" fmla="*/ 298723 w 1420046"/>
                          <a:gd name="connsiteY13" fmla="*/ 22405 h 1301930"/>
                          <a:gd name="connsiteX14" fmla="*/ 327298 w 1420046"/>
                          <a:gd name="connsiteY14" fmla="*/ 76380 h 1301930"/>
                          <a:gd name="connsiteX15" fmla="*/ 371748 w 1420046"/>
                          <a:gd name="connsiteY15" fmla="*/ 35105 h 1301930"/>
                          <a:gd name="connsiteX16" fmla="*/ 384448 w 1420046"/>
                          <a:gd name="connsiteY16" fmla="*/ 76380 h 1301930"/>
                          <a:gd name="connsiteX17" fmla="*/ 403498 w 1420046"/>
                          <a:gd name="connsiteY17" fmla="*/ 180 h 1301930"/>
                          <a:gd name="connsiteX18" fmla="*/ 425723 w 1420046"/>
                          <a:gd name="connsiteY18" fmla="*/ 54155 h 1301930"/>
                          <a:gd name="connsiteX19" fmla="*/ 460648 w 1420046"/>
                          <a:gd name="connsiteY19" fmla="*/ 19230 h 1301930"/>
                          <a:gd name="connsiteX20" fmla="*/ 479698 w 1420046"/>
                          <a:gd name="connsiteY20" fmla="*/ 82730 h 1301930"/>
                          <a:gd name="connsiteX21" fmla="*/ 527323 w 1420046"/>
                          <a:gd name="connsiteY21" fmla="*/ 73205 h 1301930"/>
                          <a:gd name="connsiteX22" fmla="*/ 536848 w 1420046"/>
                          <a:gd name="connsiteY22" fmla="*/ 35105 h 1301930"/>
                          <a:gd name="connsiteX23" fmla="*/ 559073 w 1420046"/>
                          <a:gd name="connsiteY23" fmla="*/ 76380 h 1301930"/>
                          <a:gd name="connsiteX24" fmla="*/ 590823 w 1420046"/>
                          <a:gd name="connsiteY24" fmla="*/ 19230 h 1301930"/>
                          <a:gd name="connsiteX25" fmla="*/ 622573 w 1420046"/>
                          <a:gd name="connsiteY25" fmla="*/ 82730 h 1301930"/>
                          <a:gd name="connsiteX26" fmla="*/ 644798 w 1420046"/>
                          <a:gd name="connsiteY26" fmla="*/ 35105 h 1301930"/>
                          <a:gd name="connsiteX27" fmla="*/ 670198 w 1420046"/>
                          <a:gd name="connsiteY27" fmla="*/ 82730 h 1301930"/>
                          <a:gd name="connsiteX28" fmla="*/ 705123 w 1420046"/>
                          <a:gd name="connsiteY28" fmla="*/ 28755 h 1301930"/>
                          <a:gd name="connsiteX29" fmla="*/ 724173 w 1420046"/>
                          <a:gd name="connsiteY29" fmla="*/ 82730 h 1301930"/>
                          <a:gd name="connsiteX30" fmla="*/ 755923 w 1420046"/>
                          <a:gd name="connsiteY30" fmla="*/ 60505 h 1301930"/>
                          <a:gd name="connsiteX31" fmla="*/ 765448 w 1420046"/>
                          <a:gd name="connsiteY31" fmla="*/ 108130 h 1301930"/>
                          <a:gd name="connsiteX32" fmla="*/ 778148 w 1420046"/>
                          <a:gd name="connsiteY32" fmla="*/ 60505 h 1301930"/>
                          <a:gd name="connsiteX33" fmla="*/ 803548 w 1420046"/>
                          <a:gd name="connsiteY33" fmla="*/ 66855 h 1301930"/>
                          <a:gd name="connsiteX34" fmla="*/ 790848 w 1420046"/>
                          <a:gd name="connsiteY34" fmla="*/ 89080 h 1301930"/>
                          <a:gd name="connsiteX35" fmla="*/ 863873 w 1420046"/>
                          <a:gd name="connsiteY35" fmla="*/ 82730 h 1301930"/>
                          <a:gd name="connsiteX36" fmla="*/ 882923 w 1420046"/>
                          <a:gd name="connsiteY36" fmla="*/ 120830 h 1301930"/>
                          <a:gd name="connsiteX37" fmla="*/ 895623 w 1420046"/>
                          <a:gd name="connsiteY37" fmla="*/ 66855 h 1301930"/>
                          <a:gd name="connsiteX38" fmla="*/ 898798 w 1420046"/>
                          <a:gd name="connsiteY38" fmla="*/ 120830 h 1301930"/>
                          <a:gd name="connsiteX39" fmla="*/ 927373 w 1420046"/>
                          <a:gd name="connsiteY39" fmla="*/ 73205 h 1301930"/>
                          <a:gd name="connsiteX40" fmla="*/ 943248 w 1420046"/>
                          <a:gd name="connsiteY40" fmla="*/ 143055 h 1301930"/>
                          <a:gd name="connsiteX41" fmla="*/ 987698 w 1420046"/>
                          <a:gd name="connsiteY41" fmla="*/ 73205 h 1301930"/>
                          <a:gd name="connsiteX42" fmla="*/ 1000398 w 1420046"/>
                          <a:gd name="connsiteY42" fmla="*/ 120830 h 1301930"/>
                          <a:gd name="connsiteX43" fmla="*/ 1041673 w 1420046"/>
                          <a:gd name="connsiteY43" fmla="*/ 101780 h 1301930"/>
                          <a:gd name="connsiteX44" fmla="*/ 1079773 w 1420046"/>
                          <a:gd name="connsiteY44" fmla="*/ 143055 h 1301930"/>
                          <a:gd name="connsiteX45" fmla="*/ 1079773 w 1420046"/>
                          <a:gd name="connsiteY45" fmla="*/ 79555 h 1301930"/>
                          <a:gd name="connsiteX46" fmla="*/ 1079773 w 1420046"/>
                          <a:gd name="connsiteY46" fmla="*/ 180 h 1301930"/>
                          <a:gd name="connsiteX47" fmla="*/ 1095648 w 1420046"/>
                          <a:gd name="connsiteY47" fmla="*/ 101780 h 1301930"/>
                          <a:gd name="connsiteX48" fmla="*/ 1149623 w 1420046"/>
                          <a:gd name="connsiteY48" fmla="*/ 117655 h 1301930"/>
                          <a:gd name="connsiteX49" fmla="*/ 1171848 w 1420046"/>
                          <a:gd name="connsiteY49" fmla="*/ 47805 h 1301930"/>
                          <a:gd name="connsiteX50" fmla="*/ 1200423 w 1420046"/>
                          <a:gd name="connsiteY50" fmla="*/ 117655 h 1301930"/>
                          <a:gd name="connsiteX51" fmla="*/ 1222648 w 1420046"/>
                          <a:gd name="connsiteY51" fmla="*/ 47805 h 1301930"/>
                          <a:gd name="connsiteX52" fmla="*/ 1260748 w 1420046"/>
                          <a:gd name="connsiteY52" fmla="*/ 117655 h 1301930"/>
                          <a:gd name="connsiteX53" fmla="*/ 1324248 w 1420046"/>
                          <a:gd name="connsiteY53" fmla="*/ 82730 h 1301930"/>
                          <a:gd name="connsiteX54" fmla="*/ 1340123 w 1420046"/>
                          <a:gd name="connsiteY54" fmla="*/ 114480 h 1301930"/>
                          <a:gd name="connsiteX55" fmla="*/ 1403623 w 1420046"/>
                          <a:gd name="connsiteY55" fmla="*/ 139880 h 1301930"/>
                          <a:gd name="connsiteX56" fmla="*/ 1000398 w 1420046"/>
                          <a:gd name="connsiteY56" fmla="*/ 1200330 h 1301930"/>
                          <a:gd name="connsiteX57" fmla="*/ 997223 w 1420046"/>
                          <a:gd name="connsiteY57" fmla="*/ 1292405 h 1301930"/>
                          <a:gd name="connsiteX0" fmla="*/ 501462 w 1419585"/>
                          <a:gd name="connsiteY0" fmla="*/ 1301930 h 1301930"/>
                          <a:gd name="connsiteX1" fmla="*/ 498287 w 1419585"/>
                          <a:gd name="connsiteY1" fmla="*/ 1216205 h 1301930"/>
                          <a:gd name="connsiteX2" fmla="*/ 28387 w 1419585"/>
                          <a:gd name="connsiteY2" fmla="*/ 124005 h 1301930"/>
                          <a:gd name="connsiteX3" fmla="*/ 53787 w 1419585"/>
                          <a:gd name="connsiteY3" fmla="*/ 120830 h 1301930"/>
                          <a:gd name="connsiteX4" fmla="*/ 63312 w 1419585"/>
                          <a:gd name="connsiteY4" fmla="*/ 66855 h 1301930"/>
                          <a:gd name="connsiteX5" fmla="*/ 82362 w 1419585"/>
                          <a:gd name="connsiteY5" fmla="*/ 120830 h 1301930"/>
                          <a:gd name="connsiteX6" fmla="*/ 91887 w 1419585"/>
                          <a:gd name="connsiteY6" fmla="*/ 63680 h 1301930"/>
                          <a:gd name="connsiteX7" fmla="*/ 126812 w 1419585"/>
                          <a:gd name="connsiteY7" fmla="*/ 57330 h 1301930"/>
                          <a:gd name="connsiteX8" fmla="*/ 133162 w 1419585"/>
                          <a:gd name="connsiteY8" fmla="*/ 111305 h 1301930"/>
                          <a:gd name="connsiteX9" fmla="*/ 168087 w 1419585"/>
                          <a:gd name="connsiteY9" fmla="*/ 38280 h 1301930"/>
                          <a:gd name="connsiteX10" fmla="*/ 190312 w 1419585"/>
                          <a:gd name="connsiteY10" fmla="*/ 92255 h 1301930"/>
                          <a:gd name="connsiteX11" fmla="*/ 222062 w 1419585"/>
                          <a:gd name="connsiteY11" fmla="*/ 31930 h 1301930"/>
                          <a:gd name="connsiteX12" fmla="*/ 260162 w 1419585"/>
                          <a:gd name="connsiteY12" fmla="*/ 98605 h 1301930"/>
                          <a:gd name="connsiteX13" fmla="*/ 298262 w 1419585"/>
                          <a:gd name="connsiteY13" fmla="*/ 22405 h 1301930"/>
                          <a:gd name="connsiteX14" fmla="*/ 326837 w 1419585"/>
                          <a:gd name="connsiteY14" fmla="*/ 76380 h 1301930"/>
                          <a:gd name="connsiteX15" fmla="*/ 371287 w 1419585"/>
                          <a:gd name="connsiteY15" fmla="*/ 35105 h 1301930"/>
                          <a:gd name="connsiteX16" fmla="*/ 383987 w 1419585"/>
                          <a:gd name="connsiteY16" fmla="*/ 76380 h 1301930"/>
                          <a:gd name="connsiteX17" fmla="*/ 403037 w 1419585"/>
                          <a:gd name="connsiteY17" fmla="*/ 180 h 1301930"/>
                          <a:gd name="connsiteX18" fmla="*/ 425262 w 1419585"/>
                          <a:gd name="connsiteY18" fmla="*/ 54155 h 1301930"/>
                          <a:gd name="connsiteX19" fmla="*/ 460187 w 1419585"/>
                          <a:gd name="connsiteY19" fmla="*/ 19230 h 1301930"/>
                          <a:gd name="connsiteX20" fmla="*/ 479237 w 1419585"/>
                          <a:gd name="connsiteY20" fmla="*/ 82730 h 1301930"/>
                          <a:gd name="connsiteX21" fmla="*/ 526862 w 1419585"/>
                          <a:gd name="connsiteY21" fmla="*/ 73205 h 1301930"/>
                          <a:gd name="connsiteX22" fmla="*/ 536387 w 1419585"/>
                          <a:gd name="connsiteY22" fmla="*/ 35105 h 1301930"/>
                          <a:gd name="connsiteX23" fmla="*/ 558612 w 1419585"/>
                          <a:gd name="connsiteY23" fmla="*/ 76380 h 1301930"/>
                          <a:gd name="connsiteX24" fmla="*/ 590362 w 1419585"/>
                          <a:gd name="connsiteY24" fmla="*/ 19230 h 1301930"/>
                          <a:gd name="connsiteX25" fmla="*/ 622112 w 1419585"/>
                          <a:gd name="connsiteY25" fmla="*/ 82730 h 1301930"/>
                          <a:gd name="connsiteX26" fmla="*/ 644337 w 1419585"/>
                          <a:gd name="connsiteY26" fmla="*/ 35105 h 1301930"/>
                          <a:gd name="connsiteX27" fmla="*/ 669737 w 1419585"/>
                          <a:gd name="connsiteY27" fmla="*/ 82730 h 1301930"/>
                          <a:gd name="connsiteX28" fmla="*/ 704662 w 1419585"/>
                          <a:gd name="connsiteY28" fmla="*/ 28755 h 1301930"/>
                          <a:gd name="connsiteX29" fmla="*/ 723712 w 1419585"/>
                          <a:gd name="connsiteY29" fmla="*/ 82730 h 1301930"/>
                          <a:gd name="connsiteX30" fmla="*/ 755462 w 1419585"/>
                          <a:gd name="connsiteY30" fmla="*/ 60505 h 1301930"/>
                          <a:gd name="connsiteX31" fmla="*/ 764987 w 1419585"/>
                          <a:gd name="connsiteY31" fmla="*/ 108130 h 1301930"/>
                          <a:gd name="connsiteX32" fmla="*/ 777687 w 1419585"/>
                          <a:gd name="connsiteY32" fmla="*/ 60505 h 1301930"/>
                          <a:gd name="connsiteX33" fmla="*/ 803087 w 1419585"/>
                          <a:gd name="connsiteY33" fmla="*/ 66855 h 1301930"/>
                          <a:gd name="connsiteX34" fmla="*/ 790387 w 1419585"/>
                          <a:gd name="connsiteY34" fmla="*/ 89080 h 1301930"/>
                          <a:gd name="connsiteX35" fmla="*/ 863412 w 1419585"/>
                          <a:gd name="connsiteY35" fmla="*/ 82730 h 1301930"/>
                          <a:gd name="connsiteX36" fmla="*/ 882462 w 1419585"/>
                          <a:gd name="connsiteY36" fmla="*/ 120830 h 1301930"/>
                          <a:gd name="connsiteX37" fmla="*/ 895162 w 1419585"/>
                          <a:gd name="connsiteY37" fmla="*/ 66855 h 1301930"/>
                          <a:gd name="connsiteX38" fmla="*/ 898337 w 1419585"/>
                          <a:gd name="connsiteY38" fmla="*/ 120830 h 1301930"/>
                          <a:gd name="connsiteX39" fmla="*/ 926912 w 1419585"/>
                          <a:gd name="connsiteY39" fmla="*/ 73205 h 1301930"/>
                          <a:gd name="connsiteX40" fmla="*/ 942787 w 1419585"/>
                          <a:gd name="connsiteY40" fmla="*/ 143055 h 1301930"/>
                          <a:gd name="connsiteX41" fmla="*/ 987237 w 1419585"/>
                          <a:gd name="connsiteY41" fmla="*/ 73205 h 1301930"/>
                          <a:gd name="connsiteX42" fmla="*/ 999937 w 1419585"/>
                          <a:gd name="connsiteY42" fmla="*/ 120830 h 1301930"/>
                          <a:gd name="connsiteX43" fmla="*/ 1041212 w 1419585"/>
                          <a:gd name="connsiteY43" fmla="*/ 101780 h 1301930"/>
                          <a:gd name="connsiteX44" fmla="*/ 1079312 w 1419585"/>
                          <a:gd name="connsiteY44" fmla="*/ 143055 h 1301930"/>
                          <a:gd name="connsiteX45" fmla="*/ 1079312 w 1419585"/>
                          <a:gd name="connsiteY45" fmla="*/ 79555 h 1301930"/>
                          <a:gd name="connsiteX46" fmla="*/ 1079312 w 1419585"/>
                          <a:gd name="connsiteY46" fmla="*/ 180 h 1301930"/>
                          <a:gd name="connsiteX47" fmla="*/ 1095187 w 1419585"/>
                          <a:gd name="connsiteY47" fmla="*/ 101780 h 1301930"/>
                          <a:gd name="connsiteX48" fmla="*/ 1149162 w 1419585"/>
                          <a:gd name="connsiteY48" fmla="*/ 117655 h 1301930"/>
                          <a:gd name="connsiteX49" fmla="*/ 1171387 w 1419585"/>
                          <a:gd name="connsiteY49" fmla="*/ 47805 h 1301930"/>
                          <a:gd name="connsiteX50" fmla="*/ 1199962 w 1419585"/>
                          <a:gd name="connsiteY50" fmla="*/ 117655 h 1301930"/>
                          <a:gd name="connsiteX51" fmla="*/ 1222187 w 1419585"/>
                          <a:gd name="connsiteY51" fmla="*/ 47805 h 1301930"/>
                          <a:gd name="connsiteX52" fmla="*/ 1260287 w 1419585"/>
                          <a:gd name="connsiteY52" fmla="*/ 117655 h 1301930"/>
                          <a:gd name="connsiteX53" fmla="*/ 1323787 w 1419585"/>
                          <a:gd name="connsiteY53" fmla="*/ 82730 h 1301930"/>
                          <a:gd name="connsiteX54" fmla="*/ 1339662 w 1419585"/>
                          <a:gd name="connsiteY54" fmla="*/ 114480 h 1301930"/>
                          <a:gd name="connsiteX55" fmla="*/ 1403162 w 1419585"/>
                          <a:gd name="connsiteY55" fmla="*/ 139880 h 1301930"/>
                          <a:gd name="connsiteX56" fmla="*/ 999937 w 1419585"/>
                          <a:gd name="connsiteY56" fmla="*/ 1200330 h 1301930"/>
                          <a:gd name="connsiteX57" fmla="*/ 996762 w 1419585"/>
                          <a:gd name="connsiteY57" fmla="*/ 1292405 h 1301930"/>
                          <a:gd name="connsiteX0" fmla="*/ 501923 w 1420046"/>
                          <a:gd name="connsiteY0" fmla="*/ 1301930 h 1301930"/>
                          <a:gd name="connsiteX1" fmla="*/ 505098 w 1420046"/>
                          <a:gd name="connsiteY1" fmla="*/ 1213030 h 1301930"/>
                          <a:gd name="connsiteX2" fmla="*/ 28848 w 1420046"/>
                          <a:gd name="connsiteY2" fmla="*/ 124005 h 1301930"/>
                          <a:gd name="connsiteX3" fmla="*/ 54248 w 1420046"/>
                          <a:gd name="connsiteY3" fmla="*/ 120830 h 1301930"/>
                          <a:gd name="connsiteX4" fmla="*/ 63773 w 1420046"/>
                          <a:gd name="connsiteY4" fmla="*/ 66855 h 1301930"/>
                          <a:gd name="connsiteX5" fmla="*/ 82823 w 1420046"/>
                          <a:gd name="connsiteY5" fmla="*/ 120830 h 1301930"/>
                          <a:gd name="connsiteX6" fmla="*/ 92348 w 1420046"/>
                          <a:gd name="connsiteY6" fmla="*/ 63680 h 1301930"/>
                          <a:gd name="connsiteX7" fmla="*/ 127273 w 1420046"/>
                          <a:gd name="connsiteY7" fmla="*/ 57330 h 1301930"/>
                          <a:gd name="connsiteX8" fmla="*/ 133623 w 1420046"/>
                          <a:gd name="connsiteY8" fmla="*/ 111305 h 1301930"/>
                          <a:gd name="connsiteX9" fmla="*/ 168548 w 1420046"/>
                          <a:gd name="connsiteY9" fmla="*/ 38280 h 1301930"/>
                          <a:gd name="connsiteX10" fmla="*/ 190773 w 1420046"/>
                          <a:gd name="connsiteY10" fmla="*/ 92255 h 1301930"/>
                          <a:gd name="connsiteX11" fmla="*/ 222523 w 1420046"/>
                          <a:gd name="connsiteY11" fmla="*/ 31930 h 1301930"/>
                          <a:gd name="connsiteX12" fmla="*/ 260623 w 1420046"/>
                          <a:gd name="connsiteY12" fmla="*/ 98605 h 1301930"/>
                          <a:gd name="connsiteX13" fmla="*/ 298723 w 1420046"/>
                          <a:gd name="connsiteY13" fmla="*/ 22405 h 1301930"/>
                          <a:gd name="connsiteX14" fmla="*/ 327298 w 1420046"/>
                          <a:gd name="connsiteY14" fmla="*/ 76380 h 1301930"/>
                          <a:gd name="connsiteX15" fmla="*/ 371748 w 1420046"/>
                          <a:gd name="connsiteY15" fmla="*/ 35105 h 1301930"/>
                          <a:gd name="connsiteX16" fmla="*/ 384448 w 1420046"/>
                          <a:gd name="connsiteY16" fmla="*/ 76380 h 1301930"/>
                          <a:gd name="connsiteX17" fmla="*/ 403498 w 1420046"/>
                          <a:gd name="connsiteY17" fmla="*/ 180 h 1301930"/>
                          <a:gd name="connsiteX18" fmla="*/ 425723 w 1420046"/>
                          <a:gd name="connsiteY18" fmla="*/ 54155 h 1301930"/>
                          <a:gd name="connsiteX19" fmla="*/ 460648 w 1420046"/>
                          <a:gd name="connsiteY19" fmla="*/ 19230 h 1301930"/>
                          <a:gd name="connsiteX20" fmla="*/ 479698 w 1420046"/>
                          <a:gd name="connsiteY20" fmla="*/ 82730 h 1301930"/>
                          <a:gd name="connsiteX21" fmla="*/ 527323 w 1420046"/>
                          <a:gd name="connsiteY21" fmla="*/ 73205 h 1301930"/>
                          <a:gd name="connsiteX22" fmla="*/ 536848 w 1420046"/>
                          <a:gd name="connsiteY22" fmla="*/ 35105 h 1301930"/>
                          <a:gd name="connsiteX23" fmla="*/ 559073 w 1420046"/>
                          <a:gd name="connsiteY23" fmla="*/ 76380 h 1301930"/>
                          <a:gd name="connsiteX24" fmla="*/ 590823 w 1420046"/>
                          <a:gd name="connsiteY24" fmla="*/ 19230 h 1301930"/>
                          <a:gd name="connsiteX25" fmla="*/ 622573 w 1420046"/>
                          <a:gd name="connsiteY25" fmla="*/ 82730 h 1301930"/>
                          <a:gd name="connsiteX26" fmla="*/ 644798 w 1420046"/>
                          <a:gd name="connsiteY26" fmla="*/ 35105 h 1301930"/>
                          <a:gd name="connsiteX27" fmla="*/ 670198 w 1420046"/>
                          <a:gd name="connsiteY27" fmla="*/ 82730 h 1301930"/>
                          <a:gd name="connsiteX28" fmla="*/ 705123 w 1420046"/>
                          <a:gd name="connsiteY28" fmla="*/ 28755 h 1301930"/>
                          <a:gd name="connsiteX29" fmla="*/ 724173 w 1420046"/>
                          <a:gd name="connsiteY29" fmla="*/ 82730 h 1301930"/>
                          <a:gd name="connsiteX30" fmla="*/ 755923 w 1420046"/>
                          <a:gd name="connsiteY30" fmla="*/ 60505 h 1301930"/>
                          <a:gd name="connsiteX31" fmla="*/ 765448 w 1420046"/>
                          <a:gd name="connsiteY31" fmla="*/ 108130 h 1301930"/>
                          <a:gd name="connsiteX32" fmla="*/ 778148 w 1420046"/>
                          <a:gd name="connsiteY32" fmla="*/ 60505 h 1301930"/>
                          <a:gd name="connsiteX33" fmla="*/ 803548 w 1420046"/>
                          <a:gd name="connsiteY33" fmla="*/ 66855 h 1301930"/>
                          <a:gd name="connsiteX34" fmla="*/ 790848 w 1420046"/>
                          <a:gd name="connsiteY34" fmla="*/ 89080 h 1301930"/>
                          <a:gd name="connsiteX35" fmla="*/ 863873 w 1420046"/>
                          <a:gd name="connsiteY35" fmla="*/ 82730 h 1301930"/>
                          <a:gd name="connsiteX36" fmla="*/ 882923 w 1420046"/>
                          <a:gd name="connsiteY36" fmla="*/ 120830 h 1301930"/>
                          <a:gd name="connsiteX37" fmla="*/ 895623 w 1420046"/>
                          <a:gd name="connsiteY37" fmla="*/ 66855 h 1301930"/>
                          <a:gd name="connsiteX38" fmla="*/ 898798 w 1420046"/>
                          <a:gd name="connsiteY38" fmla="*/ 120830 h 1301930"/>
                          <a:gd name="connsiteX39" fmla="*/ 927373 w 1420046"/>
                          <a:gd name="connsiteY39" fmla="*/ 73205 h 1301930"/>
                          <a:gd name="connsiteX40" fmla="*/ 943248 w 1420046"/>
                          <a:gd name="connsiteY40" fmla="*/ 143055 h 1301930"/>
                          <a:gd name="connsiteX41" fmla="*/ 987698 w 1420046"/>
                          <a:gd name="connsiteY41" fmla="*/ 73205 h 1301930"/>
                          <a:gd name="connsiteX42" fmla="*/ 1000398 w 1420046"/>
                          <a:gd name="connsiteY42" fmla="*/ 120830 h 1301930"/>
                          <a:gd name="connsiteX43" fmla="*/ 1041673 w 1420046"/>
                          <a:gd name="connsiteY43" fmla="*/ 101780 h 1301930"/>
                          <a:gd name="connsiteX44" fmla="*/ 1079773 w 1420046"/>
                          <a:gd name="connsiteY44" fmla="*/ 143055 h 1301930"/>
                          <a:gd name="connsiteX45" fmla="*/ 1079773 w 1420046"/>
                          <a:gd name="connsiteY45" fmla="*/ 79555 h 1301930"/>
                          <a:gd name="connsiteX46" fmla="*/ 1079773 w 1420046"/>
                          <a:gd name="connsiteY46" fmla="*/ 180 h 1301930"/>
                          <a:gd name="connsiteX47" fmla="*/ 1095648 w 1420046"/>
                          <a:gd name="connsiteY47" fmla="*/ 101780 h 1301930"/>
                          <a:gd name="connsiteX48" fmla="*/ 1149623 w 1420046"/>
                          <a:gd name="connsiteY48" fmla="*/ 117655 h 1301930"/>
                          <a:gd name="connsiteX49" fmla="*/ 1171848 w 1420046"/>
                          <a:gd name="connsiteY49" fmla="*/ 47805 h 1301930"/>
                          <a:gd name="connsiteX50" fmla="*/ 1200423 w 1420046"/>
                          <a:gd name="connsiteY50" fmla="*/ 117655 h 1301930"/>
                          <a:gd name="connsiteX51" fmla="*/ 1222648 w 1420046"/>
                          <a:gd name="connsiteY51" fmla="*/ 47805 h 1301930"/>
                          <a:gd name="connsiteX52" fmla="*/ 1260748 w 1420046"/>
                          <a:gd name="connsiteY52" fmla="*/ 117655 h 1301930"/>
                          <a:gd name="connsiteX53" fmla="*/ 1324248 w 1420046"/>
                          <a:gd name="connsiteY53" fmla="*/ 82730 h 1301930"/>
                          <a:gd name="connsiteX54" fmla="*/ 1340123 w 1420046"/>
                          <a:gd name="connsiteY54" fmla="*/ 114480 h 1301930"/>
                          <a:gd name="connsiteX55" fmla="*/ 1403623 w 1420046"/>
                          <a:gd name="connsiteY55" fmla="*/ 139880 h 1301930"/>
                          <a:gd name="connsiteX56" fmla="*/ 1000398 w 1420046"/>
                          <a:gd name="connsiteY56" fmla="*/ 1200330 h 1301930"/>
                          <a:gd name="connsiteX57" fmla="*/ 997223 w 1420046"/>
                          <a:gd name="connsiteY57" fmla="*/ 1292405 h 1301930"/>
                          <a:gd name="connsiteX0" fmla="*/ 501693 w 1419816"/>
                          <a:gd name="connsiteY0" fmla="*/ 1301930 h 1301930"/>
                          <a:gd name="connsiteX1" fmla="*/ 501693 w 1419816"/>
                          <a:gd name="connsiteY1" fmla="*/ 1213030 h 1301930"/>
                          <a:gd name="connsiteX2" fmla="*/ 28618 w 1419816"/>
                          <a:gd name="connsiteY2" fmla="*/ 124005 h 1301930"/>
                          <a:gd name="connsiteX3" fmla="*/ 54018 w 1419816"/>
                          <a:gd name="connsiteY3" fmla="*/ 120830 h 1301930"/>
                          <a:gd name="connsiteX4" fmla="*/ 63543 w 1419816"/>
                          <a:gd name="connsiteY4" fmla="*/ 66855 h 1301930"/>
                          <a:gd name="connsiteX5" fmla="*/ 82593 w 1419816"/>
                          <a:gd name="connsiteY5" fmla="*/ 120830 h 1301930"/>
                          <a:gd name="connsiteX6" fmla="*/ 92118 w 1419816"/>
                          <a:gd name="connsiteY6" fmla="*/ 63680 h 1301930"/>
                          <a:gd name="connsiteX7" fmla="*/ 127043 w 1419816"/>
                          <a:gd name="connsiteY7" fmla="*/ 57330 h 1301930"/>
                          <a:gd name="connsiteX8" fmla="*/ 133393 w 1419816"/>
                          <a:gd name="connsiteY8" fmla="*/ 111305 h 1301930"/>
                          <a:gd name="connsiteX9" fmla="*/ 168318 w 1419816"/>
                          <a:gd name="connsiteY9" fmla="*/ 38280 h 1301930"/>
                          <a:gd name="connsiteX10" fmla="*/ 190543 w 1419816"/>
                          <a:gd name="connsiteY10" fmla="*/ 92255 h 1301930"/>
                          <a:gd name="connsiteX11" fmla="*/ 222293 w 1419816"/>
                          <a:gd name="connsiteY11" fmla="*/ 31930 h 1301930"/>
                          <a:gd name="connsiteX12" fmla="*/ 260393 w 1419816"/>
                          <a:gd name="connsiteY12" fmla="*/ 98605 h 1301930"/>
                          <a:gd name="connsiteX13" fmla="*/ 298493 w 1419816"/>
                          <a:gd name="connsiteY13" fmla="*/ 22405 h 1301930"/>
                          <a:gd name="connsiteX14" fmla="*/ 327068 w 1419816"/>
                          <a:gd name="connsiteY14" fmla="*/ 76380 h 1301930"/>
                          <a:gd name="connsiteX15" fmla="*/ 371518 w 1419816"/>
                          <a:gd name="connsiteY15" fmla="*/ 35105 h 1301930"/>
                          <a:gd name="connsiteX16" fmla="*/ 384218 w 1419816"/>
                          <a:gd name="connsiteY16" fmla="*/ 76380 h 1301930"/>
                          <a:gd name="connsiteX17" fmla="*/ 403268 w 1419816"/>
                          <a:gd name="connsiteY17" fmla="*/ 180 h 1301930"/>
                          <a:gd name="connsiteX18" fmla="*/ 425493 w 1419816"/>
                          <a:gd name="connsiteY18" fmla="*/ 54155 h 1301930"/>
                          <a:gd name="connsiteX19" fmla="*/ 460418 w 1419816"/>
                          <a:gd name="connsiteY19" fmla="*/ 19230 h 1301930"/>
                          <a:gd name="connsiteX20" fmla="*/ 479468 w 1419816"/>
                          <a:gd name="connsiteY20" fmla="*/ 82730 h 1301930"/>
                          <a:gd name="connsiteX21" fmla="*/ 527093 w 1419816"/>
                          <a:gd name="connsiteY21" fmla="*/ 73205 h 1301930"/>
                          <a:gd name="connsiteX22" fmla="*/ 536618 w 1419816"/>
                          <a:gd name="connsiteY22" fmla="*/ 35105 h 1301930"/>
                          <a:gd name="connsiteX23" fmla="*/ 558843 w 1419816"/>
                          <a:gd name="connsiteY23" fmla="*/ 76380 h 1301930"/>
                          <a:gd name="connsiteX24" fmla="*/ 590593 w 1419816"/>
                          <a:gd name="connsiteY24" fmla="*/ 19230 h 1301930"/>
                          <a:gd name="connsiteX25" fmla="*/ 622343 w 1419816"/>
                          <a:gd name="connsiteY25" fmla="*/ 82730 h 1301930"/>
                          <a:gd name="connsiteX26" fmla="*/ 644568 w 1419816"/>
                          <a:gd name="connsiteY26" fmla="*/ 35105 h 1301930"/>
                          <a:gd name="connsiteX27" fmla="*/ 669968 w 1419816"/>
                          <a:gd name="connsiteY27" fmla="*/ 82730 h 1301930"/>
                          <a:gd name="connsiteX28" fmla="*/ 704893 w 1419816"/>
                          <a:gd name="connsiteY28" fmla="*/ 28755 h 1301930"/>
                          <a:gd name="connsiteX29" fmla="*/ 723943 w 1419816"/>
                          <a:gd name="connsiteY29" fmla="*/ 82730 h 1301930"/>
                          <a:gd name="connsiteX30" fmla="*/ 755693 w 1419816"/>
                          <a:gd name="connsiteY30" fmla="*/ 60505 h 1301930"/>
                          <a:gd name="connsiteX31" fmla="*/ 765218 w 1419816"/>
                          <a:gd name="connsiteY31" fmla="*/ 108130 h 1301930"/>
                          <a:gd name="connsiteX32" fmla="*/ 777918 w 1419816"/>
                          <a:gd name="connsiteY32" fmla="*/ 60505 h 1301930"/>
                          <a:gd name="connsiteX33" fmla="*/ 803318 w 1419816"/>
                          <a:gd name="connsiteY33" fmla="*/ 66855 h 1301930"/>
                          <a:gd name="connsiteX34" fmla="*/ 790618 w 1419816"/>
                          <a:gd name="connsiteY34" fmla="*/ 89080 h 1301930"/>
                          <a:gd name="connsiteX35" fmla="*/ 863643 w 1419816"/>
                          <a:gd name="connsiteY35" fmla="*/ 82730 h 1301930"/>
                          <a:gd name="connsiteX36" fmla="*/ 882693 w 1419816"/>
                          <a:gd name="connsiteY36" fmla="*/ 120830 h 1301930"/>
                          <a:gd name="connsiteX37" fmla="*/ 895393 w 1419816"/>
                          <a:gd name="connsiteY37" fmla="*/ 66855 h 1301930"/>
                          <a:gd name="connsiteX38" fmla="*/ 898568 w 1419816"/>
                          <a:gd name="connsiteY38" fmla="*/ 120830 h 1301930"/>
                          <a:gd name="connsiteX39" fmla="*/ 927143 w 1419816"/>
                          <a:gd name="connsiteY39" fmla="*/ 73205 h 1301930"/>
                          <a:gd name="connsiteX40" fmla="*/ 943018 w 1419816"/>
                          <a:gd name="connsiteY40" fmla="*/ 143055 h 1301930"/>
                          <a:gd name="connsiteX41" fmla="*/ 987468 w 1419816"/>
                          <a:gd name="connsiteY41" fmla="*/ 73205 h 1301930"/>
                          <a:gd name="connsiteX42" fmla="*/ 1000168 w 1419816"/>
                          <a:gd name="connsiteY42" fmla="*/ 120830 h 1301930"/>
                          <a:gd name="connsiteX43" fmla="*/ 1041443 w 1419816"/>
                          <a:gd name="connsiteY43" fmla="*/ 101780 h 1301930"/>
                          <a:gd name="connsiteX44" fmla="*/ 1079543 w 1419816"/>
                          <a:gd name="connsiteY44" fmla="*/ 143055 h 1301930"/>
                          <a:gd name="connsiteX45" fmla="*/ 1079543 w 1419816"/>
                          <a:gd name="connsiteY45" fmla="*/ 79555 h 1301930"/>
                          <a:gd name="connsiteX46" fmla="*/ 1079543 w 1419816"/>
                          <a:gd name="connsiteY46" fmla="*/ 180 h 1301930"/>
                          <a:gd name="connsiteX47" fmla="*/ 1095418 w 1419816"/>
                          <a:gd name="connsiteY47" fmla="*/ 101780 h 1301930"/>
                          <a:gd name="connsiteX48" fmla="*/ 1149393 w 1419816"/>
                          <a:gd name="connsiteY48" fmla="*/ 117655 h 1301930"/>
                          <a:gd name="connsiteX49" fmla="*/ 1171618 w 1419816"/>
                          <a:gd name="connsiteY49" fmla="*/ 47805 h 1301930"/>
                          <a:gd name="connsiteX50" fmla="*/ 1200193 w 1419816"/>
                          <a:gd name="connsiteY50" fmla="*/ 117655 h 1301930"/>
                          <a:gd name="connsiteX51" fmla="*/ 1222418 w 1419816"/>
                          <a:gd name="connsiteY51" fmla="*/ 47805 h 1301930"/>
                          <a:gd name="connsiteX52" fmla="*/ 1260518 w 1419816"/>
                          <a:gd name="connsiteY52" fmla="*/ 117655 h 1301930"/>
                          <a:gd name="connsiteX53" fmla="*/ 1324018 w 1419816"/>
                          <a:gd name="connsiteY53" fmla="*/ 82730 h 1301930"/>
                          <a:gd name="connsiteX54" fmla="*/ 1339893 w 1419816"/>
                          <a:gd name="connsiteY54" fmla="*/ 114480 h 1301930"/>
                          <a:gd name="connsiteX55" fmla="*/ 1403393 w 1419816"/>
                          <a:gd name="connsiteY55" fmla="*/ 139880 h 1301930"/>
                          <a:gd name="connsiteX56" fmla="*/ 1000168 w 1419816"/>
                          <a:gd name="connsiteY56" fmla="*/ 1200330 h 1301930"/>
                          <a:gd name="connsiteX57" fmla="*/ 996993 w 1419816"/>
                          <a:gd name="connsiteY57" fmla="*/ 1292405 h 1301930"/>
                          <a:gd name="connsiteX0" fmla="*/ 501693 w 1427435"/>
                          <a:gd name="connsiteY0" fmla="*/ 1301930 h 1301930"/>
                          <a:gd name="connsiteX1" fmla="*/ 501693 w 1427435"/>
                          <a:gd name="connsiteY1" fmla="*/ 1213030 h 1301930"/>
                          <a:gd name="connsiteX2" fmla="*/ 28618 w 1427435"/>
                          <a:gd name="connsiteY2" fmla="*/ 124005 h 1301930"/>
                          <a:gd name="connsiteX3" fmla="*/ 54018 w 1427435"/>
                          <a:gd name="connsiteY3" fmla="*/ 120830 h 1301930"/>
                          <a:gd name="connsiteX4" fmla="*/ 63543 w 1427435"/>
                          <a:gd name="connsiteY4" fmla="*/ 66855 h 1301930"/>
                          <a:gd name="connsiteX5" fmla="*/ 82593 w 1427435"/>
                          <a:gd name="connsiteY5" fmla="*/ 120830 h 1301930"/>
                          <a:gd name="connsiteX6" fmla="*/ 92118 w 1427435"/>
                          <a:gd name="connsiteY6" fmla="*/ 63680 h 1301930"/>
                          <a:gd name="connsiteX7" fmla="*/ 127043 w 1427435"/>
                          <a:gd name="connsiteY7" fmla="*/ 57330 h 1301930"/>
                          <a:gd name="connsiteX8" fmla="*/ 133393 w 1427435"/>
                          <a:gd name="connsiteY8" fmla="*/ 111305 h 1301930"/>
                          <a:gd name="connsiteX9" fmla="*/ 168318 w 1427435"/>
                          <a:gd name="connsiteY9" fmla="*/ 38280 h 1301930"/>
                          <a:gd name="connsiteX10" fmla="*/ 190543 w 1427435"/>
                          <a:gd name="connsiteY10" fmla="*/ 92255 h 1301930"/>
                          <a:gd name="connsiteX11" fmla="*/ 222293 w 1427435"/>
                          <a:gd name="connsiteY11" fmla="*/ 31930 h 1301930"/>
                          <a:gd name="connsiteX12" fmla="*/ 260393 w 1427435"/>
                          <a:gd name="connsiteY12" fmla="*/ 98605 h 1301930"/>
                          <a:gd name="connsiteX13" fmla="*/ 298493 w 1427435"/>
                          <a:gd name="connsiteY13" fmla="*/ 22405 h 1301930"/>
                          <a:gd name="connsiteX14" fmla="*/ 327068 w 1427435"/>
                          <a:gd name="connsiteY14" fmla="*/ 76380 h 1301930"/>
                          <a:gd name="connsiteX15" fmla="*/ 371518 w 1427435"/>
                          <a:gd name="connsiteY15" fmla="*/ 35105 h 1301930"/>
                          <a:gd name="connsiteX16" fmla="*/ 384218 w 1427435"/>
                          <a:gd name="connsiteY16" fmla="*/ 76380 h 1301930"/>
                          <a:gd name="connsiteX17" fmla="*/ 403268 w 1427435"/>
                          <a:gd name="connsiteY17" fmla="*/ 180 h 1301930"/>
                          <a:gd name="connsiteX18" fmla="*/ 425493 w 1427435"/>
                          <a:gd name="connsiteY18" fmla="*/ 54155 h 1301930"/>
                          <a:gd name="connsiteX19" fmla="*/ 460418 w 1427435"/>
                          <a:gd name="connsiteY19" fmla="*/ 19230 h 1301930"/>
                          <a:gd name="connsiteX20" fmla="*/ 479468 w 1427435"/>
                          <a:gd name="connsiteY20" fmla="*/ 82730 h 1301930"/>
                          <a:gd name="connsiteX21" fmla="*/ 527093 w 1427435"/>
                          <a:gd name="connsiteY21" fmla="*/ 73205 h 1301930"/>
                          <a:gd name="connsiteX22" fmla="*/ 536618 w 1427435"/>
                          <a:gd name="connsiteY22" fmla="*/ 35105 h 1301930"/>
                          <a:gd name="connsiteX23" fmla="*/ 558843 w 1427435"/>
                          <a:gd name="connsiteY23" fmla="*/ 76380 h 1301930"/>
                          <a:gd name="connsiteX24" fmla="*/ 590593 w 1427435"/>
                          <a:gd name="connsiteY24" fmla="*/ 19230 h 1301930"/>
                          <a:gd name="connsiteX25" fmla="*/ 622343 w 1427435"/>
                          <a:gd name="connsiteY25" fmla="*/ 82730 h 1301930"/>
                          <a:gd name="connsiteX26" fmla="*/ 644568 w 1427435"/>
                          <a:gd name="connsiteY26" fmla="*/ 35105 h 1301930"/>
                          <a:gd name="connsiteX27" fmla="*/ 669968 w 1427435"/>
                          <a:gd name="connsiteY27" fmla="*/ 82730 h 1301930"/>
                          <a:gd name="connsiteX28" fmla="*/ 704893 w 1427435"/>
                          <a:gd name="connsiteY28" fmla="*/ 28755 h 1301930"/>
                          <a:gd name="connsiteX29" fmla="*/ 723943 w 1427435"/>
                          <a:gd name="connsiteY29" fmla="*/ 82730 h 1301930"/>
                          <a:gd name="connsiteX30" fmla="*/ 755693 w 1427435"/>
                          <a:gd name="connsiteY30" fmla="*/ 60505 h 1301930"/>
                          <a:gd name="connsiteX31" fmla="*/ 765218 w 1427435"/>
                          <a:gd name="connsiteY31" fmla="*/ 108130 h 1301930"/>
                          <a:gd name="connsiteX32" fmla="*/ 777918 w 1427435"/>
                          <a:gd name="connsiteY32" fmla="*/ 60505 h 1301930"/>
                          <a:gd name="connsiteX33" fmla="*/ 803318 w 1427435"/>
                          <a:gd name="connsiteY33" fmla="*/ 66855 h 1301930"/>
                          <a:gd name="connsiteX34" fmla="*/ 790618 w 1427435"/>
                          <a:gd name="connsiteY34" fmla="*/ 89080 h 1301930"/>
                          <a:gd name="connsiteX35" fmla="*/ 863643 w 1427435"/>
                          <a:gd name="connsiteY35" fmla="*/ 82730 h 1301930"/>
                          <a:gd name="connsiteX36" fmla="*/ 882693 w 1427435"/>
                          <a:gd name="connsiteY36" fmla="*/ 120830 h 1301930"/>
                          <a:gd name="connsiteX37" fmla="*/ 895393 w 1427435"/>
                          <a:gd name="connsiteY37" fmla="*/ 66855 h 1301930"/>
                          <a:gd name="connsiteX38" fmla="*/ 898568 w 1427435"/>
                          <a:gd name="connsiteY38" fmla="*/ 120830 h 1301930"/>
                          <a:gd name="connsiteX39" fmla="*/ 927143 w 1427435"/>
                          <a:gd name="connsiteY39" fmla="*/ 73205 h 1301930"/>
                          <a:gd name="connsiteX40" fmla="*/ 943018 w 1427435"/>
                          <a:gd name="connsiteY40" fmla="*/ 143055 h 1301930"/>
                          <a:gd name="connsiteX41" fmla="*/ 987468 w 1427435"/>
                          <a:gd name="connsiteY41" fmla="*/ 73205 h 1301930"/>
                          <a:gd name="connsiteX42" fmla="*/ 1000168 w 1427435"/>
                          <a:gd name="connsiteY42" fmla="*/ 120830 h 1301930"/>
                          <a:gd name="connsiteX43" fmla="*/ 1041443 w 1427435"/>
                          <a:gd name="connsiteY43" fmla="*/ 101780 h 1301930"/>
                          <a:gd name="connsiteX44" fmla="*/ 1079543 w 1427435"/>
                          <a:gd name="connsiteY44" fmla="*/ 143055 h 1301930"/>
                          <a:gd name="connsiteX45" fmla="*/ 1079543 w 1427435"/>
                          <a:gd name="connsiteY45" fmla="*/ 79555 h 1301930"/>
                          <a:gd name="connsiteX46" fmla="*/ 1079543 w 1427435"/>
                          <a:gd name="connsiteY46" fmla="*/ 180 h 1301930"/>
                          <a:gd name="connsiteX47" fmla="*/ 1095418 w 1427435"/>
                          <a:gd name="connsiteY47" fmla="*/ 101780 h 1301930"/>
                          <a:gd name="connsiteX48" fmla="*/ 1149393 w 1427435"/>
                          <a:gd name="connsiteY48" fmla="*/ 117655 h 1301930"/>
                          <a:gd name="connsiteX49" fmla="*/ 1171618 w 1427435"/>
                          <a:gd name="connsiteY49" fmla="*/ 47805 h 1301930"/>
                          <a:gd name="connsiteX50" fmla="*/ 1200193 w 1427435"/>
                          <a:gd name="connsiteY50" fmla="*/ 117655 h 1301930"/>
                          <a:gd name="connsiteX51" fmla="*/ 1222418 w 1427435"/>
                          <a:gd name="connsiteY51" fmla="*/ 47805 h 1301930"/>
                          <a:gd name="connsiteX52" fmla="*/ 1260518 w 1427435"/>
                          <a:gd name="connsiteY52" fmla="*/ 117655 h 1301930"/>
                          <a:gd name="connsiteX53" fmla="*/ 1324018 w 1427435"/>
                          <a:gd name="connsiteY53" fmla="*/ 82730 h 1301930"/>
                          <a:gd name="connsiteX54" fmla="*/ 1339893 w 1427435"/>
                          <a:gd name="connsiteY54" fmla="*/ 114480 h 1301930"/>
                          <a:gd name="connsiteX55" fmla="*/ 1403393 w 1427435"/>
                          <a:gd name="connsiteY55" fmla="*/ 139880 h 1301930"/>
                          <a:gd name="connsiteX56" fmla="*/ 1000168 w 1427435"/>
                          <a:gd name="connsiteY56" fmla="*/ 1200330 h 1301930"/>
                          <a:gd name="connsiteX57" fmla="*/ 996993 w 1427435"/>
                          <a:gd name="connsiteY57" fmla="*/ 1292405 h 1301930"/>
                          <a:gd name="connsiteX0" fmla="*/ 501693 w 1427435"/>
                          <a:gd name="connsiteY0" fmla="*/ 1301930 h 1301930"/>
                          <a:gd name="connsiteX1" fmla="*/ 501693 w 1427435"/>
                          <a:gd name="connsiteY1" fmla="*/ 1213030 h 1301930"/>
                          <a:gd name="connsiteX2" fmla="*/ 28618 w 1427435"/>
                          <a:gd name="connsiteY2" fmla="*/ 124005 h 1301930"/>
                          <a:gd name="connsiteX3" fmla="*/ 54018 w 1427435"/>
                          <a:gd name="connsiteY3" fmla="*/ 120830 h 1301930"/>
                          <a:gd name="connsiteX4" fmla="*/ 63543 w 1427435"/>
                          <a:gd name="connsiteY4" fmla="*/ 66855 h 1301930"/>
                          <a:gd name="connsiteX5" fmla="*/ 82593 w 1427435"/>
                          <a:gd name="connsiteY5" fmla="*/ 120830 h 1301930"/>
                          <a:gd name="connsiteX6" fmla="*/ 92118 w 1427435"/>
                          <a:gd name="connsiteY6" fmla="*/ 63680 h 1301930"/>
                          <a:gd name="connsiteX7" fmla="*/ 127043 w 1427435"/>
                          <a:gd name="connsiteY7" fmla="*/ 57330 h 1301930"/>
                          <a:gd name="connsiteX8" fmla="*/ 133393 w 1427435"/>
                          <a:gd name="connsiteY8" fmla="*/ 111305 h 1301930"/>
                          <a:gd name="connsiteX9" fmla="*/ 168318 w 1427435"/>
                          <a:gd name="connsiteY9" fmla="*/ 38280 h 1301930"/>
                          <a:gd name="connsiteX10" fmla="*/ 190543 w 1427435"/>
                          <a:gd name="connsiteY10" fmla="*/ 92255 h 1301930"/>
                          <a:gd name="connsiteX11" fmla="*/ 222293 w 1427435"/>
                          <a:gd name="connsiteY11" fmla="*/ 31930 h 1301930"/>
                          <a:gd name="connsiteX12" fmla="*/ 260393 w 1427435"/>
                          <a:gd name="connsiteY12" fmla="*/ 98605 h 1301930"/>
                          <a:gd name="connsiteX13" fmla="*/ 298493 w 1427435"/>
                          <a:gd name="connsiteY13" fmla="*/ 22405 h 1301930"/>
                          <a:gd name="connsiteX14" fmla="*/ 327068 w 1427435"/>
                          <a:gd name="connsiteY14" fmla="*/ 76380 h 1301930"/>
                          <a:gd name="connsiteX15" fmla="*/ 371518 w 1427435"/>
                          <a:gd name="connsiteY15" fmla="*/ 35105 h 1301930"/>
                          <a:gd name="connsiteX16" fmla="*/ 384218 w 1427435"/>
                          <a:gd name="connsiteY16" fmla="*/ 76380 h 1301930"/>
                          <a:gd name="connsiteX17" fmla="*/ 403268 w 1427435"/>
                          <a:gd name="connsiteY17" fmla="*/ 180 h 1301930"/>
                          <a:gd name="connsiteX18" fmla="*/ 425493 w 1427435"/>
                          <a:gd name="connsiteY18" fmla="*/ 54155 h 1301930"/>
                          <a:gd name="connsiteX19" fmla="*/ 460418 w 1427435"/>
                          <a:gd name="connsiteY19" fmla="*/ 19230 h 1301930"/>
                          <a:gd name="connsiteX20" fmla="*/ 479468 w 1427435"/>
                          <a:gd name="connsiteY20" fmla="*/ 82730 h 1301930"/>
                          <a:gd name="connsiteX21" fmla="*/ 527093 w 1427435"/>
                          <a:gd name="connsiteY21" fmla="*/ 73205 h 1301930"/>
                          <a:gd name="connsiteX22" fmla="*/ 536618 w 1427435"/>
                          <a:gd name="connsiteY22" fmla="*/ 35105 h 1301930"/>
                          <a:gd name="connsiteX23" fmla="*/ 558843 w 1427435"/>
                          <a:gd name="connsiteY23" fmla="*/ 76380 h 1301930"/>
                          <a:gd name="connsiteX24" fmla="*/ 590593 w 1427435"/>
                          <a:gd name="connsiteY24" fmla="*/ 19230 h 1301930"/>
                          <a:gd name="connsiteX25" fmla="*/ 622343 w 1427435"/>
                          <a:gd name="connsiteY25" fmla="*/ 82730 h 1301930"/>
                          <a:gd name="connsiteX26" fmla="*/ 644568 w 1427435"/>
                          <a:gd name="connsiteY26" fmla="*/ 35105 h 1301930"/>
                          <a:gd name="connsiteX27" fmla="*/ 669968 w 1427435"/>
                          <a:gd name="connsiteY27" fmla="*/ 82730 h 1301930"/>
                          <a:gd name="connsiteX28" fmla="*/ 704893 w 1427435"/>
                          <a:gd name="connsiteY28" fmla="*/ 28755 h 1301930"/>
                          <a:gd name="connsiteX29" fmla="*/ 723943 w 1427435"/>
                          <a:gd name="connsiteY29" fmla="*/ 82730 h 1301930"/>
                          <a:gd name="connsiteX30" fmla="*/ 755693 w 1427435"/>
                          <a:gd name="connsiteY30" fmla="*/ 60505 h 1301930"/>
                          <a:gd name="connsiteX31" fmla="*/ 765218 w 1427435"/>
                          <a:gd name="connsiteY31" fmla="*/ 108130 h 1301930"/>
                          <a:gd name="connsiteX32" fmla="*/ 777918 w 1427435"/>
                          <a:gd name="connsiteY32" fmla="*/ 60505 h 1301930"/>
                          <a:gd name="connsiteX33" fmla="*/ 803318 w 1427435"/>
                          <a:gd name="connsiteY33" fmla="*/ 66855 h 1301930"/>
                          <a:gd name="connsiteX34" fmla="*/ 790618 w 1427435"/>
                          <a:gd name="connsiteY34" fmla="*/ 89080 h 1301930"/>
                          <a:gd name="connsiteX35" fmla="*/ 863643 w 1427435"/>
                          <a:gd name="connsiteY35" fmla="*/ 82730 h 1301930"/>
                          <a:gd name="connsiteX36" fmla="*/ 882693 w 1427435"/>
                          <a:gd name="connsiteY36" fmla="*/ 120830 h 1301930"/>
                          <a:gd name="connsiteX37" fmla="*/ 895393 w 1427435"/>
                          <a:gd name="connsiteY37" fmla="*/ 66855 h 1301930"/>
                          <a:gd name="connsiteX38" fmla="*/ 898568 w 1427435"/>
                          <a:gd name="connsiteY38" fmla="*/ 120830 h 1301930"/>
                          <a:gd name="connsiteX39" fmla="*/ 927143 w 1427435"/>
                          <a:gd name="connsiteY39" fmla="*/ 73205 h 1301930"/>
                          <a:gd name="connsiteX40" fmla="*/ 943018 w 1427435"/>
                          <a:gd name="connsiteY40" fmla="*/ 143055 h 1301930"/>
                          <a:gd name="connsiteX41" fmla="*/ 987468 w 1427435"/>
                          <a:gd name="connsiteY41" fmla="*/ 73205 h 1301930"/>
                          <a:gd name="connsiteX42" fmla="*/ 1000168 w 1427435"/>
                          <a:gd name="connsiteY42" fmla="*/ 120830 h 1301930"/>
                          <a:gd name="connsiteX43" fmla="*/ 1041443 w 1427435"/>
                          <a:gd name="connsiteY43" fmla="*/ 101780 h 1301930"/>
                          <a:gd name="connsiteX44" fmla="*/ 1079543 w 1427435"/>
                          <a:gd name="connsiteY44" fmla="*/ 143055 h 1301930"/>
                          <a:gd name="connsiteX45" fmla="*/ 1079543 w 1427435"/>
                          <a:gd name="connsiteY45" fmla="*/ 79555 h 1301930"/>
                          <a:gd name="connsiteX46" fmla="*/ 1079543 w 1427435"/>
                          <a:gd name="connsiteY46" fmla="*/ 180 h 1301930"/>
                          <a:gd name="connsiteX47" fmla="*/ 1095418 w 1427435"/>
                          <a:gd name="connsiteY47" fmla="*/ 101780 h 1301930"/>
                          <a:gd name="connsiteX48" fmla="*/ 1149393 w 1427435"/>
                          <a:gd name="connsiteY48" fmla="*/ 117655 h 1301930"/>
                          <a:gd name="connsiteX49" fmla="*/ 1171618 w 1427435"/>
                          <a:gd name="connsiteY49" fmla="*/ 47805 h 1301930"/>
                          <a:gd name="connsiteX50" fmla="*/ 1200193 w 1427435"/>
                          <a:gd name="connsiteY50" fmla="*/ 117655 h 1301930"/>
                          <a:gd name="connsiteX51" fmla="*/ 1222418 w 1427435"/>
                          <a:gd name="connsiteY51" fmla="*/ 47805 h 1301930"/>
                          <a:gd name="connsiteX52" fmla="*/ 1260518 w 1427435"/>
                          <a:gd name="connsiteY52" fmla="*/ 117655 h 1301930"/>
                          <a:gd name="connsiteX53" fmla="*/ 1324018 w 1427435"/>
                          <a:gd name="connsiteY53" fmla="*/ 82730 h 1301930"/>
                          <a:gd name="connsiteX54" fmla="*/ 1339893 w 1427435"/>
                          <a:gd name="connsiteY54" fmla="*/ 114480 h 1301930"/>
                          <a:gd name="connsiteX55" fmla="*/ 1403393 w 1427435"/>
                          <a:gd name="connsiteY55" fmla="*/ 139880 h 1301930"/>
                          <a:gd name="connsiteX56" fmla="*/ 1000168 w 1427435"/>
                          <a:gd name="connsiteY56" fmla="*/ 1200330 h 1301930"/>
                          <a:gd name="connsiteX57" fmla="*/ 996993 w 1427435"/>
                          <a:gd name="connsiteY57" fmla="*/ 1292405 h 1301930"/>
                          <a:gd name="connsiteX0" fmla="*/ 504464 w 1430206"/>
                          <a:gd name="connsiteY0" fmla="*/ 1301930 h 1301930"/>
                          <a:gd name="connsiteX1" fmla="*/ 504464 w 1430206"/>
                          <a:gd name="connsiteY1" fmla="*/ 1213030 h 1301930"/>
                          <a:gd name="connsiteX2" fmla="*/ 31389 w 1430206"/>
                          <a:gd name="connsiteY2" fmla="*/ 124005 h 1301930"/>
                          <a:gd name="connsiteX3" fmla="*/ 56789 w 1430206"/>
                          <a:gd name="connsiteY3" fmla="*/ 120830 h 1301930"/>
                          <a:gd name="connsiteX4" fmla="*/ 66314 w 1430206"/>
                          <a:gd name="connsiteY4" fmla="*/ 66855 h 1301930"/>
                          <a:gd name="connsiteX5" fmla="*/ 85364 w 1430206"/>
                          <a:gd name="connsiteY5" fmla="*/ 120830 h 1301930"/>
                          <a:gd name="connsiteX6" fmla="*/ 94889 w 1430206"/>
                          <a:gd name="connsiteY6" fmla="*/ 63680 h 1301930"/>
                          <a:gd name="connsiteX7" fmla="*/ 129814 w 1430206"/>
                          <a:gd name="connsiteY7" fmla="*/ 57330 h 1301930"/>
                          <a:gd name="connsiteX8" fmla="*/ 136164 w 1430206"/>
                          <a:gd name="connsiteY8" fmla="*/ 111305 h 1301930"/>
                          <a:gd name="connsiteX9" fmla="*/ 171089 w 1430206"/>
                          <a:gd name="connsiteY9" fmla="*/ 38280 h 1301930"/>
                          <a:gd name="connsiteX10" fmla="*/ 193314 w 1430206"/>
                          <a:gd name="connsiteY10" fmla="*/ 92255 h 1301930"/>
                          <a:gd name="connsiteX11" fmla="*/ 225064 w 1430206"/>
                          <a:gd name="connsiteY11" fmla="*/ 31930 h 1301930"/>
                          <a:gd name="connsiteX12" fmla="*/ 263164 w 1430206"/>
                          <a:gd name="connsiteY12" fmla="*/ 98605 h 1301930"/>
                          <a:gd name="connsiteX13" fmla="*/ 301264 w 1430206"/>
                          <a:gd name="connsiteY13" fmla="*/ 22405 h 1301930"/>
                          <a:gd name="connsiteX14" fmla="*/ 329839 w 1430206"/>
                          <a:gd name="connsiteY14" fmla="*/ 76380 h 1301930"/>
                          <a:gd name="connsiteX15" fmla="*/ 374289 w 1430206"/>
                          <a:gd name="connsiteY15" fmla="*/ 35105 h 1301930"/>
                          <a:gd name="connsiteX16" fmla="*/ 386989 w 1430206"/>
                          <a:gd name="connsiteY16" fmla="*/ 76380 h 1301930"/>
                          <a:gd name="connsiteX17" fmla="*/ 406039 w 1430206"/>
                          <a:gd name="connsiteY17" fmla="*/ 180 h 1301930"/>
                          <a:gd name="connsiteX18" fmla="*/ 428264 w 1430206"/>
                          <a:gd name="connsiteY18" fmla="*/ 54155 h 1301930"/>
                          <a:gd name="connsiteX19" fmla="*/ 463189 w 1430206"/>
                          <a:gd name="connsiteY19" fmla="*/ 19230 h 1301930"/>
                          <a:gd name="connsiteX20" fmla="*/ 482239 w 1430206"/>
                          <a:gd name="connsiteY20" fmla="*/ 82730 h 1301930"/>
                          <a:gd name="connsiteX21" fmla="*/ 529864 w 1430206"/>
                          <a:gd name="connsiteY21" fmla="*/ 73205 h 1301930"/>
                          <a:gd name="connsiteX22" fmla="*/ 539389 w 1430206"/>
                          <a:gd name="connsiteY22" fmla="*/ 35105 h 1301930"/>
                          <a:gd name="connsiteX23" fmla="*/ 561614 w 1430206"/>
                          <a:gd name="connsiteY23" fmla="*/ 76380 h 1301930"/>
                          <a:gd name="connsiteX24" fmla="*/ 593364 w 1430206"/>
                          <a:gd name="connsiteY24" fmla="*/ 19230 h 1301930"/>
                          <a:gd name="connsiteX25" fmla="*/ 625114 w 1430206"/>
                          <a:gd name="connsiteY25" fmla="*/ 82730 h 1301930"/>
                          <a:gd name="connsiteX26" fmla="*/ 647339 w 1430206"/>
                          <a:gd name="connsiteY26" fmla="*/ 35105 h 1301930"/>
                          <a:gd name="connsiteX27" fmla="*/ 672739 w 1430206"/>
                          <a:gd name="connsiteY27" fmla="*/ 82730 h 1301930"/>
                          <a:gd name="connsiteX28" fmla="*/ 707664 w 1430206"/>
                          <a:gd name="connsiteY28" fmla="*/ 28755 h 1301930"/>
                          <a:gd name="connsiteX29" fmla="*/ 726714 w 1430206"/>
                          <a:gd name="connsiteY29" fmla="*/ 82730 h 1301930"/>
                          <a:gd name="connsiteX30" fmla="*/ 758464 w 1430206"/>
                          <a:gd name="connsiteY30" fmla="*/ 60505 h 1301930"/>
                          <a:gd name="connsiteX31" fmla="*/ 767989 w 1430206"/>
                          <a:gd name="connsiteY31" fmla="*/ 108130 h 1301930"/>
                          <a:gd name="connsiteX32" fmla="*/ 780689 w 1430206"/>
                          <a:gd name="connsiteY32" fmla="*/ 60505 h 1301930"/>
                          <a:gd name="connsiteX33" fmla="*/ 806089 w 1430206"/>
                          <a:gd name="connsiteY33" fmla="*/ 66855 h 1301930"/>
                          <a:gd name="connsiteX34" fmla="*/ 793389 w 1430206"/>
                          <a:gd name="connsiteY34" fmla="*/ 89080 h 1301930"/>
                          <a:gd name="connsiteX35" fmla="*/ 866414 w 1430206"/>
                          <a:gd name="connsiteY35" fmla="*/ 82730 h 1301930"/>
                          <a:gd name="connsiteX36" fmla="*/ 885464 w 1430206"/>
                          <a:gd name="connsiteY36" fmla="*/ 120830 h 1301930"/>
                          <a:gd name="connsiteX37" fmla="*/ 898164 w 1430206"/>
                          <a:gd name="connsiteY37" fmla="*/ 66855 h 1301930"/>
                          <a:gd name="connsiteX38" fmla="*/ 901339 w 1430206"/>
                          <a:gd name="connsiteY38" fmla="*/ 120830 h 1301930"/>
                          <a:gd name="connsiteX39" fmla="*/ 929914 w 1430206"/>
                          <a:gd name="connsiteY39" fmla="*/ 73205 h 1301930"/>
                          <a:gd name="connsiteX40" fmla="*/ 945789 w 1430206"/>
                          <a:gd name="connsiteY40" fmla="*/ 143055 h 1301930"/>
                          <a:gd name="connsiteX41" fmla="*/ 990239 w 1430206"/>
                          <a:gd name="connsiteY41" fmla="*/ 73205 h 1301930"/>
                          <a:gd name="connsiteX42" fmla="*/ 1002939 w 1430206"/>
                          <a:gd name="connsiteY42" fmla="*/ 120830 h 1301930"/>
                          <a:gd name="connsiteX43" fmla="*/ 1044214 w 1430206"/>
                          <a:gd name="connsiteY43" fmla="*/ 101780 h 1301930"/>
                          <a:gd name="connsiteX44" fmla="*/ 1082314 w 1430206"/>
                          <a:gd name="connsiteY44" fmla="*/ 143055 h 1301930"/>
                          <a:gd name="connsiteX45" fmla="*/ 1082314 w 1430206"/>
                          <a:gd name="connsiteY45" fmla="*/ 79555 h 1301930"/>
                          <a:gd name="connsiteX46" fmla="*/ 1082314 w 1430206"/>
                          <a:gd name="connsiteY46" fmla="*/ 180 h 1301930"/>
                          <a:gd name="connsiteX47" fmla="*/ 1098189 w 1430206"/>
                          <a:gd name="connsiteY47" fmla="*/ 101780 h 1301930"/>
                          <a:gd name="connsiteX48" fmla="*/ 1152164 w 1430206"/>
                          <a:gd name="connsiteY48" fmla="*/ 117655 h 1301930"/>
                          <a:gd name="connsiteX49" fmla="*/ 1174389 w 1430206"/>
                          <a:gd name="connsiteY49" fmla="*/ 47805 h 1301930"/>
                          <a:gd name="connsiteX50" fmla="*/ 1202964 w 1430206"/>
                          <a:gd name="connsiteY50" fmla="*/ 117655 h 1301930"/>
                          <a:gd name="connsiteX51" fmla="*/ 1225189 w 1430206"/>
                          <a:gd name="connsiteY51" fmla="*/ 47805 h 1301930"/>
                          <a:gd name="connsiteX52" fmla="*/ 1263289 w 1430206"/>
                          <a:gd name="connsiteY52" fmla="*/ 117655 h 1301930"/>
                          <a:gd name="connsiteX53" fmla="*/ 1326789 w 1430206"/>
                          <a:gd name="connsiteY53" fmla="*/ 82730 h 1301930"/>
                          <a:gd name="connsiteX54" fmla="*/ 1342664 w 1430206"/>
                          <a:gd name="connsiteY54" fmla="*/ 114480 h 1301930"/>
                          <a:gd name="connsiteX55" fmla="*/ 1406164 w 1430206"/>
                          <a:gd name="connsiteY55" fmla="*/ 139880 h 1301930"/>
                          <a:gd name="connsiteX56" fmla="*/ 1002939 w 1430206"/>
                          <a:gd name="connsiteY56" fmla="*/ 1200330 h 1301930"/>
                          <a:gd name="connsiteX57" fmla="*/ 999764 w 1430206"/>
                          <a:gd name="connsiteY57" fmla="*/ 1292405 h 1301930"/>
                          <a:gd name="connsiteX0" fmla="*/ 504464 w 1422587"/>
                          <a:gd name="connsiteY0" fmla="*/ 1301930 h 1301930"/>
                          <a:gd name="connsiteX1" fmla="*/ 504464 w 1422587"/>
                          <a:gd name="connsiteY1" fmla="*/ 1213030 h 1301930"/>
                          <a:gd name="connsiteX2" fmla="*/ 31389 w 1422587"/>
                          <a:gd name="connsiteY2" fmla="*/ 124005 h 1301930"/>
                          <a:gd name="connsiteX3" fmla="*/ 56789 w 1422587"/>
                          <a:gd name="connsiteY3" fmla="*/ 120830 h 1301930"/>
                          <a:gd name="connsiteX4" fmla="*/ 66314 w 1422587"/>
                          <a:gd name="connsiteY4" fmla="*/ 66855 h 1301930"/>
                          <a:gd name="connsiteX5" fmla="*/ 85364 w 1422587"/>
                          <a:gd name="connsiteY5" fmla="*/ 120830 h 1301930"/>
                          <a:gd name="connsiteX6" fmla="*/ 94889 w 1422587"/>
                          <a:gd name="connsiteY6" fmla="*/ 63680 h 1301930"/>
                          <a:gd name="connsiteX7" fmla="*/ 129814 w 1422587"/>
                          <a:gd name="connsiteY7" fmla="*/ 57330 h 1301930"/>
                          <a:gd name="connsiteX8" fmla="*/ 136164 w 1422587"/>
                          <a:gd name="connsiteY8" fmla="*/ 111305 h 1301930"/>
                          <a:gd name="connsiteX9" fmla="*/ 171089 w 1422587"/>
                          <a:gd name="connsiteY9" fmla="*/ 38280 h 1301930"/>
                          <a:gd name="connsiteX10" fmla="*/ 193314 w 1422587"/>
                          <a:gd name="connsiteY10" fmla="*/ 92255 h 1301930"/>
                          <a:gd name="connsiteX11" fmla="*/ 225064 w 1422587"/>
                          <a:gd name="connsiteY11" fmla="*/ 31930 h 1301930"/>
                          <a:gd name="connsiteX12" fmla="*/ 263164 w 1422587"/>
                          <a:gd name="connsiteY12" fmla="*/ 98605 h 1301930"/>
                          <a:gd name="connsiteX13" fmla="*/ 301264 w 1422587"/>
                          <a:gd name="connsiteY13" fmla="*/ 22405 h 1301930"/>
                          <a:gd name="connsiteX14" fmla="*/ 329839 w 1422587"/>
                          <a:gd name="connsiteY14" fmla="*/ 76380 h 1301930"/>
                          <a:gd name="connsiteX15" fmla="*/ 374289 w 1422587"/>
                          <a:gd name="connsiteY15" fmla="*/ 35105 h 1301930"/>
                          <a:gd name="connsiteX16" fmla="*/ 386989 w 1422587"/>
                          <a:gd name="connsiteY16" fmla="*/ 76380 h 1301930"/>
                          <a:gd name="connsiteX17" fmla="*/ 406039 w 1422587"/>
                          <a:gd name="connsiteY17" fmla="*/ 180 h 1301930"/>
                          <a:gd name="connsiteX18" fmla="*/ 428264 w 1422587"/>
                          <a:gd name="connsiteY18" fmla="*/ 54155 h 1301930"/>
                          <a:gd name="connsiteX19" fmla="*/ 463189 w 1422587"/>
                          <a:gd name="connsiteY19" fmla="*/ 19230 h 1301930"/>
                          <a:gd name="connsiteX20" fmla="*/ 482239 w 1422587"/>
                          <a:gd name="connsiteY20" fmla="*/ 82730 h 1301930"/>
                          <a:gd name="connsiteX21" fmla="*/ 529864 w 1422587"/>
                          <a:gd name="connsiteY21" fmla="*/ 73205 h 1301930"/>
                          <a:gd name="connsiteX22" fmla="*/ 539389 w 1422587"/>
                          <a:gd name="connsiteY22" fmla="*/ 35105 h 1301930"/>
                          <a:gd name="connsiteX23" fmla="*/ 561614 w 1422587"/>
                          <a:gd name="connsiteY23" fmla="*/ 76380 h 1301930"/>
                          <a:gd name="connsiteX24" fmla="*/ 593364 w 1422587"/>
                          <a:gd name="connsiteY24" fmla="*/ 19230 h 1301930"/>
                          <a:gd name="connsiteX25" fmla="*/ 625114 w 1422587"/>
                          <a:gd name="connsiteY25" fmla="*/ 82730 h 1301930"/>
                          <a:gd name="connsiteX26" fmla="*/ 647339 w 1422587"/>
                          <a:gd name="connsiteY26" fmla="*/ 35105 h 1301930"/>
                          <a:gd name="connsiteX27" fmla="*/ 672739 w 1422587"/>
                          <a:gd name="connsiteY27" fmla="*/ 82730 h 1301930"/>
                          <a:gd name="connsiteX28" fmla="*/ 707664 w 1422587"/>
                          <a:gd name="connsiteY28" fmla="*/ 28755 h 1301930"/>
                          <a:gd name="connsiteX29" fmla="*/ 726714 w 1422587"/>
                          <a:gd name="connsiteY29" fmla="*/ 82730 h 1301930"/>
                          <a:gd name="connsiteX30" fmla="*/ 758464 w 1422587"/>
                          <a:gd name="connsiteY30" fmla="*/ 60505 h 1301930"/>
                          <a:gd name="connsiteX31" fmla="*/ 767989 w 1422587"/>
                          <a:gd name="connsiteY31" fmla="*/ 108130 h 1301930"/>
                          <a:gd name="connsiteX32" fmla="*/ 780689 w 1422587"/>
                          <a:gd name="connsiteY32" fmla="*/ 60505 h 1301930"/>
                          <a:gd name="connsiteX33" fmla="*/ 806089 w 1422587"/>
                          <a:gd name="connsiteY33" fmla="*/ 66855 h 1301930"/>
                          <a:gd name="connsiteX34" fmla="*/ 793389 w 1422587"/>
                          <a:gd name="connsiteY34" fmla="*/ 89080 h 1301930"/>
                          <a:gd name="connsiteX35" fmla="*/ 866414 w 1422587"/>
                          <a:gd name="connsiteY35" fmla="*/ 82730 h 1301930"/>
                          <a:gd name="connsiteX36" fmla="*/ 885464 w 1422587"/>
                          <a:gd name="connsiteY36" fmla="*/ 120830 h 1301930"/>
                          <a:gd name="connsiteX37" fmla="*/ 898164 w 1422587"/>
                          <a:gd name="connsiteY37" fmla="*/ 66855 h 1301930"/>
                          <a:gd name="connsiteX38" fmla="*/ 901339 w 1422587"/>
                          <a:gd name="connsiteY38" fmla="*/ 120830 h 1301930"/>
                          <a:gd name="connsiteX39" fmla="*/ 929914 w 1422587"/>
                          <a:gd name="connsiteY39" fmla="*/ 73205 h 1301930"/>
                          <a:gd name="connsiteX40" fmla="*/ 945789 w 1422587"/>
                          <a:gd name="connsiteY40" fmla="*/ 143055 h 1301930"/>
                          <a:gd name="connsiteX41" fmla="*/ 990239 w 1422587"/>
                          <a:gd name="connsiteY41" fmla="*/ 73205 h 1301930"/>
                          <a:gd name="connsiteX42" fmla="*/ 1002939 w 1422587"/>
                          <a:gd name="connsiteY42" fmla="*/ 120830 h 1301930"/>
                          <a:gd name="connsiteX43" fmla="*/ 1044214 w 1422587"/>
                          <a:gd name="connsiteY43" fmla="*/ 101780 h 1301930"/>
                          <a:gd name="connsiteX44" fmla="*/ 1082314 w 1422587"/>
                          <a:gd name="connsiteY44" fmla="*/ 143055 h 1301930"/>
                          <a:gd name="connsiteX45" fmla="*/ 1082314 w 1422587"/>
                          <a:gd name="connsiteY45" fmla="*/ 79555 h 1301930"/>
                          <a:gd name="connsiteX46" fmla="*/ 1082314 w 1422587"/>
                          <a:gd name="connsiteY46" fmla="*/ 180 h 1301930"/>
                          <a:gd name="connsiteX47" fmla="*/ 1098189 w 1422587"/>
                          <a:gd name="connsiteY47" fmla="*/ 101780 h 1301930"/>
                          <a:gd name="connsiteX48" fmla="*/ 1152164 w 1422587"/>
                          <a:gd name="connsiteY48" fmla="*/ 117655 h 1301930"/>
                          <a:gd name="connsiteX49" fmla="*/ 1174389 w 1422587"/>
                          <a:gd name="connsiteY49" fmla="*/ 47805 h 1301930"/>
                          <a:gd name="connsiteX50" fmla="*/ 1202964 w 1422587"/>
                          <a:gd name="connsiteY50" fmla="*/ 117655 h 1301930"/>
                          <a:gd name="connsiteX51" fmla="*/ 1225189 w 1422587"/>
                          <a:gd name="connsiteY51" fmla="*/ 47805 h 1301930"/>
                          <a:gd name="connsiteX52" fmla="*/ 1263289 w 1422587"/>
                          <a:gd name="connsiteY52" fmla="*/ 117655 h 1301930"/>
                          <a:gd name="connsiteX53" fmla="*/ 1326789 w 1422587"/>
                          <a:gd name="connsiteY53" fmla="*/ 82730 h 1301930"/>
                          <a:gd name="connsiteX54" fmla="*/ 1342664 w 1422587"/>
                          <a:gd name="connsiteY54" fmla="*/ 114480 h 1301930"/>
                          <a:gd name="connsiteX55" fmla="*/ 1406164 w 1422587"/>
                          <a:gd name="connsiteY55" fmla="*/ 139880 h 1301930"/>
                          <a:gd name="connsiteX56" fmla="*/ 1002939 w 1422587"/>
                          <a:gd name="connsiteY56" fmla="*/ 1193980 h 1301930"/>
                          <a:gd name="connsiteX57" fmla="*/ 999764 w 1422587"/>
                          <a:gd name="connsiteY57" fmla="*/ 1292405 h 1301930"/>
                          <a:gd name="connsiteX0" fmla="*/ 504533 w 1422656"/>
                          <a:gd name="connsiteY0" fmla="*/ 1301930 h 1301930"/>
                          <a:gd name="connsiteX1" fmla="*/ 504533 w 1422656"/>
                          <a:gd name="connsiteY1" fmla="*/ 1213030 h 1301930"/>
                          <a:gd name="connsiteX2" fmla="*/ 31458 w 1422656"/>
                          <a:gd name="connsiteY2" fmla="*/ 124005 h 1301930"/>
                          <a:gd name="connsiteX3" fmla="*/ 56858 w 1422656"/>
                          <a:gd name="connsiteY3" fmla="*/ 120830 h 1301930"/>
                          <a:gd name="connsiteX4" fmla="*/ 68765 w 1422656"/>
                          <a:gd name="connsiteY4" fmla="*/ 64474 h 1301930"/>
                          <a:gd name="connsiteX5" fmla="*/ 85433 w 1422656"/>
                          <a:gd name="connsiteY5" fmla="*/ 120830 h 1301930"/>
                          <a:gd name="connsiteX6" fmla="*/ 94958 w 1422656"/>
                          <a:gd name="connsiteY6" fmla="*/ 63680 h 1301930"/>
                          <a:gd name="connsiteX7" fmla="*/ 129883 w 1422656"/>
                          <a:gd name="connsiteY7" fmla="*/ 57330 h 1301930"/>
                          <a:gd name="connsiteX8" fmla="*/ 136233 w 1422656"/>
                          <a:gd name="connsiteY8" fmla="*/ 111305 h 1301930"/>
                          <a:gd name="connsiteX9" fmla="*/ 171158 w 1422656"/>
                          <a:gd name="connsiteY9" fmla="*/ 38280 h 1301930"/>
                          <a:gd name="connsiteX10" fmla="*/ 193383 w 1422656"/>
                          <a:gd name="connsiteY10" fmla="*/ 92255 h 1301930"/>
                          <a:gd name="connsiteX11" fmla="*/ 225133 w 1422656"/>
                          <a:gd name="connsiteY11" fmla="*/ 31930 h 1301930"/>
                          <a:gd name="connsiteX12" fmla="*/ 263233 w 1422656"/>
                          <a:gd name="connsiteY12" fmla="*/ 98605 h 1301930"/>
                          <a:gd name="connsiteX13" fmla="*/ 301333 w 1422656"/>
                          <a:gd name="connsiteY13" fmla="*/ 22405 h 1301930"/>
                          <a:gd name="connsiteX14" fmla="*/ 329908 w 1422656"/>
                          <a:gd name="connsiteY14" fmla="*/ 76380 h 1301930"/>
                          <a:gd name="connsiteX15" fmla="*/ 374358 w 1422656"/>
                          <a:gd name="connsiteY15" fmla="*/ 35105 h 1301930"/>
                          <a:gd name="connsiteX16" fmla="*/ 387058 w 1422656"/>
                          <a:gd name="connsiteY16" fmla="*/ 76380 h 1301930"/>
                          <a:gd name="connsiteX17" fmla="*/ 406108 w 1422656"/>
                          <a:gd name="connsiteY17" fmla="*/ 180 h 1301930"/>
                          <a:gd name="connsiteX18" fmla="*/ 428333 w 1422656"/>
                          <a:gd name="connsiteY18" fmla="*/ 54155 h 1301930"/>
                          <a:gd name="connsiteX19" fmla="*/ 463258 w 1422656"/>
                          <a:gd name="connsiteY19" fmla="*/ 19230 h 1301930"/>
                          <a:gd name="connsiteX20" fmla="*/ 482308 w 1422656"/>
                          <a:gd name="connsiteY20" fmla="*/ 82730 h 1301930"/>
                          <a:gd name="connsiteX21" fmla="*/ 529933 w 1422656"/>
                          <a:gd name="connsiteY21" fmla="*/ 73205 h 1301930"/>
                          <a:gd name="connsiteX22" fmla="*/ 539458 w 1422656"/>
                          <a:gd name="connsiteY22" fmla="*/ 35105 h 1301930"/>
                          <a:gd name="connsiteX23" fmla="*/ 561683 w 1422656"/>
                          <a:gd name="connsiteY23" fmla="*/ 76380 h 1301930"/>
                          <a:gd name="connsiteX24" fmla="*/ 593433 w 1422656"/>
                          <a:gd name="connsiteY24" fmla="*/ 19230 h 1301930"/>
                          <a:gd name="connsiteX25" fmla="*/ 625183 w 1422656"/>
                          <a:gd name="connsiteY25" fmla="*/ 82730 h 1301930"/>
                          <a:gd name="connsiteX26" fmla="*/ 647408 w 1422656"/>
                          <a:gd name="connsiteY26" fmla="*/ 35105 h 1301930"/>
                          <a:gd name="connsiteX27" fmla="*/ 672808 w 1422656"/>
                          <a:gd name="connsiteY27" fmla="*/ 82730 h 1301930"/>
                          <a:gd name="connsiteX28" fmla="*/ 707733 w 1422656"/>
                          <a:gd name="connsiteY28" fmla="*/ 28755 h 1301930"/>
                          <a:gd name="connsiteX29" fmla="*/ 726783 w 1422656"/>
                          <a:gd name="connsiteY29" fmla="*/ 82730 h 1301930"/>
                          <a:gd name="connsiteX30" fmla="*/ 758533 w 1422656"/>
                          <a:gd name="connsiteY30" fmla="*/ 60505 h 1301930"/>
                          <a:gd name="connsiteX31" fmla="*/ 768058 w 1422656"/>
                          <a:gd name="connsiteY31" fmla="*/ 108130 h 1301930"/>
                          <a:gd name="connsiteX32" fmla="*/ 780758 w 1422656"/>
                          <a:gd name="connsiteY32" fmla="*/ 60505 h 1301930"/>
                          <a:gd name="connsiteX33" fmla="*/ 806158 w 1422656"/>
                          <a:gd name="connsiteY33" fmla="*/ 66855 h 1301930"/>
                          <a:gd name="connsiteX34" fmla="*/ 793458 w 1422656"/>
                          <a:gd name="connsiteY34" fmla="*/ 89080 h 1301930"/>
                          <a:gd name="connsiteX35" fmla="*/ 866483 w 1422656"/>
                          <a:gd name="connsiteY35" fmla="*/ 82730 h 1301930"/>
                          <a:gd name="connsiteX36" fmla="*/ 885533 w 1422656"/>
                          <a:gd name="connsiteY36" fmla="*/ 120830 h 1301930"/>
                          <a:gd name="connsiteX37" fmla="*/ 898233 w 1422656"/>
                          <a:gd name="connsiteY37" fmla="*/ 66855 h 1301930"/>
                          <a:gd name="connsiteX38" fmla="*/ 901408 w 1422656"/>
                          <a:gd name="connsiteY38" fmla="*/ 120830 h 1301930"/>
                          <a:gd name="connsiteX39" fmla="*/ 929983 w 1422656"/>
                          <a:gd name="connsiteY39" fmla="*/ 73205 h 1301930"/>
                          <a:gd name="connsiteX40" fmla="*/ 945858 w 1422656"/>
                          <a:gd name="connsiteY40" fmla="*/ 143055 h 1301930"/>
                          <a:gd name="connsiteX41" fmla="*/ 990308 w 1422656"/>
                          <a:gd name="connsiteY41" fmla="*/ 73205 h 1301930"/>
                          <a:gd name="connsiteX42" fmla="*/ 1003008 w 1422656"/>
                          <a:gd name="connsiteY42" fmla="*/ 120830 h 1301930"/>
                          <a:gd name="connsiteX43" fmla="*/ 1044283 w 1422656"/>
                          <a:gd name="connsiteY43" fmla="*/ 101780 h 1301930"/>
                          <a:gd name="connsiteX44" fmla="*/ 1082383 w 1422656"/>
                          <a:gd name="connsiteY44" fmla="*/ 143055 h 1301930"/>
                          <a:gd name="connsiteX45" fmla="*/ 1082383 w 1422656"/>
                          <a:gd name="connsiteY45" fmla="*/ 79555 h 1301930"/>
                          <a:gd name="connsiteX46" fmla="*/ 1082383 w 1422656"/>
                          <a:gd name="connsiteY46" fmla="*/ 180 h 1301930"/>
                          <a:gd name="connsiteX47" fmla="*/ 1098258 w 1422656"/>
                          <a:gd name="connsiteY47" fmla="*/ 101780 h 1301930"/>
                          <a:gd name="connsiteX48" fmla="*/ 1152233 w 1422656"/>
                          <a:gd name="connsiteY48" fmla="*/ 117655 h 1301930"/>
                          <a:gd name="connsiteX49" fmla="*/ 1174458 w 1422656"/>
                          <a:gd name="connsiteY49" fmla="*/ 47805 h 1301930"/>
                          <a:gd name="connsiteX50" fmla="*/ 1203033 w 1422656"/>
                          <a:gd name="connsiteY50" fmla="*/ 117655 h 1301930"/>
                          <a:gd name="connsiteX51" fmla="*/ 1225258 w 1422656"/>
                          <a:gd name="connsiteY51" fmla="*/ 47805 h 1301930"/>
                          <a:gd name="connsiteX52" fmla="*/ 1263358 w 1422656"/>
                          <a:gd name="connsiteY52" fmla="*/ 117655 h 1301930"/>
                          <a:gd name="connsiteX53" fmla="*/ 1326858 w 1422656"/>
                          <a:gd name="connsiteY53" fmla="*/ 82730 h 1301930"/>
                          <a:gd name="connsiteX54" fmla="*/ 1342733 w 1422656"/>
                          <a:gd name="connsiteY54" fmla="*/ 114480 h 1301930"/>
                          <a:gd name="connsiteX55" fmla="*/ 1406233 w 1422656"/>
                          <a:gd name="connsiteY55" fmla="*/ 139880 h 1301930"/>
                          <a:gd name="connsiteX56" fmla="*/ 1003008 w 1422656"/>
                          <a:gd name="connsiteY56" fmla="*/ 1193980 h 1301930"/>
                          <a:gd name="connsiteX57" fmla="*/ 999833 w 1422656"/>
                          <a:gd name="connsiteY57" fmla="*/ 1292405 h 1301930"/>
                          <a:gd name="connsiteX0" fmla="*/ 504327 w 1422450"/>
                          <a:gd name="connsiteY0" fmla="*/ 1301930 h 1301930"/>
                          <a:gd name="connsiteX1" fmla="*/ 504327 w 1422450"/>
                          <a:gd name="connsiteY1" fmla="*/ 1213030 h 1301930"/>
                          <a:gd name="connsiteX2" fmla="*/ 31252 w 1422450"/>
                          <a:gd name="connsiteY2" fmla="*/ 124005 h 1301930"/>
                          <a:gd name="connsiteX3" fmla="*/ 56652 w 1422450"/>
                          <a:gd name="connsiteY3" fmla="*/ 120830 h 1301930"/>
                          <a:gd name="connsiteX4" fmla="*/ 61415 w 1422450"/>
                          <a:gd name="connsiteY4" fmla="*/ 62093 h 1301930"/>
                          <a:gd name="connsiteX5" fmla="*/ 85227 w 1422450"/>
                          <a:gd name="connsiteY5" fmla="*/ 120830 h 1301930"/>
                          <a:gd name="connsiteX6" fmla="*/ 94752 w 1422450"/>
                          <a:gd name="connsiteY6" fmla="*/ 63680 h 1301930"/>
                          <a:gd name="connsiteX7" fmla="*/ 129677 w 1422450"/>
                          <a:gd name="connsiteY7" fmla="*/ 57330 h 1301930"/>
                          <a:gd name="connsiteX8" fmla="*/ 136027 w 1422450"/>
                          <a:gd name="connsiteY8" fmla="*/ 111305 h 1301930"/>
                          <a:gd name="connsiteX9" fmla="*/ 170952 w 1422450"/>
                          <a:gd name="connsiteY9" fmla="*/ 38280 h 1301930"/>
                          <a:gd name="connsiteX10" fmla="*/ 193177 w 1422450"/>
                          <a:gd name="connsiteY10" fmla="*/ 92255 h 1301930"/>
                          <a:gd name="connsiteX11" fmla="*/ 224927 w 1422450"/>
                          <a:gd name="connsiteY11" fmla="*/ 31930 h 1301930"/>
                          <a:gd name="connsiteX12" fmla="*/ 263027 w 1422450"/>
                          <a:gd name="connsiteY12" fmla="*/ 98605 h 1301930"/>
                          <a:gd name="connsiteX13" fmla="*/ 301127 w 1422450"/>
                          <a:gd name="connsiteY13" fmla="*/ 22405 h 1301930"/>
                          <a:gd name="connsiteX14" fmla="*/ 329702 w 1422450"/>
                          <a:gd name="connsiteY14" fmla="*/ 76380 h 1301930"/>
                          <a:gd name="connsiteX15" fmla="*/ 374152 w 1422450"/>
                          <a:gd name="connsiteY15" fmla="*/ 35105 h 1301930"/>
                          <a:gd name="connsiteX16" fmla="*/ 386852 w 1422450"/>
                          <a:gd name="connsiteY16" fmla="*/ 76380 h 1301930"/>
                          <a:gd name="connsiteX17" fmla="*/ 405902 w 1422450"/>
                          <a:gd name="connsiteY17" fmla="*/ 180 h 1301930"/>
                          <a:gd name="connsiteX18" fmla="*/ 428127 w 1422450"/>
                          <a:gd name="connsiteY18" fmla="*/ 54155 h 1301930"/>
                          <a:gd name="connsiteX19" fmla="*/ 463052 w 1422450"/>
                          <a:gd name="connsiteY19" fmla="*/ 19230 h 1301930"/>
                          <a:gd name="connsiteX20" fmla="*/ 482102 w 1422450"/>
                          <a:gd name="connsiteY20" fmla="*/ 82730 h 1301930"/>
                          <a:gd name="connsiteX21" fmla="*/ 529727 w 1422450"/>
                          <a:gd name="connsiteY21" fmla="*/ 73205 h 1301930"/>
                          <a:gd name="connsiteX22" fmla="*/ 539252 w 1422450"/>
                          <a:gd name="connsiteY22" fmla="*/ 35105 h 1301930"/>
                          <a:gd name="connsiteX23" fmla="*/ 561477 w 1422450"/>
                          <a:gd name="connsiteY23" fmla="*/ 76380 h 1301930"/>
                          <a:gd name="connsiteX24" fmla="*/ 593227 w 1422450"/>
                          <a:gd name="connsiteY24" fmla="*/ 19230 h 1301930"/>
                          <a:gd name="connsiteX25" fmla="*/ 624977 w 1422450"/>
                          <a:gd name="connsiteY25" fmla="*/ 82730 h 1301930"/>
                          <a:gd name="connsiteX26" fmla="*/ 647202 w 1422450"/>
                          <a:gd name="connsiteY26" fmla="*/ 35105 h 1301930"/>
                          <a:gd name="connsiteX27" fmla="*/ 672602 w 1422450"/>
                          <a:gd name="connsiteY27" fmla="*/ 82730 h 1301930"/>
                          <a:gd name="connsiteX28" fmla="*/ 707527 w 1422450"/>
                          <a:gd name="connsiteY28" fmla="*/ 28755 h 1301930"/>
                          <a:gd name="connsiteX29" fmla="*/ 726577 w 1422450"/>
                          <a:gd name="connsiteY29" fmla="*/ 82730 h 1301930"/>
                          <a:gd name="connsiteX30" fmla="*/ 758327 w 1422450"/>
                          <a:gd name="connsiteY30" fmla="*/ 60505 h 1301930"/>
                          <a:gd name="connsiteX31" fmla="*/ 767852 w 1422450"/>
                          <a:gd name="connsiteY31" fmla="*/ 108130 h 1301930"/>
                          <a:gd name="connsiteX32" fmla="*/ 780552 w 1422450"/>
                          <a:gd name="connsiteY32" fmla="*/ 60505 h 1301930"/>
                          <a:gd name="connsiteX33" fmla="*/ 805952 w 1422450"/>
                          <a:gd name="connsiteY33" fmla="*/ 66855 h 1301930"/>
                          <a:gd name="connsiteX34" fmla="*/ 793252 w 1422450"/>
                          <a:gd name="connsiteY34" fmla="*/ 89080 h 1301930"/>
                          <a:gd name="connsiteX35" fmla="*/ 866277 w 1422450"/>
                          <a:gd name="connsiteY35" fmla="*/ 82730 h 1301930"/>
                          <a:gd name="connsiteX36" fmla="*/ 885327 w 1422450"/>
                          <a:gd name="connsiteY36" fmla="*/ 120830 h 1301930"/>
                          <a:gd name="connsiteX37" fmla="*/ 898027 w 1422450"/>
                          <a:gd name="connsiteY37" fmla="*/ 66855 h 1301930"/>
                          <a:gd name="connsiteX38" fmla="*/ 901202 w 1422450"/>
                          <a:gd name="connsiteY38" fmla="*/ 120830 h 1301930"/>
                          <a:gd name="connsiteX39" fmla="*/ 929777 w 1422450"/>
                          <a:gd name="connsiteY39" fmla="*/ 73205 h 1301930"/>
                          <a:gd name="connsiteX40" fmla="*/ 945652 w 1422450"/>
                          <a:gd name="connsiteY40" fmla="*/ 143055 h 1301930"/>
                          <a:gd name="connsiteX41" fmla="*/ 990102 w 1422450"/>
                          <a:gd name="connsiteY41" fmla="*/ 73205 h 1301930"/>
                          <a:gd name="connsiteX42" fmla="*/ 1002802 w 1422450"/>
                          <a:gd name="connsiteY42" fmla="*/ 120830 h 1301930"/>
                          <a:gd name="connsiteX43" fmla="*/ 1044077 w 1422450"/>
                          <a:gd name="connsiteY43" fmla="*/ 101780 h 1301930"/>
                          <a:gd name="connsiteX44" fmla="*/ 1082177 w 1422450"/>
                          <a:gd name="connsiteY44" fmla="*/ 143055 h 1301930"/>
                          <a:gd name="connsiteX45" fmla="*/ 1082177 w 1422450"/>
                          <a:gd name="connsiteY45" fmla="*/ 79555 h 1301930"/>
                          <a:gd name="connsiteX46" fmla="*/ 1082177 w 1422450"/>
                          <a:gd name="connsiteY46" fmla="*/ 180 h 1301930"/>
                          <a:gd name="connsiteX47" fmla="*/ 1098052 w 1422450"/>
                          <a:gd name="connsiteY47" fmla="*/ 101780 h 1301930"/>
                          <a:gd name="connsiteX48" fmla="*/ 1152027 w 1422450"/>
                          <a:gd name="connsiteY48" fmla="*/ 117655 h 1301930"/>
                          <a:gd name="connsiteX49" fmla="*/ 1174252 w 1422450"/>
                          <a:gd name="connsiteY49" fmla="*/ 47805 h 1301930"/>
                          <a:gd name="connsiteX50" fmla="*/ 1202827 w 1422450"/>
                          <a:gd name="connsiteY50" fmla="*/ 117655 h 1301930"/>
                          <a:gd name="connsiteX51" fmla="*/ 1225052 w 1422450"/>
                          <a:gd name="connsiteY51" fmla="*/ 47805 h 1301930"/>
                          <a:gd name="connsiteX52" fmla="*/ 1263152 w 1422450"/>
                          <a:gd name="connsiteY52" fmla="*/ 117655 h 1301930"/>
                          <a:gd name="connsiteX53" fmla="*/ 1326652 w 1422450"/>
                          <a:gd name="connsiteY53" fmla="*/ 82730 h 1301930"/>
                          <a:gd name="connsiteX54" fmla="*/ 1342527 w 1422450"/>
                          <a:gd name="connsiteY54" fmla="*/ 114480 h 1301930"/>
                          <a:gd name="connsiteX55" fmla="*/ 1406027 w 1422450"/>
                          <a:gd name="connsiteY55" fmla="*/ 139880 h 1301930"/>
                          <a:gd name="connsiteX56" fmla="*/ 1002802 w 1422450"/>
                          <a:gd name="connsiteY56" fmla="*/ 1193980 h 1301930"/>
                          <a:gd name="connsiteX57" fmla="*/ 999627 w 1422450"/>
                          <a:gd name="connsiteY57" fmla="*/ 1292405 h 1301930"/>
                          <a:gd name="connsiteX0" fmla="*/ 504327 w 1422450"/>
                          <a:gd name="connsiteY0" fmla="*/ 1301930 h 1301930"/>
                          <a:gd name="connsiteX1" fmla="*/ 504327 w 1422450"/>
                          <a:gd name="connsiteY1" fmla="*/ 1213030 h 1301930"/>
                          <a:gd name="connsiteX2" fmla="*/ 31252 w 1422450"/>
                          <a:gd name="connsiteY2" fmla="*/ 124005 h 1301930"/>
                          <a:gd name="connsiteX3" fmla="*/ 56652 w 1422450"/>
                          <a:gd name="connsiteY3" fmla="*/ 120830 h 1301930"/>
                          <a:gd name="connsiteX4" fmla="*/ 61415 w 1422450"/>
                          <a:gd name="connsiteY4" fmla="*/ 62093 h 1301930"/>
                          <a:gd name="connsiteX5" fmla="*/ 85227 w 1422450"/>
                          <a:gd name="connsiteY5" fmla="*/ 120830 h 1301930"/>
                          <a:gd name="connsiteX6" fmla="*/ 94752 w 1422450"/>
                          <a:gd name="connsiteY6" fmla="*/ 63680 h 1301930"/>
                          <a:gd name="connsiteX7" fmla="*/ 129677 w 1422450"/>
                          <a:gd name="connsiteY7" fmla="*/ 57330 h 1301930"/>
                          <a:gd name="connsiteX8" fmla="*/ 136027 w 1422450"/>
                          <a:gd name="connsiteY8" fmla="*/ 111305 h 1301930"/>
                          <a:gd name="connsiteX9" fmla="*/ 170952 w 1422450"/>
                          <a:gd name="connsiteY9" fmla="*/ 38280 h 1301930"/>
                          <a:gd name="connsiteX10" fmla="*/ 193177 w 1422450"/>
                          <a:gd name="connsiteY10" fmla="*/ 92255 h 1301930"/>
                          <a:gd name="connsiteX11" fmla="*/ 224927 w 1422450"/>
                          <a:gd name="connsiteY11" fmla="*/ 31930 h 1301930"/>
                          <a:gd name="connsiteX12" fmla="*/ 263027 w 1422450"/>
                          <a:gd name="connsiteY12" fmla="*/ 98605 h 1301930"/>
                          <a:gd name="connsiteX13" fmla="*/ 301127 w 1422450"/>
                          <a:gd name="connsiteY13" fmla="*/ 22405 h 1301930"/>
                          <a:gd name="connsiteX14" fmla="*/ 329702 w 1422450"/>
                          <a:gd name="connsiteY14" fmla="*/ 76380 h 1301930"/>
                          <a:gd name="connsiteX15" fmla="*/ 374152 w 1422450"/>
                          <a:gd name="connsiteY15" fmla="*/ 35105 h 1301930"/>
                          <a:gd name="connsiteX16" fmla="*/ 386852 w 1422450"/>
                          <a:gd name="connsiteY16" fmla="*/ 76380 h 1301930"/>
                          <a:gd name="connsiteX17" fmla="*/ 405902 w 1422450"/>
                          <a:gd name="connsiteY17" fmla="*/ 180 h 1301930"/>
                          <a:gd name="connsiteX18" fmla="*/ 428127 w 1422450"/>
                          <a:gd name="connsiteY18" fmla="*/ 54155 h 1301930"/>
                          <a:gd name="connsiteX19" fmla="*/ 463052 w 1422450"/>
                          <a:gd name="connsiteY19" fmla="*/ 19230 h 1301930"/>
                          <a:gd name="connsiteX20" fmla="*/ 482102 w 1422450"/>
                          <a:gd name="connsiteY20" fmla="*/ 82730 h 1301930"/>
                          <a:gd name="connsiteX21" fmla="*/ 529727 w 1422450"/>
                          <a:gd name="connsiteY21" fmla="*/ 73205 h 1301930"/>
                          <a:gd name="connsiteX22" fmla="*/ 539252 w 1422450"/>
                          <a:gd name="connsiteY22" fmla="*/ 35105 h 1301930"/>
                          <a:gd name="connsiteX23" fmla="*/ 561477 w 1422450"/>
                          <a:gd name="connsiteY23" fmla="*/ 76380 h 1301930"/>
                          <a:gd name="connsiteX24" fmla="*/ 593227 w 1422450"/>
                          <a:gd name="connsiteY24" fmla="*/ 19230 h 1301930"/>
                          <a:gd name="connsiteX25" fmla="*/ 624977 w 1422450"/>
                          <a:gd name="connsiteY25" fmla="*/ 82730 h 1301930"/>
                          <a:gd name="connsiteX26" fmla="*/ 647202 w 1422450"/>
                          <a:gd name="connsiteY26" fmla="*/ 35105 h 1301930"/>
                          <a:gd name="connsiteX27" fmla="*/ 672602 w 1422450"/>
                          <a:gd name="connsiteY27" fmla="*/ 82730 h 1301930"/>
                          <a:gd name="connsiteX28" fmla="*/ 707527 w 1422450"/>
                          <a:gd name="connsiteY28" fmla="*/ 28755 h 1301930"/>
                          <a:gd name="connsiteX29" fmla="*/ 726577 w 1422450"/>
                          <a:gd name="connsiteY29" fmla="*/ 82730 h 1301930"/>
                          <a:gd name="connsiteX30" fmla="*/ 758327 w 1422450"/>
                          <a:gd name="connsiteY30" fmla="*/ 60505 h 1301930"/>
                          <a:gd name="connsiteX31" fmla="*/ 767852 w 1422450"/>
                          <a:gd name="connsiteY31" fmla="*/ 108130 h 1301930"/>
                          <a:gd name="connsiteX32" fmla="*/ 780552 w 1422450"/>
                          <a:gd name="connsiteY32" fmla="*/ 60505 h 1301930"/>
                          <a:gd name="connsiteX33" fmla="*/ 805952 w 1422450"/>
                          <a:gd name="connsiteY33" fmla="*/ 66855 h 1301930"/>
                          <a:gd name="connsiteX34" fmla="*/ 793252 w 1422450"/>
                          <a:gd name="connsiteY34" fmla="*/ 89080 h 1301930"/>
                          <a:gd name="connsiteX35" fmla="*/ 866277 w 1422450"/>
                          <a:gd name="connsiteY35" fmla="*/ 82730 h 1301930"/>
                          <a:gd name="connsiteX36" fmla="*/ 885327 w 1422450"/>
                          <a:gd name="connsiteY36" fmla="*/ 120830 h 1301930"/>
                          <a:gd name="connsiteX37" fmla="*/ 898027 w 1422450"/>
                          <a:gd name="connsiteY37" fmla="*/ 66855 h 1301930"/>
                          <a:gd name="connsiteX38" fmla="*/ 901202 w 1422450"/>
                          <a:gd name="connsiteY38" fmla="*/ 120830 h 1301930"/>
                          <a:gd name="connsiteX39" fmla="*/ 929777 w 1422450"/>
                          <a:gd name="connsiteY39" fmla="*/ 73205 h 1301930"/>
                          <a:gd name="connsiteX40" fmla="*/ 945652 w 1422450"/>
                          <a:gd name="connsiteY40" fmla="*/ 143055 h 1301930"/>
                          <a:gd name="connsiteX41" fmla="*/ 990102 w 1422450"/>
                          <a:gd name="connsiteY41" fmla="*/ 73205 h 1301930"/>
                          <a:gd name="connsiteX42" fmla="*/ 1002802 w 1422450"/>
                          <a:gd name="connsiteY42" fmla="*/ 120830 h 1301930"/>
                          <a:gd name="connsiteX43" fmla="*/ 1044077 w 1422450"/>
                          <a:gd name="connsiteY43" fmla="*/ 101780 h 1301930"/>
                          <a:gd name="connsiteX44" fmla="*/ 1082177 w 1422450"/>
                          <a:gd name="connsiteY44" fmla="*/ 143055 h 1301930"/>
                          <a:gd name="connsiteX45" fmla="*/ 1082177 w 1422450"/>
                          <a:gd name="connsiteY45" fmla="*/ 79555 h 1301930"/>
                          <a:gd name="connsiteX46" fmla="*/ 1082177 w 1422450"/>
                          <a:gd name="connsiteY46" fmla="*/ 180 h 1301930"/>
                          <a:gd name="connsiteX47" fmla="*/ 1098052 w 1422450"/>
                          <a:gd name="connsiteY47" fmla="*/ 101780 h 1301930"/>
                          <a:gd name="connsiteX48" fmla="*/ 1152027 w 1422450"/>
                          <a:gd name="connsiteY48" fmla="*/ 117655 h 1301930"/>
                          <a:gd name="connsiteX49" fmla="*/ 1174252 w 1422450"/>
                          <a:gd name="connsiteY49" fmla="*/ 47805 h 1301930"/>
                          <a:gd name="connsiteX50" fmla="*/ 1202827 w 1422450"/>
                          <a:gd name="connsiteY50" fmla="*/ 117655 h 1301930"/>
                          <a:gd name="connsiteX51" fmla="*/ 1225052 w 1422450"/>
                          <a:gd name="connsiteY51" fmla="*/ 47805 h 1301930"/>
                          <a:gd name="connsiteX52" fmla="*/ 1263152 w 1422450"/>
                          <a:gd name="connsiteY52" fmla="*/ 117655 h 1301930"/>
                          <a:gd name="connsiteX53" fmla="*/ 1326652 w 1422450"/>
                          <a:gd name="connsiteY53" fmla="*/ 82730 h 1301930"/>
                          <a:gd name="connsiteX54" fmla="*/ 1342527 w 1422450"/>
                          <a:gd name="connsiteY54" fmla="*/ 114480 h 1301930"/>
                          <a:gd name="connsiteX55" fmla="*/ 1406027 w 1422450"/>
                          <a:gd name="connsiteY55" fmla="*/ 139880 h 1301930"/>
                          <a:gd name="connsiteX56" fmla="*/ 1002802 w 1422450"/>
                          <a:gd name="connsiteY56" fmla="*/ 1193980 h 1301930"/>
                          <a:gd name="connsiteX57" fmla="*/ 999627 w 1422450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6468 w 1424166"/>
                          <a:gd name="connsiteY6" fmla="*/ 63680 h 1301930"/>
                          <a:gd name="connsiteX7" fmla="*/ 131393 w 1424166"/>
                          <a:gd name="connsiteY7" fmla="*/ 57330 h 1301930"/>
                          <a:gd name="connsiteX8" fmla="*/ 137743 w 1424166"/>
                          <a:gd name="connsiteY8" fmla="*/ 111305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6468 w 1424166"/>
                          <a:gd name="connsiteY6" fmla="*/ 63680 h 1301930"/>
                          <a:gd name="connsiteX7" fmla="*/ 131393 w 1424166"/>
                          <a:gd name="connsiteY7" fmla="*/ 57330 h 1301930"/>
                          <a:gd name="connsiteX8" fmla="*/ 137743 w 1424166"/>
                          <a:gd name="connsiteY8" fmla="*/ 111305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6468 w 1424166"/>
                          <a:gd name="connsiteY6" fmla="*/ 63680 h 1301930"/>
                          <a:gd name="connsiteX7" fmla="*/ 138537 w 1424166"/>
                          <a:gd name="connsiteY7" fmla="*/ 73998 h 1301930"/>
                          <a:gd name="connsiteX8" fmla="*/ 137743 w 1424166"/>
                          <a:gd name="connsiteY8" fmla="*/ 111305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37743 w 1424166"/>
                          <a:gd name="connsiteY8" fmla="*/ 111305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37743 w 1424166"/>
                          <a:gd name="connsiteY8" fmla="*/ 111305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37743 w 1424166"/>
                          <a:gd name="connsiteY8" fmla="*/ 111305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28218 w 1424166"/>
                          <a:gd name="connsiteY8" fmla="*/ 111305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44886 w 1424166"/>
                          <a:gd name="connsiteY8" fmla="*/ 123212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59173 w 1424166"/>
                          <a:gd name="connsiteY8" fmla="*/ 130356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56792 w 1424166"/>
                          <a:gd name="connsiteY8" fmla="*/ 113687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56792 w 1424166"/>
                          <a:gd name="connsiteY8" fmla="*/ 113687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56792 w 1424166"/>
                          <a:gd name="connsiteY8" fmla="*/ 113687 h 1301930"/>
                          <a:gd name="connsiteX9" fmla="*/ 172668 w 1424166"/>
                          <a:gd name="connsiteY9" fmla="*/ 38280 h 1301930"/>
                          <a:gd name="connsiteX10" fmla="*/ 194893 w 1424166"/>
                          <a:gd name="connsiteY10" fmla="*/ 92255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56792 w 1424166"/>
                          <a:gd name="connsiteY8" fmla="*/ 113687 h 1301930"/>
                          <a:gd name="connsiteX9" fmla="*/ 172668 w 1424166"/>
                          <a:gd name="connsiteY9" fmla="*/ 38280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56792 w 1424166"/>
                          <a:gd name="connsiteY8" fmla="*/ 113687 h 1301930"/>
                          <a:gd name="connsiteX9" fmla="*/ 172668 w 1424166"/>
                          <a:gd name="connsiteY9" fmla="*/ 38280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63935 w 1424166"/>
                          <a:gd name="connsiteY8" fmla="*/ 113687 h 1301930"/>
                          <a:gd name="connsiteX9" fmla="*/ 172668 w 1424166"/>
                          <a:gd name="connsiteY9" fmla="*/ 38280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63935 w 1424166"/>
                          <a:gd name="connsiteY8" fmla="*/ 113687 h 1301930"/>
                          <a:gd name="connsiteX9" fmla="*/ 165524 w 1424166"/>
                          <a:gd name="connsiteY9" fmla="*/ 38280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63935 w 1424166"/>
                          <a:gd name="connsiteY8" fmla="*/ 113687 h 1301930"/>
                          <a:gd name="connsiteX9" fmla="*/ 170287 w 1424166"/>
                          <a:gd name="connsiteY9" fmla="*/ 28755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63935 w 1424166"/>
                          <a:gd name="connsiteY8" fmla="*/ 113687 h 1301930"/>
                          <a:gd name="connsiteX9" fmla="*/ 170287 w 1424166"/>
                          <a:gd name="connsiteY9" fmla="*/ 28755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302843 w 1424166"/>
                          <a:gd name="connsiteY13" fmla="*/ 22405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63935 w 1424166"/>
                          <a:gd name="connsiteY8" fmla="*/ 113687 h 1301930"/>
                          <a:gd name="connsiteX9" fmla="*/ 170287 w 1424166"/>
                          <a:gd name="connsiteY9" fmla="*/ 28755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298081 w 1424166"/>
                          <a:gd name="connsiteY13" fmla="*/ 17643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63935 w 1424166"/>
                          <a:gd name="connsiteY8" fmla="*/ 113687 h 1301930"/>
                          <a:gd name="connsiteX9" fmla="*/ 170287 w 1424166"/>
                          <a:gd name="connsiteY9" fmla="*/ 28755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298081 w 1424166"/>
                          <a:gd name="connsiteY13" fmla="*/ 17643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63935 w 1424166"/>
                          <a:gd name="connsiteY8" fmla="*/ 113687 h 1301930"/>
                          <a:gd name="connsiteX9" fmla="*/ 170287 w 1424166"/>
                          <a:gd name="connsiteY9" fmla="*/ 28755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298081 w 1424166"/>
                          <a:gd name="connsiteY13" fmla="*/ 17643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1930 h 1301930"/>
                          <a:gd name="connsiteX1" fmla="*/ 506043 w 1424166"/>
                          <a:gd name="connsiteY1" fmla="*/ 1213030 h 1301930"/>
                          <a:gd name="connsiteX2" fmla="*/ 32968 w 1424166"/>
                          <a:gd name="connsiteY2" fmla="*/ 124005 h 1301930"/>
                          <a:gd name="connsiteX3" fmla="*/ 58368 w 1424166"/>
                          <a:gd name="connsiteY3" fmla="*/ 120830 h 1301930"/>
                          <a:gd name="connsiteX4" fmla="*/ 63131 w 1424166"/>
                          <a:gd name="connsiteY4" fmla="*/ 62093 h 1301930"/>
                          <a:gd name="connsiteX5" fmla="*/ 86943 w 1424166"/>
                          <a:gd name="connsiteY5" fmla="*/ 120830 h 1301930"/>
                          <a:gd name="connsiteX6" fmla="*/ 98849 w 1424166"/>
                          <a:gd name="connsiteY6" fmla="*/ 75586 h 1301930"/>
                          <a:gd name="connsiteX7" fmla="*/ 138537 w 1424166"/>
                          <a:gd name="connsiteY7" fmla="*/ 73998 h 1301930"/>
                          <a:gd name="connsiteX8" fmla="*/ 163935 w 1424166"/>
                          <a:gd name="connsiteY8" fmla="*/ 113687 h 1301930"/>
                          <a:gd name="connsiteX9" fmla="*/ 170287 w 1424166"/>
                          <a:gd name="connsiteY9" fmla="*/ 28755 h 1301930"/>
                          <a:gd name="connsiteX10" fmla="*/ 190130 w 1424166"/>
                          <a:gd name="connsiteY10" fmla="*/ 97017 h 1301930"/>
                          <a:gd name="connsiteX11" fmla="*/ 226643 w 1424166"/>
                          <a:gd name="connsiteY11" fmla="*/ 31930 h 1301930"/>
                          <a:gd name="connsiteX12" fmla="*/ 264743 w 1424166"/>
                          <a:gd name="connsiteY12" fmla="*/ 98605 h 1301930"/>
                          <a:gd name="connsiteX13" fmla="*/ 298081 w 1424166"/>
                          <a:gd name="connsiteY13" fmla="*/ 17643 h 1301930"/>
                          <a:gd name="connsiteX14" fmla="*/ 331418 w 1424166"/>
                          <a:gd name="connsiteY14" fmla="*/ 76380 h 1301930"/>
                          <a:gd name="connsiteX15" fmla="*/ 375868 w 1424166"/>
                          <a:gd name="connsiteY15" fmla="*/ 35105 h 1301930"/>
                          <a:gd name="connsiteX16" fmla="*/ 388568 w 1424166"/>
                          <a:gd name="connsiteY16" fmla="*/ 76380 h 1301930"/>
                          <a:gd name="connsiteX17" fmla="*/ 407618 w 1424166"/>
                          <a:gd name="connsiteY17" fmla="*/ 180 h 1301930"/>
                          <a:gd name="connsiteX18" fmla="*/ 429843 w 1424166"/>
                          <a:gd name="connsiteY18" fmla="*/ 54155 h 1301930"/>
                          <a:gd name="connsiteX19" fmla="*/ 464768 w 1424166"/>
                          <a:gd name="connsiteY19" fmla="*/ 19230 h 1301930"/>
                          <a:gd name="connsiteX20" fmla="*/ 483818 w 1424166"/>
                          <a:gd name="connsiteY20" fmla="*/ 82730 h 1301930"/>
                          <a:gd name="connsiteX21" fmla="*/ 531443 w 1424166"/>
                          <a:gd name="connsiteY21" fmla="*/ 73205 h 1301930"/>
                          <a:gd name="connsiteX22" fmla="*/ 540968 w 1424166"/>
                          <a:gd name="connsiteY22" fmla="*/ 35105 h 1301930"/>
                          <a:gd name="connsiteX23" fmla="*/ 563193 w 1424166"/>
                          <a:gd name="connsiteY23" fmla="*/ 76380 h 1301930"/>
                          <a:gd name="connsiteX24" fmla="*/ 594943 w 1424166"/>
                          <a:gd name="connsiteY24" fmla="*/ 19230 h 1301930"/>
                          <a:gd name="connsiteX25" fmla="*/ 626693 w 1424166"/>
                          <a:gd name="connsiteY25" fmla="*/ 82730 h 1301930"/>
                          <a:gd name="connsiteX26" fmla="*/ 648918 w 1424166"/>
                          <a:gd name="connsiteY26" fmla="*/ 35105 h 1301930"/>
                          <a:gd name="connsiteX27" fmla="*/ 674318 w 1424166"/>
                          <a:gd name="connsiteY27" fmla="*/ 82730 h 1301930"/>
                          <a:gd name="connsiteX28" fmla="*/ 709243 w 1424166"/>
                          <a:gd name="connsiteY28" fmla="*/ 28755 h 1301930"/>
                          <a:gd name="connsiteX29" fmla="*/ 728293 w 1424166"/>
                          <a:gd name="connsiteY29" fmla="*/ 82730 h 1301930"/>
                          <a:gd name="connsiteX30" fmla="*/ 760043 w 1424166"/>
                          <a:gd name="connsiteY30" fmla="*/ 60505 h 1301930"/>
                          <a:gd name="connsiteX31" fmla="*/ 769568 w 1424166"/>
                          <a:gd name="connsiteY31" fmla="*/ 108130 h 1301930"/>
                          <a:gd name="connsiteX32" fmla="*/ 782268 w 1424166"/>
                          <a:gd name="connsiteY32" fmla="*/ 60505 h 1301930"/>
                          <a:gd name="connsiteX33" fmla="*/ 807668 w 1424166"/>
                          <a:gd name="connsiteY33" fmla="*/ 66855 h 1301930"/>
                          <a:gd name="connsiteX34" fmla="*/ 794968 w 1424166"/>
                          <a:gd name="connsiteY34" fmla="*/ 89080 h 1301930"/>
                          <a:gd name="connsiteX35" fmla="*/ 867993 w 1424166"/>
                          <a:gd name="connsiteY35" fmla="*/ 82730 h 1301930"/>
                          <a:gd name="connsiteX36" fmla="*/ 887043 w 1424166"/>
                          <a:gd name="connsiteY36" fmla="*/ 120830 h 1301930"/>
                          <a:gd name="connsiteX37" fmla="*/ 899743 w 1424166"/>
                          <a:gd name="connsiteY37" fmla="*/ 66855 h 1301930"/>
                          <a:gd name="connsiteX38" fmla="*/ 902918 w 1424166"/>
                          <a:gd name="connsiteY38" fmla="*/ 120830 h 1301930"/>
                          <a:gd name="connsiteX39" fmla="*/ 931493 w 1424166"/>
                          <a:gd name="connsiteY39" fmla="*/ 73205 h 1301930"/>
                          <a:gd name="connsiteX40" fmla="*/ 947368 w 1424166"/>
                          <a:gd name="connsiteY40" fmla="*/ 143055 h 1301930"/>
                          <a:gd name="connsiteX41" fmla="*/ 991818 w 1424166"/>
                          <a:gd name="connsiteY41" fmla="*/ 73205 h 1301930"/>
                          <a:gd name="connsiteX42" fmla="*/ 1004518 w 1424166"/>
                          <a:gd name="connsiteY42" fmla="*/ 120830 h 1301930"/>
                          <a:gd name="connsiteX43" fmla="*/ 1045793 w 1424166"/>
                          <a:gd name="connsiteY43" fmla="*/ 101780 h 1301930"/>
                          <a:gd name="connsiteX44" fmla="*/ 1083893 w 1424166"/>
                          <a:gd name="connsiteY44" fmla="*/ 143055 h 1301930"/>
                          <a:gd name="connsiteX45" fmla="*/ 1083893 w 1424166"/>
                          <a:gd name="connsiteY45" fmla="*/ 79555 h 1301930"/>
                          <a:gd name="connsiteX46" fmla="*/ 1083893 w 1424166"/>
                          <a:gd name="connsiteY46" fmla="*/ 180 h 1301930"/>
                          <a:gd name="connsiteX47" fmla="*/ 1099768 w 1424166"/>
                          <a:gd name="connsiteY47" fmla="*/ 101780 h 1301930"/>
                          <a:gd name="connsiteX48" fmla="*/ 1153743 w 1424166"/>
                          <a:gd name="connsiteY48" fmla="*/ 117655 h 1301930"/>
                          <a:gd name="connsiteX49" fmla="*/ 1175968 w 1424166"/>
                          <a:gd name="connsiteY49" fmla="*/ 47805 h 1301930"/>
                          <a:gd name="connsiteX50" fmla="*/ 1204543 w 1424166"/>
                          <a:gd name="connsiteY50" fmla="*/ 117655 h 1301930"/>
                          <a:gd name="connsiteX51" fmla="*/ 1226768 w 1424166"/>
                          <a:gd name="connsiteY51" fmla="*/ 47805 h 1301930"/>
                          <a:gd name="connsiteX52" fmla="*/ 1264868 w 1424166"/>
                          <a:gd name="connsiteY52" fmla="*/ 117655 h 1301930"/>
                          <a:gd name="connsiteX53" fmla="*/ 1328368 w 1424166"/>
                          <a:gd name="connsiteY53" fmla="*/ 82730 h 1301930"/>
                          <a:gd name="connsiteX54" fmla="*/ 1344243 w 1424166"/>
                          <a:gd name="connsiteY54" fmla="*/ 114480 h 1301930"/>
                          <a:gd name="connsiteX55" fmla="*/ 1407743 w 1424166"/>
                          <a:gd name="connsiteY55" fmla="*/ 139880 h 1301930"/>
                          <a:gd name="connsiteX56" fmla="*/ 1004518 w 1424166"/>
                          <a:gd name="connsiteY56" fmla="*/ 1193980 h 1301930"/>
                          <a:gd name="connsiteX57" fmla="*/ 1001343 w 1424166"/>
                          <a:gd name="connsiteY57" fmla="*/ 1292405 h 1301930"/>
                          <a:gd name="connsiteX0" fmla="*/ 506043 w 1424166"/>
                          <a:gd name="connsiteY0" fmla="*/ 1302010 h 1302010"/>
                          <a:gd name="connsiteX1" fmla="*/ 506043 w 1424166"/>
                          <a:gd name="connsiteY1" fmla="*/ 1213110 h 1302010"/>
                          <a:gd name="connsiteX2" fmla="*/ 32968 w 1424166"/>
                          <a:gd name="connsiteY2" fmla="*/ 124085 h 1302010"/>
                          <a:gd name="connsiteX3" fmla="*/ 58368 w 1424166"/>
                          <a:gd name="connsiteY3" fmla="*/ 120910 h 1302010"/>
                          <a:gd name="connsiteX4" fmla="*/ 63131 w 1424166"/>
                          <a:gd name="connsiteY4" fmla="*/ 62173 h 1302010"/>
                          <a:gd name="connsiteX5" fmla="*/ 86943 w 1424166"/>
                          <a:gd name="connsiteY5" fmla="*/ 120910 h 1302010"/>
                          <a:gd name="connsiteX6" fmla="*/ 98849 w 1424166"/>
                          <a:gd name="connsiteY6" fmla="*/ 75666 h 1302010"/>
                          <a:gd name="connsiteX7" fmla="*/ 138537 w 1424166"/>
                          <a:gd name="connsiteY7" fmla="*/ 74078 h 1302010"/>
                          <a:gd name="connsiteX8" fmla="*/ 163935 w 1424166"/>
                          <a:gd name="connsiteY8" fmla="*/ 113767 h 1302010"/>
                          <a:gd name="connsiteX9" fmla="*/ 170287 w 1424166"/>
                          <a:gd name="connsiteY9" fmla="*/ 28835 h 1302010"/>
                          <a:gd name="connsiteX10" fmla="*/ 190130 w 1424166"/>
                          <a:gd name="connsiteY10" fmla="*/ 97097 h 1302010"/>
                          <a:gd name="connsiteX11" fmla="*/ 226643 w 1424166"/>
                          <a:gd name="connsiteY11" fmla="*/ 32010 h 1302010"/>
                          <a:gd name="connsiteX12" fmla="*/ 264743 w 1424166"/>
                          <a:gd name="connsiteY12" fmla="*/ 98685 h 1302010"/>
                          <a:gd name="connsiteX13" fmla="*/ 298081 w 1424166"/>
                          <a:gd name="connsiteY13" fmla="*/ 17723 h 1302010"/>
                          <a:gd name="connsiteX14" fmla="*/ 331418 w 1424166"/>
                          <a:gd name="connsiteY14" fmla="*/ 76460 h 1302010"/>
                          <a:gd name="connsiteX15" fmla="*/ 375868 w 1424166"/>
                          <a:gd name="connsiteY15" fmla="*/ 35185 h 1302010"/>
                          <a:gd name="connsiteX16" fmla="*/ 388568 w 1424166"/>
                          <a:gd name="connsiteY16" fmla="*/ 81222 h 1302010"/>
                          <a:gd name="connsiteX17" fmla="*/ 407618 w 1424166"/>
                          <a:gd name="connsiteY17" fmla="*/ 260 h 1302010"/>
                          <a:gd name="connsiteX18" fmla="*/ 429843 w 1424166"/>
                          <a:gd name="connsiteY18" fmla="*/ 54235 h 1302010"/>
                          <a:gd name="connsiteX19" fmla="*/ 464768 w 1424166"/>
                          <a:gd name="connsiteY19" fmla="*/ 19310 h 1302010"/>
                          <a:gd name="connsiteX20" fmla="*/ 483818 w 1424166"/>
                          <a:gd name="connsiteY20" fmla="*/ 82810 h 1302010"/>
                          <a:gd name="connsiteX21" fmla="*/ 531443 w 1424166"/>
                          <a:gd name="connsiteY21" fmla="*/ 73285 h 1302010"/>
                          <a:gd name="connsiteX22" fmla="*/ 540968 w 1424166"/>
                          <a:gd name="connsiteY22" fmla="*/ 35185 h 1302010"/>
                          <a:gd name="connsiteX23" fmla="*/ 563193 w 1424166"/>
                          <a:gd name="connsiteY23" fmla="*/ 76460 h 1302010"/>
                          <a:gd name="connsiteX24" fmla="*/ 594943 w 1424166"/>
                          <a:gd name="connsiteY24" fmla="*/ 19310 h 1302010"/>
                          <a:gd name="connsiteX25" fmla="*/ 626693 w 1424166"/>
                          <a:gd name="connsiteY25" fmla="*/ 82810 h 1302010"/>
                          <a:gd name="connsiteX26" fmla="*/ 648918 w 1424166"/>
                          <a:gd name="connsiteY26" fmla="*/ 35185 h 1302010"/>
                          <a:gd name="connsiteX27" fmla="*/ 674318 w 1424166"/>
                          <a:gd name="connsiteY27" fmla="*/ 82810 h 1302010"/>
                          <a:gd name="connsiteX28" fmla="*/ 709243 w 1424166"/>
                          <a:gd name="connsiteY28" fmla="*/ 28835 h 1302010"/>
                          <a:gd name="connsiteX29" fmla="*/ 728293 w 1424166"/>
                          <a:gd name="connsiteY29" fmla="*/ 82810 h 1302010"/>
                          <a:gd name="connsiteX30" fmla="*/ 760043 w 1424166"/>
                          <a:gd name="connsiteY30" fmla="*/ 60585 h 1302010"/>
                          <a:gd name="connsiteX31" fmla="*/ 769568 w 1424166"/>
                          <a:gd name="connsiteY31" fmla="*/ 108210 h 1302010"/>
                          <a:gd name="connsiteX32" fmla="*/ 782268 w 1424166"/>
                          <a:gd name="connsiteY32" fmla="*/ 60585 h 1302010"/>
                          <a:gd name="connsiteX33" fmla="*/ 807668 w 1424166"/>
                          <a:gd name="connsiteY33" fmla="*/ 66935 h 1302010"/>
                          <a:gd name="connsiteX34" fmla="*/ 794968 w 1424166"/>
                          <a:gd name="connsiteY34" fmla="*/ 89160 h 1302010"/>
                          <a:gd name="connsiteX35" fmla="*/ 867993 w 1424166"/>
                          <a:gd name="connsiteY35" fmla="*/ 82810 h 1302010"/>
                          <a:gd name="connsiteX36" fmla="*/ 887043 w 1424166"/>
                          <a:gd name="connsiteY36" fmla="*/ 120910 h 1302010"/>
                          <a:gd name="connsiteX37" fmla="*/ 899743 w 1424166"/>
                          <a:gd name="connsiteY37" fmla="*/ 66935 h 1302010"/>
                          <a:gd name="connsiteX38" fmla="*/ 902918 w 1424166"/>
                          <a:gd name="connsiteY38" fmla="*/ 120910 h 1302010"/>
                          <a:gd name="connsiteX39" fmla="*/ 931493 w 1424166"/>
                          <a:gd name="connsiteY39" fmla="*/ 73285 h 1302010"/>
                          <a:gd name="connsiteX40" fmla="*/ 947368 w 1424166"/>
                          <a:gd name="connsiteY40" fmla="*/ 143135 h 1302010"/>
                          <a:gd name="connsiteX41" fmla="*/ 991818 w 1424166"/>
                          <a:gd name="connsiteY41" fmla="*/ 73285 h 1302010"/>
                          <a:gd name="connsiteX42" fmla="*/ 1004518 w 1424166"/>
                          <a:gd name="connsiteY42" fmla="*/ 120910 h 1302010"/>
                          <a:gd name="connsiteX43" fmla="*/ 1045793 w 1424166"/>
                          <a:gd name="connsiteY43" fmla="*/ 101860 h 1302010"/>
                          <a:gd name="connsiteX44" fmla="*/ 1083893 w 1424166"/>
                          <a:gd name="connsiteY44" fmla="*/ 143135 h 1302010"/>
                          <a:gd name="connsiteX45" fmla="*/ 1083893 w 1424166"/>
                          <a:gd name="connsiteY45" fmla="*/ 79635 h 1302010"/>
                          <a:gd name="connsiteX46" fmla="*/ 1083893 w 1424166"/>
                          <a:gd name="connsiteY46" fmla="*/ 260 h 1302010"/>
                          <a:gd name="connsiteX47" fmla="*/ 1099768 w 1424166"/>
                          <a:gd name="connsiteY47" fmla="*/ 101860 h 1302010"/>
                          <a:gd name="connsiteX48" fmla="*/ 1153743 w 1424166"/>
                          <a:gd name="connsiteY48" fmla="*/ 117735 h 1302010"/>
                          <a:gd name="connsiteX49" fmla="*/ 1175968 w 1424166"/>
                          <a:gd name="connsiteY49" fmla="*/ 47885 h 1302010"/>
                          <a:gd name="connsiteX50" fmla="*/ 1204543 w 1424166"/>
                          <a:gd name="connsiteY50" fmla="*/ 117735 h 1302010"/>
                          <a:gd name="connsiteX51" fmla="*/ 1226768 w 1424166"/>
                          <a:gd name="connsiteY51" fmla="*/ 47885 h 1302010"/>
                          <a:gd name="connsiteX52" fmla="*/ 1264868 w 1424166"/>
                          <a:gd name="connsiteY52" fmla="*/ 117735 h 1302010"/>
                          <a:gd name="connsiteX53" fmla="*/ 1328368 w 1424166"/>
                          <a:gd name="connsiteY53" fmla="*/ 82810 h 1302010"/>
                          <a:gd name="connsiteX54" fmla="*/ 1344243 w 1424166"/>
                          <a:gd name="connsiteY54" fmla="*/ 114560 h 1302010"/>
                          <a:gd name="connsiteX55" fmla="*/ 1407743 w 1424166"/>
                          <a:gd name="connsiteY55" fmla="*/ 139960 h 1302010"/>
                          <a:gd name="connsiteX56" fmla="*/ 1004518 w 1424166"/>
                          <a:gd name="connsiteY56" fmla="*/ 1194060 h 1302010"/>
                          <a:gd name="connsiteX57" fmla="*/ 1001343 w 1424166"/>
                          <a:gd name="connsiteY57" fmla="*/ 1292485 h 1302010"/>
                          <a:gd name="connsiteX0" fmla="*/ 506043 w 1424166"/>
                          <a:gd name="connsiteY0" fmla="*/ 1302152 h 1302152"/>
                          <a:gd name="connsiteX1" fmla="*/ 506043 w 1424166"/>
                          <a:gd name="connsiteY1" fmla="*/ 1213252 h 1302152"/>
                          <a:gd name="connsiteX2" fmla="*/ 32968 w 1424166"/>
                          <a:gd name="connsiteY2" fmla="*/ 124227 h 1302152"/>
                          <a:gd name="connsiteX3" fmla="*/ 58368 w 1424166"/>
                          <a:gd name="connsiteY3" fmla="*/ 121052 h 1302152"/>
                          <a:gd name="connsiteX4" fmla="*/ 63131 w 1424166"/>
                          <a:gd name="connsiteY4" fmla="*/ 62315 h 1302152"/>
                          <a:gd name="connsiteX5" fmla="*/ 86943 w 1424166"/>
                          <a:gd name="connsiteY5" fmla="*/ 121052 h 1302152"/>
                          <a:gd name="connsiteX6" fmla="*/ 98849 w 1424166"/>
                          <a:gd name="connsiteY6" fmla="*/ 75808 h 1302152"/>
                          <a:gd name="connsiteX7" fmla="*/ 138537 w 1424166"/>
                          <a:gd name="connsiteY7" fmla="*/ 74220 h 1302152"/>
                          <a:gd name="connsiteX8" fmla="*/ 163935 w 1424166"/>
                          <a:gd name="connsiteY8" fmla="*/ 113909 h 1302152"/>
                          <a:gd name="connsiteX9" fmla="*/ 170287 w 1424166"/>
                          <a:gd name="connsiteY9" fmla="*/ 28977 h 1302152"/>
                          <a:gd name="connsiteX10" fmla="*/ 190130 w 1424166"/>
                          <a:gd name="connsiteY10" fmla="*/ 97239 h 1302152"/>
                          <a:gd name="connsiteX11" fmla="*/ 226643 w 1424166"/>
                          <a:gd name="connsiteY11" fmla="*/ 32152 h 1302152"/>
                          <a:gd name="connsiteX12" fmla="*/ 264743 w 1424166"/>
                          <a:gd name="connsiteY12" fmla="*/ 98827 h 1302152"/>
                          <a:gd name="connsiteX13" fmla="*/ 298081 w 1424166"/>
                          <a:gd name="connsiteY13" fmla="*/ 17865 h 1302152"/>
                          <a:gd name="connsiteX14" fmla="*/ 331418 w 1424166"/>
                          <a:gd name="connsiteY14" fmla="*/ 76602 h 1302152"/>
                          <a:gd name="connsiteX15" fmla="*/ 375868 w 1424166"/>
                          <a:gd name="connsiteY15" fmla="*/ 35327 h 1302152"/>
                          <a:gd name="connsiteX16" fmla="*/ 393330 w 1424166"/>
                          <a:gd name="connsiteY16" fmla="*/ 88507 h 1302152"/>
                          <a:gd name="connsiteX17" fmla="*/ 407618 w 1424166"/>
                          <a:gd name="connsiteY17" fmla="*/ 402 h 1302152"/>
                          <a:gd name="connsiteX18" fmla="*/ 429843 w 1424166"/>
                          <a:gd name="connsiteY18" fmla="*/ 54377 h 1302152"/>
                          <a:gd name="connsiteX19" fmla="*/ 464768 w 1424166"/>
                          <a:gd name="connsiteY19" fmla="*/ 19452 h 1302152"/>
                          <a:gd name="connsiteX20" fmla="*/ 483818 w 1424166"/>
                          <a:gd name="connsiteY20" fmla="*/ 82952 h 1302152"/>
                          <a:gd name="connsiteX21" fmla="*/ 531443 w 1424166"/>
                          <a:gd name="connsiteY21" fmla="*/ 73427 h 1302152"/>
                          <a:gd name="connsiteX22" fmla="*/ 540968 w 1424166"/>
                          <a:gd name="connsiteY22" fmla="*/ 35327 h 1302152"/>
                          <a:gd name="connsiteX23" fmla="*/ 563193 w 1424166"/>
                          <a:gd name="connsiteY23" fmla="*/ 76602 h 1302152"/>
                          <a:gd name="connsiteX24" fmla="*/ 594943 w 1424166"/>
                          <a:gd name="connsiteY24" fmla="*/ 19452 h 1302152"/>
                          <a:gd name="connsiteX25" fmla="*/ 626693 w 1424166"/>
                          <a:gd name="connsiteY25" fmla="*/ 82952 h 1302152"/>
                          <a:gd name="connsiteX26" fmla="*/ 648918 w 1424166"/>
                          <a:gd name="connsiteY26" fmla="*/ 35327 h 1302152"/>
                          <a:gd name="connsiteX27" fmla="*/ 674318 w 1424166"/>
                          <a:gd name="connsiteY27" fmla="*/ 82952 h 1302152"/>
                          <a:gd name="connsiteX28" fmla="*/ 709243 w 1424166"/>
                          <a:gd name="connsiteY28" fmla="*/ 28977 h 1302152"/>
                          <a:gd name="connsiteX29" fmla="*/ 728293 w 1424166"/>
                          <a:gd name="connsiteY29" fmla="*/ 82952 h 1302152"/>
                          <a:gd name="connsiteX30" fmla="*/ 760043 w 1424166"/>
                          <a:gd name="connsiteY30" fmla="*/ 60727 h 1302152"/>
                          <a:gd name="connsiteX31" fmla="*/ 769568 w 1424166"/>
                          <a:gd name="connsiteY31" fmla="*/ 108352 h 1302152"/>
                          <a:gd name="connsiteX32" fmla="*/ 782268 w 1424166"/>
                          <a:gd name="connsiteY32" fmla="*/ 60727 h 1302152"/>
                          <a:gd name="connsiteX33" fmla="*/ 807668 w 1424166"/>
                          <a:gd name="connsiteY33" fmla="*/ 67077 h 1302152"/>
                          <a:gd name="connsiteX34" fmla="*/ 794968 w 1424166"/>
                          <a:gd name="connsiteY34" fmla="*/ 89302 h 1302152"/>
                          <a:gd name="connsiteX35" fmla="*/ 867993 w 1424166"/>
                          <a:gd name="connsiteY35" fmla="*/ 82952 h 1302152"/>
                          <a:gd name="connsiteX36" fmla="*/ 887043 w 1424166"/>
                          <a:gd name="connsiteY36" fmla="*/ 121052 h 1302152"/>
                          <a:gd name="connsiteX37" fmla="*/ 899743 w 1424166"/>
                          <a:gd name="connsiteY37" fmla="*/ 67077 h 1302152"/>
                          <a:gd name="connsiteX38" fmla="*/ 902918 w 1424166"/>
                          <a:gd name="connsiteY38" fmla="*/ 121052 h 1302152"/>
                          <a:gd name="connsiteX39" fmla="*/ 931493 w 1424166"/>
                          <a:gd name="connsiteY39" fmla="*/ 73427 h 1302152"/>
                          <a:gd name="connsiteX40" fmla="*/ 947368 w 1424166"/>
                          <a:gd name="connsiteY40" fmla="*/ 143277 h 1302152"/>
                          <a:gd name="connsiteX41" fmla="*/ 991818 w 1424166"/>
                          <a:gd name="connsiteY41" fmla="*/ 73427 h 1302152"/>
                          <a:gd name="connsiteX42" fmla="*/ 1004518 w 1424166"/>
                          <a:gd name="connsiteY42" fmla="*/ 121052 h 1302152"/>
                          <a:gd name="connsiteX43" fmla="*/ 1045793 w 1424166"/>
                          <a:gd name="connsiteY43" fmla="*/ 102002 h 1302152"/>
                          <a:gd name="connsiteX44" fmla="*/ 1083893 w 1424166"/>
                          <a:gd name="connsiteY44" fmla="*/ 143277 h 1302152"/>
                          <a:gd name="connsiteX45" fmla="*/ 1083893 w 1424166"/>
                          <a:gd name="connsiteY45" fmla="*/ 79777 h 1302152"/>
                          <a:gd name="connsiteX46" fmla="*/ 1083893 w 1424166"/>
                          <a:gd name="connsiteY46" fmla="*/ 402 h 1302152"/>
                          <a:gd name="connsiteX47" fmla="*/ 1099768 w 1424166"/>
                          <a:gd name="connsiteY47" fmla="*/ 102002 h 1302152"/>
                          <a:gd name="connsiteX48" fmla="*/ 1153743 w 1424166"/>
                          <a:gd name="connsiteY48" fmla="*/ 117877 h 1302152"/>
                          <a:gd name="connsiteX49" fmla="*/ 1175968 w 1424166"/>
                          <a:gd name="connsiteY49" fmla="*/ 48027 h 1302152"/>
                          <a:gd name="connsiteX50" fmla="*/ 1204543 w 1424166"/>
                          <a:gd name="connsiteY50" fmla="*/ 117877 h 1302152"/>
                          <a:gd name="connsiteX51" fmla="*/ 1226768 w 1424166"/>
                          <a:gd name="connsiteY51" fmla="*/ 48027 h 1302152"/>
                          <a:gd name="connsiteX52" fmla="*/ 1264868 w 1424166"/>
                          <a:gd name="connsiteY52" fmla="*/ 117877 h 1302152"/>
                          <a:gd name="connsiteX53" fmla="*/ 1328368 w 1424166"/>
                          <a:gd name="connsiteY53" fmla="*/ 82952 h 1302152"/>
                          <a:gd name="connsiteX54" fmla="*/ 1344243 w 1424166"/>
                          <a:gd name="connsiteY54" fmla="*/ 114702 h 1302152"/>
                          <a:gd name="connsiteX55" fmla="*/ 1407743 w 1424166"/>
                          <a:gd name="connsiteY55" fmla="*/ 140102 h 1302152"/>
                          <a:gd name="connsiteX56" fmla="*/ 1004518 w 1424166"/>
                          <a:gd name="connsiteY56" fmla="*/ 1194202 h 1302152"/>
                          <a:gd name="connsiteX57" fmla="*/ 1001343 w 1424166"/>
                          <a:gd name="connsiteY57" fmla="*/ 1292627 h 1302152"/>
                          <a:gd name="connsiteX0" fmla="*/ 506043 w 1424166"/>
                          <a:gd name="connsiteY0" fmla="*/ 1302152 h 1302152"/>
                          <a:gd name="connsiteX1" fmla="*/ 506043 w 1424166"/>
                          <a:gd name="connsiteY1" fmla="*/ 1213252 h 1302152"/>
                          <a:gd name="connsiteX2" fmla="*/ 32968 w 1424166"/>
                          <a:gd name="connsiteY2" fmla="*/ 124227 h 1302152"/>
                          <a:gd name="connsiteX3" fmla="*/ 58368 w 1424166"/>
                          <a:gd name="connsiteY3" fmla="*/ 121052 h 1302152"/>
                          <a:gd name="connsiteX4" fmla="*/ 63131 w 1424166"/>
                          <a:gd name="connsiteY4" fmla="*/ 62315 h 1302152"/>
                          <a:gd name="connsiteX5" fmla="*/ 86943 w 1424166"/>
                          <a:gd name="connsiteY5" fmla="*/ 121052 h 1302152"/>
                          <a:gd name="connsiteX6" fmla="*/ 98849 w 1424166"/>
                          <a:gd name="connsiteY6" fmla="*/ 75808 h 1302152"/>
                          <a:gd name="connsiteX7" fmla="*/ 138537 w 1424166"/>
                          <a:gd name="connsiteY7" fmla="*/ 74220 h 1302152"/>
                          <a:gd name="connsiteX8" fmla="*/ 163935 w 1424166"/>
                          <a:gd name="connsiteY8" fmla="*/ 113909 h 1302152"/>
                          <a:gd name="connsiteX9" fmla="*/ 170287 w 1424166"/>
                          <a:gd name="connsiteY9" fmla="*/ 28977 h 1302152"/>
                          <a:gd name="connsiteX10" fmla="*/ 190130 w 1424166"/>
                          <a:gd name="connsiteY10" fmla="*/ 97239 h 1302152"/>
                          <a:gd name="connsiteX11" fmla="*/ 226643 w 1424166"/>
                          <a:gd name="connsiteY11" fmla="*/ 32152 h 1302152"/>
                          <a:gd name="connsiteX12" fmla="*/ 264743 w 1424166"/>
                          <a:gd name="connsiteY12" fmla="*/ 98827 h 1302152"/>
                          <a:gd name="connsiteX13" fmla="*/ 298081 w 1424166"/>
                          <a:gd name="connsiteY13" fmla="*/ 17865 h 1302152"/>
                          <a:gd name="connsiteX14" fmla="*/ 331418 w 1424166"/>
                          <a:gd name="connsiteY14" fmla="*/ 76602 h 1302152"/>
                          <a:gd name="connsiteX15" fmla="*/ 375868 w 1424166"/>
                          <a:gd name="connsiteY15" fmla="*/ 35327 h 1302152"/>
                          <a:gd name="connsiteX16" fmla="*/ 407618 w 1424166"/>
                          <a:gd name="connsiteY16" fmla="*/ 88507 h 1302152"/>
                          <a:gd name="connsiteX17" fmla="*/ 407618 w 1424166"/>
                          <a:gd name="connsiteY17" fmla="*/ 402 h 1302152"/>
                          <a:gd name="connsiteX18" fmla="*/ 429843 w 1424166"/>
                          <a:gd name="connsiteY18" fmla="*/ 54377 h 1302152"/>
                          <a:gd name="connsiteX19" fmla="*/ 464768 w 1424166"/>
                          <a:gd name="connsiteY19" fmla="*/ 19452 h 1302152"/>
                          <a:gd name="connsiteX20" fmla="*/ 483818 w 1424166"/>
                          <a:gd name="connsiteY20" fmla="*/ 82952 h 1302152"/>
                          <a:gd name="connsiteX21" fmla="*/ 531443 w 1424166"/>
                          <a:gd name="connsiteY21" fmla="*/ 73427 h 1302152"/>
                          <a:gd name="connsiteX22" fmla="*/ 540968 w 1424166"/>
                          <a:gd name="connsiteY22" fmla="*/ 35327 h 1302152"/>
                          <a:gd name="connsiteX23" fmla="*/ 563193 w 1424166"/>
                          <a:gd name="connsiteY23" fmla="*/ 76602 h 1302152"/>
                          <a:gd name="connsiteX24" fmla="*/ 594943 w 1424166"/>
                          <a:gd name="connsiteY24" fmla="*/ 19452 h 1302152"/>
                          <a:gd name="connsiteX25" fmla="*/ 626693 w 1424166"/>
                          <a:gd name="connsiteY25" fmla="*/ 82952 h 1302152"/>
                          <a:gd name="connsiteX26" fmla="*/ 648918 w 1424166"/>
                          <a:gd name="connsiteY26" fmla="*/ 35327 h 1302152"/>
                          <a:gd name="connsiteX27" fmla="*/ 674318 w 1424166"/>
                          <a:gd name="connsiteY27" fmla="*/ 82952 h 1302152"/>
                          <a:gd name="connsiteX28" fmla="*/ 709243 w 1424166"/>
                          <a:gd name="connsiteY28" fmla="*/ 28977 h 1302152"/>
                          <a:gd name="connsiteX29" fmla="*/ 728293 w 1424166"/>
                          <a:gd name="connsiteY29" fmla="*/ 82952 h 1302152"/>
                          <a:gd name="connsiteX30" fmla="*/ 760043 w 1424166"/>
                          <a:gd name="connsiteY30" fmla="*/ 60727 h 1302152"/>
                          <a:gd name="connsiteX31" fmla="*/ 769568 w 1424166"/>
                          <a:gd name="connsiteY31" fmla="*/ 108352 h 1302152"/>
                          <a:gd name="connsiteX32" fmla="*/ 782268 w 1424166"/>
                          <a:gd name="connsiteY32" fmla="*/ 60727 h 1302152"/>
                          <a:gd name="connsiteX33" fmla="*/ 807668 w 1424166"/>
                          <a:gd name="connsiteY33" fmla="*/ 67077 h 1302152"/>
                          <a:gd name="connsiteX34" fmla="*/ 794968 w 1424166"/>
                          <a:gd name="connsiteY34" fmla="*/ 89302 h 1302152"/>
                          <a:gd name="connsiteX35" fmla="*/ 867993 w 1424166"/>
                          <a:gd name="connsiteY35" fmla="*/ 82952 h 1302152"/>
                          <a:gd name="connsiteX36" fmla="*/ 887043 w 1424166"/>
                          <a:gd name="connsiteY36" fmla="*/ 121052 h 1302152"/>
                          <a:gd name="connsiteX37" fmla="*/ 899743 w 1424166"/>
                          <a:gd name="connsiteY37" fmla="*/ 67077 h 1302152"/>
                          <a:gd name="connsiteX38" fmla="*/ 902918 w 1424166"/>
                          <a:gd name="connsiteY38" fmla="*/ 121052 h 1302152"/>
                          <a:gd name="connsiteX39" fmla="*/ 931493 w 1424166"/>
                          <a:gd name="connsiteY39" fmla="*/ 73427 h 1302152"/>
                          <a:gd name="connsiteX40" fmla="*/ 947368 w 1424166"/>
                          <a:gd name="connsiteY40" fmla="*/ 143277 h 1302152"/>
                          <a:gd name="connsiteX41" fmla="*/ 991818 w 1424166"/>
                          <a:gd name="connsiteY41" fmla="*/ 73427 h 1302152"/>
                          <a:gd name="connsiteX42" fmla="*/ 1004518 w 1424166"/>
                          <a:gd name="connsiteY42" fmla="*/ 121052 h 1302152"/>
                          <a:gd name="connsiteX43" fmla="*/ 1045793 w 1424166"/>
                          <a:gd name="connsiteY43" fmla="*/ 102002 h 1302152"/>
                          <a:gd name="connsiteX44" fmla="*/ 1083893 w 1424166"/>
                          <a:gd name="connsiteY44" fmla="*/ 143277 h 1302152"/>
                          <a:gd name="connsiteX45" fmla="*/ 1083893 w 1424166"/>
                          <a:gd name="connsiteY45" fmla="*/ 79777 h 1302152"/>
                          <a:gd name="connsiteX46" fmla="*/ 1083893 w 1424166"/>
                          <a:gd name="connsiteY46" fmla="*/ 402 h 1302152"/>
                          <a:gd name="connsiteX47" fmla="*/ 1099768 w 1424166"/>
                          <a:gd name="connsiteY47" fmla="*/ 102002 h 1302152"/>
                          <a:gd name="connsiteX48" fmla="*/ 1153743 w 1424166"/>
                          <a:gd name="connsiteY48" fmla="*/ 117877 h 1302152"/>
                          <a:gd name="connsiteX49" fmla="*/ 1175968 w 1424166"/>
                          <a:gd name="connsiteY49" fmla="*/ 48027 h 1302152"/>
                          <a:gd name="connsiteX50" fmla="*/ 1204543 w 1424166"/>
                          <a:gd name="connsiteY50" fmla="*/ 117877 h 1302152"/>
                          <a:gd name="connsiteX51" fmla="*/ 1226768 w 1424166"/>
                          <a:gd name="connsiteY51" fmla="*/ 48027 h 1302152"/>
                          <a:gd name="connsiteX52" fmla="*/ 1264868 w 1424166"/>
                          <a:gd name="connsiteY52" fmla="*/ 117877 h 1302152"/>
                          <a:gd name="connsiteX53" fmla="*/ 1328368 w 1424166"/>
                          <a:gd name="connsiteY53" fmla="*/ 82952 h 1302152"/>
                          <a:gd name="connsiteX54" fmla="*/ 1344243 w 1424166"/>
                          <a:gd name="connsiteY54" fmla="*/ 114702 h 1302152"/>
                          <a:gd name="connsiteX55" fmla="*/ 1407743 w 1424166"/>
                          <a:gd name="connsiteY55" fmla="*/ 140102 h 1302152"/>
                          <a:gd name="connsiteX56" fmla="*/ 1004518 w 1424166"/>
                          <a:gd name="connsiteY56" fmla="*/ 1194202 h 1302152"/>
                          <a:gd name="connsiteX57" fmla="*/ 1001343 w 1424166"/>
                          <a:gd name="connsiteY57" fmla="*/ 1292627 h 1302152"/>
                          <a:gd name="connsiteX0" fmla="*/ 506043 w 1424166"/>
                          <a:gd name="connsiteY0" fmla="*/ 1302152 h 1302152"/>
                          <a:gd name="connsiteX1" fmla="*/ 506043 w 1424166"/>
                          <a:gd name="connsiteY1" fmla="*/ 1213252 h 1302152"/>
                          <a:gd name="connsiteX2" fmla="*/ 32968 w 1424166"/>
                          <a:gd name="connsiteY2" fmla="*/ 124227 h 1302152"/>
                          <a:gd name="connsiteX3" fmla="*/ 58368 w 1424166"/>
                          <a:gd name="connsiteY3" fmla="*/ 121052 h 1302152"/>
                          <a:gd name="connsiteX4" fmla="*/ 63131 w 1424166"/>
                          <a:gd name="connsiteY4" fmla="*/ 62315 h 1302152"/>
                          <a:gd name="connsiteX5" fmla="*/ 86943 w 1424166"/>
                          <a:gd name="connsiteY5" fmla="*/ 121052 h 1302152"/>
                          <a:gd name="connsiteX6" fmla="*/ 98849 w 1424166"/>
                          <a:gd name="connsiteY6" fmla="*/ 75808 h 1302152"/>
                          <a:gd name="connsiteX7" fmla="*/ 138537 w 1424166"/>
                          <a:gd name="connsiteY7" fmla="*/ 74220 h 1302152"/>
                          <a:gd name="connsiteX8" fmla="*/ 163935 w 1424166"/>
                          <a:gd name="connsiteY8" fmla="*/ 113909 h 1302152"/>
                          <a:gd name="connsiteX9" fmla="*/ 170287 w 1424166"/>
                          <a:gd name="connsiteY9" fmla="*/ 28977 h 1302152"/>
                          <a:gd name="connsiteX10" fmla="*/ 190130 w 1424166"/>
                          <a:gd name="connsiteY10" fmla="*/ 97239 h 1302152"/>
                          <a:gd name="connsiteX11" fmla="*/ 226643 w 1424166"/>
                          <a:gd name="connsiteY11" fmla="*/ 32152 h 1302152"/>
                          <a:gd name="connsiteX12" fmla="*/ 264743 w 1424166"/>
                          <a:gd name="connsiteY12" fmla="*/ 98827 h 1302152"/>
                          <a:gd name="connsiteX13" fmla="*/ 298081 w 1424166"/>
                          <a:gd name="connsiteY13" fmla="*/ 17865 h 1302152"/>
                          <a:gd name="connsiteX14" fmla="*/ 331418 w 1424166"/>
                          <a:gd name="connsiteY14" fmla="*/ 76602 h 1302152"/>
                          <a:gd name="connsiteX15" fmla="*/ 375868 w 1424166"/>
                          <a:gd name="connsiteY15" fmla="*/ 35327 h 1302152"/>
                          <a:gd name="connsiteX16" fmla="*/ 383805 w 1424166"/>
                          <a:gd name="connsiteY16" fmla="*/ 88507 h 1302152"/>
                          <a:gd name="connsiteX17" fmla="*/ 407618 w 1424166"/>
                          <a:gd name="connsiteY17" fmla="*/ 402 h 1302152"/>
                          <a:gd name="connsiteX18" fmla="*/ 429843 w 1424166"/>
                          <a:gd name="connsiteY18" fmla="*/ 54377 h 1302152"/>
                          <a:gd name="connsiteX19" fmla="*/ 464768 w 1424166"/>
                          <a:gd name="connsiteY19" fmla="*/ 19452 h 1302152"/>
                          <a:gd name="connsiteX20" fmla="*/ 483818 w 1424166"/>
                          <a:gd name="connsiteY20" fmla="*/ 82952 h 1302152"/>
                          <a:gd name="connsiteX21" fmla="*/ 531443 w 1424166"/>
                          <a:gd name="connsiteY21" fmla="*/ 73427 h 1302152"/>
                          <a:gd name="connsiteX22" fmla="*/ 540968 w 1424166"/>
                          <a:gd name="connsiteY22" fmla="*/ 35327 h 1302152"/>
                          <a:gd name="connsiteX23" fmla="*/ 563193 w 1424166"/>
                          <a:gd name="connsiteY23" fmla="*/ 76602 h 1302152"/>
                          <a:gd name="connsiteX24" fmla="*/ 594943 w 1424166"/>
                          <a:gd name="connsiteY24" fmla="*/ 19452 h 1302152"/>
                          <a:gd name="connsiteX25" fmla="*/ 626693 w 1424166"/>
                          <a:gd name="connsiteY25" fmla="*/ 82952 h 1302152"/>
                          <a:gd name="connsiteX26" fmla="*/ 648918 w 1424166"/>
                          <a:gd name="connsiteY26" fmla="*/ 35327 h 1302152"/>
                          <a:gd name="connsiteX27" fmla="*/ 674318 w 1424166"/>
                          <a:gd name="connsiteY27" fmla="*/ 82952 h 1302152"/>
                          <a:gd name="connsiteX28" fmla="*/ 709243 w 1424166"/>
                          <a:gd name="connsiteY28" fmla="*/ 28977 h 1302152"/>
                          <a:gd name="connsiteX29" fmla="*/ 728293 w 1424166"/>
                          <a:gd name="connsiteY29" fmla="*/ 82952 h 1302152"/>
                          <a:gd name="connsiteX30" fmla="*/ 760043 w 1424166"/>
                          <a:gd name="connsiteY30" fmla="*/ 60727 h 1302152"/>
                          <a:gd name="connsiteX31" fmla="*/ 769568 w 1424166"/>
                          <a:gd name="connsiteY31" fmla="*/ 108352 h 1302152"/>
                          <a:gd name="connsiteX32" fmla="*/ 782268 w 1424166"/>
                          <a:gd name="connsiteY32" fmla="*/ 60727 h 1302152"/>
                          <a:gd name="connsiteX33" fmla="*/ 807668 w 1424166"/>
                          <a:gd name="connsiteY33" fmla="*/ 67077 h 1302152"/>
                          <a:gd name="connsiteX34" fmla="*/ 794968 w 1424166"/>
                          <a:gd name="connsiteY34" fmla="*/ 89302 h 1302152"/>
                          <a:gd name="connsiteX35" fmla="*/ 867993 w 1424166"/>
                          <a:gd name="connsiteY35" fmla="*/ 82952 h 1302152"/>
                          <a:gd name="connsiteX36" fmla="*/ 887043 w 1424166"/>
                          <a:gd name="connsiteY36" fmla="*/ 121052 h 1302152"/>
                          <a:gd name="connsiteX37" fmla="*/ 899743 w 1424166"/>
                          <a:gd name="connsiteY37" fmla="*/ 67077 h 1302152"/>
                          <a:gd name="connsiteX38" fmla="*/ 902918 w 1424166"/>
                          <a:gd name="connsiteY38" fmla="*/ 121052 h 1302152"/>
                          <a:gd name="connsiteX39" fmla="*/ 931493 w 1424166"/>
                          <a:gd name="connsiteY39" fmla="*/ 73427 h 1302152"/>
                          <a:gd name="connsiteX40" fmla="*/ 947368 w 1424166"/>
                          <a:gd name="connsiteY40" fmla="*/ 143277 h 1302152"/>
                          <a:gd name="connsiteX41" fmla="*/ 991818 w 1424166"/>
                          <a:gd name="connsiteY41" fmla="*/ 73427 h 1302152"/>
                          <a:gd name="connsiteX42" fmla="*/ 1004518 w 1424166"/>
                          <a:gd name="connsiteY42" fmla="*/ 121052 h 1302152"/>
                          <a:gd name="connsiteX43" fmla="*/ 1045793 w 1424166"/>
                          <a:gd name="connsiteY43" fmla="*/ 102002 h 1302152"/>
                          <a:gd name="connsiteX44" fmla="*/ 1083893 w 1424166"/>
                          <a:gd name="connsiteY44" fmla="*/ 143277 h 1302152"/>
                          <a:gd name="connsiteX45" fmla="*/ 1083893 w 1424166"/>
                          <a:gd name="connsiteY45" fmla="*/ 79777 h 1302152"/>
                          <a:gd name="connsiteX46" fmla="*/ 1083893 w 1424166"/>
                          <a:gd name="connsiteY46" fmla="*/ 402 h 1302152"/>
                          <a:gd name="connsiteX47" fmla="*/ 1099768 w 1424166"/>
                          <a:gd name="connsiteY47" fmla="*/ 102002 h 1302152"/>
                          <a:gd name="connsiteX48" fmla="*/ 1153743 w 1424166"/>
                          <a:gd name="connsiteY48" fmla="*/ 117877 h 1302152"/>
                          <a:gd name="connsiteX49" fmla="*/ 1175968 w 1424166"/>
                          <a:gd name="connsiteY49" fmla="*/ 48027 h 1302152"/>
                          <a:gd name="connsiteX50" fmla="*/ 1204543 w 1424166"/>
                          <a:gd name="connsiteY50" fmla="*/ 117877 h 1302152"/>
                          <a:gd name="connsiteX51" fmla="*/ 1226768 w 1424166"/>
                          <a:gd name="connsiteY51" fmla="*/ 48027 h 1302152"/>
                          <a:gd name="connsiteX52" fmla="*/ 1264868 w 1424166"/>
                          <a:gd name="connsiteY52" fmla="*/ 117877 h 1302152"/>
                          <a:gd name="connsiteX53" fmla="*/ 1328368 w 1424166"/>
                          <a:gd name="connsiteY53" fmla="*/ 82952 h 1302152"/>
                          <a:gd name="connsiteX54" fmla="*/ 1344243 w 1424166"/>
                          <a:gd name="connsiteY54" fmla="*/ 114702 h 1302152"/>
                          <a:gd name="connsiteX55" fmla="*/ 1407743 w 1424166"/>
                          <a:gd name="connsiteY55" fmla="*/ 140102 h 1302152"/>
                          <a:gd name="connsiteX56" fmla="*/ 1004518 w 1424166"/>
                          <a:gd name="connsiteY56" fmla="*/ 1194202 h 1302152"/>
                          <a:gd name="connsiteX57" fmla="*/ 1001343 w 1424166"/>
                          <a:gd name="connsiteY57" fmla="*/ 1292627 h 1302152"/>
                          <a:gd name="connsiteX0" fmla="*/ 506043 w 1424166"/>
                          <a:gd name="connsiteY0" fmla="*/ 1302152 h 1302152"/>
                          <a:gd name="connsiteX1" fmla="*/ 506043 w 1424166"/>
                          <a:gd name="connsiteY1" fmla="*/ 1213252 h 1302152"/>
                          <a:gd name="connsiteX2" fmla="*/ 32968 w 1424166"/>
                          <a:gd name="connsiteY2" fmla="*/ 124227 h 1302152"/>
                          <a:gd name="connsiteX3" fmla="*/ 58368 w 1424166"/>
                          <a:gd name="connsiteY3" fmla="*/ 121052 h 1302152"/>
                          <a:gd name="connsiteX4" fmla="*/ 63131 w 1424166"/>
                          <a:gd name="connsiteY4" fmla="*/ 62315 h 1302152"/>
                          <a:gd name="connsiteX5" fmla="*/ 86943 w 1424166"/>
                          <a:gd name="connsiteY5" fmla="*/ 121052 h 1302152"/>
                          <a:gd name="connsiteX6" fmla="*/ 98849 w 1424166"/>
                          <a:gd name="connsiteY6" fmla="*/ 75808 h 1302152"/>
                          <a:gd name="connsiteX7" fmla="*/ 138537 w 1424166"/>
                          <a:gd name="connsiteY7" fmla="*/ 74220 h 1302152"/>
                          <a:gd name="connsiteX8" fmla="*/ 163935 w 1424166"/>
                          <a:gd name="connsiteY8" fmla="*/ 113909 h 1302152"/>
                          <a:gd name="connsiteX9" fmla="*/ 170287 w 1424166"/>
                          <a:gd name="connsiteY9" fmla="*/ 28977 h 1302152"/>
                          <a:gd name="connsiteX10" fmla="*/ 190130 w 1424166"/>
                          <a:gd name="connsiteY10" fmla="*/ 97239 h 1302152"/>
                          <a:gd name="connsiteX11" fmla="*/ 226643 w 1424166"/>
                          <a:gd name="connsiteY11" fmla="*/ 32152 h 1302152"/>
                          <a:gd name="connsiteX12" fmla="*/ 264743 w 1424166"/>
                          <a:gd name="connsiteY12" fmla="*/ 98827 h 1302152"/>
                          <a:gd name="connsiteX13" fmla="*/ 298081 w 1424166"/>
                          <a:gd name="connsiteY13" fmla="*/ 17865 h 1302152"/>
                          <a:gd name="connsiteX14" fmla="*/ 331418 w 1424166"/>
                          <a:gd name="connsiteY14" fmla="*/ 76602 h 1302152"/>
                          <a:gd name="connsiteX15" fmla="*/ 375868 w 1424166"/>
                          <a:gd name="connsiteY15" fmla="*/ 35327 h 1302152"/>
                          <a:gd name="connsiteX16" fmla="*/ 383805 w 1424166"/>
                          <a:gd name="connsiteY16" fmla="*/ 88507 h 1302152"/>
                          <a:gd name="connsiteX17" fmla="*/ 407618 w 1424166"/>
                          <a:gd name="connsiteY17" fmla="*/ 402 h 1302152"/>
                          <a:gd name="connsiteX18" fmla="*/ 429843 w 1424166"/>
                          <a:gd name="connsiteY18" fmla="*/ 54377 h 1302152"/>
                          <a:gd name="connsiteX19" fmla="*/ 464768 w 1424166"/>
                          <a:gd name="connsiteY19" fmla="*/ 19452 h 1302152"/>
                          <a:gd name="connsiteX20" fmla="*/ 483818 w 1424166"/>
                          <a:gd name="connsiteY20" fmla="*/ 82952 h 1302152"/>
                          <a:gd name="connsiteX21" fmla="*/ 531443 w 1424166"/>
                          <a:gd name="connsiteY21" fmla="*/ 73427 h 1302152"/>
                          <a:gd name="connsiteX22" fmla="*/ 540968 w 1424166"/>
                          <a:gd name="connsiteY22" fmla="*/ 35327 h 1302152"/>
                          <a:gd name="connsiteX23" fmla="*/ 563193 w 1424166"/>
                          <a:gd name="connsiteY23" fmla="*/ 76602 h 1302152"/>
                          <a:gd name="connsiteX24" fmla="*/ 594943 w 1424166"/>
                          <a:gd name="connsiteY24" fmla="*/ 19452 h 1302152"/>
                          <a:gd name="connsiteX25" fmla="*/ 626693 w 1424166"/>
                          <a:gd name="connsiteY25" fmla="*/ 82952 h 1302152"/>
                          <a:gd name="connsiteX26" fmla="*/ 648918 w 1424166"/>
                          <a:gd name="connsiteY26" fmla="*/ 35327 h 1302152"/>
                          <a:gd name="connsiteX27" fmla="*/ 674318 w 1424166"/>
                          <a:gd name="connsiteY27" fmla="*/ 82952 h 1302152"/>
                          <a:gd name="connsiteX28" fmla="*/ 709243 w 1424166"/>
                          <a:gd name="connsiteY28" fmla="*/ 28977 h 1302152"/>
                          <a:gd name="connsiteX29" fmla="*/ 728293 w 1424166"/>
                          <a:gd name="connsiteY29" fmla="*/ 82952 h 1302152"/>
                          <a:gd name="connsiteX30" fmla="*/ 760043 w 1424166"/>
                          <a:gd name="connsiteY30" fmla="*/ 60727 h 1302152"/>
                          <a:gd name="connsiteX31" fmla="*/ 769568 w 1424166"/>
                          <a:gd name="connsiteY31" fmla="*/ 108352 h 1302152"/>
                          <a:gd name="connsiteX32" fmla="*/ 782268 w 1424166"/>
                          <a:gd name="connsiteY32" fmla="*/ 60727 h 1302152"/>
                          <a:gd name="connsiteX33" fmla="*/ 807668 w 1424166"/>
                          <a:gd name="connsiteY33" fmla="*/ 67077 h 1302152"/>
                          <a:gd name="connsiteX34" fmla="*/ 794968 w 1424166"/>
                          <a:gd name="connsiteY34" fmla="*/ 89302 h 1302152"/>
                          <a:gd name="connsiteX35" fmla="*/ 867993 w 1424166"/>
                          <a:gd name="connsiteY35" fmla="*/ 82952 h 1302152"/>
                          <a:gd name="connsiteX36" fmla="*/ 887043 w 1424166"/>
                          <a:gd name="connsiteY36" fmla="*/ 121052 h 1302152"/>
                          <a:gd name="connsiteX37" fmla="*/ 899743 w 1424166"/>
                          <a:gd name="connsiteY37" fmla="*/ 67077 h 1302152"/>
                          <a:gd name="connsiteX38" fmla="*/ 902918 w 1424166"/>
                          <a:gd name="connsiteY38" fmla="*/ 121052 h 1302152"/>
                          <a:gd name="connsiteX39" fmla="*/ 931493 w 1424166"/>
                          <a:gd name="connsiteY39" fmla="*/ 73427 h 1302152"/>
                          <a:gd name="connsiteX40" fmla="*/ 947368 w 1424166"/>
                          <a:gd name="connsiteY40" fmla="*/ 143277 h 1302152"/>
                          <a:gd name="connsiteX41" fmla="*/ 991818 w 1424166"/>
                          <a:gd name="connsiteY41" fmla="*/ 73427 h 1302152"/>
                          <a:gd name="connsiteX42" fmla="*/ 1004518 w 1424166"/>
                          <a:gd name="connsiteY42" fmla="*/ 121052 h 1302152"/>
                          <a:gd name="connsiteX43" fmla="*/ 1045793 w 1424166"/>
                          <a:gd name="connsiteY43" fmla="*/ 102002 h 1302152"/>
                          <a:gd name="connsiteX44" fmla="*/ 1083893 w 1424166"/>
                          <a:gd name="connsiteY44" fmla="*/ 143277 h 1302152"/>
                          <a:gd name="connsiteX45" fmla="*/ 1083893 w 1424166"/>
                          <a:gd name="connsiteY45" fmla="*/ 79777 h 1302152"/>
                          <a:gd name="connsiteX46" fmla="*/ 1083893 w 1424166"/>
                          <a:gd name="connsiteY46" fmla="*/ 402 h 1302152"/>
                          <a:gd name="connsiteX47" fmla="*/ 1099768 w 1424166"/>
                          <a:gd name="connsiteY47" fmla="*/ 102002 h 1302152"/>
                          <a:gd name="connsiteX48" fmla="*/ 1153743 w 1424166"/>
                          <a:gd name="connsiteY48" fmla="*/ 117877 h 1302152"/>
                          <a:gd name="connsiteX49" fmla="*/ 1175968 w 1424166"/>
                          <a:gd name="connsiteY49" fmla="*/ 48027 h 1302152"/>
                          <a:gd name="connsiteX50" fmla="*/ 1204543 w 1424166"/>
                          <a:gd name="connsiteY50" fmla="*/ 117877 h 1302152"/>
                          <a:gd name="connsiteX51" fmla="*/ 1226768 w 1424166"/>
                          <a:gd name="connsiteY51" fmla="*/ 48027 h 1302152"/>
                          <a:gd name="connsiteX52" fmla="*/ 1264868 w 1424166"/>
                          <a:gd name="connsiteY52" fmla="*/ 117877 h 1302152"/>
                          <a:gd name="connsiteX53" fmla="*/ 1328368 w 1424166"/>
                          <a:gd name="connsiteY53" fmla="*/ 82952 h 1302152"/>
                          <a:gd name="connsiteX54" fmla="*/ 1344243 w 1424166"/>
                          <a:gd name="connsiteY54" fmla="*/ 114702 h 1302152"/>
                          <a:gd name="connsiteX55" fmla="*/ 1407743 w 1424166"/>
                          <a:gd name="connsiteY55" fmla="*/ 140102 h 1302152"/>
                          <a:gd name="connsiteX56" fmla="*/ 1004518 w 1424166"/>
                          <a:gd name="connsiteY56" fmla="*/ 1194202 h 1302152"/>
                          <a:gd name="connsiteX57" fmla="*/ 1001343 w 1424166"/>
                          <a:gd name="connsiteY57" fmla="*/ 1292627 h 1302152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9216 h 1301916"/>
                          <a:gd name="connsiteX20" fmla="*/ 483818 w 1424166"/>
                          <a:gd name="connsiteY20" fmla="*/ 82716 h 1301916"/>
                          <a:gd name="connsiteX21" fmla="*/ 531443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9216 h 1301916"/>
                          <a:gd name="connsiteX20" fmla="*/ 483818 w 1424166"/>
                          <a:gd name="connsiteY20" fmla="*/ 82716 h 1301916"/>
                          <a:gd name="connsiteX21" fmla="*/ 531443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83818 w 1424166"/>
                          <a:gd name="connsiteY20" fmla="*/ 82716 h 1301916"/>
                          <a:gd name="connsiteX21" fmla="*/ 531443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31443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4318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4 w 1424166"/>
                          <a:gd name="connsiteY27" fmla="*/ 82716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1937 w 1424166"/>
                          <a:gd name="connsiteY27" fmla="*/ 87479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4793 w 1424166"/>
                          <a:gd name="connsiteY27" fmla="*/ 89860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4793 w 1424166"/>
                          <a:gd name="connsiteY27" fmla="*/ 89860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1937 w 1424166"/>
                          <a:gd name="connsiteY27" fmla="*/ 82717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71937 w 1424166"/>
                          <a:gd name="connsiteY27" fmla="*/ 82717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60043 w 1424166"/>
                          <a:gd name="connsiteY30" fmla="*/ 60491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2268 w 1424166"/>
                          <a:gd name="connsiteY32" fmla="*/ 60491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7043 w 1424166"/>
                          <a:gd name="connsiteY36" fmla="*/ 120816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23197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84661 w 1424166"/>
                          <a:gd name="connsiteY36" fmla="*/ 135103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20815 h 1301916"/>
                          <a:gd name="connsiteX37" fmla="*/ 899743 w 1424166"/>
                          <a:gd name="connsiteY37" fmla="*/ 66841 h 1301916"/>
                          <a:gd name="connsiteX38" fmla="*/ 902918 w 1424166"/>
                          <a:gd name="connsiteY38" fmla="*/ 12081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20815 h 1301916"/>
                          <a:gd name="connsiteX37" fmla="*/ 899743 w 1424166"/>
                          <a:gd name="connsiteY37" fmla="*/ 66841 h 1301916"/>
                          <a:gd name="connsiteX38" fmla="*/ 914824 w 1424166"/>
                          <a:gd name="connsiteY38" fmla="*/ 13986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20815 h 1301916"/>
                          <a:gd name="connsiteX37" fmla="*/ 899743 w 1424166"/>
                          <a:gd name="connsiteY37" fmla="*/ 66841 h 1301916"/>
                          <a:gd name="connsiteX38" fmla="*/ 914824 w 1424166"/>
                          <a:gd name="connsiteY38" fmla="*/ 13986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14824 w 1424166"/>
                          <a:gd name="connsiteY38" fmla="*/ 139866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14824 w 1424166"/>
                          <a:gd name="connsiteY38" fmla="*/ 130341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14824 w 1424166"/>
                          <a:gd name="connsiteY38" fmla="*/ 130341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29112 w 1424166"/>
                          <a:gd name="connsiteY38" fmla="*/ 142247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10062 w 1424166"/>
                          <a:gd name="connsiteY38" fmla="*/ 137484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10062 w 1424166"/>
                          <a:gd name="connsiteY38" fmla="*/ 137484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07681 w 1424166"/>
                          <a:gd name="connsiteY38" fmla="*/ 127959 h 1301916"/>
                          <a:gd name="connsiteX39" fmla="*/ 931493 w 1424166"/>
                          <a:gd name="connsiteY39" fmla="*/ 73191 h 1301916"/>
                          <a:gd name="connsiteX40" fmla="*/ 947368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07681 w 1424166"/>
                          <a:gd name="connsiteY38" fmla="*/ 127959 h 1301916"/>
                          <a:gd name="connsiteX39" fmla="*/ 931493 w 1424166"/>
                          <a:gd name="connsiteY39" fmla="*/ 73191 h 1301916"/>
                          <a:gd name="connsiteX40" fmla="*/ 942605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07681 w 1424166"/>
                          <a:gd name="connsiteY38" fmla="*/ 127959 h 1301916"/>
                          <a:gd name="connsiteX39" fmla="*/ 931493 w 1424166"/>
                          <a:gd name="connsiteY39" fmla="*/ 73191 h 1301916"/>
                          <a:gd name="connsiteX40" fmla="*/ 942605 w 1424166"/>
                          <a:gd name="connsiteY40" fmla="*/ 143041 h 1301916"/>
                          <a:gd name="connsiteX41" fmla="*/ 991818 w 1424166"/>
                          <a:gd name="connsiteY41" fmla="*/ 73191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794968 w 1424166"/>
                          <a:gd name="connsiteY34" fmla="*/ 89066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07681 w 1424166"/>
                          <a:gd name="connsiteY38" fmla="*/ 127959 h 1301916"/>
                          <a:gd name="connsiteX39" fmla="*/ 931493 w 1424166"/>
                          <a:gd name="connsiteY39" fmla="*/ 73191 h 1301916"/>
                          <a:gd name="connsiteX40" fmla="*/ 942605 w 1424166"/>
                          <a:gd name="connsiteY40" fmla="*/ 143041 h 1301916"/>
                          <a:gd name="connsiteX41" fmla="*/ 991818 w 1424166"/>
                          <a:gd name="connsiteY41" fmla="*/ 75573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806874 w 1424166"/>
                          <a:gd name="connsiteY34" fmla="*/ 91447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07681 w 1424166"/>
                          <a:gd name="connsiteY38" fmla="*/ 127959 h 1301916"/>
                          <a:gd name="connsiteX39" fmla="*/ 931493 w 1424166"/>
                          <a:gd name="connsiteY39" fmla="*/ 73191 h 1301916"/>
                          <a:gd name="connsiteX40" fmla="*/ 942605 w 1424166"/>
                          <a:gd name="connsiteY40" fmla="*/ 143041 h 1301916"/>
                          <a:gd name="connsiteX41" fmla="*/ 991818 w 1424166"/>
                          <a:gd name="connsiteY41" fmla="*/ 75573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16 h 1301916"/>
                          <a:gd name="connsiteX1" fmla="*/ 506043 w 1424166"/>
                          <a:gd name="connsiteY1" fmla="*/ 1213016 h 1301916"/>
                          <a:gd name="connsiteX2" fmla="*/ 32968 w 1424166"/>
                          <a:gd name="connsiteY2" fmla="*/ 123991 h 1301916"/>
                          <a:gd name="connsiteX3" fmla="*/ 58368 w 1424166"/>
                          <a:gd name="connsiteY3" fmla="*/ 120816 h 1301916"/>
                          <a:gd name="connsiteX4" fmla="*/ 63131 w 1424166"/>
                          <a:gd name="connsiteY4" fmla="*/ 62079 h 1301916"/>
                          <a:gd name="connsiteX5" fmla="*/ 86943 w 1424166"/>
                          <a:gd name="connsiteY5" fmla="*/ 120816 h 1301916"/>
                          <a:gd name="connsiteX6" fmla="*/ 98849 w 1424166"/>
                          <a:gd name="connsiteY6" fmla="*/ 75572 h 1301916"/>
                          <a:gd name="connsiteX7" fmla="*/ 138537 w 1424166"/>
                          <a:gd name="connsiteY7" fmla="*/ 73984 h 1301916"/>
                          <a:gd name="connsiteX8" fmla="*/ 163935 w 1424166"/>
                          <a:gd name="connsiteY8" fmla="*/ 113673 h 1301916"/>
                          <a:gd name="connsiteX9" fmla="*/ 170287 w 1424166"/>
                          <a:gd name="connsiteY9" fmla="*/ 28741 h 1301916"/>
                          <a:gd name="connsiteX10" fmla="*/ 190130 w 1424166"/>
                          <a:gd name="connsiteY10" fmla="*/ 97003 h 1301916"/>
                          <a:gd name="connsiteX11" fmla="*/ 226643 w 1424166"/>
                          <a:gd name="connsiteY11" fmla="*/ 31916 h 1301916"/>
                          <a:gd name="connsiteX12" fmla="*/ 264743 w 1424166"/>
                          <a:gd name="connsiteY12" fmla="*/ 98591 h 1301916"/>
                          <a:gd name="connsiteX13" fmla="*/ 298081 w 1424166"/>
                          <a:gd name="connsiteY13" fmla="*/ 17629 h 1301916"/>
                          <a:gd name="connsiteX14" fmla="*/ 331418 w 1424166"/>
                          <a:gd name="connsiteY14" fmla="*/ 76366 h 1301916"/>
                          <a:gd name="connsiteX15" fmla="*/ 375868 w 1424166"/>
                          <a:gd name="connsiteY15" fmla="*/ 35091 h 1301916"/>
                          <a:gd name="connsiteX16" fmla="*/ 383805 w 1424166"/>
                          <a:gd name="connsiteY16" fmla="*/ 88271 h 1301916"/>
                          <a:gd name="connsiteX17" fmla="*/ 407618 w 1424166"/>
                          <a:gd name="connsiteY17" fmla="*/ 166 h 1301916"/>
                          <a:gd name="connsiteX18" fmla="*/ 429843 w 1424166"/>
                          <a:gd name="connsiteY18" fmla="*/ 54141 h 1301916"/>
                          <a:gd name="connsiteX19" fmla="*/ 464768 w 1424166"/>
                          <a:gd name="connsiteY19" fmla="*/ 16835 h 1301916"/>
                          <a:gd name="connsiteX20" fmla="*/ 474293 w 1424166"/>
                          <a:gd name="connsiteY20" fmla="*/ 92241 h 1301916"/>
                          <a:gd name="connsiteX21" fmla="*/ 519536 w 1424166"/>
                          <a:gd name="connsiteY21" fmla="*/ 73191 h 1301916"/>
                          <a:gd name="connsiteX22" fmla="*/ 540968 w 1424166"/>
                          <a:gd name="connsiteY22" fmla="*/ 35091 h 1301916"/>
                          <a:gd name="connsiteX23" fmla="*/ 563193 w 1424166"/>
                          <a:gd name="connsiteY23" fmla="*/ 76366 h 1301916"/>
                          <a:gd name="connsiteX24" fmla="*/ 594943 w 1424166"/>
                          <a:gd name="connsiteY24" fmla="*/ 19216 h 1301916"/>
                          <a:gd name="connsiteX25" fmla="*/ 626693 w 1424166"/>
                          <a:gd name="connsiteY25" fmla="*/ 82716 h 1301916"/>
                          <a:gd name="connsiteX26" fmla="*/ 648918 w 1424166"/>
                          <a:gd name="connsiteY26" fmla="*/ 35091 h 1301916"/>
                          <a:gd name="connsiteX27" fmla="*/ 667175 w 1424166"/>
                          <a:gd name="connsiteY27" fmla="*/ 85098 h 1301916"/>
                          <a:gd name="connsiteX28" fmla="*/ 709243 w 1424166"/>
                          <a:gd name="connsiteY28" fmla="*/ 28741 h 1301916"/>
                          <a:gd name="connsiteX29" fmla="*/ 728293 w 1424166"/>
                          <a:gd name="connsiteY29" fmla="*/ 82716 h 1301916"/>
                          <a:gd name="connsiteX30" fmla="*/ 752900 w 1424166"/>
                          <a:gd name="connsiteY30" fmla="*/ 58110 h 1301916"/>
                          <a:gd name="connsiteX31" fmla="*/ 769568 w 1424166"/>
                          <a:gd name="connsiteY31" fmla="*/ 108116 h 1301916"/>
                          <a:gd name="connsiteX32" fmla="*/ 789411 w 1424166"/>
                          <a:gd name="connsiteY32" fmla="*/ 53347 h 1301916"/>
                          <a:gd name="connsiteX33" fmla="*/ 807668 w 1424166"/>
                          <a:gd name="connsiteY33" fmla="*/ 66841 h 1301916"/>
                          <a:gd name="connsiteX34" fmla="*/ 806874 w 1424166"/>
                          <a:gd name="connsiteY34" fmla="*/ 91447 h 1301916"/>
                          <a:gd name="connsiteX35" fmla="*/ 867993 w 1424166"/>
                          <a:gd name="connsiteY35" fmla="*/ 82716 h 1301916"/>
                          <a:gd name="connsiteX36" fmla="*/ 872755 w 1424166"/>
                          <a:gd name="connsiteY36" fmla="*/ 113671 h 1301916"/>
                          <a:gd name="connsiteX37" fmla="*/ 899743 w 1424166"/>
                          <a:gd name="connsiteY37" fmla="*/ 66841 h 1301916"/>
                          <a:gd name="connsiteX38" fmla="*/ 907681 w 1424166"/>
                          <a:gd name="connsiteY38" fmla="*/ 127959 h 1301916"/>
                          <a:gd name="connsiteX39" fmla="*/ 931493 w 1424166"/>
                          <a:gd name="connsiteY39" fmla="*/ 73191 h 1301916"/>
                          <a:gd name="connsiteX40" fmla="*/ 942605 w 1424166"/>
                          <a:gd name="connsiteY40" fmla="*/ 143041 h 1301916"/>
                          <a:gd name="connsiteX41" fmla="*/ 991818 w 1424166"/>
                          <a:gd name="connsiteY41" fmla="*/ 75573 h 1301916"/>
                          <a:gd name="connsiteX42" fmla="*/ 1004518 w 1424166"/>
                          <a:gd name="connsiteY42" fmla="*/ 120816 h 1301916"/>
                          <a:gd name="connsiteX43" fmla="*/ 1045793 w 1424166"/>
                          <a:gd name="connsiteY43" fmla="*/ 101766 h 1301916"/>
                          <a:gd name="connsiteX44" fmla="*/ 1083893 w 1424166"/>
                          <a:gd name="connsiteY44" fmla="*/ 143041 h 1301916"/>
                          <a:gd name="connsiteX45" fmla="*/ 1083893 w 1424166"/>
                          <a:gd name="connsiteY45" fmla="*/ 79541 h 1301916"/>
                          <a:gd name="connsiteX46" fmla="*/ 1083893 w 1424166"/>
                          <a:gd name="connsiteY46" fmla="*/ 166 h 1301916"/>
                          <a:gd name="connsiteX47" fmla="*/ 1099768 w 1424166"/>
                          <a:gd name="connsiteY47" fmla="*/ 101766 h 1301916"/>
                          <a:gd name="connsiteX48" fmla="*/ 1153743 w 1424166"/>
                          <a:gd name="connsiteY48" fmla="*/ 117641 h 1301916"/>
                          <a:gd name="connsiteX49" fmla="*/ 1175968 w 1424166"/>
                          <a:gd name="connsiteY49" fmla="*/ 47791 h 1301916"/>
                          <a:gd name="connsiteX50" fmla="*/ 1204543 w 1424166"/>
                          <a:gd name="connsiteY50" fmla="*/ 117641 h 1301916"/>
                          <a:gd name="connsiteX51" fmla="*/ 1226768 w 1424166"/>
                          <a:gd name="connsiteY51" fmla="*/ 47791 h 1301916"/>
                          <a:gd name="connsiteX52" fmla="*/ 1264868 w 1424166"/>
                          <a:gd name="connsiteY52" fmla="*/ 117641 h 1301916"/>
                          <a:gd name="connsiteX53" fmla="*/ 1328368 w 1424166"/>
                          <a:gd name="connsiteY53" fmla="*/ 82716 h 1301916"/>
                          <a:gd name="connsiteX54" fmla="*/ 1344243 w 1424166"/>
                          <a:gd name="connsiteY54" fmla="*/ 114466 h 1301916"/>
                          <a:gd name="connsiteX55" fmla="*/ 1407743 w 1424166"/>
                          <a:gd name="connsiteY55" fmla="*/ 139866 h 1301916"/>
                          <a:gd name="connsiteX56" fmla="*/ 1004518 w 1424166"/>
                          <a:gd name="connsiteY56" fmla="*/ 1193966 h 1301916"/>
                          <a:gd name="connsiteX57" fmla="*/ 1001343 w 1424166"/>
                          <a:gd name="connsiteY57" fmla="*/ 1292391 h 1301916"/>
                          <a:gd name="connsiteX0" fmla="*/ 506043 w 1424166"/>
                          <a:gd name="connsiteY0" fmla="*/ 1301920 h 1301920"/>
                          <a:gd name="connsiteX1" fmla="*/ 506043 w 1424166"/>
                          <a:gd name="connsiteY1" fmla="*/ 1213020 h 1301920"/>
                          <a:gd name="connsiteX2" fmla="*/ 32968 w 1424166"/>
                          <a:gd name="connsiteY2" fmla="*/ 123995 h 1301920"/>
                          <a:gd name="connsiteX3" fmla="*/ 58368 w 1424166"/>
                          <a:gd name="connsiteY3" fmla="*/ 120820 h 1301920"/>
                          <a:gd name="connsiteX4" fmla="*/ 63131 w 1424166"/>
                          <a:gd name="connsiteY4" fmla="*/ 62083 h 1301920"/>
                          <a:gd name="connsiteX5" fmla="*/ 86943 w 1424166"/>
                          <a:gd name="connsiteY5" fmla="*/ 120820 h 1301920"/>
                          <a:gd name="connsiteX6" fmla="*/ 98849 w 1424166"/>
                          <a:gd name="connsiteY6" fmla="*/ 75576 h 1301920"/>
                          <a:gd name="connsiteX7" fmla="*/ 138537 w 1424166"/>
                          <a:gd name="connsiteY7" fmla="*/ 73988 h 1301920"/>
                          <a:gd name="connsiteX8" fmla="*/ 163935 w 1424166"/>
                          <a:gd name="connsiteY8" fmla="*/ 113677 h 1301920"/>
                          <a:gd name="connsiteX9" fmla="*/ 170287 w 1424166"/>
                          <a:gd name="connsiteY9" fmla="*/ 28745 h 1301920"/>
                          <a:gd name="connsiteX10" fmla="*/ 190130 w 1424166"/>
                          <a:gd name="connsiteY10" fmla="*/ 97007 h 1301920"/>
                          <a:gd name="connsiteX11" fmla="*/ 226643 w 1424166"/>
                          <a:gd name="connsiteY11" fmla="*/ 31920 h 1301920"/>
                          <a:gd name="connsiteX12" fmla="*/ 264743 w 1424166"/>
                          <a:gd name="connsiteY12" fmla="*/ 98595 h 1301920"/>
                          <a:gd name="connsiteX13" fmla="*/ 298081 w 1424166"/>
                          <a:gd name="connsiteY13" fmla="*/ 17633 h 1301920"/>
                          <a:gd name="connsiteX14" fmla="*/ 331418 w 1424166"/>
                          <a:gd name="connsiteY14" fmla="*/ 76370 h 1301920"/>
                          <a:gd name="connsiteX15" fmla="*/ 375868 w 1424166"/>
                          <a:gd name="connsiteY15" fmla="*/ 35095 h 1301920"/>
                          <a:gd name="connsiteX16" fmla="*/ 383805 w 1424166"/>
                          <a:gd name="connsiteY16" fmla="*/ 88275 h 1301920"/>
                          <a:gd name="connsiteX17" fmla="*/ 407618 w 1424166"/>
                          <a:gd name="connsiteY17" fmla="*/ 170 h 1301920"/>
                          <a:gd name="connsiteX18" fmla="*/ 429843 w 1424166"/>
                          <a:gd name="connsiteY18" fmla="*/ 54145 h 1301920"/>
                          <a:gd name="connsiteX19" fmla="*/ 464768 w 1424166"/>
                          <a:gd name="connsiteY19" fmla="*/ 16839 h 1301920"/>
                          <a:gd name="connsiteX20" fmla="*/ 474293 w 1424166"/>
                          <a:gd name="connsiteY20" fmla="*/ 92245 h 1301920"/>
                          <a:gd name="connsiteX21" fmla="*/ 519536 w 1424166"/>
                          <a:gd name="connsiteY21" fmla="*/ 73195 h 1301920"/>
                          <a:gd name="connsiteX22" fmla="*/ 540968 w 1424166"/>
                          <a:gd name="connsiteY22" fmla="*/ 35095 h 1301920"/>
                          <a:gd name="connsiteX23" fmla="*/ 563193 w 1424166"/>
                          <a:gd name="connsiteY23" fmla="*/ 76370 h 1301920"/>
                          <a:gd name="connsiteX24" fmla="*/ 594943 w 1424166"/>
                          <a:gd name="connsiteY24" fmla="*/ 19220 h 1301920"/>
                          <a:gd name="connsiteX25" fmla="*/ 626693 w 1424166"/>
                          <a:gd name="connsiteY25" fmla="*/ 82720 h 1301920"/>
                          <a:gd name="connsiteX26" fmla="*/ 648918 w 1424166"/>
                          <a:gd name="connsiteY26" fmla="*/ 35095 h 1301920"/>
                          <a:gd name="connsiteX27" fmla="*/ 667175 w 1424166"/>
                          <a:gd name="connsiteY27" fmla="*/ 85102 h 1301920"/>
                          <a:gd name="connsiteX28" fmla="*/ 709243 w 1424166"/>
                          <a:gd name="connsiteY28" fmla="*/ 28745 h 1301920"/>
                          <a:gd name="connsiteX29" fmla="*/ 728293 w 1424166"/>
                          <a:gd name="connsiteY29" fmla="*/ 82720 h 1301920"/>
                          <a:gd name="connsiteX30" fmla="*/ 752900 w 1424166"/>
                          <a:gd name="connsiteY30" fmla="*/ 58114 h 1301920"/>
                          <a:gd name="connsiteX31" fmla="*/ 769568 w 1424166"/>
                          <a:gd name="connsiteY31" fmla="*/ 108120 h 1301920"/>
                          <a:gd name="connsiteX32" fmla="*/ 789411 w 1424166"/>
                          <a:gd name="connsiteY32" fmla="*/ 53351 h 1301920"/>
                          <a:gd name="connsiteX33" fmla="*/ 807668 w 1424166"/>
                          <a:gd name="connsiteY33" fmla="*/ 66845 h 1301920"/>
                          <a:gd name="connsiteX34" fmla="*/ 806874 w 1424166"/>
                          <a:gd name="connsiteY34" fmla="*/ 91451 h 1301920"/>
                          <a:gd name="connsiteX35" fmla="*/ 867993 w 1424166"/>
                          <a:gd name="connsiteY35" fmla="*/ 82720 h 1301920"/>
                          <a:gd name="connsiteX36" fmla="*/ 872755 w 1424166"/>
                          <a:gd name="connsiteY36" fmla="*/ 113675 h 1301920"/>
                          <a:gd name="connsiteX37" fmla="*/ 899743 w 1424166"/>
                          <a:gd name="connsiteY37" fmla="*/ 66845 h 1301920"/>
                          <a:gd name="connsiteX38" fmla="*/ 907681 w 1424166"/>
                          <a:gd name="connsiteY38" fmla="*/ 127963 h 1301920"/>
                          <a:gd name="connsiteX39" fmla="*/ 931493 w 1424166"/>
                          <a:gd name="connsiteY39" fmla="*/ 73195 h 1301920"/>
                          <a:gd name="connsiteX40" fmla="*/ 942605 w 1424166"/>
                          <a:gd name="connsiteY40" fmla="*/ 143045 h 1301920"/>
                          <a:gd name="connsiteX41" fmla="*/ 991818 w 1424166"/>
                          <a:gd name="connsiteY41" fmla="*/ 75577 h 1301920"/>
                          <a:gd name="connsiteX42" fmla="*/ 1004518 w 1424166"/>
                          <a:gd name="connsiteY42" fmla="*/ 120820 h 1301920"/>
                          <a:gd name="connsiteX43" fmla="*/ 1045793 w 1424166"/>
                          <a:gd name="connsiteY43" fmla="*/ 101770 h 1301920"/>
                          <a:gd name="connsiteX44" fmla="*/ 1067224 w 1424166"/>
                          <a:gd name="connsiteY44" fmla="*/ 152570 h 1301920"/>
                          <a:gd name="connsiteX45" fmla="*/ 1083893 w 1424166"/>
                          <a:gd name="connsiteY45" fmla="*/ 79545 h 1301920"/>
                          <a:gd name="connsiteX46" fmla="*/ 1083893 w 1424166"/>
                          <a:gd name="connsiteY46" fmla="*/ 170 h 1301920"/>
                          <a:gd name="connsiteX47" fmla="*/ 1099768 w 1424166"/>
                          <a:gd name="connsiteY47" fmla="*/ 101770 h 1301920"/>
                          <a:gd name="connsiteX48" fmla="*/ 1153743 w 1424166"/>
                          <a:gd name="connsiteY48" fmla="*/ 117645 h 1301920"/>
                          <a:gd name="connsiteX49" fmla="*/ 1175968 w 1424166"/>
                          <a:gd name="connsiteY49" fmla="*/ 47795 h 1301920"/>
                          <a:gd name="connsiteX50" fmla="*/ 1204543 w 1424166"/>
                          <a:gd name="connsiteY50" fmla="*/ 117645 h 1301920"/>
                          <a:gd name="connsiteX51" fmla="*/ 1226768 w 1424166"/>
                          <a:gd name="connsiteY51" fmla="*/ 47795 h 1301920"/>
                          <a:gd name="connsiteX52" fmla="*/ 1264868 w 1424166"/>
                          <a:gd name="connsiteY52" fmla="*/ 117645 h 1301920"/>
                          <a:gd name="connsiteX53" fmla="*/ 1328368 w 1424166"/>
                          <a:gd name="connsiteY53" fmla="*/ 82720 h 1301920"/>
                          <a:gd name="connsiteX54" fmla="*/ 1344243 w 1424166"/>
                          <a:gd name="connsiteY54" fmla="*/ 114470 h 1301920"/>
                          <a:gd name="connsiteX55" fmla="*/ 1407743 w 1424166"/>
                          <a:gd name="connsiteY55" fmla="*/ 139870 h 1301920"/>
                          <a:gd name="connsiteX56" fmla="*/ 1004518 w 1424166"/>
                          <a:gd name="connsiteY56" fmla="*/ 1193970 h 1301920"/>
                          <a:gd name="connsiteX57" fmla="*/ 1001343 w 1424166"/>
                          <a:gd name="connsiteY57" fmla="*/ 1292395 h 1301920"/>
                          <a:gd name="connsiteX0" fmla="*/ 506043 w 1424166"/>
                          <a:gd name="connsiteY0" fmla="*/ 1301915 h 1301915"/>
                          <a:gd name="connsiteX1" fmla="*/ 506043 w 1424166"/>
                          <a:gd name="connsiteY1" fmla="*/ 1213015 h 1301915"/>
                          <a:gd name="connsiteX2" fmla="*/ 32968 w 1424166"/>
                          <a:gd name="connsiteY2" fmla="*/ 123990 h 1301915"/>
                          <a:gd name="connsiteX3" fmla="*/ 58368 w 1424166"/>
                          <a:gd name="connsiteY3" fmla="*/ 120815 h 1301915"/>
                          <a:gd name="connsiteX4" fmla="*/ 63131 w 1424166"/>
                          <a:gd name="connsiteY4" fmla="*/ 62078 h 1301915"/>
                          <a:gd name="connsiteX5" fmla="*/ 86943 w 1424166"/>
                          <a:gd name="connsiteY5" fmla="*/ 120815 h 1301915"/>
                          <a:gd name="connsiteX6" fmla="*/ 98849 w 1424166"/>
                          <a:gd name="connsiteY6" fmla="*/ 75571 h 1301915"/>
                          <a:gd name="connsiteX7" fmla="*/ 138537 w 1424166"/>
                          <a:gd name="connsiteY7" fmla="*/ 73983 h 1301915"/>
                          <a:gd name="connsiteX8" fmla="*/ 163935 w 1424166"/>
                          <a:gd name="connsiteY8" fmla="*/ 113672 h 1301915"/>
                          <a:gd name="connsiteX9" fmla="*/ 170287 w 1424166"/>
                          <a:gd name="connsiteY9" fmla="*/ 28740 h 1301915"/>
                          <a:gd name="connsiteX10" fmla="*/ 190130 w 1424166"/>
                          <a:gd name="connsiteY10" fmla="*/ 97002 h 1301915"/>
                          <a:gd name="connsiteX11" fmla="*/ 226643 w 1424166"/>
                          <a:gd name="connsiteY11" fmla="*/ 31915 h 1301915"/>
                          <a:gd name="connsiteX12" fmla="*/ 264743 w 1424166"/>
                          <a:gd name="connsiteY12" fmla="*/ 98590 h 1301915"/>
                          <a:gd name="connsiteX13" fmla="*/ 298081 w 1424166"/>
                          <a:gd name="connsiteY13" fmla="*/ 17628 h 1301915"/>
                          <a:gd name="connsiteX14" fmla="*/ 331418 w 1424166"/>
                          <a:gd name="connsiteY14" fmla="*/ 76365 h 1301915"/>
                          <a:gd name="connsiteX15" fmla="*/ 375868 w 1424166"/>
                          <a:gd name="connsiteY15" fmla="*/ 35090 h 1301915"/>
                          <a:gd name="connsiteX16" fmla="*/ 383805 w 1424166"/>
                          <a:gd name="connsiteY16" fmla="*/ 88270 h 1301915"/>
                          <a:gd name="connsiteX17" fmla="*/ 407618 w 1424166"/>
                          <a:gd name="connsiteY17" fmla="*/ 165 h 1301915"/>
                          <a:gd name="connsiteX18" fmla="*/ 429843 w 1424166"/>
                          <a:gd name="connsiteY18" fmla="*/ 54140 h 1301915"/>
                          <a:gd name="connsiteX19" fmla="*/ 464768 w 1424166"/>
                          <a:gd name="connsiteY19" fmla="*/ 16834 h 1301915"/>
                          <a:gd name="connsiteX20" fmla="*/ 474293 w 1424166"/>
                          <a:gd name="connsiteY20" fmla="*/ 92240 h 1301915"/>
                          <a:gd name="connsiteX21" fmla="*/ 519536 w 1424166"/>
                          <a:gd name="connsiteY21" fmla="*/ 73190 h 1301915"/>
                          <a:gd name="connsiteX22" fmla="*/ 540968 w 1424166"/>
                          <a:gd name="connsiteY22" fmla="*/ 35090 h 1301915"/>
                          <a:gd name="connsiteX23" fmla="*/ 563193 w 1424166"/>
                          <a:gd name="connsiteY23" fmla="*/ 76365 h 1301915"/>
                          <a:gd name="connsiteX24" fmla="*/ 594943 w 1424166"/>
                          <a:gd name="connsiteY24" fmla="*/ 19215 h 1301915"/>
                          <a:gd name="connsiteX25" fmla="*/ 626693 w 1424166"/>
                          <a:gd name="connsiteY25" fmla="*/ 82715 h 1301915"/>
                          <a:gd name="connsiteX26" fmla="*/ 648918 w 1424166"/>
                          <a:gd name="connsiteY26" fmla="*/ 35090 h 1301915"/>
                          <a:gd name="connsiteX27" fmla="*/ 667175 w 1424166"/>
                          <a:gd name="connsiteY27" fmla="*/ 85097 h 1301915"/>
                          <a:gd name="connsiteX28" fmla="*/ 709243 w 1424166"/>
                          <a:gd name="connsiteY28" fmla="*/ 28740 h 1301915"/>
                          <a:gd name="connsiteX29" fmla="*/ 728293 w 1424166"/>
                          <a:gd name="connsiteY29" fmla="*/ 82715 h 1301915"/>
                          <a:gd name="connsiteX30" fmla="*/ 752900 w 1424166"/>
                          <a:gd name="connsiteY30" fmla="*/ 58109 h 1301915"/>
                          <a:gd name="connsiteX31" fmla="*/ 769568 w 1424166"/>
                          <a:gd name="connsiteY31" fmla="*/ 108115 h 1301915"/>
                          <a:gd name="connsiteX32" fmla="*/ 789411 w 1424166"/>
                          <a:gd name="connsiteY32" fmla="*/ 53346 h 1301915"/>
                          <a:gd name="connsiteX33" fmla="*/ 807668 w 1424166"/>
                          <a:gd name="connsiteY33" fmla="*/ 66840 h 1301915"/>
                          <a:gd name="connsiteX34" fmla="*/ 806874 w 1424166"/>
                          <a:gd name="connsiteY34" fmla="*/ 91446 h 1301915"/>
                          <a:gd name="connsiteX35" fmla="*/ 867993 w 1424166"/>
                          <a:gd name="connsiteY35" fmla="*/ 82715 h 1301915"/>
                          <a:gd name="connsiteX36" fmla="*/ 872755 w 1424166"/>
                          <a:gd name="connsiteY36" fmla="*/ 113670 h 1301915"/>
                          <a:gd name="connsiteX37" fmla="*/ 899743 w 1424166"/>
                          <a:gd name="connsiteY37" fmla="*/ 66840 h 1301915"/>
                          <a:gd name="connsiteX38" fmla="*/ 907681 w 1424166"/>
                          <a:gd name="connsiteY38" fmla="*/ 127958 h 1301915"/>
                          <a:gd name="connsiteX39" fmla="*/ 931493 w 1424166"/>
                          <a:gd name="connsiteY39" fmla="*/ 73190 h 1301915"/>
                          <a:gd name="connsiteX40" fmla="*/ 942605 w 1424166"/>
                          <a:gd name="connsiteY40" fmla="*/ 143040 h 1301915"/>
                          <a:gd name="connsiteX41" fmla="*/ 991818 w 1424166"/>
                          <a:gd name="connsiteY41" fmla="*/ 75572 h 1301915"/>
                          <a:gd name="connsiteX42" fmla="*/ 1004518 w 1424166"/>
                          <a:gd name="connsiteY42" fmla="*/ 120815 h 1301915"/>
                          <a:gd name="connsiteX43" fmla="*/ 1045793 w 1424166"/>
                          <a:gd name="connsiteY43" fmla="*/ 101765 h 1301915"/>
                          <a:gd name="connsiteX44" fmla="*/ 1076749 w 1424166"/>
                          <a:gd name="connsiteY44" fmla="*/ 140659 h 1301915"/>
                          <a:gd name="connsiteX45" fmla="*/ 1083893 w 1424166"/>
                          <a:gd name="connsiteY45" fmla="*/ 79540 h 1301915"/>
                          <a:gd name="connsiteX46" fmla="*/ 1083893 w 1424166"/>
                          <a:gd name="connsiteY46" fmla="*/ 165 h 1301915"/>
                          <a:gd name="connsiteX47" fmla="*/ 1099768 w 1424166"/>
                          <a:gd name="connsiteY47" fmla="*/ 101765 h 1301915"/>
                          <a:gd name="connsiteX48" fmla="*/ 1153743 w 1424166"/>
                          <a:gd name="connsiteY48" fmla="*/ 117640 h 1301915"/>
                          <a:gd name="connsiteX49" fmla="*/ 1175968 w 1424166"/>
                          <a:gd name="connsiteY49" fmla="*/ 47790 h 1301915"/>
                          <a:gd name="connsiteX50" fmla="*/ 1204543 w 1424166"/>
                          <a:gd name="connsiteY50" fmla="*/ 117640 h 1301915"/>
                          <a:gd name="connsiteX51" fmla="*/ 1226768 w 1424166"/>
                          <a:gd name="connsiteY51" fmla="*/ 47790 h 1301915"/>
                          <a:gd name="connsiteX52" fmla="*/ 1264868 w 1424166"/>
                          <a:gd name="connsiteY52" fmla="*/ 117640 h 1301915"/>
                          <a:gd name="connsiteX53" fmla="*/ 1328368 w 1424166"/>
                          <a:gd name="connsiteY53" fmla="*/ 82715 h 1301915"/>
                          <a:gd name="connsiteX54" fmla="*/ 1344243 w 1424166"/>
                          <a:gd name="connsiteY54" fmla="*/ 114465 h 1301915"/>
                          <a:gd name="connsiteX55" fmla="*/ 1407743 w 1424166"/>
                          <a:gd name="connsiteY55" fmla="*/ 139865 h 1301915"/>
                          <a:gd name="connsiteX56" fmla="*/ 1004518 w 1424166"/>
                          <a:gd name="connsiteY56" fmla="*/ 1193965 h 1301915"/>
                          <a:gd name="connsiteX57" fmla="*/ 1001343 w 1424166"/>
                          <a:gd name="connsiteY57" fmla="*/ 1292390 h 1301915"/>
                          <a:gd name="connsiteX0" fmla="*/ 506043 w 1424166"/>
                          <a:gd name="connsiteY0" fmla="*/ 1301915 h 1301915"/>
                          <a:gd name="connsiteX1" fmla="*/ 506043 w 1424166"/>
                          <a:gd name="connsiteY1" fmla="*/ 1213015 h 1301915"/>
                          <a:gd name="connsiteX2" fmla="*/ 32968 w 1424166"/>
                          <a:gd name="connsiteY2" fmla="*/ 123990 h 1301915"/>
                          <a:gd name="connsiteX3" fmla="*/ 58368 w 1424166"/>
                          <a:gd name="connsiteY3" fmla="*/ 120815 h 1301915"/>
                          <a:gd name="connsiteX4" fmla="*/ 63131 w 1424166"/>
                          <a:gd name="connsiteY4" fmla="*/ 62078 h 1301915"/>
                          <a:gd name="connsiteX5" fmla="*/ 86943 w 1424166"/>
                          <a:gd name="connsiteY5" fmla="*/ 120815 h 1301915"/>
                          <a:gd name="connsiteX6" fmla="*/ 98849 w 1424166"/>
                          <a:gd name="connsiteY6" fmla="*/ 75571 h 1301915"/>
                          <a:gd name="connsiteX7" fmla="*/ 138537 w 1424166"/>
                          <a:gd name="connsiteY7" fmla="*/ 73983 h 1301915"/>
                          <a:gd name="connsiteX8" fmla="*/ 163935 w 1424166"/>
                          <a:gd name="connsiteY8" fmla="*/ 113672 h 1301915"/>
                          <a:gd name="connsiteX9" fmla="*/ 170287 w 1424166"/>
                          <a:gd name="connsiteY9" fmla="*/ 28740 h 1301915"/>
                          <a:gd name="connsiteX10" fmla="*/ 190130 w 1424166"/>
                          <a:gd name="connsiteY10" fmla="*/ 97002 h 1301915"/>
                          <a:gd name="connsiteX11" fmla="*/ 226643 w 1424166"/>
                          <a:gd name="connsiteY11" fmla="*/ 31915 h 1301915"/>
                          <a:gd name="connsiteX12" fmla="*/ 264743 w 1424166"/>
                          <a:gd name="connsiteY12" fmla="*/ 98590 h 1301915"/>
                          <a:gd name="connsiteX13" fmla="*/ 298081 w 1424166"/>
                          <a:gd name="connsiteY13" fmla="*/ 17628 h 1301915"/>
                          <a:gd name="connsiteX14" fmla="*/ 331418 w 1424166"/>
                          <a:gd name="connsiteY14" fmla="*/ 76365 h 1301915"/>
                          <a:gd name="connsiteX15" fmla="*/ 375868 w 1424166"/>
                          <a:gd name="connsiteY15" fmla="*/ 35090 h 1301915"/>
                          <a:gd name="connsiteX16" fmla="*/ 383805 w 1424166"/>
                          <a:gd name="connsiteY16" fmla="*/ 88270 h 1301915"/>
                          <a:gd name="connsiteX17" fmla="*/ 407618 w 1424166"/>
                          <a:gd name="connsiteY17" fmla="*/ 165 h 1301915"/>
                          <a:gd name="connsiteX18" fmla="*/ 429843 w 1424166"/>
                          <a:gd name="connsiteY18" fmla="*/ 54140 h 1301915"/>
                          <a:gd name="connsiteX19" fmla="*/ 464768 w 1424166"/>
                          <a:gd name="connsiteY19" fmla="*/ 16834 h 1301915"/>
                          <a:gd name="connsiteX20" fmla="*/ 474293 w 1424166"/>
                          <a:gd name="connsiteY20" fmla="*/ 92240 h 1301915"/>
                          <a:gd name="connsiteX21" fmla="*/ 519536 w 1424166"/>
                          <a:gd name="connsiteY21" fmla="*/ 73190 h 1301915"/>
                          <a:gd name="connsiteX22" fmla="*/ 540968 w 1424166"/>
                          <a:gd name="connsiteY22" fmla="*/ 35090 h 1301915"/>
                          <a:gd name="connsiteX23" fmla="*/ 563193 w 1424166"/>
                          <a:gd name="connsiteY23" fmla="*/ 76365 h 1301915"/>
                          <a:gd name="connsiteX24" fmla="*/ 594943 w 1424166"/>
                          <a:gd name="connsiteY24" fmla="*/ 19215 h 1301915"/>
                          <a:gd name="connsiteX25" fmla="*/ 626693 w 1424166"/>
                          <a:gd name="connsiteY25" fmla="*/ 82715 h 1301915"/>
                          <a:gd name="connsiteX26" fmla="*/ 648918 w 1424166"/>
                          <a:gd name="connsiteY26" fmla="*/ 35090 h 1301915"/>
                          <a:gd name="connsiteX27" fmla="*/ 667175 w 1424166"/>
                          <a:gd name="connsiteY27" fmla="*/ 85097 h 1301915"/>
                          <a:gd name="connsiteX28" fmla="*/ 709243 w 1424166"/>
                          <a:gd name="connsiteY28" fmla="*/ 28740 h 1301915"/>
                          <a:gd name="connsiteX29" fmla="*/ 728293 w 1424166"/>
                          <a:gd name="connsiteY29" fmla="*/ 82715 h 1301915"/>
                          <a:gd name="connsiteX30" fmla="*/ 752900 w 1424166"/>
                          <a:gd name="connsiteY30" fmla="*/ 58109 h 1301915"/>
                          <a:gd name="connsiteX31" fmla="*/ 769568 w 1424166"/>
                          <a:gd name="connsiteY31" fmla="*/ 108115 h 1301915"/>
                          <a:gd name="connsiteX32" fmla="*/ 789411 w 1424166"/>
                          <a:gd name="connsiteY32" fmla="*/ 53346 h 1301915"/>
                          <a:gd name="connsiteX33" fmla="*/ 807668 w 1424166"/>
                          <a:gd name="connsiteY33" fmla="*/ 66840 h 1301915"/>
                          <a:gd name="connsiteX34" fmla="*/ 806874 w 1424166"/>
                          <a:gd name="connsiteY34" fmla="*/ 91446 h 1301915"/>
                          <a:gd name="connsiteX35" fmla="*/ 867993 w 1424166"/>
                          <a:gd name="connsiteY35" fmla="*/ 82715 h 1301915"/>
                          <a:gd name="connsiteX36" fmla="*/ 872755 w 1424166"/>
                          <a:gd name="connsiteY36" fmla="*/ 113670 h 1301915"/>
                          <a:gd name="connsiteX37" fmla="*/ 899743 w 1424166"/>
                          <a:gd name="connsiteY37" fmla="*/ 66840 h 1301915"/>
                          <a:gd name="connsiteX38" fmla="*/ 907681 w 1424166"/>
                          <a:gd name="connsiteY38" fmla="*/ 127958 h 1301915"/>
                          <a:gd name="connsiteX39" fmla="*/ 931493 w 1424166"/>
                          <a:gd name="connsiteY39" fmla="*/ 73190 h 1301915"/>
                          <a:gd name="connsiteX40" fmla="*/ 942605 w 1424166"/>
                          <a:gd name="connsiteY40" fmla="*/ 143040 h 1301915"/>
                          <a:gd name="connsiteX41" fmla="*/ 991818 w 1424166"/>
                          <a:gd name="connsiteY41" fmla="*/ 75572 h 1301915"/>
                          <a:gd name="connsiteX42" fmla="*/ 1004518 w 1424166"/>
                          <a:gd name="connsiteY42" fmla="*/ 120815 h 1301915"/>
                          <a:gd name="connsiteX43" fmla="*/ 1045793 w 1424166"/>
                          <a:gd name="connsiteY43" fmla="*/ 101765 h 1301915"/>
                          <a:gd name="connsiteX44" fmla="*/ 1076749 w 1424166"/>
                          <a:gd name="connsiteY44" fmla="*/ 140659 h 1301915"/>
                          <a:gd name="connsiteX45" fmla="*/ 1083893 w 1424166"/>
                          <a:gd name="connsiteY45" fmla="*/ 79540 h 1301915"/>
                          <a:gd name="connsiteX46" fmla="*/ 1083893 w 1424166"/>
                          <a:gd name="connsiteY46" fmla="*/ 165 h 1301915"/>
                          <a:gd name="connsiteX47" fmla="*/ 1099768 w 1424166"/>
                          <a:gd name="connsiteY47" fmla="*/ 101765 h 1301915"/>
                          <a:gd name="connsiteX48" fmla="*/ 1153743 w 1424166"/>
                          <a:gd name="connsiteY48" fmla="*/ 117640 h 1301915"/>
                          <a:gd name="connsiteX49" fmla="*/ 1175968 w 1424166"/>
                          <a:gd name="connsiteY49" fmla="*/ 47790 h 1301915"/>
                          <a:gd name="connsiteX50" fmla="*/ 1204543 w 1424166"/>
                          <a:gd name="connsiteY50" fmla="*/ 117640 h 1301915"/>
                          <a:gd name="connsiteX51" fmla="*/ 1226768 w 1424166"/>
                          <a:gd name="connsiteY51" fmla="*/ 47790 h 1301915"/>
                          <a:gd name="connsiteX52" fmla="*/ 1264868 w 1424166"/>
                          <a:gd name="connsiteY52" fmla="*/ 117640 h 1301915"/>
                          <a:gd name="connsiteX53" fmla="*/ 1328368 w 1424166"/>
                          <a:gd name="connsiteY53" fmla="*/ 82715 h 1301915"/>
                          <a:gd name="connsiteX54" fmla="*/ 1344243 w 1424166"/>
                          <a:gd name="connsiteY54" fmla="*/ 114465 h 1301915"/>
                          <a:gd name="connsiteX55" fmla="*/ 1407743 w 1424166"/>
                          <a:gd name="connsiteY55" fmla="*/ 139865 h 1301915"/>
                          <a:gd name="connsiteX56" fmla="*/ 1004518 w 1424166"/>
                          <a:gd name="connsiteY56" fmla="*/ 1193965 h 1301915"/>
                          <a:gd name="connsiteX57" fmla="*/ 1001343 w 1424166"/>
                          <a:gd name="connsiteY57" fmla="*/ 1292390 h 1301915"/>
                          <a:gd name="connsiteX0" fmla="*/ 506043 w 1424166"/>
                          <a:gd name="connsiteY0" fmla="*/ 1301769 h 1301769"/>
                          <a:gd name="connsiteX1" fmla="*/ 506043 w 1424166"/>
                          <a:gd name="connsiteY1" fmla="*/ 1212869 h 1301769"/>
                          <a:gd name="connsiteX2" fmla="*/ 32968 w 1424166"/>
                          <a:gd name="connsiteY2" fmla="*/ 123844 h 1301769"/>
                          <a:gd name="connsiteX3" fmla="*/ 58368 w 1424166"/>
                          <a:gd name="connsiteY3" fmla="*/ 120669 h 1301769"/>
                          <a:gd name="connsiteX4" fmla="*/ 63131 w 1424166"/>
                          <a:gd name="connsiteY4" fmla="*/ 61932 h 1301769"/>
                          <a:gd name="connsiteX5" fmla="*/ 86943 w 1424166"/>
                          <a:gd name="connsiteY5" fmla="*/ 120669 h 1301769"/>
                          <a:gd name="connsiteX6" fmla="*/ 98849 w 1424166"/>
                          <a:gd name="connsiteY6" fmla="*/ 75425 h 1301769"/>
                          <a:gd name="connsiteX7" fmla="*/ 138537 w 1424166"/>
                          <a:gd name="connsiteY7" fmla="*/ 73837 h 1301769"/>
                          <a:gd name="connsiteX8" fmla="*/ 163935 w 1424166"/>
                          <a:gd name="connsiteY8" fmla="*/ 113526 h 1301769"/>
                          <a:gd name="connsiteX9" fmla="*/ 170287 w 1424166"/>
                          <a:gd name="connsiteY9" fmla="*/ 28594 h 1301769"/>
                          <a:gd name="connsiteX10" fmla="*/ 190130 w 1424166"/>
                          <a:gd name="connsiteY10" fmla="*/ 96856 h 1301769"/>
                          <a:gd name="connsiteX11" fmla="*/ 226643 w 1424166"/>
                          <a:gd name="connsiteY11" fmla="*/ 31769 h 1301769"/>
                          <a:gd name="connsiteX12" fmla="*/ 264743 w 1424166"/>
                          <a:gd name="connsiteY12" fmla="*/ 98444 h 1301769"/>
                          <a:gd name="connsiteX13" fmla="*/ 298081 w 1424166"/>
                          <a:gd name="connsiteY13" fmla="*/ 17482 h 1301769"/>
                          <a:gd name="connsiteX14" fmla="*/ 331418 w 1424166"/>
                          <a:gd name="connsiteY14" fmla="*/ 76219 h 1301769"/>
                          <a:gd name="connsiteX15" fmla="*/ 375868 w 1424166"/>
                          <a:gd name="connsiteY15" fmla="*/ 34944 h 1301769"/>
                          <a:gd name="connsiteX16" fmla="*/ 383805 w 1424166"/>
                          <a:gd name="connsiteY16" fmla="*/ 88124 h 1301769"/>
                          <a:gd name="connsiteX17" fmla="*/ 407618 w 1424166"/>
                          <a:gd name="connsiteY17" fmla="*/ 19 h 1301769"/>
                          <a:gd name="connsiteX18" fmla="*/ 429843 w 1424166"/>
                          <a:gd name="connsiteY18" fmla="*/ 53994 h 1301769"/>
                          <a:gd name="connsiteX19" fmla="*/ 464768 w 1424166"/>
                          <a:gd name="connsiteY19" fmla="*/ 16688 h 1301769"/>
                          <a:gd name="connsiteX20" fmla="*/ 474293 w 1424166"/>
                          <a:gd name="connsiteY20" fmla="*/ 92094 h 1301769"/>
                          <a:gd name="connsiteX21" fmla="*/ 519536 w 1424166"/>
                          <a:gd name="connsiteY21" fmla="*/ 73044 h 1301769"/>
                          <a:gd name="connsiteX22" fmla="*/ 540968 w 1424166"/>
                          <a:gd name="connsiteY22" fmla="*/ 34944 h 1301769"/>
                          <a:gd name="connsiteX23" fmla="*/ 563193 w 1424166"/>
                          <a:gd name="connsiteY23" fmla="*/ 76219 h 1301769"/>
                          <a:gd name="connsiteX24" fmla="*/ 594943 w 1424166"/>
                          <a:gd name="connsiteY24" fmla="*/ 19069 h 1301769"/>
                          <a:gd name="connsiteX25" fmla="*/ 626693 w 1424166"/>
                          <a:gd name="connsiteY25" fmla="*/ 82569 h 1301769"/>
                          <a:gd name="connsiteX26" fmla="*/ 648918 w 1424166"/>
                          <a:gd name="connsiteY26" fmla="*/ 34944 h 1301769"/>
                          <a:gd name="connsiteX27" fmla="*/ 667175 w 1424166"/>
                          <a:gd name="connsiteY27" fmla="*/ 84951 h 1301769"/>
                          <a:gd name="connsiteX28" fmla="*/ 709243 w 1424166"/>
                          <a:gd name="connsiteY28" fmla="*/ 28594 h 1301769"/>
                          <a:gd name="connsiteX29" fmla="*/ 728293 w 1424166"/>
                          <a:gd name="connsiteY29" fmla="*/ 82569 h 1301769"/>
                          <a:gd name="connsiteX30" fmla="*/ 752900 w 1424166"/>
                          <a:gd name="connsiteY30" fmla="*/ 57963 h 1301769"/>
                          <a:gd name="connsiteX31" fmla="*/ 769568 w 1424166"/>
                          <a:gd name="connsiteY31" fmla="*/ 107969 h 1301769"/>
                          <a:gd name="connsiteX32" fmla="*/ 789411 w 1424166"/>
                          <a:gd name="connsiteY32" fmla="*/ 53200 h 1301769"/>
                          <a:gd name="connsiteX33" fmla="*/ 807668 w 1424166"/>
                          <a:gd name="connsiteY33" fmla="*/ 66694 h 1301769"/>
                          <a:gd name="connsiteX34" fmla="*/ 806874 w 1424166"/>
                          <a:gd name="connsiteY34" fmla="*/ 91300 h 1301769"/>
                          <a:gd name="connsiteX35" fmla="*/ 867993 w 1424166"/>
                          <a:gd name="connsiteY35" fmla="*/ 82569 h 1301769"/>
                          <a:gd name="connsiteX36" fmla="*/ 872755 w 1424166"/>
                          <a:gd name="connsiteY36" fmla="*/ 113524 h 1301769"/>
                          <a:gd name="connsiteX37" fmla="*/ 899743 w 1424166"/>
                          <a:gd name="connsiteY37" fmla="*/ 66694 h 1301769"/>
                          <a:gd name="connsiteX38" fmla="*/ 907681 w 1424166"/>
                          <a:gd name="connsiteY38" fmla="*/ 127812 h 1301769"/>
                          <a:gd name="connsiteX39" fmla="*/ 931493 w 1424166"/>
                          <a:gd name="connsiteY39" fmla="*/ 73044 h 1301769"/>
                          <a:gd name="connsiteX40" fmla="*/ 942605 w 1424166"/>
                          <a:gd name="connsiteY40" fmla="*/ 142894 h 1301769"/>
                          <a:gd name="connsiteX41" fmla="*/ 991818 w 1424166"/>
                          <a:gd name="connsiteY41" fmla="*/ 75426 h 1301769"/>
                          <a:gd name="connsiteX42" fmla="*/ 1004518 w 1424166"/>
                          <a:gd name="connsiteY42" fmla="*/ 120669 h 1301769"/>
                          <a:gd name="connsiteX43" fmla="*/ 1045793 w 1424166"/>
                          <a:gd name="connsiteY43" fmla="*/ 101619 h 1301769"/>
                          <a:gd name="connsiteX44" fmla="*/ 1076749 w 1424166"/>
                          <a:gd name="connsiteY44" fmla="*/ 140513 h 1301769"/>
                          <a:gd name="connsiteX45" fmla="*/ 1067224 w 1424166"/>
                          <a:gd name="connsiteY45" fmla="*/ 93682 h 1301769"/>
                          <a:gd name="connsiteX46" fmla="*/ 1083893 w 1424166"/>
                          <a:gd name="connsiteY46" fmla="*/ 19 h 1301769"/>
                          <a:gd name="connsiteX47" fmla="*/ 1099768 w 1424166"/>
                          <a:gd name="connsiteY47" fmla="*/ 101619 h 1301769"/>
                          <a:gd name="connsiteX48" fmla="*/ 1153743 w 1424166"/>
                          <a:gd name="connsiteY48" fmla="*/ 117494 h 1301769"/>
                          <a:gd name="connsiteX49" fmla="*/ 1175968 w 1424166"/>
                          <a:gd name="connsiteY49" fmla="*/ 47644 h 1301769"/>
                          <a:gd name="connsiteX50" fmla="*/ 1204543 w 1424166"/>
                          <a:gd name="connsiteY50" fmla="*/ 117494 h 1301769"/>
                          <a:gd name="connsiteX51" fmla="*/ 1226768 w 1424166"/>
                          <a:gd name="connsiteY51" fmla="*/ 47644 h 1301769"/>
                          <a:gd name="connsiteX52" fmla="*/ 1264868 w 1424166"/>
                          <a:gd name="connsiteY52" fmla="*/ 117494 h 1301769"/>
                          <a:gd name="connsiteX53" fmla="*/ 1328368 w 1424166"/>
                          <a:gd name="connsiteY53" fmla="*/ 82569 h 1301769"/>
                          <a:gd name="connsiteX54" fmla="*/ 1344243 w 1424166"/>
                          <a:gd name="connsiteY54" fmla="*/ 114319 h 1301769"/>
                          <a:gd name="connsiteX55" fmla="*/ 1407743 w 1424166"/>
                          <a:gd name="connsiteY55" fmla="*/ 139719 h 1301769"/>
                          <a:gd name="connsiteX56" fmla="*/ 1004518 w 1424166"/>
                          <a:gd name="connsiteY56" fmla="*/ 1193819 h 1301769"/>
                          <a:gd name="connsiteX57" fmla="*/ 1001343 w 1424166"/>
                          <a:gd name="connsiteY57" fmla="*/ 1292244 h 1301769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5793 w 1424166"/>
                          <a:gd name="connsiteY43" fmla="*/ 101613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1037 w 1424166"/>
                          <a:gd name="connsiteY46" fmla="*/ 11919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17488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5793 w 1424166"/>
                          <a:gd name="connsiteY43" fmla="*/ 101613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1037 w 1424166"/>
                          <a:gd name="connsiteY46" fmla="*/ 11919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17488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5793 w 1424166"/>
                          <a:gd name="connsiteY43" fmla="*/ 101613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1037 w 1424166"/>
                          <a:gd name="connsiteY46" fmla="*/ 11919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17488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5793 w 1424166"/>
                          <a:gd name="connsiteY43" fmla="*/ 101613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1037 w 1424166"/>
                          <a:gd name="connsiteY46" fmla="*/ 11919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5793 w 1424166"/>
                          <a:gd name="connsiteY43" fmla="*/ 101613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1037 w 1424166"/>
                          <a:gd name="connsiteY46" fmla="*/ 11919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1037 w 1424166"/>
                          <a:gd name="connsiteY46" fmla="*/ 11919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8181 w 1424166"/>
                          <a:gd name="connsiteY46" fmla="*/ 21444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8181 w 1424166"/>
                          <a:gd name="connsiteY46" fmla="*/ 21444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8181 w 1424166"/>
                          <a:gd name="connsiteY46" fmla="*/ 21444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75968 w 1424166"/>
                          <a:gd name="connsiteY49" fmla="*/ 47638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8181 w 1424166"/>
                          <a:gd name="connsiteY46" fmla="*/ 21444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80731 w 1424166"/>
                          <a:gd name="connsiteY49" fmla="*/ 45256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8181 w 1424166"/>
                          <a:gd name="connsiteY46" fmla="*/ 21444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80731 w 1424166"/>
                          <a:gd name="connsiteY49" fmla="*/ 45256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8181 w 1424166"/>
                          <a:gd name="connsiteY46" fmla="*/ 21444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80731 w 1424166"/>
                          <a:gd name="connsiteY49" fmla="*/ 45256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100562 w 1424166"/>
                          <a:gd name="connsiteY46" fmla="*/ 52400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80731 w 1424166"/>
                          <a:gd name="connsiteY49" fmla="*/ 45256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5800 w 1424166"/>
                          <a:gd name="connsiteY46" fmla="*/ 19063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80731 w 1424166"/>
                          <a:gd name="connsiteY49" fmla="*/ 45256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24166"/>
                          <a:gd name="connsiteY0" fmla="*/ 1301763 h 1301763"/>
                          <a:gd name="connsiteX1" fmla="*/ 506043 w 1424166"/>
                          <a:gd name="connsiteY1" fmla="*/ 1212863 h 1301763"/>
                          <a:gd name="connsiteX2" fmla="*/ 32968 w 1424166"/>
                          <a:gd name="connsiteY2" fmla="*/ 123838 h 1301763"/>
                          <a:gd name="connsiteX3" fmla="*/ 58368 w 1424166"/>
                          <a:gd name="connsiteY3" fmla="*/ 120663 h 1301763"/>
                          <a:gd name="connsiteX4" fmla="*/ 63131 w 1424166"/>
                          <a:gd name="connsiteY4" fmla="*/ 61926 h 1301763"/>
                          <a:gd name="connsiteX5" fmla="*/ 86943 w 1424166"/>
                          <a:gd name="connsiteY5" fmla="*/ 120663 h 1301763"/>
                          <a:gd name="connsiteX6" fmla="*/ 98849 w 1424166"/>
                          <a:gd name="connsiteY6" fmla="*/ 75419 h 1301763"/>
                          <a:gd name="connsiteX7" fmla="*/ 138537 w 1424166"/>
                          <a:gd name="connsiteY7" fmla="*/ 73831 h 1301763"/>
                          <a:gd name="connsiteX8" fmla="*/ 163935 w 1424166"/>
                          <a:gd name="connsiteY8" fmla="*/ 113520 h 1301763"/>
                          <a:gd name="connsiteX9" fmla="*/ 170287 w 1424166"/>
                          <a:gd name="connsiteY9" fmla="*/ 28588 h 1301763"/>
                          <a:gd name="connsiteX10" fmla="*/ 190130 w 1424166"/>
                          <a:gd name="connsiteY10" fmla="*/ 96850 h 1301763"/>
                          <a:gd name="connsiteX11" fmla="*/ 226643 w 1424166"/>
                          <a:gd name="connsiteY11" fmla="*/ 31763 h 1301763"/>
                          <a:gd name="connsiteX12" fmla="*/ 264743 w 1424166"/>
                          <a:gd name="connsiteY12" fmla="*/ 98438 h 1301763"/>
                          <a:gd name="connsiteX13" fmla="*/ 298081 w 1424166"/>
                          <a:gd name="connsiteY13" fmla="*/ 17476 h 1301763"/>
                          <a:gd name="connsiteX14" fmla="*/ 331418 w 1424166"/>
                          <a:gd name="connsiteY14" fmla="*/ 76213 h 1301763"/>
                          <a:gd name="connsiteX15" fmla="*/ 375868 w 1424166"/>
                          <a:gd name="connsiteY15" fmla="*/ 34938 h 1301763"/>
                          <a:gd name="connsiteX16" fmla="*/ 383805 w 1424166"/>
                          <a:gd name="connsiteY16" fmla="*/ 88118 h 1301763"/>
                          <a:gd name="connsiteX17" fmla="*/ 407618 w 1424166"/>
                          <a:gd name="connsiteY17" fmla="*/ 13 h 1301763"/>
                          <a:gd name="connsiteX18" fmla="*/ 429843 w 1424166"/>
                          <a:gd name="connsiteY18" fmla="*/ 53988 h 1301763"/>
                          <a:gd name="connsiteX19" fmla="*/ 464768 w 1424166"/>
                          <a:gd name="connsiteY19" fmla="*/ 16682 h 1301763"/>
                          <a:gd name="connsiteX20" fmla="*/ 474293 w 1424166"/>
                          <a:gd name="connsiteY20" fmla="*/ 92088 h 1301763"/>
                          <a:gd name="connsiteX21" fmla="*/ 519536 w 1424166"/>
                          <a:gd name="connsiteY21" fmla="*/ 73038 h 1301763"/>
                          <a:gd name="connsiteX22" fmla="*/ 540968 w 1424166"/>
                          <a:gd name="connsiteY22" fmla="*/ 34938 h 1301763"/>
                          <a:gd name="connsiteX23" fmla="*/ 563193 w 1424166"/>
                          <a:gd name="connsiteY23" fmla="*/ 76213 h 1301763"/>
                          <a:gd name="connsiteX24" fmla="*/ 594943 w 1424166"/>
                          <a:gd name="connsiteY24" fmla="*/ 19063 h 1301763"/>
                          <a:gd name="connsiteX25" fmla="*/ 626693 w 1424166"/>
                          <a:gd name="connsiteY25" fmla="*/ 82563 h 1301763"/>
                          <a:gd name="connsiteX26" fmla="*/ 648918 w 1424166"/>
                          <a:gd name="connsiteY26" fmla="*/ 34938 h 1301763"/>
                          <a:gd name="connsiteX27" fmla="*/ 667175 w 1424166"/>
                          <a:gd name="connsiteY27" fmla="*/ 84945 h 1301763"/>
                          <a:gd name="connsiteX28" fmla="*/ 709243 w 1424166"/>
                          <a:gd name="connsiteY28" fmla="*/ 28588 h 1301763"/>
                          <a:gd name="connsiteX29" fmla="*/ 728293 w 1424166"/>
                          <a:gd name="connsiteY29" fmla="*/ 82563 h 1301763"/>
                          <a:gd name="connsiteX30" fmla="*/ 752900 w 1424166"/>
                          <a:gd name="connsiteY30" fmla="*/ 57957 h 1301763"/>
                          <a:gd name="connsiteX31" fmla="*/ 769568 w 1424166"/>
                          <a:gd name="connsiteY31" fmla="*/ 107963 h 1301763"/>
                          <a:gd name="connsiteX32" fmla="*/ 789411 w 1424166"/>
                          <a:gd name="connsiteY32" fmla="*/ 53194 h 1301763"/>
                          <a:gd name="connsiteX33" fmla="*/ 807668 w 1424166"/>
                          <a:gd name="connsiteY33" fmla="*/ 66688 h 1301763"/>
                          <a:gd name="connsiteX34" fmla="*/ 806874 w 1424166"/>
                          <a:gd name="connsiteY34" fmla="*/ 91294 h 1301763"/>
                          <a:gd name="connsiteX35" fmla="*/ 867993 w 1424166"/>
                          <a:gd name="connsiteY35" fmla="*/ 82563 h 1301763"/>
                          <a:gd name="connsiteX36" fmla="*/ 872755 w 1424166"/>
                          <a:gd name="connsiteY36" fmla="*/ 113518 h 1301763"/>
                          <a:gd name="connsiteX37" fmla="*/ 899743 w 1424166"/>
                          <a:gd name="connsiteY37" fmla="*/ 66688 h 1301763"/>
                          <a:gd name="connsiteX38" fmla="*/ 907681 w 1424166"/>
                          <a:gd name="connsiteY38" fmla="*/ 127806 h 1301763"/>
                          <a:gd name="connsiteX39" fmla="*/ 931493 w 1424166"/>
                          <a:gd name="connsiteY39" fmla="*/ 73038 h 1301763"/>
                          <a:gd name="connsiteX40" fmla="*/ 942605 w 1424166"/>
                          <a:gd name="connsiteY40" fmla="*/ 142888 h 1301763"/>
                          <a:gd name="connsiteX41" fmla="*/ 991818 w 1424166"/>
                          <a:gd name="connsiteY41" fmla="*/ 75420 h 1301763"/>
                          <a:gd name="connsiteX42" fmla="*/ 1004518 w 1424166"/>
                          <a:gd name="connsiteY42" fmla="*/ 120663 h 1301763"/>
                          <a:gd name="connsiteX43" fmla="*/ 1043412 w 1424166"/>
                          <a:gd name="connsiteY43" fmla="*/ 125426 h 1301763"/>
                          <a:gd name="connsiteX44" fmla="*/ 1076749 w 1424166"/>
                          <a:gd name="connsiteY44" fmla="*/ 140507 h 1301763"/>
                          <a:gd name="connsiteX45" fmla="*/ 1067224 w 1424166"/>
                          <a:gd name="connsiteY45" fmla="*/ 93676 h 1301763"/>
                          <a:gd name="connsiteX46" fmla="*/ 1095800 w 1424166"/>
                          <a:gd name="connsiteY46" fmla="*/ 19063 h 1301763"/>
                          <a:gd name="connsiteX47" fmla="*/ 1099768 w 1424166"/>
                          <a:gd name="connsiteY47" fmla="*/ 101613 h 1301763"/>
                          <a:gd name="connsiteX48" fmla="*/ 1153743 w 1424166"/>
                          <a:gd name="connsiteY48" fmla="*/ 105582 h 1301763"/>
                          <a:gd name="connsiteX49" fmla="*/ 1180731 w 1424166"/>
                          <a:gd name="connsiteY49" fmla="*/ 45256 h 1301763"/>
                          <a:gd name="connsiteX50" fmla="*/ 1204543 w 1424166"/>
                          <a:gd name="connsiteY50" fmla="*/ 117488 h 1301763"/>
                          <a:gd name="connsiteX51" fmla="*/ 1226768 w 1424166"/>
                          <a:gd name="connsiteY51" fmla="*/ 47638 h 1301763"/>
                          <a:gd name="connsiteX52" fmla="*/ 1264868 w 1424166"/>
                          <a:gd name="connsiteY52" fmla="*/ 117488 h 1301763"/>
                          <a:gd name="connsiteX53" fmla="*/ 1328368 w 1424166"/>
                          <a:gd name="connsiteY53" fmla="*/ 82563 h 1301763"/>
                          <a:gd name="connsiteX54" fmla="*/ 1344243 w 1424166"/>
                          <a:gd name="connsiteY54" fmla="*/ 114313 h 1301763"/>
                          <a:gd name="connsiteX55" fmla="*/ 1407743 w 1424166"/>
                          <a:gd name="connsiteY55" fmla="*/ 139713 h 1301763"/>
                          <a:gd name="connsiteX56" fmla="*/ 1004518 w 1424166"/>
                          <a:gd name="connsiteY56" fmla="*/ 1193813 h 1301763"/>
                          <a:gd name="connsiteX57" fmla="*/ 1001343 w 1424166"/>
                          <a:gd name="connsiteY57" fmla="*/ 1292238 h 1301763"/>
                          <a:gd name="connsiteX0" fmla="*/ 506043 w 1408276"/>
                          <a:gd name="connsiteY0" fmla="*/ 1301763 h 1301763"/>
                          <a:gd name="connsiteX1" fmla="*/ 506043 w 1408276"/>
                          <a:gd name="connsiteY1" fmla="*/ 1212863 h 1301763"/>
                          <a:gd name="connsiteX2" fmla="*/ 32968 w 1408276"/>
                          <a:gd name="connsiteY2" fmla="*/ 123838 h 1301763"/>
                          <a:gd name="connsiteX3" fmla="*/ 58368 w 1408276"/>
                          <a:gd name="connsiteY3" fmla="*/ 120663 h 1301763"/>
                          <a:gd name="connsiteX4" fmla="*/ 63131 w 1408276"/>
                          <a:gd name="connsiteY4" fmla="*/ 61926 h 1301763"/>
                          <a:gd name="connsiteX5" fmla="*/ 86943 w 1408276"/>
                          <a:gd name="connsiteY5" fmla="*/ 120663 h 1301763"/>
                          <a:gd name="connsiteX6" fmla="*/ 98849 w 1408276"/>
                          <a:gd name="connsiteY6" fmla="*/ 75419 h 1301763"/>
                          <a:gd name="connsiteX7" fmla="*/ 138537 w 1408276"/>
                          <a:gd name="connsiteY7" fmla="*/ 73831 h 1301763"/>
                          <a:gd name="connsiteX8" fmla="*/ 163935 w 1408276"/>
                          <a:gd name="connsiteY8" fmla="*/ 113520 h 1301763"/>
                          <a:gd name="connsiteX9" fmla="*/ 170287 w 1408276"/>
                          <a:gd name="connsiteY9" fmla="*/ 28588 h 1301763"/>
                          <a:gd name="connsiteX10" fmla="*/ 190130 w 1408276"/>
                          <a:gd name="connsiteY10" fmla="*/ 96850 h 1301763"/>
                          <a:gd name="connsiteX11" fmla="*/ 226643 w 1408276"/>
                          <a:gd name="connsiteY11" fmla="*/ 31763 h 1301763"/>
                          <a:gd name="connsiteX12" fmla="*/ 264743 w 1408276"/>
                          <a:gd name="connsiteY12" fmla="*/ 98438 h 1301763"/>
                          <a:gd name="connsiteX13" fmla="*/ 298081 w 1408276"/>
                          <a:gd name="connsiteY13" fmla="*/ 17476 h 1301763"/>
                          <a:gd name="connsiteX14" fmla="*/ 331418 w 1408276"/>
                          <a:gd name="connsiteY14" fmla="*/ 76213 h 1301763"/>
                          <a:gd name="connsiteX15" fmla="*/ 375868 w 1408276"/>
                          <a:gd name="connsiteY15" fmla="*/ 34938 h 1301763"/>
                          <a:gd name="connsiteX16" fmla="*/ 383805 w 1408276"/>
                          <a:gd name="connsiteY16" fmla="*/ 88118 h 1301763"/>
                          <a:gd name="connsiteX17" fmla="*/ 407618 w 1408276"/>
                          <a:gd name="connsiteY17" fmla="*/ 13 h 1301763"/>
                          <a:gd name="connsiteX18" fmla="*/ 429843 w 1408276"/>
                          <a:gd name="connsiteY18" fmla="*/ 53988 h 1301763"/>
                          <a:gd name="connsiteX19" fmla="*/ 464768 w 1408276"/>
                          <a:gd name="connsiteY19" fmla="*/ 16682 h 1301763"/>
                          <a:gd name="connsiteX20" fmla="*/ 474293 w 1408276"/>
                          <a:gd name="connsiteY20" fmla="*/ 92088 h 1301763"/>
                          <a:gd name="connsiteX21" fmla="*/ 519536 w 1408276"/>
                          <a:gd name="connsiteY21" fmla="*/ 73038 h 1301763"/>
                          <a:gd name="connsiteX22" fmla="*/ 540968 w 1408276"/>
                          <a:gd name="connsiteY22" fmla="*/ 34938 h 1301763"/>
                          <a:gd name="connsiteX23" fmla="*/ 563193 w 1408276"/>
                          <a:gd name="connsiteY23" fmla="*/ 76213 h 1301763"/>
                          <a:gd name="connsiteX24" fmla="*/ 594943 w 1408276"/>
                          <a:gd name="connsiteY24" fmla="*/ 19063 h 1301763"/>
                          <a:gd name="connsiteX25" fmla="*/ 626693 w 1408276"/>
                          <a:gd name="connsiteY25" fmla="*/ 82563 h 1301763"/>
                          <a:gd name="connsiteX26" fmla="*/ 648918 w 1408276"/>
                          <a:gd name="connsiteY26" fmla="*/ 34938 h 1301763"/>
                          <a:gd name="connsiteX27" fmla="*/ 667175 w 1408276"/>
                          <a:gd name="connsiteY27" fmla="*/ 84945 h 1301763"/>
                          <a:gd name="connsiteX28" fmla="*/ 709243 w 1408276"/>
                          <a:gd name="connsiteY28" fmla="*/ 28588 h 1301763"/>
                          <a:gd name="connsiteX29" fmla="*/ 728293 w 1408276"/>
                          <a:gd name="connsiteY29" fmla="*/ 82563 h 1301763"/>
                          <a:gd name="connsiteX30" fmla="*/ 752900 w 1408276"/>
                          <a:gd name="connsiteY30" fmla="*/ 57957 h 1301763"/>
                          <a:gd name="connsiteX31" fmla="*/ 769568 w 1408276"/>
                          <a:gd name="connsiteY31" fmla="*/ 107963 h 1301763"/>
                          <a:gd name="connsiteX32" fmla="*/ 789411 w 1408276"/>
                          <a:gd name="connsiteY32" fmla="*/ 53194 h 1301763"/>
                          <a:gd name="connsiteX33" fmla="*/ 807668 w 1408276"/>
                          <a:gd name="connsiteY33" fmla="*/ 66688 h 1301763"/>
                          <a:gd name="connsiteX34" fmla="*/ 806874 w 1408276"/>
                          <a:gd name="connsiteY34" fmla="*/ 91294 h 1301763"/>
                          <a:gd name="connsiteX35" fmla="*/ 867993 w 1408276"/>
                          <a:gd name="connsiteY35" fmla="*/ 82563 h 1301763"/>
                          <a:gd name="connsiteX36" fmla="*/ 872755 w 1408276"/>
                          <a:gd name="connsiteY36" fmla="*/ 113518 h 1301763"/>
                          <a:gd name="connsiteX37" fmla="*/ 899743 w 1408276"/>
                          <a:gd name="connsiteY37" fmla="*/ 66688 h 1301763"/>
                          <a:gd name="connsiteX38" fmla="*/ 907681 w 1408276"/>
                          <a:gd name="connsiteY38" fmla="*/ 127806 h 1301763"/>
                          <a:gd name="connsiteX39" fmla="*/ 931493 w 1408276"/>
                          <a:gd name="connsiteY39" fmla="*/ 73038 h 1301763"/>
                          <a:gd name="connsiteX40" fmla="*/ 942605 w 1408276"/>
                          <a:gd name="connsiteY40" fmla="*/ 142888 h 1301763"/>
                          <a:gd name="connsiteX41" fmla="*/ 991818 w 1408276"/>
                          <a:gd name="connsiteY41" fmla="*/ 75420 h 1301763"/>
                          <a:gd name="connsiteX42" fmla="*/ 1004518 w 1408276"/>
                          <a:gd name="connsiteY42" fmla="*/ 120663 h 1301763"/>
                          <a:gd name="connsiteX43" fmla="*/ 1043412 w 1408276"/>
                          <a:gd name="connsiteY43" fmla="*/ 125426 h 1301763"/>
                          <a:gd name="connsiteX44" fmla="*/ 1076749 w 1408276"/>
                          <a:gd name="connsiteY44" fmla="*/ 140507 h 1301763"/>
                          <a:gd name="connsiteX45" fmla="*/ 1067224 w 1408276"/>
                          <a:gd name="connsiteY45" fmla="*/ 93676 h 1301763"/>
                          <a:gd name="connsiteX46" fmla="*/ 1095800 w 1408276"/>
                          <a:gd name="connsiteY46" fmla="*/ 19063 h 1301763"/>
                          <a:gd name="connsiteX47" fmla="*/ 1099768 w 1408276"/>
                          <a:gd name="connsiteY47" fmla="*/ 101613 h 1301763"/>
                          <a:gd name="connsiteX48" fmla="*/ 1153743 w 1408276"/>
                          <a:gd name="connsiteY48" fmla="*/ 105582 h 1301763"/>
                          <a:gd name="connsiteX49" fmla="*/ 1180731 w 1408276"/>
                          <a:gd name="connsiteY49" fmla="*/ 45256 h 1301763"/>
                          <a:gd name="connsiteX50" fmla="*/ 1204543 w 1408276"/>
                          <a:gd name="connsiteY50" fmla="*/ 117488 h 1301763"/>
                          <a:gd name="connsiteX51" fmla="*/ 1226768 w 1408276"/>
                          <a:gd name="connsiteY51" fmla="*/ 47638 h 1301763"/>
                          <a:gd name="connsiteX52" fmla="*/ 1264868 w 1408276"/>
                          <a:gd name="connsiteY52" fmla="*/ 117488 h 1301763"/>
                          <a:gd name="connsiteX53" fmla="*/ 1328368 w 1408276"/>
                          <a:gd name="connsiteY53" fmla="*/ 82563 h 1301763"/>
                          <a:gd name="connsiteX54" fmla="*/ 1344243 w 1408276"/>
                          <a:gd name="connsiteY54" fmla="*/ 114313 h 1301763"/>
                          <a:gd name="connsiteX55" fmla="*/ 1407743 w 1408276"/>
                          <a:gd name="connsiteY55" fmla="*/ 139713 h 1301763"/>
                          <a:gd name="connsiteX56" fmla="*/ 1004518 w 1408276"/>
                          <a:gd name="connsiteY56" fmla="*/ 1193813 h 1301763"/>
                          <a:gd name="connsiteX57" fmla="*/ 1001343 w 1408276"/>
                          <a:gd name="connsiteY57" fmla="*/ 1292238 h 1301763"/>
                          <a:gd name="connsiteX0" fmla="*/ 506043 w 1426403"/>
                          <a:gd name="connsiteY0" fmla="*/ 1301763 h 1301763"/>
                          <a:gd name="connsiteX1" fmla="*/ 506043 w 1426403"/>
                          <a:gd name="connsiteY1" fmla="*/ 1212863 h 1301763"/>
                          <a:gd name="connsiteX2" fmla="*/ 32968 w 1426403"/>
                          <a:gd name="connsiteY2" fmla="*/ 123838 h 1301763"/>
                          <a:gd name="connsiteX3" fmla="*/ 58368 w 1426403"/>
                          <a:gd name="connsiteY3" fmla="*/ 120663 h 1301763"/>
                          <a:gd name="connsiteX4" fmla="*/ 63131 w 1426403"/>
                          <a:gd name="connsiteY4" fmla="*/ 61926 h 1301763"/>
                          <a:gd name="connsiteX5" fmla="*/ 86943 w 1426403"/>
                          <a:gd name="connsiteY5" fmla="*/ 120663 h 1301763"/>
                          <a:gd name="connsiteX6" fmla="*/ 98849 w 1426403"/>
                          <a:gd name="connsiteY6" fmla="*/ 75419 h 1301763"/>
                          <a:gd name="connsiteX7" fmla="*/ 138537 w 1426403"/>
                          <a:gd name="connsiteY7" fmla="*/ 73831 h 1301763"/>
                          <a:gd name="connsiteX8" fmla="*/ 163935 w 1426403"/>
                          <a:gd name="connsiteY8" fmla="*/ 113520 h 1301763"/>
                          <a:gd name="connsiteX9" fmla="*/ 170287 w 1426403"/>
                          <a:gd name="connsiteY9" fmla="*/ 28588 h 1301763"/>
                          <a:gd name="connsiteX10" fmla="*/ 190130 w 1426403"/>
                          <a:gd name="connsiteY10" fmla="*/ 96850 h 1301763"/>
                          <a:gd name="connsiteX11" fmla="*/ 226643 w 1426403"/>
                          <a:gd name="connsiteY11" fmla="*/ 31763 h 1301763"/>
                          <a:gd name="connsiteX12" fmla="*/ 264743 w 1426403"/>
                          <a:gd name="connsiteY12" fmla="*/ 98438 h 1301763"/>
                          <a:gd name="connsiteX13" fmla="*/ 298081 w 1426403"/>
                          <a:gd name="connsiteY13" fmla="*/ 17476 h 1301763"/>
                          <a:gd name="connsiteX14" fmla="*/ 331418 w 1426403"/>
                          <a:gd name="connsiteY14" fmla="*/ 76213 h 1301763"/>
                          <a:gd name="connsiteX15" fmla="*/ 375868 w 1426403"/>
                          <a:gd name="connsiteY15" fmla="*/ 34938 h 1301763"/>
                          <a:gd name="connsiteX16" fmla="*/ 383805 w 1426403"/>
                          <a:gd name="connsiteY16" fmla="*/ 88118 h 1301763"/>
                          <a:gd name="connsiteX17" fmla="*/ 407618 w 1426403"/>
                          <a:gd name="connsiteY17" fmla="*/ 13 h 1301763"/>
                          <a:gd name="connsiteX18" fmla="*/ 429843 w 1426403"/>
                          <a:gd name="connsiteY18" fmla="*/ 53988 h 1301763"/>
                          <a:gd name="connsiteX19" fmla="*/ 464768 w 1426403"/>
                          <a:gd name="connsiteY19" fmla="*/ 16682 h 1301763"/>
                          <a:gd name="connsiteX20" fmla="*/ 474293 w 1426403"/>
                          <a:gd name="connsiteY20" fmla="*/ 92088 h 1301763"/>
                          <a:gd name="connsiteX21" fmla="*/ 519536 w 1426403"/>
                          <a:gd name="connsiteY21" fmla="*/ 73038 h 1301763"/>
                          <a:gd name="connsiteX22" fmla="*/ 540968 w 1426403"/>
                          <a:gd name="connsiteY22" fmla="*/ 34938 h 1301763"/>
                          <a:gd name="connsiteX23" fmla="*/ 563193 w 1426403"/>
                          <a:gd name="connsiteY23" fmla="*/ 76213 h 1301763"/>
                          <a:gd name="connsiteX24" fmla="*/ 594943 w 1426403"/>
                          <a:gd name="connsiteY24" fmla="*/ 19063 h 1301763"/>
                          <a:gd name="connsiteX25" fmla="*/ 626693 w 1426403"/>
                          <a:gd name="connsiteY25" fmla="*/ 82563 h 1301763"/>
                          <a:gd name="connsiteX26" fmla="*/ 648918 w 1426403"/>
                          <a:gd name="connsiteY26" fmla="*/ 34938 h 1301763"/>
                          <a:gd name="connsiteX27" fmla="*/ 667175 w 1426403"/>
                          <a:gd name="connsiteY27" fmla="*/ 84945 h 1301763"/>
                          <a:gd name="connsiteX28" fmla="*/ 709243 w 1426403"/>
                          <a:gd name="connsiteY28" fmla="*/ 28588 h 1301763"/>
                          <a:gd name="connsiteX29" fmla="*/ 728293 w 1426403"/>
                          <a:gd name="connsiteY29" fmla="*/ 82563 h 1301763"/>
                          <a:gd name="connsiteX30" fmla="*/ 752900 w 1426403"/>
                          <a:gd name="connsiteY30" fmla="*/ 57957 h 1301763"/>
                          <a:gd name="connsiteX31" fmla="*/ 769568 w 1426403"/>
                          <a:gd name="connsiteY31" fmla="*/ 107963 h 1301763"/>
                          <a:gd name="connsiteX32" fmla="*/ 789411 w 1426403"/>
                          <a:gd name="connsiteY32" fmla="*/ 53194 h 1301763"/>
                          <a:gd name="connsiteX33" fmla="*/ 807668 w 1426403"/>
                          <a:gd name="connsiteY33" fmla="*/ 66688 h 1301763"/>
                          <a:gd name="connsiteX34" fmla="*/ 806874 w 1426403"/>
                          <a:gd name="connsiteY34" fmla="*/ 91294 h 1301763"/>
                          <a:gd name="connsiteX35" fmla="*/ 867993 w 1426403"/>
                          <a:gd name="connsiteY35" fmla="*/ 82563 h 1301763"/>
                          <a:gd name="connsiteX36" fmla="*/ 872755 w 1426403"/>
                          <a:gd name="connsiteY36" fmla="*/ 113518 h 1301763"/>
                          <a:gd name="connsiteX37" fmla="*/ 899743 w 1426403"/>
                          <a:gd name="connsiteY37" fmla="*/ 66688 h 1301763"/>
                          <a:gd name="connsiteX38" fmla="*/ 907681 w 1426403"/>
                          <a:gd name="connsiteY38" fmla="*/ 127806 h 1301763"/>
                          <a:gd name="connsiteX39" fmla="*/ 931493 w 1426403"/>
                          <a:gd name="connsiteY39" fmla="*/ 73038 h 1301763"/>
                          <a:gd name="connsiteX40" fmla="*/ 942605 w 1426403"/>
                          <a:gd name="connsiteY40" fmla="*/ 142888 h 1301763"/>
                          <a:gd name="connsiteX41" fmla="*/ 991818 w 1426403"/>
                          <a:gd name="connsiteY41" fmla="*/ 75420 h 1301763"/>
                          <a:gd name="connsiteX42" fmla="*/ 1004518 w 1426403"/>
                          <a:gd name="connsiteY42" fmla="*/ 120663 h 1301763"/>
                          <a:gd name="connsiteX43" fmla="*/ 1043412 w 1426403"/>
                          <a:gd name="connsiteY43" fmla="*/ 125426 h 1301763"/>
                          <a:gd name="connsiteX44" fmla="*/ 1076749 w 1426403"/>
                          <a:gd name="connsiteY44" fmla="*/ 140507 h 1301763"/>
                          <a:gd name="connsiteX45" fmla="*/ 1067224 w 1426403"/>
                          <a:gd name="connsiteY45" fmla="*/ 93676 h 1301763"/>
                          <a:gd name="connsiteX46" fmla="*/ 1095800 w 1426403"/>
                          <a:gd name="connsiteY46" fmla="*/ 19063 h 1301763"/>
                          <a:gd name="connsiteX47" fmla="*/ 1099768 w 1426403"/>
                          <a:gd name="connsiteY47" fmla="*/ 101613 h 1301763"/>
                          <a:gd name="connsiteX48" fmla="*/ 1153743 w 1426403"/>
                          <a:gd name="connsiteY48" fmla="*/ 105582 h 1301763"/>
                          <a:gd name="connsiteX49" fmla="*/ 1180731 w 1426403"/>
                          <a:gd name="connsiteY49" fmla="*/ 45256 h 1301763"/>
                          <a:gd name="connsiteX50" fmla="*/ 1204543 w 1426403"/>
                          <a:gd name="connsiteY50" fmla="*/ 117488 h 1301763"/>
                          <a:gd name="connsiteX51" fmla="*/ 1226768 w 1426403"/>
                          <a:gd name="connsiteY51" fmla="*/ 47638 h 1301763"/>
                          <a:gd name="connsiteX52" fmla="*/ 1264868 w 1426403"/>
                          <a:gd name="connsiteY52" fmla="*/ 117488 h 1301763"/>
                          <a:gd name="connsiteX53" fmla="*/ 1328368 w 1426403"/>
                          <a:gd name="connsiteY53" fmla="*/ 82563 h 1301763"/>
                          <a:gd name="connsiteX54" fmla="*/ 1356149 w 1426403"/>
                          <a:gd name="connsiteY54" fmla="*/ 109551 h 1301763"/>
                          <a:gd name="connsiteX55" fmla="*/ 1407743 w 1426403"/>
                          <a:gd name="connsiteY55" fmla="*/ 139713 h 1301763"/>
                          <a:gd name="connsiteX56" fmla="*/ 1004518 w 1426403"/>
                          <a:gd name="connsiteY56" fmla="*/ 1193813 h 1301763"/>
                          <a:gd name="connsiteX57" fmla="*/ 1001343 w 1426403"/>
                          <a:gd name="connsiteY57" fmla="*/ 1292238 h 1301763"/>
                          <a:gd name="connsiteX0" fmla="*/ 506043 w 1408334"/>
                          <a:gd name="connsiteY0" fmla="*/ 1301763 h 1301763"/>
                          <a:gd name="connsiteX1" fmla="*/ 506043 w 1408334"/>
                          <a:gd name="connsiteY1" fmla="*/ 1212863 h 1301763"/>
                          <a:gd name="connsiteX2" fmla="*/ 32968 w 1408334"/>
                          <a:gd name="connsiteY2" fmla="*/ 123838 h 1301763"/>
                          <a:gd name="connsiteX3" fmla="*/ 58368 w 1408334"/>
                          <a:gd name="connsiteY3" fmla="*/ 120663 h 1301763"/>
                          <a:gd name="connsiteX4" fmla="*/ 63131 w 1408334"/>
                          <a:gd name="connsiteY4" fmla="*/ 61926 h 1301763"/>
                          <a:gd name="connsiteX5" fmla="*/ 86943 w 1408334"/>
                          <a:gd name="connsiteY5" fmla="*/ 120663 h 1301763"/>
                          <a:gd name="connsiteX6" fmla="*/ 98849 w 1408334"/>
                          <a:gd name="connsiteY6" fmla="*/ 75419 h 1301763"/>
                          <a:gd name="connsiteX7" fmla="*/ 138537 w 1408334"/>
                          <a:gd name="connsiteY7" fmla="*/ 73831 h 1301763"/>
                          <a:gd name="connsiteX8" fmla="*/ 163935 w 1408334"/>
                          <a:gd name="connsiteY8" fmla="*/ 113520 h 1301763"/>
                          <a:gd name="connsiteX9" fmla="*/ 170287 w 1408334"/>
                          <a:gd name="connsiteY9" fmla="*/ 28588 h 1301763"/>
                          <a:gd name="connsiteX10" fmla="*/ 190130 w 1408334"/>
                          <a:gd name="connsiteY10" fmla="*/ 96850 h 1301763"/>
                          <a:gd name="connsiteX11" fmla="*/ 226643 w 1408334"/>
                          <a:gd name="connsiteY11" fmla="*/ 31763 h 1301763"/>
                          <a:gd name="connsiteX12" fmla="*/ 264743 w 1408334"/>
                          <a:gd name="connsiteY12" fmla="*/ 98438 h 1301763"/>
                          <a:gd name="connsiteX13" fmla="*/ 298081 w 1408334"/>
                          <a:gd name="connsiteY13" fmla="*/ 17476 h 1301763"/>
                          <a:gd name="connsiteX14" fmla="*/ 331418 w 1408334"/>
                          <a:gd name="connsiteY14" fmla="*/ 76213 h 1301763"/>
                          <a:gd name="connsiteX15" fmla="*/ 375868 w 1408334"/>
                          <a:gd name="connsiteY15" fmla="*/ 34938 h 1301763"/>
                          <a:gd name="connsiteX16" fmla="*/ 383805 w 1408334"/>
                          <a:gd name="connsiteY16" fmla="*/ 88118 h 1301763"/>
                          <a:gd name="connsiteX17" fmla="*/ 407618 w 1408334"/>
                          <a:gd name="connsiteY17" fmla="*/ 13 h 1301763"/>
                          <a:gd name="connsiteX18" fmla="*/ 429843 w 1408334"/>
                          <a:gd name="connsiteY18" fmla="*/ 53988 h 1301763"/>
                          <a:gd name="connsiteX19" fmla="*/ 464768 w 1408334"/>
                          <a:gd name="connsiteY19" fmla="*/ 16682 h 1301763"/>
                          <a:gd name="connsiteX20" fmla="*/ 474293 w 1408334"/>
                          <a:gd name="connsiteY20" fmla="*/ 92088 h 1301763"/>
                          <a:gd name="connsiteX21" fmla="*/ 519536 w 1408334"/>
                          <a:gd name="connsiteY21" fmla="*/ 73038 h 1301763"/>
                          <a:gd name="connsiteX22" fmla="*/ 540968 w 1408334"/>
                          <a:gd name="connsiteY22" fmla="*/ 34938 h 1301763"/>
                          <a:gd name="connsiteX23" fmla="*/ 563193 w 1408334"/>
                          <a:gd name="connsiteY23" fmla="*/ 76213 h 1301763"/>
                          <a:gd name="connsiteX24" fmla="*/ 594943 w 1408334"/>
                          <a:gd name="connsiteY24" fmla="*/ 19063 h 1301763"/>
                          <a:gd name="connsiteX25" fmla="*/ 626693 w 1408334"/>
                          <a:gd name="connsiteY25" fmla="*/ 82563 h 1301763"/>
                          <a:gd name="connsiteX26" fmla="*/ 648918 w 1408334"/>
                          <a:gd name="connsiteY26" fmla="*/ 34938 h 1301763"/>
                          <a:gd name="connsiteX27" fmla="*/ 667175 w 1408334"/>
                          <a:gd name="connsiteY27" fmla="*/ 84945 h 1301763"/>
                          <a:gd name="connsiteX28" fmla="*/ 709243 w 1408334"/>
                          <a:gd name="connsiteY28" fmla="*/ 28588 h 1301763"/>
                          <a:gd name="connsiteX29" fmla="*/ 728293 w 1408334"/>
                          <a:gd name="connsiteY29" fmla="*/ 82563 h 1301763"/>
                          <a:gd name="connsiteX30" fmla="*/ 752900 w 1408334"/>
                          <a:gd name="connsiteY30" fmla="*/ 57957 h 1301763"/>
                          <a:gd name="connsiteX31" fmla="*/ 769568 w 1408334"/>
                          <a:gd name="connsiteY31" fmla="*/ 107963 h 1301763"/>
                          <a:gd name="connsiteX32" fmla="*/ 789411 w 1408334"/>
                          <a:gd name="connsiteY32" fmla="*/ 53194 h 1301763"/>
                          <a:gd name="connsiteX33" fmla="*/ 807668 w 1408334"/>
                          <a:gd name="connsiteY33" fmla="*/ 66688 h 1301763"/>
                          <a:gd name="connsiteX34" fmla="*/ 806874 w 1408334"/>
                          <a:gd name="connsiteY34" fmla="*/ 91294 h 1301763"/>
                          <a:gd name="connsiteX35" fmla="*/ 867993 w 1408334"/>
                          <a:gd name="connsiteY35" fmla="*/ 82563 h 1301763"/>
                          <a:gd name="connsiteX36" fmla="*/ 872755 w 1408334"/>
                          <a:gd name="connsiteY36" fmla="*/ 113518 h 1301763"/>
                          <a:gd name="connsiteX37" fmla="*/ 899743 w 1408334"/>
                          <a:gd name="connsiteY37" fmla="*/ 66688 h 1301763"/>
                          <a:gd name="connsiteX38" fmla="*/ 907681 w 1408334"/>
                          <a:gd name="connsiteY38" fmla="*/ 127806 h 1301763"/>
                          <a:gd name="connsiteX39" fmla="*/ 931493 w 1408334"/>
                          <a:gd name="connsiteY39" fmla="*/ 73038 h 1301763"/>
                          <a:gd name="connsiteX40" fmla="*/ 942605 w 1408334"/>
                          <a:gd name="connsiteY40" fmla="*/ 142888 h 1301763"/>
                          <a:gd name="connsiteX41" fmla="*/ 991818 w 1408334"/>
                          <a:gd name="connsiteY41" fmla="*/ 75420 h 1301763"/>
                          <a:gd name="connsiteX42" fmla="*/ 1004518 w 1408334"/>
                          <a:gd name="connsiteY42" fmla="*/ 120663 h 1301763"/>
                          <a:gd name="connsiteX43" fmla="*/ 1043412 w 1408334"/>
                          <a:gd name="connsiteY43" fmla="*/ 125426 h 1301763"/>
                          <a:gd name="connsiteX44" fmla="*/ 1076749 w 1408334"/>
                          <a:gd name="connsiteY44" fmla="*/ 140507 h 1301763"/>
                          <a:gd name="connsiteX45" fmla="*/ 1067224 w 1408334"/>
                          <a:gd name="connsiteY45" fmla="*/ 93676 h 1301763"/>
                          <a:gd name="connsiteX46" fmla="*/ 1095800 w 1408334"/>
                          <a:gd name="connsiteY46" fmla="*/ 19063 h 1301763"/>
                          <a:gd name="connsiteX47" fmla="*/ 1099768 w 1408334"/>
                          <a:gd name="connsiteY47" fmla="*/ 101613 h 1301763"/>
                          <a:gd name="connsiteX48" fmla="*/ 1153743 w 1408334"/>
                          <a:gd name="connsiteY48" fmla="*/ 105582 h 1301763"/>
                          <a:gd name="connsiteX49" fmla="*/ 1180731 w 1408334"/>
                          <a:gd name="connsiteY49" fmla="*/ 45256 h 1301763"/>
                          <a:gd name="connsiteX50" fmla="*/ 1204543 w 1408334"/>
                          <a:gd name="connsiteY50" fmla="*/ 117488 h 1301763"/>
                          <a:gd name="connsiteX51" fmla="*/ 1226768 w 1408334"/>
                          <a:gd name="connsiteY51" fmla="*/ 47638 h 1301763"/>
                          <a:gd name="connsiteX52" fmla="*/ 1264868 w 1408334"/>
                          <a:gd name="connsiteY52" fmla="*/ 117488 h 1301763"/>
                          <a:gd name="connsiteX53" fmla="*/ 1328368 w 1408334"/>
                          <a:gd name="connsiteY53" fmla="*/ 82563 h 1301763"/>
                          <a:gd name="connsiteX54" fmla="*/ 1356149 w 1408334"/>
                          <a:gd name="connsiteY54" fmla="*/ 109551 h 1301763"/>
                          <a:gd name="connsiteX55" fmla="*/ 1407743 w 1408334"/>
                          <a:gd name="connsiteY55" fmla="*/ 139713 h 1301763"/>
                          <a:gd name="connsiteX56" fmla="*/ 1004518 w 1408334"/>
                          <a:gd name="connsiteY56" fmla="*/ 1193813 h 1301763"/>
                          <a:gd name="connsiteX57" fmla="*/ 1001343 w 1408334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42605 w 1410588"/>
                          <a:gd name="connsiteY40" fmla="*/ 142888 h 1301763"/>
                          <a:gd name="connsiteX41" fmla="*/ 991818 w 1410588"/>
                          <a:gd name="connsiteY41" fmla="*/ 75420 h 1301763"/>
                          <a:gd name="connsiteX42" fmla="*/ 1004518 w 1410588"/>
                          <a:gd name="connsiteY42" fmla="*/ 120663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67224 w 1410588"/>
                          <a:gd name="connsiteY45" fmla="*/ 93676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42605 w 1410588"/>
                          <a:gd name="connsiteY40" fmla="*/ 142888 h 1301763"/>
                          <a:gd name="connsiteX41" fmla="*/ 1025685 w 1410588"/>
                          <a:gd name="connsiteY41" fmla="*/ 43972 h 1301763"/>
                          <a:gd name="connsiteX42" fmla="*/ 1004518 w 1410588"/>
                          <a:gd name="connsiteY42" fmla="*/ 120663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67224 w 1410588"/>
                          <a:gd name="connsiteY45" fmla="*/ 93676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5685 w 1410588"/>
                          <a:gd name="connsiteY41" fmla="*/ 43972 h 1301763"/>
                          <a:gd name="connsiteX42" fmla="*/ 1004518 w 1410588"/>
                          <a:gd name="connsiteY42" fmla="*/ 120663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67224 w 1410588"/>
                          <a:gd name="connsiteY45" fmla="*/ 93676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5685 w 1410588"/>
                          <a:gd name="connsiteY41" fmla="*/ 43972 h 1301763"/>
                          <a:gd name="connsiteX42" fmla="*/ 1014194 w 1410588"/>
                          <a:gd name="connsiteY42" fmla="*/ 120663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67224 w 1410588"/>
                          <a:gd name="connsiteY45" fmla="*/ 93676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5685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67224 w 1410588"/>
                          <a:gd name="connsiteY45" fmla="*/ 93676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5685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67224 w 1410588"/>
                          <a:gd name="connsiteY45" fmla="*/ 100933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5685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57548 w 1410588"/>
                          <a:gd name="connsiteY45" fmla="*/ 86419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974885 w 1410588"/>
                          <a:gd name="connsiteY41" fmla="*/ 51229 h 1301763"/>
                          <a:gd name="connsiteX42" fmla="*/ 1011775 w 1410588"/>
                          <a:gd name="connsiteY42" fmla="*/ 132759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57548 w 1410588"/>
                          <a:gd name="connsiteY45" fmla="*/ 86419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57548 w 1410588"/>
                          <a:gd name="connsiteY45" fmla="*/ 86419 h 1301763"/>
                          <a:gd name="connsiteX46" fmla="*/ 1095800 w 1410588"/>
                          <a:gd name="connsiteY46" fmla="*/ 19063 h 1301763"/>
                          <a:gd name="connsiteX47" fmla="*/ 1099768 w 1410588"/>
                          <a:gd name="connsiteY47" fmla="*/ 101613 h 1301763"/>
                          <a:gd name="connsiteX48" fmla="*/ 1153743 w 1410588"/>
                          <a:gd name="connsiteY48" fmla="*/ 105582 h 1301763"/>
                          <a:gd name="connsiteX49" fmla="*/ 1180731 w 1410588"/>
                          <a:gd name="connsiteY49" fmla="*/ 45256 h 1301763"/>
                          <a:gd name="connsiteX50" fmla="*/ 1204543 w 1410588"/>
                          <a:gd name="connsiteY50" fmla="*/ 117488 h 1301763"/>
                          <a:gd name="connsiteX51" fmla="*/ 1226768 w 1410588"/>
                          <a:gd name="connsiteY51" fmla="*/ 47638 h 1301763"/>
                          <a:gd name="connsiteX52" fmla="*/ 1264868 w 1410588"/>
                          <a:gd name="connsiteY52" fmla="*/ 117488 h 1301763"/>
                          <a:gd name="connsiteX53" fmla="*/ 1328368 w 1410588"/>
                          <a:gd name="connsiteY53" fmla="*/ 82563 h 1301763"/>
                          <a:gd name="connsiteX54" fmla="*/ 1356149 w 1410588"/>
                          <a:gd name="connsiteY54" fmla="*/ 109551 h 1301763"/>
                          <a:gd name="connsiteX55" fmla="*/ 1407743 w 1410588"/>
                          <a:gd name="connsiteY55" fmla="*/ 139713 h 1301763"/>
                          <a:gd name="connsiteX56" fmla="*/ 1004518 w 1410588"/>
                          <a:gd name="connsiteY56" fmla="*/ 1193813 h 1301763"/>
                          <a:gd name="connsiteX57" fmla="*/ 1001343 w 1410588"/>
                          <a:gd name="connsiteY57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43412 w 1410588"/>
                          <a:gd name="connsiteY43" fmla="*/ 125426 h 1301763"/>
                          <a:gd name="connsiteX44" fmla="*/ 1076749 w 1410588"/>
                          <a:gd name="connsiteY44" fmla="*/ 140507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13330 h 1301763"/>
                          <a:gd name="connsiteX44" fmla="*/ 1076749 w 1410588"/>
                          <a:gd name="connsiteY44" fmla="*/ 140507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48250 w 1410588"/>
                          <a:gd name="connsiteY43" fmla="*/ 57692 h 1301763"/>
                          <a:gd name="connsiteX44" fmla="*/ 1076749 w 1410588"/>
                          <a:gd name="connsiteY44" fmla="*/ 140507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62530 h 1301763"/>
                          <a:gd name="connsiteX44" fmla="*/ 1076749 w 1410588"/>
                          <a:gd name="connsiteY44" fmla="*/ 140507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72441 w 1410588"/>
                          <a:gd name="connsiteY43" fmla="*/ 84302 h 1301763"/>
                          <a:gd name="connsiteX44" fmla="*/ 1076749 w 1410588"/>
                          <a:gd name="connsiteY44" fmla="*/ 140507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5508 w 1410588"/>
                          <a:gd name="connsiteY43" fmla="*/ 181064 h 1301763"/>
                          <a:gd name="connsiteX44" fmla="*/ 1076749 w 1410588"/>
                          <a:gd name="connsiteY44" fmla="*/ 140507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3089 w 1410588"/>
                          <a:gd name="connsiteY43" fmla="*/ 113330 h 1301763"/>
                          <a:gd name="connsiteX44" fmla="*/ 1076749 w 1410588"/>
                          <a:gd name="connsiteY44" fmla="*/ 140507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62765 w 1410588"/>
                          <a:gd name="connsiteY43" fmla="*/ 137521 h 1301763"/>
                          <a:gd name="connsiteX44" fmla="*/ 1076749 w 1410588"/>
                          <a:gd name="connsiteY44" fmla="*/ 140507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62765 w 1410588"/>
                          <a:gd name="connsiteY43" fmla="*/ 137521 h 1301763"/>
                          <a:gd name="connsiteX44" fmla="*/ 1064654 w 1410588"/>
                          <a:gd name="connsiteY44" fmla="*/ 116316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72441 w 1410588"/>
                          <a:gd name="connsiteY43" fmla="*/ 156873 h 1301763"/>
                          <a:gd name="connsiteX44" fmla="*/ 1064654 w 1410588"/>
                          <a:gd name="connsiteY44" fmla="*/ 116316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65183 w 1410588"/>
                          <a:gd name="connsiteY43" fmla="*/ 130263 h 1301763"/>
                          <a:gd name="connsiteX44" fmla="*/ 1064654 w 1410588"/>
                          <a:gd name="connsiteY44" fmla="*/ 116316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70021 w 1410588"/>
                          <a:gd name="connsiteY43" fmla="*/ 159291 h 1301763"/>
                          <a:gd name="connsiteX44" fmla="*/ 1064654 w 1410588"/>
                          <a:gd name="connsiteY44" fmla="*/ 116316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70021 w 1410588"/>
                          <a:gd name="connsiteY43" fmla="*/ 159291 h 1301763"/>
                          <a:gd name="connsiteX44" fmla="*/ 1064654 w 1410588"/>
                          <a:gd name="connsiteY44" fmla="*/ 116316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7926 w 1410588"/>
                          <a:gd name="connsiteY43" fmla="*/ 132682 h 1301763"/>
                          <a:gd name="connsiteX44" fmla="*/ 1064654 w 1410588"/>
                          <a:gd name="connsiteY44" fmla="*/ 116316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3088 w 1410588"/>
                          <a:gd name="connsiteY43" fmla="*/ 130263 h 1301763"/>
                          <a:gd name="connsiteX44" fmla="*/ 1064654 w 1410588"/>
                          <a:gd name="connsiteY44" fmla="*/ 116316 h 1301763"/>
                          <a:gd name="connsiteX45" fmla="*/ 1095800 w 1410588"/>
                          <a:gd name="connsiteY45" fmla="*/ 19063 h 1301763"/>
                          <a:gd name="connsiteX46" fmla="*/ 1099768 w 1410588"/>
                          <a:gd name="connsiteY46" fmla="*/ 101613 h 1301763"/>
                          <a:gd name="connsiteX47" fmla="*/ 1153743 w 1410588"/>
                          <a:gd name="connsiteY47" fmla="*/ 105582 h 1301763"/>
                          <a:gd name="connsiteX48" fmla="*/ 1180731 w 1410588"/>
                          <a:gd name="connsiteY48" fmla="*/ 45256 h 1301763"/>
                          <a:gd name="connsiteX49" fmla="*/ 1204543 w 1410588"/>
                          <a:gd name="connsiteY49" fmla="*/ 117488 h 1301763"/>
                          <a:gd name="connsiteX50" fmla="*/ 1226768 w 1410588"/>
                          <a:gd name="connsiteY50" fmla="*/ 47638 h 1301763"/>
                          <a:gd name="connsiteX51" fmla="*/ 1264868 w 1410588"/>
                          <a:gd name="connsiteY51" fmla="*/ 117488 h 1301763"/>
                          <a:gd name="connsiteX52" fmla="*/ 1328368 w 1410588"/>
                          <a:gd name="connsiteY52" fmla="*/ 82563 h 1301763"/>
                          <a:gd name="connsiteX53" fmla="*/ 1356149 w 1410588"/>
                          <a:gd name="connsiteY53" fmla="*/ 109551 h 1301763"/>
                          <a:gd name="connsiteX54" fmla="*/ 1407743 w 1410588"/>
                          <a:gd name="connsiteY54" fmla="*/ 139713 h 1301763"/>
                          <a:gd name="connsiteX55" fmla="*/ 1004518 w 1410588"/>
                          <a:gd name="connsiteY55" fmla="*/ 1193813 h 1301763"/>
                          <a:gd name="connsiteX56" fmla="*/ 1001343 w 1410588"/>
                          <a:gd name="connsiteY56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3088 w 1410588"/>
                          <a:gd name="connsiteY43" fmla="*/ 130263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105582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3088 w 1410588"/>
                          <a:gd name="connsiteY43" fmla="*/ 130263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105582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3088 w 1410588"/>
                          <a:gd name="connsiteY43" fmla="*/ 130263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105582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3088 w 1410588"/>
                          <a:gd name="connsiteY43" fmla="*/ 130263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1324 w 1410588"/>
                          <a:gd name="connsiteY46" fmla="*/ 98325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20847 w 1410588"/>
                          <a:gd name="connsiteY41" fmla="*/ 43972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1324 w 1410588"/>
                          <a:gd name="connsiteY46" fmla="*/ 98325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30523 w 1410588"/>
                          <a:gd name="connsiteY41" fmla="*/ 31877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1324 w 1410588"/>
                          <a:gd name="connsiteY46" fmla="*/ 98325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30523 w 1410588"/>
                          <a:gd name="connsiteY41" fmla="*/ 31877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1324 w 1410588"/>
                          <a:gd name="connsiteY46" fmla="*/ 98325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1324 w 1410588"/>
                          <a:gd name="connsiteY46" fmla="*/ 98325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1324 w 1410588"/>
                          <a:gd name="connsiteY46" fmla="*/ 98325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1324 w 1410588"/>
                          <a:gd name="connsiteY46" fmla="*/ 98325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103163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103163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95906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95906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95906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4868 w 1410588"/>
                          <a:gd name="connsiteY50" fmla="*/ 117488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95906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9706 w 1410588"/>
                          <a:gd name="connsiteY50" fmla="*/ 102974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95906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9706 w 1410588"/>
                          <a:gd name="connsiteY50" fmla="*/ 102974 h 1301763"/>
                          <a:gd name="connsiteX51" fmla="*/ 1328368 w 1410588"/>
                          <a:gd name="connsiteY51" fmla="*/ 82563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95906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9706 w 1410588"/>
                          <a:gd name="connsiteY50" fmla="*/ 102974 h 1301763"/>
                          <a:gd name="connsiteX51" fmla="*/ 1328368 w 1410588"/>
                          <a:gd name="connsiteY51" fmla="*/ 75306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588"/>
                          <a:gd name="connsiteY0" fmla="*/ 1301763 h 1301763"/>
                          <a:gd name="connsiteX1" fmla="*/ 506043 w 1410588"/>
                          <a:gd name="connsiteY1" fmla="*/ 1212863 h 1301763"/>
                          <a:gd name="connsiteX2" fmla="*/ 32968 w 1410588"/>
                          <a:gd name="connsiteY2" fmla="*/ 123838 h 1301763"/>
                          <a:gd name="connsiteX3" fmla="*/ 58368 w 1410588"/>
                          <a:gd name="connsiteY3" fmla="*/ 120663 h 1301763"/>
                          <a:gd name="connsiteX4" fmla="*/ 63131 w 1410588"/>
                          <a:gd name="connsiteY4" fmla="*/ 61926 h 1301763"/>
                          <a:gd name="connsiteX5" fmla="*/ 86943 w 1410588"/>
                          <a:gd name="connsiteY5" fmla="*/ 120663 h 1301763"/>
                          <a:gd name="connsiteX6" fmla="*/ 98849 w 1410588"/>
                          <a:gd name="connsiteY6" fmla="*/ 75419 h 1301763"/>
                          <a:gd name="connsiteX7" fmla="*/ 138537 w 1410588"/>
                          <a:gd name="connsiteY7" fmla="*/ 73831 h 1301763"/>
                          <a:gd name="connsiteX8" fmla="*/ 163935 w 1410588"/>
                          <a:gd name="connsiteY8" fmla="*/ 113520 h 1301763"/>
                          <a:gd name="connsiteX9" fmla="*/ 170287 w 1410588"/>
                          <a:gd name="connsiteY9" fmla="*/ 28588 h 1301763"/>
                          <a:gd name="connsiteX10" fmla="*/ 190130 w 1410588"/>
                          <a:gd name="connsiteY10" fmla="*/ 96850 h 1301763"/>
                          <a:gd name="connsiteX11" fmla="*/ 226643 w 1410588"/>
                          <a:gd name="connsiteY11" fmla="*/ 31763 h 1301763"/>
                          <a:gd name="connsiteX12" fmla="*/ 264743 w 1410588"/>
                          <a:gd name="connsiteY12" fmla="*/ 98438 h 1301763"/>
                          <a:gd name="connsiteX13" fmla="*/ 298081 w 1410588"/>
                          <a:gd name="connsiteY13" fmla="*/ 17476 h 1301763"/>
                          <a:gd name="connsiteX14" fmla="*/ 331418 w 1410588"/>
                          <a:gd name="connsiteY14" fmla="*/ 76213 h 1301763"/>
                          <a:gd name="connsiteX15" fmla="*/ 375868 w 1410588"/>
                          <a:gd name="connsiteY15" fmla="*/ 34938 h 1301763"/>
                          <a:gd name="connsiteX16" fmla="*/ 383805 w 1410588"/>
                          <a:gd name="connsiteY16" fmla="*/ 88118 h 1301763"/>
                          <a:gd name="connsiteX17" fmla="*/ 407618 w 1410588"/>
                          <a:gd name="connsiteY17" fmla="*/ 13 h 1301763"/>
                          <a:gd name="connsiteX18" fmla="*/ 429843 w 1410588"/>
                          <a:gd name="connsiteY18" fmla="*/ 53988 h 1301763"/>
                          <a:gd name="connsiteX19" fmla="*/ 464768 w 1410588"/>
                          <a:gd name="connsiteY19" fmla="*/ 16682 h 1301763"/>
                          <a:gd name="connsiteX20" fmla="*/ 474293 w 1410588"/>
                          <a:gd name="connsiteY20" fmla="*/ 92088 h 1301763"/>
                          <a:gd name="connsiteX21" fmla="*/ 519536 w 1410588"/>
                          <a:gd name="connsiteY21" fmla="*/ 73038 h 1301763"/>
                          <a:gd name="connsiteX22" fmla="*/ 540968 w 1410588"/>
                          <a:gd name="connsiteY22" fmla="*/ 34938 h 1301763"/>
                          <a:gd name="connsiteX23" fmla="*/ 563193 w 1410588"/>
                          <a:gd name="connsiteY23" fmla="*/ 76213 h 1301763"/>
                          <a:gd name="connsiteX24" fmla="*/ 594943 w 1410588"/>
                          <a:gd name="connsiteY24" fmla="*/ 19063 h 1301763"/>
                          <a:gd name="connsiteX25" fmla="*/ 626693 w 1410588"/>
                          <a:gd name="connsiteY25" fmla="*/ 82563 h 1301763"/>
                          <a:gd name="connsiteX26" fmla="*/ 648918 w 1410588"/>
                          <a:gd name="connsiteY26" fmla="*/ 34938 h 1301763"/>
                          <a:gd name="connsiteX27" fmla="*/ 667175 w 1410588"/>
                          <a:gd name="connsiteY27" fmla="*/ 84945 h 1301763"/>
                          <a:gd name="connsiteX28" fmla="*/ 709243 w 1410588"/>
                          <a:gd name="connsiteY28" fmla="*/ 28588 h 1301763"/>
                          <a:gd name="connsiteX29" fmla="*/ 728293 w 1410588"/>
                          <a:gd name="connsiteY29" fmla="*/ 82563 h 1301763"/>
                          <a:gd name="connsiteX30" fmla="*/ 752900 w 1410588"/>
                          <a:gd name="connsiteY30" fmla="*/ 57957 h 1301763"/>
                          <a:gd name="connsiteX31" fmla="*/ 769568 w 1410588"/>
                          <a:gd name="connsiteY31" fmla="*/ 107963 h 1301763"/>
                          <a:gd name="connsiteX32" fmla="*/ 789411 w 1410588"/>
                          <a:gd name="connsiteY32" fmla="*/ 53194 h 1301763"/>
                          <a:gd name="connsiteX33" fmla="*/ 807668 w 1410588"/>
                          <a:gd name="connsiteY33" fmla="*/ 66688 h 1301763"/>
                          <a:gd name="connsiteX34" fmla="*/ 806874 w 1410588"/>
                          <a:gd name="connsiteY34" fmla="*/ 91294 h 1301763"/>
                          <a:gd name="connsiteX35" fmla="*/ 867993 w 1410588"/>
                          <a:gd name="connsiteY35" fmla="*/ 82563 h 1301763"/>
                          <a:gd name="connsiteX36" fmla="*/ 872755 w 1410588"/>
                          <a:gd name="connsiteY36" fmla="*/ 113518 h 1301763"/>
                          <a:gd name="connsiteX37" fmla="*/ 899743 w 1410588"/>
                          <a:gd name="connsiteY37" fmla="*/ 66688 h 1301763"/>
                          <a:gd name="connsiteX38" fmla="*/ 907681 w 1410588"/>
                          <a:gd name="connsiteY38" fmla="*/ 127806 h 1301763"/>
                          <a:gd name="connsiteX39" fmla="*/ 931493 w 1410588"/>
                          <a:gd name="connsiteY39" fmla="*/ 73038 h 1301763"/>
                          <a:gd name="connsiteX40" fmla="*/ 954700 w 1410588"/>
                          <a:gd name="connsiteY40" fmla="*/ 135631 h 1301763"/>
                          <a:gd name="connsiteX41" fmla="*/ 1045037 w 1410588"/>
                          <a:gd name="connsiteY41" fmla="*/ 41553 h 1301763"/>
                          <a:gd name="connsiteX42" fmla="*/ 1011775 w 1410588"/>
                          <a:gd name="connsiteY42" fmla="*/ 132759 h 1301763"/>
                          <a:gd name="connsiteX43" fmla="*/ 1055507 w 1410588"/>
                          <a:gd name="connsiteY43" fmla="*/ 120586 h 1301763"/>
                          <a:gd name="connsiteX44" fmla="*/ 1095800 w 1410588"/>
                          <a:gd name="connsiteY44" fmla="*/ 19063 h 1301763"/>
                          <a:gd name="connsiteX45" fmla="*/ 1099768 w 1410588"/>
                          <a:gd name="connsiteY45" fmla="*/ 101613 h 1301763"/>
                          <a:gd name="connsiteX46" fmla="*/ 1153743 w 1410588"/>
                          <a:gd name="connsiteY46" fmla="*/ 95906 h 1301763"/>
                          <a:gd name="connsiteX47" fmla="*/ 1180731 w 1410588"/>
                          <a:gd name="connsiteY47" fmla="*/ 45256 h 1301763"/>
                          <a:gd name="connsiteX48" fmla="*/ 1204543 w 1410588"/>
                          <a:gd name="connsiteY48" fmla="*/ 117488 h 1301763"/>
                          <a:gd name="connsiteX49" fmla="*/ 1226768 w 1410588"/>
                          <a:gd name="connsiteY49" fmla="*/ 47638 h 1301763"/>
                          <a:gd name="connsiteX50" fmla="*/ 1269706 w 1410588"/>
                          <a:gd name="connsiteY50" fmla="*/ 102974 h 1301763"/>
                          <a:gd name="connsiteX51" fmla="*/ 1328368 w 1410588"/>
                          <a:gd name="connsiteY51" fmla="*/ 75306 h 1301763"/>
                          <a:gd name="connsiteX52" fmla="*/ 1356149 w 1410588"/>
                          <a:gd name="connsiteY52" fmla="*/ 109551 h 1301763"/>
                          <a:gd name="connsiteX53" fmla="*/ 1407743 w 1410588"/>
                          <a:gd name="connsiteY53" fmla="*/ 139713 h 1301763"/>
                          <a:gd name="connsiteX54" fmla="*/ 1004518 w 1410588"/>
                          <a:gd name="connsiteY54" fmla="*/ 1193813 h 1301763"/>
                          <a:gd name="connsiteX55" fmla="*/ 1001343 w 1410588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98849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4293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5037 w 1410639"/>
                          <a:gd name="connsiteY41" fmla="*/ 41553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98849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4293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5037 w 1410639"/>
                          <a:gd name="connsiteY41" fmla="*/ 41553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98849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4293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5037 w 1410639"/>
                          <a:gd name="connsiteY41" fmla="*/ 60905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98849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4293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5037 w 1410639"/>
                          <a:gd name="connsiteY41" fmla="*/ 60905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98849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4293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5037 w 1410639"/>
                          <a:gd name="connsiteY41" fmla="*/ 60905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98849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5037 w 1410639"/>
                          <a:gd name="connsiteY41" fmla="*/ 60905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5037 w 1410639"/>
                          <a:gd name="connsiteY41" fmla="*/ 60905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0199 w 1410639"/>
                          <a:gd name="connsiteY41" fmla="*/ 75419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0199 w 1410639"/>
                          <a:gd name="connsiteY41" fmla="*/ 63323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0199 w 1410639"/>
                          <a:gd name="connsiteY41" fmla="*/ 75418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5800 w 1410639"/>
                          <a:gd name="connsiteY44" fmla="*/ 19063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0199 w 1410639"/>
                          <a:gd name="connsiteY41" fmla="*/ 75418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098219 w 1410639"/>
                          <a:gd name="connsiteY44" fmla="*/ 14225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0199 w 1410639"/>
                          <a:gd name="connsiteY41" fmla="*/ 75418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17572 w 1410639"/>
                          <a:gd name="connsiteY44" fmla="*/ 23901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0199 w 1410639"/>
                          <a:gd name="connsiteY41" fmla="*/ 75418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17572 w 1410639"/>
                          <a:gd name="connsiteY44" fmla="*/ 23901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0199 w 1410639"/>
                          <a:gd name="connsiteY41" fmla="*/ 75418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00639 w 1410639"/>
                          <a:gd name="connsiteY44" fmla="*/ 14224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40199 w 1410639"/>
                          <a:gd name="connsiteY41" fmla="*/ 75418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00639 w 1410639"/>
                          <a:gd name="connsiteY44" fmla="*/ 14224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13589 w 1410639"/>
                          <a:gd name="connsiteY41" fmla="*/ 77837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00639 w 1410639"/>
                          <a:gd name="connsiteY44" fmla="*/ 14224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13589 w 1410639"/>
                          <a:gd name="connsiteY41" fmla="*/ 77837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00639 w 1410639"/>
                          <a:gd name="connsiteY44" fmla="*/ 14224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13589 w 1410639"/>
                          <a:gd name="connsiteY41" fmla="*/ 77837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00639 w 1410639"/>
                          <a:gd name="connsiteY44" fmla="*/ 14224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13589 w 1410639"/>
                          <a:gd name="connsiteY41" fmla="*/ 77837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00639 w 1410639"/>
                          <a:gd name="connsiteY44" fmla="*/ 14224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9706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13589 w 1410639"/>
                          <a:gd name="connsiteY41" fmla="*/ 77837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00639 w 1410639"/>
                          <a:gd name="connsiteY44" fmla="*/ 14224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7287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10639"/>
                          <a:gd name="connsiteY0" fmla="*/ 1301763 h 1301763"/>
                          <a:gd name="connsiteX1" fmla="*/ 506043 w 1410639"/>
                          <a:gd name="connsiteY1" fmla="*/ 1212863 h 1301763"/>
                          <a:gd name="connsiteX2" fmla="*/ 32968 w 1410639"/>
                          <a:gd name="connsiteY2" fmla="*/ 123838 h 1301763"/>
                          <a:gd name="connsiteX3" fmla="*/ 58368 w 1410639"/>
                          <a:gd name="connsiteY3" fmla="*/ 120663 h 1301763"/>
                          <a:gd name="connsiteX4" fmla="*/ 63131 w 1410639"/>
                          <a:gd name="connsiteY4" fmla="*/ 61926 h 1301763"/>
                          <a:gd name="connsiteX5" fmla="*/ 86943 w 1410639"/>
                          <a:gd name="connsiteY5" fmla="*/ 120663 h 1301763"/>
                          <a:gd name="connsiteX6" fmla="*/ 101268 w 1410639"/>
                          <a:gd name="connsiteY6" fmla="*/ 75419 h 1301763"/>
                          <a:gd name="connsiteX7" fmla="*/ 138537 w 1410639"/>
                          <a:gd name="connsiteY7" fmla="*/ 73831 h 1301763"/>
                          <a:gd name="connsiteX8" fmla="*/ 163935 w 1410639"/>
                          <a:gd name="connsiteY8" fmla="*/ 113520 h 1301763"/>
                          <a:gd name="connsiteX9" fmla="*/ 170287 w 1410639"/>
                          <a:gd name="connsiteY9" fmla="*/ 28588 h 1301763"/>
                          <a:gd name="connsiteX10" fmla="*/ 190130 w 1410639"/>
                          <a:gd name="connsiteY10" fmla="*/ 96850 h 1301763"/>
                          <a:gd name="connsiteX11" fmla="*/ 226643 w 1410639"/>
                          <a:gd name="connsiteY11" fmla="*/ 31763 h 1301763"/>
                          <a:gd name="connsiteX12" fmla="*/ 264743 w 1410639"/>
                          <a:gd name="connsiteY12" fmla="*/ 98438 h 1301763"/>
                          <a:gd name="connsiteX13" fmla="*/ 298081 w 1410639"/>
                          <a:gd name="connsiteY13" fmla="*/ 17476 h 1301763"/>
                          <a:gd name="connsiteX14" fmla="*/ 331418 w 1410639"/>
                          <a:gd name="connsiteY14" fmla="*/ 76213 h 1301763"/>
                          <a:gd name="connsiteX15" fmla="*/ 375868 w 1410639"/>
                          <a:gd name="connsiteY15" fmla="*/ 34938 h 1301763"/>
                          <a:gd name="connsiteX16" fmla="*/ 383805 w 1410639"/>
                          <a:gd name="connsiteY16" fmla="*/ 88118 h 1301763"/>
                          <a:gd name="connsiteX17" fmla="*/ 407618 w 1410639"/>
                          <a:gd name="connsiteY17" fmla="*/ 13 h 1301763"/>
                          <a:gd name="connsiteX18" fmla="*/ 429843 w 1410639"/>
                          <a:gd name="connsiteY18" fmla="*/ 53988 h 1301763"/>
                          <a:gd name="connsiteX19" fmla="*/ 464768 w 1410639"/>
                          <a:gd name="connsiteY19" fmla="*/ 16682 h 1301763"/>
                          <a:gd name="connsiteX20" fmla="*/ 471874 w 1410639"/>
                          <a:gd name="connsiteY20" fmla="*/ 92088 h 1301763"/>
                          <a:gd name="connsiteX21" fmla="*/ 519536 w 1410639"/>
                          <a:gd name="connsiteY21" fmla="*/ 73038 h 1301763"/>
                          <a:gd name="connsiteX22" fmla="*/ 540968 w 1410639"/>
                          <a:gd name="connsiteY22" fmla="*/ 34938 h 1301763"/>
                          <a:gd name="connsiteX23" fmla="*/ 563193 w 1410639"/>
                          <a:gd name="connsiteY23" fmla="*/ 76213 h 1301763"/>
                          <a:gd name="connsiteX24" fmla="*/ 594943 w 1410639"/>
                          <a:gd name="connsiteY24" fmla="*/ 19063 h 1301763"/>
                          <a:gd name="connsiteX25" fmla="*/ 626693 w 1410639"/>
                          <a:gd name="connsiteY25" fmla="*/ 82563 h 1301763"/>
                          <a:gd name="connsiteX26" fmla="*/ 648918 w 1410639"/>
                          <a:gd name="connsiteY26" fmla="*/ 34938 h 1301763"/>
                          <a:gd name="connsiteX27" fmla="*/ 667175 w 1410639"/>
                          <a:gd name="connsiteY27" fmla="*/ 84945 h 1301763"/>
                          <a:gd name="connsiteX28" fmla="*/ 709243 w 1410639"/>
                          <a:gd name="connsiteY28" fmla="*/ 28588 h 1301763"/>
                          <a:gd name="connsiteX29" fmla="*/ 728293 w 1410639"/>
                          <a:gd name="connsiteY29" fmla="*/ 82563 h 1301763"/>
                          <a:gd name="connsiteX30" fmla="*/ 752900 w 1410639"/>
                          <a:gd name="connsiteY30" fmla="*/ 57957 h 1301763"/>
                          <a:gd name="connsiteX31" fmla="*/ 769568 w 1410639"/>
                          <a:gd name="connsiteY31" fmla="*/ 107963 h 1301763"/>
                          <a:gd name="connsiteX32" fmla="*/ 789411 w 1410639"/>
                          <a:gd name="connsiteY32" fmla="*/ 53194 h 1301763"/>
                          <a:gd name="connsiteX33" fmla="*/ 807668 w 1410639"/>
                          <a:gd name="connsiteY33" fmla="*/ 66688 h 1301763"/>
                          <a:gd name="connsiteX34" fmla="*/ 806874 w 1410639"/>
                          <a:gd name="connsiteY34" fmla="*/ 91294 h 1301763"/>
                          <a:gd name="connsiteX35" fmla="*/ 867993 w 1410639"/>
                          <a:gd name="connsiteY35" fmla="*/ 82563 h 1301763"/>
                          <a:gd name="connsiteX36" fmla="*/ 872755 w 1410639"/>
                          <a:gd name="connsiteY36" fmla="*/ 113518 h 1301763"/>
                          <a:gd name="connsiteX37" fmla="*/ 899743 w 1410639"/>
                          <a:gd name="connsiteY37" fmla="*/ 66688 h 1301763"/>
                          <a:gd name="connsiteX38" fmla="*/ 907681 w 1410639"/>
                          <a:gd name="connsiteY38" fmla="*/ 127806 h 1301763"/>
                          <a:gd name="connsiteX39" fmla="*/ 931493 w 1410639"/>
                          <a:gd name="connsiteY39" fmla="*/ 73038 h 1301763"/>
                          <a:gd name="connsiteX40" fmla="*/ 954700 w 1410639"/>
                          <a:gd name="connsiteY40" fmla="*/ 135631 h 1301763"/>
                          <a:gd name="connsiteX41" fmla="*/ 1013589 w 1410639"/>
                          <a:gd name="connsiteY41" fmla="*/ 77837 h 1301763"/>
                          <a:gd name="connsiteX42" fmla="*/ 1011775 w 1410639"/>
                          <a:gd name="connsiteY42" fmla="*/ 132759 h 1301763"/>
                          <a:gd name="connsiteX43" fmla="*/ 1055507 w 1410639"/>
                          <a:gd name="connsiteY43" fmla="*/ 120586 h 1301763"/>
                          <a:gd name="connsiteX44" fmla="*/ 1100639 w 1410639"/>
                          <a:gd name="connsiteY44" fmla="*/ 14224 h 1301763"/>
                          <a:gd name="connsiteX45" fmla="*/ 1099768 w 1410639"/>
                          <a:gd name="connsiteY45" fmla="*/ 101613 h 1301763"/>
                          <a:gd name="connsiteX46" fmla="*/ 1153743 w 1410639"/>
                          <a:gd name="connsiteY46" fmla="*/ 95906 h 1301763"/>
                          <a:gd name="connsiteX47" fmla="*/ 1180731 w 1410639"/>
                          <a:gd name="connsiteY47" fmla="*/ 45256 h 1301763"/>
                          <a:gd name="connsiteX48" fmla="*/ 1204543 w 1410639"/>
                          <a:gd name="connsiteY48" fmla="*/ 117488 h 1301763"/>
                          <a:gd name="connsiteX49" fmla="*/ 1226768 w 1410639"/>
                          <a:gd name="connsiteY49" fmla="*/ 47638 h 1301763"/>
                          <a:gd name="connsiteX50" fmla="*/ 1267287 w 1410639"/>
                          <a:gd name="connsiteY50" fmla="*/ 102974 h 1301763"/>
                          <a:gd name="connsiteX51" fmla="*/ 1321111 w 1410639"/>
                          <a:gd name="connsiteY51" fmla="*/ 75306 h 1301763"/>
                          <a:gd name="connsiteX52" fmla="*/ 1356149 w 1410639"/>
                          <a:gd name="connsiteY52" fmla="*/ 109551 h 1301763"/>
                          <a:gd name="connsiteX53" fmla="*/ 1407743 w 1410639"/>
                          <a:gd name="connsiteY53" fmla="*/ 139713 h 1301763"/>
                          <a:gd name="connsiteX54" fmla="*/ 1004518 w 1410639"/>
                          <a:gd name="connsiteY54" fmla="*/ 1193813 h 1301763"/>
                          <a:gd name="connsiteX55" fmla="*/ 1001343 w 1410639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100639 w 1403681"/>
                          <a:gd name="connsiteY44" fmla="*/ 14224 h 1301763"/>
                          <a:gd name="connsiteX45" fmla="*/ 1099768 w 1403681"/>
                          <a:gd name="connsiteY45" fmla="*/ 101613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100639 w 1403681"/>
                          <a:gd name="connsiteY44" fmla="*/ 14224 h 1301763"/>
                          <a:gd name="connsiteX45" fmla="*/ 1099768 w 1403681"/>
                          <a:gd name="connsiteY45" fmla="*/ 101613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103058 w 1403681"/>
                          <a:gd name="connsiteY44" fmla="*/ 28739 h 1301763"/>
                          <a:gd name="connsiteX45" fmla="*/ 1099768 w 1403681"/>
                          <a:gd name="connsiteY45" fmla="*/ 101613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103058 w 1403681"/>
                          <a:gd name="connsiteY44" fmla="*/ 28739 h 1301763"/>
                          <a:gd name="connsiteX45" fmla="*/ 1099768 w 1403681"/>
                          <a:gd name="connsiteY45" fmla="*/ 101613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103058 w 1403681"/>
                          <a:gd name="connsiteY44" fmla="*/ 28739 h 1301763"/>
                          <a:gd name="connsiteX45" fmla="*/ 1099768 w 1403681"/>
                          <a:gd name="connsiteY45" fmla="*/ 101613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103058 w 1403681"/>
                          <a:gd name="connsiteY44" fmla="*/ 28739 h 1301763"/>
                          <a:gd name="connsiteX45" fmla="*/ 1099768 w 1403681"/>
                          <a:gd name="connsiteY45" fmla="*/ 101613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103058 w 1403681"/>
                          <a:gd name="connsiteY44" fmla="*/ 28739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8220 w 1403681"/>
                          <a:gd name="connsiteY44" fmla="*/ 19062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5801 w 1403681"/>
                          <a:gd name="connsiteY44" fmla="*/ 16643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8220 w 1403681"/>
                          <a:gd name="connsiteY44" fmla="*/ 14224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8537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8220 w 1403681"/>
                          <a:gd name="connsiteY44" fmla="*/ 14224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0130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8220 w 1403681"/>
                          <a:gd name="connsiteY44" fmla="*/ 14224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64743 w 1403681"/>
                          <a:gd name="connsiteY12" fmla="*/ 98438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8220 w 1403681"/>
                          <a:gd name="connsiteY44" fmla="*/ 14224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55066 w 1403681"/>
                          <a:gd name="connsiteY12" fmla="*/ 81505 h 1301763"/>
                          <a:gd name="connsiteX13" fmla="*/ 298081 w 1403681"/>
                          <a:gd name="connsiteY13" fmla="*/ 17476 h 1301763"/>
                          <a:gd name="connsiteX14" fmla="*/ 331418 w 1403681"/>
                          <a:gd name="connsiteY14" fmla="*/ 76213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8220 w 1403681"/>
                          <a:gd name="connsiteY44" fmla="*/ 14224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55066 w 1403681"/>
                          <a:gd name="connsiteY12" fmla="*/ 81505 h 1301763"/>
                          <a:gd name="connsiteX13" fmla="*/ 298081 w 1403681"/>
                          <a:gd name="connsiteY13" fmla="*/ 17476 h 1301763"/>
                          <a:gd name="connsiteX14" fmla="*/ 333837 w 1403681"/>
                          <a:gd name="connsiteY14" fmla="*/ 71374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1874 w 1403681"/>
                          <a:gd name="connsiteY20" fmla="*/ 92088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8220 w 1403681"/>
                          <a:gd name="connsiteY44" fmla="*/ 14224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55066 w 1403681"/>
                          <a:gd name="connsiteY12" fmla="*/ 81505 h 1301763"/>
                          <a:gd name="connsiteX13" fmla="*/ 298081 w 1403681"/>
                          <a:gd name="connsiteY13" fmla="*/ 17476 h 1301763"/>
                          <a:gd name="connsiteX14" fmla="*/ 333837 w 1403681"/>
                          <a:gd name="connsiteY14" fmla="*/ 71374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6712 w 1403681"/>
                          <a:gd name="connsiteY20" fmla="*/ 89669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8220 w 1403681"/>
                          <a:gd name="connsiteY44" fmla="*/ 14224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55066 w 1403681"/>
                          <a:gd name="connsiteY12" fmla="*/ 81505 h 1301763"/>
                          <a:gd name="connsiteX13" fmla="*/ 298081 w 1403681"/>
                          <a:gd name="connsiteY13" fmla="*/ 17476 h 1301763"/>
                          <a:gd name="connsiteX14" fmla="*/ 333837 w 1403681"/>
                          <a:gd name="connsiteY14" fmla="*/ 71374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6712 w 1403681"/>
                          <a:gd name="connsiteY20" fmla="*/ 89669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0963 w 1403681"/>
                          <a:gd name="connsiteY44" fmla="*/ 45672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55066 w 1403681"/>
                          <a:gd name="connsiteY12" fmla="*/ 81505 h 1301763"/>
                          <a:gd name="connsiteX13" fmla="*/ 298081 w 1403681"/>
                          <a:gd name="connsiteY13" fmla="*/ 17476 h 1301763"/>
                          <a:gd name="connsiteX14" fmla="*/ 333837 w 1403681"/>
                          <a:gd name="connsiteY14" fmla="*/ 71374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6712 w 1403681"/>
                          <a:gd name="connsiteY20" fmla="*/ 89669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5801 w 1403681"/>
                          <a:gd name="connsiteY44" fmla="*/ 16643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55066 w 1403681"/>
                          <a:gd name="connsiteY12" fmla="*/ 81505 h 1301763"/>
                          <a:gd name="connsiteX13" fmla="*/ 298081 w 1403681"/>
                          <a:gd name="connsiteY13" fmla="*/ 17476 h 1301763"/>
                          <a:gd name="connsiteX14" fmla="*/ 333837 w 1403681"/>
                          <a:gd name="connsiteY14" fmla="*/ 71374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6712 w 1403681"/>
                          <a:gd name="connsiteY20" fmla="*/ 89669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5801 w 1403681"/>
                          <a:gd name="connsiteY44" fmla="*/ 16643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55066 w 1403681"/>
                          <a:gd name="connsiteY12" fmla="*/ 81505 h 1301763"/>
                          <a:gd name="connsiteX13" fmla="*/ 298081 w 1403681"/>
                          <a:gd name="connsiteY13" fmla="*/ 17476 h 1301763"/>
                          <a:gd name="connsiteX14" fmla="*/ 333837 w 1403681"/>
                          <a:gd name="connsiteY14" fmla="*/ 71374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6712 w 1403681"/>
                          <a:gd name="connsiteY20" fmla="*/ 89669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13589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5801 w 1403681"/>
                          <a:gd name="connsiteY44" fmla="*/ 16643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1763 h 1301763"/>
                          <a:gd name="connsiteX1" fmla="*/ 506043 w 1403681"/>
                          <a:gd name="connsiteY1" fmla="*/ 1212863 h 1301763"/>
                          <a:gd name="connsiteX2" fmla="*/ 32968 w 1403681"/>
                          <a:gd name="connsiteY2" fmla="*/ 123838 h 1301763"/>
                          <a:gd name="connsiteX3" fmla="*/ 58368 w 1403681"/>
                          <a:gd name="connsiteY3" fmla="*/ 120663 h 1301763"/>
                          <a:gd name="connsiteX4" fmla="*/ 63131 w 1403681"/>
                          <a:gd name="connsiteY4" fmla="*/ 61926 h 1301763"/>
                          <a:gd name="connsiteX5" fmla="*/ 86943 w 1403681"/>
                          <a:gd name="connsiteY5" fmla="*/ 120663 h 1301763"/>
                          <a:gd name="connsiteX6" fmla="*/ 101268 w 1403681"/>
                          <a:gd name="connsiteY6" fmla="*/ 75419 h 1301763"/>
                          <a:gd name="connsiteX7" fmla="*/ 136118 w 1403681"/>
                          <a:gd name="connsiteY7" fmla="*/ 73831 h 1301763"/>
                          <a:gd name="connsiteX8" fmla="*/ 163935 w 1403681"/>
                          <a:gd name="connsiteY8" fmla="*/ 113520 h 1301763"/>
                          <a:gd name="connsiteX9" fmla="*/ 170287 w 1403681"/>
                          <a:gd name="connsiteY9" fmla="*/ 28588 h 1301763"/>
                          <a:gd name="connsiteX10" fmla="*/ 192549 w 1403681"/>
                          <a:gd name="connsiteY10" fmla="*/ 96850 h 1301763"/>
                          <a:gd name="connsiteX11" fmla="*/ 226643 w 1403681"/>
                          <a:gd name="connsiteY11" fmla="*/ 31763 h 1301763"/>
                          <a:gd name="connsiteX12" fmla="*/ 255066 w 1403681"/>
                          <a:gd name="connsiteY12" fmla="*/ 81505 h 1301763"/>
                          <a:gd name="connsiteX13" fmla="*/ 298081 w 1403681"/>
                          <a:gd name="connsiteY13" fmla="*/ 17476 h 1301763"/>
                          <a:gd name="connsiteX14" fmla="*/ 333837 w 1403681"/>
                          <a:gd name="connsiteY14" fmla="*/ 71374 h 1301763"/>
                          <a:gd name="connsiteX15" fmla="*/ 375868 w 1403681"/>
                          <a:gd name="connsiteY15" fmla="*/ 34938 h 1301763"/>
                          <a:gd name="connsiteX16" fmla="*/ 383805 w 1403681"/>
                          <a:gd name="connsiteY16" fmla="*/ 88118 h 1301763"/>
                          <a:gd name="connsiteX17" fmla="*/ 407618 w 1403681"/>
                          <a:gd name="connsiteY17" fmla="*/ 13 h 1301763"/>
                          <a:gd name="connsiteX18" fmla="*/ 429843 w 1403681"/>
                          <a:gd name="connsiteY18" fmla="*/ 53988 h 1301763"/>
                          <a:gd name="connsiteX19" fmla="*/ 464768 w 1403681"/>
                          <a:gd name="connsiteY19" fmla="*/ 16682 h 1301763"/>
                          <a:gd name="connsiteX20" fmla="*/ 476712 w 1403681"/>
                          <a:gd name="connsiteY20" fmla="*/ 89669 h 1301763"/>
                          <a:gd name="connsiteX21" fmla="*/ 519536 w 1403681"/>
                          <a:gd name="connsiteY21" fmla="*/ 73038 h 1301763"/>
                          <a:gd name="connsiteX22" fmla="*/ 540968 w 1403681"/>
                          <a:gd name="connsiteY22" fmla="*/ 34938 h 1301763"/>
                          <a:gd name="connsiteX23" fmla="*/ 563193 w 1403681"/>
                          <a:gd name="connsiteY23" fmla="*/ 76213 h 1301763"/>
                          <a:gd name="connsiteX24" fmla="*/ 594943 w 1403681"/>
                          <a:gd name="connsiteY24" fmla="*/ 19063 h 1301763"/>
                          <a:gd name="connsiteX25" fmla="*/ 626693 w 1403681"/>
                          <a:gd name="connsiteY25" fmla="*/ 82563 h 1301763"/>
                          <a:gd name="connsiteX26" fmla="*/ 648918 w 1403681"/>
                          <a:gd name="connsiteY26" fmla="*/ 34938 h 1301763"/>
                          <a:gd name="connsiteX27" fmla="*/ 667175 w 1403681"/>
                          <a:gd name="connsiteY27" fmla="*/ 84945 h 1301763"/>
                          <a:gd name="connsiteX28" fmla="*/ 709243 w 1403681"/>
                          <a:gd name="connsiteY28" fmla="*/ 28588 h 1301763"/>
                          <a:gd name="connsiteX29" fmla="*/ 728293 w 1403681"/>
                          <a:gd name="connsiteY29" fmla="*/ 82563 h 1301763"/>
                          <a:gd name="connsiteX30" fmla="*/ 752900 w 1403681"/>
                          <a:gd name="connsiteY30" fmla="*/ 57957 h 1301763"/>
                          <a:gd name="connsiteX31" fmla="*/ 769568 w 1403681"/>
                          <a:gd name="connsiteY31" fmla="*/ 107963 h 1301763"/>
                          <a:gd name="connsiteX32" fmla="*/ 789411 w 1403681"/>
                          <a:gd name="connsiteY32" fmla="*/ 53194 h 1301763"/>
                          <a:gd name="connsiteX33" fmla="*/ 807668 w 1403681"/>
                          <a:gd name="connsiteY33" fmla="*/ 66688 h 1301763"/>
                          <a:gd name="connsiteX34" fmla="*/ 806874 w 1403681"/>
                          <a:gd name="connsiteY34" fmla="*/ 91294 h 1301763"/>
                          <a:gd name="connsiteX35" fmla="*/ 867993 w 1403681"/>
                          <a:gd name="connsiteY35" fmla="*/ 82563 h 1301763"/>
                          <a:gd name="connsiteX36" fmla="*/ 872755 w 1403681"/>
                          <a:gd name="connsiteY36" fmla="*/ 113518 h 1301763"/>
                          <a:gd name="connsiteX37" fmla="*/ 899743 w 1403681"/>
                          <a:gd name="connsiteY37" fmla="*/ 66688 h 1301763"/>
                          <a:gd name="connsiteX38" fmla="*/ 907681 w 1403681"/>
                          <a:gd name="connsiteY38" fmla="*/ 127806 h 1301763"/>
                          <a:gd name="connsiteX39" fmla="*/ 931493 w 1403681"/>
                          <a:gd name="connsiteY39" fmla="*/ 73038 h 1301763"/>
                          <a:gd name="connsiteX40" fmla="*/ 954700 w 1403681"/>
                          <a:gd name="connsiteY40" fmla="*/ 135631 h 1301763"/>
                          <a:gd name="connsiteX41" fmla="*/ 1006332 w 1403681"/>
                          <a:gd name="connsiteY41" fmla="*/ 77837 h 1301763"/>
                          <a:gd name="connsiteX42" fmla="*/ 1011775 w 1403681"/>
                          <a:gd name="connsiteY42" fmla="*/ 132759 h 1301763"/>
                          <a:gd name="connsiteX43" fmla="*/ 1055507 w 1403681"/>
                          <a:gd name="connsiteY43" fmla="*/ 120586 h 1301763"/>
                          <a:gd name="connsiteX44" fmla="*/ 1095801 w 1403681"/>
                          <a:gd name="connsiteY44" fmla="*/ 16643 h 1301763"/>
                          <a:gd name="connsiteX45" fmla="*/ 1104606 w 1403681"/>
                          <a:gd name="connsiteY45" fmla="*/ 96775 h 1301763"/>
                          <a:gd name="connsiteX46" fmla="*/ 1153743 w 1403681"/>
                          <a:gd name="connsiteY46" fmla="*/ 95906 h 1301763"/>
                          <a:gd name="connsiteX47" fmla="*/ 1180731 w 1403681"/>
                          <a:gd name="connsiteY47" fmla="*/ 45256 h 1301763"/>
                          <a:gd name="connsiteX48" fmla="*/ 1204543 w 1403681"/>
                          <a:gd name="connsiteY48" fmla="*/ 117488 h 1301763"/>
                          <a:gd name="connsiteX49" fmla="*/ 1226768 w 1403681"/>
                          <a:gd name="connsiteY49" fmla="*/ 47638 h 1301763"/>
                          <a:gd name="connsiteX50" fmla="*/ 1267287 w 1403681"/>
                          <a:gd name="connsiteY50" fmla="*/ 102974 h 1301763"/>
                          <a:gd name="connsiteX51" fmla="*/ 1321111 w 1403681"/>
                          <a:gd name="connsiteY51" fmla="*/ 75306 h 1301763"/>
                          <a:gd name="connsiteX52" fmla="*/ 1356149 w 1403681"/>
                          <a:gd name="connsiteY52" fmla="*/ 109551 h 1301763"/>
                          <a:gd name="connsiteX53" fmla="*/ 1400486 w 1403681"/>
                          <a:gd name="connsiteY53" fmla="*/ 139713 h 1301763"/>
                          <a:gd name="connsiteX54" fmla="*/ 1004518 w 1403681"/>
                          <a:gd name="connsiteY54" fmla="*/ 1193813 h 1301763"/>
                          <a:gd name="connsiteX55" fmla="*/ 1001343 w 1403681"/>
                          <a:gd name="connsiteY55" fmla="*/ 1292238 h 1301763"/>
                          <a:gd name="connsiteX0" fmla="*/ 506043 w 1403681"/>
                          <a:gd name="connsiteY0" fmla="*/ 1304067 h 1304067"/>
                          <a:gd name="connsiteX1" fmla="*/ 506043 w 1403681"/>
                          <a:gd name="connsiteY1" fmla="*/ 1215167 h 1304067"/>
                          <a:gd name="connsiteX2" fmla="*/ 32968 w 1403681"/>
                          <a:gd name="connsiteY2" fmla="*/ 126142 h 1304067"/>
                          <a:gd name="connsiteX3" fmla="*/ 58368 w 1403681"/>
                          <a:gd name="connsiteY3" fmla="*/ 122967 h 1304067"/>
                          <a:gd name="connsiteX4" fmla="*/ 63131 w 1403681"/>
                          <a:gd name="connsiteY4" fmla="*/ 64230 h 1304067"/>
                          <a:gd name="connsiteX5" fmla="*/ 86943 w 1403681"/>
                          <a:gd name="connsiteY5" fmla="*/ 122967 h 1304067"/>
                          <a:gd name="connsiteX6" fmla="*/ 101268 w 1403681"/>
                          <a:gd name="connsiteY6" fmla="*/ 77723 h 1304067"/>
                          <a:gd name="connsiteX7" fmla="*/ 136118 w 1403681"/>
                          <a:gd name="connsiteY7" fmla="*/ 76135 h 1304067"/>
                          <a:gd name="connsiteX8" fmla="*/ 163935 w 1403681"/>
                          <a:gd name="connsiteY8" fmla="*/ 115824 h 1304067"/>
                          <a:gd name="connsiteX9" fmla="*/ 170287 w 1403681"/>
                          <a:gd name="connsiteY9" fmla="*/ 30892 h 1304067"/>
                          <a:gd name="connsiteX10" fmla="*/ 192549 w 1403681"/>
                          <a:gd name="connsiteY10" fmla="*/ 99154 h 1304067"/>
                          <a:gd name="connsiteX11" fmla="*/ 226643 w 1403681"/>
                          <a:gd name="connsiteY11" fmla="*/ 34067 h 1304067"/>
                          <a:gd name="connsiteX12" fmla="*/ 255066 w 1403681"/>
                          <a:gd name="connsiteY12" fmla="*/ 83809 h 1304067"/>
                          <a:gd name="connsiteX13" fmla="*/ 298081 w 1403681"/>
                          <a:gd name="connsiteY13" fmla="*/ 19780 h 1304067"/>
                          <a:gd name="connsiteX14" fmla="*/ 333837 w 1403681"/>
                          <a:gd name="connsiteY14" fmla="*/ 73678 h 1304067"/>
                          <a:gd name="connsiteX15" fmla="*/ 375868 w 1403681"/>
                          <a:gd name="connsiteY15" fmla="*/ 37242 h 1304067"/>
                          <a:gd name="connsiteX16" fmla="*/ 383805 w 1403681"/>
                          <a:gd name="connsiteY16" fmla="*/ 90422 h 1304067"/>
                          <a:gd name="connsiteX17" fmla="*/ 407618 w 1403681"/>
                          <a:gd name="connsiteY17" fmla="*/ 2317 h 1304067"/>
                          <a:gd name="connsiteX18" fmla="*/ 429843 w 1403681"/>
                          <a:gd name="connsiteY18" fmla="*/ 56292 h 1304067"/>
                          <a:gd name="connsiteX19" fmla="*/ 464768 w 1403681"/>
                          <a:gd name="connsiteY19" fmla="*/ 18986 h 1304067"/>
                          <a:gd name="connsiteX20" fmla="*/ 476712 w 1403681"/>
                          <a:gd name="connsiteY20" fmla="*/ 91973 h 1304067"/>
                          <a:gd name="connsiteX21" fmla="*/ 519536 w 1403681"/>
                          <a:gd name="connsiteY21" fmla="*/ 75342 h 1304067"/>
                          <a:gd name="connsiteX22" fmla="*/ 540968 w 1403681"/>
                          <a:gd name="connsiteY22" fmla="*/ 37242 h 1304067"/>
                          <a:gd name="connsiteX23" fmla="*/ 563193 w 1403681"/>
                          <a:gd name="connsiteY23" fmla="*/ 78517 h 1304067"/>
                          <a:gd name="connsiteX24" fmla="*/ 594943 w 1403681"/>
                          <a:gd name="connsiteY24" fmla="*/ 21367 h 1304067"/>
                          <a:gd name="connsiteX25" fmla="*/ 626693 w 1403681"/>
                          <a:gd name="connsiteY25" fmla="*/ 84867 h 1304067"/>
                          <a:gd name="connsiteX26" fmla="*/ 648918 w 1403681"/>
                          <a:gd name="connsiteY26" fmla="*/ 37242 h 1304067"/>
                          <a:gd name="connsiteX27" fmla="*/ 667175 w 1403681"/>
                          <a:gd name="connsiteY27" fmla="*/ 87249 h 1304067"/>
                          <a:gd name="connsiteX28" fmla="*/ 709243 w 1403681"/>
                          <a:gd name="connsiteY28" fmla="*/ 30892 h 1304067"/>
                          <a:gd name="connsiteX29" fmla="*/ 728293 w 1403681"/>
                          <a:gd name="connsiteY29" fmla="*/ 84867 h 1304067"/>
                          <a:gd name="connsiteX30" fmla="*/ 752900 w 1403681"/>
                          <a:gd name="connsiteY30" fmla="*/ 60261 h 1304067"/>
                          <a:gd name="connsiteX31" fmla="*/ 769568 w 1403681"/>
                          <a:gd name="connsiteY31" fmla="*/ 110267 h 1304067"/>
                          <a:gd name="connsiteX32" fmla="*/ 789411 w 1403681"/>
                          <a:gd name="connsiteY32" fmla="*/ 55498 h 1304067"/>
                          <a:gd name="connsiteX33" fmla="*/ 807668 w 1403681"/>
                          <a:gd name="connsiteY33" fmla="*/ 68992 h 1304067"/>
                          <a:gd name="connsiteX34" fmla="*/ 806874 w 1403681"/>
                          <a:gd name="connsiteY34" fmla="*/ 93598 h 1304067"/>
                          <a:gd name="connsiteX35" fmla="*/ 867993 w 1403681"/>
                          <a:gd name="connsiteY35" fmla="*/ 84867 h 1304067"/>
                          <a:gd name="connsiteX36" fmla="*/ 872755 w 1403681"/>
                          <a:gd name="connsiteY36" fmla="*/ 115822 h 1304067"/>
                          <a:gd name="connsiteX37" fmla="*/ 899743 w 1403681"/>
                          <a:gd name="connsiteY37" fmla="*/ 68992 h 1304067"/>
                          <a:gd name="connsiteX38" fmla="*/ 907681 w 1403681"/>
                          <a:gd name="connsiteY38" fmla="*/ 130110 h 1304067"/>
                          <a:gd name="connsiteX39" fmla="*/ 931493 w 1403681"/>
                          <a:gd name="connsiteY39" fmla="*/ 75342 h 1304067"/>
                          <a:gd name="connsiteX40" fmla="*/ 954700 w 1403681"/>
                          <a:gd name="connsiteY40" fmla="*/ 137935 h 1304067"/>
                          <a:gd name="connsiteX41" fmla="*/ 1006332 w 1403681"/>
                          <a:gd name="connsiteY41" fmla="*/ 80141 h 1304067"/>
                          <a:gd name="connsiteX42" fmla="*/ 1011775 w 1403681"/>
                          <a:gd name="connsiteY42" fmla="*/ 135063 h 1304067"/>
                          <a:gd name="connsiteX43" fmla="*/ 1055507 w 1403681"/>
                          <a:gd name="connsiteY43" fmla="*/ 122890 h 1304067"/>
                          <a:gd name="connsiteX44" fmla="*/ 1095801 w 1403681"/>
                          <a:gd name="connsiteY44" fmla="*/ 18947 h 1304067"/>
                          <a:gd name="connsiteX45" fmla="*/ 1104606 w 1403681"/>
                          <a:gd name="connsiteY45" fmla="*/ 99079 h 1304067"/>
                          <a:gd name="connsiteX46" fmla="*/ 1153743 w 1403681"/>
                          <a:gd name="connsiteY46" fmla="*/ 98210 h 1304067"/>
                          <a:gd name="connsiteX47" fmla="*/ 1180731 w 1403681"/>
                          <a:gd name="connsiteY47" fmla="*/ 47560 h 1304067"/>
                          <a:gd name="connsiteX48" fmla="*/ 1204543 w 1403681"/>
                          <a:gd name="connsiteY48" fmla="*/ 119792 h 1304067"/>
                          <a:gd name="connsiteX49" fmla="*/ 1226768 w 1403681"/>
                          <a:gd name="connsiteY49" fmla="*/ 49942 h 1304067"/>
                          <a:gd name="connsiteX50" fmla="*/ 1267287 w 1403681"/>
                          <a:gd name="connsiteY50" fmla="*/ 105278 h 1304067"/>
                          <a:gd name="connsiteX51" fmla="*/ 1321111 w 1403681"/>
                          <a:gd name="connsiteY51" fmla="*/ 77610 h 1304067"/>
                          <a:gd name="connsiteX52" fmla="*/ 1356149 w 1403681"/>
                          <a:gd name="connsiteY52" fmla="*/ 111855 h 1304067"/>
                          <a:gd name="connsiteX53" fmla="*/ 1400486 w 1403681"/>
                          <a:gd name="connsiteY53" fmla="*/ 142017 h 1304067"/>
                          <a:gd name="connsiteX54" fmla="*/ 1004518 w 1403681"/>
                          <a:gd name="connsiteY54" fmla="*/ 1196117 h 1304067"/>
                          <a:gd name="connsiteX55" fmla="*/ 1001343 w 1403681"/>
                          <a:gd name="connsiteY55" fmla="*/ 1294542 h 1304067"/>
                          <a:gd name="connsiteX0" fmla="*/ 485955 w 1383593"/>
                          <a:gd name="connsiteY0" fmla="*/ 1304067 h 1304067"/>
                          <a:gd name="connsiteX1" fmla="*/ 485955 w 1383593"/>
                          <a:gd name="connsiteY1" fmla="*/ 1215167 h 1304067"/>
                          <a:gd name="connsiteX2" fmla="*/ 12880 w 1383593"/>
                          <a:gd name="connsiteY2" fmla="*/ 126142 h 1304067"/>
                          <a:gd name="connsiteX3" fmla="*/ 38280 w 1383593"/>
                          <a:gd name="connsiteY3" fmla="*/ 122967 h 1304067"/>
                          <a:gd name="connsiteX4" fmla="*/ 43043 w 1383593"/>
                          <a:gd name="connsiteY4" fmla="*/ 64230 h 1304067"/>
                          <a:gd name="connsiteX5" fmla="*/ 66855 w 1383593"/>
                          <a:gd name="connsiteY5" fmla="*/ 122967 h 1304067"/>
                          <a:gd name="connsiteX6" fmla="*/ 81180 w 1383593"/>
                          <a:gd name="connsiteY6" fmla="*/ 77723 h 1304067"/>
                          <a:gd name="connsiteX7" fmla="*/ 116030 w 1383593"/>
                          <a:gd name="connsiteY7" fmla="*/ 76135 h 1304067"/>
                          <a:gd name="connsiteX8" fmla="*/ 143847 w 1383593"/>
                          <a:gd name="connsiteY8" fmla="*/ 115824 h 1304067"/>
                          <a:gd name="connsiteX9" fmla="*/ 150199 w 1383593"/>
                          <a:gd name="connsiteY9" fmla="*/ 30892 h 1304067"/>
                          <a:gd name="connsiteX10" fmla="*/ 172461 w 1383593"/>
                          <a:gd name="connsiteY10" fmla="*/ 99154 h 1304067"/>
                          <a:gd name="connsiteX11" fmla="*/ 206555 w 1383593"/>
                          <a:gd name="connsiteY11" fmla="*/ 34067 h 1304067"/>
                          <a:gd name="connsiteX12" fmla="*/ 234978 w 1383593"/>
                          <a:gd name="connsiteY12" fmla="*/ 83809 h 1304067"/>
                          <a:gd name="connsiteX13" fmla="*/ 277993 w 1383593"/>
                          <a:gd name="connsiteY13" fmla="*/ 19780 h 1304067"/>
                          <a:gd name="connsiteX14" fmla="*/ 313749 w 1383593"/>
                          <a:gd name="connsiteY14" fmla="*/ 73678 h 1304067"/>
                          <a:gd name="connsiteX15" fmla="*/ 355780 w 1383593"/>
                          <a:gd name="connsiteY15" fmla="*/ 37242 h 1304067"/>
                          <a:gd name="connsiteX16" fmla="*/ 363717 w 1383593"/>
                          <a:gd name="connsiteY16" fmla="*/ 90422 h 1304067"/>
                          <a:gd name="connsiteX17" fmla="*/ 387530 w 1383593"/>
                          <a:gd name="connsiteY17" fmla="*/ 2317 h 1304067"/>
                          <a:gd name="connsiteX18" fmla="*/ 409755 w 1383593"/>
                          <a:gd name="connsiteY18" fmla="*/ 56292 h 1304067"/>
                          <a:gd name="connsiteX19" fmla="*/ 444680 w 1383593"/>
                          <a:gd name="connsiteY19" fmla="*/ 18986 h 1304067"/>
                          <a:gd name="connsiteX20" fmla="*/ 456624 w 1383593"/>
                          <a:gd name="connsiteY20" fmla="*/ 91973 h 1304067"/>
                          <a:gd name="connsiteX21" fmla="*/ 499448 w 1383593"/>
                          <a:gd name="connsiteY21" fmla="*/ 75342 h 1304067"/>
                          <a:gd name="connsiteX22" fmla="*/ 520880 w 1383593"/>
                          <a:gd name="connsiteY22" fmla="*/ 37242 h 1304067"/>
                          <a:gd name="connsiteX23" fmla="*/ 543105 w 1383593"/>
                          <a:gd name="connsiteY23" fmla="*/ 78517 h 1304067"/>
                          <a:gd name="connsiteX24" fmla="*/ 574855 w 1383593"/>
                          <a:gd name="connsiteY24" fmla="*/ 21367 h 1304067"/>
                          <a:gd name="connsiteX25" fmla="*/ 606605 w 1383593"/>
                          <a:gd name="connsiteY25" fmla="*/ 84867 h 1304067"/>
                          <a:gd name="connsiteX26" fmla="*/ 628830 w 1383593"/>
                          <a:gd name="connsiteY26" fmla="*/ 37242 h 1304067"/>
                          <a:gd name="connsiteX27" fmla="*/ 647087 w 1383593"/>
                          <a:gd name="connsiteY27" fmla="*/ 87249 h 1304067"/>
                          <a:gd name="connsiteX28" fmla="*/ 689155 w 1383593"/>
                          <a:gd name="connsiteY28" fmla="*/ 30892 h 1304067"/>
                          <a:gd name="connsiteX29" fmla="*/ 708205 w 1383593"/>
                          <a:gd name="connsiteY29" fmla="*/ 84867 h 1304067"/>
                          <a:gd name="connsiteX30" fmla="*/ 732812 w 1383593"/>
                          <a:gd name="connsiteY30" fmla="*/ 60261 h 1304067"/>
                          <a:gd name="connsiteX31" fmla="*/ 749480 w 1383593"/>
                          <a:gd name="connsiteY31" fmla="*/ 110267 h 1304067"/>
                          <a:gd name="connsiteX32" fmla="*/ 769323 w 1383593"/>
                          <a:gd name="connsiteY32" fmla="*/ 55498 h 1304067"/>
                          <a:gd name="connsiteX33" fmla="*/ 787580 w 1383593"/>
                          <a:gd name="connsiteY33" fmla="*/ 68992 h 1304067"/>
                          <a:gd name="connsiteX34" fmla="*/ 786786 w 1383593"/>
                          <a:gd name="connsiteY34" fmla="*/ 93598 h 1304067"/>
                          <a:gd name="connsiteX35" fmla="*/ 847905 w 1383593"/>
                          <a:gd name="connsiteY35" fmla="*/ 84867 h 1304067"/>
                          <a:gd name="connsiteX36" fmla="*/ 852667 w 1383593"/>
                          <a:gd name="connsiteY36" fmla="*/ 115822 h 1304067"/>
                          <a:gd name="connsiteX37" fmla="*/ 879655 w 1383593"/>
                          <a:gd name="connsiteY37" fmla="*/ 68992 h 1304067"/>
                          <a:gd name="connsiteX38" fmla="*/ 887593 w 1383593"/>
                          <a:gd name="connsiteY38" fmla="*/ 130110 h 1304067"/>
                          <a:gd name="connsiteX39" fmla="*/ 911405 w 1383593"/>
                          <a:gd name="connsiteY39" fmla="*/ 75342 h 1304067"/>
                          <a:gd name="connsiteX40" fmla="*/ 934612 w 1383593"/>
                          <a:gd name="connsiteY40" fmla="*/ 137935 h 1304067"/>
                          <a:gd name="connsiteX41" fmla="*/ 986244 w 1383593"/>
                          <a:gd name="connsiteY41" fmla="*/ 80141 h 1304067"/>
                          <a:gd name="connsiteX42" fmla="*/ 991687 w 1383593"/>
                          <a:gd name="connsiteY42" fmla="*/ 135063 h 1304067"/>
                          <a:gd name="connsiteX43" fmla="*/ 1035419 w 1383593"/>
                          <a:gd name="connsiteY43" fmla="*/ 122890 h 1304067"/>
                          <a:gd name="connsiteX44" fmla="*/ 1075713 w 1383593"/>
                          <a:gd name="connsiteY44" fmla="*/ 18947 h 1304067"/>
                          <a:gd name="connsiteX45" fmla="*/ 1084518 w 1383593"/>
                          <a:gd name="connsiteY45" fmla="*/ 99079 h 1304067"/>
                          <a:gd name="connsiteX46" fmla="*/ 1133655 w 1383593"/>
                          <a:gd name="connsiteY46" fmla="*/ 98210 h 1304067"/>
                          <a:gd name="connsiteX47" fmla="*/ 1160643 w 1383593"/>
                          <a:gd name="connsiteY47" fmla="*/ 47560 h 1304067"/>
                          <a:gd name="connsiteX48" fmla="*/ 1184455 w 1383593"/>
                          <a:gd name="connsiteY48" fmla="*/ 119792 h 1304067"/>
                          <a:gd name="connsiteX49" fmla="*/ 1206680 w 1383593"/>
                          <a:gd name="connsiteY49" fmla="*/ 49942 h 1304067"/>
                          <a:gd name="connsiteX50" fmla="*/ 1247199 w 1383593"/>
                          <a:gd name="connsiteY50" fmla="*/ 105278 h 1304067"/>
                          <a:gd name="connsiteX51" fmla="*/ 1301023 w 1383593"/>
                          <a:gd name="connsiteY51" fmla="*/ 77610 h 1304067"/>
                          <a:gd name="connsiteX52" fmla="*/ 1336061 w 1383593"/>
                          <a:gd name="connsiteY52" fmla="*/ 111855 h 1304067"/>
                          <a:gd name="connsiteX53" fmla="*/ 1380398 w 1383593"/>
                          <a:gd name="connsiteY53" fmla="*/ 142017 h 1304067"/>
                          <a:gd name="connsiteX54" fmla="*/ 984430 w 1383593"/>
                          <a:gd name="connsiteY54" fmla="*/ 1196117 h 1304067"/>
                          <a:gd name="connsiteX55" fmla="*/ 981255 w 1383593"/>
                          <a:gd name="connsiteY55" fmla="*/ 1294542 h 1304067"/>
                          <a:gd name="connsiteX0" fmla="*/ 474312 w 1371950"/>
                          <a:gd name="connsiteY0" fmla="*/ 1304067 h 1304067"/>
                          <a:gd name="connsiteX1" fmla="*/ 474312 w 1371950"/>
                          <a:gd name="connsiteY1" fmla="*/ 1215167 h 1304067"/>
                          <a:gd name="connsiteX2" fmla="*/ 1237 w 1371950"/>
                          <a:gd name="connsiteY2" fmla="*/ 126142 h 1304067"/>
                          <a:gd name="connsiteX3" fmla="*/ 26637 w 1371950"/>
                          <a:gd name="connsiteY3" fmla="*/ 122967 h 1304067"/>
                          <a:gd name="connsiteX4" fmla="*/ 31400 w 1371950"/>
                          <a:gd name="connsiteY4" fmla="*/ 64230 h 1304067"/>
                          <a:gd name="connsiteX5" fmla="*/ 55212 w 1371950"/>
                          <a:gd name="connsiteY5" fmla="*/ 122967 h 1304067"/>
                          <a:gd name="connsiteX6" fmla="*/ 69537 w 1371950"/>
                          <a:gd name="connsiteY6" fmla="*/ 77723 h 1304067"/>
                          <a:gd name="connsiteX7" fmla="*/ 104387 w 1371950"/>
                          <a:gd name="connsiteY7" fmla="*/ 76135 h 1304067"/>
                          <a:gd name="connsiteX8" fmla="*/ 132204 w 1371950"/>
                          <a:gd name="connsiteY8" fmla="*/ 115824 h 1304067"/>
                          <a:gd name="connsiteX9" fmla="*/ 138556 w 1371950"/>
                          <a:gd name="connsiteY9" fmla="*/ 30892 h 1304067"/>
                          <a:gd name="connsiteX10" fmla="*/ 160818 w 1371950"/>
                          <a:gd name="connsiteY10" fmla="*/ 99154 h 1304067"/>
                          <a:gd name="connsiteX11" fmla="*/ 194912 w 1371950"/>
                          <a:gd name="connsiteY11" fmla="*/ 34067 h 1304067"/>
                          <a:gd name="connsiteX12" fmla="*/ 223335 w 1371950"/>
                          <a:gd name="connsiteY12" fmla="*/ 83809 h 1304067"/>
                          <a:gd name="connsiteX13" fmla="*/ 266350 w 1371950"/>
                          <a:gd name="connsiteY13" fmla="*/ 19780 h 1304067"/>
                          <a:gd name="connsiteX14" fmla="*/ 302106 w 1371950"/>
                          <a:gd name="connsiteY14" fmla="*/ 73678 h 1304067"/>
                          <a:gd name="connsiteX15" fmla="*/ 344137 w 1371950"/>
                          <a:gd name="connsiteY15" fmla="*/ 37242 h 1304067"/>
                          <a:gd name="connsiteX16" fmla="*/ 352074 w 1371950"/>
                          <a:gd name="connsiteY16" fmla="*/ 90422 h 1304067"/>
                          <a:gd name="connsiteX17" fmla="*/ 375887 w 1371950"/>
                          <a:gd name="connsiteY17" fmla="*/ 2317 h 1304067"/>
                          <a:gd name="connsiteX18" fmla="*/ 398112 w 1371950"/>
                          <a:gd name="connsiteY18" fmla="*/ 56292 h 1304067"/>
                          <a:gd name="connsiteX19" fmla="*/ 433037 w 1371950"/>
                          <a:gd name="connsiteY19" fmla="*/ 18986 h 1304067"/>
                          <a:gd name="connsiteX20" fmla="*/ 444981 w 1371950"/>
                          <a:gd name="connsiteY20" fmla="*/ 91973 h 1304067"/>
                          <a:gd name="connsiteX21" fmla="*/ 487805 w 1371950"/>
                          <a:gd name="connsiteY21" fmla="*/ 75342 h 1304067"/>
                          <a:gd name="connsiteX22" fmla="*/ 509237 w 1371950"/>
                          <a:gd name="connsiteY22" fmla="*/ 37242 h 1304067"/>
                          <a:gd name="connsiteX23" fmla="*/ 531462 w 1371950"/>
                          <a:gd name="connsiteY23" fmla="*/ 78517 h 1304067"/>
                          <a:gd name="connsiteX24" fmla="*/ 563212 w 1371950"/>
                          <a:gd name="connsiteY24" fmla="*/ 21367 h 1304067"/>
                          <a:gd name="connsiteX25" fmla="*/ 594962 w 1371950"/>
                          <a:gd name="connsiteY25" fmla="*/ 84867 h 1304067"/>
                          <a:gd name="connsiteX26" fmla="*/ 617187 w 1371950"/>
                          <a:gd name="connsiteY26" fmla="*/ 37242 h 1304067"/>
                          <a:gd name="connsiteX27" fmla="*/ 635444 w 1371950"/>
                          <a:gd name="connsiteY27" fmla="*/ 87249 h 1304067"/>
                          <a:gd name="connsiteX28" fmla="*/ 677512 w 1371950"/>
                          <a:gd name="connsiteY28" fmla="*/ 30892 h 1304067"/>
                          <a:gd name="connsiteX29" fmla="*/ 696562 w 1371950"/>
                          <a:gd name="connsiteY29" fmla="*/ 84867 h 1304067"/>
                          <a:gd name="connsiteX30" fmla="*/ 721169 w 1371950"/>
                          <a:gd name="connsiteY30" fmla="*/ 60261 h 1304067"/>
                          <a:gd name="connsiteX31" fmla="*/ 737837 w 1371950"/>
                          <a:gd name="connsiteY31" fmla="*/ 110267 h 1304067"/>
                          <a:gd name="connsiteX32" fmla="*/ 757680 w 1371950"/>
                          <a:gd name="connsiteY32" fmla="*/ 55498 h 1304067"/>
                          <a:gd name="connsiteX33" fmla="*/ 775937 w 1371950"/>
                          <a:gd name="connsiteY33" fmla="*/ 68992 h 1304067"/>
                          <a:gd name="connsiteX34" fmla="*/ 775143 w 1371950"/>
                          <a:gd name="connsiteY34" fmla="*/ 93598 h 1304067"/>
                          <a:gd name="connsiteX35" fmla="*/ 836262 w 1371950"/>
                          <a:gd name="connsiteY35" fmla="*/ 84867 h 1304067"/>
                          <a:gd name="connsiteX36" fmla="*/ 841024 w 1371950"/>
                          <a:gd name="connsiteY36" fmla="*/ 115822 h 1304067"/>
                          <a:gd name="connsiteX37" fmla="*/ 868012 w 1371950"/>
                          <a:gd name="connsiteY37" fmla="*/ 68992 h 1304067"/>
                          <a:gd name="connsiteX38" fmla="*/ 875950 w 1371950"/>
                          <a:gd name="connsiteY38" fmla="*/ 130110 h 1304067"/>
                          <a:gd name="connsiteX39" fmla="*/ 899762 w 1371950"/>
                          <a:gd name="connsiteY39" fmla="*/ 75342 h 1304067"/>
                          <a:gd name="connsiteX40" fmla="*/ 922969 w 1371950"/>
                          <a:gd name="connsiteY40" fmla="*/ 137935 h 1304067"/>
                          <a:gd name="connsiteX41" fmla="*/ 974601 w 1371950"/>
                          <a:gd name="connsiteY41" fmla="*/ 80141 h 1304067"/>
                          <a:gd name="connsiteX42" fmla="*/ 980044 w 1371950"/>
                          <a:gd name="connsiteY42" fmla="*/ 135063 h 1304067"/>
                          <a:gd name="connsiteX43" fmla="*/ 1023776 w 1371950"/>
                          <a:gd name="connsiteY43" fmla="*/ 122890 h 1304067"/>
                          <a:gd name="connsiteX44" fmla="*/ 1064070 w 1371950"/>
                          <a:gd name="connsiteY44" fmla="*/ 18947 h 1304067"/>
                          <a:gd name="connsiteX45" fmla="*/ 1072875 w 1371950"/>
                          <a:gd name="connsiteY45" fmla="*/ 99079 h 1304067"/>
                          <a:gd name="connsiteX46" fmla="*/ 1122012 w 1371950"/>
                          <a:gd name="connsiteY46" fmla="*/ 98210 h 1304067"/>
                          <a:gd name="connsiteX47" fmla="*/ 1149000 w 1371950"/>
                          <a:gd name="connsiteY47" fmla="*/ 47560 h 1304067"/>
                          <a:gd name="connsiteX48" fmla="*/ 1172812 w 1371950"/>
                          <a:gd name="connsiteY48" fmla="*/ 119792 h 1304067"/>
                          <a:gd name="connsiteX49" fmla="*/ 1195037 w 1371950"/>
                          <a:gd name="connsiteY49" fmla="*/ 49942 h 1304067"/>
                          <a:gd name="connsiteX50" fmla="*/ 1235556 w 1371950"/>
                          <a:gd name="connsiteY50" fmla="*/ 105278 h 1304067"/>
                          <a:gd name="connsiteX51" fmla="*/ 1289380 w 1371950"/>
                          <a:gd name="connsiteY51" fmla="*/ 77610 h 1304067"/>
                          <a:gd name="connsiteX52" fmla="*/ 1324418 w 1371950"/>
                          <a:gd name="connsiteY52" fmla="*/ 111855 h 1304067"/>
                          <a:gd name="connsiteX53" fmla="*/ 1368755 w 1371950"/>
                          <a:gd name="connsiteY53" fmla="*/ 142017 h 1304067"/>
                          <a:gd name="connsiteX54" fmla="*/ 972787 w 1371950"/>
                          <a:gd name="connsiteY54" fmla="*/ 1196117 h 1304067"/>
                          <a:gd name="connsiteX55" fmla="*/ 969612 w 1371950"/>
                          <a:gd name="connsiteY55" fmla="*/ 1294542 h 1304067"/>
                          <a:gd name="connsiteX0" fmla="*/ 477860 w 1375498"/>
                          <a:gd name="connsiteY0" fmla="*/ 1304067 h 1304067"/>
                          <a:gd name="connsiteX1" fmla="*/ 477860 w 1375498"/>
                          <a:gd name="connsiteY1" fmla="*/ 1215167 h 1304067"/>
                          <a:gd name="connsiteX2" fmla="*/ 4785 w 1375498"/>
                          <a:gd name="connsiteY2" fmla="*/ 126142 h 1304067"/>
                          <a:gd name="connsiteX3" fmla="*/ 30185 w 1375498"/>
                          <a:gd name="connsiteY3" fmla="*/ 122967 h 1304067"/>
                          <a:gd name="connsiteX4" fmla="*/ 34948 w 1375498"/>
                          <a:gd name="connsiteY4" fmla="*/ 64230 h 1304067"/>
                          <a:gd name="connsiteX5" fmla="*/ 58760 w 1375498"/>
                          <a:gd name="connsiteY5" fmla="*/ 122967 h 1304067"/>
                          <a:gd name="connsiteX6" fmla="*/ 73085 w 1375498"/>
                          <a:gd name="connsiteY6" fmla="*/ 77723 h 1304067"/>
                          <a:gd name="connsiteX7" fmla="*/ 107935 w 1375498"/>
                          <a:gd name="connsiteY7" fmla="*/ 76135 h 1304067"/>
                          <a:gd name="connsiteX8" fmla="*/ 135752 w 1375498"/>
                          <a:gd name="connsiteY8" fmla="*/ 115824 h 1304067"/>
                          <a:gd name="connsiteX9" fmla="*/ 142104 w 1375498"/>
                          <a:gd name="connsiteY9" fmla="*/ 30892 h 1304067"/>
                          <a:gd name="connsiteX10" fmla="*/ 164366 w 1375498"/>
                          <a:gd name="connsiteY10" fmla="*/ 99154 h 1304067"/>
                          <a:gd name="connsiteX11" fmla="*/ 198460 w 1375498"/>
                          <a:gd name="connsiteY11" fmla="*/ 34067 h 1304067"/>
                          <a:gd name="connsiteX12" fmla="*/ 226883 w 1375498"/>
                          <a:gd name="connsiteY12" fmla="*/ 83809 h 1304067"/>
                          <a:gd name="connsiteX13" fmla="*/ 269898 w 1375498"/>
                          <a:gd name="connsiteY13" fmla="*/ 19780 h 1304067"/>
                          <a:gd name="connsiteX14" fmla="*/ 305654 w 1375498"/>
                          <a:gd name="connsiteY14" fmla="*/ 73678 h 1304067"/>
                          <a:gd name="connsiteX15" fmla="*/ 347685 w 1375498"/>
                          <a:gd name="connsiteY15" fmla="*/ 37242 h 1304067"/>
                          <a:gd name="connsiteX16" fmla="*/ 355622 w 1375498"/>
                          <a:gd name="connsiteY16" fmla="*/ 90422 h 1304067"/>
                          <a:gd name="connsiteX17" fmla="*/ 379435 w 1375498"/>
                          <a:gd name="connsiteY17" fmla="*/ 2317 h 1304067"/>
                          <a:gd name="connsiteX18" fmla="*/ 401660 w 1375498"/>
                          <a:gd name="connsiteY18" fmla="*/ 56292 h 1304067"/>
                          <a:gd name="connsiteX19" fmla="*/ 436585 w 1375498"/>
                          <a:gd name="connsiteY19" fmla="*/ 18986 h 1304067"/>
                          <a:gd name="connsiteX20" fmla="*/ 448529 w 1375498"/>
                          <a:gd name="connsiteY20" fmla="*/ 91973 h 1304067"/>
                          <a:gd name="connsiteX21" fmla="*/ 491353 w 1375498"/>
                          <a:gd name="connsiteY21" fmla="*/ 75342 h 1304067"/>
                          <a:gd name="connsiteX22" fmla="*/ 512785 w 1375498"/>
                          <a:gd name="connsiteY22" fmla="*/ 37242 h 1304067"/>
                          <a:gd name="connsiteX23" fmla="*/ 535010 w 1375498"/>
                          <a:gd name="connsiteY23" fmla="*/ 78517 h 1304067"/>
                          <a:gd name="connsiteX24" fmla="*/ 566760 w 1375498"/>
                          <a:gd name="connsiteY24" fmla="*/ 21367 h 1304067"/>
                          <a:gd name="connsiteX25" fmla="*/ 598510 w 1375498"/>
                          <a:gd name="connsiteY25" fmla="*/ 84867 h 1304067"/>
                          <a:gd name="connsiteX26" fmla="*/ 620735 w 1375498"/>
                          <a:gd name="connsiteY26" fmla="*/ 37242 h 1304067"/>
                          <a:gd name="connsiteX27" fmla="*/ 638992 w 1375498"/>
                          <a:gd name="connsiteY27" fmla="*/ 87249 h 1304067"/>
                          <a:gd name="connsiteX28" fmla="*/ 681060 w 1375498"/>
                          <a:gd name="connsiteY28" fmla="*/ 30892 h 1304067"/>
                          <a:gd name="connsiteX29" fmla="*/ 700110 w 1375498"/>
                          <a:gd name="connsiteY29" fmla="*/ 84867 h 1304067"/>
                          <a:gd name="connsiteX30" fmla="*/ 724717 w 1375498"/>
                          <a:gd name="connsiteY30" fmla="*/ 60261 h 1304067"/>
                          <a:gd name="connsiteX31" fmla="*/ 741385 w 1375498"/>
                          <a:gd name="connsiteY31" fmla="*/ 110267 h 1304067"/>
                          <a:gd name="connsiteX32" fmla="*/ 761228 w 1375498"/>
                          <a:gd name="connsiteY32" fmla="*/ 55498 h 1304067"/>
                          <a:gd name="connsiteX33" fmla="*/ 779485 w 1375498"/>
                          <a:gd name="connsiteY33" fmla="*/ 68992 h 1304067"/>
                          <a:gd name="connsiteX34" fmla="*/ 778691 w 1375498"/>
                          <a:gd name="connsiteY34" fmla="*/ 93598 h 1304067"/>
                          <a:gd name="connsiteX35" fmla="*/ 839810 w 1375498"/>
                          <a:gd name="connsiteY35" fmla="*/ 84867 h 1304067"/>
                          <a:gd name="connsiteX36" fmla="*/ 844572 w 1375498"/>
                          <a:gd name="connsiteY36" fmla="*/ 115822 h 1304067"/>
                          <a:gd name="connsiteX37" fmla="*/ 871560 w 1375498"/>
                          <a:gd name="connsiteY37" fmla="*/ 68992 h 1304067"/>
                          <a:gd name="connsiteX38" fmla="*/ 879498 w 1375498"/>
                          <a:gd name="connsiteY38" fmla="*/ 130110 h 1304067"/>
                          <a:gd name="connsiteX39" fmla="*/ 903310 w 1375498"/>
                          <a:gd name="connsiteY39" fmla="*/ 75342 h 1304067"/>
                          <a:gd name="connsiteX40" fmla="*/ 926517 w 1375498"/>
                          <a:gd name="connsiteY40" fmla="*/ 137935 h 1304067"/>
                          <a:gd name="connsiteX41" fmla="*/ 978149 w 1375498"/>
                          <a:gd name="connsiteY41" fmla="*/ 80141 h 1304067"/>
                          <a:gd name="connsiteX42" fmla="*/ 983592 w 1375498"/>
                          <a:gd name="connsiteY42" fmla="*/ 135063 h 1304067"/>
                          <a:gd name="connsiteX43" fmla="*/ 1027324 w 1375498"/>
                          <a:gd name="connsiteY43" fmla="*/ 122890 h 1304067"/>
                          <a:gd name="connsiteX44" fmla="*/ 1067618 w 1375498"/>
                          <a:gd name="connsiteY44" fmla="*/ 18947 h 1304067"/>
                          <a:gd name="connsiteX45" fmla="*/ 1076423 w 1375498"/>
                          <a:gd name="connsiteY45" fmla="*/ 99079 h 1304067"/>
                          <a:gd name="connsiteX46" fmla="*/ 1125560 w 1375498"/>
                          <a:gd name="connsiteY46" fmla="*/ 98210 h 1304067"/>
                          <a:gd name="connsiteX47" fmla="*/ 1152548 w 1375498"/>
                          <a:gd name="connsiteY47" fmla="*/ 47560 h 1304067"/>
                          <a:gd name="connsiteX48" fmla="*/ 1176360 w 1375498"/>
                          <a:gd name="connsiteY48" fmla="*/ 119792 h 1304067"/>
                          <a:gd name="connsiteX49" fmla="*/ 1198585 w 1375498"/>
                          <a:gd name="connsiteY49" fmla="*/ 49942 h 1304067"/>
                          <a:gd name="connsiteX50" fmla="*/ 1239104 w 1375498"/>
                          <a:gd name="connsiteY50" fmla="*/ 105278 h 1304067"/>
                          <a:gd name="connsiteX51" fmla="*/ 1292928 w 1375498"/>
                          <a:gd name="connsiteY51" fmla="*/ 77610 h 1304067"/>
                          <a:gd name="connsiteX52" fmla="*/ 1327966 w 1375498"/>
                          <a:gd name="connsiteY52" fmla="*/ 111855 h 1304067"/>
                          <a:gd name="connsiteX53" fmla="*/ 1372303 w 1375498"/>
                          <a:gd name="connsiteY53" fmla="*/ 142017 h 1304067"/>
                          <a:gd name="connsiteX54" fmla="*/ 976335 w 1375498"/>
                          <a:gd name="connsiteY54" fmla="*/ 1196117 h 1304067"/>
                          <a:gd name="connsiteX55" fmla="*/ 973160 w 1375498"/>
                          <a:gd name="connsiteY55" fmla="*/ 1294542 h 1304067"/>
                          <a:gd name="connsiteX0" fmla="*/ 479822 w 1377460"/>
                          <a:gd name="connsiteY0" fmla="*/ 1304067 h 1304067"/>
                          <a:gd name="connsiteX1" fmla="*/ 479822 w 1377460"/>
                          <a:gd name="connsiteY1" fmla="*/ 1215167 h 1304067"/>
                          <a:gd name="connsiteX2" fmla="*/ 6747 w 1377460"/>
                          <a:gd name="connsiteY2" fmla="*/ 126142 h 1304067"/>
                          <a:gd name="connsiteX3" fmla="*/ 32147 w 1377460"/>
                          <a:gd name="connsiteY3" fmla="*/ 122967 h 1304067"/>
                          <a:gd name="connsiteX4" fmla="*/ 36910 w 1377460"/>
                          <a:gd name="connsiteY4" fmla="*/ 64230 h 1304067"/>
                          <a:gd name="connsiteX5" fmla="*/ 60722 w 1377460"/>
                          <a:gd name="connsiteY5" fmla="*/ 122967 h 1304067"/>
                          <a:gd name="connsiteX6" fmla="*/ 75047 w 1377460"/>
                          <a:gd name="connsiteY6" fmla="*/ 77723 h 1304067"/>
                          <a:gd name="connsiteX7" fmla="*/ 109897 w 1377460"/>
                          <a:gd name="connsiteY7" fmla="*/ 76135 h 1304067"/>
                          <a:gd name="connsiteX8" fmla="*/ 137714 w 1377460"/>
                          <a:gd name="connsiteY8" fmla="*/ 115824 h 1304067"/>
                          <a:gd name="connsiteX9" fmla="*/ 144066 w 1377460"/>
                          <a:gd name="connsiteY9" fmla="*/ 30892 h 1304067"/>
                          <a:gd name="connsiteX10" fmla="*/ 166328 w 1377460"/>
                          <a:gd name="connsiteY10" fmla="*/ 99154 h 1304067"/>
                          <a:gd name="connsiteX11" fmla="*/ 200422 w 1377460"/>
                          <a:gd name="connsiteY11" fmla="*/ 34067 h 1304067"/>
                          <a:gd name="connsiteX12" fmla="*/ 228845 w 1377460"/>
                          <a:gd name="connsiteY12" fmla="*/ 83809 h 1304067"/>
                          <a:gd name="connsiteX13" fmla="*/ 271860 w 1377460"/>
                          <a:gd name="connsiteY13" fmla="*/ 19780 h 1304067"/>
                          <a:gd name="connsiteX14" fmla="*/ 307616 w 1377460"/>
                          <a:gd name="connsiteY14" fmla="*/ 73678 h 1304067"/>
                          <a:gd name="connsiteX15" fmla="*/ 349647 w 1377460"/>
                          <a:gd name="connsiteY15" fmla="*/ 37242 h 1304067"/>
                          <a:gd name="connsiteX16" fmla="*/ 357584 w 1377460"/>
                          <a:gd name="connsiteY16" fmla="*/ 90422 h 1304067"/>
                          <a:gd name="connsiteX17" fmla="*/ 381397 w 1377460"/>
                          <a:gd name="connsiteY17" fmla="*/ 2317 h 1304067"/>
                          <a:gd name="connsiteX18" fmla="*/ 403622 w 1377460"/>
                          <a:gd name="connsiteY18" fmla="*/ 56292 h 1304067"/>
                          <a:gd name="connsiteX19" fmla="*/ 438547 w 1377460"/>
                          <a:gd name="connsiteY19" fmla="*/ 18986 h 1304067"/>
                          <a:gd name="connsiteX20" fmla="*/ 450491 w 1377460"/>
                          <a:gd name="connsiteY20" fmla="*/ 91973 h 1304067"/>
                          <a:gd name="connsiteX21" fmla="*/ 493315 w 1377460"/>
                          <a:gd name="connsiteY21" fmla="*/ 75342 h 1304067"/>
                          <a:gd name="connsiteX22" fmla="*/ 514747 w 1377460"/>
                          <a:gd name="connsiteY22" fmla="*/ 37242 h 1304067"/>
                          <a:gd name="connsiteX23" fmla="*/ 536972 w 1377460"/>
                          <a:gd name="connsiteY23" fmla="*/ 78517 h 1304067"/>
                          <a:gd name="connsiteX24" fmla="*/ 568722 w 1377460"/>
                          <a:gd name="connsiteY24" fmla="*/ 21367 h 1304067"/>
                          <a:gd name="connsiteX25" fmla="*/ 600472 w 1377460"/>
                          <a:gd name="connsiteY25" fmla="*/ 84867 h 1304067"/>
                          <a:gd name="connsiteX26" fmla="*/ 622697 w 1377460"/>
                          <a:gd name="connsiteY26" fmla="*/ 37242 h 1304067"/>
                          <a:gd name="connsiteX27" fmla="*/ 640954 w 1377460"/>
                          <a:gd name="connsiteY27" fmla="*/ 87249 h 1304067"/>
                          <a:gd name="connsiteX28" fmla="*/ 683022 w 1377460"/>
                          <a:gd name="connsiteY28" fmla="*/ 30892 h 1304067"/>
                          <a:gd name="connsiteX29" fmla="*/ 702072 w 1377460"/>
                          <a:gd name="connsiteY29" fmla="*/ 84867 h 1304067"/>
                          <a:gd name="connsiteX30" fmla="*/ 726679 w 1377460"/>
                          <a:gd name="connsiteY30" fmla="*/ 60261 h 1304067"/>
                          <a:gd name="connsiteX31" fmla="*/ 743347 w 1377460"/>
                          <a:gd name="connsiteY31" fmla="*/ 110267 h 1304067"/>
                          <a:gd name="connsiteX32" fmla="*/ 763190 w 1377460"/>
                          <a:gd name="connsiteY32" fmla="*/ 55498 h 1304067"/>
                          <a:gd name="connsiteX33" fmla="*/ 781447 w 1377460"/>
                          <a:gd name="connsiteY33" fmla="*/ 68992 h 1304067"/>
                          <a:gd name="connsiteX34" fmla="*/ 780653 w 1377460"/>
                          <a:gd name="connsiteY34" fmla="*/ 93598 h 1304067"/>
                          <a:gd name="connsiteX35" fmla="*/ 841772 w 1377460"/>
                          <a:gd name="connsiteY35" fmla="*/ 84867 h 1304067"/>
                          <a:gd name="connsiteX36" fmla="*/ 846534 w 1377460"/>
                          <a:gd name="connsiteY36" fmla="*/ 115822 h 1304067"/>
                          <a:gd name="connsiteX37" fmla="*/ 873522 w 1377460"/>
                          <a:gd name="connsiteY37" fmla="*/ 68992 h 1304067"/>
                          <a:gd name="connsiteX38" fmla="*/ 881460 w 1377460"/>
                          <a:gd name="connsiteY38" fmla="*/ 130110 h 1304067"/>
                          <a:gd name="connsiteX39" fmla="*/ 905272 w 1377460"/>
                          <a:gd name="connsiteY39" fmla="*/ 75342 h 1304067"/>
                          <a:gd name="connsiteX40" fmla="*/ 928479 w 1377460"/>
                          <a:gd name="connsiteY40" fmla="*/ 137935 h 1304067"/>
                          <a:gd name="connsiteX41" fmla="*/ 980111 w 1377460"/>
                          <a:gd name="connsiteY41" fmla="*/ 80141 h 1304067"/>
                          <a:gd name="connsiteX42" fmla="*/ 985554 w 1377460"/>
                          <a:gd name="connsiteY42" fmla="*/ 135063 h 1304067"/>
                          <a:gd name="connsiteX43" fmla="*/ 1029286 w 1377460"/>
                          <a:gd name="connsiteY43" fmla="*/ 122890 h 1304067"/>
                          <a:gd name="connsiteX44" fmla="*/ 1069580 w 1377460"/>
                          <a:gd name="connsiteY44" fmla="*/ 18947 h 1304067"/>
                          <a:gd name="connsiteX45" fmla="*/ 1078385 w 1377460"/>
                          <a:gd name="connsiteY45" fmla="*/ 99079 h 1304067"/>
                          <a:gd name="connsiteX46" fmla="*/ 1127522 w 1377460"/>
                          <a:gd name="connsiteY46" fmla="*/ 98210 h 1304067"/>
                          <a:gd name="connsiteX47" fmla="*/ 1154510 w 1377460"/>
                          <a:gd name="connsiteY47" fmla="*/ 47560 h 1304067"/>
                          <a:gd name="connsiteX48" fmla="*/ 1178322 w 1377460"/>
                          <a:gd name="connsiteY48" fmla="*/ 119792 h 1304067"/>
                          <a:gd name="connsiteX49" fmla="*/ 1200547 w 1377460"/>
                          <a:gd name="connsiteY49" fmla="*/ 49942 h 1304067"/>
                          <a:gd name="connsiteX50" fmla="*/ 1241066 w 1377460"/>
                          <a:gd name="connsiteY50" fmla="*/ 105278 h 1304067"/>
                          <a:gd name="connsiteX51" fmla="*/ 1294890 w 1377460"/>
                          <a:gd name="connsiteY51" fmla="*/ 77610 h 1304067"/>
                          <a:gd name="connsiteX52" fmla="*/ 1329928 w 1377460"/>
                          <a:gd name="connsiteY52" fmla="*/ 111855 h 1304067"/>
                          <a:gd name="connsiteX53" fmla="*/ 1374265 w 1377460"/>
                          <a:gd name="connsiteY53" fmla="*/ 142017 h 1304067"/>
                          <a:gd name="connsiteX54" fmla="*/ 978297 w 1377460"/>
                          <a:gd name="connsiteY54" fmla="*/ 1196117 h 1304067"/>
                          <a:gd name="connsiteX55" fmla="*/ 975122 w 1377460"/>
                          <a:gd name="connsiteY55" fmla="*/ 1294542 h 1304067"/>
                          <a:gd name="connsiteX0" fmla="*/ 477861 w 1375499"/>
                          <a:gd name="connsiteY0" fmla="*/ 1304067 h 1304067"/>
                          <a:gd name="connsiteX1" fmla="*/ 477861 w 1375499"/>
                          <a:gd name="connsiteY1" fmla="*/ 1215167 h 1304067"/>
                          <a:gd name="connsiteX2" fmla="*/ 4786 w 1375499"/>
                          <a:gd name="connsiteY2" fmla="*/ 126142 h 1304067"/>
                          <a:gd name="connsiteX3" fmla="*/ 30186 w 1375499"/>
                          <a:gd name="connsiteY3" fmla="*/ 122967 h 1304067"/>
                          <a:gd name="connsiteX4" fmla="*/ 34949 w 1375499"/>
                          <a:gd name="connsiteY4" fmla="*/ 64230 h 1304067"/>
                          <a:gd name="connsiteX5" fmla="*/ 58761 w 1375499"/>
                          <a:gd name="connsiteY5" fmla="*/ 122967 h 1304067"/>
                          <a:gd name="connsiteX6" fmla="*/ 73086 w 1375499"/>
                          <a:gd name="connsiteY6" fmla="*/ 77723 h 1304067"/>
                          <a:gd name="connsiteX7" fmla="*/ 107936 w 1375499"/>
                          <a:gd name="connsiteY7" fmla="*/ 76135 h 1304067"/>
                          <a:gd name="connsiteX8" fmla="*/ 135753 w 1375499"/>
                          <a:gd name="connsiteY8" fmla="*/ 115824 h 1304067"/>
                          <a:gd name="connsiteX9" fmla="*/ 142105 w 1375499"/>
                          <a:gd name="connsiteY9" fmla="*/ 30892 h 1304067"/>
                          <a:gd name="connsiteX10" fmla="*/ 164367 w 1375499"/>
                          <a:gd name="connsiteY10" fmla="*/ 99154 h 1304067"/>
                          <a:gd name="connsiteX11" fmla="*/ 198461 w 1375499"/>
                          <a:gd name="connsiteY11" fmla="*/ 34067 h 1304067"/>
                          <a:gd name="connsiteX12" fmla="*/ 226884 w 1375499"/>
                          <a:gd name="connsiteY12" fmla="*/ 83809 h 1304067"/>
                          <a:gd name="connsiteX13" fmla="*/ 269899 w 1375499"/>
                          <a:gd name="connsiteY13" fmla="*/ 19780 h 1304067"/>
                          <a:gd name="connsiteX14" fmla="*/ 305655 w 1375499"/>
                          <a:gd name="connsiteY14" fmla="*/ 73678 h 1304067"/>
                          <a:gd name="connsiteX15" fmla="*/ 347686 w 1375499"/>
                          <a:gd name="connsiteY15" fmla="*/ 37242 h 1304067"/>
                          <a:gd name="connsiteX16" fmla="*/ 355623 w 1375499"/>
                          <a:gd name="connsiteY16" fmla="*/ 90422 h 1304067"/>
                          <a:gd name="connsiteX17" fmla="*/ 379436 w 1375499"/>
                          <a:gd name="connsiteY17" fmla="*/ 2317 h 1304067"/>
                          <a:gd name="connsiteX18" fmla="*/ 401661 w 1375499"/>
                          <a:gd name="connsiteY18" fmla="*/ 56292 h 1304067"/>
                          <a:gd name="connsiteX19" fmla="*/ 436586 w 1375499"/>
                          <a:gd name="connsiteY19" fmla="*/ 18986 h 1304067"/>
                          <a:gd name="connsiteX20" fmla="*/ 448530 w 1375499"/>
                          <a:gd name="connsiteY20" fmla="*/ 91973 h 1304067"/>
                          <a:gd name="connsiteX21" fmla="*/ 491354 w 1375499"/>
                          <a:gd name="connsiteY21" fmla="*/ 75342 h 1304067"/>
                          <a:gd name="connsiteX22" fmla="*/ 512786 w 1375499"/>
                          <a:gd name="connsiteY22" fmla="*/ 37242 h 1304067"/>
                          <a:gd name="connsiteX23" fmla="*/ 535011 w 1375499"/>
                          <a:gd name="connsiteY23" fmla="*/ 78517 h 1304067"/>
                          <a:gd name="connsiteX24" fmla="*/ 566761 w 1375499"/>
                          <a:gd name="connsiteY24" fmla="*/ 21367 h 1304067"/>
                          <a:gd name="connsiteX25" fmla="*/ 598511 w 1375499"/>
                          <a:gd name="connsiteY25" fmla="*/ 84867 h 1304067"/>
                          <a:gd name="connsiteX26" fmla="*/ 620736 w 1375499"/>
                          <a:gd name="connsiteY26" fmla="*/ 37242 h 1304067"/>
                          <a:gd name="connsiteX27" fmla="*/ 638993 w 1375499"/>
                          <a:gd name="connsiteY27" fmla="*/ 87249 h 1304067"/>
                          <a:gd name="connsiteX28" fmla="*/ 681061 w 1375499"/>
                          <a:gd name="connsiteY28" fmla="*/ 30892 h 1304067"/>
                          <a:gd name="connsiteX29" fmla="*/ 700111 w 1375499"/>
                          <a:gd name="connsiteY29" fmla="*/ 84867 h 1304067"/>
                          <a:gd name="connsiteX30" fmla="*/ 724718 w 1375499"/>
                          <a:gd name="connsiteY30" fmla="*/ 60261 h 1304067"/>
                          <a:gd name="connsiteX31" fmla="*/ 741386 w 1375499"/>
                          <a:gd name="connsiteY31" fmla="*/ 110267 h 1304067"/>
                          <a:gd name="connsiteX32" fmla="*/ 761229 w 1375499"/>
                          <a:gd name="connsiteY32" fmla="*/ 55498 h 1304067"/>
                          <a:gd name="connsiteX33" fmla="*/ 779486 w 1375499"/>
                          <a:gd name="connsiteY33" fmla="*/ 68992 h 1304067"/>
                          <a:gd name="connsiteX34" fmla="*/ 778692 w 1375499"/>
                          <a:gd name="connsiteY34" fmla="*/ 93598 h 1304067"/>
                          <a:gd name="connsiteX35" fmla="*/ 839811 w 1375499"/>
                          <a:gd name="connsiteY35" fmla="*/ 84867 h 1304067"/>
                          <a:gd name="connsiteX36" fmla="*/ 844573 w 1375499"/>
                          <a:gd name="connsiteY36" fmla="*/ 115822 h 1304067"/>
                          <a:gd name="connsiteX37" fmla="*/ 871561 w 1375499"/>
                          <a:gd name="connsiteY37" fmla="*/ 68992 h 1304067"/>
                          <a:gd name="connsiteX38" fmla="*/ 879499 w 1375499"/>
                          <a:gd name="connsiteY38" fmla="*/ 130110 h 1304067"/>
                          <a:gd name="connsiteX39" fmla="*/ 903311 w 1375499"/>
                          <a:gd name="connsiteY39" fmla="*/ 75342 h 1304067"/>
                          <a:gd name="connsiteX40" fmla="*/ 926518 w 1375499"/>
                          <a:gd name="connsiteY40" fmla="*/ 137935 h 1304067"/>
                          <a:gd name="connsiteX41" fmla="*/ 978150 w 1375499"/>
                          <a:gd name="connsiteY41" fmla="*/ 80141 h 1304067"/>
                          <a:gd name="connsiteX42" fmla="*/ 983593 w 1375499"/>
                          <a:gd name="connsiteY42" fmla="*/ 135063 h 1304067"/>
                          <a:gd name="connsiteX43" fmla="*/ 1027325 w 1375499"/>
                          <a:gd name="connsiteY43" fmla="*/ 122890 h 1304067"/>
                          <a:gd name="connsiteX44" fmla="*/ 1067619 w 1375499"/>
                          <a:gd name="connsiteY44" fmla="*/ 18947 h 1304067"/>
                          <a:gd name="connsiteX45" fmla="*/ 1076424 w 1375499"/>
                          <a:gd name="connsiteY45" fmla="*/ 99079 h 1304067"/>
                          <a:gd name="connsiteX46" fmla="*/ 1125561 w 1375499"/>
                          <a:gd name="connsiteY46" fmla="*/ 98210 h 1304067"/>
                          <a:gd name="connsiteX47" fmla="*/ 1152549 w 1375499"/>
                          <a:gd name="connsiteY47" fmla="*/ 47560 h 1304067"/>
                          <a:gd name="connsiteX48" fmla="*/ 1176361 w 1375499"/>
                          <a:gd name="connsiteY48" fmla="*/ 119792 h 1304067"/>
                          <a:gd name="connsiteX49" fmla="*/ 1198586 w 1375499"/>
                          <a:gd name="connsiteY49" fmla="*/ 49942 h 1304067"/>
                          <a:gd name="connsiteX50" fmla="*/ 1239105 w 1375499"/>
                          <a:gd name="connsiteY50" fmla="*/ 105278 h 1304067"/>
                          <a:gd name="connsiteX51" fmla="*/ 1292929 w 1375499"/>
                          <a:gd name="connsiteY51" fmla="*/ 77610 h 1304067"/>
                          <a:gd name="connsiteX52" fmla="*/ 1327967 w 1375499"/>
                          <a:gd name="connsiteY52" fmla="*/ 111855 h 1304067"/>
                          <a:gd name="connsiteX53" fmla="*/ 1372304 w 1375499"/>
                          <a:gd name="connsiteY53" fmla="*/ 142017 h 1304067"/>
                          <a:gd name="connsiteX54" fmla="*/ 976336 w 1375499"/>
                          <a:gd name="connsiteY54" fmla="*/ 1196117 h 1304067"/>
                          <a:gd name="connsiteX55" fmla="*/ 973161 w 1375499"/>
                          <a:gd name="connsiteY55" fmla="*/ 1294542 h 1304067"/>
                          <a:gd name="connsiteX0" fmla="*/ 477861 w 1375499"/>
                          <a:gd name="connsiteY0" fmla="*/ 1304067 h 1304067"/>
                          <a:gd name="connsiteX1" fmla="*/ 477861 w 1375499"/>
                          <a:gd name="connsiteY1" fmla="*/ 1215167 h 1304067"/>
                          <a:gd name="connsiteX2" fmla="*/ 4786 w 1375499"/>
                          <a:gd name="connsiteY2" fmla="*/ 126142 h 1304067"/>
                          <a:gd name="connsiteX3" fmla="*/ 30186 w 1375499"/>
                          <a:gd name="connsiteY3" fmla="*/ 122967 h 1304067"/>
                          <a:gd name="connsiteX4" fmla="*/ 34949 w 1375499"/>
                          <a:gd name="connsiteY4" fmla="*/ 64230 h 1304067"/>
                          <a:gd name="connsiteX5" fmla="*/ 58761 w 1375499"/>
                          <a:gd name="connsiteY5" fmla="*/ 122967 h 1304067"/>
                          <a:gd name="connsiteX6" fmla="*/ 73086 w 1375499"/>
                          <a:gd name="connsiteY6" fmla="*/ 77723 h 1304067"/>
                          <a:gd name="connsiteX7" fmla="*/ 107936 w 1375499"/>
                          <a:gd name="connsiteY7" fmla="*/ 76135 h 1304067"/>
                          <a:gd name="connsiteX8" fmla="*/ 135753 w 1375499"/>
                          <a:gd name="connsiteY8" fmla="*/ 115824 h 1304067"/>
                          <a:gd name="connsiteX9" fmla="*/ 142105 w 1375499"/>
                          <a:gd name="connsiteY9" fmla="*/ 30892 h 1304067"/>
                          <a:gd name="connsiteX10" fmla="*/ 164367 w 1375499"/>
                          <a:gd name="connsiteY10" fmla="*/ 99154 h 1304067"/>
                          <a:gd name="connsiteX11" fmla="*/ 198461 w 1375499"/>
                          <a:gd name="connsiteY11" fmla="*/ 34067 h 1304067"/>
                          <a:gd name="connsiteX12" fmla="*/ 226884 w 1375499"/>
                          <a:gd name="connsiteY12" fmla="*/ 83809 h 1304067"/>
                          <a:gd name="connsiteX13" fmla="*/ 269899 w 1375499"/>
                          <a:gd name="connsiteY13" fmla="*/ 19780 h 1304067"/>
                          <a:gd name="connsiteX14" fmla="*/ 305655 w 1375499"/>
                          <a:gd name="connsiteY14" fmla="*/ 73678 h 1304067"/>
                          <a:gd name="connsiteX15" fmla="*/ 347686 w 1375499"/>
                          <a:gd name="connsiteY15" fmla="*/ 37242 h 1304067"/>
                          <a:gd name="connsiteX16" fmla="*/ 355623 w 1375499"/>
                          <a:gd name="connsiteY16" fmla="*/ 90422 h 1304067"/>
                          <a:gd name="connsiteX17" fmla="*/ 379436 w 1375499"/>
                          <a:gd name="connsiteY17" fmla="*/ 2317 h 1304067"/>
                          <a:gd name="connsiteX18" fmla="*/ 401661 w 1375499"/>
                          <a:gd name="connsiteY18" fmla="*/ 56292 h 1304067"/>
                          <a:gd name="connsiteX19" fmla="*/ 436586 w 1375499"/>
                          <a:gd name="connsiteY19" fmla="*/ 18986 h 1304067"/>
                          <a:gd name="connsiteX20" fmla="*/ 448530 w 1375499"/>
                          <a:gd name="connsiteY20" fmla="*/ 91973 h 1304067"/>
                          <a:gd name="connsiteX21" fmla="*/ 491354 w 1375499"/>
                          <a:gd name="connsiteY21" fmla="*/ 75342 h 1304067"/>
                          <a:gd name="connsiteX22" fmla="*/ 512786 w 1375499"/>
                          <a:gd name="connsiteY22" fmla="*/ 37242 h 1304067"/>
                          <a:gd name="connsiteX23" fmla="*/ 535011 w 1375499"/>
                          <a:gd name="connsiteY23" fmla="*/ 78517 h 1304067"/>
                          <a:gd name="connsiteX24" fmla="*/ 566761 w 1375499"/>
                          <a:gd name="connsiteY24" fmla="*/ 21367 h 1304067"/>
                          <a:gd name="connsiteX25" fmla="*/ 598511 w 1375499"/>
                          <a:gd name="connsiteY25" fmla="*/ 84867 h 1304067"/>
                          <a:gd name="connsiteX26" fmla="*/ 620736 w 1375499"/>
                          <a:gd name="connsiteY26" fmla="*/ 37242 h 1304067"/>
                          <a:gd name="connsiteX27" fmla="*/ 638993 w 1375499"/>
                          <a:gd name="connsiteY27" fmla="*/ 87249 h 1304067"/>
                          <a:gd name="connsiteX28" fmla="*/ 681061 w 1375499"/>
                          <a:gd name="connsiteY28" fmla="*/ 30892 h 1304067"/>
                          <a:gd name="connsiteX29" fmla="*/ 700111 w 1375499"/>
                          <a:gd name="connsiteY29" fmla="*/ 84867 h 1304067"/>
                          <a:gd name="connsiteX30" fmla="*/ 724718 w 1375499"/>
                          <a:gd name="connsiteY30" fmla="*/ 60261 h 1304067"/>
                          <a:gd name="connsiteX31" fmla="*/ 741386 w 1375499"/>
                          <a:gd name="connsiteY31" fmla="*/ 110267 h 1304067"/>
                          <a:gd name="connsiteX32" fmla="*/ 761229 w 1375499"/>
                          <a:gd name="connsiteY32" fmla="*/ 55498 h 1304067"/>
                          <a:gd name="connsiteX33" fmla="*/ 779486 w 1375499"/>
                          <a:gd name="connsiteY33" fmla="*/ 68992 h 1304067"/>
                          <a:gd name="connsiteX34" fmla="*/ 778692 w 1375499"/>
                          <a:gd name="connsiteY34" fmla="*/ 93598 h 1304067"/>
                          <a:gd name="connsiteX35" fmla="*/ 839811 w 1375499"/>
                          <a:gd name="connsiteY35" fmla="*/ 84867 h 1304067"/>
                          <a:gd name="connsiteX36" fmla="*/ 844573 w 1375499"/>
                          <a:gd name="connsiteY36" fmla="*/ 115822 h 1304067"/>
                          <a:gd name="connsiteX37" fmla="*/ 871561 w 1375499"/>
                          <a:gd name="connsiteY37" fmla="*/ 68992 h 1304067"/>
                          <a:gd name="connsiteX38" fmla="*/ 879499 w 1375499"/>
                          <a:gd name="connsiteY38" fmla="*/ 130110 h 1304067"/>
                          <a:gd name="connsiteX39" fmla="*/ 903311 w 1375499"/>
                          <a:gd name="connsiteY39" fmla="*/ 75342 h 1304067"/>
                          <a:gd name="connsiteX40" fmla="*/ 926518 w 1375499"/>
                          <a:gd name="connsiteY40" fmla="*/ 137935 h 1304067"/>
                          <a:gd name="connsiteX41" fmla="*/ 978150 w 1375499"/>
                          <a:gd name="connsiteY41" fmla="*/ 80141 h 1304067"/>
                          <a:gd name="connsiteX42" fmla="*/ 983593 w 1375499"/>
                          <a:gd name="connsiteY42" fmla="*/ 135063 h 1304067"/>
                          <a:gd name="connsiteX43" fmla="*/ 1027325 w 1375499"/>
                          <a:gd name="connsiteY43" fmla="*/ 122890 h 1304067"/>
                          <a:gd name="connsiteX44" fmla="*/ 1067619 w 1375499"/>
                          <a:gd name="connsiteY44" fmla="*/ 18947 h 1304067"/>
                          <a:gd name="connsiteX45" fmla="*/ 1076424 w 1375499"/>
                          <a:gd name="connsiteY45" fmla="*/ 99079 h 1304067"/>
                          <a:gd name="connsiteX46" fmla="*/ 1125561 w 1375499"/>
                          <a:gd name="connsiteY46" fmla="*/ 98210 h 1304067"/>
                          <a:gd name="connsiteX47" fmla="*/ 1152549 w 1375499"/>
                          <a:gd name="connsiteY47" fmla="*/ 47560 h 1304067"/>
                          <a:gd name="connsiteX48" fmla="*/ 1176361 w 1375499"/>
                          <a:gd name="connsiteY48" fmla="*/ 119792 h 1304067"/>
                          <a:gd name="connsiteX49" fmla="*/ 1198586 w 1375499"/>
                          <a:gd name="connsiteY49" fmla="*/ 49942 h 1304067"/>
                          <a:gd name="connsiteX50" fmla="*/ 1239105 w 1375499"/>
                          <a:gd name="connsiteY50" fmla="*/ 105278 h 1304067"/>
                          <a:gd name="connsiteX51" fmla="*/ 1292929 w 1375499"/>
                          <a:gd name="connsiteY51" fmla="*/ 77610 h 1304067"/>
                          <a:gd name="connsiteX52" fmla="*/ 1327967 w 1375499"/>
                          <a:gd name="connsiteY52" fmla="*/ 111855 h 1304067"/>
                          <a:gd name="connsiteX53" fmla="*/ 1372304 w 1375499"/>
                          <a:gd name="connsiteY53" fmla="*/ 142017 h 1304067"/>
                          <a:gd name="connsiteX54" fmla="*/ 976336 w 1375499"/>
                          <a:gd name="connsiteY54" fmla="*/ 1196117 h 1304067"/>
                          <a:gd name="connsiteX55" fmla="*/ 973161 w 1375499"/>
                          <a:gd name="connsiteY55" fmla="*/ 1294542 h 1304067"/>
                          <a:gd name="connsiteX0" fmla="*/ 478833 w 1376471"/>
                          <a:gd name="connsiteY0" fmla="*/ 1304067 h 1304067"/>
                          <a:gd name="connsiteX1" fmla="*/ 478833 w 1376471"/>
                          <a:gd name="connsiteY1" fmla="*/ 1215167 h 1304067"/>
                          <a:gd name="connsiteX2" fmla="*/ 5758 w 1376471"/>
                          <a:gd name="connsiteY2" fmla="*/ 126142 h 1304067"/>
                          <a:gd name="connsiteX3" fmla="*/ 31158 w 1376471"/>
                          <a:gd name="connsiteY3" fmla="*/ 122967 h 1304067"/>
                          <a:gd name="connsiteX4" fmla="*/ 35921 w 1376471"/>
                          <a:gd name="connsiteY4" fmla="*/ 64230 h 1304067"/>
                          <a:gd name="connsiteX5" fmla="*/ 59733 w 1376471"/>
                          <a:gd name="connsiteY5" fmla="*/ 122967 h 1304067"/>
                          <a:gd name="connsiteX6" fmla="*/ 74058 w 1376471"/>
                          <a:gd name="connsiteY6" fmla="*/ 77723 h 1304067"/>
                          <a:gd name="connsiteX7" fmla="*/ 108908 w 1376471"/>
                          <a:gd name="connsiteY7" fmla="*/ 76135 h 1304067"/>
                          <a:gd name="connsiteX8" fmla="*/ 136725 w 1376471"/>
                          <a:gd name="connsiteY8" fmla="*/ 115824 h 1304067"/>
                          <a:gd name="connsiteX9" fmla="*/ 143077 w 1376471"/>
                          <a:gd name="connsiteY9" fmla="*/ 30892 h 1304067"/>
                          <a:gd name="connsiteX10" fmla="*/ 165339 w 1376471"/>
                          <a:gd name="connsiteY10" fmla="*/ 99154 h 1304067"/>
                          <a:gd name="connsiteX11" fmla="*/ 199433 w 1376471"/>
                          <a:gd name="connsiteY11" fmla="*/ 34067 h 1304067"/>
                          <a:gd name="connsiteX12" fmla="*/ 227856 w 1376471"/>
                          <a:gd name="connsiteY12" fmla="*/ 83809 h 1304067"/>
                          <a:gd name="connsiteX13" fmla="*/ 270871 w 1376471"/>
                          <a:gd name="connsiteY13" fmla="*/ 19780 h 1304067"/>
                          <a:gd name="connsiteX14" fmla="*/ 306627 w 1376471"/>
                          <a:gd name="connsiteY14" fmla="*/ 73678 h 1304067"/>
                          <a:gd name="connsiteX15" fmla="*/ 348658 w 1376471"/>
                          <a:gd name="connsiteY15" fmla="*/ 37242 h 1304067"/>
                          <a:gd name="connsiteX16" fmla="*/ 356595 w 1376471"/>
                          <a:gd name="connsiteY16" fmla="*/ 90422 h 1304067"/>
                          <a:gd name="connsiteX17" fmla="*/ 380408 w 1376471"/>
                          <a:gd name="connsiteY17" fmla="*/ 2317 h 1304067"/>
                          <a:gd name="connsiteX18" fmla="*/ 402633 w 1376471"/>
                          <a:gd name="connsiteY18" fmla="*/ 56292 h 1304067"/>
                          <a:gd name="connsiteX19" fmla="*/ 437558 w 1376471"/>
                          <a:gd name="connsiteY19" fmla="*/ 18986 h 1304067"/>
                          <a:gd name="connsiteX20" fmla="*/ 449502 w 1376471"/>
                          <a:gd name="connsiteY20" fmla="*/ 91973 h 1304067"/>
                          <a:gd name="connsiteX21" fmla="*/ 492326 w 1376471"/>
                          <a:gd name="connsiteY21" fmla="*/ 75342 h 1304067"/>
                          <a:gd name="connsiteX22" fmla="*/ 513758 w 1376471"/>
                          <a:gd name="connsiteY22" fmla="*/ 37242 h 1304067"/>
                          <a:gd name="connsiteX23" fmla="*/ 535983 w 1376471"/>
                          <a:gd name="connsiteY23" fmla="*/ 78517 h 1304067"/>
                          <a:gd name="connsiteX24" fmla="*/ 567733 w 1376471"/>
                          <a:gd name="connsiteY24" fmla="*/ 21367 h 1304067"/>
                          <a:gd name="connsiteX25" fmla="*/ 599483 w 1376471"/>
                          <a:gd name="connsiteY25" fmla="*/ 84867 h 1304067"/>
                          <a:gd name="connsiteX26" fmla="*/ 621708 w 1376471"/>
                          <a:gd name="connsiteY26" fmla="*/ 37242 h 1304067"/>
                          <a:gd name="connsiteX27" fmla="*/ 639965 w 1376471"/>
                          <a:gd name="connsiteY27" fmla="*/ 87249 h 1304067"/>
                          <a:gd name="connsiteX28" fmla="*/ 682033 w 1376471"/>
                          <a:gd name="connsiteY28" fmla="*/ 30892 h 1304067"/>
                          <a:gd name="connsiteX29" fmla="*/ 701083 w 1376471"/>
                          <a:gd name="connsiteY29" fmla="*/ 84867 h 1304067"/>
                          <a:gd name="connsiteX30" fmla="*/ 725690 w 1376471"/>
                          <a:gd name="connsiteY30" fmla="*/ 60261 h 1304067"/>
                          <a:gd name="connsiteX31" fmla="*/ 742358 w 1376471"/>
                          <a:gd name="connsiteY31" fmla="*/ 110267 h 1304067"/>
                          <a:gd name="connsiteX32" fmla="*/ 762201 w 1376471"/>
                          <a:gd name="connsiteY32" fmla="*/ 55498 h 1304067"/>
                          <a:gd name="connsiteX33" fmla="*/ 780458 w 1376471"/>
                          <a:gd name="connsiteY33" fmla="*/ 68992 h 1304067"/>
                          <a:gd name="connsiteX34" fmla="*/ 779664 w 1376471"/>
                          <a:gd name="connsiteY34" fmla="*/ 93598 h 1304067"/>
                          <a:gd name="connsiteX35" fmla="*/ 840783 w 1376471"/>
                          <a:gd name="connsiteY35" fmla="*/ 84867 h 1304067"/>
                          <a:gd name="connsiteX36" fmla="*/ 845545 w 1376471"/>
                          <a:gd name="connsiteY36" fmla="*/ 115822 h 1304067"/>
                          <a:gd name="connsiteX37" fmla="*/ 872533 w 1376471"/>
                          <a:gd name="connsiteY37" fmla="*/ 68992 h 1304067"/>
                          <a:gd name="connsiteX38" fmla="*/ 880471 w 1376471"/>
                          <a:gd name="connsiteY38" fmla="*/ 130110 h 1304067"/>
                          <a:gd name="connsiteX39" fmla="*/ 904283 w 1376471"/>
                          <a:gd name="connsiteY39" fmla="*/ 75342 h 1304067"/>
                          <a:gd name="connsiteX40" fmla="*/ 927490 w 1376471"/>
                          <a:gd name="connsiteY40" fmla="*/ 137935 h 1304067"/>
                          <a:gd name="connsiteX41" fmla="*/ 979122 w 1376471"/>
                          <a:gd name="connsiteY41" fmla="*/ 80141 h 1304067"/>
                          <a:gd name="connsiteX42" fmla="*/ 984565 w 1376471"/>
                          <a:gd name="connsiteY42" fmla="*/ 135063 h 1304067"/>
                          <a:gd name="connsiteX43" fmla="*/ 1028297 w 1376471"/>
                          <a:gd name="connsiteY43" fmla="*/ 122890 h 1304067"/>
                          <a:gd name="connsiteX44" fmla="*/ 1068591 w 1376471"/>
                          <a:gd name="connsiteY44" fmla="*/ 18947 h 1304067"/>
                          <a:gd name="connsiteX45" fmla="*/ 1077396 w 1376471"/>
                          <a:gd name="connsiteY45" fmla="*/ 99079 h 1304067"/>
                          <a:gd name="connsiteX46" fmla="*/ 1126533 w 1376471"/>
                          <a:gd name="connsiteY46" fmla="*/ 98210 h 1304067"/>
                          <a:gd name="connsiteX47" fmla="*/ 1153521 w 1376471"/>
                          <a:gd name="connsiteY47" fmla="*/ 47560 h 1304067"/>
                          <a:gd name="connsiteX48" fmla="*/ 1177333 w 1376471"/>
                          <a:gd name="connsiteY48" fmla="*/ 119792 h 1304067"/>
                          <a:gd name="connsiteX49" fmla="*/ 1199558 w 1376471"/>
                          <a:gd name="connsiteY49" fmla="*/ 49942 h 1304067"/>
                          <a:gd name="connsiteX50" fmla="*/ 1240077 w 1376471"/>
                          <a:gd name="connsiteY50" fmla="*/ 105278 h 1304067"/>
                          <a:gd name="connsiteX51" fmla="*/ 1293901 w 1376471"/>
                          <a:gd name="connsiteY51" fmla="*/ 77610 h 1304067"/>
                          <a:gd name="connsiteX52" fmla="*/ 1328939 w 1376471"/>
                          <a:gd name="connsiteY52" fmla="*/ 111855 h 1304067"/>
                          <a:gd name="connsiteX53" fmla="*/ 1373276 w 1376471"/>
                          <a:gd name="connsiteY53" fmla="*/ 142017 h 1304067"/>
                          <a:gd name="connsiteX54" fmla="*/ 977308 w 1376471"/>
                          <a:gd name="connsiteY54" fmla="*/ 1196117 h 1304067"/>
                          <a:gd name="connsiteX55" fmla="*/ 974133 w 1376471"/>
                          <a:gd name="connsiteY55" fmla="*/ 1294542 h 1304067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79122 w 1376471"/>
                          <a:gd name="connsiteY41" fmla="*/ 73084 h 1297010"/>
                          <a:gd name="connsiteX42" fmla="*/ 984565 w 1376471"/>
                          <a:gd name="connsiteY42" fmla="*/ 128006 h 1297010"/>
                          <a:gd name="connsiteX43" fmla="*/ 1028297 w 1376471"/>
                          <a:gd name="connsiteY43" fmla="*/ 115833 h 1297010"/>
                          <a:gd name="connsiteX44" fmla="*/ 1068591 w 1376471"/>
                          <a:gd name="connsiteY44" fmla="*/ 11890 h 1297010"/>
                          <a:gd name="connsiteX45" fmla="*/ 1077396 w 1376471"/>
                          <a:gd name="connsiteY45" fmla="*/ 92022 h 1297010"/>
                          <a:gd name="connsiteX46" fmla="*/ 1126533 w 1376471"/>
                          <a:gd name="connsiteY46" fmla="*/ 91153 h 1297010"/>
                          <a:gd name="connsiteX47" fmla="*/ 1153521 w 1376471"/>
                          <a:gd name="connsiteY47" fmla="*/ 40503 h 1297010"/>
                          <a:gd name="connsiteX48" fmla="*/ 1177333 w 1376471"/>
                          <a:gd name="connsiteY48" fmla="*/ 112735 h 1297010"/>
                          <a:gd name="connsiteX49" fmla="*/ 1199558 w 1376471"/>
                          <a:gd name="connsiteY49" fmla="*/ 42885 h 1297010"/>
                          <a:gd name="connsiteX50" fmla="*/ 1240077 w 1376471"/>
                          <a:gd name="connsiteY50" fmla="*/ 98221 h 1297010"/>
                          <a:gd name="connsiteX51" fmla="*/ 1293901 w 1376471"/>
                          <a:gd name="connsiteY51" fmla="*/ 70553 h 1297010"/>
                          <a:gd name="connsiteX52" fmla="*/ 1328939 w 1376471"/>
                          <a:gd name="connsiteY52" fmla="*/ 104798 h 1297010"/>
                          <a:gd name="connsiteX53" fmla="*/ 1373276 w 1376471"/>
                          <a:gd name="connsiteY53" fmla="*/ 134960 h 1297010"/>
                          <a:gd name="connsiteX54" fmla="*/ 977308 w 1376471"/>
                          <a:gd name="connsiteY54" fmla="*/ 1189060 h 1297010"/>
                          <a:gd name="connsiteX55" fmla="*/ 974133 w 1376471"/>
                          <a:gd name="connsiteY55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79122 w 1376471"/>
                          <a:gd name="connsiteY41" fmla="*/ 73084 h 1297010"/>
                          <a:gd name="connsiteX42" fmla="*/ 984565 w 1376471"/>
                          <a:gd name="connsiteY42" fmla="*/ 128006 h 1297010"/>
                          <a:gd name="connsiteX43" fmla="*/ 1028297 w 1376471"/>
                          <a:gd name="connsiteY43" fmla="*/ 115833 h 1297010"/>
                          <a:gd name="connsiteX44" fmla="*/ 1068591 w 1376471"/>
                          <a:gd name="connsiteY44" fmla="*/ 11890 h 1297010"/>
                          <a:gd name="connsiteX45" fmla="*/ 1077396 w 1376471"/>
                          <a:gd name="connsiteY45" fmla="*/ 92022 h 1297010"/>
                          <a:gd name="connsiteX46" fmla="*/ 1126533 w 1376471"/>
                          <a:gd name="connsiteY46" fmla="*/ 91153 h 1297010"/>
                          <a:gd name="connsiteX47" fmla="*/ 1153521 w 1376471"/>
                          <a:gd name="connsiteY47" fmla="*/ 40503 h 1297010"/>
                          <a:gd name="connsiteX48" fmla="*/ 1177333 w 1376471"/>
                          <a:gd name="connsiteY48" fmla="*/ 112735 h 1297010"/>
                          <a:gd name="connsiteX49" fmla="*/ 1199558 w 1376471"/>
                          <a:gd name="connsiteY49" fmla="*/ 42885 h 1297010"/>
                          <a:gd name="connsiteX50" fmla="*/ 1240077 w 1376471"/>
                          <a:gd name="connsiteY50" fmla="*/ 98221 h 1297010"/>
                          <a:gd name="connsiteX51" fmla="*/ 1293901 w 1376471"/>
                          <a:gd name="connsiteY51" fmla="*/ 70553 h 1297010"/>
                          <a:gd name="connsiteX52" fmla="*/ 1328939 w 1376471"/>
                          <a:gd name="connsiteY52" fmla="*/ 104798 h 1297010"/>
                          <a:gd name="connsiteX53" fmla="*/ 1373276 w 1376471"/>
                          <a:gd name="connsiteY53" fmla="*/ 134960 h 1297010"/>
                          <a:gd name="connsiteX54" fmla="*/ 977308 w 1376471"/>
                          <a:gd name="connsiteY54" fmla="*/ 1189060 h 1297010"/>
                          <a:gd name="connsiteX55" fmla="*/ 974133 w 1376471"/>
                          <a:gd name="connsiteY55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79122 w 1376471"/>
                          <a:gd name="connsiteY41" fmla="*/ 73084 h 1297010"/>
                          <a:gd name="connsiteX42" fmla="*/ 984565 w 1376471"/>
                          <a:gd name="connsiteY42" fmla="*/ 128006 h 1297010"/>
                          <a:gd name="connsiteX43" fmla="*/ 1028297 w 1376471"/>
                          <a:gd name="connsiteY43" fmla="*/ 115833 h 1297010"/>
                          <a:gd name="connsiteX44" fmla="*/ 1068591 w 1376471"/>
                          <a:gd name="connsiteY44" fmla="*/ 26405 h 1297010"/>
                          <a:gd name="connsiteX45" fmla="*/ 1077396 w 1376471"/>
                          <a:gd name="connsiteY45" fmla="*/ 92022 h 1297010"/>
                          <a:gd name="connsiteX46" fmla="*/ 1126533 w 1376471"/>
                          <a:gd name="connsiteY46" fmla="*/ 91153 h 1297010"/>
                          <a:gd name="connsiteX47" fmla="*/ 1153521 w 1376471"/>
                          <a:gd name="connsiteY47" fmla="*/ 40503 h 1297010"/>
                          <a:gd name="connsiteX48" fmla="*/ 1177333 w 1376471"/>
                          <a:gd name="connsiteY48" fmla="*/ 112735 h 1297010"/>
                          <a:gd name="connsiteX49" fmla="*/ 1199558 w 1376471"/>
                          <a:gd name="connsiteY49" fmla="*/ 42885 h 1297010"/>
                          <a:gd name="connsiteX50" fmla="*/ 1240077 w 1376471"/>
                          <a:gd name="connsiteY50" fmla="*/ 98221 h 1297010"/>
                          <a:gd name="connsiteX51" fmla="*/ 1293901 w 1376471"/>
                          <a:gd name="connsiteY51" fmla="*/ 70553 h 1297010"/>
                          <a:gd name="connsiteX52" fmla="*/ 1328939 w 1376471"/>
                          <a:gd name="connsiteY52" fmla="*/ 104798 h 1297010"/>
                          <a:gd name="connsiteX53" fmla="*/ 1373276 w 1376471"/>
                          <a:gd name="connsiteY53" fmla="*/ 134960 h 1297010"/>
                          <a:gd name="connsiteX54" fmla="*/ 977308 w 1376471"/>
                          <a:gd name="connsiteY54" fmla="*/ 1189060 h 1297010"/>
                          <a:gd name="connsiteX55" fmla="*/ 974133 w 1376471"/>
                          <a:gd name="connsiteY55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79122 w 1376471"/>
                          <a:gd name="connsiteY41" fmla="*/ 73084 h 1297010"/>
                          <a:gd name="connsiteX42" fmla="*/ 984565 w 1376471"/>
                          <a:gd name="connsiteY42" fmla="*/ 128006 h 1297010"/>
                          <a:gd name="connsiteX43" fmla="*/ 1028297 w 1376471"/>
                          <a:gd name="connsiteY43" fmla="*/ 115833 h 1297010"/>
                          <a:gd name="connsiteX44" fmla="*/ 1061334 w 1376471"/>
                          <a:gd name="connsiteY44" fmla="*/ 21567 h 1297010"/>
                          <a:gd name="connsiteX45" fmla="*/ 1077396 w 1376471"/>
                          <a:gd name="connsiteY45" fmla="*/ 92022 h 1297010"/>
                          <a:gd name="connsiteX46" fmla="*/ 1126533 w 1376471"/>
                          <a:gd name="connsiteY46" fmla="*/ 91153 h 1297010"/>
                          <a:gd name="connsiteX47" fmla="*/ 1153521 w 1376471"/>
                          <a:gd name="connsiteY47" fmla="*/ 40503 h 1297010"/>
                          <a:gd name="connsiteX48" fmla="*/ 1177333 w 1376471"/>
                          <a:gd name="connsiteY48" fmla="*/ 112735 h 1297010"/>
                          <a:gd name="connsiteX49" fmla="*/ 1199558 w 1376471"/>
                          <a:gd name="connsiteY49" fmla="*/ 42885 h 1297010"/>
                          <a:gd name="connsiteX50" fmla="*/ 1240077 w 1376471"/>
                          <a:gd name="connsiteY50" fmla="*/ 98221 h 1297010"/>
                          <a:gd name="connsiteX51" fmla="*/ 1293901 w 1376471"/>
                          <a:gd name="connsiteY51" fmla="*/ 70553 h 1297010"/>
                          <a:gd name="connsiteX52" fmla="*/ 1328939 w 1376471"/>
                          <a:gd name="connsiteY52" fmla="*/ 104798 h 1297010"/>
                          <a:gd name="connsiteX53" fmla="*/ 1373276 w 1376471"/>
                          <a:gd name="connsiteY53" fmla="*/ 134960 h 1297010"/>
                          <a:gd name="connsiteX54" fmla="*/ 977308 w 1376471"/>
                          <a:gd name="connsiteY54" fmla="*/ 1189060 h 1297010"/>
                          <a:gd name="connsiteX55" fmla="*/ 974133 w 1376471"/>
                          <a:gd name="connsiteY55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79122 w 1376471"/>
                          <a:gd name="connsiteY41" fmla="*/ 73084 h 1297010"/>
                          <a:gd name="connsiteX42" fmla="*/ 984565 w 1376471"/>
                          <a:gd name="connsiteY42" fmla="*/ 128006 h 1297010"/>
                          <a:gd name="connsiteX43" fmla="*/ 1033135 w 1376471"/>
                          <a:gd name="connsiteY43" fmla="*/ 108576 h 1297010"/>
                          <a:gd name="connsiteX44" fmla="*/ 1061334 w 1376471"/>
                          <a:gd name="connsiteY44" fmla="*/ 21567 h 1297010"/>
                          <a:gd name="connsiteX45" fmla="*/ 1077396 w 1376471"/>
                          <a:gd name="connsiteY45" fmla="*/ 92022 h 1297010"/>
                          <a:gd name="connsiteX46" fmla="*/ 1126533 w 1376471"/>
                          <a:gd name="connsiteY46" fmla="*/ 91153 h 1297010"/>
                          <a:gd name="connsiteX47" fmla="*/ 1153521 w 1376471"/>
                          <a:gd name="connsiteY47" fmla="*/ 40503 h 1297010"/>
                          <a:gd name="connsiteX48" fmla="*/ 1177333 w 1376471"/>
                          <a:gd name="connsiteY48" fmla="*/ 112735 h 1297010"/>
                          <a:gd name="connsiteX49" fmla="*/ 1199558 w 1376471"/>
                          <a:gd name="connsiteY49" fmla="*/ 42885 h 1297010"/>
                          <a:gd name="connsiteX50" fmla="*/ 1240077 w 1376471"/>
                          <a:gd name="connsiteY50" fmla="*/ 98221 h 1297010"/>
                          <a:gd name="connsiteX51" fmla="*/ 1293901 w 1376471"/>
                          <a:gd name="connsiteY51" fmla="*/ 70553 h 1297010"/>
                          <a:gd name="connsiteX52" fmla="*/ 1328939 w 1376471"/>
                          <a:gd name="connsiteY52" fmla="*/ 104798 h 1297010"/>
                          <a:gd name="connsiteX53" fmla="*/ 1373276 w 1376471"/>
                          <a:gd name="connsiteY53" fmla="*/ 134960 h 1297010"/>
                          <a:gd name="connsiteX54" fmla="*/ 977308 w 1376471"/>
                          <a:gd name="connsiteY54" fmla="*/ 1189060 h 1297010"/>
                          <a:gd name="connsiteX55" fmla="*/ 974133 w 1376471"/>
                          <a:gd name="connsiteY55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79122 w 1376471"/>
                          <a:gd name="connsiteY41" fmla="*/ 73084 h 1297010"/>
                          <a:gd name="connsiteX42" fmla="*/ 1003918 w 1376471"/>
                          <a:gd name="connsiteY42" fmla="*/ 128006 h 1297010"/>
                          <a:gd name="connsiteX43" fmla="*/ 1033135 w 1376471"/>
                          <a:gd name="connsiteY43" fmla="*/ 108576 h 1297010"/>
                          <a:gd name="connsiteX44" fmla="*/ 1061334 w 1376471"/>
                          <a:gd name="connsiteY44" fmla="*/ 21567 h 1297010"/>
                          <a:gd name="connsiteX45" fmla="*/ 1077396 w 1376471"/>
                          <a:gd name="connsiteY45" fmla="*/ 92022 h 1297010"/>
                          <a:gd name="connsiteX46" fmla="*/ 1126533 w 1376471"/>
                          <a:gd name="connsiteY46" fmla="*/ 91153 h 1297010"/>
                          <a:gd name="connsiteX47" fmla="*/ 1153521 w 1376471"/>
                          <a:gd name="connsiteY47" fmla="*/ 40503 h 1297010"/>
                          <a:gd name="connsiteX48" fmla="*/ 1177333 w 1376471"/>
                          <a:gd name="connsiteY48" fmla="*/ 112735 h 1297010"/>
                          <a:gd name="connsiteX49" fmla="*/ 1199558 w 1376471"/>
                          <a:gd name="connsiteY49" fmla="*/ 42885 h 1297010"/>
                          <a:gd name="connsiteX50" fmla="*/ 1240077 w 1376471"/>
                          <a:gd name="connsiteY50" fmla="*/ 98221 h 1297010"/>
                          <a:gd name="connsiteX51" fmla="*/ 1293901 w 1376471"/>
                          <a:gd name="connsiteY51" fmla="*/ 70553 h 1297010"/>
                          <a:gd name="connsiteX52" fmla="*/ 1328939 w 1376471"/>
                          <a:gd name="connsiteY52" fmla="*/ 104798 h 1297010"/>
                          <a:gd name="connsiteX53" fmla="*/ 1373276 w 1376471"/>
                          <a:gd name="connsiteY53" fmla="*/ 134960 h 1297010"/>
                          <a:gd name="connsiteX54" fmla="*/ 977308 w 1376471"/>
                          <a:gd name="connsiteY54" fmla="*/ 1189060 h 1297010"/>
                          <a:gd name="connsiteX55" fmla="*/ 974133 w 1376471"/>
                          <a:gd name="connsiteY55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79122 w 1376471"/>
                          <a:gd name="connsiteY41" fmla="*/ 73084 h 1297010"/>
                          <a:gd name="connsiteX42" fmla="*/ 1003918 w 1376471"/>
                          <a:gd name="connsiteY42" fmla="*/ 128006 h 1297010"/>
                          <a:gd name="connsiteX43" fmla="*/ 1033135 w 1376471"/>
                          <a:gd name="connsiteY43" fmla="*/ 108576 h 1297010"/>
                          <a:gd name="connsiteX44" fmla="*/ 1061334 w 1376471"/>
                          <a:gd name="connsiteY44" fmla="*/ 21567 h 1297010"/>
                          <a:gd name="connsiteX45" fmla="*/ 1077396 w 1376471"/>
                          <a:gd name="connsiteY45" fmla="*/ 92022 h 1297010"/>
                          <a:gd name="connsiteX46" fmla="*/ 1126533 w 1376471"/>
                          <a:gd name="connsiteY46" fmla="*/ 91153 h 1297010"/>
                          <a:gd name="connsiteX47" fmla="*/ 1153521 w 1376471"/>
                          <a:gd name="connsiteY47" fmla="*/ 40503 h 1297010"/>
                          <a:gd name="connsiteX48" fmla="*/ 1177333 w 1376471"/>
                          <a:gd name="connsiteY48" fmla="*/ 112735 h 1297010"/>
                          <a:gd name="connsiteX49" fmla="*/ 1199558 w 1376471"/>
                          <a:gd name="connsiteY49" fmla="*/ 42885 h 1297010"/>
                          <a:gd name="connsiteX50" fmla="*/ 1240077 w 1376471"/>
                          <a:gd name="connsiteY50" fmla="*/ 98221 h 1297010"/>
                          <a:gd name="connsiteX51" fmla="*/ 1293901 w 1376471"/>
                          <a:gd name="connsiteY51" fmla="*/ 70553 h 1297010"/>
                          <a:gd name="connsiteX52" fmla="*/ 1328939 w 1376471"/>
                          <a:gd name="connsiteY52" fmla="*/ 104798 h 1297010"/>
                          <a:gd name="connsiteX53" fmla="*/ 1373276 w 1376471"/>
                          <a:gd name="connsiteY53" fmla="*/ 134960 h 1297010"/>
                          <a:gd name="connsiteX54" fmla="*/ 977308 w 1376471"/>
                          <a:gd name="connsiteY54" fmla="*/ 1189060 h 1297010"/>
                          <a:gd name="connsiteX55" fmla="*/ 974133 w 1376471"/>
                          <a:gd name="connsiteY55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96055 w 1376471"/>
                          <a:gd name="connsiteY41" fmla="*/ 73084 h 1297010"/>
                          <a:gd name="connsiteX42" fmla="*/ 1003918 w 1376471"/>
                          <a:gd name="connsiteY42" fmla="*/ 128006 h 1297010"/>
                          <a:gd name="connsiteX43" fmla="*/ 1033135 w 1376471"/>
                          <a:gd name="connsiteY43" fmla="*/ 108576 h 1297010"/>
                          <a:gd name="connsiteX44" fmla="*/ 1061334 w 1376471"/>
                          <a:gd name="connsiteY44" fmla="*/ 21567 h 1297010"/>
                          <a:gd name="connsiteX45" fmla="*/ 1077396 w 1376471"/>
                          <a:gd name="connsiteY45" fmla="*/ 92022 h 1297010"/>
                          <a:gd name="connsiteX46" fmla="*/ 1126533 w 1376471"/>
                          <a:gd name="connsiteY46" fmla="*/ 91153 h 1297010"/>
                          <a:gd name="connsiteX47" fmla="*/ 1153521 w 1376471"/>
                          <a:gd name="connsiteY47" fmla="*/ 40503 h 1297010"/>
                          <a:gd name="connsiteX48" fmla="*/ 1177333 w 1376471"/>
                          <a:gd name="connsiteY48" fmla="*/ 112735 h 1297010"/>
                          <a:gd name="connsiteX49" fmla="*/ 1199558 w 1376471"/>
                          <a:gd name="connsiteY49" fmla="*/ 42885 h 1297010"/>
                          <a:gd name="connsiteX50" fmla="*/ 1240077 w 1376471"/>
                          <a:gd name="connsiteY50" fmla="*/ 98221 h 1297010"/>
                          <a:gd name="connsiteX51" fmla="*/ 1293901 w 1376471"/>
                          <a:gd name="connsiteY51" fmla="*/ 70553 h 1297010"/>
                          <a:gd name="connsiteX52" fmla="*/ 1328939 w 1376471"/>
                          <a:gd name="connsiteY52" fmla="*/ 104798 h 1297010"/>
                          <a:gd name="connsiteX53" fmla="*/ 1373276 w 1376471"/>
                          <a:gd name="connsiteY53" fmla="*/ 134960 h 1297010"/>
                          <a:gd name="connsiteX54" fmla="*/ 977308 w 1376471"/>
                          <a:gd name="connsiteY54" fmla="*/ 1189060 h 1297010"/>
                          <a:gd name="connsiteX55" fmla="*/ 974133 w 1376471"/>
                          <a:gd name="connsiteY55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96055 w 1376471"/>
                          <a:gd name="connsiteY42" fmla="*/ 73084 h 1297010"/>
                          <a:gd name="connsiteX43" fmla="*/ 1003918 w 1376471"/>
                          <a:gd name="connsiteY43" fmla="*/ 128006 h 1297010"/>
                          <a:gd name="connsiteX44" fmla="*/ 1033135 w 1376471"/>
                          <a:gd name="connsiteY44" fmla="*/ 108576 h 1297010"/>
                          <a:gd name="connsiteX45" fmla="*/ 1061334 w 1376471"/>
                          <a:gd name="connsiteY45" fmla="*/ 21567 h 1297010"/>
                          <a:gd name="connsiteX46" fmla="*/ 1077396 w 1376471"/>
                          <a:gd name="connsiteY46" fmla="*/ 92022 h 1297010"/>
                          <a:gd name="connsiteX47" fmla="*/ 1126533 w 1376471"/>
                          <a:gd name="connsiteY47" fmla="*/ 91153 h 1297010"/>
                          <a:gd name="connsiteX48" fmla="*/ 1153521 w 1376471"/>
                          <a:gd name="connsiteY48" fmla="*/ 40503 h 1297010"/>
                          <a:gd name="connsiteX49" fmla="*/ 1177333 w 1376471"/>
                          <a:gd name="connsiteY49" fmla="*/ 112735 h 1297010"/>
                          <a:gd name="connsiteX50" fmla="*/ 1199558 w 1376471"/>
                          <a:gd name="connsiteY50" fmla="*/ 42885 h 1297010"/>
                          <a:gd name="connsiteX51" fmla="*/ 1240077 w 1376471"/>
                          <a:gd name="connsiteY51" fmla="*/ 98221 h 1297010"/>
                          <a:gd name="connsiteX52" fmla="*/ 1293901 w 1376471"/>
                          <a:gd name="connsiteY52" fmla="*/ 70553 h 1297010"/>
                          <a:gd name="connsiteX53" fmla="*/ 1328939 w 1376471"/>
                          <a:gd name="connsiteY53" fmla="*/ 104798 h 1297010"/>
                          <a:gd name="connsiteX54" fmla="*/ 1373276 w 1376471"/>
                          <a:gd name="connsiteY54" fmla="*/ 134960 h 1297010"/>
                          <a:gd name="connsiteX55" fmla="*/ 977308 w 1376471"/>
                          <a:gd name="connsiteY55" fmla="*/ 1189060 h 1297010"/>
                          <a:gd name="connsiteX56" fmla="*/ 974133 w 1376471"/>
                          <a:gd name="connsiteY56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96055 w 1376471"/>
                          <a:gd name="connsiteY42" fmla="*/ 73084 h 1297010"/>
                          <a:gd name="connsiteX43" fmla="*/ 1003918 w 1376471"/>
                          <a:gd name="connsiteY43" fmla="*/ 128006 h 1297010"/>
                          <a:gd name="connsiteX44" fmla="*/ 1033135 w 1376471"/>
                          <a:gd name="connsiteY44" fmla="*/ 108576 h 1297010"/>
                          <a:gd name="connsiteX45" fmla="*/ 1061334 w 1376471"/>
                          <a:gd name="connsiteY45" fmla="*/ 21567 h 1297010"/>
                          <a:gd name="connsiteX46" fmla="*/ 1077396 w 1376471"/>
                          <a:gd name="connsiteY46" fmla="*/ 92022 h 1297010"/>
                          <a:gd name="connsiteX47" fmla="*/ 1126533 w 1376471"/>
                          <a:gd name="connsiteY47" fmla="*/ 91153 h 1297010"/>
                          <a:gd name="connsiteX48" fmla="*/ 1153521 w 1376471"/>
                          <a:gd name="connsiteY48" fmla="*/ 40503 h 1297010"/>
                          <a:gd name="connsiteX49" fmla="*/ 1177333 w 1376471"/>
                          <a:gd name="connsiteY49" fmla="*/ 112735 h 1297010"/>
                          <a:gd name="connsiteX50" fmla="*/ 1199558 w 1376471"/>
                          <a:gd name="connsiteY50" fmla="*/ 42885 h 1297010"/>
                          <a:gd name="connsiteX51" fmla="*/ 1240077 w 1376471"/>
                          <a:gd name="connsiteY51" fmla="*/ 98221 h 1297010"/>
                          <a:gd name="connsiteX52" fmla="*/ 1293901 w 1376471"/>
                          <a:gd name="connsiteY52" fmla="*/ 70553 h 1297010"/>
                          <a:gd name="connsiteX53" fmla="*/ 1328939 w 1376471"/>
                          <a:gd name="connsiteY53" fmla="*/ 104798 h 1297010"/>
                          <a:gd name="connsiteX54" fmla="*/ 1373276 w 1376471"/>
                          <a:gd name="connsiteY54" fmla="*/ 134960 h 1297010"/>
                          <a:gd name="connsiteX55" fmla="*/ 977308 w 1376471"/>
                          <a:gd name="connsiteY55" fmla="*/ 1189060 h 1297010"/>
                          <a:gd name="connsiteX56" fmla="*/ 974133 w 1376471"/>
                          <a:gd name="connsiteY56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96055 w 1376471"/>
                          <a:gd name="connsiteY42" fmla="*/ 73084 h 1297010"/>
                          <a:gd name="connsiteX43" fmla="*/ 1003918 w 1376471"/>
                          <a:gd name="connsiteY43" fmla="*/ 128006 h 1297010"/>
                          <a:gd name="connsiteX44" fmla="*/ 1033135 w 1376471"/>
                          <a:gd name="connsiteY44" fmla="*/ 108576 h 1297010"/>
                          <a:gd name="connsiteX45" fmla="*/ 1061334 w 1376471"/>
                          <a:gd name="connsiteY45" fmla="*/ 21567 h 1297010"/>
                          <a:gd name="connsiteX46" fmla="*/ 1077396 w 1376471"/>
                          <a:gd name="connsiteY46" fmla="*/ 92022 h 1297010"/>
                          <a:gd name="connsiteX47" fmla="*/ 1126533 w 1376471"/>
                          <a:gd name="connsiteY47" fmla="*/ 91153 h 1297010"/>
                          <a:gd name="connsiteX48" fmla="*/ 1153521 w 1376471"/>
                          <a:gd name="connsiteY48" fmla="*/ 40503 h 1297010"/>
                          <a:gd name="connsiteX49" fmla="*/ 1177333 w 1376471"/>
                          <a:gd name="connsiteY49" fmla="*/ 112735 h 1297010"/>
                          <a:gd name="connsiteX50" fmla="*/ 1199558 w 1376471"/>
                          <a:gd name="connsiteY50" fmla="*/ 42885 h 1297010"/>
                          <a:gd name="connsiteX51" fmla="*/ 1240077 w 1376471"/>
                          <a:gd name="connsiteY51" fmla="*/ 98221 h 1297010"/>
                          <a:gd name="connsiteX52" fmla="*/ 1293901 w 1376471"/>
                          <a:gd name="connsiteY52" fmla="*/ 70553 h 1297010"/>
                          <a:gd name="connsiteX53" fmla="*/ 1328939 w 1376471"/>
                          <a:gd name="connsiteY53" fmla="*/ 104798 h 1297010"/>
                          <a:gd name="connsiteX54" fmla="*/ 1373276 w 1376471"/>
                          <a:gd name="connsiteY54" fmla="*/ 134960 h 1297010"/>
                          <a:gd name="connsiteX55" fmla="*/ 977308 w 1376471"/>
                          <a:gd name="connsiteY55" fmla="*/ 1189060 h 1297010"/>
                          <a:gd name="connsiteX56" fmla="*/ 974133 w 1376471"/>
                          <a:gd name="connsiteY56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96055 w 1376471"/>
                          <a:gd name="connsiteY42" fmla="*/ 73084 h 1297010"/>
                          <a:gd name="connsiteX43" fmla="*/ 1003918 w 1376471"/>
                          <a:gd name="connsiteY43" fmla="*/ 128006 h 1297010"/>
                          <a:gd name="connsiteX44" fmla="*/ 1033135 w 1376471"/>
                          <a:gd name="connsiteY44" fmla="*/ 108576 h 1297010"/>
                          <a:gd name="connsiteX45" fmla="*/ 1061334 w 1376471"/>
                          <a:gd name="connsiteY45" fmla="*/ 21567 h 1297010"/>
                          <a:gd name="connsiteX46" fmla="*/ 1077396 w 1376471"/>
                          <a:gd name="connsiteY46" fmla="*/ 92022 h 1297010"/>
                          <a:gd name="connsiteX47" fmla="*/ 1126533 w 1376471"/>
                          <a:gd name="connsiteY47" fmla="*/ 91153 h 1297010"/>
                          <a:gd name="connsiteX48" fmla="*/ 1153521 w 1376471"/>
                          <a:gd name="connsiteY48" fmla="*/ 40503 h 1297010"/>
                          <a:gd name="connsiteX49" fmla="*/ 1177333 w 1376471"/>
                          <a:gd name="connsiteY49" fmla="*/ 112735 h 1297010"/>
                          <a:gd name="connsiteX50" fmla="*/ 1199558 w 1376471"/>
                          <a:gd name="connsiteY50" fmla="*/ 42885 h 1297010"/>
                          <a:gd name="connsiteX51" fmla="*/ 1240077 w 1376471"/>
                          <a:gd name="connsiteY51" fmla="*/ 98221 h 1297010"/>
                          <a:gd name="connsiteX52" fmla="*/ 1293901 w 1376471"/>
                          <a:gd name="connsiteY52" fmla="*/ 70553 h 1297010"/>
                          <a:gd name="connsiteX53" fmla="*/ 1328939 w 1376471"/>
                          <a:gd name="connsiteY53" fmla="*/ 104798 h 1297010"/>
                          <a:gd name="connsiteX54" fmla="*/ 1373276 w 1376471"/>
                          <a:gd name="connsiteY54" fmla="*/ 134960 h 1297010"/>
                          <a:gd name="connsiteX55" fmla="*/ 977308 w 1376471"/>
                          <a:gd name="connsiteY55" fmla="*/ 1189060 h 1297010"/>
                          <a:gd name="connsiteX56" fmla="*/ 974133 w 1376471"/>
                          <a:gd name="connsiteY56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6055 w 1376471"/>
                          <a:gd name="connsiteY43" fmla="*/ 73084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67733 w 1376471"/>
                          <a:gd name="connsiteY24" fmla="*/ 14310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70152 w 1376471"/>
                          <a:gd name="connsiteY24" fmla="*/ 26406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70152 w 1376471"/>
                          <a:gd name="connsiteY24" fmla="*/ 26406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70152 w 1376471"/>
                          <a:gd name="connsiteY24" fmla="*/ 26406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70666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70152 w 1376471"/>
                          <a:gd name="connsiteY24" fmla="*/ 26406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74058 w 1376471"/>
                          <a:gd name="connsiteY6" fmla="*/ 48895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70152 w 1376471"/>
                          <a:gd name="connsiteY24" fmla="*/ 26406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8833 w 1376471"/>
                          <a:gd name="connsiteY0" fmla="*/ 1297010 h 1297010"/>
                          <a:gd name="connsiteX1" fmla="*/ 478833 w 1376471"/>
                          <a:gd name="connsiteY1" fmla="*/ 1208110 h 1297010"/>
                          <a:gd name="connsiteX2" fmla="*/ 5758 w 1376471"/>
                          <a:gd name="connsiteY2" fmla="*/ 119085 h 1297010"/>
                          <a:gd name="connsiteX3" fmla="*/ 31158 w 1376471"/>
                          <a:gd name="connsiteY3" fmla="*/ 115910 h 1297010"/>
                          <a:gd name="connsiteX4" fmla="*/ 35921 w 1376471"/>
                          <a:gd name="connsiteY4" fmla="*/ 57173 h 1297010"/>
                          <a:gd name="connsiteX5" fmla="*/ 59733 w 1376471"/>
                          <a:gd name="connsiteY5" fmla="*/ 115910 h 1297010"/>
                          <a:gd name="connsiteX6" fmla="*/ 83734 w 1376471"/>
                          <a:gd name="connsiteY6" fmla="*/ 63409 h 1297010"/>
                          <a:gd name="connsiteX7" fmla="*/ 108908 w 1376471"/>
                          <a:gd name="connsiteY7" fmla="*/ 69078 h 1297010"/>
                          <a:gd name="connsiteX8" fmla="*/ 136725 w 1376471"/>
                          <a:gd name="connsiteY8" fmla="*/ 108767 h 1297010"/>
                          <a:gd name="connsiteX9" fmla="*/ 143077 w 1376471"/>
                          <a:gd name="connsiteY9" fmla="*/ 23835 h 1297010"/>
                          <a:gd name="connsiteX10" fmla="*/ 165339 w 1376471"/>
                          <a:gd name="connsiteY10" fmla="*/ 92097 h 1297010"/>
                          <a:gd name="connsiteX11" fmla="*/ 199433 w 1376471"/>
                          <a:gd name="connsiteY11" fmla="*/ 27010 h 1297010"/>
                          <a:gd name="connsiteX12" fmla="*/ 227856 w 1376471"/>
                          <a:gd name="connsiteY12" fmla="*/ 76752 h 1297010"/>
                          <a:gd name="connsiteX13" fmla="*/ 270871 w 1376471"/>
                          <a:gd name="connsiteY13" fmla="*/ 12723 h 1297010"/>
                          <a:gd name="connsiteX14" fmla="*/ 306627 w 1376471"/>
                          <a:gd name="connsiteY14" fmla="*/ 66621 h 1297010"/>
                          <a:gd name="connsiteX15" fmla="*/ 348658 w 1376471"/>
                          <a:gd name="connsiteY15" fmla="*/ 30185 h 1297010"/>
                          <a:gd name="connsiteX16" fmla="*/ 356595 w 1376471"/>
                          <a:gd name="connsiteY16" fmla="*/ 83365 h 1297010"/>
                          <a:gd name="connsiteX17" fmla="*/ 380408 w 1376471"/>
                          <a:gd name="connsiteY17" fmla="*/ 2517 h 1297010"/>
                          <a:gd name="connsiteX18" fmla="*/ 402633 w 1376471"/>
                          <a:gd name="connsiteY18" fmla="*/ 49235 h 1297010"/>
                          <a:gd name="connsiteX19" fmla="*/ 437558 w 1376471"/>
                          <a:gd name="connsiteY19" fmla="*/ 11929 h 1297010"/>
                          <a:gd name="connsiteX20" fmla="*/ 449502 w 1376471"/>
                          <a:gd name="connsiteY20" fmla="*/ 84916 h 1297010"/>
                          <a:gd name="connsiteX21" fmla="*/ 492326 w 1376471"/>
                          <a:gd name="connsiteY21" fmla="*/ 68285 h 1297010"/>
                          <a:gd name="connsiteX22" fmla="*/ 513758 w 1376471"/>
                          <a:gd name="connsiteY22" fmla="*/ 30185 h 1297010"/>
                          <a:gd name="connsiteX23" fmla="*/ 535983 w 1376471"/>
                          <a:gd name="connsiteY23" fmla="*/ 71460 h 1297010"/>
                          <a:gd name="connsiteX24" fmla="*/ 570152 w 1376471"/>
                          <a:gd name="connsiteY24" fmla="*/ 26406 h 1297010"/>
                          <a:gd name="connsiteX25" fmla="*/ 599483 w 1376471"/>
                          <a:gd name="connsiteY25" fmla="*/ 77810 h 1297010"/>
                          <a:gd name="connsiteX26" fmla="*/ 621708 w 1376471"/>
                          <a:gd name="connsiteY26" fmla="*/ 30185 h 1297010"/>
                          <a:gd name="connsiteX27" fmla="*/ 639965 w 1376471"/>
                          <a:gd name="connsiteY27" fmla="*/ 80192 h 1297010"/>
                          <a:gd name="connsiteX28" fmla="*/ 682033 w 1376471"/>
                          <a:gd name="connsiteY28" fmla="*/ 23835 h 1297010"/>
                          <a:gd name="connsiteX29" fmla="*/ 701083 w 1376471"/>
                          <a:gd name="connsiteY29" fmla="*/ 77810 h 1297010"/>
                          <a:gd name="connsiteX30" fmla="*/ 725690 w 1376471"/>
                          <a:gd name="connsiteY30" fmla="*/ 53204 h 1297010"/>
                          <a:gd name="connsiteX31" fmla="*/ 742358 w 1376471"/>
                          <a:gd name="connsiteY31" fmla="*/ 103210 h 1297010"/>
                          <a:gd name="connsiteX32" fmla="*/ 762201 w 1376471"/>
                          <a:gd name="connsiteY32" fmla="*/ 48441 h 1297010"/>
                          <a:gd name="connsiteX33" fmla="*/ 780458 w 1376471"/>
                          <a:gd name="connsiteY33" fmla="*/ 61935 h 1297010"/>
                          <a:gd name="connsiteX34" fmla="*/ 779664 w 1376471"/>
                          <a:gd name="connsiteY34" fmla="*/ 86541 h 1297010"/>
                          <a:gd name="connsiteX35" fmla="*/ 840783 w 1376471"/>
                          <a:gd name="connsiteY35" fmla="*/ 77810 h 1297010"/>
                          <a:gd name="connsiteX36" fmla="*/ 845545 w 1376471"/>
                          <a:gd name="connsiteY36" fmla="*/ 108765 h 1297010"/>
                          <a:gd name="connsiteX37" fmla="*/ 872533 w 1376471"/>
                          <a:gd name="connsiteY37" fmla="*/ 61935 h 1297010"/>
                          <a:gd name="connsiteX38" fmla="*/ 880471 w 1376471"/>
                          <a:gd name="connsiteY38" fmla="*/ 123053 h 1297010"/>
                          <a:gd name="connsiteX39" fmla="*/ 904283 w 1376471"/>
                          <a:gd name="connsiteY39" fmla="*/ 68285 h 1297010"/>
                          <a:gd name="connsiteX40" fmla="*/ 927490 w 1376471"/>
                          <a:gd name="connsiteY40" fmla="*/ 130878 h 1297010"/>
                          <a:gd name="connsiteX41" fmla="*/ 952362 w 1376471"/>
                          <a:gd name="connsiteY41" fmla="*/ 80682 h 1297010"/>
                          <a:gd name="connsiteX42" fmla="*/ 969295 w 1376471"/>
                          <a:gd name="connsiteY42" fmla="*/ 121805 h 1297010"/>
                          <a:gd name="connsiteX43" fmla="*/ 998474 w 1376471"/>
                          <a:gd name="connsiteY43" fmla="*/ 77922 h 1297010"/>
                          <a:gd name="connsiteX44" fmla="*/ 1003918 w 1376471"/>
                          <a:gd name="connsiteY44" fmla="*/ 128006 h 1297010"/>
                          <a:gd name="connsiteX45" fmla="*/ 1033135 w 1376471"/>
                          <a:gd name="connsiteY45" fmla="*/ 108576 h 1297010"/>
                          <a:gd name="connsiteX46" fmla="*/ 1061334 w 1376471"/>
                          <a:gd name="connsiteY46" fmla="*/ 21567 h 1297010"/>
                          <a:gd name="connsiteX47" fmla="*/ 1077396 w 1376471"/>
                          <a:gd name="connsiteY47" fmla="*/ 92022 h 1297010"/>
                          <a:gd name="connsiteX48" fmla="*/ 1126533 w 1376471"/>
                          <a:gd name="connsiteY48" fmla="*/ 91153 h 1297010"/>
                          <a:gd name="connsiteX49" fmla="*/ 1153521 w 1376471"/>
                          <a:gd name="connsiteY49" fmla="*/ 40503 h 1297010"/>
                          <a:gd name="connsiteX50" fmla="*/ 1177333 w 1376471"/>
                          <a:gd name="connsiteY50" fmla="*/ 112735 h 1297010"/>
                          <a:gd name="connsiteX51" fmla="*/ 1199558 w 1376471"/>
                          <a:gd name="connsiteY51" fmla="*/ 42885 h 1297010"/>
                          <a:gd name="connsiteX52" fmla="*/ 1240077 w 1376471"/>
                          <a:gd name="connsiteY52" fmla="*/ 98221 h 1297010"/>
                          <a:gd name="connsiteX53" fmla="*/ 1293901 w 1376471"/>
                          <a:gd name="connsiteY53" fmla="*/ 70553 h 1297010"/>
                          <a:gd name="connsiteX54" fmla="*/ 1328939 w 1376471"/>
                          <a:gd name="connsiteY54" fmla="*/ 104798 h 1297010"/>
                          <a:gd name="connsiteX55" fmla="*/ 1373276 w 1376471"/>
                          <a:gd name="connsiteY55" fmla="*/ 134960 h 1297010"/>
                          <a:gd name="connsiteX56" fmla="*/ 977308 w 1376471"/>
                          <a:gd name="connsiteY56" fmla="*/ 1189060 h 1297010"/>
                          <a:gd name="connsiteX57" fmla="*/ 974133 w 1376471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42185 w 1375579"/>
                          <a:gd name="connsiteY9" fmla="*/ 23835 h 1297010"/>
                          <a:gd name="connsiteX10" fmla="*/ 164447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69979 w 1375579"/>
                          <a:gd name="connsiteY13" fmla="*/ 12723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4927 w 1375579"/>
                          <a:gd name="connsiteY9" fmla="*/ 35930 h 1297010"/>
                          <a:gd name="connsiteX10" fmla="*/ 164447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69979 w 1375579"/>
                          <a:gd name="connsiteY13" fmla="*/ 12723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22832 w 1375579"/>
                          <a:gd name="connsiteY9" fmla="*/ 35930 h 1297010"/>
                          <a:gd name="connsiteX10" fmla="*/ 164447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69979 w 1375579"/>
                          <a:gd name="connsiteY13" fmla="*/ 12723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22832 w 1375579"/>
                          <a:gd name="connsiteY9" fmla="*/ 35930 h 1297010"/>
                          <a:gd name="connsiteX10" fmla="*/ 164447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69979 w 1375579"/>
                          <a:gd name="connsiteY13" fmla="*/ 12723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4447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69979 w 1375579"/>
                          <a:gd name="connsiteY13" fmla="*/ 12723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69979 w 1375579"/>
                          <a:gd name="connsiteY13" fmla="*/ 12723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84493 w 1375579"/>
                          <a:gd name="connsiteY13" fmla="*/ 22399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72398 w 1375579"/>
                          <a:gd name="connsiteY13" fmla="*/ 22399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89332 w 1375579"/>
                          <a:gd name="connsiteY13" fmla="*/ 27238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89332 w 1375579"/>
                          <a:gd name="connsiteY13" fmla="*/ 27238 h 1297010"/>
                          <a:gd name="connsiteX14" fmla="*/ 305735 w 1375579"/>
                          <a:gd name="connsiteY14" fmla="*/ 66621 h 1297010"/>
                          <a:gd name="connsiteX15" fmla="*/ 347766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89332 w 1375579"/>
                          <a:gd name="connsiteY13" fmla="*/ 27238 h 1297010"/>
                          <a:gd name="connsiteX14" fmla="*/ 305735 w 1375579"/>
                          <a:gd name="connsiteY14" fmla="*/ 66621 h 1297010"/>
                          <a:gd name="connsiteX15" fmla="*/ 340509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89332 w 1375579"/>
                          <a:gd name="connsiteY13" fmla="*/ 27238 h 1297010"/>
                          <a:gd name="connsiteX14" fmla="*/ 312992 w 1375579"/>
                          <a:gd name="connsiteY14" fmla="*/ 73879 h 1297010"/>
                          <a:gd name="connsiteX15" fmla="*/ 340509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74818 w 1375579"/>
                          <a:gd name="connsiteY13" fmla="*/ 32076 h 1297010"/>
                          <a:gd name="connsiteX14" fmla="*/ 312992 w 1375579"/>
                          <a:gd name="connsiteY14" fmla="*/ 73879 h 1297010"/>
                          <a:gd name="connsiteX15" fmla="*/ 340509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74818 w 1375579"/>
                          <a:gd name="connsiteY13" fmla="*/ 32076 h 1297010"/>
                          <a:gd name="connsiteX14" fmla="*/ 303316 w 1375579"/>
                          <a:gd name="connsiteY14" fmla="*/ 73879 h 1297010"/>
                          <a:gd name="connsiteX15" fmla="*/ 340509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74818 w 1375579"/>
                          <a:gd name="connsiteY13" fmla="*/ 32076 h 1297010"/>
                          <a:gd name="connsiteX14" fmla="*/ 303316 w 1375579"/>
                          <a:gd name="connsiteY14" fmla="*/ 73879 h 1297010"/>
                          <a:gd name="connsiteX15" fmla="*/ 340509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7010 h 1297010"/>
                          <a:gd name="connsiteX1" fmla="*/ 477941 w 1375579"/>
                          <a:gd name="connsiteY1" fmla="*/ 1208110 h 1297010"/>
                          <a:gd name="connsiteX2" fmla="*/ 4866 w 1375579"/>
                          <a:gd name="connsiteY2" fmla="*/ 119085 h 1297010"/>
                          <a:gd name="connsiteX3" fmla="*/ 30266 w 1375579"/>
                          <a:gd name="connsiteY3" fmla="*/ 115910 h 1297010"/>
                          <a:gd name="connsiteX4" fmla="*/ 39868 w 1375579"/>
                          <a:gd name="connsiteY4" fmla="*/ 59592 h 1297010"/>
                          <a:gd name="connsiteX5" fmla="*/ 58841 w 1375579"/>
                          <a:gd name="connsiteY5" fmla="*/ 115910 h 1297010"/>
                          <a:gd name="connsiteX6" fmla="*/ 82842 w 1375579"/>
                          <a:gd name="connsiteY6" fmla="*/ 63409 h 1297010"/>
                          <a:gd name="connsiteX7" fmla="*/ 108016 w 1375579"/>
                          <a:gd name="connsiteY7" fmla="*/ 69078 h 1297010"/>
                          <a:gd name="connsiteX8" fmla="*/ 135833 w 1375579"/>
                          <a:gd name="connsiteY8" fmla="*/ 108767 h 1297010"/>
                          <a:gd name="connsiteX9" fmla="*/ 137347 w 1375579"/>
                          <a:gd name="connsiteY9" fmla="*/ 40768 h 1297010"/>
                          <a:gd name="connsiteX10" fmla="*/ 169285 w 1375579"/>
                          <a:gd name="connsiteY10" fmla="*/ 92097 h 1297010"/>
                          <a:gd name="connsiteX11" fmla="*/ 198541 w 1375579"/>
                          <a:gd name="connsiteY11" fmla="*/ 27010 h 1297010"/>
                          <a:gd name="connsiteX12" fmla="*/ 226964 w 1375579"/>
                          <a:gd name="connsiteY12" fmla="*/ 76752 h 1297010"/>
                          <a:gd name="connsiteX13" fmla="*/ 274818 w 1375579"/>
                          <a:gd name="connsiteY13" fmla="*/ 32076 h 1297010"/>
                          <a:gd name="connsiteX14" fmla="*/ 303316 w 1375579"/>
                          <a:gd name="connsiteY14" fmla="*/ 73879 h 1297010"/>
                          <a:gd name="connsiteX15" fmla="*/ 340509 w 1375579"/>
                          <a:gd name="connsiteY15" fmla="*/ 30185 h 1297010"/>
                          <a:gd name="connsiteX16" fmla="*/ 355703 w 1375579"/>
                          <a:gd name="connsiteY16" fmla="*/ 83365 h 1297010"/>
                          <a:gd name="connsiteX17" fmla="*/ 379516 w 1375579"/>
                          <a:gd name="connsiteY17" fmla="*/ 2517 h 1297010"/>
                          <a:gd name="connsiteX18" fmla="*/ 401741 w 1375579"/>
                          <a:gd name="connsiteY18" fmla="*/ 49235 h 1297010"/>
                          <a:gd name="connsiteX19" fmla="*/ 436666 w 1375579"/>
                          <a:gd name="connsiteY19" fmla="*/ 11929 h 1297010"/>
                          <a:gd name="connsiteX20" fmla="*/ 448610 w 1375579"/>
                          <a:gd name="connsiteY20" fmla="*/ 84916 h 1297010"/>
                          <a:gd name="connsiteX21" fmla="*/ 491434 w 1375579"/>
                          <a:gd name="connsiteY21" fmla="*/ 68285 h 1297010"/>
                          <a:gd name="connsiteX22" fmla="*/ 512866 w 1375579"/>
                          <a:gd name="connsiteY22" fmla="*/ 30185 h 1297010"/>
                          <a:gd name="connsiteX23" fmla="*/ 535091 w 1375579"/>
                          <a:gd name="connsiteY23" fmla="*/ 71460 h 1297010"/>
                          <a:gd name="connsiteX24" fmla="*/ 569260 w 1375579"/>
                          <a:gd name="connsiteY24" fmla="*/ 26406 h 1297010"/>
                          <a:gd name="connsiteX25" fmla="*/ 598591 w 1375579"/>
                          <a:gd name="connsiteY25" fmla="*/ 77810 h 1297010"/>
                          <a:gd name="connsiteX26" fmla="*/ 620816 w 1375579"/>
                          <a:gd name="connsiteY26" fmla="*/ 30185 h 1297010"/>
                          <a:gd name="connsiteX27" fmla="*/ 639073 w 1375579"/>
                          <a:gd name="connsiteY27" fmla="*/ 80192 h 1297010"/>
                          <a:gd name="connsiteX28" fmla="*/ 681141 w 1375579"/>
                          <a:gd name="connsiteY28" fmla="*/ 23835 h 1297010"/>
                          <a:gd name="connsiteX29" fmla="*/ 700191 w 1375579"/>
                          <a:gd name="connsiteY29" fmla="*/ 77810 h 1297010"/>
                          <a:gd name="connsiteX30" fmla="*/ 724798 w 1375579"/>
                          <a:gd name="connsiteY30" fmla="*/ 53204 h 1297010"/>
                          <a:gd name="connsiteX31" fmla="*/ 741466 w 1375579"/>
                          <a:gd name="connsiteY31" fmla="*/ 103210 h 1297010"/>
                          <a:gd name="connsiteX32" fmla="*/ 761309 w 1375579"/>
                          <a:gd name="connsiteY32" fmla="*/ 48441 h 1297010"/>
                          <a:gd name="connsiteX33" fmla="*/ 779566 w 1375579"/>
                          <a:gd name="connsiteY33" fmla="*/ 61935 h 1297010"/>
                          <a:gd name="connsiteX34" fmla="*/ 778772 w 1375579"/>
                          <a:gd name="connsiteY34" fmla="*/ 86541 h 1297010"/>
                          <a:gd name="connsiteX35" fmla="*/ 839891 w 1375579"/>
                          <a:gd name="connsiteY35" fmla="*/ 77810 h 1297010"/>
                          <a:gd name="connsiteX36" fmla="*/ 844653 w 1375579"/>
                          <a:gd name="connsiteY36" fmla="*/ 108765 h 1297010"/>
                          <a:gd name="connsiteX37" fmla="*/ 871641 w 1375579"/>
                          <a:gd name="connsiteY37" fmla="*/ 61935 h 1297010"/>
                          <a:gd name="connsiteX38" fmla="*/ 879579 w 1375579"/>
                          <a:gd name="connsiteY38" fmla="*/ 123053 h 1297010"/>
                          <a:gd name="connsiteX39" fmla="*/ 903391 w 1375579"/>
                          <a:gd name="connsiteY39" fmla="*/ 68285 h 1297010"/>
                          <a:gd name="connsiteX40" fmla="*/ 926598 w 1375579"/>
                          <a:gd name="connsiteY40" fmla="*/ 130878 h 1297010"/>
                          <a:gd name="connsiteX41" fmla="*/ 951470 w 1375579"/>
                          <a:gd name="connsiteY41" fmla="*/ 80682 h 1297010"/>
                          <a:gd name="connsiteX42" fmla="*/ 968403 w 1375579"/>
                          <a:gd name="connsiteY42" fmla="*/ 121805 h 1297010"/>
                          <a:gd name="connsiteX43" fmla="*/ 997582 w 1375579"/>
                          <a:gd name="connsiteY43" fmla="*/ 77922 h 1297010"/>
                          <a:gd name="connsiteX44" fmla="*/ 1003026 w 1375579"/>
                          <a:gd name="connsiteY44" fmla="*/ 128006 h 1297010"/>
                          <a:gd name="connsiteX45" fmla="*/ 1032243 w 1375579"/>
                          <a:gd name="connsiteY45" fmla="*/ 108576 h 1297010"/>
                          <a:gd name="connsiteX46" fmla="*/ 1060442 w 1375579"/>
                          <a:gd name="connsiteY46" fmla="*/ 21567 h 1297010"/>
                          <a:gd name="connsiteX47" fmla="*/ 1076504 w 1375579"/>
                          <a:gd name="connsiteY47" fmla="*/ 92022 h 1297010"/>
                          <a:gd name="connsiteX48" fmla="*/ 1125641 w 1375579"/>
                          <a:gd name="connsiteY48" fmla="*/ 91153 h 1297010"/>
                          <a:gd name="connsiteX49" fmla="*/ 1152629 w 1375579"/>
                          <a:gd name="connsiteY49" fmla="*/ 40503 h 1297010"/>
                          <a:gd name="connsiteX50" fmla="*/ 1176441 w 1375579"/>
                          <a:gd name="connsiteY50" fmla="*/ 112735 h 1297010"/>
                          <a:gd name="connsiteX51" fmla="*/ 1198666 w 1375579"/>
                          <a:gd name="connsiteY51" fmla="*/ 42885 h 1297010"/>
                          <a:gd name="connsiteX52" fmla="*/ 1239185 w 1375579"/>
                          <a:gd name="connsiteY52" fmla="*/ 98221 h 1297010"/>
                          <a:gd name="connsiteX53" fmla="*/ 1293009 w 1375579"/>
                          <a:gd name="connsiteY53" fmla="*/ 70553 h 1297010"/>
                          <a:gd name="connsiteX54" fmla="*/ 1328047 w 1375579"/>
                          <a:gd name="connsiteY54" fmla="*/ 104798 h 1297010"/>
                          <a:gd name="connsiteX55" fmla="*/ 1372384 w 1375579"/>
                          <a:gd name="connsiteY55" fmla="*/ 134960 h 1297010"/>
                          <a:gd name="connsiteX56" fmla="*/ 976416 w 1375579"/>
                          <a:gd name="connsiteY56" fmla="*/ 1189060 h 1297010"/>
                          <a:gd name="connsiteX57" fmla="*/ 973241 w 1375579"/>
                          <a:gd name="connsiteY57" fmla="*/ 1287485 h 1297010"/>
                          <a:gd name="connsiteX0" fmla="*/ 477941 w 1375579"/>
                          <a:gd name="connsiteY0" fmla="*/ 1295833 h 1295833"/>
                          <a:gd name="connsiteX1" fmla="*/ 477941 w 1375579"/>
                          <a:gd name="connsiteY1" fmla="*/ 1206933 h 1295833"/>
                          <a:gd name="connsiteX2" fmla="*/ 4866 w 1375579"/>
                          <a:gd name="connsiteY2" fmla="*/ 117908 h 1295833"/>
                          <a:gd name="connsiteX3" fmla="*/ 30266 w 1375579"/>
                          <a:gd name="connsiteY3" fmla="*/ 114733 h 1295833"/>
                          <a:gd name="connsiteX4" fmla="*/ 39868 w 1375579"/>
                          <a:gd name="connsiteY4" fmla="*/ 58415 h 1295833"/>
                          <a:gd name="connsiteX5" fmla="*/ 58841 w 1375579"/>
                          <a:gd name="connsiteY5" fmla="*/ 114733 h 1295833"/>
                          <a:gd name="connsiteX6" fmla="*/ 82842 w 1375579"/>
                          <a:gd name="connsiteY6" fmla="*/ 62232 h 1295833"/>
                          <a:gd name="connsiteX7" fmla="*/ 108016 w 1375579"/>
                          <a:gd name="connsiteY7" fmla="*/ 67901 h 1295833"/>
                          <a:gd name="connsiteX8" fmla="*/ 135833 w 1375579"/>
                          <a:gd name="connsiteY8" fmla="*/ 107590 h 1295833"/>
                          <a:gd name="connsiteX9" fmla="*/ 137347 w 1375579"/>
                          <a:gd name="connsiteY9" fmla="*/ 39591 h 1295833"/>
                          <a:gd name="connsiteX10" fmla="*/ 169285 w 1375579"/>
                          <a:gd name="connsiteY10" fmla="*/ 90920 h 1295833"/>
                          <a:gd name="connsiteX11" fmla="*/ 198541 w 1375579"/>
                          <a:gd name="connsiteY11" fmla="*/ 25833 h 1295833"/>
                          <a:gd name="connsiteX12" fmla="*/ 226964 w 1375579"/>
                          <a:gd name="connsiteY12" fmla="*/ 75575 h 1295833"/>
                          <a:gd name="connsiteX13" fmla="*/ 274818 w 1375579"/>
                          <a:gd name="connsiteY13" fmla="*/ 30899 h 1295833"/>
                          <a:gd name="connsiteX14" fmla="*/ 303316 w 1375579"/>
                          <a:gd name="connsiteY14" fmla="*/ 72702 h 1295833"/>
                          <a:gd name="connsiteX15" fmla="*/ 340509 w 1375579"/>
                          <a:gd name="connsiteY15" fmla="*/ 29008 h 1295833"/>
                          <a:gd name="connsiteX16" fmla="*/ 355703 w 1375579"/>
                          <a:gd name="connsiteY16" fmla="*/ 82188 h 1295833"/>
                          <a:gd name="connsiteX17" fmla="*/ 379516 w 1375579"/>
                          <a:gd name="connsiteY17" fmla="*/ 1340 h 1295833"/>
                          <a:gd name="connsiteX18" fmla="*/ 401741 w 1375579"/>
                          <a:gd name="connsiteY18" fmla="*/ 48058 h 1295833"/>
                          <a:gd name="connsiteX19" fmla="*/ 436666 w 1375579"/>
                          <a:gd name="connsiteY19" fmla="*/ 10752 h 1295833"/>
                          <a:gd name="connsiteX20" fmla="*/ 448610 w 1375579"/>
                          <a:gd name="connsiteY20" fmla="*/ 83739 h 1295833"/>
                          <a:gd name="connsiteX21" fmla="*/ 491434 w 1375579"/>
                          <a:gd name="connsiteY21" fmla="*/ 67108 h 1295833"/>
                          <a:gd name="connsiteX22" fmla="*/ 512866 w 1375579"/>
                          <a:gd name="connsiteY22" fmla="*/ 29008 h 1295833"/>
                          <a:gd name="connsiteX23" fmla="*/ 535091 w 1375579"/>
                          <a:gd name="connsiteY23" fmla="*/ 70283 h 1295833"/>
                          <a:gd name="connsiteX24" fmla="*/ 569260 w 1375579"/>
                          <a:gd name="connsiteY24" fmla="*/ 25229 h 1295833"/>
                          <a:gd name="connsiteX25" fmla="*/ 598591 w 1375579"/>
                          <a:gd name="connsiteY25" fmla="*/ 76633 h 1295833"/>
                          <a:gd name="connsiteX26" fmla="*/ 620816 w 1375579"/>
                          <a:gd name="connsiteY26" fmla="*/ 29008 h 1295833"/>
                          <a:gd name="connsiteX27" fmla="*/ 639073 w 1375579"/>
                          <a:gd name="connsiteY27" fmla="*/ 79015 h 1295833"/>
                          <a:gd name="connsiteX28" fmla="*/ 681141 w 1375579"/>
                          <a:gd name="connsiteY28" fmla="*/ 22658 h 1295833"/>
                          <a:gd name="connsiteX29" fmla="*/ 700191 w 1375579"/>
                          <a:gd name="connsiteY29" fmla="*/ 76633 h 1295833"/>
                          <a:gd name="connsiteX30" fmla="*/ 724798 w 1375579"/>
                          <a:gd name="connsiteY30" fmla="*/ 52027 h 1295833"/>
                          <a:gd name="connsiteX31" fmla="*/ 741466 w 1375579"/>
                          <a:gd name="connsiteY31" fmla="*/ 102033 h 1295833"/>
                          <a:gd name="connsiteX32" fmla="*/ 761309 w 1375579"/>
                          <a:gd name="connsiteY32" fmla="*/ 47264 h 1295833"/>
                          <a:gd name="connsiteX33" fmla="*/ 779566 w 1375579"/>
                          <a:gd name="connsiteY33" fmla="*/ 60758 h 1295833"/>
                          <a:gd name="connsiteX34" fmla="*/ 778772 w 1375579"/>
                          <a:gd name="connsiteY34" fmla="*/ 85364 h 1295833"/>
                          <a:gd name="connsiteX35" fmla="*/ 839891 w 1375579"/>
                          <a:gd name="connsiteY35" fmla="*/ 76633 h 1295833"/>
                          <a:gd name="connsiteX36" fmla="*/ 844653 w 1375579"/>
                          <a:gd name="connsiteY36" fmla="*/ 107588 h 1295833"/>
                          <a:gd name="connsiteX37" fmla="*/ 871641 w 1375579"/>
                          <a:gd name="connsiteY37" fmla="*/ 60758 h 1295833"/>
                          <a:gd name="connsiteX38" fmla="*/ 879579 w 1375579"/>
                          <a:gd name="connsiteY38" fmla="*/ 121876 h 1295833"/>
                          <a:gd name="connsiteX39" fmla="*/ 903391 w 1375579"/>
                          <a:gd name="connsiteY39" fmla="*/ 67108 h 1295833"/>
                          <a:gd name="connsiteX40" fmla="*/ 926598 w 1375579"/>
                          <a:gd name="connsiteY40" fmla="*/ 129701 h 1295833"/>
                          <a:gd name="connsiteX41" fmla="*/ 951470 w 1375579"/>
                          <a:gd name="connsiteY41" fmla="*/ 79505 h 1295833"/>
                          <a:gd name="connsiteX42" fmla="*/ 968403 w 1375579"/>
                          <a:gd name="connsiteY42" fmla="*/ 120628 h 1295833"/>
                          <a:gd name="connsiteX43" fmla="*/ 997582 w 1375579"/>
                          <a:gd name="connsiteY43" fmla="*/ 76745 h 1295833"/>
                          <a:gd name="connsiteX44" fmla="*/ 1003026 w 1375579"/>
                          <a:gd name="connsiteY44" fmla="*/ 126829 h 1295833"/>
                          <a:gd name="connsiteX45" fmla="*/ 1032243 w 1375579"/>
                          <a:gd name="connsiteY45" fmla="*/ 107399 h 1295833"/>
                          <a:gd name="connsiteX46" fmla="*/ 1060442 w 1375579"/>
                          <a:gd name="connsiteY46" fmla="*/ 20390 h 1295833"/>
                          <a:gd name="connsiteX47" fmla="*/ 1076504 w 1375579"/>
                          <a:gd name="connsiteY47" fmla="*/ 90845 h 1295833"/>
                          <a:gd name="connsiteX48" fmla="*/ 1125641 w 1375579"/>
                          <a:gd name="connsiteY48" fmla="*/ 89976 h 1295833"/>
                          <a:gd name="connsiteX49" fmla="*/ 1152629 w 1375579"/>
                          <a:gd name="connsiteY49" fmla="*/ 39326 h 1295833"/>
                          <a:gd name="connsiteX50" fmla="*/ 1176441 w 1375579"/>
                          <a:gd name="connsiteY50" fmla="*/ 111558 h 1295833"/>
                          <a:gd name="connsiteX51" fmla="*/ 1198666 w 1375579"/>
                          <a:gd name="connsiteY51" fmla="*/ 41708 h 1295833"/>
                          <a:gd name="connsiteX52" fmla="*/ 1239185 w 1375579"/>
                          <a:gd name="connsiteY52" fmla="*/ 97044 h 1295833"/>
                          <a:gd name="connsiteX53" fmla="*/ 1293009 w 1375579"/>
                          <a:gd name="connsiteY53" fmla="*/ 69376 h 1295833"/>
                          <a:gd name="connsiteX54" fmla="*/ 1328047 w 1375579"/>
                          <a:gd name="connsiteY54" fmla="*/ 103621 h 1295833"/>
                          <a:gd name="connsiteX55" fmla="*/ 1372384 w 1375579"/>
                          <a:gd name="connsiteY55" fmla="*/ 133783 h 1295833"/>
                          <a:gd name="connsiteX56" fmla="*/ 976416 w 1375579"/>
                          <a:gd name="connsiteY56" fmla="*/ 1187883 h 1295833"/>
                          <a:gd name="connsiteX57" fmla="*/ 973241 w 1375579"/>
                          <a:gd name="connsiteY57" fmla="*/ 1286308 h 1295833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0442 w 1375579"/>
                          <a:gd name="connsiteY46" fmla="*/ 19302 h 1294745"/>
                          <a:gd name="connsiteX47" fmla="*/ 1076504 w 1375579"/>
                          <a:gd name="connsiteY47" fmla="*/ 89757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0442 w 1375579"/>
                          <a:gd name="connsiteY46" fmla="*/ 28979 h 1294745"/>
                          <a:gd name="connsiteX47" fmla="*/ 1076504 w 1375579"/>
                          <a:gd name="connsiteY47" fmla="*/ 89757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0442 w 1375579"/>
                          <a:gd name="connsiteY46" fmla="*/ 28979 h 1294745"/>
                          <a:gd name="connsiteX47" fmla="*/ 1076504 w 1375579"/>
                          <a:gd name="connsiteY47" fmla="*/ 89757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0442 w 1375579"/>
                          <a:gd name="connsiteY46" fmla="*/ 28979 h 1294745"/>
                          <a:gd name="connsiteX47" fmla="*/ 1076504 w 1375579"/>
                          <a:gd name="connsiteY47" fmla="*/ 89757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2861 w 1375579"/>
                          <a:gd name="connsiteY46" fmla="*/ 16883 h 1294745"/>
                          <a:gd name="connsiteX47" fmla="*/ 1076504 w 1375579"/>
                          <a:gd name="connsiteY47" fmla="*/ 89757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2861 w 1375579"/>
                          <a:gd name="connsiteY46" fmla="*/ 16883 h 1294745"/>
                          <a:gd name="connsiteX47" fmla="*/ 1076504 w 1375579"/>
                          <a:gd name="connsiteY47" fmla="*/ 89757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2861 w 1375579"/>
                          <a:gd name="connsiteY46" fmla="*/ 16883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2861 w 1375579"/>
                          <a:gd name="connsiteY46" fmla="*/ 16883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2861 w 1375579"/>
                          <a:gd name="connsiteY46" fmla="*/ 16883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38238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2861 w 1375579"/>
                          <a:gd name="connsiteY46" fmla="*/ 16883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47914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62861 w 1375579"/>
                          <a:gd name="connsiteY46" fmla="*/ 16883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47914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47914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47914 h 1294745"/>
                          <a:gd name="connsiteX50" fmla="*/ 1176441 w 1375579"/>
                          <a:gd name="connsiteY50" fmla="*/ 110470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47914 h 1294745"/>
                          <a:gd name="connsiteX50" fmla="*/ 1161927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47914 h 1294745"/>
                          <a:gd name="connsiteX50" fmla="*/ 1176441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25641 w 1375579"/>
                          <a:gd name="connsiteY48" fmla="*/ 88888 h 1294745"/>
                          <a:gd name="connsiteX49" fmla="*/ 1152629 w 1375579"/>
                          <a:gd name="connsiteY49" fmla="*/ 47914 h 1294745"/>
                          <a:gd name="connsiteX50" fmla="*/ 1176441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52629 w 1375579"/>
                          <a:gd name="connsiteY49" fmla="*/ 47914 h 1294745"/>
                          <a:gd name="connsiteX50" fmla="*/ 1176441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38115 w 1375579"/>
                          <a:gd name="connsiteY49" fmla="*/ 40657 h 1294745"/>
                          <a:gd name="connsiteX50" fmla="*/ 1176441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38115 w 1375579"/>
                          <a:gd name="connsiteY49" fmla="*/ 40657 h 1294745"/>
                          <a:gd name="connsiteX50" fmla="*/ 1176441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50210 w 1375579"/>
                          <a:gd name="connsiteY49" fmla="*/ 40657 h 1294745"/>
                          <a:gd name="connsiteX50" fmla="*/ 1176441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50210 w 1375579"/>
                          <a:gd name="connsiteY49" fmla="*/ 40657 h 1294745"/>
                          <a:gd name="connsiteX50" fmla="*/ 1166765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50210 w 1375579"/>
                          <a:gd name="connsiteY49" fmla="*/ 40657 h 1294745"/>
                          <a:gd name="connsiteX50" fmla="*/ 1166765 w 1375579"/>
                          <a:gd name="connsiteY50" fmla="*/ 112889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50210 w 1375579"/>
                          <a:gd name="connsiteY49" fmla="*/ 40657 h 1294745"/>
                          <a:gd name="connsiteX50" fmla="*/ 1166765 w 1375579"/>
                          <a:gd name="connsiteY50" fmla="*/ 95956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50210 w 1375579"/>
                          <a:gd name="connsiteY49" fmla="*/ 40657 h 1294745"/>
                          <a:gd name="connsiteX50" fmla="*/ 1166765 w 1375579"/>
                          <a:gd name="connsiteY50" fmla="*/ 95956 h 1294745"/>
                          <a:gd name="connsiteX51" fmla="*/ 1198666 w 1375579"/>
                          <a:gd name="connsiteY51" fmla="*/ 40620 h 1294745"/>
                          <a:gd name="connsiteX52" fmla="*/ 1239185 w 1375579"/>
                          <a:gd name="connsiteY52" fmla="*/ 95956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579"/>
                          <a:gd name="connsiteY0" fmla="*/ 1294745 h 1294745"/>
                          <a:gd name="connsiteX1" fmla="*/ 477941 w 1375579"/>
                          <a:gd name="connsiteY1" fmla="*/ 1205845 h 1294745"/>
                          <a:gd name="connsiteX2" fmla="*/ 4866 w 1375579"/>
                          <a:gd name="connsiteY2" fmla="*/ 116820 h 1294745"/>
                          <a:gd name="connsiteX3" fmla="*/ 30266 w 1375579"/>
                          <a:gd name="connsiteY3" fmla="*/ 113645 h 1294745"/>
                          <a:gd name="connsiteX4" fmla="*/ 39868 w 1375579"/>
                          <a:gd name="connsiteY4" fmla="*/ 57327 h 1294745"/>
                          <a:gd name="connsiteX5" fmla="*/ 58841 w 1375579"/>
                          <a:gd name="connsiteY5" fmla="*/ 113645 h 1294745"/>
                          <a:gd name="connsiteX6" fmla="*/ 82842 w 1375579"/>
                          <a:gd name="connsiteY6" fmla="*/ 61144 h 1294745"/>
                          <a:gd name="connsiteX7" fmla="*/ 108016 w 1375579"/>
                          <a:gd name="connsiteY7" fmla="*/ 66813 h 1294745"/>
                          <a:gd name="connsiteX8" fmla="*/ 135833 w 1375579"/>
                          <a:gd name="connsiteY8" fmla="*/ 106502 h 1294745"/>
                          <a:gd name="connsiteX9" fmla="*/ 137347 w 1375579"/>
                          <a:gd name="connsiteY9" fmla="*/ 38503 h 1294745"/>
                          <a:gd name="connsiteX10" fmla="*/ 169285 w 1375579"/>
                          <a:gd name="connsiteY10" fmla="*/ 89832 h 1294745"/>
                          <a:gd name="connsiteX11" fmla="*/ 198541 w 1375579"/>
                          <a:gd name="connsiteY11" fmla="*/ 24745 h 1294745"/>
                          <a:gd name="connsiteX12" fmla="*/ 226964 w 1375579"/>
                          <a:gd name="connsiteY12" fmla="*/ 74487 h 1294745"/>
                          <a:gd name="connsiteX13" fmla="*/ 274818 w 1375579"/>
                          <a:gd name="connsiteY13" fmla="*/ 29811 h 1294745"/>
                          <a:gd name="connsiteX14" fmla="*/ 303316 w 1375579"/>
                          <a:gd name="connsiteY14" fmla="*/ 71614 h 1294745"/>
                          <a:gd name="connsiteX15" fmla="*/ 340509 w 1375579"/>
                          <a:gd name="connsiteY15" fmla="*/ 27920 h 1294745"/>
                          <a:gd name="connsiteX16" fmla="*/ 355703 w 1375579"/>
                          <a:gd name="connsiteY16" fmla="*/ 81100 h 1294745"/>
                          <a:gd name="connsiteX17" fmla="*/ 379516 w 1375579"/>
                          <a:gd name="connsiteY17" fmla="*/ 252 h 1294745"/>
                          <a:gd name="connsiteX18" fmla="*/ 396903 w 1375579"/>
                          <a:gd name="connsiteY18" fmla="*/ 54227 h 1294745"/>
                          <a:gd name="connsiteX19" fmla="*/ 436666 w 1375579"/>
                          <a:gd name="connsiteY19" fmla="*/ 9664 h 1294745"/>
                          <a:gd name="connsiteX20" fmla="*/ 448610 w 1375579"/>
                          <a:gd name="connsiteY20" fmla="*/ 82651 h 1294745"/>
                          <a:gd name="connsiteX21" fmla="*/ 491434 w 1375579"/>
                          <a:gd name="connsiteY21" fmla="*/ 66020 h 1294745"/>
                          <a:gd name="connsiteX22" fmla="*/ 512866 w 1375579"/>
                          <a:gd name="connsiteY22" fmla="*/ 27920 h 1294745"/>
                          <a:gd name="connsiteX23" fmla="*/ 535091 w 1375579"/>
                          <a:gd name="connsiteY23" fmla="*/ 69195 h 1294745"/>
                          <a:gd name="connsiteX24" fmla="*/ 569260 w 1375579"/>
                          <a:gd name="connsiteY24" fmla="*/ 24141 h 1294745"/>
                          <a:gd name="connsiteX25" fmla="*/ 598591 w 1375579"/>
                          <a:gd name="connsiteY25" fmla="*/ 75545 h 1294745"/>
                          <a:gd name="connsiteX26" fmla="*/ 620816 w 1375579"/>
                          <a:gd name="connsiteY26" fmla="*/ 27920 h 1294745"/>
                          <a:gd name="connsiteX27" fmla="*/ 639073 w 1375579"/>
                          <a:gd name="connsiteY27" fmla="*/ 77927 h 1294745"/>
                          <a:gd name="connsiteX28" fmla="*/ 681141 w 1375579"/>
                          <a:gd name="connsiteY28" fmla="*/ 21570 h 1294745"/>
                          <a:gd name="connsiteX29" fmla="*/ 700191 w 1375579"/>
                          <a:gd name="connsiteY29" fmla="*/ 75545 h 1294745"/>
                          <a:gd name="connsiteX30" fmla="*/ 724798 w 1375579"/>
                          <a:gd name="connsiteY30" fmla="*/ 50939 h 1294745"/>
                          <a:gd name="connsiteX31" fmla="*/ 741466 w 1375579"/>
                          <a:gd name="connsiteY31" fmla="*/ 100945 h 1294745"/>
                          <a:gd name="connsiteX32" fmla="*/ 761309 w 1375579"/>
                          <a:gd name="connsiteY32" fmla="*/ 46176 h 1294745"/>
                          <a:gd name="connsiteX33" fmla="*/ 779566 w 1375579"/>
                          <a:gd name="connsiteY33" fmla="*/ 59670 h 1294745"/>
                          <a:gd name="connsiteX34" fmla="*/ 778772 w 1375579"/>
                          <a:gd name="connsiteY34" fmla="*/ 84276 h 1294745"/>
                          <a:gd name="connsiteX35" fmla="*/ 839891 w 1375579"/>
                          <a:gd name="connsiteY35" fmla="*/ 75545 h 1294745"/>
                          <a:gd name="connsiteX36" fmla="*/ 844653 w 1375579"/>
                          <a:gd name="connsiteY36" fmla="*/ 106500 h 1294745"/>
                          <a:gd name="connsiteX37" fmla="*/ 871641 w 1375579"/>
                          <a:gd name="connsiteY37" fmla="*/ 59670 h 1294745"/>
                          <a:gd name="connsiteX38" fmla="*/ 879579 w 1375579"/>
                          <a:gd name="connsiteY38" fmla="*/ 120788 h 1294745"/>
                          <a:gd name="connsiteX39" fmla="*/ 903391 w 1375579"/>
                          <a:gd name="connsiteY39" fmla="*/ 66020 h 1294745"/>
                          <a:gd name="connsiteX40" fmla="*/ 926598 w 1375579"/>
                          <a:gd name="connsiteY40" fmla="*/ 128613 h 1294745"/>
                          <a:gd name="connsiteX41" fmla="*/ 951470 w 1375579"/>
                          <a:gd name="connsiteY41" fmla="*/ 78417 h 1294745"/>
                          <a:gd name="connsiteX42" fmla="*/ 968403 w 1375579"/>
                          <a:gd name="connsiteY42" fmla="*/ 119540 h 1294745"/>
                          <a:gd name="connsiteX43" fmla="*/ 997582 w 1375579"/>
                          <a:gd name="connsiteY43" fmla="*/ 75657 h 1294745"/>
                          <a:gd name="connsiteX44" fmla="*/ 1003026 w 1375579"/>
                          <a:gd name="connsiteY44" fmla="*/ 125741 h 1294745"/>
                          <a:gd name="connsiteX45" fmla="*/ 1032243 w 1375579"/>
                          <a:gd name="connsiteY45" fmla="*/ 106311 h 1294745"/>
                          <a:gd name="connsiteX46" fmla="*/ 1055604 w 1375579"/>
                          <a:gd name="connsiteY46" fmla="*/ 26560 h 1294745"/>
                          <a:gd name="connsiteX47" fmla="*/ 1066828 w 1375579"/>
                          <a:gd name="connsiteY47" fmla="*/ 94595 h 1294745"/>
                          <a:gd name="connsiteX48" fmla="*/ 1113546 w 1375579"/>
                          <a:gd name="connsiteY48" fmla="*/ 86469 h 1294745"/>
                          <a:gd name="connsiteX49" fmla="*/ 1150210 w 1375579"/>
                          <a:gd name="connsiteY49" fmla="*/ 40657 h 1294745"/>
                          <a:gd name="connsiteX50" fmla="*/ 1166765 w 1375579"/>
                          <a:gd name="connsiteY50" fmla="*/ 95956 h 1294745"/>
                          <a:gd name="connsiteX51" fmla="*/ 1198666 w 1375579"/>
                          <a:gd name="connsiteY51" fmla="*/ 40620 h 1294745"/>
                          <a:gd name="connsiteX52" fmla="*/ 1227090 w 1375579"/>
                          <a:gd name="connsiteY52" fmla="*/ 103213 h 1294745"/>
                          <a:gd name="connsiteX53" fmla="*/ 1293009 w 1375579"/>
                          <a:gd name="connsiteY53" fmla="*/ 68288 h 1294745"/>
                          <a:gd name="connsiteX54" fmla="*/ 1328047 w 1375579"/>
                          <a:gd name="connsiteY54" fmla="*/ 102533 h 1294745"/>
                          <a:gd name="connsiteX55" fmla="*/ 1372384 w 1375579"/>
                          <a:gd name="connsiteY55" fmla="*/ 132695 h 1294745"/>
                          <a:gd name="connsiteX56" fmla="*/ 976416 w 1375579"/>
                          <a:gd name="connsiteY56" fmla="*/ 1186795 h 1294745"/>
                          <a:gd name="connsiteX57" fmla="*/ 973241 w 1375579"/>
                          <a:gd name="connsiteY57" fmla="*/ 1285220 h 1294745"/>
                          <a:gd name="connsiteX0" fmla="*/ 477941 w 1375664"/>
                          <a:gd name="connsiteY0" fmla="*/ 1294745 h 1294745"/>
                          <a:gd name="connsiteX1" fmla="*/ 477941 w 1375664"/>
                          <a:gd name="connsiteY1" fmla="*/ 1205845 h 1294745"/>
                          <a:gd name="connsiteX2" fmla="*/ 4866 w 1375664"/>
                          <a:gd name="connsiteY2" fmla="*/ 116820 h 1294745"/>
                          <a:gd name="connsiteX3" fmla="*/ 30266 w 1375664"/>
                          <a:gd name="connsiteY3" fmla="*/ 113645 h 1294745"/>
                          <a:gd name="connsiteX4" fmla="*/ 39868 w 1375664"/>
                          <a:gd name="connsiteY4" fmla="*/ 57327 h 1294745"/>
                          <a:gd name="connsiteX5" fmla="*/ 58841 w 1375664"/>
                          <a:gd name="connsiteY5" fmla="*/ 113645 h 1294745"/>
                          <a:gd name="connsiteX6" fmla="*/ 82842 w 1375664"/>
                          <a:gd name="connsiteY6" fmla="*/ 61144 h 1294745"/>
                          <a:gd name="connsiteX7" fmla="*/ 108016 w 1375664"/>
                          <a:gd name="connsiteY7" fmla="*/ 66813 h 1294745"/>
                          <a:gd name="connsiteX8" fmla="*/ 135833 w 1375664"/>
                          <a:gd name="connsiteY8" fmla="*/ 106502 h 1294745"/>
                          <a:gd name="connsiteX9" fmla="*/ 137347 w 1375664"/>
                          <a:gd name="connsiteY9" fmla="*/ 38503 h 1294745"/>
                          <a:gd name="connsiteX10" fmla="*/ 169285 w 1375664"/>
                          <a:gd name="connsiteY10" fmla="*/ 89832 h 1294745"/>
                          <a:gd name="connsiteX11" fmla="*/ 198541 w 1375664"/>
                          <a:gd name="connsiteY11" fmla="*/ 24745 h 1294745"/>
                          <a:gd name="connsiteX12" fmla="*/ 226964 w 1375664"/>
                          <a:gd name="connsiteY12" fmla="*/ 74487 h 1294745"/>
                          <a:gd name="connsiteX13" fmla="*/ 274818 w 1375664"/>
                          <a:gd name="connsiteY13" fmla="*/ 29811 h 1294745"/>
                          <a:gd name="connsiteX14" fmla="*/ 303316 w 1375664"/>
                          <a:gd name="connsiteY14" fmla="*/ 71614 h 1294745"/>
                          <a:gd name="connsiteX15" fmla="*/ 340509 w 1375664"/>
                          <a:gd name="connsiteY15" fmla="*/ 27920 h 1294745"/>
                          <a:gd name="connsiteX16" fmla="*/ 355703 w 1375664"/>
                          <a:gd name="connsiteY16" fmla="*/ 81100 h 1294745"/>
                          <a:gd name="connsiteX17" fmla="*/ 379516 w 1375664"/>
                          <a:gd name="connsiteY17" fmla="*/ 252 h 1294745"/>
                          <a:gd name="connsiteX18" fmla="*/ 396903 w 1375664"/>
                          <a:gd name="connsiteY18" fmla="*/ 54227 h 1294745"/>
                          <a:gd name="connsiteX19" fmla="*/ 436666 w 1375664"/>
                          <a:gd name="connsiteY19" fmla="*/ 9664 h 1294745"/>
                          <a:gd name="connsiteX20" fmla="*/ 448610 w 1375664"/>
                          <a:gd name="connsiteY20" fmla="*/ 82651 h 1294745"/>
                          <a:gd name="connsiteX21" fmla="*/ 491434 w 1375664"/>
                          <a:gd name="connsiteY21" fmla="*/ 66020 h 1294745"/>
                          <a:gd name="connsiteX22" fmla="*/ 512866 w 1375664"/>
                          <a:gd name="connsiteY22" fmla="*/ 27920 h 1294745"/>
                          <a:gd name="connsiteX23" fmla="*/ 535091 w 1375664"/>
                          <a:gd name="connsiteY23" fmla="*/ 69195 h 1294745"/>
                          <a:gd name="connsiteX24" fmla="*/ 569260 w 1375664"/>
                          <a:gd name="connsiteY24" fmla="*/ 24141 h 1294745"/>
                          <a:gd name="connsiteX25" fmla="*/ 598591 w 1375664"/>
                          <a:gd name="connsiteY25" fmla="*/ 75545 h 1294745"/>
                          <a:gd name="connsiteX26" fmla="*/ 620816 w 1375664"/>
                          <a:gd name="connsiteY26" fmla="*/ 27920 h 1294745"/>
                          <a:gd name="connsiteX27" fmla="*/ 639073 w 1375664"/>
                          <a:gd name="connsiteY27" fmla="*/ 77927 h 1294745"/>
                          <a:gd name="connsiteX28" fmla="*/ 681141 w 1375664"/>
                          <a:gd name="connsiteY28" fmla="*/ 21570 h 1294745"/>
                          <a:gd name="connsiteX29" fmla="*/ 700191 w 1375664"/>
                          <a:gd name="connsiteY29" fmla="*/ 75545 h 1294745"/>
                          <a:gd name="connsiteX30" fmla="*/ 724798 w 1375664"/>
                          <a:gd name="connsiteY30" fmla="*/ 50939 h 1294745"/>
                          <a:gd name="connsiteX31" fmla="*/ 741466 w 1375664"/>
                          <a:gd name="connsiteY31" fmla="*/ 100945 h 1294745"/>
                          <a:gd name="connsiteX32" fmla="*/ 761309 w 1375664"/>
                          <a:gd name="connsiteY32" fmla="*/ 46176 h 1294745"/>
                          <a:gd name="connsiteX33" fmla="*/ 779566 w 1375664"/>
                          <a:gd name="connsiteY33" fmla="*/ 59670 h 1294745"/>
                          <a:gd name="connsiteX34" fmla="*/ 778772 w 1375664"/>
                          <a:gd name="connsiteY34" fmla="*/ 84276 h 1294745"/>
                          <a:gd name="connsiteX35" fmla="*/ 839891 w 1375664"/>
                          <a:gd name="connsiteY35" fmla="*/ 75545 h 1294745"/>
                          <a:gd name="connsiteX36" fmla="*/ 844653 w 1375664"/>
                          <a:gd name="connsiteY36" fmla="*/ 106500 h 1294745"/>
                          <a:gd name="connsiteX37" fmla="*/ 871641 w 1375664"/>
                          <a:gd name="connsiteY37" fmla="*/ 59670 h 1294745"/>
                          <a:gd name="connsiteX38" fmla="*/ 879579 w 1375664"/>
                          <a:gd name="connsiteY38" fmla="*/ 120788 h 1294745"/>
                          <a:gd name="connsiteX39" fmla="*/ 903391 w 1375664"/>
                          <a:gd name="connsiteY39" fmla="*/ 66020 h 1294745"/>
                          <a:gd name="connsiteX40" fmla="*/ 926598 w 1375664"/>
                          <a:gd name="connsiteY40" fmla="*/ 128613 h 1294745"/>
                          <a:gd name="connsiteX41" fmla="*/ 951470 w 1375664"/>
                          <a:gd name="connsiteY41" fmla="*/ 78417 h 1294745"/>
                          <a:gd name="connsiteX42" fmla="*/ 968403 w 1375664"/>
                          <a:gd name="connsiteY42" fmla="*/ 119540 h 1294745"/>
                          <a:gd name="connsiteX43" fmla="*/ 997582 w 1375664"/>
                          <a:gd name="connsiteY43" fmla="*/ 75657 h 1294745"/>
                          <a:gd name="connsiteX44" fmla="*/ 1003026 w 1375664"/>
                          <a:gd name="connsiteY44" fmla="*/ 125741 h 1294745"/>
                          <a:gd name="connsiteX45" fmla="*/ 1032243 w 1375664"/>
                          <a:gd name="connsiteY45" fmla="*/ 106311 h 1294745"/>
                          <a:gd name="connsiteX46" fmla="*/ 1055604 w 1375664"/>
                          <a:gd name="connsiteY46" fmla="*/ 26560 h 1294745"/>
                          <a:gd name="connsiteX47" fmla="*/ 1066828 w 1375664"/>
                          <a:gd name="connsiteY47" fmla="*/ 94595 h 1294745"/>
                          <a:gd name="connsiteX48" fmla="*/ 1113546 w 1375664"/>
                          <a:gd name="connsiteY48" fmla="*/ 86469 h 1294745"/>
                          <a:gd name="connsiteX49" fmla="*/ 1150210 w 1375664"/>
                          <a:gd name="connsiteY49" fmla="*/ 40657 h 1294745"/>
                          <a:gd name="connsiteX50" fmla="*/ 1166765 w 1375664"/>
                          <a:gd name="connsiteY50" fmla="*/ 95956 h 1294745"/>
                          <a:gd name="connsiteX51" fmla="*/ 1198666 w 1375664"/>
                          <a:gd name="connsiteY51" fmla="*/ 40620 h 1294745"/>
                          <a:gd name="connsiteX52" fmla="*/ 1227090 w 1375664"/>
                          <a:gd name="connsiteY52" fmla="*/ 103213 h 1294745"/>
                          <a:gd name="connsiteX53" fmla="*/ 1283333 w 1375664"/>
                          <a:gd name="connsiteY53" fmla="*/ 68288 h 1294745"/>
                          <a:gd name="connsiteX54" fmla="*/ 1328047 w 1375664"/>
                          <a:gd name="connsiteY54" fmla="*/ 102533 h 1294745"/>
                          <a:gd name="connsiteX55" fmla="*/ 1372384 w 1375664"/>
                          <a:gd name="connsiteY55" fmla="*/ 132695 h 1294745"/>
                          <a:gd name="connsiteX56" fmla="*/ 976416 w 1375664"/>
                          <a:gd name="connsiteY56" fmla="*/ 1186795 h 1294745"/>
                          <a:gd name="connsiteX57" fmla="*/ 973241 w 1375664"/>
                          <a:gd name="connsiteY57" fmla="*/ 1285220 h 1294745"/>
                          <a:gd name="connsiteX0" fmla="*/ 477941 w 1375664"/>
                          <a:gd name="connsiteY0" fmla="*/ 1294745 h 1294745"/>
                          <a:gd name="connsiteX1" fmla="*/ 477941 w 1375664"/>
                          <a:gd name="connsiteY1" fmla="*/ 1205845 h 1294745"/>
                          <a:gd name="connsiteX2" fmla="*/ 4866 w 1375664"/>
                          <a:gd name="connsiteY2" fmla="*/ 116820 h 1294745"/>
                          <a:gd name="connsiteX3" fmla="*/ 30266 w 1375664"/>
                          <a:gd name="connsiteY3" fmla="*/ 113645 h 1294745"/>
                          <a:gd name="connsiteX4" fmla="*/ 39868 w 1375664"/>
                          <a:gd name="connsiteY4" fmla="*/ 57327 h 1294745"/>
                          <a:gd name="connsiteX5" fmla="*/ 58841 w 1375664"/>
                          <a:gd name="connsiteY5" fmla="*/ 113645 h 1294745"/>
                          <a:gd name="connsiteX6" fmla="*/ 82842 w 1375664"/>
                          <a:gd name="connsiteY6" fmla="*/ 61144 h 1294745"/>
                          <a:gd name="connsiteX7" fmla="*/ 108016 w 1375664"/>
                          <a:gd name="connsiteY7" fmla="*/ 66813 h 1294745"/>
                          <a:gd name="connsiteX8" fmla="*/ 135833 w 1375664"/>
                          <a:gd name="connsiteY8" fmla="*/ 106502 h 1294745"/>
                          <a:gd name="connsiteX9" fmla="*/ 137347 w 1375664"/>
                          <a:gd name="connsiteY9" fmla="*/ 38503 h 1294745"/>
                          <a:gd name="connsiteX10" fmla="*/ 169285 w 1375664"/>
                          <a:gd name="connsiteY10" fmla="*/ 89832 h 1294745"/>
                          <a:gd name="connsiteX11" fmla="*/ 198541 w 1375664"/>
                          <a:gd name="connsiteY11" fmla="*/ 24745 h 1294745"/>
                          <a:gd name="connsiteX12" fmla="*/ 226964 w 1375664"/>
                          <a:gd name="connsiteY12" fmla="*/ 74487 h 1294745"/>
                          <a:gd name="connsiteX13" fmla="*/ 274818 w 1375664"/>
                          <a:gd name="connsiteY13" fmla="*/ 29811 h 1294745"/>
                          <a:gd name="connsiteX14" fmla="*/ 303316 w 1375664"/>
                          <a:gd name="connsiteY14" fmla="*/ 71614 h 1294745"/>
                          <a:gd name="connsiteX15" fmla="*/ 340509 w 1375664"/>
                          <a:gd name="connsiteY15" fmla="*/ 27920 h 1294745"/>
                          <a:gd name="connsiteX16" fmla="*/ 355703 w 1375664"/>
                          <a:gd name="connsiteY16" fmla="*/ 81100 h 1294745"/>
                          <a:gd name="connsiteX17" fmla="*/ 379516 w 1375664"/>
                          <a:gd name="connsiteY17" fmla="*/ 252 h 1294745"/>
                          <a:gd name="connsiteX18" fmla="*/ 396903 w 1375664"/>
                          <a:gd name="connsiteY18" fmla="*/ 54227 h 1294745"/>
                          <a:gd name="connsiteX19" fmla="*/ 436666 w 1375664"/>
                          <a:gd name="connsiteY19" fmla="*/ 9664 h 1294745"/>
                          <a:gd name="connsiteX20" fmla="*/ 448610 w 1375664"/>
                          <a:gd name="connsiteY20" fmla="*/ 82651 h 1294745"/>
                          <a:gd name="connsiteX21" fmla="*/ 491434 w 1375664"/>
                          <a:gd name="connsiteY21" fmla="*/ 66020 h 1294745"/>
                          <a:gd name="connsiteX22" fmla="*/ 512866 w 1375664"/>
                          <a:gd name="connsiteY22" fmla="*/ 27920 h 1294745"/>
                          <a:gd name="connsiteX23" fmla="*/ 535091 w 1375664"/>
                          <a:gd name="connsiteY23" fmla="*/ 69195 h 1294745"/>
                          <a:gd name="connsiteX24" fmla="*/ 569260 w 1375664"/>
                          <a:gd name="connsiteY24" fmla="*/ 24141 h 1294745"/>
                          <a:gd name="connsiteX25" fmla="*/ 598591 w 1375664"/>
                          <a:gd name="connsiteY25" fmla="*/ 75545 h 1294745"/>
                          <a:gd name="connsiteX26" fmla="*/ 620816 w 1375664"/>
                          <a:gd name="connsiteY26" fmla="*/ 27920 h 1294745"/>
                          <a:gd name="connsiteX27" fmla="*/ 639073 w 1375664"/>
                          <a:gd name="connsiteY27" fmla="*/ 77927 h 1294745"/>
                          <a:gd name="connsiteX28" fmla="*/ 681141 w 1375664"/>
                          <a:gd name="connsiteY28" fmla="*/ 21570 h 1294745"/>
                          <a:gd name="connsiteX29" fmla="*/ 700191 w 1375664"/>
                          <a:gd name="connsiteY29" fmla="*/ 75545 h 1294745"/>
                          <a:gd name="connsiteX30" fmla="*/ 724798 w 1375664"/>
                          <a:gd name="connsiteY30" fmla="*/ 50939 h 1294745"/>
                          <a:gd name="connsiteX31" fmla="*/ 741466 w 1375664"/>
                          <a:gd name="connsiteY31" fmla="*/ 100945 h 1294745"/>
                          <a:gd name="connsiteX32" fmla="*/ 761309 w 1375664"/>
                          <a:gd name="connsiteY32" fmla="*/ 46176 h 1294745"/>
                          <a:gd name="connsiteX33" fmla="*/ 779566 w 1375664"/>
                          <a:gd name="connsiteY33" fmla="*/ 59670 h 1294745"/>
                          <a:gd name="connsiteX34" fmla="*/ 778772 w 1375664"/>
                          <a:gd name="connsiteY34" fmla="*/ 84276 h 1294745"/>
                          <a:gd name="connsiteX35" fmla="*/ 839891 w 1375664"/>
                          <a:gd name="connsiteY35" fmla="*/ 75545 h 1294745"/>
                          <a:gd name="connsiteX36" fmla="*/ 844653 w 1375664"/>
                          <a:gd name="connsiteY36" fmla="*/ 106500 h 1294745"/>
                          <a:gd name="connsiteX37" fmla="*/ 871641 w 1375664"/>
                          <a:gd name="connsiteY37" fmla="*/ 59670 h 1294745"/>
                          <a:gd name="connsiteX38" fmla="*/ 879579 w 1375664"/>
                          <a:gd name="connsiteY38" fmla="*/ 120788 h 1294745"/>
                          <a:gd name="connsiteX39" fmla="*/ 903391 w 1375664"/>
                          <a:gd name="connsiteY39" fmla="*/ 66020 h 1294745"/>
                          <a:gd name="connsiteX40" fmla="*/ 926598 w 1375664"/>
                          <a:gd name="connsiteY40" fmla="*/ 128613 h 1294745"/>
                          <a:gd name="connsiteX41" fmla="*/ 951470 w 1375664"/>
                          <a:gd name="connsiteY41" fmla="*/ 78417 h 1294745"/>
                          <a:gd name="connsiteX42" fmla="*/ 968403 w 1375664"/>
                          <a:gd name="connsiteY42" fmla="*/ 119540 h 1294745"/>
                          <a:gd name="connsiteX43" fmla="*/ 997582 w 1375664"/>
                          <a:gd name="connsiteY43" fmla="*/ 75657 h 1294745"/>
                          <a:gd name="connsiteX44" fmla="*/ 1003026 w 1375664"/>
                          <a:gd name="connsiteY44" fmla="*/ 125741 h 1294745"/>
                          <a:gd name="connsiteX45" fmla="*/ 1032243 w 1375664"/>
                          <a:gd name="connsiteY45" fmla="*/ 106311 h 1294745"/>
                          <a:gd name="connsiteX46" fmla="*/ 1055604 w 1375664"/>
                          <a:gd name="connsiteY46" fmla="*/ 26560 h 1294745"/>
                          <a:gd name="connsiteX47" fmla="*/ 1066828 w 1375664"/>
                          <a:gd name="connsiteY47" fmla="*/ 94595 h 1294745"/>
                          <a:gd name="connsiteX48" fmla="*/ 1113546 w 1375664"/>
                          <a:gd name="connsiteY48" fmla="*/ 86469 h 1294745"/>
                          <a:gd name="connsiteX49" fmla="*/ 1150210 w 1375664"/>
                          <a:gd name="connsiteY49" fmla="*/ 40657 h 1294745"/>
                          <a:gd name="connsiteX50" fmla="*/ 1166765 w 1375664"/>
                          <a:gd name="connsiteY50" fmla="*/ 95956 h 1294745"/>
                          <a:gd name="connsiteX51" fmla="*/ 1198666 w 1375664"/>
                          <a:gd name="connsiteY51" fmla="*/ 40620 h 1294745"/>
                          <a:gd name="connsiteX52" fmla="*/ 1227090 w 1375664"/>
                          <a:gd name="connsiteY52" fmla="*/ 103213 h 1294745"/>
                          <a:gd name="connsiteX53" fmla="*/ 1283333 w 1375664"/>
                          <a:gd name="connsiteY53" fmla="*/ 68288 h 1294745"/>
                          <a:gd name="connsiteX54" fmla="*/ 1328047 w 1375664"/>
                          <a:gd name="connsiteY54" fmla="*/ 102533 h 1294745"/>
                          <a:gd name="connsiteX55" fmla="*/ 1372384 w 1375664"/>
                          <a:gd name="connsiteY55" fmla="*/ 132695 h 1294745"/>
                          <a:gd name="connsiteX56" fmla="*/ 976416 w 1375664"/>
                          <a:gd name="connsiteY56" fmla="*/ 1186795 h 1294745"/>
                          <a:gd name="connsiteX57" fmla="*/ 973241 w 1375664"/>
                          <a:gd name="connsiteY57" fmla="*/ 1285220 h 1294745"/>
                          <a:gd name="connsiteX0" fmla="*/ 477941 w 1375686"/>
                          <a:gd name="connsiteY0" fmla="*/ 1294745 h 1294745"/>
                          <a:gd name="connsiteX1" fmla="*/ 477941 w 1375686"/>
                          <a:gd name="connsiteY1" fmla="*/ 1205845 h 1294745"/>
                          <a:gd name="connsiteX2" fmla="*/ 4866 w 1375686"/>
                          <a:gd name="connsiteY2" fmla="*/ 116820 h 1294745"/>
                          <a:gd name="connsiteX3" fmla="*/ 30266 w 1375686"/>
                          <a:gd name="connsiteY3" fmla="*/ 113645 h 1294745"/>
                          <a:gd name="connsiteX4" fmla="*/ 39868 w 1375686"/>
                          <a:gd name="connsiteY4" fmla="*/ 57327 h 1294745"/>
                          <a:gd name="connsiteX5" fmla="*/ 58841 w 1375686"/>
                          <a:gd name="connsiteY5" fmla="*/ 113645 h 1294745"/>
                          <a:gd name="connsiteX6" fmla="*/ 82842 w 1375686"/>
                          <a:gd name="connsiteY6" fmla="*/ 61144 h 1294745"/>
                          <a:gd name="connsiteX7" fmla="*/ 108016 w 1375686"/>
                          <a:gd name="connsiteY7" fmla="*/ 66813 h 1294745"/>
                          <a:gd name="connsiteX8" fmla="*/ 135833 w 1375686"/>
                          <a:gd name="connsiteY8" fmla="*/ 106502 h 1294745"/>
                          <a:gd name="connsiteX9" fmla="*/ 137347 w 1375686"/>
                          <a:gd name="connsiteY9" fmla="*/ 38503 h 1294745"/>
                          <a:gd name="connsiteX10" fmla="*/ 169285 w 1375686"/>
                          <a:gd name="connsiteY10" fmla="*/ 89832 h 1294745"/>
                          <a:gd name="connsiteX11" fmla="*/ 198541 w 1375686"/>
                          <a:gd name="connsiteY11" fmla="*/ 24745 h 1294745"/>
                          <a:gd name="connsiteX12" fmla="*/ 226964 w 1375686"/>
                          <a:gd name="connsiteY12" fmla="*/ 74487 h 1294745"/>
                          <a:gd name="connsiteX13" fmla="*/ 274818 w 1375686"/>
                          <a:gd name="connsiteY13" fmla="*/ 29811 h 1294745"/>
                          <a:gd name="connsiteX14" fmla="*/ 303316 w 1375686"/>
                          <a:gd name="connsiteY14" fmla="*/ 71614 h 1294745"/>
                          <a:gd name="connsiteX15" fmla="*/ 340509 w 1375686"/>
                          <a:gd name="connsiteY15" fmla="*/ 27920 h 1294745"/>
                          <a:gd name="connsiteX16" fmla="*/ 355703 w 1375686"/>
                          <a:gd name="connsiteY16" fmla="*/ 81100 h 1294745"/>
                          <a:gd name="connsiteX17" fmla="*/ 379516 w 1375686"/>
                          <a:gd name="connsiteY17" fmla="*/ 252 h 1294745"/>
                          <a:gd name="connsiteX18" fmla="*/ 396903 w 1375686"/>
                          <a:gd name="connsiteY18" fmla="*/ 54227 h 1294745"/>
                          <a:gd name="connsiteX19" fmla="*/ 436666 w 1375686"/>
                          <a:gd name="connsiteY19" fmla="*/ 9664 h 1294745"/>
                          <a:gd name="connsiteX20" fmla="*/ 448610 w 1375686"/>
                          <a:gd name="connsiteY20" fmla="*/ 82651 h 1294745"/>
                          <a:gd name="connsiteX21" fmla="*/ 491434 w 1375686"/>
                          <a:gd name="connsiteY21" fmla="*/ 66020 h 1294745"/>
                          <a:gd name="connsiteX22" fmla="*/ 512866 w 1375686"/>
                          <a:gd name="connsiteY22" fmla="*/ 27920 h 1294745"/>
                          <a:gd name="connsiteX23" fmla="*/ 535091 w 1375686"/>
                          <a:gd name="connsiteY23" fmla="*/ 69195 h 1294745"/>
                          <a:gd name="connsiteX24" fmla="*/ 569260 w 1375686"/>
                          <a:gd name="connsiteY24" fmla="*/ 24141 h 1294745"/>
                          <a:gd name="connsiteX25" fmla="*/ 598591 w 1375686"/>
                          <a:gd name="connsiteY25" fmla="*/ 75545 h 1294745"/>
                          <a:gd name="connsiteX26" fmla="*/ 620816 w 1375686"/>
                          <a:gd name="connsiteY26" fmla="*/ 27920 h 1294745"/>
                          <a:gd name="connsiteX27" fmla="*/ 639073 w 1375686"/>
                          <a:gd name="connsiteY27" fmla="*/ 77927 h 1294745"/>
                          <a:gd name="connsiteX28" fmla="*/ 681141 w 1375686"/>
                          <a:gd name="connsiteY28" fmla="*/ 21570 h 1294745"/>
                          <a:gd name="connsiteX29" fmla="*/ 700191 w 1375686"/>
                          <a:gd name="connsiteY29" fmla="*/ 75545 h 1294745"/>
                          <a:gd name="connsiteX30" fmla="*/ 724798 w 1375686"/>
                          <a:gd name="connsiteY30" fmla="*/ 50939 h 1294745"/>
                          <a:gd name="connsiteX31" fmla="*/ 741466 w 1375686"/>
                          <a:gd name="connsiteY31" fmla="*/ 100945 h 1294745"/>
                          <a:gd name="connsiteX32" fmla="*/ 761309 w 1375686"/>
                          <a:gd name="connsiteY32" fmla="*/ 46176 h 1294745"/>
                          <a:gd name="connsiteX33" fmla="*/ 779566 w 1375686"/>
                          <a:gd name="connsiteY33" fmla="*/ 59670 h 1294745"/>
                          <a:gd name="connsiteX34" fmla="*/ 778772 w 1375686"/>
                          <a:gd name="connsiteY34" fmla="*/ 84276 h 1294745"/>
                          <a:gd name="connsiteX35" fmla="*/ 839891 w 1375686"/>
                          <a:gd name="connsiteY35" fmla="*/ 75545 h 1294745"/>
                          <a:gd name="connsiteX36" fmla="*/ 844653 w 1375686"/>
                          <a:gd name="connsiteY36" fmla="*/ 106500 h 1294745"/>
                          <a:gd name="connsiteX37" fmla="*/ 871641 w 1375686"/>
                          <a:gd name="connsiteY37" fmla="*/ 59670 h 1294745"/>
                          <a:gd name="connsiteX38" fmla="*/ 879579 w 1375686"/>
                          <a:gd name="connsiteY38" fmla="*/ 120788 h 1294745"/>
                          <a:gd name="connsiteX39" fmla="*/ 903391 w 1375686"/>
                          <a:gd name="connsiteY39" fmla="*/ 66020 h 1294745"/>
                          <a:gd name="connsiteX40" fmla="*/ 926598 w 1375686"/>
                          <a:gd name="connsiteY40" fmla="*/ 128613 h 1294745"/>
                          <a:gd name="connsiteX41" fmla="*/ 951470 w 1375686"/>
                          <a:gd name="connsiteY41" fmla="*/ 78417 h 1294745"/>
                          <a:gd name="connsiteX42" fmla="*/ 968403 w 1375686"/>
                          <a:gd name="connsiteY42" fmla="*/ 119540 h 1294745"/>
                          <a:gd name="connsiteX43" fmla="*/ 997582 w 1375686"/>
                          <a:gd name="connsiteY43" fmla="*/ 75657 h 1294745"/>
                          <a:gd name="connsiteX44" fmla="*/ 1003026 w 1375686"/>
                          <a:gd name="connsiteY44" fmla="*/ 125741 h 1294745"/>
                          <a:gd name="connsiteX45" fmla="*/ 1032243 w 1375686"/>
                          <a:gd name="connsiteY45" fmla="*/ 106311 h 1294745"/>
                          <a:gd name="connsiteX46" fmla="*/ 1055604 w 1375686"/>
                          <a:gd name="connsiteY46" fmla="*/ 26560 h 1294745"/>
                          <a:gd name="connsiteX47" fmla="*/ 1066828 w 1375686"/>
                          <a:gd name="connsiteY47" fmla="*/ 94595 h 1294745"/>
                          <a:gd name="connsiteX48" fmla="*/ 1113546 w 1375686"/>
                          <a:gd name="connsiteY48" fmla="*/ 86469 h 1294745"/>
                          <a:gd name="connsiteX49" fmla="*/ 1150210 w 1375686"/>
                          <a:gd name="connsiteY49" fmla="*/ 40657 h 1294745"/>
                          <a:gd name="connsiteX50" fmla="*/ 1166765 w 1375686"/>
                          <a:gd name="connsiteY50" fmla="*/ 95956 h 1294745"/>
                          <a:gd name="connsiteX51" fmla="*/ 1198666 w 1375686"/>
                          <a:gd name="connsiteY51" fmla="*/ 40620 h 1294745"/>
                          <a:gd name="connsiteX52" fmla="*/ 1227090 w 1375686"/>
                          <a:gd name="connsiteY52" fmla="*/ 103213 h 1294745"/>
                          <a:gd name="connsiteX53" fmla="*/ 1280914 w 1375686"/>
                          <a:gd name="connsiteY53" fmla="*/ 68288 h 1294745"/>
                          <a:gd name="connsiteX54" fmla="*/ 1328047 w 1375686"/>
                          <a:gd name="connsiteY54" fmla="*/ 102533 h 1294745"/>
                          <a:gd name="connsiteX55" fmla="*/ 1372384 w 1375686"/>
                          <a:gd name="connsiteY55" fmla="*/ 132695 h 1294745"/>
                          <a:gd name="connsiteX56" fmla="*/ 976416 w 1375686"/>
                          <a:gd name="connsiteY56" fmla="*/ 1186795 h 1294745"/>
                          <a:gd name="connsiteX57" fmla="*/ 973241 w 1375686"/>
                          <a:gd name="connsiteY57" fmla="*/ 1285220 h 1294745"/>
                          <a:gd name="connsiteX0" fmla="*/ 477941 w 1375686"/>
                          <a:gd name="connsiteY0" fmla="*/ 1294745 h 1294745"/>
                          <a:gd name="connsiteX1" fmla="*/ 477941 w 1375686"/>
                          <a:gd name="connsiteY1" fmla="*/ 1205845 h 1294745"/>
                          <a:gd name="connsiteX2" fmla="*/ 4866 w 1375686"/>
                          <a:gd name="connsiteY2" fmla="*/ 116820 h 1294745"/>
                          <a:gd name="connsiteX3" fmla="*/ 30266 w 1375686"/>
                          <a:gd name="connsiteY3" fmla="*/ 113645 h 1294745"/>
                          <a:gd name="connsiteX4" fmla="*/ 39868 w 1375686"/>
                          <a:gd name="connsiteY4" fmla="*/ 57327 h 1294745"/>
                          <a:gd name="connsiteX5" fmla="*/ 58841 w 1375686"/>
                          <a:gd name="connsiteY5" fmla="*/ 113645 h 1294745"/>
                          <a:gd name="connsiteX6" fmla="*/ 82842 w 1375686"/>
                          <a:gd name="connsiteY6" fmla="*/ 61144 h 1294745"/>
                          <a:gd name="connsiteX7" fmla="*/ 108016 w 1375686"/>
                          <a:gd name="connsiteY7" fmla="*/ 66813 h 1294745"/>
                          <a:gd name="connsiteX8" fmla="*/ 135833 w 1375686"/>
                          <a:gd name="connsiteY8" fmla="*/ 106502 h 1294745"/>
                          <a:gd name="connsiteX9" fmla="*/ 137347 w 1375686"/>
                          <a:gd name="connsiteY9" fmla="*/ 38503 h 1294745"/>
                          <a:gd name="connsiteX10" fmla="*/ 169285 w 1375686"/>
                          <a:gd name="connsiteY10" fmla="*/ 89832 h 1294745"/>
                          <a:gd name="connsiteX11" fmla="*/ 198541 w 1375686"/>
                          <a:gd name="connsiteY11" fmla="*/ 24745 h 1294745"/>
                          <a:gd name="connsiteX12" fmla="*/ 226964 w 1375686"/>
                          <a:gd name="connsiteY12" fmla="*/ 74487 h 1294745"/>
                          <a:gd name="connsiteX13" fmla="*/ 274818 w 1375686"/>
                          <a:gd name="connsiteY13" fmla="*/ 29811 h 1294745"/>
                          <a:gd name="connsiteX14" fmla="*/ 303316 w 1375686"/>
                          <a:gd name="connsiteY14" fmla="*/ 71614 h 1294745"/>
                          <a:gd name="connsiteX15" fmla="*/ 340509 w 1375686"/>
                          <a:gd name="connsiteY15" fmla="*/ 27920 h 1294745"/>
                          <a:gd name="connsiteX16" fmla="*/ 355703 w 1375686"/>
                          <a:gd name="connsiteY16" fmla="*/ 81100 h 1294745"/>
                          <a:gd name="connsiteX17" fmla="*/ 379516 w 1375686"/>
                          <a:gd name="connsiteY17" fmla="*/ 252 h 1294745"/>
                          <a:gd name="connsiteX18" fmla="*/ 396903 w 1375686"/>
                          <a:gd name="connsiteY18" fmla="*/ 54227 h 1294745"/>
                          <a:gd name="connsiteX19" fmla="*/ 436666 w 1375686"/>
                          <a:gd name="connsiteY19" fmla="*/ 9664 h 1294745"/>
                          <a:gd name="connsiteX20" fmla="*/ 448610 w 1375686"/>
                          <a:gd name="connsiteY20" fmla="*/ 82651 h 1294745"/>
                          <a:gd name="connsiteX21" fmla="*/ 491434 w 1375686"/>
                          <a:gd name="connsiteY21" fmla="*/ 66020 h 1294745"/>
                          <a:gd name="connsiteX22" fmla="*/ 512866 w 1375686"/>
                          <a:gd name="connsiteY22" fmla="*/ 27920 h 1294745"/>
                          <a:gd name="connsiteX23" fmla="*/ 535091 w 1375686"/>
                          <a:gd name="connsiteY23" fmla="*/ 69195 h 1294745"/>
                          <a:gd name="connsiteX24" fmla="*/ 569260 w 1375686"/>
                          <a:gd name="connsiteY24" fmla="*/ 24141 h 1294745"/>
                          <a:gd name="connsiteX25" fmla="*/ 598591 w 1375686"/>
                          <a:gd name="connsiteY25" fmla="*/ 75545 h 1294745"/>
                          <a:gd name="connsiteX26" fmla="*/ 620816 w 1375686"/>
                          <a:gd name="connsiteY26" fmla="*/ 27920 h 1294745"/>
                          <a:gd name="connsiteX27" fmla="*/ 639073 w 1375686"/>
                          <a:gd name="connsiteY27" fmla="*/ 77927 h 1294745"/>
                          <a:gd name="connsiteX28" fmla="*/ 681141 w 1375686"/>
                          <a:gd name="connsiteY28" fmla="*/ 21570 h 1294745"/>
                          <a:gd name="connsiteX29" fmla="*/ 700191 w 1375686"/>
                          <a:gd name="connsiteY29" fmla="*/ 75545 h 1294745"/>
                          <a:gd name="connsiteX30" fmla="*/ 724798 w 1375686"/>
                          <a:gd name="connsiteY30" fmla="*/ 50939 h 1294745"/>
                          <a:gd name="connsiteX31" fmla="*/ 741466 w 1375686"/>
                          <a:gd name="connsiteY31" fmla="*/ 100945 h 1294745"/>
                          <a:gd name="connsiteX32" fmla="*/ 761309 w 1375686"/>
                          <a:gd name="connsiteY32" fmla="*/ 46176 h 1294745"/>
                          <a:gd name="connsiteX33" fmla="*/ 779566 w 1375686"/>
                          <a:gd name="connsiteY33" fmla="*/ 59670 h 1294745"/>
                          <a:gd name="connsiteX34" fmla="*/ 778772 w 1375686"/>
                          <a:gd name="connsiteY34" fmla="*/ 84276 h 1294745"/>
                          <a:gd name="connsiteX35" fmla="*/ 839891 w 1375686"/>
                          <a:gd name="connsiteY35" fmla="*/ 75545 h 1294745"/>
                          <a:gd name="connsiteX36" fmla="*/ 844653 w 1375686"/>
                          <a:gd name="connsiteY36" fmla="*/ 106500 h 1294745"/>
                          <a:gd name="connsiteX37" fmla="*/ 871641 w 1375686"/>
                          <a:gd name="connsiteY37" fmla="*/ 59670 h 1294745"/>
                          <a:gd name="connsiteX38" fmla="*/ 879579 w 1375686"/>
                          <a:gd name="connsiteY38" fmla="*/ 120788 h 1294745"/>
                          <a:gd name="connsiteX39" fmla="*/ 903391 w 1375686"/>
                          <a:gd name="connsiteY39" fmla="*/ 66020 h 1294745"/>
                          <a:gd name="connsiteX40" fmla="*/ 926598 w 1375686"/>
                          <a:gd name="connsiteY40" fmla="*/ 128613 h 1294745"/>
                          <a:gd name="connsiteX41" fmla="*/ 951470 w 1375686"/>
                          <a:gd name="connsiteY41" fmla="*/ 78417 h 1294745"/>
                          <a:gd name="connsiteX42" fmla="*/ 968403 w 1375686"/>
                          <a:gd name="connsiteY42" fmla="*/ 119540 h 1294745"/>
                          <a:gd name="connsiteX43" fmla="*/ 997582 w 1375686"/>
                          <a:gd name="connsiteY43" fmla="*/ 75657 h 1294745"/>
                          <a:gd name="connsiteX44" fmla="*/ 1003026 w 1375686"/>
                          <a:gd name="connsiteY44" fmla="*/ 125741 h 1294745"/>
                          <a:gd name="connsiteX45" fmla="*/ 1032243 w 1375686"/>
                          <a:gd name="connsiteY45" fmla="*/ 106311 h 1294745"/>
                          <a:gd name="connsiteX46" fmla="*/ 1058023 w 1375686"/>
                          <a:gd name="connsiteY46" fmla="*/ 26560 h 1294745"/>
                          <a:gd name="connsiteX47" fmla="*/ 1066828 w 1375686"/>
                          <a:gd name="connsiteY47" fmla="*/ 94595 h 1294745"/>
                          <a:gd name="connsiteX48" fmla="*/ 1113546 w 1375686"/>
                          <a:gd name="connsiteY48" fmla="*/ 86469 h 1294745"/>
                          <a:gd name="connsiteX49" fmla="*/ 1150210 w 1375686"/>
                          <a:gd name="connsiteY49" fmla="*/ 40657 h 1294745"/>
                          <a:gd name="connsiteX50" fmla="*/ 1166765 w 1375686"/>
                          <a:gd name="connsiteY50" fmla="*/ 95956 h 1294745"/>
                          <a:gd name="connsiteX51" fmla="*/ 1198666 w 1375686"/>
                          <a:gd name="connsiteY51" fmla="*/ 40620 h 1294745"/>
                          <a:gd name="connsiteX52" fmla="*/ 1227090 w 1375686"/>
                          <a:gd name="connsiteY52" fmla="*/ 103213 h 1294745"/>
                          <a:gd name="connsiteX53" fmla="*/ 1280914 w 1375686"/>
                          <a:gd name="connsiteY53" fmla="*/ 68288 h 1294745"/>
                          <a:gd name="connsiteX54" fmla="*/ 1328047 w 1375686"/>
                          <a:gd name="connsiteY54" fmla="*/ 102533 h 1294745"/>
                          <a:gd name="connsiteX55" fmla="*/ 1372384 w 1375686"/>
                          <a:gd name="connsiteY55" fmla="*/ 132695 h 1294745"/>
                          <a:gd name="connsiteX56" fmla="*/ 976416 w 1375686"/>
                          <a:gd name="connsiteY56" fmla="*/ 1186795 h 1294745"/>
                          <a:gd name="connsiteX57" fmla="*/ 973241 w 1375686"/>
                          <a:gd name="connsiteY57" fmla="*/ 1285220 h 1294745"/>
                          <a:gd name="connsiteX0" fmla="*/ 501519 w 1399264"/>
                          <a:gd name="connsiteY0" fmla="*/ 1294745 h 1294745"/>
                          <a:gd name="connsiteX1" fmla="*/ 499100 w 1399264"/>
                          <a:gd name="connsiteY1" fmla="*/ 1208264 h 1294745"/>
                          <a:gd name="connsiteX2" fmla="*/ 28444 w 1399264"/>
                          <a:gd name="connsiteY2" fmla="*/ 116820 h 1294745"/>
                          <a:gd name="connsiteX3" fmla="*/ 53844 w 1399264"/>
                          <a:gd name="connsiteY3" fmla="*/ 113645 h 1294745"/>
                          <a:gd name="connsiteX4" fmla="*/ 63446 w 1399264"/>
                          <a:gd name="connsiteY4" fmla="*/ 57327 h 1294745"/>
                          <a:gd name="connsiteX5" fmla="*/ 82419 w 1399264"/>
                          <a:gd name="connsiteY5" fmla="*/ 113645 h 1294745"/>
                          <a:gd name="connsiteX6" fmla="*/ 106420 w 1399264"/>
                          <a:gd name="connsiteY6" fmla="*/ 61144 h 1294745"/>
                          <a:gd name="connsiteX7" fmla="*/ 131594 w 1399264"/>
                          <a:gd name="connsiteY7" fmla="*/ 66813 h 1294745"/>
                          <a:gd name="connsiteX8" fmla="*/ 159411 w 1399264"/>
                          <a:gd name="connsiteY8" fmla="*/ 106502 h 1294745"/>
                          <a:gd name="connsiteX9" fmla="*/ 160925 w 1399264"/>
                          <a:gd name="connsiteY9" fmla="*/ 38503 h 1294745"/>
                          <a:gd name="connsiteX10" fmla="*/ 192863 w 1399264"/>
                          <a:gd name="connsiteY10" fmla="*/ 89832 h 1294745"/>
                          <a:gd name="connsiteX11" fmla="*/ 222119 w 1399264"/>
                          <a:gd name="connsiteY11" fmla="*/ 24745 h 1294745"/>
                          <a:gd name="connsiteX12" fmla="*/ 250542 w 1399264"/>
                          <a:gd name="connsiteY12" fmla="*/ 74487 h 1294745"/>
                          <a:gd name="connsiteX13" fmla="*/ 298396 w 1399264"/>
                          <a:gd name="connsiteY13" fmla="*/ 29811 h 1294745"/>
                          <a:gd name="connsiteX14" fmla="*/ 326894 w 1399264"/>
                          <a:gd name="connsiteY14" fmla="*/ 71614 h 1294745"/>
                          <a:gd name="connsiteX15" fmla="*/ 364087 w 1399264"/>
                          <a:gd name="connsiteY15" fmla="*/ 27920 h 1294745"/>
                          <a:gd name="connsiteX16" fmla="*/ 379281 w 1399264"/>
                          <a:gd name="connsiteY16" fmla="*/ 81100 h 1294745"/>
                          <a:gd name="connsiteX17" fmla="*/ 403094 w 1399264"/>
                          <a:gd name="connsiteY17" fmla="*/ 252 h 1294745"/>
                          <a:gd name="connsiteX18" fmla="*/ 420481 w 1399264"/>
                          <a:gd name="connsiteY18" fmla="*/ 54227 h 1294745"/>
                          <a:gd name="connsiteX19" fmla="*/ 460244 w 1399264"/>
                          <a:gd name="connsiteY19" fmla="*/ 9664 h 1294745"/>
                          <a:gd name="connsiteX20" fmla="*/ 472188 w 1399264"/>
                          <a:gd name="connsiteY20" fmla="*/ 82651 h 1294745"/>
                          <a:gd name="connsiteX21" fmla="*/ 515012 w 1399264"/>
                          <a:gd name="connsiteY21" fmla="*/ 66020 h 1294745"/>
                          <a:gd name="connsiteX22" fmla="*/ 536444 w 1399264"/>
                          <a:gd name="connsiteY22" fmla="*/ 27920 h 1294745"/>
                          <a:gd name="connsiteX23" fmla="*/ 558669 w 1399264"/>
                          <a:gd name="connsiteY23" fmla="*/ 69195 h 1294745"/>
                          <a:gd name="connsiteX24" fmla="*/ 592838 w 1399264"/>
                          <a:gd name="connsiteY24" fmla="*/ 24141 h 1294745"/>
                          <a:gd name="connsiteX25" fmla="*/ 622169 w 1399264"/>
                          <a:gd name="connsiteY25" fmla="*/ 75545 h 1294745"/>
                          <a:gd name="connsiteX26" fmla="*/ 644394 w 1399264"/>
                          <a:gd name="connsiteY26" fmla="*/ 27920 h 1294745"/>
                          <a:gd name="connsiteX27" fmla="*/ 662651 w 1399264"/>
                          <a:gd name="connsiteY27" fmla="*/ 77927 h 1294745"/>
                          <a:gd name="connsiteX28" fmla="*/ 704719 w 1399264"/>
                          <a:gd name="connsiteY28" fmla="*/ 21570 h 1294745"/>
                          <a:gd name="connsiteX29" fmla="*/ 723769 w 1399264"/>
                          <a:gd name="connsiteY29" fmla="*/ 75545 h 1294745"/>
                          <a:gd name="connsiteX30" fmla="*/ 748376 w 1399264"/>
                          <a:gd name="connsiteY30" fmla="*/ 50939 h 1294745"/>
                          <a:gd name="connsiteX31" fmla="*/ 765044 w 1399264"/>
                          <a:gd name="connsiteY31" fmla="*/ 100945 h 1294745"/>
                          <a:gd name="connsiteX32" fmla="*/ 784887 w 1399264"/>
                          <a:gd name="connsiteY32" fmla="*/ 46176 h 1294745"/>
                          <a:gd name="connsiteX33" fmla="*/ 803144 w 1399264"/>
                          <a:gd name="connsiteY33" fmla="*/ 59670 h 1294745"/>
                          <a:gd name="connsiteX34" fmla="*/ 802350 w 1399264"/>
                          <a:gd name="connsiteY34" fmla="*/ 84276 h 1294745"/>
                          <a:gd name="connsiteX35" fmla="*/ 863469 w 1399264"/>
                          <a:gd name="connsiteY35" fmla="*/ 75545 h 1294745"/>
                          <a:gd name="connsiteX36" fmla="*/ 868231 w 1399264"/>
                          <a:gd name="connsiteY36" fmla="*/ 106500 h 1294745"/>
                          <a:gd name="connsiteX37" fmla="*/ 895219 w 1399264"/>
                          <a:gd name="connsiteY37" fmla="*/ 59670 h 1294745"/>
                          <a:gd name="connsiteX38" fmla="*/ 903157 w 1399264"/>
                          <a:gd name="connsiteY38" fmla="*/ 120788 h 1294745"/>
                          <a:gd name="connsiteX39" fmla="*/ 926969 w 1399264"/>
                          <a:gd name="connsiteY39" fmla="*/ 66020 h 1294745"/>
                          <a:gd name="connsiteX40" fmla="*/ 950176 w 1399264"/>
                          <a:gd name="connsiteY40" fmla="*/ 128613 h 1294745"/>
                          <a:gd name="connsiteX41" fmla="*/ 975048 w 1399264"/>
                          <a:gd name="connsiteY41" fmla="*/ 78417 h 1294745"/>
                          <a:gd name="connsiteX42" fmla="*/ 991981 w 1399264"/>
                          <a:gd name="connsiteY42" fmla="*/ 119540 h 1294745"/>
                          <a:gd name="connsiteX43" fmla="*/ 1021160 w 1399264"/>
                          <a:gd name="connsiteY43" fmla="*/ 75657 h 1294745"/>
                          <a:gd name="connsiteX44" fmla="*/ 1026604 w 1399264"/>
                          <a:gd name="connsiteY44" fmla="*/ 125741 h 1294745"/>
                          <a:gd name="connsiteX45" fmla="*/ 1055821 w 1399264"/>
                          <a:gd name="connsiteY45" fmla="*/ 106311 h 1294745"/>
                          <a:gd name="connsiteX46" fmla="*/ 1081601 w 1399264"/>
                          <a:gd name="connsiteY46" fmla="*/ 26560 h 1294745"/>
                          <a:gd name="connsiteX47" fmla="*/ 1090406 w 1399264"/>
                          <a:gd name="connsiteY47" fmla="*/ 94595 h 1294745"/>
                          <a:gd name="connsiteX48" fmla="*/ 1137124 w 1399264"/>
                          <a:gd name="connsiteY48" fmla="*/ 86469 h 1294745"/>
                          <a:gd name="connsiteX49" fmla="*/ 1173788 w 1399264"/>
                          <a:gd name="connsiteY49" fmla="*/ 40657 h 1294745"/>
                          <a:gd name="connsiteX50" fmla="*/ 1190343 w 1399264"/>
                          <a:gd name="connsiteY50" fmla="*/ 95956 h 1294745"/>
                          <a:gd name="connsiteX51" fmla="*/ 1222244 w 1399264"/>
                          <a:gd name="connsiteY51" fmla="*/ 40620 h 1294745"/>
                          <a:gd name="connsiteX52" fmla="*/ 1250668 w 1399264"/>
                          <a:gd name="connsiteY52" fmla="*/ 103213 h 1294745"/>
                          <a:gd name="connsiteX53" fmla="*/ 1304492 w 1399264"/>
                          <a:gd name="connsiteY53" fmla="*/ 68288 h 1294745"/>
                          <a:gd name="connsiteX54" fmla="*/ 1351625 w 1399264"/>
                          <a:gd name="connsiteY54" fmla="*/ 102533 h 1294745"/>
                          <a:gd name="connsiteX55" fmla="*/ 1395962 w 1399264"/>
                          <a:gd name="connsiteY55" fmla="*/ 132695 h 1294745"/>
                          <a:gd name="connsiteX56" fmla="*/ 999994 w 1399264"/>
                          <a:gd name="connsiteY56" fmla="*/ 1186795 h 1294745"/>
                          <a:gd name="connsiteX57" fmla="*/ 996819 w 1399264"/>
                          <a:gd name="connsiteY57" fmla="*/ 1285220 h 1294745"/>
                          <a:gd name="connsiteX0" fmla="*/ 501695 w 1399440"/>
                          <a:gd name="connsiteY0" fmla="*/ 1294745 h 1294745"/>
                          <a:gd name="connsiteX1" fmla="*/ 501695 w 1399440"/>
                          <a:gd name="connsiteY1" fmla="*/ 1210683 h 1294745"/>
                          <a:gd name="connsiteX2" fmla="*/ 28620 w 1399440"/>
                          <a:gd name="connsiteY2" fmla="*/ 116820 h 1294745"/>
                          <a:gd name="connsiteX3" fmla="*/ 54020 w 1399440"/>
                          <a:gd name="connsiteY3" fmla="*/ 113645 h 1294745"/>
                          <a:gd name="connsiteX4" fmla="*/ 63622 w 1399440"/>
                          <a:gd name="connsiteY4" fmla="*/ 57327 h 1294745"/>
                          <a:gd name="connsiteX5" fmla="*/ 82595 w 1399440"/>
                          <a:gd name="connsiteY5" fmla="*/ 113645 h 1294745"/>
                          <a:gd name="connsiteX6" fmla="*/ 106596 w 1399440"/>
                          <a:gd name="connsiteY6" fmla="*/ 61144 h 1294745"/>
                          <a:gd name="connsiteX7" fmla="*/ 131770 w 1399440"/>
                          <a:gd name="connsiteY7" fmla="*/ 66813 h 1294745"/>
                          <a:gd name="connsiteX8" fmla="*/ 159587 w 1399440"/>
                          <a:gd name="connsiteY8" fmla="*/ 106502 h 1294745"/>
                          <a:gd name="connsiteX9" fmla="*/ 161101 w 1399440"/>
                          <a:gd name="connsiteY9" fmla="*/ 38503 h 1294745"/>
                          <a:gd name="connsiteX10" fmla="*/ 193039 w 1399440"/>
                          <a:gd name="connsiteY10" fmla="*/ 89832 h 1294745"/>
                          <a:gd name="connsiteX11" fmla="*/ 222295 w 1399440"/>
                          <a:gd name="connsiteY11" fmla="*/ 24745 h 1294745"/>
                          <a:gd name="connsiteX12" fmla="*/ 250718 w 1399440"/>
                          <a:gd name="connsiteY12" fmla="*/ 74487 h 1294745"/>
                          <a:gd name="connsiteX13" fmla="*/ 298572 w 1399440"/>
                          <a:gd name="connsiteY13" fmla="*/ 29811 h 1294745"/>
                          <a:gd name="connsiteX14" fmla="*/ 327070 w 1399440"/>
                          <a:gd name="connsiteY14" fmla="*/ 71614 h 1294745"/>
                          <a:gd name="connsiteX15" fmla="*/ 364263 w 1399440"/>
                          <a:gd name="connsiteY15" fmla="*/ 27920 h 1294745"/>
                          <a:gd name="connsiteX16" fmla="*/ 379457 w 1399440"/>
                          <a:gd name="connsiteY16" fmla="*/ 81100 h 1294745"/>
                          <a:gd name="connsiteX17" fmla="*/ 403270 w 1399440"/>
                          <a:gd name="connsiteY17" fmla="*/ 252 h 1294745"/>
                          <a:gd name="connsiteX18" fmla="*/ 420657 w 1399440"/>
                          <a:gd name="connsiteY18" fmla="*/ 54227 h 1294745"/>
                          <a:gd name="connsiteX19" fmla="*/ 460420 w 1399440"/>
                          <a:gd name="connsiteY19" fmla="*/ 9664 h 1294745"/>
                          <a:gd name="connsiteX20" fmla="*/ 472364 w 1399440"/>
                          <a:gd name="connsiteY20" fmla="*/ 82651 h 1294745"/>
                          <a:gd name="connsiteX21" fmla="*/ 515188 w 1399440"/>
                          <a:gd name="connsiteY21" fmla="*/ 66020 h 1294745"/>
                          <a:gd name="connsiteX22" fmla="*/ 536620 w 1399440"/>
                          <a:gd name="connsiteY22" fmla="*/ 27920 h 1294745"/>
                          <a:gd name="connsiteX23" fmla="*/ 558845 w 1399440"/>
                          <a:gd name="connsiteY23" fmla="*/ 69195 h 1294745"/>
                          <a:gd name="connsiteX24" fmla="*/ 593014 w 1399440"/>
                          <a:gd name="connsiteY24" fmla="*/ 24141 h 1294745"/>
                          <a:gd name="connsiteX25" fmla="*/ 622345 w 1399440"/>
                          <a:gd name="connsiteY25" fmla="*/ 75545 h 1294745"/>
                          <a:gd name="connsiteX26" fmla="*/ 644570 w 1399440"/>
                          <a:gd name="connsiteY26" fmla="*/ 27920 h 1294745"/>
                          <a:gd name="connsiteX27" fmla="*/ 662827 w 1399440"/>
                          <a:gd name="connsiteY27" fmla="*/ 77927 h 1294745"/>
                          <a:gd name="connsiteX28" fmla="*/ 704895 w 1399440"/>
                          <a:gd name="connsiteY28" fmla="*/ 21570 h 1294745"/>
                          <a:gd name="connsiteX29" fmla="*/ 723945 w 1399440"/>
                          <a:gd name="connsiteY29" fmla="*/ 75545 h 1294745"/>
                          <a:gd name="connsiteX30" fmla="*/ 748552 w 1399440"/>
                          <a:gd name="connsiteY30" fmla="*/ 50939 h 1294745"/>
                          <a:gd name="connsiteX31" fmla="*/ 765220 w 1399440"/>
                          <a:gd name="connsiteY31" fmla="*/ 100945 h 1294745"/>
                          <a:gd name="connsiteX32" fmla="*/ 785063 w 1399440"/>
                          <a:gd name="connsiteY32" fmla="*/ 46176 h 1294745"/>
                          <a:gd name="connsiteX33" fmla="*/ 803320 w 1399440"/>
                          <a:gd name="connsiteY33" fmla="*/ 59670 h 1294745"/>
                          <a:gd name="connsiteX34" fmla="*/ 802526 w 1399440"/>
                          <a:gd name="connsiteY34" fmla="*/ 84276 h 1294745"/>
                          <a:gd name="connsiteX35" fmla="*/ 863645 w 1399440"/>
                          <a:gd name="connsiteY35" fmla="*/ 75545 h 1294745"/>
                          <a:gd name="connsiteX36" fmla="*/ 868407 w 1399440"/>
                          <a:gd name="connsiteY36" fmla="*/ 106500 h 1294745"/>
                          <a:gd name="connsiteX37" fmla="*/ 895395 w 1399440"/>
                          <a:gd name="connsiteY37" fmla="*/ 59670 h 1294745"/>
                          <a:gd name="connsiteX38" fmla="*/ 903333 w 1399440"/>
                          <a:gd name="connsiteY38" fmla="*/ 120788 h 1294745"/>
                          <a:gd name="connsiteX39" fmla="*/ 927145 w 1399440"/>
                          <a:gd name="connsiteY39" fmla="*/ 66020 h 1294745"/>
                          <a:gd name="connsiteX40" fmla="*/ 950352 w 1399440"/>
                          <a:gd name="connsiteY40" fmla="*/ 128613 h 1294745"/>
                          <a:gd name="connsiteX41" fmla="*/ 975224 w 1399440"/>
                          <a:gd name="connsiteY41" fmla="*/ 78417 h 1294745"/>
                          <a:gd name="connsiteX42" fmla="*/ 992157 w 1399440"/>
                          <a:gd name="connsiteY42" fmla="*/ 119540 h 1294745"/>
                          <a:gd name="connsiteX43" fmla="*/ 1021336 w 1399440"/>
                          <a:gd name="connsiteY43" fmla="*/ 75657 h 1294745"/>
                          <a:gd name="connsiteX44" fmla="*/ 1026780 w 1399440"/>
                          <a:gd name="connsiteY44" fmla="*/ 125741 h 1294745"/>
                          <a:gd name="connsiteX45" fmla="*/ 1055997 w 1399440"/>
                          <a:gd name="connsiteY45" fmla="*/ 106311 h 1294745"/>
                          <a:gd name="connsiteX46" fmla="*/ 1081777 w 1399440"/>
                          <a:gd name="connsiteY46" fmla="*/ 26560 h 1294745"/>
                          <a:gd name="connsiteX47" fmla="*/ 1090582 w 1399440"/>
                          <a:gd name="connsiteY47" fmla="*/ 94595 h 1294745"/>
                          <a:gd name="connsiteX48" fmla="*/ 1137300 w 1399440"/>
                          <a:gd name="connsiteY48" fmla="*/ 86469 h 1294745"/>
                          <a:gd name="connsiteX49" fmla="*/ 1173964 w 1399440"/>
                          <a:gd name="connsiteY49" fmla="*/ 40657 h 1294745"/>
                          <a:gd name="connsiteX50" fmla="*/ 1190519 w 1399440"/>
                          <a:gd name="connsiteY50" fmla="*/ 95956 h 1294745"/>
                          <a:gd name="connsiteX51" fmla="*/ 1222420 w 1399440"/>
                          <a:gd name="connsiteY51" fmla="*/ 40620 h 1294745"/>
                          <a:gd name="connsiteX52" fmla="*/ 1250844 w 1399440"/>
                          <a:gd name="connsiteY52" fmla="*/ 103213 h 1294745"/>
                          <a:gd name="connsiteX53" fmla="*/ 1304668 w 1399440"/>
                          <a:gd name="connsiteY53" fmla="*/ 68288 h 1294745"/>
                          <a:gd name="connsiteX54" fmla="*/ 1351801 w 1399440"/>
                          <a:gd name="connsiteY54" fmla="*/ 102533 h 1294745"/>
                          <a:gd name="connsiteX55" fmla="*/ 1396138 w 1399440"/>
                          <a:gd name="connsiteY55" fmla="*/ 132695 h 1294745"/>
                          <a:gd name="connsiteX56" fmla="*/ 1000170 w 1399440"/>
                          <a:gd name="connsiteY56" fmla="*/ 1186795 h 1294745"/>
                          <a:gd name="connsiteX57" fmla="*/ 996995 w 1399440"/>
                          <a:gd name="connsiteY57" fmla="*/ 1285220 h 1294745"/>
                          <a:gd name="connsiteX0" fmla="*/ 501344 w 1399089"/>
                          <a:gd name="connsiteY0" fmla="*/ 1294745 h 1294745"/>
                          <a:gd name="connsiteX1" fmla="*/ 496506 w 1399089"/>
                          <a:gd name="connsiteY1" fmla="*/ 1208264 h 1294745"/>
                          <a:gd name="connsiteX2" fmla="*/ 28269 w 1399089"/>
                          <a:gd name="connsiteY2" fmla="*/ 116820 h 1294745"/>
                          <a:gd name="connsiteX3" fmla="*/ 53669 w 1399089"/>
                          <a:gd name="connsiteY3" fmla="*/ 113645 h 1294745"/>
                          <a:gd name="connsiteX4" fmla="*/ 63271 w 1399089"/>
                          <a:gd name="connsiteY4" fmla="*/ 57327 h 1294745"/>
                          <a:gd name="connsiteX5" fmla="*/ 82244 w 1399089"/>
                          <a:gd name="connsiteY5" fmla="*/ 113645 h 1294745"/>
                          <a:gd name="connsiteX6" fmla="*/ 106245 w 1399089"/>
                          <a:gd name="connsiteY6" fmla="*/ 61144 h 1294745"/>
                          <a:gd name="connsiteX7" fmla="*/ 131419 w 1399089"/>
                          <a:gd name="connsiteY7" fmla="*/ 66813 h 1294745"/>
                          <a:gd name="connsiteX8" fmla="*/ 159236 w 1399089"/>
                          <a:gd name="connsiteY8" fmla="*/ 106502 h 1294745"/>
                          <a:gd name="connsiteX9" fmla="*/ 160750 w 1399089"/>
                          <a:gd name="connsiteY9" fmla="*/ 38503 h 1294745"/>
                          <a:gd name="connsiteX10" fmla="*/ 192688 w 1399089"/>
                          <a:gd name="connsiteY10" fmla="*/ 89832 h 1294745"/>
                          <a:gd name="connsiteX11" fmla="*/ 221944 w 1399089"/>
                          <a:gd name="connsiteY11" fmla="*/ 24745 h 1294745"/>
                          <a:gd name="connsiteX12" fmla="*/ 250367 w 1399089"/>
                          <a:gd name="connsiteY12" fmla="*/ 74487 h 1294745"/>
                          <a:gd name="connsiteX13" fmla="*/ 298221 w 1399089"/>
                          <a:gd name="connsiteY13" fmla="*/ 29811 h 1294745"/>
                          <a:gd name="connsiteX14" fmla="*/ 326719 w 1399089"/>
                          <a:gd name="connsiteY14" fmla="*/ 71614 h 1294745"/>
                          <a:gd name="connsiteX15" fmla="*/ 363912 w 1399089"/>
                          <a:gd name="connsiteY15" fmla="*/ 27920 h 1294745"/>
                          <a:gd name="connsiteX16" fmla="*/ 379106 w 1399089"/>
                          <a:gd name="connsiteY16" fmla="*/ 81100 h 1294745"/>
                          <a:gd name="connsiteX17" fmla="*/ 402919 w 1399089"/>
                          <a:gd name="connsiteY17" fmla="*/ 252 h 1294745"/>
                          <a:gd name="connsiteX18" fmla="*/ 420306 w 1399089"/>
                          <a:gd name="connsiteY18" fmla="*/ 54227 h 1294745"/>
                          <a:gd name="connsiteX19" fmla="*/ 460069 w 1399089"/>
                          <a:gd name="connsiteY19" fmla="*/ 9664 h 1294745"/>
                          <a:gd name="connsiteX20" fmla="*/ 472013 w 1399089"/>
                          <a:gd name="connsiteY20" fmla="*/ 82651 h 1294745"/>
                          <a:gd name="connsiteX21" fmla="*/ 514837 w 1399089"/>
                          <a:gd name="connsiteY21" fmla="*/ 66020 h 1294745"/>
                          <a:gd name="connsiteX22" fmla="*/ 536269 w 1399089"/>
                          <a:gd name="connsiteY22" fmla="*/ 27920 h 1294745"/>
                          <a:gd name="connsiteX23" fmla="*/ 558494 w 1399089"/>
                          <a:gd name="connsiteY23" fmla="*/ 69195 h 1294745"/>
                          <a:gd name="connsiteX24" fmla="*/ 592663 w 1399089"/>
                          <a:gd name="connsiteY24" fmla="*/ 24141 h 1294745"/>
                          <a:gd name="connsiteX25" fmla="*/ 621994 w 1399089"/>
                          <a:gd name="connsiteY25" fmla="*/ 75545 h 1294745"/>
                          <a:gd name="connsiteX26" fmla="*/ 644219 w 1399089"/>
                          <a:gd name="connsiteY26" fmla="*/ 27920 h 1294745"/>
                          <a:gd name="connsiteX27" fmla="*/ 662476 w 1399089"/>
                          <a:gd name="connsiteY27" fmla="*/ 77927 h 1294745"/>
                          <a:gd name="connsiteX28" fmla="*/ 704544 w 1399089"/>
                          <a:gd name="connsiteY28" fmla="*/ 21570 h 1294745"/>
                          <a:gd name="connsiteX29" fmla="*/ 723594 w 1399089"/>
                          <a:gd name="connsiteY29" fmla="*/ 75545 h 1294745"/>
                          <a:gd name="connsiteX30" fmla="*/ 748201 w 1399089"/>
                          <a:gd name="connsiteY30" fmla="*/ 50939 h 1294745"/>
                          <a:gd name="connsiteX31" fmla="*/ 764869 w 1399089"/>
                          <a:gd name="connsiteY31" fmla="*/ 100945 h 1294745"/>
                          <a:gd name="connsiteX32" fmla="*/ 784712 w 1399089"/>
                          <a:gd name="connsiteY32" fmla="*/ 46176 h 1294745"/>
                          <a:gd name="connsiteX33" fmla="*/ 802969 w 1399089"/>
                          <a:gd name="connsiteY33" fmla="*/ 59670 h 1294745"/>
                          <a:gd name="connsiteX34" fmla="*/ 802175 w 1399089"/>
                          <a:gd name="connsiteY34" fmla="*/ 84276 h 1294745"/>
                          <a:gd name="connsiteX35" fmla="*/ 863294 w 1399089"/>
                          <a:gd name="connsiteY35" fmla="*/ 75545 h 1294745"/>
                          <a:gd name="connsiteX36" fmla="*/ 868056 w 1399089"/>
                          <a:gd name="connsiteY36" fmla="*/ 106500 h 1294745"/>
                          <a:gd name="connsiteX37" fmla="*/ 895044 w 1399089"/>
                          <a:gd name="connsiteY37" fmla="*/ 59670 h 1294745"/>
                          <a:gd name="connsiteX38" fmla="*/ 902982 w 1399089"/>
                          <a:gd name="connsiteY38" fmla="*/ 120788 h 1294745"/>
                          <a:gd name="connsiteX39" fmla="*/ 926794 w 1399089"/>
                          <a:gd name="connsiteY39" fmla="*/ 66020 h 1294745"/>
                          <a:gd name="connsiteX40" fmla="*/ 950001 w 1399089"/>
                          <a:gd name="connsiteY40" fmla="*/ 128613 h 1294745"/>
                          <a:gd name="connsiteX41" fmla="*/ 974873 w 1399089"/>
                          <a:gd name="connsiteY41" fmla="*/ 78417 h 1294745"/>
                          <a:gd name="connsiteX42" fmla="*/ 991806 w 1399089"/>
                          <a:gd name="connsiteY42" fmla="*/ 119540 h 1294745"/>
                          <a:gd name="connsiteX43" fmla="*/ 1020985 w 1399089"/>
                          <a:gd name="connsiteY43" fmla="*/ 75657 h 1294745"/>
                          <a:gd name="connsiteX44" fmla="*/ 1026429 w 1399089"/>
                          <a:gd name="connsiteY44" fmla="*/ 125741 h 1294745"/>
                          <a:gd name="connsiteX45" fmla="*/ 1055646 w 1399089"/>
                          <a:gd name="connsiteY45" fmla="*/ 106311 h 1294745"/>
                          <a:gd name="connsiteX46" fmla="*/ 1081426 w 1399089"/>
                          <a:gd name="connsiteY46" fmla="*/ 26560 h 1294745"/>
                          <a:gd name="connsiteX47" fmla="*/ 1090231 w 1399089"/>
                          <a:gd name="connsiteY47" fmla="*/ 94595 h 1294745"/>
                          <a:gd name="connsiteX48" fmla="*/ 1136949 w 1399089"/>
                          <a:gd name="connsiteY48" fmla="*/ 86469 h 1294745"/>
                          <a:gd name="connsiteX49" fmla="*/ 1173613 w 1399089"/>
                          <a:gd name="connsiteY49" fmla="*/ 40657 h 1294745"/>
                          <a:gd name="connsiteX50" fmla="*/ 1190168 w 1399089"/>
                          <a:gd name="connsiteY50" fmla="*/ 95956 h 1294745"/>
                          <a:gd name="connsiteX51" fmla="*/ 1222069 w 1399089"/>
                          <a:gd name="connsiteY51" fmla="*/ 40620 h 1294745"/>
                          <a:gd name="connsiteX52" fmla="*/ 1250493 w 1399089"/>
                          <a:gd name="connsiteY52" fmla="*/ 103213 h 1294745"/>
                          <a:gd name="connsiteX53" fmla="*/ 1304317 w 1399089"/>
                          <a:gd name="connsiteY53" fmla="*/ 68288 h 1294745"/>
                          <a:gd name="connsiteX54" fmla="*/ 1351450 w 1399089"/>
                          <a:gd name="connsiteY54" fmla="*/ 102533 h 1294745"/>
                          <a:gd name="connsiteX55" fmla="*/ 1395787 w 1399089"/>
                          <a:gd name="connsiteY55" fmla="*/ 132695 h 1294745"/>
                          <a:gd name="connsiteX56" fmla="*/ 999819 w 1399089"/>
                          <a:gd name="connsiteY56" fmla="*/ 1186795 h 1294745"/>
                          <a:gd name="connsiteX57" fmla="*/ 996644 w 1399089"/>
                          <a:gd name="connsiteY57" fmla="*/ 1285220 h 1294745"/>
                          <a:gd name="connsiteX0" fmla="*/ 501344 w 1399089"/>
                          <a:gd name="connsiteY0" fmla="*/ 1294745 h 1294745"/>
                          <a:gd name="connsiteX1" fmla="*/ 496506 w 1399089"/>
                          <a:gd name="connsiteY1" fmla="*/ 1208264 h 1294745"/>
                          <a:gd name="connsiteX2" fmla="*/ 28269 w 1399089"/>
                          <a:gd name="connsiteY2" fmla="*/ 116820 h 1294745"/>
                          <a:gd name="connsiteX3" fmla="*/ 53669 w 1399089"/>
                          <a:gd name="connsiteY3" fmla="*/ 113645 h 1294745"/>
                          <a:gd name="connsiteX4" fmla="*/ 63271 w 1399089"/>
                          <a:gd name="connsiteY4" fmla="*/ 57327 h 1294745"/>
                          <a:gd name="connsiteX5" fmla="*/ 82244 w 1399089"/>
                          <a:gd name="connsiteY5" fmla="*/ 113645 h 1294745"/>
                          <a:gd name="connsiteX6" fmla="*/ 106245 w 1399089"/>
                          <a:gd name="connsiteY6" fmla="*/ 61144 h 1294745"/>
                          <a:gd name="connsiteX7" fmla="*/ 131419 w 1399089"/>
                          <a:gd name="connsiteY7" fmla="*/ 66813 h 1294745"/>
                          <a:gd name="connsiteX8" fmla="*/ 159236 w 1399089"/>
                          <a:gd name="connsiteY8" fmla="*/ 106502 h 1294745"/>
                          <a:gd name="connsiteX9" fmla="*/ 160750 w 1399089"/>
                          <a:gd name="connsiteY9" fmla="*/ 38503 h 1294745"/>
                          <a:gd name="connsiteX10" fmla="*/ 192688 w 1399089"/>
                          <a:gd name="connsiteY10" fmla="*/ 89832 h 1294745"/>
                          <a:gd name="connsiteX11" fmla="*/ 221944 w 1399089"/>
                          <a:gd name="connsiteY11" fmla="*/ 24745 h 1294745"/>
                          <a:gd name="connsiteX12" fmla="*/ 250367 w 1399089"/>
                          <a:gd name="connsiteY12" fmla="*/ 74487 h 1294745"/>
                          <a:gd name="connsiteX13" fmla="*/ 298221 w 1399089"/>
                          <a:gd name="connsiteY13" fmla="*/ 29811 h 1294745"/>
                          <a:gd name="connsiteX14" fmla="*/ 326719 w 1399089"/>
                          <a:gd name="connsiteY14" fmla="*/ 71614 h 1294745"/>
                          <a:gd name="connsiteX15" fmla="*/ 363912 w 1399089"/>
                          <a:gd name="connsiteY15" fmla="*/ 27920 h 1294745"/>
                          <a:gd name="connsiteX16" fmla="*/ 379106 w 1399089"/>
                          <a:gd name="connsiteY16" fmla="*/ 81100 h 1294745"/>
                          <a:gd name="connsiteX17" fmla="*/ 402919 w 1399089"/>
                          <a:gd name="connsiteY17" fmla="*/ 252 h 1294745"/>
                          <a:gd name="connsiteX18" fmla="*/ 420306 w 1399089"/>
                          <a:gd name="connsiteY18" fmla="*/ 54227 h 1294745"/>
                          <a:gd name="connsiteX19" fmla="*/ 460069 w 1399089"/>
                          <a:gd name="connsiteY19" fmla="*/ 9664 h 1294745"/>
                          <a:gd name="connsiteX20" fmla="*/ 472013 w 1399089"/>
                          <a:gd name="connsiteY20" fmla="*/ 82651 h 1294745"/>
                          <a:gd name="connsiteX21" fmla="*/ 514837 w 1399089"/>
                          <a:gd name="connsiteY21" fmla="*/ 66020 h 1294745"/>
                          <a:gd name="connsiteX22" fmla="*/ 536269 w 1399089"/>
                          <a:gd name="connsiteY22" fmla="*/ 27920 h 1294745"/>
                          <a:gd name="connsiteX23" fmla="*/ 558494 w 1399089"/>
                          <a:gd name="connsiteY23" fmla="*/ 69195 h 1294745"/>
                          <a:gd name="connsiteX24" fmla="*/ 592663 w 1399089"/>
                          <a:gd name="connsiteY24" fmla="*/ 24141 h 1294745"/>
                          <a:gd name="connsiteX25" fmla="*/ 621994 w 1399089"/>
                          <a:gd name="connsiteY25" fmla="*/ 75545 h 1294745"/>
                          <a:gd name="connsiteX26" fmla="*/ 644219 w 1399089"/>
                          <a:gd name="connsiteY26" fmla="*/ 27920 h 1294745"/>
                          <a:gd name="connsiteX27" fmla="*/ 662476 w 1399089"/>
                          <a:gd name="connsiteY27" fmla="*/ 77927 h 1294745"/>
                          <a:gd name="connsiteX28" fmla="*/ 704544 w 1399089"/>
                          <a:gd name="connsiteY28" fmla="*/ 21570 h 1294745"/>
                          <a:gd name="connsiteX29" fmla="*/ 723594 w 1399089"/>
                          <a:gd name="connsiteY29" fmla="*/ 75545 h 1294745"/>
                          <a:gd name="connsiteX30" fmla="*/ 748201 w 1399089"/>
                          <a:gd name="connsiteY30" fmla="*/ 50939 h 1294745"/>
                          <a:gd name="connsiteX31" fmla="*/ 764869 w 1399089"/>
                          <a:gd name="connsiteY31" fmla="*/ 100945 h 1294745"/>
                          <a:gd name="connsiteX32" fmla="*/ 784712 w 1399089"/>
                          <a:gd name="connsiteY32" fmla="*/ 46176 h 1294745"/>
                          <a:gd name="connsiteX33" fmla="*/ 802969 w 1399089"/>
                          <a:gd name="connsiteY33" fmla="*/ 59670 h 1294745"/>
                          <a:gd name="connsiteX34" fmla="*/ 802175 w 1399089"/>
                          <a:gd name="connsiteY34" fmla="*/ 84276 h 1294745"/>
                          <a:gd name="connsiteX35" fmla="*/ 863294 w 1399089"/>
                          <a:gd name="connsiteY35" fmla="*/ 75545 h 1294745"/>
                          <a:gd name="connsiteX36" fmla="*/ 868056 w 1399089"/>
                          <a:gd name="connsiteY36" fmla="*/ 106500 h 1294745"/>
                          <a:gd name="connsiteX37" fmla="*/ 895044 w 1399089"/>
                          <a:gd name="connsiteY37" fmla="*/ 59670 h 1294745"/>
                          <a:gd name="connsiteX38" fmla="*/ 902982 w 1399089"/>
                          <a:gd name="connsiteY38" fmla="*/ 120788 h 1294745"/>
                          <a:gd name="connsiteX39" fmla="*/ 926794 w 1399089"/>
                          <a:gd name="connsiteY39" fmla="*/ 66020 h 1294745"/>
                          <a:gd name="connsiteX40" fmla="*/ 950001 w 1399089"/>
                          <a:gd name="connsiteY40" fmla="*/ 128613 h 1294745"/>
                          <a:gd name="connsiteX41" fmla="*/ 974873 w 1399089"/>
                          <a:gd name="connsiteY41" fmla="*/ 78417 h 1294745"/>
                          <a:gd name="connsiteX42" fmla="*/ 991806 w 1399089"/>
                          <a:gd name="connsiteY42" fmla="*/ 119540 h 1294745"/>
                          <a:gd name="connsiteX43" fmla="*/ 1020985 w 1399089"/>
                          <a:gd name="connsiteY43" fmla="*/ 75657 h 1294745"/>
                          <a:gd name="connsiteX44" fmla="*/ 1026429 w 1399089"/>
                          <a:gd name="connsiteY44" fmla="*/ 125741 h 1294745"/>
                          <a:gd name="connsiteX45" fmla="*/ 1055646 w 1399089"/>
                          <a:gd name="connsiteY45" fmla="*/ 106311 h 1294745"/>
                          <a:gd name="connsiteX46" fmla="*/ 1081426 w 1399089"/>
                          <a:gd name="connsiteY46" fmla="*/ 26560 h 1294745"/>
                          <a:gd name="connsiteX47" fmla="*/ 1090231 w 1399089"/>
                          <a:gd name="connsiteY47" fmla="*/ 94595 h 1294745"/>
                          <a:gd name="connsiteX48" fmla="*/ 1136949 w 1399089"/>
                          <a:gd name="connsiteY48" fmla="*/ 86469 h 1294745"/>
                          <a:gd name="connsiteX49" fmla="*/ 1173613 w 1399089"/>
                          <a:gd name="connsiteY49" fmla="*/ 40657 h 1294745"/>
                          <a:gd name="connsiteX50" fmla="*/ 1190168 w 1399089"/>
                          <a:gd name="connsiteY50" fmla="*/ 95956 h 1294745"/>
                          <a:gd name="connsiteX51" fmla="*/ 1222069 w 1399089"/>
                          <a:gd name="connsiteY51" fmla="*/ 40620 h 1294745"/>
                          <a:gd name="connsiteX52" fmla="*/ 1250493 w 1399089"/>
                          <a:gd name="connsiteY52" fmla="*/ 103213 h 1294745"/>
                          <a:gd name="connsiteX53" fmla="*/ 1304317 w 1399089"/>
                          <a:gd name="connsiteY53" fmla="*/ 68288 h 1294745"/>
                          <a:gd name="connsiteX54" fmla="*/ 1351450 w 1399089"/>
                          <a:gd name="connsiteY54" fmla="*/ 102533 h 1294745"/>
                          <a:gd name="connsiteX55" fmla="*/ 1395787 w 1399089"/>
                          <a:gd name="connsiteY55" fmla="*/ 132695 h 1294745"/>
                          <a:gd name="connsiteX56" fmla="*/ 999819 w 1399089"/>
                          <a:gd name="connsiteY56" fmla="*/ 1186795 h 1294745"/>
                          <a:gd name="connsiteX57" fmla="*/ 996644 w 1399089"/>
                          <a:gd name="connsiteY57" fmla="*/ 1285220 h 1294745"/>
                          <a:gd name="connsiteX0" fmla="*/ 501694 w 1399439"/>
                          <a:gd name="connsiteY0" fmla="*/ 1294745 h 1294745"/>
                          <a:gd name="connsiteX1" fmla="*/ 501694 w 1399439"/>
                          <a:gd name="connsiteY1" fmla="*/ 1208264 h 1294745"/>
                          <a:gd name="connsiteX2" fmla="*/ 28619 w 1399439"/>
                          <a:gd name="connsiteY2" fmla="*/ 116820 h 1294745"/>
                          <a:gd name="connsiteX3" fmla="*/ 54019 w 1399439"/>
                          <a:gd name="connsiteY3" fmla="*/ 113645 h 1294745"/>
                          <a:gd name="connsiteX4" fmla="*/ 63621 w 1399439"/>
                          <a:gd name="connsiteY4" fmla="*/ 57327 h 1294745"/>
                          <a:gd name="connsiteX5" fmla="*/ 82594 w 1399439"/>
                          <a:gd name="connsiteY5" fmla="*/ 113645 h 1294745"/>
                          <a:gd name="connsiteX6" fmla="*/ 106595 w 1399439"/>
                          <a:gd name="connsiteY6" fmla="*/ 61144 h 1294745"/>
                          <a:gd name="connsiteX7" fmla="*/ 131769 w 1399439"/>
                          <a:gd name="connsiteY7" fmla="*/ 66813 h 1294745"/>
                          <a:gd name="connsiteX8" fmla="*/ 159586 w 1399439"/>
                          <a:gd name="connsiteY8" fmla="*/ 106502 h 1294745"/>
                          <a:gd name="connsiteX9" fmla="*/ 161100 w 1399439"/>
                          <a:gd name="connsiteY9" fmla="*/ 38503 h 1294745"/>
                          <a:gd name="connsiteX10" fmla="*/ 193038 w 1399439"/>
                          <a:gd name="connsiteY10" fmla="*/ 89832 h 1294745"/>
                          <a:gd name="connsiteX11" fmla="*/ 222294 w 1399439"/>
                          <a:gd name="connsiteY11" fmla="*/ 24745 h 1294745"/>
                          <a:gd name="connsiteX12" fmla="*/ 250717 w 1399439"/>
                          <a:gd name="connsiteY12" fmla="*/ 74487 h 1294745"/>
                          <a:gd name="connsiteX13" fmla="*/ 298571 w 1399439"/>
                          <a:gd name="connsiteY13" fmla="*/ 29811 h 1294745"/>
                          <a:gd name="connsiteX14" fmla="*/ 327069 w 1399439"/>
                          <a:gd name="connsiteY14" fmla="*/ 71614 h 1294745"/>
                          <a:gd name="connsiteX15" fmla="*/ 364262 w 1399439"/>
                          <a:gd name="connsiteY15" fmla="*/ 27920 h 1294745"/>
                          <a:gd name="connsiteX16" fmla="*/ 379456 w 1399439"/>
                          <a:gd name="connsiteY16" fmla="*/ 81100 h 1294745"/>
                          <a:gd name="connsiteX17" fmla="*/ 403269 w 1399439"/>
                          <a:gd name="connsiteY17" fmla="*/ 252 h 1294745"/>
                          <a:gd name="connsiteX18" fmla="*/ 420656 w 1399439"/>
                          <a:gd name="connsiteY18" fmla="*/ 54227 h 1294745"/>
                          <a:gd name="connsiteX19" fmla="*/ 460419 w 1399439"/>
                          <a:gd name="connsiteY19" fmla="*/ 9664 h 1294745"/>
                          <a:gd name="connsiteX20" fmla="*/ 472363 w 1399439"/>
                          <a:gd name="connsiteY20" fmla="*/ 82651 h 1294745"/>
                          <a:gd name="connsiteX21" fmla="*/ 515187 w 1399439"/>
                          <a:gd name="connsiteY21" fmla="*/ 66020 h 1294745"/>
                          <a:gd name="connsiteX22" fmla="*/ 536619 w 1399439"/>
                          <a:gd name="connsiteY22" fmla="*/ 27920 h 1294745"/>
                          <a:gd name="connsiteX23" fmla="*/ 558844 w 1399439"/>
                          <a:gd name="connsiteY23" fmla="*/ 69195 h 1294745"/>
                          <a:gd name="connsiteX24" fmla="*/ 593013 w 1399439"/>
                          <a:gd name="connsiteY24" fmla="*/ 24141 h 1294745"/>
                          <a:gd name="connsiteX25" fmla="*/ 622344 w 1399439"/>
                          <a:gd name="connsiteY25" fmla="*/ 75545 h 1294745"/>
                          <a:gd name="connsiteX26" fmla="*/ 644569 w 1399439"/>
                          <a:gd name="connsiteY26" fmla="*/ 27920 h 1294745"/>
                          <a:gd name="connsiteX27" fmla="*/ 662826 w 1399439"/>
                          <a:gd name="connsiteY27" fmla="*/ 77927 h 1294745"/>
                          <a:gd name="connsiteX28" fmla="*/ 704894 w 1399439"/>
                          <a:gd name="connsiteY28" fmla="*/ 21570 h 1294745"/>
                          <a:gd name="connsiteX29" fmla="*/ 723944 w 1399439"/>
                          <a:gd name="connsiteY29" fmla="*/ 75545 h 1294745"/>
                          <a:gd name="connsiteX30" fmla="*/ 748551 w 1399439"/>
                          <a:gd name="connsiteY30" fmla="*/ 50939 h 1294745"/>
                          <a:gd name="connsiteX31" fmla="*/ 765219 w 1399439"/>
                          <a:gd name="connsiteY31" fmla="*/ 100945 h 1294745"/>
                          <a:gd name="connsiteX32" fmla="*/ 785062 w 1399439"/>
                          <a:gd name="connsiteY32" fmla="*/ 46176 h 1294745"/>
                          <a:gd name="connsiteX33" fmla="*/ 803319 w 1399439"/>
                          <a:gd name="connsiteY33" fmla="*/ 59670 h 1294745"/>
                          <a:gd name="connsiteX34" fmla="*/ 802525 w 1399439"/>
                          <a:gd name="connsiteY34" fmla="*/ 84276 h 1294745"/>
                          <a:gd name="connsiteX35" fmla="*/ 863644 w 1399439"/>
                          <a:gd name="connsiteY35" fmla="*/ 75545 h 1294745"/>
                          <a:gd name="connsiteX36" fmla="*/ 868406 w 1399439"/>
                          <a:gd name="connsiteY36" fmla="*/ 106500 h 1294745"/>
                          <a:gd name="connsiteX37" fmla="*/ 895394 w 1399439"/>
                          <a:gd name="connsiteY37" fmla="*/ 59670 h 1294745"/>
                          <a:gd name="connsiteX38" fmla="*/ 903332 w 1399439"/>
                          <a:gd name="connsiteY38" fmla="*/ 120788 h 1294745"/>
                          <a:gd name="connsiteX39" fmla="*/ 927144 w 1399439"/>
                          <a:gd name="connsiteY39" fmla="*/ 66020 h 1294745"/>
                          <a:gd name="connsiteX40" fmla="*/ 950351 w 1399439"/>
                          <a:gd name="connsiteY40" fmla="*/ 128613 h 1294745"/>
                          <a:gd name="connsiteX41" fmla="*/ 975223 w 1399439"/>
                          <a:gd name="connsiteY41" fmla="*/ 78417 h 1294745"/>
                          <a:gd name="connsiteX42" fmla="*/ 992156 w 1399439"/>
                          <a:gd name="connsiteY42" fmla="*/ 119540 h 1294745"/>
                          <a:gd name="connsiteX43" fmla="*/ 1021335 w 1399439"/>
                          <a:gd name="connsiteY43" fmla="*/ 75657 h 1294745"/>
                          <a:gd name="connsiteX44" fmla="*/ 1026779 w 1399439"/>
                          <a:gd name="connsiteY44" fmla="*/ 125741 h 1294745"/>
                          <a:gd name="connsiteX45" fmla="*/ 1055996 w 1399439"/>
                          <a:gd name="connsiteY45" fmla="*/ 106311 h 1294745"/>
                          <a:gd name="connsiteX46" fmla="*/ 1081776 w 1399439"/>
                          <a:gd name="connsiteY46" fmla="*/ 26560 h 1294745"/>
                          <a:gd name="connsiteX47" fmla="*/ 1090581 w 1399439"/>
                          <a:gd name="connsiteY47" fmla="*/ 94595 h 1294745"/>
                          <a:gd name="connsiteX48" fmla="*/ 1137299 w 1399439"/>
                          <a:gd name="connsiteY48" fmla="*/ 86469 h 1294745"/>
                          <a:gd name="connsiteX49" fmla="*/ 1173963 w 1399439"/>
                          <a:gd name="connsiteY49" fmla="*/ 40657 h 1294745"/>
                          <a:gd name="connsiteX50" fmla="*/ 1190518 w 1399439"/>
                          <a:gd name="connsiteY50" fmla="*/ 95956 h 1294745"/>
                          <a:gd name="connsiteX51" fmla="*/ 1222419 w 1399439"/>
                          <a:gd name="connsiteY51" fmla="*/ 40620 h 1294745"/>
                          <a:gd name="connsiteX52" fmla="*/ 1250843 w 1399439"/>
                          <a:gd name="connsiteY52" fmla="*/ 103213 h 1294745"/>
                          <a:gd name="connsiteX53" fmla="*/ 1304667 w 1399439"/>
                          <a:gd name="connsiteY53" fmla="*/ 68288 h 1294745"/>
                          <a:gd name="connsiteX54" fmla="*/ 1351800 w 1399439"/>
                          <a:gd name="connsiteY54" fmla="*/ 102533 h 1294745"/>
                          <a:gd name="connsiteX55" fmla="*/ 1396137 w 1399439"/>
                          <a:gd name="connsiteY55" fmla="*/ 132695 h 1294745"/>
                          <a:gd name="connsiteX56" fmla="*/ 1000169 w 1399439"/>
                          <a:gd name="connsiteY56" fmla="*/ 1186795 h 1294745"/>
                          <a:gd name="connsiteX57" fmla="*/ 996994 w 1399439"/>
                          <a:gd name="connsiteY57" fmla="*/ 1285220 h 1294745"/>
                          <a:gd name="connsiteX0" fmla="*/ 501694 w 1399439"/>
                          <a:gd name="connsiteY0" fmla="*/ 1294745 h 1294745"/>
                          <a:gd name="connsiteX1" fmla="*/ 501694 w 1399439"/>
                          <a:gd name="connsiteY1" fmla="*/ 1208264 h 1294745"/>
                          <a:gd name="connsiteX2" fmla="*/ 28619 w 1399439"/>
                          <a:gd name="connsiteY2" fmla="*/ 116820 h 1294745"/>
                          <a:gd name="connsiteX3" fmla="*/ 54019 w 1399439"/>
                          <a:gd name="connsiteY3" fmla="*/ 113645 h 1294745"/>
                          <a:gd name="connsiteX4" fmla="*/ 63621 w 1399439"/>
                          <a:gd name="connsiteY4" fmla="*/ 57327 h 1294745"/>
                          <a:gd name="connsiteX5" fmla="*/ 82594 w 1399439"/>
                          <a:gd name="connsiteY5" fmla="*/ 113645 h 1294745"/>
                          <a:gd name="connsiteX6" fmla="*/ 106595 w 1399439"/>
                          <a:gd name="connsiteY6" fmla="*/ 61144 h 1294745"/>
                          <a:gd name="connsiteX7" fmla="*/ 131769 w 1399439"/>
                          <a:gd name="connsiteY7" fmla="*/ 66813 h 1294745"/>
                          <a:gd name="connsiteX8" fmla="*/ 159586 w 1399439"/>
                          <a:gd name="connsiteY8" fmla="*/ 106502 h 1294745"/>
                          <a:gd name="connsiteX9" fmla="*/ 161100 w 1399439"/>
                          <a:gd name="connsiteY9" fmla="*/ 38503 h 1294745"/>
                          <a:gd name="connsiteX10" fmla="*/ 193038 w 1399439"/>
                          <a:gd name="connsiteY10" fmla="*/ 89832 h 1294745"/>
                          <a:gd name="connsiteX11" fmla="*/ 222294 w 1399439"/>
                          <a:gd name="connsiteY11" fmla="*/ 24745 h 1294745"/>
                          <a:gd name="connsiteX12" fmla="*/ 250717 w 1399439"/>
                          <a:gd name="connsiteY12" fmla="*/ 74487 h 1294745"/>
                          <a:gd name="connsiteX13" fmla="*/ 298571 w 1399439"/>
                          <a:gd name="connsiteY13" fmla="*/ 29811 h 1294745"/>
                          <a:gd name="connsiteX14" fmla="*/ 327069 w 1399439"/>
                          <a:gd name="connsiteY14" fmla="*/ 71614 h 1294745"/>
                          <a:gd name="connsiteX15" fmla="*/ 364262 w 1399439"/>
                          <a:gd name="connsiteY15" fmla="*/ 27920 h 1294745"/>
                          <a:gd name="connsiteX16" fmla="*/ 379456 w 1399439"/>
                          <a:gd name="connsiteY16" fmla="*/ 81100 h 1294745"/>
                          <a:gd name="connsiteX17" fmla="*/ 403269 w 1399439"/>
                          <a:gd name="connsiteY17" fmla="*/ 252 h 1294745"/>
                          <a:gd name="connsiteX18" fmla="*/ 420656 w 1399439"/>
                          <a:gd name="connsiteY18" fmla="*/ 54227 h 1294745"/>
                          <a:gd name="connsiteX19" fmla="*/ 460419 w 1399439"/>
                          <a:gd name="connsiteY19" fmla="*/ 9664 h 1294745"/>
                          <a:gd name="connsiteX20" fmla="*/ 472363 w 1399439"/>
                          <a:gd name="connsiteY20" fmla="*/ 82651 h 1294745"/>
                          <a:gd name="connsiteX21" fmla="*/ 515187 w 1399439"/>
                          <a:gd name="connsiteY21" fmla="*/ 66020 h 1294745"/>
                          <a:gd name="connsiteX22" fmla="*/ 536619 w 1399439"/>
                          <a:gd name="connsiteY22" fmla="*/ 27920 h 1294745"/>
                          <a:gd name="connsiteX23" fmla="*/ 558844 w 1399439"/>
                          <a:gd name="connsiteY23" fmla="*/ 69195 h 1294745"/>
                          <a:gd name="connsiteX24" fmla="*/ 593013 w 1399439"/>
                          <a:gd name="connsiteY24" fmla="*/ 24141 h 1294745"/>
                          <a:gd name="connsiteX25" fmla="*/ 622344 w 1399439"/>
                          <a:gd name="connsiteY25" fmla="*/ 75545 h 1294745"/>
                          <a:gd name="connsiteX26" fmla="*/ 644569 w 1399439"/>
                          <a:gd name="connsiteY26" fmla="*/ 27920 h 1294745"/>
                          <a:gd name="connsiteX27" fmla="*/ 662826 w 1399439"/>
                          <a:gd name="connsiteY27" fmla="*/ 77927 h 1294745"/>
                          <a:gd name="connsiteX28" fmla="*/ 704894 w 1399439"/>
                          <a:gd name="connsiteY28" fmla="*/ 21570 h 1294745"/>
                          <a:gd name="connsiteX29" fmla="*/ 723944 w 1399439"/>
                          <a:gd name="connsiteY29" fmla="*/ 75545 h 1294745"/>
                          <a:gd name="connsiteX30" fmla="*/ 748551 w 1399439"/>
                          <a:gd name="connsiteY30" fmla="*/ 50939 h 1294745"/>
                          <a:gd name="connsiteX31" fmla="*/ 765219 w 1399439"/>
                          <a:gd name="connsiteY31" fmla="*/ 100945 h 1294745"/>
                          <a:gd name="connsiteX32" fmla="*/ 785062 w 1399439"/>
                          <a:gd name="connsiteY32" fmla="*/ 46176 h 1294745"/>
                          <a:gd name="connsiteX33" fmla="*/ 803319 w 1399439"/>
                          <a:gd name="connsiteY33" fmla="*/ 59670 h 1294745"/>
                          <a:gd name="connsiteX34" fmla="*/ 802525 w 1399439"/>
                          <a:gd name="connsiteY34" fmla="*/ 84276 h 1294745"/>
                          <a:gd name="connsiteX35" fmla="*/ 863644 w 1399439"/>
                          <a:gd name="connsiteY35" fmla="*/ 75545 h 1294745"/>
                          <a:gd name="connsiteX36" fmla="*/ 868406 w 1399439"/>
                          <a:gd name="connsiteY36" fmla="*/ 106500 h 1294745"/>
                          <a:gd name="connsiteX37" fmla="*/ 895394 w 1399439"/>
                          <a:gd name="connsiteY37" fmla="*/ 59670 h 1294745"/>
                          <a:gd name="connsiteX38" fmla="*/ 903332 w 1399439"/>
                          <a:gd name="connsiteY38" fmla="*/ 120788 h 1294745"/>
                          <a:gd name="connsiteX39" fmla="*/ 927144 w 1399439"/>
                          <a:gd name="connsiteY39" fmla="*/ 66020 h 1294745"/>
                          <a:gd name="connsiteX40" fmla="*/ 950351 w 1399439"/>
                          <a:gd name="connsiteY40" fmla="*/ 128613 h 1294745"/>
                          <a:gd name="connsiteX41" fmla="*/ 975223 w 1399439"/>
                          <a:gd name="connsiteY41" fmla="*/ 78417 h 1294745"/>
                          <a:gd name="connsiteX42" fmla="*/ 992156 w 1399439"/>
                          <a:gd name="connsiteY42" fmla="*/ 119540 h 1294745"/>
                          <a:gd name="connsiteX43" fmla="*/ 1021335 w 1399439"/>
                          <a:gd name="connsiteY43" fmla="*/ 75657 h 1294745"/>
                          <a:gd name="connsiteX44" fmla="*/ 1026779 w 1399439"/>
                          <a:gd name="connsiteY44" fmla="*/ 125741 h 1294745"/>
                          <a:gd name="connsiteX45" fmla="*/ 1055996 w 1399439"/>
                          <a:gd name="connsiteY45" fmla="*/ 106311 h 1294745"/>
                          <a:gd name="connsiteX46" fmla="*/ 1081776 w 1399439"/>
                          <a:gd name="connsiteY46" fmla="*/ 26560 h 1294745"/>
                          <a:gd name="connsiteX47" fmla="*/ 1090581 w 1399439"/>
                          <a:gd name="connsiteY47" fmla="*/ 94595 h 1294745"/>
                          <a:gd name="connsiteX48" fmla="*/ 1137299 w 1399439"/>
                          <a:gd name="connsiteY48" fmla="*/ 86469 h 1294745"/>
                          <a:gd name="connsiteX49" fmla="*/ 1173963 w 1399439"/>
                          <a:gd name="connsiteY49" fmla="*/ 40657 h 1294745"/>
                          <a:gd name="connsiteX50" fmla="*/ 1190518 w 1399439"/>
                          <a:gd name="connsiteY50" fmla="*/ 95956 h 1294745"/>
                          <a:gd name="connsiteX51" fmla="*/ 1222419 w 1399439"/>
                          <a:gd name="connsiteY51" fmla="*/ 40620 h 1294745"/>
                          <a:gd name="connsiteX52" fmla="*/ 1250843 w 1399439"/>
                          <a:gd name="connsiteY52" fmla="*/ 103213 h 1294745"/>
                          <a:gd name="connsiteX53" fmla="*/ 1304667 w 1399439"/>
                          <a:gd name="connsiteY53" fmla="*/ 68288 h 1294745"/>
                          <a:gd name="connsiteX54" fmla="*/ 1351800 w 1399439"/>
                          <a:gd name="connsiteY54" fmla="*/ 102533 h 1294745"/>
                          <a:gd name="connsiteX55" fmla="*/ 1396137 w 1399439"/>
                          <a:gd name="connsiteY55" fmla="*/ 132695 h 1294745"/>
                          <a:gd name="connsiteX56" fmla="*/ 1000169 w 1399439"/>
                          <a:gd name="connsiteY56" fmla="*/ 1186795 h 1294745"/>
                          <a:gd name="connsiteX57" fmla="*/ 996994 w 1399439"/>
                          <a:gd name="connsiteY57" fmla="*/ 1285220 h 1294745"/>
                          <a:gd name="connsiteX0" fmla="*/ 501694 w 1399439"/>
                          <a:gd name="connsiteY0" fmla="*/ 1294745 h 1294745"/>
                          <a:gd name="connsiteX1" fmla="*/ 501694 w 1399439"/>
                          <a:gd name="connsiteY1" fmla="*/ 1208264 h 1294745"/>
                          <a:gd name="connsiteX2" fmla="*/ 28619 w 1399439"/>
                          <a:gd name="connsiteY2" fmla="*/ 116820 h 1294745"/>
                          <a:gd name="connsiteX3" fmla="*/ 54019 w 1399439"/>
                          <a:gd name="connsiteY3" fmla="*/ 113645 h 1294745"/>
                          <a:gd name="connsiteX4" fmla="*/ 63621 w 1399439"/>
                          <a:gd name="connsiteY4" fmla="*/ 57327 h 1294745"/>
                          <a:gd name="connsiteX5" fmla="*/ 82594 w 1399439"/>
                          <a:gd name="connsiteY5" fmla="*/ 113645 h 1294745"/>
                          <a:gd name="connsiteX6" fmla="*/ 106595 w 1399439"/>
                          <a:gd name="connsiteY6" fmla="*/ 61144 h 1294745"/>
                          <a:gd name="connsiteX7" fmla="*/ 131769 w 1399439"/>
                          <a:gd name="connsiteY7" fmla="*/ 66813 h 1294745"/>
                          <a:gd name="connsiteX8" fmla="*/ 159586 w 1399439"/>
                          <a:gd name="connsiteY8" fmla="*/ 106502 h 1294745"/>
                          <a:gd name="connsiteX9" fmla="*/ 161100 w 1399439"/>
                          <a:gd name="connsiteY9" fmla="*/ 38503 h 1294745"/>
                          <a:gd name="connsiteX10" fmla="*/ 193038 w 1399439"/>
                          <a:gd name="connsiteY10" fmla="*/ 89832 h 1294745"/>
                          <a:gd name="connsiteX11" fmla="*/ 222294 w 1399439"/>
                          <a:gd name="connsiteY11" fmla="*/ 24745 h 1294745"/>
                          <a:gd name="connsiteX12" fmla="*/ 250717 w 1399439"/>
                          <a:gd name="connsiteY12" fmla="*/ 74487 h 1294745"/>
                          <a:gd name="connsiteX13" fmla="*/ 298571 w 1399439"/>
                          <a:gd name="connsiteY13" fmla="*/ 29811 h 1294745"/>
                          <a:gd name="connsiteX14" fmla="*/ 327069 w 1399439"/>
                          <a:gd name="connsiteY14" fmla="*/ 71614 h 1294745"/>
                          <a:gd name="connsiteX15" fmla="*/ 364262 w 1399439"/>
                          <a:gd name="connsiteY15" fmla="*/ 27920 h 1294745"/>
                          <a:gd name="connsiteX16" fmla="*/ 379456 w 1399439"/>
                          <a:gd name="connsiteY16" fmla="*/ 81100 h 1294745"/>
                          <a:gd name="connsiteX17" fmla="*/ 403269 w 1399439"/>
                          <a:gd name="connsiteY17" fmla="*/ 252 h 1294745"/>
                          <a:gd name="connsiteX18" fmla="*/ 420656 w 1399439"/>
                          <a:gd name="connsiteY18" fmla="*/ 54227 h 1294745"/>
                          <a:gd name="connsiteX19" fmla="*/ 460419 w 1399439"/>
                          <a:gd name="connsiteY19" fmla="*/ 9664 h 1294745"/>
                          <a:gd name="connsiteX20" fmla="*/ 472363 w 1399439"/>
                          <a:gd name="connsiteY20" fmla="*/ 82651 h 1294745"/>
                          <a:gd name="connsiteX21" fmla="*/ 515187 w 1399439"/>
                          <a:gd name="connsiteY21" fmla="*/ 66020 h 1294745"/>
                          <a:gd name="connsiteX22" fmla="*/ 536619 w 1399439"/>
                          <a:gd name="connsiteY22" fmla="*/ 27920 h 1294745"/>
                          <a:gd name="connsiteX23" fmla="*/ 558844 w 1399439"/>
                          <a:gd name="connsiteY23" fmla="*/ 69195 h 1294745"/>
                          <a:gd name="connsiteX24" fmla="*/ 593013 w 1399439"/>
                          <a:gd name="connsiteY24" fmla="*/ 24141 h 1294745"/>
                          <a:gd name="connsiteX25" fmla="*/ 622344 w 1399439"/>
                          <a:gd name="connsiteY25" fmla="*/ 75545 h 1294745"/>
                          <a:gd name="connsiteX26" fmla="*/ 644569 w 1399439"/>
                          <a:gd name="connsiteY26" fmla="*/ 27920 h 1294745"/>
                          <a:gd name="connsiteX27" fmla="*/ 662826 w 1399439"/>
                          <a:gd name="connsiteY27" fmla="*/ 77927 h 1294745"/>
                          <a:gd name="connsiteX28" fmla="*/ 704894 w 1399439"/>
                          <a:gd name="connsiteY28" fmla="*/ 21570 h 1294745"/>
                          <a:gd name="connsiteX29" fmla="*/ 723944 w 1399439"/>
                          <a:gd name="connsiteY29" fmla="*/ 75545 h 1294745"/>
                          <a:gd name="connsiteX30" fmla="*/ 748551 w 1399439"/>
                          <a:gd name="connsiteY30" fmla="*/ 50939 h 1294745"/>
                          <a:gd name="connsiteX31" fmla="*/ 765219 w 1399439"/>
                          <a:gd name="connsiteY31" fmla="*/ 100945 h 1294745"/>
                          <a:gd name="connsiteX32" fmla="*/ 785062 w 1399439"/>
                          <a:gd name="connsiteY32" fmla="*/ 46176 h 1294745"/>
                          <a:gd name="connsiteX33" fmla="*/ 803319 w 1399439"/>
                          <a:gd name="connsiteY33" fmla="*/ 59670 h 1294745"/>
                          <a:gd name="connsiteX34" fmla="*/ 802525 w 1399439"/>
                          <a:gd name="connsiteY34" fmla="*/ 84276 h 1294745"/>
                          <a:gd name="connsiteX35" fmla="*/ 863644 w 1399439"/>
                          <a:gd name="connsiteY35" fmla="*/ 75545 h 1294745"/>
                          <a:gd name="connsiteX36" fmla="*/ 868406 w 1399439"/>
                          <a:gd name="connsiteY36" fmla="*/ 106500 h 1294745"/>
                          <a:gd name="connsiteX37" fmla="*/ 895394 w 1399439"/>
                          <a:gd name="connsiteY37" fmla="*/ 59670 h 1294745"/>
                          <a:gd name="connsiteX38" fmla="*/ 903332 w 1399439"/>
                          <a:gd name="connsiteY38" fmla="*/ 120788 h 1294745"/>
                          <a:gd name="connsiteX39" fmla="*/ 927144 w 1399439"/>
                          <a:gd name="connsiteY39" fmla="*/ 66020 h 1294745"/>
                          <a:gd name="connsiteX40" fmla="*/ 950351 w 1399439"/>
                          <a:gd name="connsiteY40" fmla="*/ 128613 h 1294745"/>
                          <a:gd name="connsiteX41" fmla="*/ 975223 w 1399439"/>
                          <a:gd name="connsiteY41" fmla="*/ 78417 h 1294745"/>
                          <a:gd name="connsiteX42" fmla="*/ 992156 w 1399439"/>
                          <a:gd name="connsiteY42" fmla="*/ 119540 h 1294745"/>
                          <a:gd name="connsiteX43" fmla="*/ 1021335 w 1399439"/>
                          <a:gd name="connsiteY43" fmla="*/ 75657 h 1294745"/>
                          <a:gd name="connsiteX44" fmla="*/ 1026779 w 1399439"/>
                          <a:gd name="connsiteY44" fmla="*/ 125741 h 1294745"/>
                          <a:gd name="connsiteX45" fmla="*/ 1055996 w 1399439"/>
                          <a:gd name="connsiteY45" fmla="*/ 106311 h 1294745"/>
                          <a:gd name="connsiteX46" fmla="*/ 1081776 w 1399439"/>
                          <a:gd name="connsiteY46" fmla="*/ 26560 h 1294745"/>
                          <a:gd name="connsiteX47" fmla="*/ 1090581 w 1399439"/>
                          <a:gd name="connsiteY47" fmla="*/ 94595 h 1294745"/>
                          <a:gd name="connsiteX48" fmla="*/ 1137299 w 1399439"/>
                          <a:gd name="connsiteY48" fmla="*/ 86469 h 1294745"/>
                          <a:gd name="connsiteX49" fmla="*/ 1173963 w 1399439"/>
                          <a:gd name="connsiteY49" fmla="*/ 40657 h 1294745"/>
                          <a:gd name="connsiteX50" fmla="*/ 1190518 w 1399439"/>
                          <a:gd name="connsiteY50" fmla="*/ 95956 h 1294745"/>
                          <a:gd name="connsiteX51" fmla="*/ 1222419 w 1399439"/>
                          <a:gd name="connsiteY51" fmla="*/ 40620 h 1294745"/>
                          <a:gd name="connsiteX52" fmla="*/ 1250843 w 1399439"/>
                          <a:gd name="connsiteY52" fmla="*/ 103213 h 1294745"/>
                          <a:gd name="connsiteX53" fmla="*/ 1304667 w 1399439"/>
                          <a:gd name="connsiteY53" fmla="*/ 68288 h 1294745"/>
                          <a:gd name="connsiteX54" fmla="*/ 1351800 w 1399439"/>
                          <a:gd name="connsiteY54" fmla="*/ 102533 h 1294745"/>
                          <a:gd name="connsiteX55" fmla="*/ 1396137 w 1399439"/>
                          <a:gd name="connsiteY55" fmla="*/ 132695 h 1294745"/>
                          <a:gd name="connsiteX56" fmla="*/ 1000169 w 1399439"/>
                          <a:gd name="connsiteY56" fmla="*/ 1186795 h 1294745"/>
                          <a:gd name="connsiteX57" fmla="*/ 996994 w 1399439"/>
                          <a:gd name="connsiteY57" fmla="*/ 1285220 h 1294745"/>
                          <a:gd name="connsiteX0" fmla="*/ 504113 w 1399439"/>
                          <a:gd name="connsiteY0" fmla="*/ 1270554 h 1285220"/>
                          <a:gd name="connsiteX1" fmla="*/ 501694 w 1399439"/>
                          <a:gd name="connsiteY1" fmla="*/ 1208264 h 1285220"/>
                          <a:gd name="connsiteX2" fmla="*/ 28619 w 1399439"/>
                          <a:gd name="connsiteY2" fmla="*/ 116820 h 1285220"/>
                          <a:gd name="connsiteX3" fmla="*/ 54019 w 1399439"/>
                          <a:gd name="connsiteY3" fmla="*/ 113645 h 1285220"/>
                          <a:gd name="connsiteX4" fmla="*/ 63621 w 1399439"/>
                          <a:gd name="connsiteY4" fmla="*/ 57327 h 1285220"/>
                          <a:gd name="connsiteX5" fmla="*/ 82594 w 1399439"/>
                          <a:gd name="connsiteY5" fmla="*/ 113645 h 1285220"/>
                          <a:gd name="connsiteX6" fmla="*/ 106595 w 1399439"/>
                          <a:gd name="connsiteY6" fmla="*/ 61144 h 1285220"/>
                          <a:gd name="connsiteX7" fmla="*/ 131769 w 1399439"/>
                          <a:gd name="connsiteY7" fmla="*/ 66813 h 1285220"/>
                          <a:gd name="connsiteX8" fmla="*/ 159586 w 1399439"/>
                          <a:gd name="connsiteY8" fmla="*/ 106502 h 1285220"/>
                          <a:gd name="connsiteX9" fmla="*/ 161100 w 1399439"/>
                          <a:gd name="connsiteY9" fmla="*/ 38503 h 1285220"/>
                          <a:gd name="connsiteX10" fmla="*/ 193038 w 1399439"/>
                          <a:gd name="connsiteY10" fmla="*/ 89832 h 1285220"/>
                          <a:gd name="connsiteX11" fmla="*/ 222294 w 1399439"/>
                          <a:gd name="connsiteY11" fmla="*/ 24745 h 1285220"/>
                          <a:gd name="connsiteX12" fmla="*/ 250717 w 1399439"/>
                          <a:gd name="connsiteY12" fmla="*/ 74487 h 1285220"/>
                          <a:gd name="connsiteX13" fmla="*/ 298571 w 1399439"/>
                          <a:gd name="connsiteY13" fmla="*/ 29811 h 1285220"/>
                          <a:gd name="connsiteX14" fmla="*/ 327069 w 1399439"/>
                          <a:gd name="connsiteY14" fmla="*/ 71614 h 1285220"/>
                          <a:gd name="connsiteX15" fmla="*/ 364262 w 1399439"/>
                          <a:gd name="connsiteY15" fmla="*/ 27920 h 1285220"/>
                          <a:gd name="connsiteX16" fmla="*/ 379456 w 1399439"/>
                          <a:gd name="connsiteY16" fmla="*/ 81100 h 1285220"/>
                          <a:gd name="connsiteX17" fmla="*/ 403269 w 1399439"/>
                          <a:gd name="connsiteY17" fmla="*/ 252 h 1285220"/>
                          <a:gd name="connsiteX18" fmla="*/ 420656 w 1399439"/>
                          <a:gd name="connsiteY18" fmla="*/ 54227 h 1285220"/>
                          <a:gd name="connsiteX19" fmla="*/ 460419 w 1399439"/>
                          <a:gd name="connsiteY19" fmla="*/ 9664 h 1285220"/>
                          <a:gd name="connsiteX20" fmla="*/ 472363 w 1399439"/>
                          <a:gd name="connsiteY20" fmla="*/ 82651 h 1285220"/>
                          <a:gd name="connsiteX21" fmla="*/ 515187 w 1399439"/>
                          <a:gd name="connsiteY21" fmla="*/ 66020 h 1285220"/>
                          <a:gd name="connsiteX22" fmla="*/ 536619 w 1399439"/>
                          <a:gd name="connsiteY22" fmla="*/ 27920 h 1285220"/>
                          <a:gd name="connsiteX23" fmla="*/ 558844 w 1399439"/>
                          <a:gd name="connsiteY23" fmla="*/ 69195 h 1285220"/>
                          <a:gd name="connsiteX24" fmla="*/ 593013 w 1399439"/>
                          <a:gd name="connsiteY24" fmla="*/ 24141 h 1285220"/>
                          <a:gd name="connsiteX25" fmla="*/ 622344 w 1399439"/>
                          <a:gd name="connsiteY25" fmla="*/ 75545 h 1285220"/>
                          <a:gd name="connsiteX26" fmla="*/ 644569 w 1399439"/>
                          <a:gd name="connsiteY26" fmla="*/ 27920 h 1285220"/>
                          <a:gd name="connsiteX27" fmla="*/ 662826 w 1399439"/>
                          <a:gd name="connsiteY27" fmla="*/ 77927 h 1285220"/>
                          <a:gd name="connsiteX28" fmla="*/ 704894 w 1399439"/>
                          <a:gd name="connsiteY28" fmla="*/ 21570 h 1285220"/>
                          <a:gd name="connsiteX29" fmla="*/ 723944 w 1399439"/>
                          <a:gd name="connsiteY29" fmla="*/ 75545 h 1285220"/>
                          <a:gd name="connsiteX30" fmla="*/ 748551 w 1399439"/>
                          <a:gd name="connsiteY30" fmla="*/ 50939 h 1285220"/>
                          <a:gd name="connsiteX31" fmla="*/ 765219 w 1399439"/>
                          <a:gd name="connsiteY31" fmla="*/ 100945 h 1285220"/>
                          <a:gd name="connsiteX32" fmla="*/ 785062 w 1399439"/>
                          <a:gd name="connsiteY32" fmla="*/ 46176 h 1285220"/>
                          <a:gd name="connsiteX33" fmla="*/ 803319 w 1399439"/>
                          <a:gd name="connsiteY33" fmla="*/ 59670 h 1285220"/>
                          <a:gd name="connsiteX34" fmla="*/ 802525 w 1399439"/>
                          <a:gd name="connsiteY34" fmla="*/ 84276 h 1285220"/>
                          <a:gd name="connsiteX35" fmla="*/ 863644 w 1399439"/>
                          <a:gd name="connsiteY35" fmla="*/ 75545 h 1285220"/>
                          <a:gd name="connsiteX36" fmla="*/ 868406 w 1399439"/>
                          <a:gd name="connsiteY36" fmla="*/ 106500 h 1285220"/>
                          <a:gd name="connsiteX37" fmla="*/ 895394 w 1399439"/>
                          <a:gd name="connsiteY37" fmla="*/ 59670 h 1285220"/>
                          <a:gd name="connsiteX38" fmla="*/ 903332 w 1399439"/>
                          <a:gd name="connsiteY38" fmla="*/ 120788 h 1285220"/>
                          <a:gd name="connsiteX39" fmla="*/ 927144 w 1399439"/>
                          <a:gd name="connsiteY39" fmla="*/ 66020 h 1285220"/>
                          <a:gd name="connsiteX40" fmla="*/ 950351 w 1399439"/>
                          <a:gd name="connsiteY40" fmla="*/ 128613 h 1285220"/>
                          <a:gd name="connsiteX41" fmla="*/ 975223 w 1399439"/>
                          <a:gd name="connsiteY41" fmla="*/ 78417 h 1285220"/>
                          <a:gd name="connsiteX42" fmla="*/ 992156 w 1399439"/>
                          <a:gd name="connsiteY42" fmla="*/ 119540 h 1285220"/>
                          <a:gd name="connsiteX43" fmla="*/ 1021335 w 1399439"/>
                          <a:gd name="connsiteY43" fmla="*/ 75657 h 1285220"/>
                          <a:gd name="connsiteX44" fmla="*/ 1026779 w 1399439"/>
                          <a:gd name="connsiteY44" fmla="*/ 125741 h 1285220"/>
                          <a:gd name="connsiteX45" fmla="*/ 1055996 w 1399439"/>
                          <a:gd name="connsiteY45" fmla="*/ 106311 h 1285220"/>
                          <a:gd name="connsiteX46" fmla="*/ 1081776 w 1399439"/>
                          <a:gd name="connsiteY46" fmla="*/ 26560 h 1285220"/>
                          <a:gd name="connsiteX47" fmla="*/ 1090581 w 1399439"/>
                          <a:gd name="connsiteY47" fmla="*/ 94595 h 1285220"/>
                          <a:gd name="connsiteX48" fmla="*/ 1137299 w 1399439"/>
                          <a:gd name="connsiteY48" fmla="*/ 86469 h 1285220"/>
                          <a:gd name="connsiteX49" fmla="*/ 1173963 w 1399439"/>
                          <a:gd name="connsiteY49" fmla="*/ 40657 h 1285220"/>
                          <a:gd name="connsiteX50" fmla="*/ 1190518 w 1399439"/>
                          <a:gd name="connsiteY50" fmla="*/ 95956 h 1285220"/>
                          <a:gd name="connsiteX51" fmla="*/ 1222419 w 1399439"/>
                          <a:gd name="connsiteY51" fmla="*/ 40620 h 1285220"/>
                          <a:gd name="connsiteX52" fmla="*/ 1250843 w 1399439"/>
                          <a:gd name="connsiteY52" fmla="*/ 103213 h 1285220"/>
                          <a:gd name="connsiteX53" fmla="*/ 1304667 w 1399439"/>
                          <a:gd name="connsiteY53" fmla="*/ 68288 h 1285220"/>
                          <a:gd name="connsiteX54" fmla="*/ 1351800 w 1399439"/>
                          <a:gd name="connsiteY54" fmla="*/ 102533 h 1285220"/>
                          <a:gd name="connsiteX55" fmla="*/ 1396137 w 1399439"/>
                          <a:gd name="connsiteY55" fmla="*/ 132695 h 1285220"/>
                          <a:gd name="connsiteX56" fmla="*/ 1000169 w 1399439"/>
                          <a:gd name="connsiteY56" fmla="*/ 1186795 h 1285220"/>
                          <a:gd name="connsiteX57" fmla="*/ 996994 w 1399439"/>
                          <a:gd name="connsiteY57" fmla="*/ 1285220 h 1285220"/>
                          <a:gd name="connsiteX0" fmla="*/ 504113 w 1399439"/>
                          <a:gd name="connsiteY0" fmla="*/ 1292326 h 1292326"/>
                          <a:gd name="connsiteX1" fmla="*/ 501694 w 1399439"/>
                          <a:gd name="connsiteY1" fmla="*/ 1208264 h 1292326"/>
                          <a:gd name="connsiteX2" fmla="*/ 28619 w 1399439"/>
                          <a:gd name="connsiteY2" fmla="*/ 116820 h 1292326"/>
                          <a:gd name="connsiteX3" fmla="*/ 54019 w 1399439"/>
                          <a:gd name="connsiteY3" fmla="*/ 113645 h 1292326"/>
                          <a:gd name="connsiteX4" fmla="*/ 63621 w 1399439"/>
                          <a:gd name="connsiteY4" fmla="*/ 57327 h 1292326"/>
                          <a:gd name="connsiteX5" fmla="*/ 82594 w 1399439"/>
                          <a:gd name="connsiteY5" fmla="*/ 113645 h 1292326"/>
                          <a:gd name="connsiteX6" fmla="*/ 106595 w 1399439"/>
                          <a:gd name="connsiteY6" fmla="*/ 61144 h 1292326"/>
                          <a:gd name="connsiteX7" fmla="*/ 131769 w 1399439"/>
                          <a:gd name="connsiteY7" fmla="*/ 66813 h 1292326"/>
                          <a:gd name="connsiteX8" fmla="*/ 159586 w 1399439"/>
                          <a:gd name="connsiteY8" fmla="*/ 106502 h 1292326"/>
                          <a:gd name="connsiteX9" fmla="*/ 161100 w 1399439"/>
                          <a:gd name="connsiteY9" fmla="*/ 38503 h 1292326"/>
                          <a:gd name="connsiteX10" fmla="*/ 193038 w 1399439"/>
                          <a:gd name="connsiteY10" fmla="*/ 89832 h 1292326"/>
                          <a:gd name="connsiteX11" fmla="*/ 222294 w 1399439"/>
                          <a:gd name="connsiteY11" fmla="*/ 24745 h 1292326"/>
                          <a:gd name="connsiteX12" fmla="*/ 250717 w 1399439"/>
                          <a:gd name="connsiteY12" fmla="*/ 74487 h 1292326"/>
                          <a:gd name="connsiteX13" fmla="*/ 298571 w 1399439"/>
                          <a:gd name="connsiteY13" fmla="*/ 29811 h 1292326"/>
                          <a:gd name="connsiteX14" fmla="*/ 327069 w 1399439"/>
                          <a:gd name="connsiteY14" fmla="*/ 71614 h 1292326"/>
                          <a:gd name="connsiteX15" fmla="*/ 364262 w 1399439"/>
                          <a:gd name="connsiteY15" fmla="*/ 27920 h 1292326"/>
                          <a:gd name="connsiteX16" fmla="*/ 379456 w 1399439"/>
                          <a:gd name="connsiteY16" fmla="*/ 81100 h 1292326"/>
                          <a:gd name="connsiteX17" fmla="*/ 403269 w 1399439"/>
                          <a:gd name="connsiteY17" fmla="*/ 252 h 1292326"/>
                          <a:gd name="connsiteX18" fmla="*/ 420656 w 1399439"/>
                          <a:gd name="connsiteY18" fmla="*/ 54227 h 1292326"/>
                          <a:gd name="connsiteX19" fmla="*/ 460419 w 1399439"/>
                          <a:gd name="connsiteY19" fmla="*/ 9664 h 1292326"/>
                          <a:gd name="connsiteX20" fmla="*/ 472363 w 1399439"/>
                          <a:gd name="connsiteY20" fmla="*/ 82651 h 1292326"/>
                          <a:gd name="connsiteX21" fmla="*/ 515187 w 1399439"/>
                          <a:gd name="connsiteY21" fmla="*/ 66020 h 1292326"/>
                          <a:gd name="connsiteX22" fmla="*/ 536619 w 1399439"/>
                          <a:gd name="connsiteY22" fmla="*/ 27920 h 1292326"/>
                          <a:gd name="connsiteX23" fmla="*/ 558844 w 1399439"/>
                          <a:gd name="connsiteY23" fmla="*/ 69195 h 1292326"/>
                          <a:gd name="connsiteX24" fmla="*/ 593013 w 1399439"/>
                          <a:gd name="connsiteY24" fmla="*/ 24141 h 1292326"/>
                          <a:gd name="connsiteX25" fmla="*/ 622344 w 1399439"/>
                          <a:gd name="connsiteY25" fmla="*/ 75545 h 1292326"/>
                          <a:gd name="connsiteX26" fmla="*/ 644569 w 1399439"/>
                          <a:gd name="connsiteY26" fmla="*/ 27920 h 1292326"/>
                          <a:gd name="connsiteX27" fmla="*/ 662826 w 1399439"/>
                          <a:gd name="connsiteY27" fmla="*/ 77927 h 1292326"/>
                          <a:gd name="connsiteX28" fmla="*/ 704894 w 1399439"/>
                          <a:gd name="connsiteY28" fmla="*/ 21570 h 1292326"/>
                          <a:gd name="connsiteX29" fmla="*/ 723944 w 1399439"/>
                          <a:gd name="connsiteY29" fmla="*/ 75545 h 1292326"/>
                          <a:gd name="connsiteX30" fmla="*/ 748551 w 1399439"/>
                          <a:gd name="connsiteY30" fmla="*/ 50939 h 1292326"/>
                          <a:gd name="connsiteX31" fmla="*/ 765219 w 1399439"/>
                          <a:gd name="connsiteY31" fmla="*/ 100945 h 1292326"/>
                          <a:gd name="connsiteX32" fmla="*/ 785062 w 1399439"/>
                          <a:gd name="connsiteY32" fmla="*/ 46176 h 1292326"/>
                          <a:gd name="connsiteX33" fmla="*/ 803319 w 1399439"/>
                          <a:gd name="connsiteY33" fmla="*/ 59670 h 1292326"/>
                          <a:gd name="connsiteX34" fmla="*/ 802525 w 1399439"/>
                          <a:gd name="connsiteY34" fmla="*/ 84276 h 1292326"/>
                          <a:gd name="connsiteX35" fmla="*/ 863644 w 1399439"/>
                          <a:gd name="connsiteY35" fmla="*/ 75545 h 1292326"/>
                          <a:gd name="connsiteX36" fmla="*/ 868406 w 1399439"/>
                          <a:gd name="connsiteY36" fmla="*/ 106500 h 1292326"/>
                          <a:gd name="connsiteX37" fmla="*/ 895394 w 1399439"/>
                          <a:gd name="connsiteY37" fmla="*/ 59670 h 1292326"/>
                          <a:gd name="connsiteX38" fmla="*/ 903332 w 1399439"/>
                          <a:gd name="connsiteY38" fmla="*/ 120788 h 1292326"/>
                          <a:gd name="connsiteX39" fmla="*/ 927144 w 1399439"/>
                          <a:gd name="connsiteY39" fmla="*/ 66020 h 1292326"/>
                          <a:gd name="connsiteX40" fmla="*/ 950351 w 1399439"/>
                          <a:gd name="connsiteY40" fmla="*/ 128613 h 1292326"/>
                          <a:gd name="connsiteX41" fmla="*/ 975223 w 1399439"/>
                          <a:gd name="connsiteY41" fmla="*/ 78417 h 1292326"/>
                          <a:gd name="connsiteX42" fmla="*/ 992156 w 1399439"/>
                          <a:gd name="connsiteY42" fmla="*/ 119540 h 1292326"/>
                          <a:gd name="connsiteX43" fmla="*/ 1021335 w 1399439"/>
                          <a:gd name="connsiteY43" fmla="*/ 75657 h 1292326"/>
                          <a:gd name="connsiteX44" fmla="*/ 1026779 w 1399439"/>
                          <a:gd name="connsiteY44" fmla="*/ 125741 h 1292326"/>
                          <a:gd name="connsiteX45" fmla="*/ 1055996 w 1399439"/>
                          <a:gd name="connsiteY45" fmla="*/ 106311 h 1292326"/>
                          <a:gd name="connsiteX46" fmla="*/ 1081776 w 1399439"/>
                          <a:gd name="connsiteY46" fmla="*/ 26560 h 1292326"/>
                          <a:gd name="connsiteX47" fmla="*/ 1090581 w 1399439"/>
                          <a:gd name="connsiteY47" fmla="*/ 94595 h 1292326"/>
                          <a:gd name="connsiteX48" fmla="*/ 1137299 w 1399439"/>
                          <a:gd name="connsiteY48" fmla="*/ 86469 h 1292326"/>
                          <a:gd name="connsiteX49" fmla="*/ 1173963 w 1399439"/>
                          <a:gd name="connsiteY49" fmla="*/ 40657 h 1292326"/>
                          <a:gd name="connsiteX50" fmla="*/ 1190518 w 1399439"/>
                          <a:gd name="connsiteY50" fmla="*/ 95956 h 1292326"/>
                          <a:gd name="connsiteX51" fmla="*/ 1222419 w 1399439"/>
                          <a:gd name="connsiteY51" fmla="*/ 40620 h 1292326"/>
                          <a:gd name="connsiteX52" fmla="*/ 1250843 w 1399439"/>
                          <a:gd name="connsiteY52" fmla="*/ 103213 h 1292326"/>
                          <a:gd name="connsiteX53" fmla="*/ 1304667 w 1399439"/>
                          <a:gd name="connsiteY53" fmla="*/ 68288 h 1292326"/>
                          <a:gd name="connsiteX54" fmla="*/ 1351800 w 1399439"/>
                          <a:gd name="connsiteY54" fmla="*/ 102533 h 1292326"/>
                          <a:gd name="connsiteX55" fmla="*/ 1396137 w 1399439"/>
                          <a:gd name="connsiteY55" fmla="*/ 132695 h 1292326"/>
                          <a:gd name="connsiteX56" fmla="*/ 1000169 w 1399439"/>
                          <a:gd name="connsiteY56" fmla="*/ 1186795 h 1292326"/>
                          <a:gd name="connsiteX57" fmla="*/ 996994 w 1399439"/>
                          <a:gd name="connsiteY57" fmla="*/ 1285220 h 1292326"/>
                          <a:gd name="connsiteX0" fmla="*/ 504113 w 1399439"/>
                          <a:gd name="connsiteY0" fmla="*/ 1292326 h 1292326"/>
                          <a:gd name="connsiteX1" fmla="*/ 501694 w 1399439"/>
                          <a:gd name="connsiteY1" fmla="*/ 1208264 h 1292326"/>
                          <a:gd name="connsiteX2" fmla="*/ 28619 w 1399439"/>
                          <a:gd name="connsiteY2" fmla="*/ 116820 h 1292326"/>
                          <a:gd name="connsiteX3" fmla="*/ 54019 w 1399439"/>
                          <a:gd name="connsiteY3" fmla="*/ 113645 h 1292326"/>
                          <a:gd name="connsiteX4" fmla="*/ 63621 w 1399439"/>
                          <a:gd name="connsiteY4" fmla="*/ 57327 h 1292326"/>
                          <a:gd name="connsiteX5" fmla="*/ 82594 w 1399439"/>
                          <a:gd name="connsiteY5" fmla="*/ 113645 h 1292326"/>
                          <a:gd name="connsiteX6" fmla="*/ 106595 w 1399439"/>
                          <a:gd name="connsiteY6" fmla="*/ 61144 h 1292326"/>
                          <a:gd name="connsiteX7" fmla="*/ 131769 w 1399439"/>
                          <a:gd name="connsiteY7" fmla="*/ 66813 h 1292326"/>
                          <a:gd name="connsiteX8" fmla="*/ 159586 w 1399439"/>
                          <a:gd name="connsiteY8" fmla="*/ 106502 h 1292326"/>
                          <a:gd name="connsiteX9" fmla="*/ 161100 w 1399439"/>
                          <a:gd name="connsiteY9" fmla="*/ 38503 h 1292326"/>
                          <a:gd name="connsiteX10" fmla="*/ 193038 w 1399439"/>
                          <a:gd name="connsiteY10" fmla="*/ 89832 h 1292326"/>
                          <a:gd name="connsiteX11" fmla="*/ 222294 w 1399439"/>
                          <a:gd name="connsiteY11" fmla="*/ 24745 h 1292326"/>
                          <a:gd name="connsiteX12" fmla="*/ 250717 w 1399439"/>
                          <a:gd name="connsiteY12" fmla="*/ 74487 h 1292326"/>
                          <a:gd name="connsiteX13" fmla="*/ 298571 w 1399439"/>
                          <a:gd name="connsiteY13" fmla="*/ 29811 h 1292326"/>
                          <a:gd name="connsiteX14" fmla="*/ 327069 w 1399439"/>
                          <a:gd name="connsiteY14" fmla="*/ 71614 h 1292326"/>
                          <a:gd name="connsiteX15" fmla="*/ 364262 w 1399439"/>
                          <a:gd name="connsiteY15" fmla="*/ 27920 h 1292326"/>
                          <a:gd name="connsiteX16" fmla="*/ 379456 w 1399439"/>
                          <a:gd name="connsiteY16" fmla="*/ 81100 h 1292326"/>
                          <a:gd name="connsiteX17" fmla="*/ 403269 w 1399439"/>
                          <a:gd name="connsiteY17" fmla="*/ 252 h 1292326"/>
                          <a:gd name="connsiteX18" fmla="*/ 420656 w 1399439"/>
                          <a:gd name="connsiteY18" fmla="*/ 54227 h 1292326"/>
                          <a:gd name="connsiteX19" fmla="*/ 460419 w 1399439"/>
                          <a:gd name="connsiteY19" fmla="*/ 9664 h 1292326"/>
                          <a:gd name="connsiteX20" fmla="*/ 472363 w 1399439"/>
                          <a:gd name="connsiteY20" fmla="*/ 82651 h 1292326"/>
                          <a:gd name="connsiteX21" fmla="*/ 515187 w 1399439"/>
                          <a:gd name="connsiteY21" fmla="*/ 66020 h 1292326"/>
                          <a:gd name="connsiteX22" fmla="*/ 536619 w 1399439"/>
                          <a:gd name="connsiteY22" fmla="*/ 27920 h 1292326"/>
                          <a:gd name="connsiteX23" fmla="*/ 558844 w 1399439"/>
                          <a:gd name="connsiteY23" fmla="*/ 69195 h 1292326"/>
                          <a:gd name="connsiteX24" fmla="*/ 593013 w 1399439"/>
                          <a:gd name="connsiteY24" fmla="*/ 24141 h 1292326"/>
                          <a:gd name="connsiteX25" fmla="*/ 622344 w 1399439"/>
                          <a:gd name="connsiteY25" fmla="*/ 75545 h 1292326"/>
                          <a:gd name="connsiteX26" fmla="*/ 644569 w 1399439"/>
                          <a:gd name="connsiteY26" fmla="*/ 27920 h 1292326"/>
                          <a:gd name="connsiteX27" fmla="*/ 662826 w 1399439"/>
                          <a:gd name="connsiteY27" fmla="*/ 77927 h 1292326"/>
                          <a:gd name="connsiteX28" fmla="*/ 704894 w 1399439"/>
                          <a:gd name="connsiteY28" fmla="*/ 21570 h 1292326"/>
                          <a:gd name="connsiteX29" fmla="*/ 723944 w 1399439"/>
                          <a:gd name="connsiteY29" fmla="*/ 75545 h 1292326"/>
                          <a:gd name="connsiteX30" fmla="*/ 748551 w 1399439"/>
                          <a:gd name="connsiteY30" fmla="*/ 50939 h 1292326"/>
                          <a:gd name="connsiteX31" fmla="*/ 765219 w 1399439"/>
                          <a:gd name="connsiteY31" fmla="*/ 100945 h 1292326"/>
                          <a:gd name="connsiteX32" fmla="*/ 785062 w 1399439"/>
                          <a:gd name="connsiteY32" fmla="*/ 46176 h 1292326"/>
                          <a:gd name="connsiteX33" fmla="*/ 803319 w 1399439"/>
                          <a:gd name="connsiteY33" fmla="*/ 59670 h 1292326"/>
                          <a:gd name="connsiteX34" fmla="*/ 802525 w 1399439"/>
                          <a:gd name="connsiteY34" fmla="*/ 84276 h 1292326"/>
                          <a:gd name="connsiteX35" fmla="*/ 863644 w 1399439"/>
                          <a:gd name="connsiteY35" fmla="*/ 75545 h 1292326"/>
                          <a:gd name="connsiteX36" fmla="*/ 868406 w 1399439"/>
                          <a:gd name="connsiteY36" fmla="*/ 106500 h 1292326"/>
                          <a:gd name="connsiteX37" fmla="*/ 895394 w 1399439"/>
                          <a:gd name="connsiteY37" fmla="*/ 59670 h 1292326"/>
                          <a:gd name="connsiteX38" fmla="*/ 903332 w 1399439"/>
                          <a:gd name="connsiteY38" fmla="*/ 120788 h 1292326"/>
                          <a:gd name="connsiteX39" fmla="*/ 927144 w 1399439"/>
                          <a:gd name="connsiteY39" fmla="*/ 66020 h 1292326"/>
                          <a:gd name="connsiteX40" fmla="*/ 950351 w 1399439"/>
                          <a:gd name="connsiteY40" fmla="*/ 128613 h 1292326"/>
                          <a:gd name="connsiteX41" fmla="*/ 975223 w 1399439"/>
                          <a:gd name="connsiteY41" fmla="*/ 78417 h 1292326"/>
                          <a:gd name="connsiteX42" fmla="*/ 992156 w 1399439"/>
                          <a:gd name="connsiteY42" fmla="*/ 119540 h 1292326"/>
                          <a:gd name="connsiteX43" fmla="*/ 1021335 w 1399439"/>
                          <a:gd name="connsiteY43" fmla="*/ 75657 h 1292326"/>
                          <a:gd name="connsiteX44" fmla="*/ 1026779 w 1399439"/>
                          <a:gd name="connsiteY44" fmla="*/ 125741 h 1292326"/>
                          <a:gd name="connsiteX45" fmla="*/ 1055996 w 1399439"/>
                          <a:gd name="connsiteY45" fmla="*/ 106311 h 1292326"/>
                          <a:gd name="connsiteX46" fmla="*/ 1081776 w 1399439"/>
                          <a:gd name="connsiteY46" fmla="*/ 26560 h 1292326"/>
                          <a:gd name="connsiteX47" fmla="*/ 1090581 w 1399439"/>
                          <a:gd name="connsiteY47" fmla="*/ 94595 h 1292326"/>
                          <a:gd name="connsiteX48" fmla="*/ 1137299 w 1399439"/>
                          <a:gd name="connsiteY48" fmla="*/ 86469 h 1292326"/>
                          <a:gd name="connsiteX49" fmla="*/ 1173963 w 1399439"/>
                          <a:gd name="connsiteY49" fmla="*/ 40657 h 1292326"/>
                          <a:gd name="connsiteX50" fmla="*/ 1190518 w 1399439"/>
                          <a:gd name="connsiteY50" fmla="*/ 95956 h 1292326"/>
                          <a:gd name="connsiteX51" fmla="*/ 1222419 w 1399439"/>
                          <a:gd name="connsiteY51" fmla="*/ 40620 h 1292326"/>
                          <a:gd name="connsiteX52" fmla="*/ 1250843 w 1399439"/>
                          <a:gd name="connsiteY52" fmla="*/ 103213 h 1292326"/>
                          <a:gd name="connsiteX53" fmla="*/ 1304667 w 1399439"/>
                          <a:gd name="connsiteY53" fmla="*/ 68288 h 1292326"/>
                          <a:gd name="connsiteX54" fmla="*/ 1351800 w 1399439"/>
                          <a:gd name="connsiteY54" fmla="*/ 102533 h 1292326"/>
                          <a:gd name="connsiteX55" fmla="*/ 1396137 w 1399439"/>
                          <a:gd name="connsiteY55" fmla="*/ 132695 h 1292326"/>
                          <a:gd name="connsiteX56" fmla="*/ 1000169 w 1399439"/>
                          <a:gd name="connsiteY56" fmla="*/ 1186795 h 1292326"/>
                          <a:gd name="connsiteX57" fmla="*/ 996994 w 1399439"/>
                          <a:gd name="connsiteY57" fmla="*/ 1285220 h 1292326"/>
                          <a:gd name="connsiteX0" fmla="*/ 504114 w 1399440"/>
                          <a:gd name="connsiteY0" fmla="*/ 1292326 h 1292326"/>
                          <a:gd name="connsiteX1" fmla="*/ 501695 w 1399440"/>
                          <a:gd name="connsiteY1" fmla="*/ 1201121 h 1292326"/>
                          <a:gd name="connsiteX2" fmla="*/ 28620 w 1399440"/>
                          <a:gd name="connsiteY2" fmla="*/ 116820 h 1292326"/>
                          <a:gd name="connsiteX3" fmla="*/ 54020 w 1399440"/>
                          <a:gd name="connsiteY3" fmla="*/ 113645 h 1292326"/>
                          <a:gd name="connsiteX4" fmla="*/ 63622 w 1399440"/>
                          <a:gd name="connsiteY4" fmla="*/ 57327 h 1292326"/>
                          <a:gd name="connsiteX5" fmla="*/ 82595 w 1399440"/>
                          <a:gd name="connsiteY5" fmla="*/ 113645 h 1292326"/>
                          <a:gd name="connsiteX6" fmla="*/ 106596 w 1399440"/>
                          <a:gd name="connsiteY6" fmla="*/ 61144 h 1292326"/>
                          <a:gd name="connsiteX7" fmla="*/ 131770 w 1399440"/>
                          <a:gd name="connsiteY7" fmla="*/ 66813 h 1292326"/>
                          <a:gd name="connsiteX8" fmla="*/ 159587 w 1399440"/>
                          <a:gd name="connsiteY8" fmla="*/ 106502 h 1292326"/>
                          <a:gd name="connsiteX9" fmla="*/ 161101 w 1399440"/>
                          <a:gd name="connsiteY9" fmla="*/ 38503 h 1292326"/>
                          <a:gd name="connsiteX10" fmla="*/ 193039 w 1399440"/>
                          <a:gd name="connsiteY10" fmla="*/ 89832 h 1292326"/>
                          <a:gd name="connsiteX11" fmla="*/ 222295 w 1399440"/>
                          <a:gd name="connsiteY11" fmla="*/ 24745 h 1292326"/>
                          <a:gd name="connsiteX12" fmla="*/ 250718 w 1399440"/>
                          <a:gd name="connsiteY12" fmla="*/ 74487 h 1292326"/>
                          <a:gd name="connsiteX13" fmla="*/ 298572 w 1399440"/>
                          <a:gd name="connsiteY13" fmla="*/ 29811 h 1292326"/>
                          <a:gd name="connsiteX14" fmla="*/ 327070 w 1399440"/>
                          <a:gd name="connsiteY14" fmla="*/ 71614 h 1292326"/>
                          <a:gd name="connsiteX15" fmla="*/ 364263 w 1399440"/>
                          <a:gd name="connsiteY15" fmla="*/ 27920 h 1292326"/>
                          <a:gd name="connsiteX16" fmla="*/ 379457 w 1399440"/>
                          <a:gd name="connsiteY16" fmla="*/ 81100 h 1292326"/>
                          <a:gd name="connsiteX17" fmla="*/ 403270 w 1399440"/>
                          <a:gd name="connsiteY17" fmla="*/ 252 h 1292326"/>
                          <a:gd name="connsiteX18" fmla="*/ 420657 w 1399440"/>
                          <a:gd name="connsiteY18" fmla="*/ 54227 h 1292326"/>
                          <a:gd name="connsiteX19" fmla="*/ 460420 w 1399440"/>
                          <a:gd name="connsiteY19" fmla="*/ 9664 h 1292326"/>
                          <a:gd name="connsiteX20" fmla="*/ 472364 w 1399440"/>
                          <a:gd name="connsiteY20" fmla="*/ 82651 h 1292326"/>
                          <a:gd name="connsiteX21" fmla="*/ 515188 w 1399440"/>
                          <a:gd name="connsiteY21" fmla="*/ 66020 h 1292326"/>
                          <a:gd name="connsiteX22" fmla="*/ 536620 w 1399440"/>
                          <a:gd name="connsiteY22" fmla="*/ 27920 h 1292326"/>
                          <a:gd name="connsiteX23" fmla="*/ 558845 w 1399440"/>
                          <a:gd name="connsiteY23" fmla="*/ 69195 h 1292326"/>
                          <a:gd name="connsiteX24" fmla="*/ 593014 w 1399440"/>
                          <a:gd name="connsiteY24" fmla="*/ 24141 h 1292326"/>
                          <a:gd name="connsiteX25" fmla="*/ 622345 w 1399440"/>
                          <a:gd name="connsiteY25" fmla="*/ 75545 h 1292326"/>
                          <a:gd name="connsiteX26" fmla="*/ 644570 w 1399440"/>
                          <a:gd name="connsiteY26" fmla="*/ 27920 h 1292326"/>
                          <a:gd name="connsiteX27" fmla="*/ 662827 w 1399440"/>
                          <a:gd name="connsiteY27" fmla="*/ 77927 h 1292326"/>
                          <a:gd name="connsiteX28" fmla="*/ 704895 w 1399440"/>
                          <a:gd name="connsiteY28" fmla="*/ 21570 h 1292326"/>
                          <a:gd name="connsiteX29" fmla="*/ 723945 w 1399440"/>
                          <a:gd name="connsiteY29" fmla="*/ 75545 h 1292326"/>
                          <a:gd name="connsiteX30" fmla="*/ 748552 w 1399440"/>
                          <a:gd name="connsiteY30" fmla="*/ 50939 h 1292326"/>
                          <a:gd name="connsiteX31" fmla="*/ 765220 w 1399440"/>
                          <a:gd name="connsiteY31" fmla="*/ 100945 h 1292326"/>
                          <a:gd name="connsiteX32" fmla="*/ 785063 w 1399440"/>
                          <a:gd name="connsiteY32" fmla="*/ 46176 h 1292326"/>
                          <a:gd name="connsiteX33" fmla="*/ 803320 w 1399440"/>
                          <a:gd name="connsiteY33" fmla="*/ 59670 h 1292326"/>
                          <a:gd name="connsiteX34" fmla="*/ 802526 w 1399440"/>
                          <a:gd name="connsiteY34" fmla="*/ 84276 h 1292326"/>
                          <a:gd name="connsiteX35" fmla="*/ 863645 w 1399440"/>
                          <a:gd name="connsiteY35" fmla="*/ 75545 h 1292326"/>
                          <a:gd name="connsiteX36" fmla="*/ 868407 w 1399440"/>
                          <a:gd name="connsiteY36" fmla="*/ 106500 h 1292326"/>
                          <a:gd name="connsiteX37" fmla="*/ 895395 w 1399440"/>
                          <a:gd name="connsiteY37" fmla="*/ 59670 h 1292326"/>
                          <a:gd name="connsiteX38" fmla="*/ 903333 w 1399440"/>
                          <a:gd name="connsiteY38" fmla="*/ 120788 h 1292326"/>
                          <a:gd name="connsiteX39" fmla="*/ 927145 w 1399440"/>
                          <a:gd name="connsiteY39" fmla="*/ 66020 h 1292326"/>
                          <a:gd name="connsiteX40" fmla="*/ 950352 w 1399440"/>
                          <a:gd name="connsiteY40" fmla="*/ 128613 h 1292326"/>
                          <a:gd name="connsiteX41" fmla="*/ 975224 w 1399440"/>
                          <a:gd name="connsiteY41" fmla="*/ 78417 h 1292326"/>
                          <a:gd name="connsiteX42" fmla="*/ 992157 w 1399440"/>
                          <a:gd name="connsiteY42" fmla="*/ 119540 h 1292326"/>
                          <a:gd name="connsiteX43" fmla="*/ 1021336 w 1399440"/>
                          <a:gd name="connsiteY43" fmla="*/ 75657 h 1292326"/>
                          <a:gd name="connsiteX44" fmla="*/ 1026780 w 1399440"/>
                          <a:gd name="connsiteY44" fmla="*/ 125741 h 1292326"/>
                          <a:gd name="connsiteX45" fmla="*/ 1055997 w 1399440"/>
                          <a:gd name="connsiteY45" fmla="*/ 106311 h 1292326"/>
                          <a:gd name="connsiteX46" fmla="*/ 1081777 w 1399440"/>
                          <a:gd name="connsiteY46" fmla="*/ 26560 h 1292326"/>
                          <a:gd name="connsiteX47" fmla="*/ 1090582 w 1399440"/>
                          <a:gd name="connsiteY47" fmla="*/ 94595 h 1292326"/>
                          <a:gd name="connsiteX48" fmla="*/ 1137300 w 1399440"/>
                          <a:gd name="connsiteY48" fmla="*/ 86469 h 1292326"/>
                          <a:gd name="connsiteX49" fmla="*/ 1173964 w 1399440"/>
                          <a:gd name="connsiteY49" fmla="*/ 40657 h 1292326"/>
                          <a:gd name="connsiteX50" fmla="*/ 1190519 w 1399440"/>
                          <a:gd name="connsiteY50" fmla="*/ 95956 h 1292326"/>
                          <a:gd name="connsiteX51" fmla="*/ 1222420 w 1399440"/>
                          <a:gd name="connsiteY51" fmla="*/ 40620 h 1292326"/>
                          <a:gd name="connsiteX52" fmla="*/ 1250844 w 1399440"/>
                          <a:gd name="connsiteY52" fmla="*/ 103213 h 1292326"/>
                          <a:gd name="connsiteX53" fmla="*/ 1304668 w 1399440"/>
                          <a:gd name="connsiteY53" fmla="*/ 68288 h 1292326"/>
                          <a:gd name="connsiteX54" fmla="*/ 1351801 w 1399440"/>
                          <a:gd name="connsiteY54" fmla="*/ 102533 h 1292326"/>
                          <a:gd name="connsiteX55" fmla="*/ 1396138 w 1399440"/>
                          <a:gd name="connsiteY55" fmla="*/ 132695 h 1292326"/>
                          <a:gd name="connsiteX56" fmla="*/ 1000170 w 1399440"/>
                          <a:gd name="connsiteY56" fmla="*/ 1186795 h 1292326"/>
                          <a:gd name="connsiteX57" fmla="*/ 996995 w 1399440"/>
                          <a:gd name="connsiteY57" fmla="*/ 1285220 h 1292326"/>
                          <a:gd name="connsiteX0" fmla="*/ 504114 w 1399440"/>
                          <a:gd name="connsiteY0" fmla="*/ 1292326 h 1292326"/>
                          <a:gd name="connsiteX1" fmla="*/ 501695 w 1399440"/>
                          <a:gd name="connsiteY1" fmla="*/ 1201121 h 1292326"/>
                          <a:gd name="connsiteX2" fmla="*/ 28620 w 1399440"/>
                          <a:gd name="connsiteY2" fmla="*/ 116820 h 1292326"/>
                          <a:gd name="connsiteX3" fmla="*/ 54020 w 1399440"/>
                          <a:gd name="connsiteY3" fmla="*/ 113645 h 1292326"/>
                          <a:gd name="connsiteX4" fmla="*/ 63622 w 1399440"/>
                          <a:gd name="connsiteY4" fmla="*/ 57327 h 1292326"/>
                          <a:gd name="connsiteX5" fmla="*/ 82595 w 1399440"/>
                          <a:gd name="connsiteY5" fmla="*/ 113645 h 1292326"/>
                          <a:gd name="connsiteX6" fmla="*/ 106596 w 1399440"/>
                          <a:gd name="connsiteY6" fmla="*/ 61144 h 1292326"/>
                          <a:gd name="connsiteX7" fmla="*/ 131770 w 1399440"/>
                          <a:gd name="connsiteY7" fmla="*/ 66813 h 1292326"/>
                          <a:gd name="connsiteX8" fmla="*/ 159587 w 1399440"/>
                          <a:gd name="connsiteY8" fmla="*/ 106502 h 1292326"/>
                          <a:gd name="connsiteX9" fmla="*/ 161101 w 1399440"/>
                          <a:gd name="connsiteY9" fmla="*/ 38503 h 1292326"/>
                          <a:gd name="connsiteX10" fmla="*/ 193039 w 1399440"/>
                          <a:gd name="connsiteY10" fmla="*/ 89832 h 1292326"/>
                          <a:gd name="connsiteX11" fmla="*/ 222295 w 1399440"/>
                          <a:gd name="connsiteY11" fmla="*/ 24745 h 1292326"/>
                          <a:gd name="connsiteX12" fmla="*/ 250718 w 1399440"/>
                          <a:gd name="connsiteY12" fmla="*/ 74487 h 1292326"/>
                          <a:gd name="connsiteX13" fmla="*/ 298572 w 1399440"/>
                          <a:gd name="connsiteY13" fmla="*/ 29811 h 1292326"/>
                          <a:gd name="connsiteX14" fmla="*/ 327070 w 1399440"/>
                          <a:gd name="connsiteY14" fmla="*/ 71614 h 1292326"/>
                          <a:gd name="connsiteX15" fmla="*/ 364263 w 1399440"/>
                          <a:gd name="connsiteY15" fmla="*/ 27920 h 1292326"/>
                          <a:gd name="connsiteX16" fmla="*/ 379457 w 1399440"/>
                          <a:gd name="connsiteY16" fmla="*/ 81100 h 1292326"/>
                          <a:gd name="connsiteX17" fmla="*/ 403270 w 1399440"/>
                          <a:gd name="connsiteY17" fmla="*/ 252 h 1292326"/>
                          <a:gd name="connsiteX18" fmla="*/ 420657 w 1399440"/>
                          <a:gd name="connsiteY18" fmla="*/ 54227 h 1292326"/>
                          <a:gd name="connsiteX19" fmla="*/ 460420 w 1399440"/>
                          <a:gd name="connsiteY19" fmla="*/ 9664 h 1292326"/>
                          <a:gd name="connsiteX20" fmla="*/ 472364 w 1399440"/>
                          <a:gd name="connsiteY20" fmla="*/ 82651 h 1292326"/>
                          <a:gd name="connsiteX21" fmla="*/ 515188 w 1399440"/>
                          <a:gd name="connsiteY21" fmla="*/ 66020 h 1292326"/>
                          <a:gd name="connsiteX22" fmla="*/ 536620 w 1399440"/>
                          <a:gd name="connsiteY22" fmla="*/ 27920 h 1292326"/>
                          <a:gd name="connsiteX23" fmla="*/ 558845 w 1399440"/>
                          <a:gd name="connsiteY23" fmla="*/ 69195 h 1292326"/>
                          <a:gd name="connsiteX24" fmla="*/ 593014 w 1399440"/>
                          <a:gd name="connsiteY24" fmla="*/ 24141 h 1292326"/>
                          <a:gd name="connsiteX25" fmla="*/ 622345 w 1399440"/>
                          <a:gd name="connsiteY25" fmla="*/ 75545 h 1292326"/>
                          <a:gd name="connsiteX26" fmla="*/ 644570 w 1399440"/>
                          <a:gd name="connsiteY26" fmla="*/ 27920 h 1292326"/>
                          <a:gd name="connsiteX27" fmla="*/ 662827 w 1399440"/>
                          <a:gd name="connsiteY27" fmla="*/ 77927 h 1292326"/>
                          <a:gd name="connsiteX28" fmla="*/ 704895 w 1399440"/>
                          <a:gd name="connsiteY28" fmla="*/ 21570 h 1292326"/>
                          <a:gd name="connsiteX29" fmla="*/ 723945 w 1399440"/>
                          <a:gd name="connsiteY29" fmla="*/ 75545 h 1292326"/>
                          <a:gd name="connsiteX30" fmla="*/ 748552 w 1399440"/>
                          <a:gd name="connsiteY30" fmla="*/ 50939 h 1292326"/>
                          <a:gd name="connsiteX31" fmla="*/ 765220 w 1399440"/>
                          <a:gd name="connsiteY31" fmla="*/ 100945 h 1292326"/>
                          <a:gd name="connsiteX32" fmla="*/ 785063 w 1399440"/>
                          <a:gd name="connsiteY32" fmla="*/ 46176 h 1292326"/>
                          <a:gd name="connsiteX33" fmla="*/ 803320 w 1399440"/>
                          <a:gd name="connsiteY33" fmla="*/ 59670 h 1292326"/>
                          <a:gd name="connsiteX34" fmla="*/ 802526 w 1399440"/>
                          <a:gd name="connsiteY34" fmla="*/ 84276 h 1292326"/>
                          <a:gd name="connsiteX35" fmla="*/ 863645 w 1399440"/>
                          <a:gd name="connsiteY35" fmla="*/ 75545 h 1292326"/>
                          <a:gd name="connsiteX36" fmla="*/ 868407 w 1399440"/>
                          <a:gd name="connsiteY36" fmla="*/ 106500 h 1292326"/>
                          <a:gd name="connsiteX37" fmla="*/ 895395 w 1399440"/>
                          <a:gd name="connsiteY37" fmla="*/ 59670 h 1292326"/>
                          <a:gd name="connsiteX38" fmla="*/ 903333 w 1399440"/>
                          <a:gd name="connsiteY38" fmla="*/ 120788 h 1292326"/>
                          <a:gd name="connsiteX39" fmla="*/ 927145 w 1399440"/>
                          <a:gd name="connsiteY39" fmla="*/ 66020 h 1292326"/>
                          <a:gd name="connsiteX40" fmla="*/ 950352 w 1399440"/>
                          <a:gd name="connsiteY40" fmla="*/ 128613 h 1292326"/>
                          <a:gd name="connsiteX41" fmla="*/ 975224 w 1399440"/>
                          <a:gd name="connsiteY41" fmla="*/ 78417 h 1292326"/>
                          <a:gd name="connsiteX42" fmla="*/ 992157 w 1399440"/>
                          <a:gd name="connsiteY42" fmla="*/ 119540 h 1292326"/>
                          <a:gd name="connsiteX43" fmla="*/ 1021336 w 1399440"/>
                          <a:gd name="connsiteY43" fmla="*/ 75657 h 1292326"/>
                          <a:gd name="connsiteX44" fmla="*/ 1026780 w 1399440"/>
                          <a:gd name="connsiteY44" fmla="*/ 125741 h 1292326"/>
                          <a:gd name="connsiteX45" fmla="*/ 1055997 w 1399440"/>
                          <a:gd name="connsiteY45" fmla="*/ 106311 h 1292326"/>
                          <a:gd name="connsiteX46" fmla="*/ 1084158 w 1399440"/>
                          <a:gd name="connsiteY46" fmla="*/ 31323 h 1292326"/>
                          <a:gd name="connsiteX47" fmla="*/ 1090582 w 1399440"/>
                          <a:gd name="connsiteY47" fmla="*/ 94595 h 1292326"/>
                          <a:gd name="connsiteX48" fmla="*/ 1137300 w 1399440"/>
                          <a:gd name="connsiteY48" fmla="*/ 86469 h 1292326"/>
                          <a:gd name="connsiteX49" fmla="*/ 1173964 w 1399440"/>
                          <a:gd name="connsiteY49" fmla="*/ 40657 h 1292326"/>
                          <a:gd name="connsiteX50" fmla="*/ 1190519 w 1399440"/>
                          <a:gd name="connsiteY50" fmla="*/ 95956 h 1292326"/>
                          <a:gd name="connsiteX51" fmla="*/ 1222420 w 1399440"/>
                          <a:gd name="connsiteY51" fmla="*/ 40620 h 1292326"/>
                          <a:gd name="connsiteX52" fmla="*/ 1250844 w 1399440"/>
                          <a:gd name="connsiteY52" fmla="*/ 103213 h 1292326"/>
                          <a:gd name="connsiteX53" fmla="*/ 1304668 w 1399440"/>
                          <a:gd name="connsiteY53" fmla="*/ 68288 h 1292326"/>
                          <a:gd name="connsiteX54" fmla="*/ 1351801 w 1399440"/>
                          <a:gd name="connsiteY54" fmla="*/ 102533 h 1292326"/>
                          <a:gd name="connsiteX55" fmla="*/ 1396138 w 1399440"/>
                          <a:gd name="connsiteY55" fmla="*/ 132695 h 1292326"/>
                          <a:gd name="connsiteX56" fmla="*/ 1000170 w 1399440"/>
                          <a:gd name="connsiteY56" fmla="*/ 1186795 h 1292326"/>
                          <a:gd name="connsiteX57" fmla="*/ 996995 w 1399440"/>
                          <a:gd name="connsiteY57" fmla="*/ 1285220 h 1292326"/>
                          <a:gd name="connsiteX0" fmla="*/ 504114 w 1415486"/>
                          <a:gd name="connsiteY0" fmla="*/ 1292326 h 1292326"/>
                          <a:gd name="connsiteX1" fmla="*/ 501695 w 1415486"/>
                          <a:gd name="connsiteY1" fmla="*/ 1201121 h 1292326"/>
                          <a:gd name="connsiteX2" fmla="*/ 28620 w 1415486"/>
                          <a:gd name="connsiteY2" fmla="*/ 116820 h 1292326"/>
                          <a:gd name="connsiteX3" fmla="*/ 54020 w 1415486"/>
                          <a:gd name="connsiteY3" fmla="*/ 113645 h 1292326"/>
                          <a:gd name="connsiteX4" fmla="*/ 63622 w 1415486"/>
                          <a:gd name="connsiteY4" fmla="*/ 57327 h 1292326"/>
                          <a:gd name="connsiteX5" fmla="*/ 82595 w 1415486"/>
                          <a:gd name="connsiteY5" fmla="*/ 113645 h 1292326"/>
                          <a:gd name="connsiteX6" fmla="*/ 106596 w 1415486"/>
                          <a:gd name="connsiteY6" fmla="*/ 61144 h 1292326"/>
                          <a:gd name="connsiteX7" fmla="*/ 131770 w 1415486"/>
                          <a:gd name="connsiteY7" fmla="*/ 66813 h 1292326"/>
                          <a:gd name="connsiteX8" fmla="*/ 159587 w 1415486"/>
                          <a:gd name="connsiteY8" fmla="*/ 106502 h 1292326"/>
                          <a:gd name="connsiteX9" fmla="*/ 161101 w 1415486"/>
                          <a:gd name="connsiteY9" fmla="*/ 38503 h 1292326"/>
                          <a:gd name="connsiteX10" fmla="*/ 193039 w 1415486"/>
                          <a:gd name="connsiteY10" fmla="*/ 89832 h 1292326"/>
                          <a:gd name="connsiteX11" fmla="*/ 222295 w 1415486"/>
                          <a:gd name="connsiteY11" fmla="*/ 24745 h 1292326"/>
                          <a:gd name="connsiteX12" fmla="*/ 250718 w 1415486"/>
                          <a:gd name="connsiteY12" fmla="*/ 74487 h 1292326"/>
                          <a:gd name="connsiteX13" fmla="*/ 298572 w 1415486"/>
                          <a:gd name="connsiteY13" fmla="*/ 29811 h 1292326"/>
                          <a:gd name="connsiteX14" fmla="*/ 327070 w 1415486"/>
                          <a:gd name="connsiteY14" fmla="*/ 71614 h 1292326"/>
                          <a:gd name="connsiteX15" fmla="*/ 364263 w 1415486"/>
                          <a:gd name="connsiteY15" fmla="*/ 27920 h 1292326"/>
                          <a:gd name="connsiteX16" fmla="*/ 379457 w 1415486"/>
                          <a:gd name="connsiteY16" fmla="*/ 81100 h 1292326"/>
                          <a:gd name="connsiteX17" fmla="*/ 403270 w 1415486"/>
                          <a:gd name="connsiteY17" fmla="*/ 252 h 1292326"/>
                          <a:gd name="connsiteX18" fmla="*/ 420657 w 1415486"/>
                          <a:gd name="connsiteY18" fmla="*/ 54227 h 1292326"/>
                          <a:gd name="connsiteX19" fmla="*/ 460420 w 1415486"/>
                          <a:gd name="connsiteY19" fmla="*/ 9664 h 1292326"/>
                          <a:gd name="connsiteX20" fmla="*/ 472364 w 1415486"/>
                          <a:gd name="connsiteY20" fmla="*/ 82651 h 1292326"/>
                          <a:gd name="connsiteX21" fmla="*/ 515188 w 1415486"/>
                          <a:gd name="connsiteY21" fmla="*/ 66020 h 1292326"/>
                          <a:gd name="connsiteX22" fmla="*/ 536620 w 1415486"/>
                          <a:gd name="connsiteY22" fmla="*/ 27920 h 1292326"/>
                          <a:gd name="connsiteX23" fmla="*/ 558845 w 1415486"/>
                          <a:gd name="connsiteY23" fmla="*/ 69195 h 1292326"/>
                          <a:gd name="connsiteX24" fmla="*/ 593014 w 1415486"/>
                          <a:gd name="connsiteY24" fmla="*/ 24141 h 1292326"/>
                          <a:gd name="connsiteX25" fmla="*/ 622345 w 1415486"/>
                          <a:gd name="connsiteY25" fmla="*/ 75545 h 1292326"/>
                          <a:gd name="connsiteX26" fmla="*/ 644570 w 1415486"/>
                          <a:gd name="connsiteY26" fmla="*/ 27920 h 1292326"/>
                          <a:gd name="connsiteX27" fmla="*/ 662827 w 1415486"/>
                          <a:gd name="connsiteY27" fmla="*/ 77927 h 1292326"/>
                          <a:gd name="connsiteX28" fmla="*/ 704895 w 1415486"/>
                          <a:gd name="connsiteY28" fmla="*/ 21570 h 1292326"/>
                          <a:gd name="connsiteX29" fmla="*/ 723945 w 1415486"/>
                          <a:gd name="connsiteY29" fmla="*/ 75545 h 1292326"/>
                          <a:gd name="connsiteX30" fmla="*/ 748552 w 1415486"/>
                          <a:gd name="connsiteY30" fmla="*/ 50939 h 1292326"/>
                          <a:gd name="connsiteX31" fmla="*/ 765220 w 1415486"/>
                          <a:gd name="connsiteY31" fmla="*/ 100945 h 1292326"/>
                          <a:gd name="connsiteX32" fmla="*/ 785063 w 1415486"/>
                          <a:gd name="connsiteY32" fmla="*/ 46176 h 1292326"/>
                          <a:gd name="connsiteX33" fmla="*/ 803320 w 1415486"/>
                          <a:gd name="connsiteY33" fmla="*/ 59670 h 1292326"/>
                          <a:gd name="connsiteX34" fmla="*/ 802526 w 1415486"/>
                          <a:gd name="connsiteY34" fmla="*/ 84276 h 1292326"/>
                          <a:gd name="connsiteX35" fmla="*/ 863645 w 1415486"/>
                          <a:gd name="connsiteY35" fmla="*/ 75545 h 1292326"/>
                          <a:gd name="connsiteX36" fmla="*/ 868407 w 1415486"/>
                          <a:gd name="connsiteY36" fmla="*/ 106500 h 1292326"/>
                          <a:gd name="connsiteX37" fmla="*/ 895395 w 1415486"/>
                          <a:gd name="connsiteY37" fmla="*/ 59670 h 1292326"/>
                          <a:gd name="connsiteX38" fmla="*/ 903333 w 1415486"/>
                          <a:gd name="connsiteY38" fmla="*/ 120788 h 1292326"/>
                          <a:gd name="connsiteX39" fmla="*/ 927145 w 1415486"/>
                          <a:gd name="connsiteY39" fmla="*/ 66020 h 1292326"/>
                          <a:gd name="connsiteX40" fmla="*/ 950352 w 1415486"/>
                          <a:gd name="connsiteY40" fmla="*/ 128613 h 1292326"/>
                          <a:gd name="connsiteX41" fmla="*/ 975224 w 1415486"/>
                          <a:gd name="connsiteY41" fmla="*/ 78417 h 1292326"/>
                          <a:gd name="connsiteX42" fmla="*/ 992157 w 1415486"/>
                          <a:gd name="connsiteY42" fmla="*/ 119540 h 1292326"/>
                          <a:gd name="connsiteX43" fmla="*/ 1021336 w 1415486"/>
                          <a:gd name="connsiteY43" fmla="*/ 75657 h 1292326"/>
                          <a:gd name="connsiteX44" fmla="*/ 1026780 w 1415486"/>
                          <a:gd name="connsiteY44" fmla="*/ 125741 h 1292326"/>
                          <a:gd name="connsiteX45" fmla="*/ 1055997 w 1415486"/>
                          <a:gd name="connsiteY45" fmla="*/ 106311 h 1292326"/>
                          <a:gd name="connsiteX46" fmla="*/ 1084158 w 1415486"/>
                          <a:gd name="connsiteY46" fmla="*/ 31323 h 1292326"/>
                          <a:gd name="connsiteX47" fmla="*/ 1090582 w 1415486"/>
                          <a:gd name="connsiteY47" fmla="*/ 94595 h 1292326"/>
                          <a:gd name="connsiteX48" fmla="*/ 1137300 w 1415486"/>
                          <a:gd name="connsiteY48" fmla="*/ 86469 h 1292326"/>
                          <a:gd name="connsiteX49" fmla="*/ 1173964 w 1415486"/>
                          <a:gd name="connsiteY49" fmla="*/ 40657 h 1292326"/>
                          <a:gd name="connsiteX50" fmla="*/ 1190519 w 1415486"/>
                          <a:gd name="connsiteY50" fmla="*/ 95956 h 1292326"/>
                          <a:gd name="connsiteX51" fmla="*/ 1222420 w 1415486"/>
                          <a:gd name="connsiteY51" fmla="*/ 40620 h 1292326"/>
                          <a:gd name="connsiteX52" fmla="*/ 1250844 w 1415486"/>
                          <a:gd name="connsiteY52" fmla="*/ 103213 h 1292326"/>
                          <a:gd name="connsiteX53" fmla="*/ 1304668 w 1415486"/>
                          <a:gd name="connsiteY53" fmla="*/ 68288 h 1292326"/>
                          <a:gd name="connsiteX54" fmla="*/ 1349047 w 1415486"/>
                          <a:gd name="connsiteY54" fmla="*/ 113550 h 1292326"/>
                          <a:gd name="connsiteX55" fmla="*/ 1396138 w 1415486"/>
                          <a:gd name="connsiteY55" fmla="*/ 132695 h 1292326"/>
                          <a:gd name="connsiteX56" fmla="*/ 1000170 w 1415486"/>
                          <a:gd name="connsiteY56" fmla="*/ 1186795 h 1292326"/>
                          <a:gd name="connsiteX57" fmla="*/ 996995 w 1415486"/>
                          <a:gd name="connsiteY57" fmla="*/ 1285220 h 1292326"/>
                          <a:gd name="connsiteX0" fmla="*/ 504114 w 1401466"/>
                          <a:gd name="connsiteY0" fmla="*/ 1292326 h 1292326"/>
                          <a:gd name="connsiteX1" fmla="*/ 501695 w 1401466"/>
                          <a:gd name="connsiteY1" fmla="*/ 1201121 h 1292326"/>
                          <a:gd name="connsiteX2" fmla="*/ 28620 w 1401466"/>
                          <a:gd name="connsiteY2" fmla="*/ 116820 h 1292326"/>
                          <a:gd name="connsiteX3" fmla="*/ 54020 w 1401466"/>
                          <a:gd name="connsiteY3" fmla="*/ 113645 h 1292326"/>
                          <a:gd name="connsiteX4" fmla="*/ 63622 w 1401466"/>
                          <a:gd name="connsiteY4" fmla="*/ 57327 h 1292326"/>
                          <a:gd name="connsiteX5" fmla="*/ 82595 w 1401466"/>
                          <a:gd name="connsiteY5" fmla="*/ 113645 h 1292326"/>
                          <a:gd name="connsiteX6" fmla="*/ 106596 w 1401466"/>
                          <a:gd name="connsiteY6" fmla="*/ 61144 h 1292326"/>
                          <a:gd name="connsiteX7" fmla="*/ 131770 w 1401466"/>
                          <a:gd name="connsiteY7" fmla="*/ 66813 h 1292326"/>
                          <a:gd name="connsiteX8" fmla="*/ 159587 w 1401466"/>
                          <a:gd name="connsiteY8" fmla="*/ 106502 h 1292326"/>
                          <a:gd name="connsiteX9" fmla="*/ 161101 w 1401466"/>
                          <a:gd name="connsiteY9" fmla="*/ 38503 h 1292326"/>
                          <a:gd name="connsiteX10" fmla="*/ 193039 w 1401466"/>
                          <a:gd name="connsiteY10" fmla="*/ 89832 h 1292326"/>
                          <a:gd name="connsiteX11" fmla="*/ 222295 w 1401466"/>
                          <a:gd name="connsiteY11" fmla="*/ 24745 h 1292326"/>
                          <a:gd name="connsiteX12" fmla="*/ 250718 w 1401466"/>
                          <a:gd name="connsiteY12" fmla="*/ 74487 h 1292326"/>
                          <a:gd name="connsiteX13" fmla="*/ 298572 w 1401466"/>
                          <a:gd name="connsiteY13" fmla="*/ 29811 h 1292326"/>
                          <a:gd name="connsiteX14" fmla="*/ 327070 w 1401466"/>
                          <a:gd name="connsiteY14" fmla="*/ 71614 h 1292326"/>
                          <a:gd name="connsiteX15" fmla="*/ 364263 w 1401466"/>
                          <a:gd name="connsiteY15" fmla="*/ 27920 h 1292326"/>
                          <a:gd name="connsiteX16" fmla="*/ 379457 w 1401466"/>
                          <a:gd name="connsiteY16" fmla="*/ 81100 h 1292326"/>
                          <a:gd name="connsiteX17" fmla="*/ 403270 w 1401466"/>
                          <a:gd name="connsiteY17" fmla="*/ 252 h 1292326"/>
                          <a:gd name="connsiteX18" fmla="*/ 420657 w 1401466"/>
                          <a:gd name="connsiteY18" fmla="*/ 54227 h 1292326"/>
                          <a:gd name="connsiteX19" fmla="*/ 460420 w 1401466"/>
                          <a:gd name="connsiteY19" fmla="*/ 9664 h 1292326"/>
                          <a:gd name="connsiteX20" fmla="*/ 472364 w 1401466"/>
                          <a:gd name="connsiteY20" fmla="*/ 82651 h 1292326"/>
                          <a:gd name="connsiteX21" fmla="*/ 515188 w 1401466"/>
                          <a:gd name="connsiteY21" fmla="*/ 66020 h 1292326"/>
                          <a:gd name="connsiteX22" fmla="*/ 536620 w 1401466"/>
                          <a:gd name="connsiteY22" fmla="*/ 27920 h 1292326"/>
                          <a:gd name="connsiteX23" fmla="*/ 558845 w 1401466"/>
                          <a:gd name="connsiteY23" fmla="*/ 69195 h 1292326"/>
                          <a:gd name="connsiteX24" fmla="*/ 593014 w 1401466"/>
                          <a:gd name="connsiteY24" fmla="*/ 24141 h 1292326"/>
                          <a:gd name="connsiteX25" fmla="*/ 622345 w 1401466"/>
                          <a:gd name="connsiteY25" fmla="*/ 75545 h 1292326"/>
                          <a:gd name="connsiteX26" fmla="*/ 644570 w 1401466"/>
                          <a:gd name="connsiteY26" fmla="*/ 27920 h 1292326"/>
                          <a:gd name="connsiteX27" fmla="*/ 662827 w 1401466"/>
                          <a:gd name="connsiteY27" fmla="*/ 77927 h 1292326"/>
                          <a:gd name="connsiteX28" fmla="*/ 704895 w 1401466"/>
                          <a:gd name="connsiteY28" fmla="*/ 21570 h 1292326"/>
                          <a:gd name="connsiteX29" fmla="*/ 723945 w 1401466"/>
                          <a:gd name="connsiteY29" fmla="*/ 75545 h 1292326"/>
                          <a:gd name="connsiteX30" fmla="*/ 748552 w 1401466"/>
                          <a:gd name="connsiteY30" fmla="*/ 50939 h 1292326"/>
                          <a:gd name="connsiteX31" fmla="*/ 765220 w 1401466"/>
                          <a:gd name="connsiteY31" fmla="*/ 100945 h 1292326"/>
                          <a:gd name="connsiteX32" fmla="*/ 785063 w 1401466"/>
                          <a:gd name="connsiteY32" fmla="*/ 46176 h 1292326"/>
                          <a:gd name="connsiteX33" fmla="*/ 803320 w 1401466"/>
                          <a:gd name="connsiteY33" fmla="*/ 59670 h 1292326"/>
                          <a:gd name="connsiteX34" fmla="*/ 802526 w 1401466"/>
                          <a:gd name="connsiteY34" fmla="*/ 84276 h 1292326"/>
                          <a:gd name="connsiteX35" fmla="*/ 863645 w 1401466"/>
                          <a:gd name="connsiteY35" fmla="*/ 75545 h 1292326"/>
                          <a:gd name="connsiteX36" fmla="*/ 868407 w 1401466"/>
                          <a:gd name="connsiteY36" fmla="*/ 106500 h 1292326"/>
                          <a:gd name="connsiteX37" fmla="*/ 895395 w 1401466"/>
                          <a:gd name="connsiteY37" fmla="*/ 59670 h 1292326"/>
                          <a:gd name="connsiteX38" fmla="*/ 903333 w 1401466"/>
                          <a:gd name="connsiteY38" fmla="*/ 120788 h 1292326"/>
                          <a:gd name="connsiteX39" fmla="*/ 927145 w 1401466"/>
                          <a:gd name="connsiteY39" fmla="*/ 66020 h 1292326"/>
                          <a:gd name="connsiteX40" fmla="*/ 950352 w 1401466"/>
                          <a:gd name="connsiteY40" fmla="*/ 128613 h 1292326"/>
                          <a:gd name="connsiteX41" fmla="*/ 975224 w 1401466"/>
                          <a:gd name="connsiteY41" fmla="*/ 78417 h 1292326"/>
                          <a:gd name="connsiteX42" fmla="*/ 992157 w 1401466"/>
                          <a:gd name="connsiteY42" fmla="*/ 119540 h 1292326"/>
                          <a:gd name="connsiteX43" fmla="*/ 1021336 w 1401466"/>
                          <a:gd name="connsiteY43" fmla="*/ 75657 h 1292326"/>
                          <a:gd name="connsiteX44" fmla="*/ 1026780 w 1401466"/>
                          <a:gd name="connsiteY44" fmla="*/ 125741 h 1292326"/>
                          <a:gd name="connsiteX45" fmla="*/ 1055997 w 1401466"/>
                          <a:gd name="connsiteY45" fmla="*/ 106311 h 1292326"/>
                          <a:gd name="connsiteX46" fmla="*/ 1084158 w 1401466"/>
                          <a:gd name="connsiteY46" fmla="*/ 31323 h 1292326"/>
                          <a:gd name="connsiteX47" fmla="*/ 1090582 w 1401466"/>
                          <a:gd name="connsiteY47" fmla="*/ 94595 h 1292326"/>
                          <a:gd name="connsiteX48" fmla="*/ 1137300 w 1401466"/>
                          <a:gd name="connsiteY48" fmla="*/ 86469 h 1292326"/>
                          <a:gd name="connsiteX49" fmla="*/ 1173964 w 1401466"/>
                          <a:gd name="connsiteY49" fmla="*/ 40657 h 1292326"/>
                          <a:gd name="connsiteX50" fmla="*/ 1190519 w 1401466"/>
                          <a:gd name="connsiteY50" fmla="*/ 95956 h 1292326"/>
                          <a:gd name="connsiteX51" fmla="*/ 1222420 w 1401466"/>
                          <a:gd name="connsiteY51" fmla="*/ 40620 h 1292326"/>
                          <a:gd name="connsiteX52" fmla="*/ 1250844 w 1401466"/>
                          <a:gd name="connsiteY52" fmla="*/ 103213 h 1292326"/>
                          <a:gd name="connsiteX53" fmla="*/ 1304668 w 1401466"/>
                          <a:gd name="connsiteY53" fmla="*/ 68288 h 1292326"/>
                          <a:gd name="connsiteX54" fmla="*/ 1349047 w 1401466"/>
                          <a:gd name="connsiteY54" fmla="*/ 113550 h 1292326"/>
                          <a:gd name="connsiteX55" fmla="*/ 1396138 w 1401466"/>
                          <a:gd name="connsiteY55" fmla="*/ 132695 h 1292326"/>
                          <a:gd name="connsiteX56" fmla="*/ 1000170 w 1401466"/>
                          <a:gd name="connsiteY56" fmla="*/ 1186795 h 1292326"/>
                          <a:gd name="connsiteX57" fmla="*/ 996995 w 1401466"/>
                          <a:gd name="connsiteY57" fmla="*/ 1285220 h 1292326"/>
                          <a:gd name="connsiteX0" fmla="*/ 504114 w 1413210"/>
                          <a:gd name="connsiteY0" fmla="*/ 1292326 h 1292326"/>
                          <a:gd name="connsiteX1" fmla="*/ 501695 w 1413210"/>
                          <a:gd name="connsiteY1" fmla="*/ 1201121 h 1292326"/>
                          <a:gd name="connsiteX2" fmla="*/ 28620 w 1413210"/>
                          <a:gd name="connsiteY2" fmla="*/ 116820 h 1292326"/>
                          <a:gd name="connsiteX3" fmla="*/ 54020 w 1413210"/>
                          <a:gd name="connsiteY3" fmla="*/ 113645 h 1292326"/>
                          <a:gd name="connsiteX4" fmla="*/ 63622 w 1413210"/>
                          <a:gd name="connsiteY4" fmla="*/ 57327 h 1292326"/>
                          <a:gd name="connsiteX5" fmla="*/ 82595 w 1413210"/>
                          <a:gd name="connsiteY5" fmla="*/ 113645 h 1292326"/>
                          <a:gd name="connsiteX6" fmla="*/ 106596 w 1413210"/>
                          <a:gd name="connsiteY6" fmla="*/ 61144 h 1292326"/>
                          <a:gd name="connsiteX7" fmla="*/ 131770 w 1413210"/>
                          <a:gd name="connsiteY7" fmla="*/ 66813 h 1292326"/>
                          <a:gd name="connsiteX8" fmla="*/ 159587 w 1413210"/>
                          <a:gd name="connsiteY8" fmla="*/ 106502 h 1292326"/>
                          <a:gd name="connsiteX9" fmla="*/ 161101 w 1413210"/>
                          <a:gd name="connsiteY9" fmla="*/ 38503 h 1292326"/>
                          <a:gd name="connsiteX10" fmla="*/ 193039 w 1413210"/>
                          <a:gd name="connsiteY10" fmla="*/ 89832 h 1292326"/>
                          <a:gd name="connsiteX11" fmla="*/ 222295 w 1413210"/>
                          <a:gd name="connsiteY11" fmla="*/ 24745 h 1292326"/>
                          <a:gd name="connsiteX12" fmla="*/ 250718 w 1413210"/>
                          <a:gd name="connsiteY12" fmla="*/ 74487 h 1292326"/>
                          <a:gd name="connsiteX13" fmla="*/ 298572 w 1413210"/>
                          <a:gd name="connsiteY13" fmla="*/ 29811 h 1292326"/>
                          <a:gd name="connsiteX14" fmla="*/ 327070 w 1413210"/>
                          <a:gd name="connsiteY14" fmla="*/ 71614 h 1292326"/>
                          <a:gd name="connsiteX15" fmla="*/ 364263 w 1413210"/>
                          <a:gd name="connsiteY15" fmla="*/ 27920 h 1292326"/>
                          <a:gd name="connsiteX16" fmla="*/ 379457 w 1413210"/>
                          <a:gd name="connsiteY16" fmla="*/ 81100 h 1292326"/>
                          <a:gd name="connsiteX17" fmla="*/ 403270 w 1413210"/>
                          <a:gd name="connsiteY17" fmla="*/ 252 h 1292326"/>
                          <a:gd name="connsiteX18" fmla="*/ 420657 w 1413210"/>
                          <a:gd name="connsiteY18" fmla="*/ 54227 h 1292326"/>
                          <a:gd name="connsiteX19" fmla="*/ 460420 w 1413210"/>
                          <a:gd name="connsiteY19" fmla="*/ 9664 h 1292326"/>
                          <a:gd name="connsiteX20" fmla="*/ 472364 w 1413210"/>
                          <a:gd name="connsiteY20" fmla="*/ 82651 h 1292326"/>
                          <a:gd name="connsiteX21" fmla="*/ 515188 w 1413210"/>
                          <a:gd name="connsiteY21" fmla="*/ 66020 h 1292326"/>
                          <a:gd name="connsiteX22" fmla="*/ 536620 w 1413210"/>
                          <a:gd name="connsiteY22" fmla="*/ 27920 h 1292326"/>
                          <a:gd name="connsiteX23" fmla="*/ 558845 w 1413210"/>
                          <a:gd name="connsiteY23" fmla="*/ 69195 h 1292326"/>
                          <a:gd name="connsiteX24" fmla="*/ 593014 w 1413210"/>
                          <a:gd name="connsiteY24" fmla="*/ 24141 h 1292326"/>
                          <a:gd name="connsiteX25" fmla="*/ 622345 w 1413210"/>
                          <a:gd name="connsiteY25" fmla="*/ 75545 h 1292326"/>
                          <a:gd name="connsiteX26" fmla="*/ 644570 w 1413210"/>
                          <a:gd name="connsiteY26" fmla="*/ 27920 h 1292326"/>
                          <a:gd name="connsiteX27" fmla="*/ 662827 w 1413210"/>
                          <a:gd name="connsiteY27" fmla="*/ 77927 h 1292326"/>
                          <a:gd name="connsiteX28" fmla="*/ 704895 w 1413210"/>
                          <a:gd name="connsiteY28" fmla="*/ 21570 h 1292326"/>
                          <a:gd name="connsiteX29" fmla="*/ 723945 w 1413210"/>
                          <a:gd name="connsiteY29" fmla="*/ 75545 h 1292326"/>
                          <a:gd name="connsiteX30" fmla="*/ 748552 w 1413210"/>
                          <a:gd name="connsiteY30" fmla="*/ 50939 h 1292326"/>
                          <a:gd name="connsiteX31" fmla="*/ 765220 w 1413210"/>
                          <a:gd name="connsiteY31" fmla="*/ 100945 h 1292326"/>
                          <a:gd name="connsiteX32" fmla="*/ 785063 w 1413210"/>
                          <a:gd name="connsiteY32" fmla="*/ 46176 h 1292326"/>
                          <a:gd name="connsiteX33" fmla="*/ 803320 w 1413210"/>
                          <a:gd name="connsiteY33" fmla="*/ 59670 h 1292326"/>
                          <a:gd name="connsiteX34" fmla="*/ 802526 w 1413210"/>
                          <a:gd name="connsiteY34" fmla="*/ 84276 h 1292326"/>
                          <a:gd name="connsiteX35" fmla="*/ 863645 w 1413210"/>
                          <a:gd name="connsiteY35" fmla="*/ 75545 h 1292326"/>
                          <a:gd name="connsiteX36" fmla="*/ 868407 w 1413210"/>
                          <a:gd name="connsiteY36" fmla="*/ 106500 h 1292326"/>
                          <a:gd name="connsiteX37" fmla="*/ 895395 w 1413210"/>
                          <a:gd name="connsiteY37" fmla="*/ 59670 h 1292326"/>
                          <a:gd name="connsiteX38" fmla="*/ 903333 w 1413210"/>
                          <a:gd name="connsiteY38" fmla="*/ 120788 h 1292326"/>
                          <a:gd name="connsiteX39" fmla="*/ 927145 w 1413210"/>
                          <a:gd name="connsiteY39" fmla="*/ 66020 h 1292326"/>
                          <a:gd name="connsiteX40" fmla="*/ 950352 w 1413210"/>
                          <a:gd name="connsiteY40" fmla="*/ 128613 h 1292326"/>
                          <a:gd name="connsiteX41" fmla="*/ 975224 w 1413210"/>
                          <a:gd name="connsiteY41" fmla="*/ 78417 h 1292326"/>
                          <a:gd name="connsiteX42" fmla="*/ 992157 w 1413210"/>
                          <a:gd name="connsiteY42" fmla="*/ 119540 h 1292326"/>
                          <a:gd name="connsiteX43" fmla="*/ 1021336 w 1413210"/>
                          <a:gd name="connsiteY43" fmla="*/ 75657 h 1292326"/>
                          <a:gd name="connsiteX44" fmla="*/ 1026780 w 1413210"/>
                          <a:gd name="connsiteY44" fmla="*/ 125741 h 1292326"/>
                          <a:gd name="connsiteX45" fmla="*/ 1055997 w 1413210"/>
                          <a:gd name="connsiteY45" fmla="*/ 106311 h 1292326"/>
                          <a:gd name="connsiteX46" fmla="*/ 1084158 w 1413210"/>
                          <a:gd name="connsiteY46" fmla="*/ 31323 h 1292326"/>
                          <a:gd name="connsiteX47" fmla="*/ 1090582 w 1413210"/>
                          <a:gd name="connsiteY47" fmla="*/ 94595 h 1292326"/>
                          <a:gd name="connsiteX48" fmla="*/ 1137300 w 1413210"/>
                          <a:gd name="connsiteY48" fmla="*/ 86469 h 1292326"/>
                          <a:gd name="connsiteX49" fmla="*/ 1173964 w 1413210"/>
                          <a:gd name="connsiteY49" fmla="*/ 40657 h 1292326"/>
                          <a:gd name="connsiteX50" fmla="*/ 1190519 w 1413210"/>
                          <a:gd name="connsiteY50" fmla="*/ 95956 h 1292326"/>
                          <a:gd name="connsiteX51" fmla="*/ 1222420 w 1413210"/>
                          <a:gd name="connsiteY51" fmla="*/ 40620 h 1292326"/>
                          <a:gd name="connsiteX52" fmla="*/ 1250844 w 1413210"/>
                          <a:gd name="connsiteY52" fmla="*/ 103213 h 1292326"/>
                          <a:gd name="connsiteX53" fmla="*/ 1304668 w 1413210"/>
                          <a:gd name="connsiteY53" fmla="*/ 68288 h 1292326"/>
                          <a:gd name="connsiteX54" fmla="*/ 1349047 w 1413210"/>
                          <a:gd name="connsiteY54" fmla="*/ 113550 h 1292326"/>
                          <a:gd name="connsiteX55" fmla="*/ 1396138 w 1413210"/>
                          <a:gd name="connsiteY55" fmla="*/ 132695 h 1292326"/>
                          <a:gd name="connsiteX56" fmla="*/ 1000170 w 1413210"/>
                          <a:gd name="connsiteY56" fmla="*/ 1186795 h 1292326"/>
                          <a:gd name="connsiteX57" fmla="*/ 996995 w 1413210"/>
                          <a:gd name="connsiteY57" fmla="*/ 1285220 h 1292326"/>
                          <a:gd name="connsiteX0" fmla="*/ 504114 w 1405514"/>
                          <a:gd name="connsiteY0" fmla="*/ 1292326 h 1292326"/>
                          <a:gd name="connsiteX1" fmla="*/ 501695 w 1405514"/>
                          <a:gd name="connsiteY1" fmla="*/ 1201121 h 1292326"/>
                          <a:gd name="connsiteX2" fmla="*/ 28620 w 1405514"/>
                          <a:gd name="connsiteY2" fmla="*/ 116820 h 1292326"/>
                          <a:gd name="connsiteX3" fmla="*/ 54020 w 1405514"/>
                          <a:gd name="connsiteY3" fmla="*/ 113645 h 1292326"/>
                          <a:gd name="connsiteX4" fmla="*/ 63622 w 1405514"/>
                          <a:gd name="connsiteY4" fmla="*/ 57327 h 1292326"/>
                          <a:gd name="connsiteX5" fmla="*/ 82595 w 1405514"/>
                          <a:gd name="connsiteY5" fmla="*/ 113645 h 1292326"/>
                          <a:gd name="connsiteX6" fmla="*/ 106596 w 1405514"/>
                          <a:gd name="connsiteY6" fmla="*/ 61144 h 1292326"/>
                          <a:gd name="connsiteX7" fmla="*/ 131770 w 1405514"/>
                          <a:gd name="connsiteY7" fmla="*/ 66813 h 1292326"/>
                          <a:gd name="connsiteX8" fmla="*/ 159587 w 1405514"/>
                          <a:gd name="connsiteY8" fmla="*/ 106502 h 1292326"/>
                          <a:gd name="connsiteX9" fmla="*/ 161101 w 1405514"/>
                          <a:gd name="connsiteY9" fmla="*/ 38503 h 1292326"/>
                          <a:gd name="connsiteX10" fmla="*/ 193039 w 1405514"/>
                          <a:gd name="connsiteY10" fmla="*/ 89832 h 1292326"/>
                          <a:gd name="connsiteX11" fmla="*/ 222295 w 1405514"/>
                          <a:gd name="connsiteY11" fmla="*/ 24745 h 1292326"/>
                          <a:gd name="connsiteX12" fmla="*/ 250718 w 1405514"/>
                          <a:gd name="connsiteY12" fmla="*/ 74487 h 1292326"/>
                          <a:gd name="connsiteX13" fmla="*/ 298572 w 1405514"/>
                          <a:gd name="connsiteY13" fmla="*/ 29811 h 1292326"/>
                          <a:gd name="connsiteX14" fmla="*/ 327070 w 1405514"/>
                          <a:gd name="connsiteY14" fmla="*/ 71614 h 1292326"/>
                          <a:gd name="connsiteX15" fmla="*/ 364263 w 1405514"/>
                          <a:gd name="connsiteY15" fmla="*/ 27920 h 1292326"/>
                          <a:gd name="connsiteX16" fmla="*/ 379457 w 1405514"/>
                          <a:gd name="connsiteY16" fmla="*/ 81100 h 1292326"/>
                          <a:gd name="connsiteX17" fmla="*/ 403270 w 1405514"/>
                          <a:gd name="connsiteY17" fmla="*/ 252 h 1292326"/>
                          <a:gd name="connsiteX18" fmla="*/ 420657 w 1405514"/>
                          <a:gd name="connsiteY18" fmla="*/ 54227 h 1292326"/>
                          <a:gd name="connsiteX19" fmla="*/ 460420 w 1405514"/>
                          <a:gd name="connsiteY19" fmla="*/ 9664 h 1292326"/>
                          <a:gd name="connsiteX20" fmla="*/ 472364 w 1405514"/>
                          <a:gd name="connsiteY20" fmla="*/ 82651 h 1292326"/>
                          <a:gd name="connsiteX21" fmla="*/ 515188 w 1405514"/>
                          <a:gd name="connsiteY21" fmla="*/ 66020 h 1292326"/>
                          <a:gd name="connsiteX22" fmla="*/ 536620 w 1405514"/>
                          <a:gd name="connsiteY22" fmla="*/ 27920 h 1292326"/>
                          <a:gd name="connsiteX23" fmla="*/ 558845 w 1405514"/>
                          <a:gd name="connsiteY23" fmla="*/ 69195 h 1292326"/>
                          <a:gd name="connsiteX24" fmla="*/ 593014 w 1405514"/>
                          <a:gd name="connsiteY24" fmla="*/ 24141 h 1292326"/>
                          <a:gd name="connsiteX25" fmla="*/ 622345 w 1405514"/>
                          <a:gd name="connsiteY25" fmla="*/ 75545 h 1292326"/>
                          <a:gd name="connsiteX26" fmla="*/ 644570 w 1405514"/>
                          <a:gd name="connsiteY26" fmla="*/ 27920 h 1292326"/>
                          <a:gd name="connsiteX27" fmla="*/ 662827 w 1405514"/>
                          <a:gd name="connsiteY27" fmla="*/ 77927 h 1292326"/>
                          <a:gd name="connsiteX28" fmla="*/ 704895 w 1405514"/>
                          <a:gd name="connsiteY28" fmla="*/ 21570 h 1292326"/>
                          <a:gd name="connsiteX29" fmla="*/ 723945 w 1405514"/>
                          <a:gd name="connsiteY29" fmla="*/ 75545 h 1292326"/>
                          <a:gd name="connsiteX30" fmla="*/ 748552 w 1405514"/>
                          <a:gd name="connsiteY30" fmla="*/ 50939 h 1292326"/>
                          <a:gd name="connsiteX31" fmla="*/ 765220 w 1405514"/>
                          <a:gd name="connsiteY31" fmla="*/ 100945 h 1292326"/>
                          <a:gd name="connsiteX32" fmla="*/ 785063 w 1405514"/>
                          <a:gd name="connsiteY32" fmla="*/ 46176 h 1292326"/>
                          <a:gd name="connsiteX33" fmla="*/ 803320 w 1405514"/>
                          <a:gd name="connsiteY33" fmla="*/ 59670 h 1292326"/>
                          <a:gd name="connsiteX34" fmla="*/ 802526 w 1405514"/>
                          <a:gd name="connsiteY34" fmla="*/ 84276 h 1292326"/>
                          <a:gd name="connsiteX35" fmla="*/ 863645 w 1405514"/>
                          <a:gd name="connsiteY35" fmla="*/ 75545 h 1292326"/>
                          <a:gd name="connsiteX36" fmla="*/ 868407 w 1405514"/>
                          <a:gd name="connsiteY36" fmla="*/ 106500 h 1292326"/>
                          <a:gd name="connsiteX37" fmla="*/ 895395 w 1405514"/>
                          <a:gd name="connsiteY37" fmla="*/ 59670 h 1292326"/>
                          <a:gd name="connsiteX38" fmla="*/ 903333 w 1405514"/>
                          <a:gd name="connsiteY38" fmla="*/ 120788 h 1292326"/>
                          <a:gd name="connsiteX39" fmla="*/ 927145 w 1405514"/>
                          <a:gd name="connsiteY39" fmla="*/ 66020 h 1292326"/>
                          <a:gd name="connsiteX40" fmla="*/ 950352 w 1405514"/>
                          <a:gd name="connsiteY40" fmla="*/ 128613 h 1292326"/>
                          <a:gd name="connsiteX41" fmla="*/ 975224 w 1405514"/>
                          <a:gd name="connsiteY41" fmla="*/ 78417 h 1292326"/>
                          <a:gd name="connsiteX42" fmla="*/ 992157 w 1405514"/>
                          <a:gd name="connsiteY42" fmla="*/ 119540 h 1292326"/>
                          <a:gd name="connsiteX43" fmla="*/ 1021336 w 1405514"/>
                          <a:gd name="connsiteY43" fmla="*/ 75657 h 1292326"/>
                          <a:gd name="connsiteX44" fmla="*/ 1026780 w 1405514"/>
                          <a:gd name="connsiteY44" fmla="*/ 125741 h 1292326"/>
                          <a:gd name="connsiteX45" fmla="*/ 1055997 w 1405514"/>
                          <a:gd name="connsiteY45" fmla="*/ 106311 h 1292326"/>
                          <a:gd name="connsiteX46" fmla="*/ 1084158 w 1405514"/>
                          <a:gd name="connsiteY46" fmla="*/ 31323 h 1292326"/>
                          <a:gd name="connsiteX47" fmla="*/ 1090582 w 1405514"/>
                          <a:gd name="connsiteY47" fmla="*/ 94595 h 1292326"/>
                          <a:gd name="connsiteX48" fmla="*/ 1137300 w 1405514"/>
                          <a:gd name="connsiteY48" fmla="*/ 86469 h 1292326"/>
                          <a:gd name="connsiteX49" fmla="*/ 1173964 w 1405514"/>
                          <a:gd name="connsiteY49" fmla="*/ 40657 h 1292326"/>
                          <a:gd name="connsiteX50" fmla="*/ 1190519 w 1405514"/>
                          <a:gd name="connsiteY50" fmla="*/ 95956 h 1292326"/>
                          <a:gd name="connsiteX51" fmla="*/ 1222420 w 1405514"/>
                          <a:gd name="connsiteY51" fmla="*/ 40620 h 1292326"/>
                          <a:gd name="connsiteX52" fmla="*/ 1250844 w 1405514"/>
                          <a:gd name="connsiteY52" fmla="*/ 103213 h 1292326"/>
                          <a:gd name="connsiteX53" fmla="*/ 1304668 w 1405514"/>
                          <a:gd name="connsiteY53" fmla="*/ 68288 h 1292326"/>
                          <a:gd name="connsiteX54" fmla="*/ 1349047 w 1405514"/>
                          <a:gd name="connsiteY54" fmla="*/ 113550 h 1292326"/>
                          <a:gd name="connsiteX55" fmla="*/ 1396138 w 1405514"/>
                          <a:gd name="connsiteY55" fmla="*/ 132695 h 1292326"/>
                          <a:gd name="connsiteX56" fmla="*/ 1000170 w 1405514"/>
                          <a:gd name="connsiteY56" fmla="*/ 1186795 h 1292326"/>
                          <a:gd name="connsiteX57" fmla="*/ 996995 w 1405514"/>
                          <a:gd name="connsiteY57" fmla="*/ 1285220 h 1292326"/>
                          <a:gd name="connsiteX0" fmla="*/ 504114 w 1408746"/>
                          <a:gd name="connsiteY0" fmla="*/ 1292326 h 1292326"/>
                          <a:gd name="connsiteX1" fmla="*/ 501695 w 1408746"/>
                          <a:gd name="connsiteY1" fmla="*/ 1201121 h 1292326"/>
                          <a:gd name="connsiteX2" fmla="*/ 28620 w 1408746"/>
                          <a:gd name="connsiteY2" fmla="*/ 116820 h 1292326"/>
                          <a:gd name="connsiteX3" fmla="*/ 54020 w 1408746"/>
                          <a:gd name="connsiteY3" fmla="*/ 113645 h 1292326"/>
                          <a:gd name="connsiteX4" fmla="*/ 63622 w 1408746"/>
                          <a:gd name="connsiteY4" fmla="*/ 57327 h 1292326"/>
                          <a:gd name="connsiteX5" fmla="*/ 82595 w 1408746"/>
                          <a:gd name="connsiteY5" fmla="*/ 113645 h 1292326"/>
                          <a:gd name="connsiteX6" fmla="*/ 106596 w 1408746"/>
                          <a:gd name="connsiteY6" fmla="*/ 61144 h 1292326"/>
                          <a:gd name="connsiteX7" fmla="*/ 131770 w 1408746"/>
                          <a:gd name="connsiteY7" fmla="*/ 66813 h 1292326"/>
                          <a:gd name="connsiteX8" fmla="*/ 159587 w 1408746"/>
                          <a:gd name="connsiteY8" fmla="*/ 106502 h 1292326"/>
                          <a:gd name="connsiteX9" fmla="*/ 161101 w 1408746"/>
                          <a:gd name="connsiteY9" fmla="*/ 38503 h 1292326"/>
                          <a:gd name="connsiteX10" fmla="*/ 193039 w 1408746"/>
                          <a:gd name="connsiteY10" fmla="*/ 89832 h 1292326"/>
                          <a:gd name="connsiteX11" fmla="*/ 222295 w 1408746"/>
                          <a:gd name="connsiteY11" fmla="*/ 24745 h 1292326"/>
                          <a:gd name="connsiteX12" fmla="*/ 250718 w 1408746"/>
                          <a:gd name="connsiteY12" fmla="*/ 74487 h 1292326"/>
                          <a:gd name="connsiteX13" fmla="*/ 298572 w 1408746"/>
                          <a:gd name="connsiteY13" fmla="*/ 29811 h 1292326"/>
                          <a:gd name="connsiteX14" fmla="*/ 327070 w 1408746"/>
                          <a:gd name="connsiteY14" fmla="*/ 71614 h 1292326"/>
                          <a:gd name="connsiteX15" fmla="*/ 364263 w 1408746"/>
                          <a:gd name="connsiteY15" fmla="*/ 27920 h 1292326"/>
                          <a:gd name="connsiteX16" fmla="*/ 379457 w 1408746"/>
                          <a:gd name="connsiteY16" fmla="*/ 81100 h 1292326"/>
                          <a:gd name="connsiteX17" fmla="*/ 403270 w 1408746"/>
                          <a:gd name="connsiteY17" fmla="*/ 252 h 1292326"/>
                          <a:gd name="connsiteX18" fmla="*/ 420657 w 1408746"/>
                          <a:gd name="connsiteY18" fmla="*/ 54227 h 1292326"/>
                          <a:gd name="connsiteX19" fmla="*/ 460420 w 1408746"/>
                          <a:gd name="connsiteY19" fmla="*/ 9664 h 1292326"/>
                          <a:gd name="connsiteX20" fmla="*/ 472364 w 1408746"/>
                          <a:gd name="connsiteY20" fmla="*/ 82651 h 1292326"/>
                          <a:gd name="connsiteX21" fmla="*/ 515188 w 1408746"/>
                          <a:gd name="connsiteY21" fmla="*/ 66020 h 1292326"/>
                          <a:gd name="connsiteX22" fmla="*/ 536620 w 1408746"/>
                          <a:gd name="connsiteY22" fmla="*/ 27920 h 1292326"/>
                          <a:gd name="connsiteX23" fmla="*/ 558845 w 1408746"/>
                          <a:gd name="connsiteY23" fmla="*/ 69195 h 1292326"/>
                          <a:gd name="connsiteX24" fmla="*/ 593014 w 1408746"/>
                          <a:gd name="connsiteY24" fmla="*/ 24141 h 1292326"/>
                          <a:gd name="connsiteX25" fmla="*/ 622345 w 1408746"/>
                          <a:gd name="connsiteY25" fmla="*/ 75545 h 1292326"/>
                          <a:gd name="connsiteX26" fmla="*/ 644570 w 1408746"/>
                          <a:gd name="connsiteY26" fmla="*/ 27920 h 1292326"/>
                          <a:gd name="connsiteX27" fmla="*/ 662827 w 1408746"/>
                          <a:gd name="connsiteY27" fmla="*/ 77927 h 1292326"/>
                          <a:gd name="connsiteX28" fmla="*/ 704895 w 1408746"/>
                          <a:gd name="connsiteY28" fmla="*/ 21570 h 1292326"/>
                          <a:gd name="connsiteX29" fmla="*/ 723945 w 1408746"/>
                          <a:gd name="connsiteY29" fmla="*/ 75545 h 1292326"/>
                          <a:gd name="connsiteX30" fmla="*/ 748552 w 1408746"/>
                          <a:gd name="connsiteY30" fmla="*/ 50939 h 1292326"/>
                          <a:gd name="connsiteX31" fmla="*/ 765220 w 1408746"/>
                          <a:gd name="connsiteY31" fmla="*/ 100945 h 1292326"/>
                          <a:gd name="connsiteX32" fmla="*/ 785063 w 1408746"/>
                          <a:gd name="connsiteY32" fmla="*/ 46176 h 1292326"/>
                          <a:gd name="connsiteX33" fmla="*/ 803320 w 1408746"/>
                          <a:gd name="connsiteY33" fmla="*/ 59670 h 1292326"/>
                          <a:gd name="connsiteX34" fmla="*/ 802526 w 1408746"/>
                          <a:gd name="connsiteY34" fmla="*/ 84276 h 1292326"/>
                          <a:gd name="connsiteX35" fmla="*/ 863645 w 1408746"/>
                          <a:gd name="connsiteY35" fmla="*/ 75545 h 1292326"/>
                          <a:gd name="connsiteX36" fmla="*/ 868407 w 1408746"/>
                          <a:gd name="connsiteY36" fmla="*/ 106500 h 1292326"/>
                          <a:gd name="connsiteX37" fmla="*/ 895395 w 1408746"/>
                          <a:gd name="connsiteY37" fmla="*/ 59670 h 1292326"/>
                          <a:gd name="connsiteX38" fmla="*/ 903333 w 1408746"/>
                          <a:gd name="connsiteY38" fmla="*/ 120788 h 1292326"/>
                          <a:gd name="connsiteX39" fmla="*/ 927145 w 1408746"/>
                          <a:gd name="connsiteY39" fmla="*/ 66020 h 1292326"/>
                          <a:gd name="connsiteX40" fmla="*/ 950352 w 1408746"/>
                          <a:gd name="connsiteY40" fmla="*/ 128613 h 1292326"/>
                          <a:gd name="connsiteX41" fmla="*/ 975224 w 1408746"/>
                          <a:gd name="connsiteY41" fmla="*/ 78417 h 1292326"/>
                          <a:gd name="connsiteX42" fmla="*/ 992157 w 1408746"/>
                          <a:gd name="connsiteY42" fmla="*/ 119540 h 1292326"/>
                          <a:gd name="connsiteX43" fmla="*/ 1021336 w 1408746"/>
                          <a:gd name="connsiteY43" fmla="*/ 75657 h 1292326"/>
                          <a:gd name="connsiteX44" fmla="*/ 1026780 w 1408746"/>
                          <a:gd name="connsiteY44" fmla="*/ 125741 h 1292326"/>
                          <a:gd name="connsiteX45" fmla="*/ 1055997 w 1408746"/>
                          <a:gd name="connsiteY45" fmla="*/ 106311 h 1292326"/>
                          <a:gd name="connsiteX46" fmla="*/ 1084158 w 1408746"/>
                          <a:gd name="connsiteY46" fmla="*/ 31323 h 1292326"/>
                          <a:gd name="connsiteX47" fmla="*/ 1090582 w 1408746"/>
                          <a:gd name="connsiteY47" fmla="*/ 94595 h 1292326"/>
                          <a:gd name="connsiteX48" fmla="*/ 1137300 w 1408746"/>
                          <a:gd name="connsiteY48" fmla="*/ 86469 h 1292326"/>
                          <a:gd name="connsiteX49" fmla="*/ 1173964 w 1408746"/>
                          <a:gd name="connsiteY49" fmla="*/ 40657 h 1292326"/>
                          <a:gd name="connsiteX50" fmla="*/ 1190519 w 1408746"/>
                          <a:gd name="connsiteY50" fmla="*/ 95956 h 1292326"/>
                          <a:gd name="connsiteX51" fmla="*/ 1222420 w 1408746"/>
                          <a:gd name="connsiteY51" fmla="*/ 40620 h 1292326"/>
                          <a:gd name="connsiteX52" fmla="*/ 1250844 w 1408746"/>
                          <a:gd name="connsiteY52" fmla="*/ 103213 h 1292326"/>
                          <a:gd name="connsiteX53" fmla="*/ 1304668 w 1408746"/>
                          <a:gd name="connsiteY53" fmla="*/ 68288 h 1292326"/>
                          <a:gd name="connsiteX54" fmla="*/ 1349047 w 1408746"/>
                          <a:gd name="connsiteY54" fmla="*/ 113550 h 1292326"/>
                          <a:gd name="connsiteX55" fmla="*/ 1396138 w 1408746"/>
                          <a:gd name="connsiteY55" fmla="*/ 132695 h 1292326"/>
                          <a:gd name="connsiteX56" fmla="*/ 1000170 w 1408746"/>
                          <a:gd name="connsiteY56" fmla="*/ 1186795 h 1292326"/>
                          <a:gd name="connsiteX57" fmla="*/ 996995 w 1408746"/>
                          <a:gd name="connsiteY57" fmla="*/ 1285220 h 1292326"/>
                          <a:gd name="connsiteX0" fmla="*/ 504114 w 1398008"/>
                          <a:gd name="connsiteY0" fmla="*/ 1292326 h 1292326"/>
                          <a:gd name="connsiteX1" fmla="*/ 501695 w 1398008"/>
                          <a:gd name="connsiteY1" fmla="*/ 1201121 h 1292326"/>
                          <a:gd name="connsiteX2" fmla="*/ 28620 w 1398008"/>
                          <a:gd name="connsiteY2" fmla="*/ 116820 h 1292326"/>
                          <a:gd name="connsiteX3" fmla="*/ 54020 w 1398008"/>
                          <a:gd name="connsiteY3" fmla="*/ 113645 h 1292326"/>
                          <a:gd name="connsiteX4" fmla="*/ 63622 w 1398008"/>
                          <a:gd name="connsiteY4" fmla="*/ 57327 h 1292326"/>
                          <a:gd name="connsiteX5" fmla="*/ 82595 w 1398008"/>
                          <a:gd name="connsiteY5" fmla="*/ 113645 h 1292326"/>
                          <a:gd name="connsiteX6" fmla="*/ 106596 w 1398008"/>
                          <a:gd name="connsiteY6" fmla="*/ 61144 h 1292326"/>
                          <a:gd name="connsiteX7" fmla="*/ 131770 w 1398008"/>
                          <a:gd name="connsiteY7" fmla="*/ 66813 h 1292326"/>
                          <a:gd name="connsiteX8" fmla="*/ 159587 w 1398008"/>
                          <a:gd name="connsiteY8" fmla="*/ 106502 h 1292326"/>
                          <a:gd name="connsiteX9" fmla="*/ 161101 w 1398008"/>
                          <a:gd name="connsiteY9" fmla="*/ 38503 h 1292326"/>
                          <a:gd name="connsiteX10" fmla="*/ 193039 w 1398008"/>
                          <a:gd name="connsiteY10" fmla="*/ 89832 h 1292326"/>
                          <a:gd name="connsiteX11" fmla="*/ 222295 w 1398008"/>
                          <a:gd name="connsiteY11" fmla="*/ 24745 h 1292326"/>
                          <a:gd name="connsiteX12" fmla="*/ 250718 w 1398008"/>
                          <a:gd name="connsiteY12" fmla="*/ 74487 h 1292326"/>
                          <a:gd name="connsiteX13" fmla="*/ 298572 w 1398008"/>
                          <a:gd name="connsiteY13" fmla="*/ 29811 h 1292326"/>
                          <a:gd name="connsiteX14" fmla="*/ 327070 w 1398008"/>
                          <a:gd name="connsiteY14" fmla="*/ 71614 h 1292326"/>
                          <a:gd name="connsiteX15" fmla="*/ 364263 w 1398008"/>
                          <a:gd name="connsiteY15" fmla="*/ 27920 h 1292326"/>
                          <a:gd name="connsiteX16" fmla="*/ 379457 w 1398008"/>
                          <a:gd name="connsiteY16" fmla="*/ 81100 h 1292326"/>
                          <a:gd name="connsiteX17" fmla="*/ 403270 w 1398008"/>
                          <a:gd name="connsiteY17" fmla="*/ 252 h 1292326"/>
                          <a:gd name="connsiteX18" fmla="*/ 420657 w 1398008"/>
                          <a:gd name="connsiteY18" fmla="*/ 54227 h 1292326"/>
                          <a:gd name="connsiteX19" fmla="*/ 460420 w 1398008"/>
                          <a:gd name="connsiteY19" fmla="*/ 9664 h 1292326"/>
                          <a:gd name="connsiteX20" fmla="*/ 472364 w 1398008"/>
                          <a:gd name="connsiteY20" fmla="*/ 82651 h 1292326"/>
                          <a:gd name="connsiteX21" fmla="*/ 515188 w 1398008"/>
                          <a:gd name="connsiteY21" fmla="*/ 66020 h 1292326"/>
                          <a:gd name="connsiteX22" fmla="*/ 536620 w 1398008"/>
                          <a:gd name="connsiteY22" fmla="*/ 27920 h 1292326"/>
                          <a:gd name="connsiteX23" fmla="*/ 558845 w 1398008"/>
                          <a:gd name="connsiteY23" fmla="*/ 69195 h 1292326"/>
                          <a:gd name="connsiteX24" fmla="*/ 593014 w 1398008"/>
                          <a:gd name="connsiteY24" fmla="*/ 24141 h 1292326"/>
                          <a:gd name="connsiteX25" fmla="*/ 622345 w 1398008"/>
                          <a:gd name="connsiteY25" fmla="*/ 75545 h 1292326"/>
                          <a:gd name="connsiteX26" fmla="*/ 644570 w 1398008"/>
                          <a:gd name="connsiteY26" fmla="*/ 27920 h 1292326"/>
                          <a:gd name="connsiteX27" fmla="*/ 662827 w 1398008"/>
                          <a:gd name="connsiteY27" fmla="*/ 77927 h 1292326"/>
                          <a:gd name="connsiteX28" fmla="*/ 704895 w 1398008"/>
                          <a:gd name="connsiteY28" fmla="*/ 21570 h 1292326"/>
                          <a:gd name="connsiteX29" fmla="*/ 723945 w 1398008"/>
                          <a:gd name="connsiteY29" fmla="*/ 75545 h 1292326"/>
                          <a:gd name="connsiteX30" fmla="*/ 748552 w 1398008"/>
                          <a:gd name="connsiteY30" fmla="*/ 50939 h 1292326"/>
                          <a:gd name="connsiteX31" fmla="*/ 765220 w 1398008"/>
                          <a:gd name="connsiteY31" fmla="*/ 100945 h 1292326"/>
                          <a:gd name="connsiteX32" fmla="*/ 785063 w 1398008"/>
                          <a:gd name="connsiteY32" fmla="*/ 46176 h 1292326"/>
                          <a:gd name="connsiteX33" fmla="*/ 803320 w 1398008"/>
                          <a:gd name="connsiteY33" fmla="*/ 59670 h 1292326"/>
                          <a:gd name="connsiteX34" fmla="*/ 802526 w 1398008"/>
                          <a:gd name="connsiteY34" fmla="*/ 84276 h 1292326"/>
                          <a:gd name="connsiteX35" fmla="*/ 863645 w 1398008"/>
                          <a:gd name="connsiteY35" fmla="*/ 75545 h 1292326"/>
                          <a:gd name="connsiteX36" fmla="*/ 868407 w 1398008"/>
                          <a:gd name="connsiteY36" fmla="*/ 106500 h 1292326"/>
                          <a:gd name="connsiteX37" fmla="*/ 895395 w 1398008"/>
                          <a:gd name="connsiteY37" fmla="*/ 59670 h 1292326"/>
                          <a:gd name="connsiteX38" fmla="*/ 903333 w 1398008"/>
                          <a:gd name="connsiteY38" fmla="*/ 120788 h 1292326"/>
                          <a:gd name="connsiteX39" fmla="*/ 927145 w 1398008"/>
                          <a:gd name="connsiteY39" fmla="*/ 66020 h 1292326"/>
                          <a:gd name="connsiteX40" fmla="*/ 950352 w 1398008"/>
                          <a:gd name="connsiteY40" fmla="*/ 128613 h 1292326"/>
                          <a:gd name="connsiteX41" fmla="*/ 975224 w 1398008"/>
                          <a:gd name="connsiteY41" fmla="*/ 78417 h 1292326"/>
                          <a:gd name="connsiteX42" fmla="*/ 992157 w 1398008"/>
                          <a:gd name="connsiteY42" fmla="*/ 119540 h 1292326"/>
                          <a:gd name="connsiteX43" fmla="*/ 1021336 w 1398008"/>
                          <a:gd name="connsiteY43" fmla="*/ 75657 h 1292326"/>
                          <a:gd name="connsiteX44" fmla="*/ 1026780 w 1398008"/>
                          <a:gd name="connsiteY44" fmla="*/ 125741 h 1292326"/>
                          <a:gd name="connsiteX45" fmla="*/ 1055997 w 1398008"/>
                          <a:gd name="connsiteY45" fmla="*/ 106311 h 1292326"/>
                          <a:gd name="connsiteX46" fmla="*/ 1084158 w 1398008"/>
                          <a:gd name="connsiteY46" fmla="*/ 31323 h 1292326"/>
                          <a:gd name="connsiteX47" fmla="*/ 1090582 w 1398008"/>
                          <a:gd name="connsiteY47" fmla="*/ 94595 h 1292326"/>
                          <a:gd name="connsiteX48" fmla="*/ 1137300 w 1398008"/>
                          <a:gd name="connsiteY48" fmla="*/ 86469 h 1292326"/>
                          <a:gd name="connsiteX49" fmla="*/ 1173964 w 1398008"/>
                          <a:gd name="connsiteY49" fmla="*/ 40657 h 1292326"/>
                          <a:gd name="connsiteX50" fmla="*/ 1190519 w 1398008"/>
                          <a:gd name="connsiteY50" fmla="*/ 95956 h 1292326"/>
                          <a:gd name="connsiteX51" fmla="*/ 1222420 w 1398008"/>
                          <a:gd name="connsiteY51" fmla="*/ 40620 h 1292326"/>
                          <a:gd name="connsiteX52" fmla="*/ 1250844 w 1398008"/>
                          <a:gd name="connsiteY52" fmla="*/ 103213 h 1292326"/>
                          <a:gd name="connsiteX53" fmla="*/ 1304668 w 1398008"/>
                          <a:gd name="connsiteY53" fmla="*/ 68288 h 1292326"/>
                          <a:gd name="connsiteX54" fmla="*/ 1349047 w 1398008"/>
                          <a:gd name="connsiteY54" fmla="*/ 113550 h 1292326"/>
                          <a:gd name="connsiteX55" fmla="*/ 1396138 w 1398008"/>
                          <a:gd name="connsiteY55" fmla="*/ 132695 h 1292326"/>
                          <a:gd name="connsiteX56" fmla="*/ 1000170 w 1398008"/>
                          <a:gd name="connsiteY56" fmla="*/ 1186795 h 1292326"/>
                          <a:gd name="connsiteX57" fmla="*/ 996995 w 1398008"/>
                          <a:gd name="connsiteY57" fmla="*/ 1285220 h 1292326"/>
                          <a:gd name="connsiteX0" fmla="*/ 504114 w 1403442"/>
                          <a:gd name="connsiteY0" fmla="*/ 1292326 h 1292326"/>
                          <a:gd name="connsiteX1" fmla="*/ 501695 w 1403442"/>
                          <a:gd name="connsiteY1" fmla="*/ 1201121 h 1292326"/>
                          <a:gd name="connsiteX2" fmla="*/ 28620 w 1403442"/>
                          <a:gd name="connsiteY2" fmla="*/ 116820 h 1292326"/>
                          <a:gd name="connsiteX3" fmla="*/ 54020 w 1403442"/>
                          <a:gd name="connsiteY3" fmla="*/ 113645 h 1292326"/>
                          <a:gd name="connsiteX4" fmla="*/ 63622 w 1403442"/>
                          <a:gd name="connsiteY4" fmla="*/ 57327 h 1292326"/>
                          <a:gd name="connsiteX5" fmla="*/ 82595 w 1403442"/>
                          <a:gd name="connsiteY5" fmla="*/ 113645 h 1292326"/>
                          <a:gd name="connsiteX6" fmla="*/ 106596 w 1403442"/>
                          <a:gd name="connsiteY6" fmla="*/ 61144 h 1292326"/>
                          <a:gd name="connsiteX7" fmla="*/ 131770 w 1403442"/>
                          <a:gd name="connsiteY7" fmla="*/ 66813 h 1292326"/>
                          <a:gd name="connsiteX8" fmla="*/ 159587 w 1403442"/>
                          <a:gd name="connsiteY8" fmla="*/ 106502 h 1292326"/>
                          <a:gd name="connsiteX9" fmla="*/ 161101 w 1403442"/>
                          <a:gd name="connsiteY9" fmla="*/ 38503 h 1292326"/>
                          <a:gd name="connsiteX10" fmla="*/ 193039 w 1403442"/>
                          <a:gd name="connsiteY10" fmla="*/ 89832 h 1292326"/>
                          <a:gd name="connsiteX11" fmla="*/ 222295 w 1403442"/>
                          <a:gd name="connsiteY11" fmla="*/ 24745 h 1292326"/>
                          <a:gd name="connsiteX12" fmla="*/ 250718 w 1403442"/>
                          <a:gd name="connsiteY12" fmla="*/ 74487 h 1292326"/>
                          <a:gd name="connsiteX13" fmla="*/ 298572 w 1403442"/>
                          <a:gd name="connsiteY13" fmla="*/ 29811 h 1292326"/>
                          <a:gd name="connsiteX14" fmla="*/ 327070 w 1403442"/>
                          <a:gd name="connsiteY14" fmla="*/ 71614 h 1292326"/>
                          <a:gd name="connsiteX15" fmla="*/ 364263 w 1403442"/>
                          <a:gd name="connsiteY15" fmla="*/ 27920 h 1292326"/>
                          <a:gd name="connsiteX16" fmla="*/ 379457 w 1403442"/>
                          <a:gd name="connsiteY16" fmla="*/ 81100 h 1292326"/>
                          <a:gd name="connsiteX17" fmla="*/ 403270 w 1403442"/>
                          <a:gd name="connsiteY17" fmla="*/ 252 h 1292326"/>
                          <a:gd name="connsiteX18" fmla="*/ 420657 w 1403442"/>
                          <a:gd name="connsiteY18" fmla="*/ 54227 h 1292326"/>
                          <a:gd name="connsiteX19" fmla="*/ 460420 w 1403442"/>
                          <a:gd name="connsiteY19" fmla="*/ 9664 h 1292326"/>
                          <a:gd name="connsiteX20" fmla="*/ 472364 w 1403442"/>
                          <a:gd name="connsiteY20" fmla="*/ 82651 h 1292326"/>
                          <a:gd name="connsiteX21" fmla="*/ 515188 w 1403442"/>
                          <a:gd name="connsiteY21" fmla="*/ 66020 h 1292326"/>
                          <a:gd name="connsiteX22" fmla="*/ 536620 w 1403442"/>
                          <a:gd name="connsiteY22" fmla="*/ 27920 h 1292326"/>
                          <a:gd name="connsiteX23" fmla="*/ 558845 w 1403442"/>
                          <a:gd name="connsiteY23" fmla="*/ 69195 h 1292326"/>
                          <a:gd name="connsiteX24" fmla="*/ 593014 w 1403442"/>
                          <a:gd name="connsiteY24" fmla="*/ 24141 h 1292326"/>
                          <a:gd name="connsiteX25" fmla="*/ 622345 w 1403442"/>
                          <a:gd name="connsiteY25" fmla="*/ 75545 h 1292326"/>
                          <a:gd name="connsiteX26" fmla="*/ 644570 w 1403442"/>
                          <a:gd name="connsiteY26" fmla="*/ 27920 h 1292326"/>
                          <a:gd name="connsiteX27" fmla="*/ 662827 w 1403442"/>
                          <a:gd name="connsiteY27" fmla="*/ 77927 h 1292326"/>
                          <a:gd name="connsiteX28" fmla="*/ 704895 w 1403442"/>
                          <a:gd name="connsiteY28" fmla="*/ 21570 h 1292326"/>
                          <a:gd name="connsiteX29" fmla="*/ 723945 w 1403442"/>
                          <a:gd name="connsiteY29" fmla="*/ 75545 h 1292326"/>
                          <a:gd name="connsiteX30" fmla="*/ 748552 w 1403442"/>
                          <a:gd name="connsiteY30" fmla="*/ 50939 h 1292326"/>
                          <a:gd name="connsiteX31" fmla="*/ 765220 w 1403442"/>
                          <a:gd name="connsiteY31" fmla="*/ 100945 h 1292326"/>
                          <a:gd name="connsiteX32" fmla="*/ 785063 w 1403442"/>
                          <a:gd name="connsiteY32" fmla="*/ 46176 h 1292326"/>
                          <a:gd name="connsiteX33" fmla="*/ 803320 w 1403442"/>
                          <a:gd name="connsiteY33" fmla="*/ 59670 h 1292326"/>
                          <a:gd name="connsiteX34" fmla="*/ 802526 w 1403442"/>
                          <a:gd name="connsiteY34" fmla="*/ 84276 h 1292326"/>
                          <a:gd name="connsiteX35" fmla="*/ 863645 w 1403442"/>
                          <a:gd name="connsiteY35" fmla="*/ 75545 h 1292326"/>
                          <a:gd name="connsiteX36" fmla="*/ 868407 w 1403442"/>
                          <a:gd name="connsiteY36" fmla="*/ 106500 h 1292326"/>
                          <a:gd name="connsiteX37" fmla="*/ 895395 w 1403442"/>
                          <a:gd name="connsiteY37" fmla="*/ 59670 h 1292326"/>
                          <a:gd name="connsiteX38" fmla="*/ 903333 w 1403442"/>
                          <a:gd name="connsiteY38" fmla="*/ 120788 h 1292326"/>
                          <a:gd name="connsiteX39" fmla="*/ 927145 w 1403442"/>
                          <a:gd name="connsiteY39" fmla="*/ 66020 h 1292326"/>
                          <a:gd name="connsiteX40" fmla="*/ 950352 w 1403442"/>
                          <a:gd name="connsiteY40" fmla="*/ 128613 h 1292326"/>
                          <a:gd name="connsiteX41" fmla="*/ 975224 w 1403442"/>
                          <a:gd name="connsiteY41" fmla="*/ 78417 h 1292326"/>
                          <a:gd name="connsiteX42" fmla="*/ 992157 w 1403442"/>
                          <a:gd name="connsiteY42" fmla="*/ 119540 h 1292326"/>
                          <a:gd name="connsiteX43" fmla="*/ 1021336 w 1403442"/>
                          <a:gd name="connsiteY43" fmla="*/ 75657 h 1292326"/>
                          <a:gd name="connsiteX44" fmla="*/ 1026780 w 1403442"/>
                          <a:gd name="connsiteY44" fmla="*/ 125741 h 1292326"/>
                          <a:gd name="connsiteX45" fmla="*/ 1055997 w 1403442"/>
                          <a:gd name="connsiteY45" fmla="*/ 106311 h 1292326"/>
                          <a:gd name="connsiteX46" fmla="*/ 1084158 w 1403442"/>
                          <a:gd name="connsiteY46" fmla="*/ 31323 h 1292326"/>
                          <a:gd name="connsiteX47" fmla="*/ 1090582 w 1403442"/>
                          <a:gd name="connsiteY47" fmla="*/ 94595 h 1292326"/>
                          <a:gd name="connsiteX48" fmla="*/ 1137300 w 1403442"/>
                          <a:gd name="connsiteY48" fmla="*/ 86469 h 1292326"/>
                          <a:gd name="connsiteX49" fmla="*/ 1173964 w 1403442"/>
                          <a:gd name="connsiteY49" fmla="*/ 40657 h 1292326"/>
                          <a:gd name="connsiteX50" fmla="*/ 1190519 w 1403442"/>
                          <a:gd name="connsiteY50" fmla="*/ 95956 h 1292326"/>
                          <a:gd name="connsiteX51" fmla="*/ 1222420 w 1403442"/>
                          <a:gd name="connsiteY51" fmla="*/ 40620 h 1292326"/>
                          <a:gd name="connsiteX52" fmla="*/ 1250844 w 1403442"/>
                          <a:gd name="connsiteY52" fmla="*/ 103213 h 1292326"/>
                          <a:gd name="connsiteX53" fmla="*/ 1304668 w 1403442"/>
                          <a:gd name="connsiteY53" fmla="*/ 68288 h 1292326"/>
                          <a:gd name="connsiteX54" fmla="*/ 1349047 w 1403442"/>
                          <a:gd name="connsiteY54" fmla="*/ 113550 h 1292326"/>
                          <a:gd name="connsiteX55" fmla="*/ 1396138 w 1403442"/>
                          <a:gd name="connsiteY55" fmla="*/ 132695 h 1292326"/>
                          <a:gd name="connsiteX56" fmla="*/ 1000170 w 1403442"/>
                          <a:gd name="connsiteY56" fmla="*/ 1186795 h 1292326"/>
                          <a:gd name="connsiteX57" fmla="*/ 996995 w 1403442"/>
                          <a:gd name="connsiteY57" fmla="*/ 1285220 h 1292326"/>
                          <a:gd name="connsiteX0" fmla="*/ 504114 w 1415486"/>
                          <a:gd name="connsiteY0" fmla="*/ 1292326 h 1292326"/>
                          <a:gd name="connsiteX1" fmla="*/ 501695 w 1415486"/>
                          <a:gd name="connsiteY1" fmla="*/ 1201121 h 1292326"/>
                          <a:gd name="connsiteX2" fmla="*/ 28620 w 1415486"/>
                          <a:gd name="connsiteY2" fmla="*/ 116820 h 1292326"/>
                          <a:gd name="connsiteX3" fmla="*/ 54020 w 1415486"/>
                          <a:gd name="connsiteY3" fmla="*/ 113645 h 1292326"/>
                          <a:gd name="connsiteX4" fmla="*/ 63622 w 1415486"/>
                          <a:gd name="connsiteY4" fmla="*/ 57327 h 1292326"/>
                          <a:gd name="connsiteX5" fmla="*/ 82595 w 1415486"/>
                          <a:gd name="connsiteY5" fmla="*/ 113645 h 1292326"/>
                          <a:gd name="connsiteX6" fmla="*/ 106596 w 1415486"/>
                          <a:gd name="connsiteY6" fmla="*/ 61144 h 1292326"/>
                          <a:gd name="connsiteX7" fmla="*/ 131770 w 1415486"/>
                          <a:gd name="connsiteY7" fmla="*/ 66813 h 1292326"/>
                          <a:gd name="connsiteX8" fmla="*/ 159587 w 1415486"/>
                          <a:gd name="connsiteY8" fmla="*/ 106502 h 1292326"/>
                          <a:gd name="connsiteX9" fmla="*/ 161101 w 1415486"/>
                          <a:gd name="connsiteY9" fmla="*/ 38503 h 1292326"/>
                          <a:gd name="connsiteX10" fmla="*/ 193039 w 1415486"/>
                          <a:gd name="connsiteY10" fmla="*/ 89832 h 1292326"/>
                          <a:gd name="connsiteX11" fmla="*/ 222295 w 1415486"/>
                          <a:gd name="connsiteY11" fmla="*/ 24745 h 1292326"/>
                          <a:gd name="connsiteX12" fmla="*/ 250718 w 1415486"/>
                          <a:gd name="connsiteY12" fmla="*/ 74487 h 1292326"/>
                          <a:gd name="connsiteX13" fmla="*/ 298572 w 1415486"/>
                          <a:gd name="connsiteY13" fmla="*/ 29811 h 1292326"/>
                          <a:gd name="connsiteX14" fmla="*/ 327070 w 1415486"/>
                          <a:gd name="connsiteY14" fmla="*/ 71614 h 1292326"/>
                          <a:gd name="connsiteX15" fmla="*/ 364263 w 1415486"/>
                          <a:gd name="connsiteY15" fmla="*/ 27920 h 1292326"/>
                          <a:gd name="connsiteX16" fmla="*/ 379457 w 1415486"/>
                          <a:gd name="connsiteY16" fmla="*/ 81100 h 1292326"/>
                          <a:gd name="connsiteX17" fmla="*/ 403270 w 1415486"/>
                          <a:gd name="connsiteY17" fmla="*/ 252 h 1292326"/>
                          <a:gd name="connsiteX18" fmla="*/ 420657 w 1415486"/>
                          <a:gd name="connsiteY18" fmla="*/ 54227 h 1292326"/>
                          <a:gd name="connsiteX19" fmla="*/ 460420 w 1415486"/>
                          <a:gd name="connsiteY19" fmla="*/ 9664 h 1292326"/>
                          <a:gd name="connsiteX20" fmla="*/ 472364 w 1415486"/>
                          <a:gd name="connsiteY20" fmla="*/ 82651 h 1292326"/>
                          <a:gd name="connsiteX21" fmla="*/ 515188 w 1415486"/>
                          <a:gd name="connsiteY21" fmla="*/ 66020 h 1292326"/>
                          <a:gd name="connsiteX22" fmla="*/ 536620 w 1415486"/>
                          <a:gd name="connsiteY22" fmla="*/ 27920 h 1292326"/>
                          <a:gd name="connsiteX23" fmla="*/ 558845 w 1415486"/>
                          <a:gd name="connsiteY23" fmla="*/ 69195 h 1292326"/>
                          <a:gd name="connsiteX24" fmla="*/ 593014 w 1415486"/>
                          <a:gd name="connsiteY24" fmla="*/ 24141 h 1292326"/>
                          <a:gd name="connsiteX25" fmla="*/ 622345 w 1415486"/>
                          <a:gd name="connsiteY25" fmla="*/ 75545 h 1292326"/>
                          <a:gd name="connsiteX26" fmla="*/ 644570 w 1415486"/>
                          <a:gd name="connsiteY26" fmla="*/ 27920 h 1292326"/>
                          <a:gd name="connsiteX27" fmla="*/ 662827 w 1415486"/>
                          <a:gd name="connsiteY27" fmla="*/ 77927 h 1292326"/>
                          <a:gd name="connsiteX28" fmla="*/ 704895 w 1415486"/>
                          <a:gd name="connsiteY28" fmla="*/ 21570 h 1292326"/>
                          <a:gd name="connsiteX29" fmla="*/ 723945 w 1415486"/>
                          <a:gd name="connsiteY29" fmla="*/ 75545 h 1292326"/>
                          <a:gd name="connsiteX30" fmla="*/ 748552 w 1415486"/>
                          <a:gd name="connsiteY30" fmla="*/ 50939 h 1292326"/>
                          <a:gd name="connsiteX31" fmla="*/ 765220 w 1415486"/>
                          <a:gd name="connsiteY31" fmla="*/ 100945 h 1292326"/>
                          <a:gd name="connsiteX32" fmla="*/ 785063 w 1415486"/>
                          <a:gd name="connsiteY32" fmla="*/ 46176 h 1292326"/>
                          <a:gd name="connsiteX33" fmla="*/ 803320 w 1415486"/>
                          <a:gd name="connsiteY33" fmla="*/ 59670 h 1292326"/>
                          <a:gd name="connsiteX34" fmla="*/ 802526 w 1415486"/>
                          <a:gd name="connsiteY34" fmla="*/ 84276 h 1292326"/>
                          <a:gd name="connsiteX35" fmla="*/ 863645 w 1415486"/>
                          <a:gd name="connsiteY35" fmla="*/ 75545 h 1292326"/>
                          <a:gd name="connsiteX36" fmla="*/ 868407 w 1415486"/>
                          <a:gd name="connsiteY36" fmla="*/ 106500 h 1292326"/>
                          <a:gd name="connsiteX37" fmla="*/ 895395 w 1415486"/>
                          <a:gd name="connsiteY37" fmla="*/ 59670 h 1292326"/>
                          <a:gd name="connsiteX38" fmla="*/ 903333 w 1415486"/>
                          <a:gd name="connsiteY38" fmla="*/ 120788 h 1292326"/>
                          <a:gd name="connsiteX39" fmla="*/ 927145 w 1415486"/>
                          <a:gd name="connsiteY39" fmla="*/ 66020 h 1292326"/>
                          <a:gd name="connsiteX40" fmla="*/ 950352 w 1415486"/>
                          <a:gd name="connsiteY40" fmla="*/ 128613 h 1292326"/>
                          <a:gd name="connsiteX41" fmla="*/ 975224 w 1415486"/>
                          <a:gd name="connsiteY41" fmla="*/ 78417 h 1292326"/>
                          <a:gd name="connsiteX42" fmla="*/ 992157 w 1415486"/>
                          <a:gd name="connsiteY42" fmla="*/ 119540 h 1292326"/>
                          <a:gd name="connsiteX43" fmla="*/ 1021336 w 1415486"/>
                          <a:gd name="connsiteY43" fmla="*/ 75657 h 1292326"/>
                          <a:gd name="connsiteX44" fmla="*/ 1026780 w 1415486"/>
                          <a:gd name="connsiteY44" fmla="*/ 125741 h 1292326"/>
                          <a:gd name="connsiteX45" fmla="*/ 1055997 w 1415486"/>
                          <a:gd name="connsiteY45" fmla="*/ 106311 h 1292326"/>
                          <a:gd name="connsiteX46" fmla="*/ 1084158 w 1415486"/>
                          <a:gd name="connsiteY46" fmla="*/ 31323 h 1292326"/>
                          <a:gd name="connsiteX47" fmla="*/ 1090582 w 1415486"/>
                          <a:gd name="connsiteY47" fmla="*/ 94595 h 1292326"/>
                          <a:gd name="connsiteX48" fmla="*/ 1137300 w 1415486"/>
                          <a:gd name="connsiteY48" fmla="*/ 86469 h 1292326"/>
                          <a:gd name="connsiteX49" fmla="*/ 1173964 w 1415486"/>
                          <a:gd name="connsiteY49" fmla="*/ 40657 h 1292326"/>
                          <a:gd name="connsiteX50" fmla="*/ 1190519 w 1415486"/>
                          <a:gd name="connsiteY50" fmla="*/ 95956 h 1292326"/>
                          <a:gd name="connsiteX51" fmla="*/ 1222420 w 1415486"/>
                          <a:gd name="connsiteY51" fmla="*/ 40620 h 1292326"/>
                          <a:gd name="connsiteX52" fmla="*/ 1250844 w 1415486"/>
                          <a:gd name="connsiteY52" fmla="*/ 103213 h 1292326"/>
                          <a:gd name="connsiteX53" fmla="*/ 1304668 w 1415486"/>
                          <a:gd name="connsiteY53" fmla="*/ 68288 h 1292326"/>
                          <a:gd name="connsiteX54" fmla="*/ 1349047 w 1415486"/>
                          <a:gd name="connsiteY54" fmla="*/ 119058 h 1292326"/>
                          <a:gd name="connsiteX55" fmla="*/ 1396138 w 1415486"/>
                          <a:gd name="connsiteY55" fmla="*/ 132695 h 1292326"/>
                          <a:gd name="connsiteX56" fmla="*/ 1000170 w 1415486"/>
                          <a:gd name="connsiteY56" fmla="*/ 1186795 h 1292326"/>
                          <a:gd name="connsiteX57" fmla="*/ 996995 w 1415486"/>
                          <a:gd name="connsiteY57" fmla="*/ 1285220 h 1292326"/>
                          <a:gd name="connsiteX0" fmla="*/ 504114 w 1407655"/>
                          <a:gd name="connsiteY0" fmla="*/ 1292326 h 1292326"/>
                          <a:gd name="connsiteX1" fmla="*/ 501695 w 1407655"/>
                          <a:gd name="connsiteY1" fmla="*/ 1201121 h 1292326"/>
                          <a:gd name="connsiteX2" fmla="*/ 28620 w 1407655"/>
                          <a:gd name="connsiteY2" fmla="*/ 116820 h 1292326"/>
                          <a:gd name="connsiteX3" fmla="*/ 54020 w 1407655"/>
                          <a:gd name="connsiteY3" fmla="*/ 113645 h 1292326"/>
                          <a:gd name="connsiteX4" fmla="*/ 63622 w 1407655"/>
                          <a:gd name="connsiteY4" fmla="*/ 57327 h 1292326"/>
                          <a:gd name="connsiteX5" fmla="*/ 82595 w 1407655"/>
                          <a:gd name="connsiteY5" fmla="*/ 113645 h 1292326"/>
                          <a:gd name="connsiteX6" fmla="*/ 106596 w 1407655"/>
                          <a:gd name="connsiteY6" fmla="*/ 61144 h 1292326"/>
                          <a:gd name="connsiteX7" fmla="*/ 131770 w 1407655"/>
                          <a:gd name="connsiteY7" fmla="*/ 66813 h 1292326"/>
                          <a:gd name="connsiteX8" fmla="*/ 159587 w 1407655"/>
                          <a:gd name="connsiteY8" fmla="*/ 106502 h 1292326"/>
                          <a:gd name="connsiteX9" fmla="*/ 161101 w 1407655"/>
                          <a:gd name="connsiteY9" fmla="*/ 38503 h 1292326"/>
                          <a:gd name="connsiteX10" fmla="*/ 193039 w 1407655"/>
                          <a:gd name="connsiteY10" fmla="*/ 89832 h 1292326"/>
                          <a:gd name="connsiteX11" fmla="*/ 222295 w 1407655"/>
                          <a:gd name="connsiteY11" fmla="*/ 24745 h 1292326"/>
                          <a:gd name="connsiteX12" fmla="*/ 250718 w 1407655"/>
                          <a:gd name="connsiteY12" fmla="*/ 74487 h 1292326"/>
                          <a:gd name="connsiteX13" fmla="*/ 298572 w 1407655"/>
                          <a:gd name="connsiteY13" fmla="*/ 29811 h 1292326"/>
                          <a:gd name="connsiteX14" fmla="*/ 327070 w 1407655"/>
                          <a:gd name="connsiteY14" fmla="*/ 71614 h 1292326"/>
                          <a:gd name="connsiteX15" fmla="*/ 364263 w 1407655"/>
                          <a:gd name="connsiteY15" fmla="*/ 27920 h 1292326"/>
                          <a:gd name="connsiteX16" fmla="*/ 379457 w 1407655"/>
                          <a:gd name="connsiteY16" fmla="*/ 81100 h 1292326"/>
                          <a:gd name="connsiteX17" fmla="*/ 403270 w 1407655"/>
                          <a:gd name="connsiteY17" fmla="*/ 252 h 1292326"/>
                          <a:gd name="connsiteX18" fmla="*/ 420657 w 1407655"/>
                          <a:gd name="connsiteY18" fmla="*/ 54227 h 1292326"/>
                          <a:gd name="connsiteX19" fmla="*/ 460420 w 1407655"/>
                          <a:gd name="connsiteY19" fmla="*/ 9664 h 1292326"/>
                          <a:gd name="connsiteX20" fmla="*/ 472364 w 1407655"/>
                          <a:gd name="connsiteY20" fmla="*/ 82651 h 1292326"/>
                          <a:gd name="connsiteX21" fmla="*/ 515188 w 1407655"/>
                          <a:gd name="connsiteY21" fmla="*/ 66020 h 1292326"/>
                          <a:gd name="connsiteX22" fmla="*/ 536620 w 1407655"/>
                          <a:gd name="connsiteY22" fmla="*/ 27920 h 1292326"/>
                          <a:gd name="connsiteX23" fmla="*/ 558845 w 1407655"/>
                          <a:gd name="connsiteY23" fmla="*/ 69195 h 1292326"/>
                          <a:gd name="connsiteX24" fmla="*/ 593014 w 1407655"/>
                          <a:gd name="connsiteY24" fmla="*/ 24141 h 1292326"/>
                          <a:gd name="connsiteX25" fmla="*/ 622345 w 1407655"/>
                          <a:gd name="connsiteY25" fmla="*/ 75545 h 1292326"/>
                          <a:gd name="connsiteX26" fmla="*/ 644570 w 1407655"/>
                          <a:gd name="connsiteY26" fmla="*/ 27920 h 1292326"/>
                          <a:gd name="connsiteX27" fmla="*/ 662827 w 1407655"/>
                          <a:gd name="connsiteY27" fmla="*/ 77927 h 1292326"/>
                          <a:gd name="connsiteX28" fmla="*/ 704895 w 1407655"/>
                          <a:gd name="connsiteY28" fmla="*/ 21570 h 1292326"/>
                          <a:gd name="connsiteX29" fmla="*/ 723945 w 1407655"/>
                          <a:gd name="connsiteY29" fmla="*/ 75545 h 1292326"/>
                          <a:gd name="connsiteX30" fmla="*/ 748552 w 1407655"/>
                          <a:gd name="connsiteY30" fmla="*/ 50939 h 1292326"/>
                          <a:gd name="connsiteX31" fmla="*/ 765220 w 1407655"/>
                          <a:gd name="connsiteY31" fmla="*/ 100945 h 1292326"/>
                          <a:gd name="connsiteX32" fmla="*/ 785063 w 1407655"/>
                          <a:gd name="connsiteY32" fmla="*/ 46176 h 1292326"/>
                          <a:gd name="connsiteX33" fmla="*/ 803320 w 1407655"/>
                          <a:gd name="connsiteY33" fmla="*/ 59670 h 1292326"/>
                          <a:gd name="connsiteX34" fmla="*/ 802526 w 1407655"/>
                          <a:gd name="connsiteY34" fmla="*/ 84276 h 1292326"/>
                          <a:gd name="connsiteX35" fmla="*/ 863645 w 1407655"/>
                          <a:gd name="connsiteY35" fmla="*/ 75545 h 1292326"/>
                          <a:gd name="connsiteX36" fmla="*/ 868407 w 1407655"/>
                          <a:gd name="connsiteY36" fmla="*/ 106500 h 1292326"/>
                          <a:gd name="connsiteX37" fmla="*/ 895395 w 1407655"/>
                          <a:gd name="connsiteY37" fmla="*/ 59670 h 1292326"/>
                          <a:gd name="connsiteX38" fmla="*/ 903333 w 1407655"/>
                          <a:gd name="connsiteY38" fmla="*/ 120788 h 1292326"/>
                          <a:gd name="connsiteX39" fmla="*/ 927145 w 1407655"/>
                          <a:gd name="connsiteY39" fmla="*/ 66020 h 1292326"/>
                          <a:gd name="connsiteX40" fmla="*/ 950352 w 1407655"/>
                          <a:gd name="connsiteY40" fmla="*/ 128613 h 1292326"/>
                          <a:gd name="connsiteX41" fmla="*/ 975224 w 1407655"/>
                          <a:gd name="connsiteY41" fmla="*/ 78417 h 1292326"/>
                          <a:gd name="connsiteX42" fmla="*/ 992157 w 1407655"/>
                          <a:gd name="connsiteY42" fmla="*/ 119540 h 1292326"/>
                          <a:gd name="connsiteX43" fmla="*/ 1021336 w 1407655"/>
                          <a:gd name="connsiteY43" fmla="*/ 75657 h 1292326"/>
                          <a:gd name="connsiteX44" fmla="*/ 1026780 w 1407655"/>
                          <a:gd name="connsiteY44" fmla="*/ 125741 h 1292326"/>
                          <a:gd name="connsiteX45" fmla="*/ 1055997 w 1407655"/>
                          <a:gd name="connsiteY45" fmla="*/ 106311 h 1292326"/>
                          <a:gd name="connsiteX46" fmla="*/ 1084158 w 1407655"/>
                          <a:gd name="connsiteY46" fmla="*/ 31323 h 1292326"/>
                          <a:gd name="connsiteX47" fmla="*/ 1090582 w 1407655"/>
                          <a:gd name="connsiteY47" fmla="*/ 94595 h 1292326"/>
                          <a:gd name="connsiteX48" fmla="*/ 1137300 w 1407655"/>
                          <a:gd name="connsiteY48" fmla="*/ 86469 h 1292326"/>
                          <a:gd name="connsiteX49" fmla="*/ 1173964 w 1407655"/>
                          <a:gd name="connsiteY49" fmla="*/ 40657 h 1292326"/>
                          <a:gd name="connsiteX50" fmla="*/ 1190519 w 1407655"/>
                          <a:gd name="connsiteY50" fmla="*/ 95956 h 1292326"/>
                          <a:gd name="connsiteX51" fmla="*/ 1222420 w 1407655"/>
                          <a:gd name="connsiteY51" fmla="*/ 40620 h 1292326"/>
                          <a:gd name="connsiteX52" fmla="*/ 1250844 w 1407655"/>
                          <a:gd name="connsiteY52" fmla="*/ 103213 h 1292326"/>
                          <a:gd name="connsiteX53" fmla="*/ 1304668 w 1407655"/>
                          <a:gd name="connsiteY53" fmla="*/ 68288 h 1292326"/>
                          <a:gd name="connsiteX54" fmla="*/ 1349047 w 1407655"/>
                          <a:gd name="connsiteY54" fmla="*/ 119058 h 1292326"/>
                          <a:gd name="connsiteX55" fmla="*/ 1396138 w 1407655"/>
                          <a:gd name="connsiteY55" fmla="*/ 132695 h 1292326"/>
                          <a:gd name="connsiteX56" fmla="*/ 1000170 w 1407655"/>
                          <a:gd name="connsiteY56" fmla="*/ 1186795 h 1292326"/>
                          <a:gd name="connsiteX57" fmla="*/ 996995 w 140765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55997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0582 w 1407465"/>
                          <a:gd name="connsiteY47" fmla="*/ 94595 h 1292326"/>
                          <a:gd name="connsiteX48" fmla="*/ 1137300 w 1407465"/>
                          <a:gd name="connsiteY48" fmla="*/ 86469 h 1292326"/>
                          <a:gd name="connsiteX49" fmla="*/ 1173964 w 1407465"/>
                          <a:gd name="connsiteY49" fmla="*/ 40657 h 1292326"/>
                          <a:gd name="connsiteX50" fmla="*/ 1190519 w 1407465"/>
                          <a:gd name="connsiteY50" fmla="*/ 95956 h 1292326"/>
                          <a:gd name="connsiteX51" fmla="*/ 1222420 w 1407465"/>
                          <a:gd name="connsiteY51" fmla="*/ 40620 h 1292326"/>
                          <a:gd name="connsiteX52" fmla="*/ 1250844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55997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0582 w 1407465"/>
                          <a:gd name="connsiteY47" fmla="*/ 94595 h 1292326"/>
                          <a:gd name="connsiteX48" fmla="*/ 1137300 w 1407465"/>
                          <a:gd name="connsiteY48" fmla="*/ 86469 h 1292326"/>
                          <a:gd name="connsiteX49" fmla="*/ 1173964 w 1407465"/>
                          <a:gd name="connsiteY49" fmla="*/ 40657 h 1292326"/>
                          <a:gd name="connsiteX50" fmla="*/ 1190519 w 1407465"/>
                          <a:gd name="connsiteY50" fmla="*/ 95956 h 1292326"/>
                          <a:gd name="connsiteX51" fmla="*/ 1222420 w 1407465"/>
                          <a:gd name="connsiteY51" fmla="*/ 40620 h 1292326"/>
                          <a:gd name="connsiteX52" fmla="*/ 1267369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55997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0582 w 1407465"/>
                          <a:gd name="connsiteY47" fmla="*/ 94595 h 1292326"/>
                          <a:gd name="connsiteX48" fmla="*/ 1137300 w 1407465"/>
                          <a:gd name="connsiteY48" fmla="*/ 86469 h 1292326"/>
                          <a:gd name="connsiteX49" fmla="*/ 1173964 w 1407465"/>
                          <a:gd name="connsiteY49" fmla="*/ 40657 h 1292326"/>
                          <a:gd name="connsiteX50" fmla="*/ 1190519 w 1407465"/>
                          <a:gd name="connsiteY50" fmla="*/ 95956 h 1292326"/>
                          <a:gd name="connsiteX51" fmla="*/ 1247208 w 1407465"/>
                          <a:gd name="connsiteY51" fmla="*/ 37866 h 1292326"/>
                          <a:gd name="connsiteX52" fmla="*/ 1267369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55997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0582 w 1407465"/>
                          <a:gd name="connsiteY47" fmla="*/ 94595 h 1292326"/>
                          <a:gd name="connsiteX48" fmla="*/ 1137300 w 1407465"/>
                          <a:gd name="connsiteY48" fmla="*/ 86469 h 1292326"/>
                          <a:gd name="connsiteX49" fmla="*/ 1173964 w 1407465"/>
                          <a:gd name="connsiteY49" fmla="*/ 40657 h 1292326"/>
                          <a:gd name="connsiteX50" fmla="*/ 1201535 w 1407465"/>
                          <a:gd name="connsiteY50" fmla="*/ 95956 h 1292326"/>
                          <a:gd name="connsiteX51" fmla="*/ 1247208 w 1407465"/>
                          <a:gd name="connsiteY51" fmla="*/ 37866 h 1292326"/>
                          <a:gd name="connsiteX52" fmla="*/ 1267369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55997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0582 w 1407465"/>
                          <a:gd name="connsiteY47" fmla="*/ 94595 h 1292326"/>
                          <a:gd name="connsiteX48" fmla="*/ 1137300 w 1407465"/>
                          <a:gd name="connsiteY48" fmla="*/ 86469 h 1292326"/>
                          <a:gd name="connsiteX49" fmla="*/ 1179472 w 1407465"/>
                          <a:gd name="connsiteY49" fmla="*/ 35148 h 1292326"/>
                          <a:gd name="connsiteX50" fmla="*/ 1201535 w 1407465"/>
                          <a:gd name="connsiteY50" fmla="*/ 95956 h 1292326"/>
                          <a:gd name="connsiteX51" fmla="*/ 1247208 w 1407465"/>
                          <a:gd name="connsiteY51" fmla="*/ 37866 h 1292326"/>
                          <a:gd name="connsiteX52" fmla="*/ 1267369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55997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0582 w 1407465"/>
                          <a:gd name="connsiteY47" fmla="*/ 94595 h 1292326"/>
                          <a:gd name="connsiteX48" fmla="*/ 1145562 w 1407465"/>
                          <a:gd name="connsiteY48" fmla="*/ 89223 h 1292326"/>
                          <a:gd name="connsiteX49" fmla="*/ 1179472 w 1407465"/>
                          <a:gd name="connsiteY49" fmla="*/ 35148 h 1292326"/>
                          <a:gd name="connsiteX50" fmla="*/ 1201535 w 1407465"/>
                          <a:gd name="connsiteY50" fmla="*/ 95956 h 1292326"/>
                          <a:gd name="connsiteX51" fmla="*/ 1247208 w 1407465"/>
                          <a:gd name="connsiteY51" fmla="*/ 37866 h 1292326"/>
                          <a:gd name="connsiteX52" fmla="*/ 1267369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55997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8845 w 1407465"/>
                          <a:gd name="connsiteY47" fmla="*/ 94595 h 1292326"/>
                          <a:gd name="connsiteX48" fmla="*/ 1145562 w 1407465"/>
                          <a:gd name="connsiteY48" fmla="*/ 89223 h 1292326"/>
                          <a:gd name="connsiteX49" fmla="*/ 1179472 w 1407465"/>
                          <a:gd name="connsiteY49" fmla="*/ 35148 h 1292326"/>
                          <a:gd name="connsiteX50" fmla="*/ 1201535 w 1407465"/>
                          <a:gd name="connsiteY50" fmla="*/ 95956 h 1292326"/>
                          <a:gd name="connsiteX51" fmla="*/ 1247208 w 1407465"/>
                          <a:gd name="connsiteY51" fmla="*/ 37866 h 1292326"/>
                          <a:gd name="connsiteX52" fmla="*/ 1267369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55997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8845 w 1407465"/>
                          <a:gd name="connsiteY47" fmla="*/ 94595 h 1292326"/>
                          <a:gd name="connsiteX48" fmla="*/ 1145562 w 1407465"/>
                          <a:gd name="connsiteY48" fmla="*/ 89223 h 1292326"/>
                          <a:gd name="connsiteX49" fmla="*/ 1179472 w 1407465"/>
                          <a:gd name="connsiteY49" fmla="*/ 35148 h 1292326"/>
                          <a:gd name="connsiteX50" fmla="*/ 1201535 w 1407465"/>
                          <a:gd name="connsiteY50" fmla="*/ 95956 h 1292326"/>
                          <a:gd name="connsiteX51" fmla="*/ 1247208 w 1407465"/>
                          <a:gd name="connsiteY51" fmla="*/ 37866 h 1292326"/>
                          <a:gd name="connsiteX52" fmla="*/ 1267369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3320 w 1407465"/>
                          <a:gd name="connsiteY33" fmla="*/ 59670 h 1292326"/>
                          <a:gd name="connsiteX34" fmla="*/ 802526 w 1407465"/>
                          <a:gd name="connsiteY34" fmla="*/ 84276 h 1292326"/>
                          <a:gd name="connsiteX35" fmla="*/ 863645 w 1407465"/>
                          <a:gd name="connsiteY35" fmla="*/ 75545 h 1292326"/>
                          <a:gd name="connsiteX36" fmla="*/ 868407 w 1407465"/>
                          <a:gd name="connsiteY36" fmla="*/ 106500 h 1292326"/>
                          <a:gd name="connsiteX37" fmla="*/ 895395 w 1407465"/>
                          <a:gd name="connsiteY37" fmla="*/ 59670 h 1292326"/>
                          <a:gd name="connsiteX38" fmla="*/ 903333 w 1407465"/>
                          <a:gd name="connsiteY38" fmla="*/ 120788 h 1292326"/>
                          <a:gd name="connsiteX39" fmla="*/ 927145 w 1407465"/>
                          <a:gd name="connsiteY39" fmla="*/ 66020 h 1292326"/>
                          <a:gd name="connsiteX40" fmla="*/ 950352 w 1407465"/>
                          <a:gd name="connsiteY40" fmla="*/ 128613 h 1292326"/>
                          <a:gd name="connsiteX41" fmla="*/ 975224 w 1407465"/>
                          <a:gd name="connsiteY41" fmla="*/ 78417 h 1292326"/>
                          <a:gd name="connsiteX42" fmla="*/ 992157 w 1407465"/>
                          <a:gd name="connsiteY42" fmla="*/ 119540 h 1292326"/>
                          <a:gd name="connsiteX43" fmla="*/ 1021336 w 1407465"/>
                          <a:gd name="connsiteY43" fmla="*/ 75657 h 1292326"/>
                          <a:gd name="connsiteX44" fmla="*/ 1026780 w 1407465"/>
                          <a:gd name="connsiteY44" fmla="*/ 125741 h 1292326"/>
                          <a:gd name="connsiteX45" fmla="*/ 1064260 w 1407465"/>
                          <a:gd name="connsiteY45" fmla="*/ 106311 h 1292326"/>
                          <a:gd name="connsiteX46" fmla="*/ 1084158 w 1407465"/>
                          <a:gd name="connsiteY46" fmla="*/ 31323 h 1292326"/>
                          <a:gd name="connsiteX47" fmla="*/ 1098845 w 1407465"/>
                          <a:gd name="connsiteY47" fmla="*/ 94595 h 1292326"/>
                          <a:gd name="connsiteX48" fmla="*/ 1145562 w 1407465"/>
                          <a:gd name="connsiteY48" fmla="*/ 89223 h 1292326"/>
                          <a:gd name="connsiteX49" fmla="*/ 1179472 w 1407465"/>
                          <a:gd name="connsiteY49" fmla="*/ 35148 h 1292326"/>
                          <a:gd name="connsiteX50" fmla="*/ 1201535 w 1407465"/>
                          <a:gd name="connsiteY50" fmla="*/ 95956 h 1292326"/>
                          <a:gd name="connsiteX51" fmla="*/ 1247208 w 1407465"/>
                          <a:gd name="connsiteY51" fmla="*/ 37866 h 1292326"/>
                          <a:gd name="connsiteX52" fmla="*/ 1267369 w 1407465"/>
                          <a:gd name="connsiteY52" fmla="*/ 103213 h 1292326"/>
                          <a:gd name="connsiteX53" fmla="*/ 1315685 w 1407465"/>
                          <a:gd name="connsiteY53" fmla="*/ 68288 h 1292326"/>
                          <a:gd name="connsiteX54" fmla="*/ 1349047 w 1407465"/>
                          <a:gd name="connsiteY54" fmla="*/ 119058 h 1292326"/>
                          <a:gd name="connsiteX55" fmla="*/ 1396138 w 1407465"/>
                          <a:gd name="connsiteY55" fmla="*/ 132695 h 1292326"/>
                          <a:gd name="connsiteX56" fmla="*/ 1000170 w 1407465"/>
                          <a:gd name="connsiteY56" fmla="*/ 1186795 h 1292326"/>
                          <a:gd name="connsiteX57" fmla="*/ 996995 w 1407465"/>
                          <a:gd name="connsiteY57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02526 w 1407465"/>
                          <a:gd name="connsiteY33" fmla="*/ 84276 h 1292326"/>
                          <a:gd name="connsiteX34" fmla="*/ 863645 w 1407465"/>
                          <a:gd name="connsiteY34" fmla="*/ 75545 h 1292326"/>
                          <a:gd name="connsiteX35" fmla="*/ 868407 w 1407465"/>
                          <a:gd name="connsiteY35" fmla="*/ 106500 h 1292326"/>
                          <a:gd name="connsiteX36" fmla="*/ 895395 w 1407465"/>
                          <a:gd name="connsiteY36" fmla="*/ 59670 h 1292326"/>
                          <a:gd name="connsiteX37" fmla="*/ 903333 w 1407465"/>
                          <a:gd name="connsiteY37" fmla="*/ 120788 h 1292326"/>
                          <a:gd name="connsiteX38" fmla="*/ 927145 w 1407465"/>
                          <a:gd name="connsiteY38" fmla="*/ 66020 h 1292326"/>
                          <a:gd name="connsiteX39" fmla="*/ 950352 w 1407465"/>
                          <a:gd name="connsiteY39" fmla="*/ 128613 h 1292326"/>
                          <a:gd name="connsiteX40" fmla="*/ 975224 w 1407465"/>
                          <a:gd name="connsiteY40" fmla="*/ 78417 h 1292326"/>
                          <a:gd name="connsiteX41" fmla="*/ 992157 w 1407465"/>
                          <a:gd name="connsiteY41" fmla="*/ 119540 h 1292326"/>
                          <a:gd name="connsiteX42" fmla="*/ 1021336 w 1407465"/>
                          <a:gd name="connsiteY42" fmla="*/ 75657 h 1292326"/>
                          <a:gd name="connsiteX43" fmla="*/ 1026780 w 1407465"/>
                          <a:gd name="connsiteY43" fmla="*/ 125741 h 1292326"/>
                          <a:gd name="connsiteX44" fmla="*/ 1064260 w 1407465"/>
                          <a:gd name="connsiteY44" fmla="*/ 106311 h 1292326"/>
                          <a:gd name="connsiteX45" fmla="*/ 1084158 w 1407465"/>
                          <a:gd name="connsiteY45" fmla="*/ 31323 h 1292326"/>
                          <a:gd name="connsiteX46" fmla="*/ 1098845 w 1407465"/>
                          <a:gd name="connsiteY46" fmla="*/ 94595 h 1292326"/>
                          <a:gd name="connsiteX47" fmla="*/ 1145562 w 1407465"/>
                          <a:gd name="connsiteY47" fmla="*/ 89223 h 1292326"/>
                          <a:gd name="connsiteX48" fmla="*/ 1179472 w 1407465"/>
                          <a:gd name="connsiteY48" fmla="*/ 35148 h 1292326"/>
                          <a:gd name="connsiteX49" fmla="*/ 1201535 w 1407465"/>
                          <a:gd name="connsiteY49" fmla="*/ 95956 h 1292326"/>
                          <a:gd name="connsiteX50" fmla="*/ 1247208 w 1407465"/>
                          <a:gd name="connsiteY50" fmla="*/ 37866 h 1292326"/>
                          <a:gd name="connsiteX51" fmla="*/ 1267369 w 1407465"/>
                          <a:gd name="connsiteY51" fmla="*/ 103213 h 1292326"/>
                          <a:gd name="connsiteX52" fmla="*/ 1315685 w 1407465"/>
                          <a:gd name="connsiteY52" fmla="*/ 68288 h 1292326"/>
                          <a:gd name="connsiteX53" fmla="*/ 1349047 w 1407465"/>
                          <a:gd name="connsiteY53" fmla="*/ 119058 h 1292326"/>
                          <a:gd name="connsiteX54" fmla="*/ 1396138 w 1407465"/>
                          <a:gd name="connsiteY54" fmla="*/ 132695 h 1292326"/>
                          <a:gd name="connsiteX55" fmla="*/ 1000170 w 1407465"/>
                          <a:gd name="connsiteY55" fmla="*/ 1186795 h 1292326"/>
                          <a:gd name="connsiteX56" fmla="*/ 996995 w 1407465"/>
                          <a:gd name="connsiteY56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10788 w 1407465"/>
                          <a:gd name="connsiteY33" fmla="*/ 95292 h 1292326"/>
                          <a:gd name="connsiteX34" fmla="*/ 863645 w 1407465"/>
                          <a:gd name="connsiteY34" fmla="*/ 75545 h 1292326"/>
                          <a:gd name="connsiteX35" fmla="*/ 868407 w 1407465"/>
                          <a:gd name="connsiteY35" fmla="*/ 106500 h 1292326"/>
                          <a:gd name="connsiteX36" fmla="*/ 895395 w 1407465"/>
                          <a:gd name="connsiteY36" fmla="*/ 59670 h 1292326"/>
                          <a:gd name="connsiteX37" fmla="*/ 903333 w 1407465"/>
                          <a:gd name="connsiteY37" fmla="*/ 120788 h 1292326"/>
                          <a:gd name="connsiteX38" fmla="*/ 927145 w 1407465"/>
                          <a:gd name="connsiteY38" fmla="*/ 66020 h 1292326"/>
                          <a:gd name="connsiteX39" fmla="*/ 950352 w 1407465"/>
                          <a:gd name="connsiteY39" fmla="*/ 128613 h 1292326"/>
                          <a:gd name="connsiteX40" fmla="*/ 975224 w 1407465"/>
                          <a:gd name="connsiteY40" fmla="*/ 78417 h 1292326"/>
                          <a:gd name="connsiteX41" fmla="*/ 992157 w 1407465"/>
                          <a:gd name="connsiteY41" fmla="*/ 119540 h 1292326"/>
                          <a:gd name="connsiteX42" fmla="*/ 1021336 w 1407465"/>
                          <a:gd name="connsiteY42" fmla="*/ 75657 h 1292326"/>
                          <a:gd name="connsiteX43" fmla="*/ 1026780 w 1407465"/>
                          <a:gd name="connsiteY43" fmla="*/ 125741 h 1292326"/>
                          <a:gd name="connsiteX44" fmla="*/ 1064260 w 1407465"/>
                          <a:gd name="connsiteY44" fmla="*/ 106311 h 1292326"/>
                          <a:gd name="connsiteX45" fmla="*/ 1084158 w 1407465"/>
                          <a:gd name="connsiteY45" fmla="*/ 31323 h 1292326"/>
                          <a:gd name="connsiteX46" fmla="*/ 1098845 w 1407465"/>
                          <a:gd name="connsiteY46" fmla="*/ 94595 h 1292326"/>
                          <a:gd name="connsiteX47" fmla="*/ 1145562 w 1407465"/>
                          <a:gd name="connsiteY47" fmla="*/ 89223 h 1292326"/>
                          <a:gd name="connsiteX48" fmla="*/ 1179472 w 1407465"/>
                          <a:gd name="connsiteY48" fmla="*/ 35148 h 1292326"/>
                          <a:gd name="connsiteX49" fmla="*/ 1201535 w 1407465"/>
                          <a:gd name="connsiteY49" fmla="*/ 95956 h 1292326"/>
                          <a:gd name="connsiteX50" fmla="*/ 1247208 w 1407465"/>
                          <a:gd name="connsiteY50" fmla="*/ 37866 h 1292326"/>
                          <a:gd name="connsiteX51" fmla="*/ 1267369 w 1407465"/>
                          <a:gd name="connsiteY51" fmla="*/ 103213 h 1292326"/>
                          <a:gd name="connsiteX52" fmla="*/ 1315685 w 1407465"/>
                          <a:gd name="connsiteY52" fmla="*/ 68288 h 1292326"/>
                          <a:gd name="connsiteX53" fmla="*/ 1349047 w 1407465"/>
                          <a:gd name="connsiteY53" fmla="*/ 119058 h 1292326"/>
                          <a:gd name="connsiteX54" fmla="*/ 1396138 w 1407465"/>
                          <a:gd name="connsiteY54" fmla="*/ 132695 h 1292326"/>
                          <a:gd name="connsiteX55" fmla="*/ 1000170 w 1407465"/>
                          <a:gd name="connsiteY55" fmla="*/ 1186795 h 1292326"/>
                          <a:gd name="connsiteX56" fmla="*/ 996995 w 1407465"/>
                          <a:gd name="connsiteY56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85063 w 1407465"/>
                          <a:gd name="connsiteY32" fmla="*/ 46176 h 1292326"/>
                          <a:gd name="connsiteX33" fmla="*/ 810788 w 1407465"/>
                          <a:gd name="connsiteY33" fmla="*/ 95292 h 1292326"/>
                          <a:gd name="connsiteX34" fmla="*/ 863645 w 1407465"/>
                          <a:gd name="connsiteY34" fmla="*/ 75545 h 1292326"/>
                          <a:gd name="connsiteX35" fmla="*/ 868407 w 1407465"/>
                          <a:gd name="connsiteY35" fmla="*/ 106500 h 1292326"/>
                          <a:gd name="connsiteX36" fmla="*/ 895395 w 1407465"/>
                          <a:gd name="connsiteY36" fmla="*/ 59670 h 1292326"/>
                          <a:gd name="connsiteX37" fmla="*/ 903333 w 1407465"/>
                          <a:gd name="connsiteY37" fmla="*/ 120788 h 1292326"/>
                          <a:gd name="connsiteX38" fmla="*/ 927145 w 1407465"/>
                          <a:gd name="connsiteY38" fmla="*/ 66020 h 1292326"/>
                          <a:gd name="connsiteX39" fmla="*/ 950352 w 1407465"/>
                          <a:gd name="connsiteY39" fmla="*/ 128613 h 1292326"/>
                          <a:gd name="connsiteX40" fmla="*/ 975224 w 1407465"/>
                          <a:gd name="connsiteY40" fmla="*/ 78417 h 1292326"/>
                          <a:gd name="connsiteX41" fmla="*/ 992157 w 1407465"/>
                          <a:gd name="connsiteY41" fmla="*/ 119540 h 1292326"/>
                          <a:gd name="connsiteX42" fmla="*/ 1021336 w 1407465"/>
                          <a:gd name="connsiteY42" fmla="*/ 75657 h 1292326"/>
                          <a:gd name="connsiteX43" fmla="*/ 1026780 w 1407465"/>
                          <a:gd name="connsiteY43" fmla="*/ 125741 h 1292326"/>
                          <a:gd name="connsiteX44" fmla="*/ 1064260 w 1407465"/>
                          <a:gd name="connsiteY44" fmla="*/ 106311 h 1292326"/>
                          <a:gd name="connsiteX45" fmla="*/ 1084158 w 1407465"/>
                          <a:gd name="connsiteY45" fmla="*/ 31323 h 1292326"/>
                          <a:gd name="connsiteX46" fmla="*/ 1098845 w 1407465"/>
                          <a:gd name="connsiteY46" fmla="*/ 94595 h 1292326"/>
                          <a:gd name="connsiteX47" fmla="*/ 1145562 w 1407465"/>
                          <a:gd name="connsiteY47" fmla="*/ 89223 h 1292326"/>
                          <a:gd name="connsiteX48" fmla="*/ 1179472 w 1407465"/>
                          <a:gd name="connsiteY48" fmla="*/ 35148 h 1292326"/>
                          <a:gd name="connsiteX49" fmla="*/ 1201535 w 1407465"/>
                          <a:gd name="connsiteY49" fmla="*/ 95956 h 1292326"/>
                          <a:gd name="connsiteX50" fmla="*/ 1247208 w 1407465"/>
                          <a:gd name="connsiteY50" fmla="*/ 37866 h 1292326"/>
                          <a:gd name="connsiteX51" fmla="*/ 1267369 w 1407465"/>
                          <a:gd name="connsiteY51" fmla="*/ 103213 h 1292326"/>
                          <a:gd name="connsiteX52" fmla="*/ 1315685 w 1407465"/>
                          <a:gd name="connsiteY52" fmla="*/ 68288 h 1292326"/>
                          <a:gd name="connsiteX53" fmla="*/ 1349047 w 1407465"/>
                          <a:gd name="connsiteY53" fmla="*/ 119058 h 1292326"/>
                          <a:gd name="connsiteX54" fmla="*/ 1396138 w 1407465"/>
                          <a:gd name="connsiteY54" fmla="*/ 132695 h 1292326"/>
                          <a:gd name="connsiteX55" fmla="*/ 1000170 w 1407465"/>
                          <a:gd name="connsiteY55" fmla="*/ 1186795 h 1292326"/>
                          <a:gd name="connsiteX56" fmla="*/ 996995 w 1407465"/>
                          <a:gd name="connsiteY56" fmla="*/ 1285220 h 1292326"/>
                          <a:gd name="connsiteX0" fmla="*/ 504114 w 1407465"/>
                          <a:gd name="connsiteY0" fmla="*/ 1292326 h 1292326"/>
                          <a:gd name="connsiteX1" fmla="*/ 501695 w 1407465"/>
                          <a:gd name="connsiteY1" fmla="*/ 1201121 h 1292326"/>
                          <a:gd name="connsiteX2" fmla="*/ 28620 w 1407465"/>
                          <a:gd name="connsiteY2" fmla="*/ 116820 h 1292326"/>
                          <a:gd name="connsiteX3" fmla="*/ 54020 w 1407465"/>
                          <a:gd name="connsiteY3" fmla="*/ 113645 h 1292326"/>
                          <a:gd name="connsiteX4" fmla="*/ 63622 w 1407465"/>
                          <a:gd name="connsiteY4" fmla="*/ 57327 h 1292326"/>
                          <a:gd name="connsiteX5" fmla="*/ 82595 w 1407465"/>
                          <a:gd name="connsiteY5" fmla="*/ 113645 h 1292326"/>
                          <a:gd name="connsiteX6" fmla="*/ 106596 w 1407465"/>
                          <a:gd name="connsiteY6" fmla="*/ 61144 h 1292326"/>
                          <a:gd name="connsiteX7" fmla="*/ 131770 w 1407465"/>
                          <a:gd name="connsiteY7" fmla="*/ 66813 h 1292326"/>
                          <a:gd name="connsiteX8" fmla="*/ 159587 w 1407465"/>
                          <a:gd name="connsiteY8" fmla="*/ 106502 h 1292326"/>
                          <a:gd name="connsiteX9" fmla="*/ 161101 w 1407465"/>
                          <a:gd name="connsiteY9" fmla="*/ 38503 h 1292326"/>
                          <a:gd name="connsiteX10" fmla="*/ 193039 w 1407465"/>
                          <a:gd name="connsiteY10" fmla="*/ 89832 h 1292326"/>
                          <a:gd name="connsiteX11" fmla="*/ 222295 w 1407465"/>
                          <a:gd name="connsiteY11" fmla="*/ 24745 h 1292326"/>
                          <a:gd name="connsiteX12" fmla="*/ 250718 w 1407465"/>
                          <a:gd name="connsiteY12" fmla="*/ 74487 h 1292326"/>
                          <a:gd name="connsiteX13" fmla="*/ 298572 w 1407465"/>
                          <a:gd name="connsiteY13" fmla="*/ 29811 h 1292326"/>
                          <a:gd name="connsiteX14" fmla="*/ 327070 w 1407465"/>
                          <a:gd name="connsiteY14" fmla="*/ 71614 h 1292326"/>
                          <a:gd name="connsiteX15" fmla="*/ 364263 w 1407465"/>
                          <a:gd name="connsiteY15" fmla="*/ 27920 h 1292326"/>
                          <a:gd name="connsiteX16" fmla="*/ 379457 w 1407465"/>
                          <a:gd name="connsiteY16" fmla="*/ 81100 h 1292326"/>
                          <a:gd name="connsiteX17" fmla="*/ 403270 w 1407465"/>
                          <a:gd name="connsiteY17" fmla="*/ 252 h 1292326"/>
                          <a:gd name="connsiteX18" fmla="*/ 420657 w 1407465"/>
                          <a:gd name="connsiteY18" fmla="*/ 54227 h 1292326"/>
                          <a:gd name="connsiteX19" fmla="*/ 460420 w 1407465"/>
                          <a:gd name="connsiteY19" fmla="*/ 9664 h 1292326"/>
                          <a:gd name="connsiteX20" fmla="*/ 472364 w 1407465"/>
                          <a:gd name="connsiteY20" fmla="*/ 82651 h 1292326"/>
                          <a:gd name="connsiteX21" fmla="*/ 515188 w 1407465"/>
                          <a:gd name="connsiteY21" fmla="*/ 66020 h 1292326"/>
                          <a:gd name="connsiteX22" fmla="*/ 536620 w 1407465"/>
                          <a:gd name="connsiteY22" fmla="*/ 27920 h 1292326"/>
                          <a:gd name="connsiteX23" fmla="*/ 558845 w 1407465"/>
                          <a:gd name="connsiteY23" fmla="*/ 69195 h 1292326"/>
                          <a:gd name="connsiteX24" fmla="*/ 593014 w 1407465"/>
                          <a:gd name="connsiteY24" fmla="*/ 24141 h 1292326"/>
                          <a:gd name="connsiteX25" fmla="*/ 622345 w 1407465"/>
                          <a:gd name="connsiteY25" fmla="*/ 75545 h 1292326"/>
                          <a:gd name="connsiteX26" fmla="*/ 644570 w 1407465"/>
                          <a:gd name="connsiteY26" fmla="*/ 27920 h 1292326"/>
                          <a:gd name="connsiteX27" fmla="*/ 662827 w 1407465"/>
                          <a:gd name="connsiteY27" fmla="*/ 77927 h 1292326"/>
                          <a:gd name="connsiteX28" fmla="*/ 704895 w 1407465"/>
                          <a:gd name="connsiteY28" fmla="*/ 21570 h 1292326"/>
                          <a:gd name="connsiteX29" fmla="*/ 723945 w 1407465"/>
                          <a:gd name="connsiteY29" fmla="*/ 75545 h 1292326"/>
                          <a:gd name="connsiteX30" fmla="*/ 748552 w 1407465"/>
                          <a:gd name="connsiteY30" fmla="*/ 50939 h 1292326"/>
                          <a:gd name="connsiteX31" fmla="*/ 765220 w 1407465"/>
                          <a:gd name="connsiteY31" fmla="*/ 100945 h 1292326"/>
                          <a:gd name="connsiteX32" fmla="*/ 790571 w 1407465"/>
                          <a:gd name="connsiteY32" fmla="*/ 43422 h 1292326"/>
                          <a:gd name="connsiteX33" fmla="*/ 810788 w 1407465"/>
                          <a:gd name="connsiteY33" fmla="*/ 95292 h 1292326"/>
                          <a:gd name="connsiteX34" fmla="*/ 863645 w 1407465"/>
                          <a:gd name="connsiteY34" fmla="*/ 75545 h 1292326"/>
                          <a:gd name="connsiteX35" fmla="*/ 868407 w 1407465"/>
                          <a:gd name="connsiteY35" fmla="*/ 106500 h 1292326"/>
                          <a:gd name="connsiteX36" fmla="*/ 895395 w 1407465"/>
                          <a:gd name="connsiteY36" fmla="*/ 59670 h 1292326"/>
                          <a:gd name="connsiteX37" fmla="*/ 903333 w 1407465"/>
                          <a:gd name="connsiteY37" fmla="*/ 120788 h 1292326"/>
                          <a:gd name="connsiteX38" fmla="*/ 927145 w 1407465"/>
                          <a:gd name="connsiteY38" fmla="*/ 66020 h 1292326"/>
                          <a:gd name="connsiteX39" fmla="*/ 950352 w 1407465"/>
                          <a:gd name="connsiteY39" fmla="*/ 128613 h 1292326"/>
                          <a:gd name="connsiteX40" fmla="*/ 975224 w 1407465"/>
                          <a:gd name="connsiteY40" fmla="*/ 78417 h 1292326"/>
                          <a:gd name="connsiteX41" fmla="*/ 992157 w 1407465"/>
                          <a:gd name="connsiteY41" fmla="*/ 119540 h 1292326"/>
                          <a:gd name="connsiteX42" fmla="*/ 1021336 w 1407465"/>
                          <a:gd name="connsiteY42" fmla="*/ 75657 h 1292326"/>
                          <a:gd name="connsiteX43" fmla="*/ 1026780 w 1407465"/>
                          <a:gd name="connsiteY43" fmla="*/ 125741 h 1292326"/>
                          <a:gd name="connsiteX44" fmla="*/ 1064260 w 1407465"/>
                          <a:gd name="connsiteY44" fmla="*/ 106311 h 1292326"/>
                          <a:gd name="connsiteX45" fmla="*/ 1084158 w 1407465"/>
                          <a:gd name="connsiteY45" fmla="*/ 31323 h 1292326"/>
                          <a:gd name="connsiteX46" fmla="*/ 1098845 w 1407465"/>
                          <a:gd name="connsiteY46" fmla="*/ 94595 h 1292326"/>
                          <a:gd name="connsiteX47" fmla="*/ 1145562 w 1407465"/>
                          <a:gd name="connsiteY47" fmla="*/ 89223 h 1292326"/>
                          <a:gd name="connsiteX48" fmla="*/ 1179472 w 1407465"/>
                          <a:gd name="connsiteY48" fmla="*/ 35148 h 1292326"/>
                          <a:gd name="connsiteX49" fmla="*/ 1201535 w 1407465"/>
                          <a:gd name="connsiteY49" fmla="*/ 95956 h 1292326"/>
                          <a:gd name="connsiteX50" fmla="*/ 1247208 w 1407465"/>
                          <a:gd name="connsiteY50" fmla="*/ 37866 h 1292326"/>
                          <a:gd name="connsiteX51" fmla="*/ 1267369 w 1407465"/>
                          <a:gd name="connsiteY51" fmla="*/ 103213 h 1292326"/>
                          <a:gd name="connsiteX52" fmla="*/ 1315685 w 1407465"/>
                          <a:gd name="connsiteY52" fmla="*/ 68288 h 1292326"/>
                          <a:gd name="connsiteX53" fmla="*/ 1349047 w 1407465"/>
                          <a:gd name="connsiteY53" fmla="*/ 119058 h 1292326"/>
                          <a:gd name="connsiteX54" fmla="*/ 1396138 w 1407465"/>
                          <a:gd name="connsiteY54" fmla="*/ 132695 h 1292326"/>
                          <a:gd name="connsiteX55" fmla="*/ 1000170 w 1407465"/>
                          <a:gd name="connsiteY55" fmla="*/ 1186795 h 1292326"/>
                          <a:gd name="connsiteX56" fmla="*/ 996995 w 1407465"/>
                          <a:gd name="connsiteY56" fmla="*/ 1285220 h 1292326"/>
                          <a:gd name="connsiteX0" fmla="*/ 504114 w 1407465"/>
                          <a:gd name="connsiteY0" fmla="*/ 1286838 h 1286838"/>
                          <a:gd name="connsiteX1" fmla="*/ 501695 w 1407465"/>
                          <a:gd name="connsiteY1" fmla="*/ 1195633 h 1286838"/>
                          <a:gd name="connsiteX2" fmla="*/ 28620 w 1407465"/>
                          <a:gd name="connsiteY2" fmla="*/ 111332 h 1286838"/>
                          <a:gd name="connsiteX3" fmla="*/ 54020 w 1407465"/>
                          <a:gd name="connsiteY3" fmla="*/ 108157 h 1286838"/>
                          <a:gd name="connsiteX4" fmla="*/ 63622 w 1407465"/>
                          <a:gd name="connsiteY4" fmla="*/ 51839 h 1286838"/>
                          <a:gd name="connsiteX5" fmla="*/ 82595 w 1407465"/>
                          <a:gd name="connsiteY5" fmla="*/ 108157 h 1286838"/>
                          <a:gd name="connsiteX6" fmla="*/ 106596 w 1407465"/>
                          <a:gd name="connsiteY6" fmla="*/ 55656 h 1286838"/>
                          <a:gd name="connsiteX7" fmla="*/ 131770 w 1407465"/>
                          <a:gd name="connsiteY7" fmla="*/ 61325 h 1286838"/>
                          <a:gd name="connsiteX8" fmla="*/ 159587 w 1407465"/>
                          <a:gd name="connsiteY8" fmla="*/ 101014 h 1286838"/>
                          <a:gd name="connsiteX9" fmla="*/ 161101 w 1407465"/>
                          <a:gd name="connsiteY9" fmla="*/ 33015 h 1286838"/>
                          <a:gd name="connsiteX10" fmla="*/ 193039 w 1407465"/>
                          <a:gd name="connsiteY10" fmla="*/ 84344 h 1286838"/>
                          <a:gd name="connsiteX11" fmla="*/ 222295 w 1407465"/>
                          <a:gd name="connsiteY11" fmla="*/ 19257 h 1286838"/>
                          <a:gd name="connsiteX12" fmla="*/ 250718 w 1407465"/>
                          <a:gd name="connsiteY12" fmla="*/ 68999 h 1286838"/>
                          <a:gd name="connsiteX13" fmla="*/ 298572 w 1407465"/>
                          <a:gd name="connsiteY13" fmla="*/ 24323 h 1286838"/>
                          <a:gd name="connsiteX14" fmla="*/ 327070 w 1407465"/>
                          <a:gd name="connsiteY14" fmla="*/ 66126 h 1286838"/>
                          <a:gd name="connsiteX15" fmla="*/ 364263 w 1407465"/>
                          <a:gd name="connsiteY15" fmla="*/ 22432 h 1286838"/>
                          <a:gd name="connsiteX16" fmla="*/ 379457 w 1407465"/>
                          <a:gd name="connsiteY16" fmla="*/ 75612 h 1286838"/>
                          <a:gd name="connsiteX17" fmla="*/ 403270 w 1407465"/>
                          <a:gd name="connsiteY17" fmla="*/ 273 h 1286838"/>
                          <a:gd name="connsiteX18" fmla="*/ 420657 w 1407465"/>
                          <a:gd name="connsiteY18" fmla="*/ 48739 h 1286838"/>
                          <a:gd name="connsiteX19" fmla="*/ 460420 w 1407465"/>
                          <a:gd name="connsiteY19" fmla="*/ 4176 h 1286838"/>
                          <a:gd name="connsiteX20" fmla="*/ 472364 w 1407465"/>
                          <a:gd name="connsiteY20" fmla="*/ 77163 h 1286838"/>
                          <a:gd name="connsiteX21" fmla="*/ 515188 w 1407465"/>
                          <a:gd name="connsiteY21" fmla="*/ 60532 h 1286838"/>
                          <a:gd name="connsiteX22" fmla="*/ 536620 w 1407465"/>
                          <a:gd name="connsiteY22" fmla="*/ 22432 h 1286838"/>
                          <a:gd name="connsiteX23" fmla="*/ 558845 w 1407465"/>
                          <a:gd name="connsiteY23" fmla="*/ 63707 h 1286838"/>
                          <a:gd name="connsiteX24" fmla="*/ 593014 w 1407465"/>
                          <a:gd name="connsiteY24" fmla="*/ 18653 h 1286838"/>
                          <a:gd name="connsiteX25" fmla="*/ 622345 w 1407465"/>
                          <a:gd name="connsiteY25" fmla="*/ 70057 h 1286838"/>
                          <a:gd name="connsiteX26" fmla="*/ 644570 w 1407465"/>
                          <a:gd name="connsiteY26" fmla="*/ 22432 h 1286838"/>
                          <a:gd name="connsiteX27" fmla="*/ 662827 w 1407465"/>
                          <a:gd name="connsiteY27" fmla="*/ 72439 h 1286838"/>
                          <a:gd name="connsiteX28" fmla="*/ 704895 w 1407465"/>
                          <a:gd name="connsiteY28" fmla="*/ 16082 h 1286838"/>
                          <a:gd name="connsiteX29" fmla="*/ 723945 w 1407465"/>
                          <a:gd name="connsiteY29" fmla="*/ 70057 h 1286838"/>
                          <a:gd name="connsiteX30" fmla="*/ 748552 w 1407465"/>
                          <a:gd name="connsiteY30" fmla="*/ 45451 h 1286838"/>
                          <a:gd name="connsiteX31" fmla="*/ 765220 w 1407465"/>
                          <a:gd name="connsiteY31" fmla="*/ 95457 h 1286838"/>
                          <a:gd name="connsiteX32" fmla="*/ 790571 w 1407465"/>
                          <a:gd name="connsiteY32" fmla="*/ 37934 h 1286838"/>
                          <a:gd name="connsiteX33" fmla="*/ 810788 w 1407465"/>
                          <a:gd name="connsiteY33" fmla="*/ 89804 h 1286838"/>
                          <a:gd name="connsiteX34" fmla="*/ 863645 w 1407465"/>
                          <a:gd name="connsiteY34" fmla="*/ 70057 h 1286838"/>
                          <a:gd name="connsiteX35" fmla="*/ 868407 w 1407465"/>
                          <a:gd name="connsiteY35" fmla="*/ 101012 h 1286838"/>
                          <a:gd name="connsiteX36" fmla="*/ 895395 w 1407465"/>
                          <a:gd name="connsiteY36" fmla="*/ 54182 h 1286838"/>
                          <a:gd name="connsiteX37" fmla="*/ 903333 w 1407465"/>
                          <a:gd name="connsiteY37" fmla="*/ 115300 h 1286838"/>
                          <a:gd name="connsiteX38" fmla="*/ 927145 w 1407465"/>
                          <a:gd name="connsiteY38" fmla="*/ 60532 h 1286838"/>
                          <a:gd name="connsiteX39" fmla="*/ 950352 w 1407465"/>
                          <a:gd name="connsiteY39" fmla="*/ 123125 h 1286838"/>
                          <a:gd name="connsiteX40" fmla="*/ 975224 w 1407465"/>
                          <a:gd name="connsiteY40" fmla="*/ 72929 h 1286838"/>
                          <a:gd name="connsiteX41" fmla="*/ 992157 w 1407465"/>
                          <a:gd name="connsiteY41" fmla="*/ 114052 h 1286838"/>
                          <a:gd name="connsiteX42" fmla="*/ 1021336 w 1407465"/>
                          <a:gd name="connsiteY42" fmla="*/ 70169 h 1286838"/>
                          <a:gd name="connsiteX43" fmla="*/ 1026780 w 1407465"/>
                          <a:gd name="connsiteY43" fmla="*/ 120253 h 1286838"/>
                          <a:gd name="connsiteX44" fmla="*/ 1064260 w 1407465"/>
                          <a:gd name="connsiteY44" fmla="*/ 100823 h 1286838"/>
                          <a:gd name="connsiteX45" fmla="*/ 1084158 w 1407465"/>
                          <a:gd name="connsiteY45" fmla="*/ 25835 h 1286838"/>
                          <a:gd name="connsiteX46" fmla="*/ 1098845 w 1407465"/>
                          <a:gd name="connsiteY46" fmla="*/ 89107 h 1286838"/>
                          <a:gd name="connsiteX47" fmla="*/ 1145562 w 1407465"/>
                          <a:gd name="connsiteY47" fmla="*/ 83735 h 1286838"/>
                          <a:gd name="connsiteX48" fmla="*/ 1179472 w 1407465"/>
                          <a:gd name="connsiteY48" fmla="*/ 29660 h 1286838"/>
                          <a:gd name="connsiteX49" fmla="*/ 1201535 w 1407465"/>
                          <a:gd name="connsiteY49" fmla="*/ 90468 h 1286838"/>
                          <a:gd name="connsiteX50" fmla="*/ 1247208 w 1407465"/>
                          <a:gd name="connsiteY50" fmla="*/ 32378 h 1286838"/>
                          <a:gd name="connsiteX51" fmla="*/ 1267369 w 1407465"/>
                          <a:gd name="connsiteY51" fmla="*/ 97725 h 1286838"/>
                          <a:gd name="connsiteX52" fmla="*/ 1315685 w 1407465"/>
                          <a:gd name="connsiteY52" fmla="*/ 62800 h 1286838"/>
                          <a:gd name="connsiteX53" fmla="*/ 1349047 w 1407465"/>
                          <a:gd name="connsiteY53" fmla="*/ 113570 h 1286838"/>
                          <a:gd name="connsiteX54" fmla="*/ 1396138 w 1407465"/>
                          <a:gd name="connsiteY54" fmla="*/ 127207 h 1286838"/>
                          <a:gd name="connsiteX55" fmla="*/ 1000170 w 1407465"/>
                          <a:gd name="connsiteY55" fmla="*/ 1181307 h 1286838"/>
                          <a:gd name="connsiteX56" fmla="*/ 996995 w 1407465"/>
                          <a:gd name="connsiteY56" fmla="*/ 1279732 h 1286838"/>
                          <a:gd name="connsiteX0" fmla="*/ 504114 w 1407465"/>
                          <a:gd name="connsiteY0" fmla="*/ 1289580 h 1289580"/>
                          <a:gd name="connsiteX1" fmla="*/ 501695 w 1407465"/>
                          <a:gd name="connsiteY1" fmla="*/ 1198375 h 1289580"/>
                          <a:gd name="connsiteX2" fmla="*/ 28620 w 1407465"/>
                          <a:gd name="connsiteY2" fmla="*/ 114074 h 1289580"/>
                          <a:gd name="connsiteX3" fmla="*/ 54020 w 1407465"/>
                          <a:gd name="connsiteY3" fmla="*/ 110899 h 1289580"/>
                          <a:gd name="connsiteX4" fmla="*/ 63622 w 1407465"/>
                          <a:gd name="connsiteY4" fmla="*/ 54581 h 1289580"/>
                          <a:gd name="connsiteX5" fmla="*/ 82595 w 1407465"/>
                          <a:gd name="connsiteY5" fmla="*/ 110899 h 1289580"/>
                          <a:gd name="connsiteX6" fmla="*/ 106596 w 1407465"/>
                          <a:gd name="connsiteY6" fmla="*/ 58398 h 1289580"/>
                          <a:gd name="connsiteX7" fmla="*/ 131770 w 1407465"/>
                          <a:gd name="connsiteY7" fmla="*/ 64067 h 1289580"/>
                          <a:gd name="connsiteX8" fmla="*/ 159587 w 1407465"/>
                          <a:gd name="connsiteY8" fmla="*/ 103756 h 1289580"/>
                          <a:gd name="connsiteX9" fmla="*/ 161101 w 1407465"/>
                          <a:gd name="connsiteY9" fmla="*/ 35757 h 1289580"/>
                          <a:gd name="connsiteX10" fmla="*/ 193039 w 1407465"/>
                          <a:gd name="connsiteY10" fmla="*/ 87086 h 1289580"/>
                          <a:gd name="connsiteX11" fmla="*/ 222295 w 1407465"/>
                          <a:gd name="connsiteY11" fmla="*/ 21999 h 1289580"/>
                          <a:gd name="connsiteX12" fmla="*/ 250718 w 1407465"/>
                          <a:gd name="connsiteY12" fmla="*/ 71741 h 1289580"/>
                          <a:gd name="connsiteX13" fmla="*/ 298572 w 1407465"/>
                          <a:gd name="connsiteY13" fmla="*/ 27065 h 1289580"/>
                          <a:gd name="connsiteX14" fmla="*/ 327070 w 1407465"/>
                          <a:gd name="connsiteY14" fmla="*/ 68868 h 1289580"/>
                          <a:gd name="connsiteX15" fmla="*/ 364263 w 1407465"/>
                          <a:gd name="connsiteY15" fmla="*/ 25174 h 1289580"/>
                          <a:gd name="connsiteX16" fmla="*/ 379457 w 1407465"/>
                          <a:gd name="connsiteY16" fmla="*/ 78354 h 1289580"/>
                          <a:gd name="connsiteX17" fmla="*/ 406025 w 1407465"/>
                          <a:gd name="connsiteY17" fmla="*/ 261 h 1289580"/>
                          <a:gd name="connsiteX18" fmla="*/ 420657 w 1407465"/>
                          <a:gd name="connsiteY18" fmla="*/ 51481 h 1289580"/>
                          <a:gd name="connsiteX19" fmla="*/ 460420 w 1407465"/>
                          <a:gd name="connsiteY19" fmla="*/ 6918 h 1289580"/>
                          <a:gd name="connsiteX20" fmla="*/ 472364 w 1407465"/>
                          <a:gd name="connsiteY20" fmla="*/ 79905 h 1289580"/>
                          <a:gd name="connsiteX21" fmla="*/ 515188 w 1407465"/>
                          <a:gd name="connsiteY21" fmla="*/ 63274 h 1289580"/>
                          <a:gd name="connsiteX22" fmla="*/ 536620 w 1407465"/>
                          <a:gd name="connsiteY22" fmla="*/ 25174 h 1289580"/>
                          <a:gd name="connsiteX23" fmla="*/ 558845 w 1407465"/>
                          <a:gd name="connsiteY23" fmla="*/ 66449 h 1289580"/>
                          <a:gd name="connsiteX24" fmla="*/ 593014 w 1407465"/>
                          <a:gd name="connsiteY24" fmla="*/ 21395 h 1289580"/>
                          <a:gd name="connsiteX25" fmla="*/ 622345 w 1407465"/>
                          <a:gd name="connsiteY25" fmla="*/ 72799 h 1289580"/>
                          <a:gd name="connsiteX26" fmla="*/ 644570 w 1407465"/>
                          <a:gd name="connsiteY26" fmla="*/ 25174 h 1289580"/>
                          <a:gd name="connsiteX27" fmla="*/ 662827 w 1407465"/>
                          <a:gd name="connsiteY27" fmla="*/ 75181 h 1289580"/>
                          <a:gd name="connsiteX28" fmla="*/ 704895 w 1407465"/>
                          <a:gd name="connsiteY28" fmla="*/ 18824 h 1289580"/>
                          <a:gd name="connsiteX29" fmla="*/ 723945 w 1407465"/>
                          <a:gd name="connsiteY29" fmla="*/ 72799 h 1289580"/>
                          <a:gd name="connsiteX30" fmla="*/ 748552 w 1407465"/>
                          <a:gd name="connsiteY30" fmla="*/ 48193 h 1289580"/>
                          <a:gd name="connsiteX31" fmla="*/ 765220 w 1407465"/>
                          <a:gd name="connsiteY31" fmla="*/ 98199 h 1289580"/>
                          <a:gd name="connsiteX32" fmla="*/ 790571 w 1407465"/>
                          <a:gd name="connsiteY32" fmla="*/ 40676 h 1289580"/>
                          <a:gd name="connsiteX33" fmla="*/ 810788 w 1407465"/>
                          <a:gd name="connsiteY33" fmla="*/ 92546 h 1289580"/>
                          <a:gd name="connsiteX34" fmla="*/ 863645 w 1407465"/>
                          <a:gd name="connsiteY34" fmla="*/ 72799 h 1289580"/>
                          <a:gd name="connsiteX35" fmla="*/ 868407 w 1407465"/>
                          <a:gd name="connsiteY35" fmla="*/ 103754 h 1289580"/>
                          <a:gd name="connsiteX36" fmla="*/ 895395 w 1407465"/>
                          <a:gd name="connsiteY36" fmla="*/ 56924 h 1289580"/>
                          <a:gd name="connsiteX37" fmla="*/ 903333 w 1407465"/>
                          <a:gd name="connsiteY37" fmla="*/ 118042 h 1289580"/>
                          <a:gd name="connsiteX38" fmla="*/ 927145 w 1407465"/>
                          <a:gd name="connsiteY38" fmla="*/ 63274 h 1289580"/>
                          <a:gd name="connsiteX39" fmla="*/ 950352 w 1407465"/>
                          <a:gd name="connsiteY39" fmla="*/ 125867 h 1289580"/>
                          <a:gd name="connsiteX40" fmla="*/ 975224 w 1407465"/>
                          <a:gd name="connsiteY40" fmla="*/ 75671 h 1289580"/>
                          <a:gd name="connsiteX41" fmla="*/ 992157 w 1407465"/>
                          <a:gd name="connsiteY41" fmla="*/ 116794 h 1289580"/>
                          <a:gd name="connsiteX42" fmla="*/ 1021336 w 1407465"/>
                          <a:gd name="connsiteY42" fmla="*/ 72911 h 1289580"/>
                          <a:gd name="connsiteX43" fmla="*/ 1026780 w 1407465"/>
                          <a:gd name="connsiteY43" fmla="*/ 122995 h 1289580"/>
                          <a:gd name="connsiteX44" fmla="*/ 1064260 w 1407465"/>
                          <a:gd name="connsiteY44" fmla="*/ 103565 h 1289580"/>
                          <a:gd name="connsiteX45" fmla="*/ 1084158 w 1407465"/>
                          <a:gd name="connsiteY45" fmla="*/ 28577 h 1289580"/>
                          <a:gd name="connsiteX46" fmla="*/ 1098845 w 1407465"/>
                          <a:gd name="connsiteY46" fmla="*/ 91849 h 1289580"/>
                          <a:gd name="connsiteX47" fmla="*/ 1145562 w 1407465"/>
                          <a:gd name="connsiteY47" fmla="*/ 86477 h 1289580"/>
                          <a:gd name="connsiteX48" fmla="*/ 1179472 w 1407465"/>
                          <a:gd name="connsiteY48" fmla="*/ 32402 h 1289580"/>
                          <a:gd name="connsiteX49" fmla="*/ 1201535 w 1407465"/>
                          <a:gd name="connsiteY49" fmla="*/ 93210 h 1289580"/>
                          <a:gd name="connsiteX50" fmla="*/ 1247208 w 1407465"/>
                          <a:gd name="connsiteY50" fmla="*/ 35120 h 1289580"/>
                          <a:gd name="connsiteX51" fmla="*/ 1267369 w 1407465"/>
                          <a:gd name="connsiteY51" fmla="*/ 100467 h 1289580"/>
                          <a:gd name="connsiteX52" fmla="*/ 1315685 w 1407465"/>
                          <a:gd name="connsiteY52" fmla="*/ 65542 h 1289580"/>
                          <a:gd name="connsiteX53" fmla="*/ 1349047 w 1407465"/>
                          <a:gd name="connsiteY53" fmla="*/ 116312 h 1289580"/>
                          <a:gd name="connsiteX54" fmla="*/ 1396138 w 1407465"/>
                          <a:gd name="connsiteY54" fmla="*/ 129949 h 1289580"/>
                          <a:gd name="connsiteX55" fmla="*/ 1000170 w 1407465"/>
                          <a:gd name="connsiteY55" fmla="*/ 1184049 h 1289580"/>
                          <a:gd name="connsiteX56" fmla="*/ 996995 w 1407465"/>
                          <a:gd name="connsiteY56" fmla="*/ 1282474 h 1289580"/>
                          <a:gd name="connsiteX0" fmla="*/ 504114 w 1407465"/>
                          <a:gd name="connsiteY0" fmla="*/ 1289453 h 1289453"/>
                          <a:gd name="connsiteX1" fmla="*/ 501695 w 1407465"/>
                          <a:gd name="connsiteY1" fmla="*/ 1198248 h 1289453"/>
                          <a:gd name="connsiteX2" fmla="*/ 28620 w 1407465"/>
                          <a:gd name="connsiteY2" fmla="*/ 113947 h 1289453"/>
                          <a:gd name="connsiteX3" fmla="*/ 54020 w 1407465"/>
                          <a:gd name="connsiteY3" fmla="*/ 110772 h 1289453"/>
                          <a:gd name="connsiteX4" fmla="*/ 63622 w 1407465"/>
                          <a:gd name="connsiteY4" fmla="*/ 54454 h 1289453"/>
                          <a:gd name="connsiteX5" fmla="*/ 82595 w 1407465"/>
                          <a:gd name="connsiteY5" fmla="*/ 110772 h 1289453"/>
                          <a:gd name="connsiteX6" fmla="*/ 106596 w 1407465"/>
                          <a:gd name="connsiteY6" fmla="*/ 58271 h 1289453"/>
                          <a:gd name="connsiteX7" fmla="*/ 131770 w 1407465"/>
                          <a:gd name="connsiteY7" fmla="*/ 63940 h 1289453"/>
                          <a:gd name="connsiteX8" fmla="*/ 159587 w 1407465"/>
                          <a:gd name="connsiteY8" fmla="*/ 103629 h 1289453"/>
                          <a:gd name="connsiteX9" fmla="*/ 161101 w 1407465"/>
                          <a:gd name="connsiteY9" fmla="*/ 35630 h 1289453"/>
                          <a:gd name="connsiteX10" fmla="*/ 193039 w 1407465"/>
                          <a:gd name="connsiteY10" fmla="*/ 86959 h 1289453"/>
                          <a:gd name="connsiteX11" fmla="*/ 222295 w 1407465"/>
                          <a:gd name="connsiteY11" fmla="*/ 21872 h 1289453"/>
                          <a:gd name="connsiteX12" fmla="*/ 250718 w 1407465"/>
                          <a:gd name="connsiteY12" fmla="*/ 71614 h 1289453"/>
                          <a:gd name="connsiteX13" fmla="*/ 298572 w 1407465"/>
                          <a:gd name="connsiteY13" fmla="*/ 26938 h 1289453"/>
                          <a:gd name="connsiteX14" fmla="*/ 327070 w 1407465"/>
                          <a:gd name="connsiteY14" fmla="*/ 68741 h 1289453"/>
                          <a:gd name="connsiteX15" fmla="*/ 364263 w 1407465"/>
                          <a:gd name="connsiteY15" fmla="*/ 25047 h 1289453"/>
                          <a:gd name="connsiteX16" fmla="*/ 379457 w 1407465"/>
                          <a:gd name="connsiteY16" fmla="*/ 78227 h 1289453"/>
                          <a:gd name="connsiteX17" fmla="*/ 406025 w 1407465"/>
                          <a:gd name="connsiteY17" fmla="*/ 134 h 1289453"/>
                          <a:gd name="connsiteX18" fmla="*/ 420657 w 1407465"/>
                          <a:gd name="connsiteY18" fmla="*/ 51354 h 1289453"/>
                          <a:gd name="connsiteX19" fmla="*/ 460420 w 1407465"/>
                          <a:gd name="connsiteY19" fmla="*/ 6791 h 1289453"/>
                          <a:gd name="connsiteX20" fmla="*/ 472364 w 1407465"/>
                          <a:gd name="connsiteY20" fmla="*/ 79778 h 1289453"/>
                          <a:gd name="connsiteX21" fmla="*/ 515188 w 1407465"/>
                          <a:gd name="connsiteY21" fmla="*/ 63147 h 1289453"/>
                          <a:gd name="connsiteX22" fmla="*/ 536620 w 1407465"/>
                          <a:gd name="connsiteY22" fmla="*/ 25047 h 1289453"/>
                          <a:gd name="connsiteX23" fmla="*/ 558845 w 1407465"/>
                          <a:gd name="connsiteY23" fmla="*/ 66322 h 1289453"/>
                          <a:gd name="connsiteX24" fmla="*/ 593014 w 1407465"/>
                          <a:gd name="connsiteY24" fmla="*/ 21268 h 1289453"/>
                          <a:gd name="connsiteX25" fmla="*/ 622345 w 1407465"/>
                          <a:gd name="connsiteY25" fmla="*/ 72672 h 1289453"/>
                          <a:gd name="connsiteX26" fmla="*/ 644570 w 1407465"/>
                          <a:gd name="connsiteY26" fmla="*/ 25047 h 1289453"/>
                          <a:gd name="connsiteX27" fmla="*/ 662827 w 1407465"/>
                          <a:gd name="connsiteY27" fmla="*/ 75054 h 1289453"/>
                          <a:gd name="connsiteX28" fmla="*/ 704895 w 1407465"/>
                          <a:gd name="connsiteY28" fmla="*/ 18697 h 1289453"/>
                          <a:gd name="connsiteX29" fmla="*/ 723945 w 1407465"/>
                          <a:gd name="connsiteY29" fmla="*/ 72672 h 1289453"/>
                          <a:gd name="connsiteX30" fmla="*/ 748552 w 1407465"/>
                          <a:gd name="connsiteY30" fmla="*/ 48066 h 1289453"/>
                          <a:gd name="connsiteX31" fmla="*/ 765220 w 1407465"/>
                          <a:gd name="connsiteY31" fmla="*/ 98072 h 1289453"/>
                          <a:gd name="connsiteX32" fmla="*/ 790571 w 1407465"/>
                          <a:gd name="connsiteY32" fmla="*/ 40549 h 1289453"/>
                          <a:gd name="connsiteX33" fmla="*/ 810788 w 1407465"/>
                          <a:gd name="connsiteY33" fmla="*/ 92419 h 1289453"/>
                          <a:gd name="connsiteX34" fmla="*/ 863645 w 1407465"/>
                          <a:gd name="connsiteY34" fmla="*/ 72672 h 1289453"/>
                          <a:gd name="connsiteX35" fmla="*/ 868407 w 1407465"/>
                          <a:gd name="connsiteY35" fmla="*/ 103627 h 1289453"/>
                          <a:gd name="connsiteX36" fmla="*/ 895395 w 1407465"/>
                          <a:gd name="connsiteY36" fmla="*/ 56797 h 1289453"/>
                          <a:gd name="connsiteX37" fmla="*/ 903333 w 1407465"/>
                          <a:gd name="connsiteY37" fmla="*/ 117915 h 1289453"/>
                          <a:gd name="connsiteX38" fmla="*/ 927145 w 1407465"/>
                          <a:gd name="connsiteY38" fmla="*/ 63147 h 1289453"/>
                          <a:gd name="connsiteX39" fmla="*/ 950352 w 1407465"/>
                          <a:gd name="connsiteY39" fmla="*/ 125740 h 1289453"/>
                          <a:gd name="connsiteX40" fmla="*/ 975224 w 1407465"/>
                          <a:gd name="connsiteY40" fmla="*/ 75544 h 1289453"/>
                          <a:gd name="connsiteX41" fmla="*/ 992157 w 1407465"/>
                          <a:gd name="connsiteY41" fmla="*/ 116667 h 1289453"/>
                          <a:gd name="connsiteX42" fmla="*/ 1021336 w 1407465"/>
                          <a:gd name="connsiteY42" fmla="*/ 72784 h 1289453"/>
                          <a:gd name="connsiteX43" fmla="*/ 1026780 w 1407465"/>
                          <a:gd name="connsiteY43" fmla="*/ 122868 h 1289453"/>
                          <a:gd name="connsiteX44" fmla="*/ 1064260 w 1407465"/>
                          <a:gd name="connsiteY44" fmla="*/ 103438 h 1289453"/>
                          <a:gd name="connsiteX45" fmla="*/ 1084158 w 1407465"/>
                          <a:gd name="connsiteY45" fmla="*/ 28450 h 1289453"/>
                          <a:gd name="connsiteX46" fmla="*/ 1098845 w 1407465"/>
                          <a:gd name="connsiteY46" fmla="*/ 91722 h 1289453"/>
                          <a:gd name="connsiteX47" fmla="*/ 1145562 w 1407465"/>
                          <a:gd name="connsiteY47" fmla="*/ 86350 h 1289453"/>
                          <a:gd name="connsiteX48" fmla="*/ 1179472 w 1407465"/>
                          <a:gd name="connsiteY48" fmla="*/ 32275 h 1289453"/>
                          <a:gd name="connsiteX49" fmla="*/ 1201535 w 1407465"/>
                          <a:gd name="connsiteY49" fmla="*/ 93083 h 1289453"/>
                          <a:gd name="connsiteX50" fmla="*/ 1247208 w 1407465"/>
                          <a:gd name="connsiteY50" fmla="*/ 34993 h 1289453"/>
                          <a:gd name="connsiteX51" fmla="*/ 1267369 w 1407465"/>
                          <a:gd name="connsiteY51" fmla="*/ 100340 h 1289453"/>
                          <a:gd name="connsiteX52" fmla="*/ 1315685 w 1407465"/>
                          <a:gd name="connsiteY52" fmla="*/ 65415 h 1289453"/>
                          <a:gd name="connsiteX53" fmla="*/ 1349047 w 1407465"/>
                          <a:gd name="connsiteY53" fmla="*/ 116185 h 1289453"/>
                          <a:gd name="connsiteX54" fmla="*/ 1396138 w 1407465"/>
                          <a:gd name="connsiteY54" fmla="*/ 129822 h 1289453"/>
                          <a:gd name="connsiteX55" fmla="*/ 1000170 w 1407465"/>
                          <a:gd name="connsiteY55" fmla="*/ 1183922 h 1289453"/>
                          <a:gd name="connsiteX56" fmla="*/ 996995 w 1407465"/>
                          <a:gd name="connsiteY56" fmla="*/ 1282347 h 1289453"/>
                          <a:gd name="connsiteX0" fmla="*/ 504114 w 1407144"/>
                          <a:gd name="connsiteY0" fmla="*/ 1289453 h 1289453"/>
                          <a:gd name="connsiteX1" fmla="*/ 501695 w 1407144"/>
                          <a:gd name="connsiteY1" fmla="*/ 1198248 h 1289453"/>
                          <a:gd name="connsiteX2" fmla="*/ 28620 w 1407144"/>
                          <a:gd name="connsiteY2" fmla="*/ 113947 h 1289453"/>
                          <a:gd name="connsiteX3" fmla="*/ 54020 w 1407144"/>
                          <a:gd name="connsiteY3" fmla="*/ 110772 h 1289453"/>
                          <a:gd name="connsiteX4" fmla="*/ 63622 w 1407144"/>
                          <a:gd name="connsiteY4" fmla="*/ 54454 h 1289453"/>
                          <a:gd name="connsiteX5" fmla="*/ 82595 w 1407144"/>
                          <a:gd name="connsiteY5" fmla="*/ 110772 h 1289453"/>
                          <a:gd name="connsiteX6" fmla="*/ 106596 w 1407144"/>
                          <a:gd name="connsiteY6" fmla="*/ 58271 h 1289453"/>
                          <a:gd name="connsiteX7" fmla="*/ 131770 w 1407144"/>
                          <a:gd name="connsiteY7" fmla="*/ 63940 h 1289453"/>
                          <a:gd name="connsiteX8" fmla="*/ 159587 w 1407144"/>
                          <a:gd name="connsiteY8" fmla="*/ 103629 h 1289453"/>
                          <a:gd name="connsiteX9" fmla="*/ 161101 w 1407144"/>
                          <a:gd name="connsiteY9" fmla="*/ 35630 h 1289453"/>
                          <a:gd name="connsiteX10" fmla="*/ 193039 w 1407144"/>
                          <a:gd name="connsiteY10" fmla="*/ 86959 h 1289453"/>
                          <a:gd name="connsiteX11" fmla="*/ 222295 w 1407144"/>
                          <a:gd name="connsiteY11" fmla="*/ 21872 h 1289453"/>
                          <a:gd name="connsiteX12" fmla="*/ 250718 w 1407144"/>
                          <a:gd name="connsiteY12" fmla="*/ 71614 h 1289453"/>
                          <a:gd name="connsiteX13" fmla="*/ 298572 w 1407144"/>
                          <a:gd name="connsiteY13" fmla="*/ 26938 h 1289453"/>
                          <a:gd name="connsiteX14" fmla="*/ 327070 w 1407144"/>
                          <a:gd name="connsiteY14" fmla="*/ 68741 h 1289453"/>
                          <a:gd name="connsiteX15" fmla="*/ 364263 w 1407144"/>
                          <a:gd name="connsiteY15" fmla="*/ 25047 h 1289453"/>
                          <a:gd name="connsiteX16" fmla="*/ 379457 w 1407144"/>
                          <a:gd name="connsiteY16" fmla="*/ 78227 h 1289453"/>
                          <a:gd name="connsiteX17" fmla="*/ 406025 w 1407144"/>
                          <a:gd name="connsiteY17" fmla="*/ 134 h 1289453"/>
                          <a:gd name="connsiteX18" fmla="*/ 420657 w 1407144"/>
                          <a:gd name="connsiteY18" fmla="*/ 51354 h 1289453"/>
                          <a:gd name="connsiteX19" fmla="*/ 460420 w 1407144"/>
                          <a:gd name="connsiteY19" fmla="*/ 6791 h 1289453"/>
                          <a:gd name="connsiteX20" fmla="*/ 472364 w 1407144"/>
                          <a:gd name="connsiteY20" fmla="*/ 79778 h 1289453"/>
                          <a:gd name="connsiteX21" fmla="*/ 515188 w 1407144"/>
                          <a:gd name="connsiteY21" fmla="*/ 63147 h 1289453"/>
                          <a:gd name="connsiteX22" fmla="*/ 536620 w 1407144"/>
                          <a:gd name="connsiteY22" fmla="*/ 25047 h 1289453"/>
                          <a:gd name="connsiteX23" fmla="*/ 558845 w 1407144"/>
                          <a:gd name="connsiteY23" fmla="*/ 66322 h 1289453"/>
                          <a:gd name="connsiteX24" fmla="*/ 593014 w 1407144"/>
                          <a:gd name="connsiteY24" fmla="*/ 21268 h 1289453"/>
                          <a:gd name="connsiteX25" fmla="*/ 622345 w 1407144"/>
                          <a:gd name="connsiteY25" fmla="*/ 72672 h 1289453"/>
                          <a:gd name="connsiteX26" fmla="*/ 644570 w 1407144"/>
                          <a:gd name="connsiteY26" fmla="*/ 25047 h 1289453"/>
                          <a:gd name="connsiteX27" fmla="*/ 662827 w 1407144"/>
                          <a:gd name="connsiteY27" fmla="*/ 75054 h 1289453"/>
                          <a:gd name="connsiteX28" fmla="*/ 704895 w 1407144"/>
                          <a:gd name="connsiteY28" fmla="*/ 18697 h 1289453"/>
                          <a:gd name="connsiteX29" fmla="*/ 723945 w 1407144"/>
                          <a:gd name="connsiteY29" fmla="*/ 72672 h 1289453"/>
                          <a:gd name="connsiteX30" fmla="*/ 748552 w 1407144"/>
                          <a:gd name="connsiteY30" fmla="*/ 48066 h 1289453"/>
                          <a:gd name="connsiteX31" fmla="*/ 765220 w 1407144"/>
                          <a:gd name="connsiteY31" fmla="*/ 98072 h 1289453"/>
                          <a:gd name="connsiteX32" fmla="*/ 790571 w 1407144"/>
                          <a:gd name="connsiteY32" fmla="*/ 40549 h 1289453"/>
                          <a:gd name="connsiteX33" fmla="*/ 810788 w 1407144"/>
                          <a:gd name="connsiteY33" fmla="*/ 92419 h 1289453"/>
                          <a:gd name="connsiteX34" fmla="*/ 863645 w 1407144"/>
                          <a:gd name="connsiteY34" fmla="*/ 72672 h 1289453"/>
                          <a:gd name="connsiteX35" fmla="*/ 868407 w 1407144"/>
                          <a:gd name="connsiteY35" fmla="*/ 103627 h 1289453"/>
                          <a:gd name="connsiteX36" fmla="*/ 895395 w 1407144"/>
                          <a:gd name="connsiteY36" fmla="*/ 56797 h 1289453"/>
                          <a:gd name="connsiteX37" fmla="*/ 903333 w 1407144"/>
                          <a:gd name="connsiteY37" fmla="*/ 117915 h 1289453"/>
                          <a:gd name="connsiteX38" fmla="*/ 927145 w 1407144"/>
                          <a:gd name="connsiteY38" fmla="*/ 63147 h 1289453"/>
                          <a:gd name="connsiteX39" fmla="*/ 950352 w 1407144"/>
                          <a:gd name="connsiteY39" fmla="*/ 125740 h 1289453"/>
                          <a:gd name="connsiteX40" fmla="*/ 975224 w 1407144"/>
                          <a:gd name="connsiteY40" fmla="*/ 75544 h 1289453"/>
                          <a:gd name="connsiteX41" fmla="*/ 992157 w 1407144"/>
                          <a:gd name="connsiteY41" fmla="*/ 116667 h 1289453"/>
                          <a:gd name="connsiteX42" fmla="*/ 1021336 w 1407144"/>
                          <a:gd name="connsiteY42" fmla="*/ 72784 h 1289453"/>
                          <a:gd name="connsiteX43" fmla="*/ 1026780 w 1407144"/>
                          <a:gd name="connsiteY43" fmla="*/ 122868 h 1289453"/>
                          <a:gd name="connsiteX44" fmla="*/ 1064260 w 1407144"/>
                          <a:gd name="connsiteY44" fmla="*/ 103438 h 1289453"/>
                          <a:gd name="connsiteX45" fmla="*/ 1084158 w 1407144"/>
                          <a:gd name="connsiteY45" fmla="*/ 28450 h 1289453"/>
                          <a:gd name="connsiteX46" fmla="*/ 1098845 w 1407144"/>
                          <a:gd name="connsiteY46" fmla="*/ 91722 h 1289453"/>
                          <a:gd name="connsiteX47" fmla="*/ 1145562 w 1407144"/>
                          <a:gd name="connsiteY47" fmla="*/ 86350 h 1289453"/>
                          <a:gd name="connsiteX48" fmla="*/ 1179472 w 1407144"/>
                          <a:gd name="connsiteY48" fmla="*/ 32275 h 1289453"/>
                          <a:gd name="connsiteX49" fmla="*/ 1201535 w 1407144"/>
                          <a:gd name="connsiteY49" fmla="*/ 93083 h 1289453"/>
                          <a:gd name="connsiteX50" fmla="*/ 1247208 w 1407144"/>
                          <a:gd name="connsiteY50" fmla="*/ 34993 h 1289453"/>
                          <a:gd name="connsiteX51" fmla="*/ 1267369 w 1407144"/>
                          <a:gd name="connsiteY51" fmla="*/ 100340 h 1289453"/>
                          <a:gd name="connsiteX52" fmla="*/ 1334965 w 1407144"/>
                          <a:gd name="connsiteY52" fmla="*/ 62661 h 1289453"/>
                          <a:gd name="connsiteX53" fmla="*/ 1349047 w 1407144"/>
                          <a:gd name="connsiteY53" fmla="*/ 116185 h 1289453"/>
                          <a:gd name="connsiteX54" fmla="*/ 1396138 w 1407144"/>
                          <a:gd name="connsiteY54" fmla="*/ 129822 h 1289453"/>
                          <a:gd name="connsiteX55" fmla="*/ 1000170 w 1407144"/>
                          <a:gd name="connsiteY55" fmla="*/ 1183922 h 1289453"/>
                          <a:gd name="connsiteX56" fmla="*/ 996995 w 1407144"/>
                          <a:gd name="connsiteY56" fmla="*/ 1282347 h 1289453"/>
                          <a:gd name="connsiteX0" fmla="*/ 504114 w 1407144"/>
                          <a:gd name="connsiteY0" fmla="*/ 1289453 h 1289453"/>
                          <a:gd name="connsiteX1" fmla="*/ 501695 w 1407144"/>
                          <a:gd name="connsiteY1" fmla="*/ 1198248 h 1289453"/>
                          <a:gd name="connsiteX2" fmla="*/ 28620 w 1407144"/>
                          <a:gd name="connsiteY2" fmla="*/ 113947 h 1289453"/>
                          <a:gd name="connsiteX3" fmla="*/ 54020 w 1407144"/>
                          <a:gd name="connsiteY3" fmla="*/ 110772 h 1289453"/>
                          <a:gd name="connsiteX4" fmla="*/ 63622 w 1407144"/>
                          <a:gd name="connsiteY4" fmla="*/ 54454 h 1289453"/>
                          <a:gd name="connsiteX5" fmla="*/ 82595 w 1407144"/>
                          <a:gd name="connsiteY5" fmla="*/ 110772 h 1289453"/>
                          <a:gd name="connsiteX6" fmla="*/ 106596 w 1407144"/>
                          <a:gd name="connsiteY6" fmla="*/ 58271 h 1289453"/>
                          <a:gd name="connsiteX7" fmla="*/ 131770 w 1407144"/>
                          <a:gd name="connsiteY7" fmla="*/ 63940 h 1289453"/>
                          <a:gd name="connsiteX8" fmla="*/ 159587 w 1407144"/>
                          <a:gd name="connsiteY8" fmla="*/ 103629 h 1289453"/>
                          <a:gd name="connsiteX9" fmla="*/ 161101 w 1407144"/>
                          <a:gd name="connsiteY9" fmla="*/ 35630 h 1289453"/>
                          <a:gd name="connsiteX10" fmla="*/ 193039 w 1407144"/>
                          <a:gd name="connsiteY10" fmla="*/ 86959 h 1289453"/>
                          <a:gd name="connsiteX11" fmla="*/ 222295 w 1407144"/>
                          <a:gd name="connsiteY11" fmla="*/ 21872 h 1289453"/>
                          <a:gd name="connsiteX12" fmla="*/ 250718 w 1407144"/>
                          <a:gd name="connsiteY12" fmla="*/ 71614 h 1289453"/>
                          <a:gd name="connsiteX13" fmla="*/ 298572 w 1407144"/>
                          <a:gd name="connsiteY13" fmla="*/ 26938 h 1289453"/>
                          <a:gd name="connsiteX14" fmla="*/ 327070 w 1407144"/>
                          <a:gd name="connsiteY14" fmla="*/ 68741 h 1289453"/>
                          <a:gd name="connsiteX15" fmla="*/ 364263 w 1407144"/>
                          <a:gd name="connsiteY15" fmla="*/ 25047 h 1289453"/>
                          <a:gd name="connsiteX16" fmla="*/ 379457 w 1407144"/>
                          <a:gd name="connsiteY16" fmla="*/ 78227 h 1289453"/>
                          <a:gd name="connsiteX17" fmla="*/ 406025 w 1407144"/>
                          <a:gd name="connsiteY17" fmla="*/ 134 h 1289453"/>
                          <a:gd name="connsiteX18" fmla="*/ 420657 w 1407144"/>
                          <a:gd name="connsiteY18" fmla="*/ 51354 h 1289453"/>
                          <a:gd name="connsiteX19" fmla="*/ 460420 w 1407144"/>
                          <a:gd name="connsiteY19" fmla="*/ 6791 h 1289453"/>
                          <a:gd name="connsiteX20" fmla="*/ 472364 w 1407144"/>
                          <a:gd name="connsiteY20" fmla="*/ 79778 h 1289453"/>
                          <a:gd name="connsiteX21" fmla="*/ 515188 w 1407144"/>
                          <a:gd name="connsiteY21" fmla="*/ 63147 h 1289453"/>
                          <a:gd name="connsiteX22" fmla="*/ 536620 w 1407144"/>
                          <a:gd name="connsiteY22" fmla="*/ 25047 h 1289453"/>
                          <a:gd name="connsiteX23" fmla="*/ 558845 w 1407144"/>
                          <a:gd name="connsiteY23" fmla="*/ 66322 h 1289453"/>
                          <a:gd name="connsiteX24" fmla="*/ 593014 w 1407144"/>
                          <a:gd name="connsiteY24" fmla="*/ 21268 h 1289453"/>
                          <a:gd name="connsiteX25" fmla="*/ 622345 w 1407144"/>
                          <a:gd name="connsiteY25" fmla="*/ 72672 h 1289453"/>
                          <a:gd name="connsiteX26" fmla="*/ 644570 w 1407144"/>
                          <a:gd name="connsiteY26" fmla="*/ 25047 h 1289453"/>
                          <a:gd name="connsiteX27" fmla="*/ 662827 w 1407144"/>
                          <a:gd name="connsiteY27" fmla="*/ 75054 h 1289453"/>
                          <a:gd name="connsiteX28" fmla="*/ 704895 w 1407144"/>
                          <a:gd name="connsiteY28" fmla="*/ 18697 h 1289453"/>
                          <a:gd name="connsiteX29" fmla="*/ 723945 w 1407144"/>
                          <a:gd name="connsiteY29" fmla="*/ 72672 h 1289453"/>
                          <a:gd name="connsiteX30" fmla="*/ 748552 w 1407144"/>
                          <a:gd name="connsiteY30" fmla="*/ 48066 h 1289453"/>
                          <a:gd name="connsiteX31" fmla="*/ 765220 w 1407144"/>
                          <a:gd name="connsiteY31" fmla="*/ 98072 h 1289453"/>
                          <a:gd name="connsiteX32" fmla="*/ 790571 w 1407144"/>
                          <a:gd name="connsiteY32" fmla="*/ 40549 h 1289453"/>
                          <a:gd name="connsiteX33" fmla="*/ 810788 w 1407144"/>
                          <a:gd name="connsiteY33" fmla="*/ 92419 h 1289453"/>
                          <a:gd name="connsiteX34" fmla="*/ 863645 w 1407144"/>
                          <a:gd name="connsiteY34" fmla="*/ 72672 h 1289453"/>
                          <a:gd name="connsiteX35" fmla="*/ 868407 w 1407144"/>
                          <a:gd name="connsiteY35" fmla="*/ 103627 h 1289453"/>
                          <a:gd name="connsiteX36" fmla="*/ 895395 w 1407144"/>
                          <a:gd name="connsiteY36" fmla="*/ 56797 h 1289453"/>
                          <a:gd name="connsiteX37" fmla="*/ 903333 w 1407144"/>
                          <a:gd name="connsiteY37" fmla="*/ 117915 h 1289453"/>
                          <a:gd name="connsiteX38" fmla="*/ 927145 w 1407144"/>
                          <a:gd name="connsiteY38" fmla="*/ 63147 h 1289453"/>
                          <a:gd name="connsiteX39" fmla="*/ 950352 w 1407144"/>
                          <a:gd name="connsiteY39" fmla="*/ 125740 h 1289453"/>
                          <a:gd name="connsiteX40" fmla="*/ 975224 w 1407144"/>
                          <a:gd name="connsiteY40" fmla="*/ 75544 h 1289453"/>
                          <a:gd name="connsiteX41" fmla="*/ 992157 w 1407144"/>
                          <a:gd name="connsiteY41" fmla="*/ 116667 h 1289453"/>
                          <a:gd name="connsiteX42" fmla="*/ 1021336 w 1407144"/>
                          <a:gd name="connsiteY42" fmla="*/ 72784 h 1289453"/>
                          <a:gd name="connsiteX43" fmla="*/ 1026780 w 1407144"/>
                          <a:gd name="connsiteY43" fmla="*/ 122868 h 1289453"/>
                          <a:gd name="connsiteX44" fmla="*/ 1064260 w 1407144"/>
                          <a:gd name="connsiteY44" fmla="*/ 103438 h 1289453"/>
                          <a:gd name="connsiteX45" fmla="*/ 1084158 w 1407144"/>
                          <a:gd name="connsiteY45" fmla="*/ 28450 h 1289453"/>
                          <a:gd name="connsiteX46" fmla="*/ 1098845 w 1407144"/>
                          <a:gd name="connsiteY46" fmla="*/ 91722 h 1289453"/>
                          <a:gd name="connsiteX47" fmla="*/ 1145562 w 1407144"/>
                          <a:gd name="connsiteY47" fmla="*/ 86350 h 1289453"/>
                          <a:gd name="connsiteX48" fmla="*/ 1179472 w 1407144"/>
                          <a:gd name="connsiteY48" fmla="*/ 32275 h 1289453"/>
                          <a:gd name="connsiteX49" fmla="*/ 1201535 w 1407144"/>
                          <a:gd name="connsiteY49" fmla="*/ 93083 h 1289453"/>
                          <a:gd name="connsiteX50" fmla="*/ 1247208 w 1407144"/>
                          <a:gd name="connsiteY50" fmla="*/ 34993 h 1289453"/>
                          <a:gd name="connsiteX51" fmla="*/ 1289402 w 1407144"/>
                          <a:gd name="connsiteY51" fmla="*/ 100340 h 1289453"/>
                          <a:gd name="connsiteX52" fmla="*/ 1334965 w 1407144"/>
                          <a:gd name="connsiteY52" fmla="*/ 62661 h 1289453"/>
                          <a:gd name="connsiteX53" fmla="*/ 1349047 w 1407144"/>
                          <a:gd name="connsiteY53" fmla="*/ 116185 h 1289453"/>
                          <a:gd name="connsiteX54" fmla="*/ 1396138 w 1407144"/>
                          <a:gd name="connsiteY54" fmla="*/ 129822 h 1289453"/>
                          <a:gd name="connsiteX55" fmla="*/ 1000170 w 1407144"/>
                          <a:gd name="connsiteY55" fmla="*/ 1183922 h 1289453"/>
                          <a:gd name="connsiteX56" fmla="*/ 996995 w 1407144"/>
                          <a:gd name="connsiteY56" fmla="*/ 1282347 h 1289453"/>
                          <a:gd name="connsiteX0" fmla="*/ 504114 w 1407144"/>
                          <a:gd name="connsiteY0" fmla="*/ 1289453 h 1289453"/>
                          <a:gd name="connsiteX1" fmla="*/ 501695 w 1407144"/>
                          <a:gd name="connsiteY1" fmla="*/ 1198248 h 1289453"/>
                          <a:gd name="connsiteX2" fmla="*/ 28620 w 1407144"/>
                          <a:gd name="connsiteY2" fmla="*/ 113947 h 1289453"/>
                          <a:gd name="connsiteX3" fmla="*/ 54020 w 1407144"/>
                          <a:gd name="connsiteY3" fmla="*/ 110772 h 1289453"/>
                          <a:gd name="connsiteX4" fmla="*/ 63622 w 1407144"/>
                          <a:gd name="connsiteY4" fmla="*/ 54454 h 1289453"/>
                          <a:gd name="connsiteX5" fmla="*/ 82595 w 1407144"/>
                          <a:gd name="connsiteY5" fmla="*/ 110772 h 1289453"/>
                          <a:gd name="connsiteX6" fmla="*/ 106596 w 1407144"/>
                          <a:gd name="connsiteY6" fmla="*/ 58271 h 1289453"/>
                          <a:gd name="connsiteX7" fmla="*/ 131770 w 1407144"/>
                          <a:gd name="connsiteY7" fmla="*/ 63940 h 1289453"/>
                          <a:gd name="connsiteX8" fmla="*/ 159587 w 1407144"/>
                          <a:gd name="connsiteY8" fmla="*/ 103629 h 1289453"/>
                          <a:gd name="connsiteX9" fmla="*/ 161101 w 1407144"/>
                          <a:gd name="connsiteY9" fmla="*/ 35630 h 1289453"/>
                          <a:gd name="connsiteX10" fmla="*/ 193039 w 1407144"/>
                          <a:gd name="connsiteY10" fmla="*/ 86959 h 1289453"/>
                          <a:gd name="connsiteX11" fmla="*/ 222295 w 1407144"/>
                          <a:gd name="connsiteY11" fmla="*/ 21872 h 1289453"/>
                          <a:gd name="connsiteX12" fmla="*/ 250718 w 1407144"/>
                          <a:gd name="connsiteY12" fmla="*/ 71614 h 1289453"/>
                          <a:gd name="connsiteX13" fmla="*/ 298572 w 1407144"/>
                          <a:gd name="connsiteY13" fmla="*/ 26938 h 1289453"/>
                          <a:gd name="connsiteX14" fmla="*/ 327070 w 1407144"/>
                          <a:gd name="connsiteY14" fmla="*/ 68741 h 1289453"/>
                          <a:gd name="connsiteX15" fmla="*/ 364263 w 1407144"/>
                          <a:gd name="connsiteY15" fmla="*/ 25047 h 1289453"/>
                          <a:gd name="connsiteX16" fmla="*/ 379457 w 1407144"/>
                          <a:gd name="connsiteY16" fmla="*/ 78227 h 1289453"/>
                          <a:gd name="connsiteX17" fmla="*/ 406025 w 1407144"/>
                          <a:gd name="connsiteY17" fmla="*/ 134 h 1289453"/>
                          <a:gd name="connsiteX18" fmla="*/ 420657 w 1407144"/>
                          <a:gd name="connsiteY18" fmla="*/ 51354 h 1289453"/>
                          <a:gd name="connsiteX19" fmla="*/ 460420 w 1407144"/>
                          <a:gd name="connsiteY19" fmla="*/ 6791 h 1289453"/>
                          <a:gd name="connsiteX20" fmla="*/ 472364 w 1407144"/>
                          <a:gd name="connsiteY20" fmla="*/ 79778 h 1289453"/>
                          <a:gd name="connsiteX21" fmla="*/ 515188 w 1407144"/>
                          <a:gd name="connsiteY21" fmla="*/ 63147 h 1289453"/>
                          <a:gd name="connsiteX22" fmla="*/ 536620 w 1407144"/>
                          <a:gd name="connsiteY22" fmla="*/ 25047 h 1289453"/>
                          <a:gd name="connsiteX23" fmla="*/ 558845 w 1407144"/>
                          <a:gd name="connsiteY23" fmla="*/ 66322 h 1289453"/>
                          <a:gd name="connsiteX24" fmla="*/ 593014 w 1407144"/>
                          <a:gd name="connsiteY24" fmla="*/ 21268 h 1289453"/>
                          <a:gd name="connsiteX25" fmla="*/ 622345 w 1407144"/>
                          <a:gd name="connsiteY25" fmla="*/ 72672 h 1289453"/>
                          <a:gd name="connsiteX26" fmla="*/ 644570 w 1407144"/>
                          <a:gd name="connsiteY26" fmla="*/ 25047 h 1289453"/>
                          <a:gd name="connsiteX27" fmla="*/ 662827 w 1407144"/>
                          <a:gd name="connsiteY27" fmla="*/ 75054 h 1289453"/>
                          <a:gd name="connsiteX28" fmla="*/ 704895 w 1407144"/>
                          <a:gd name="connsiteY28" fmla="*/ 18697 h 1289453"/>
                          <a:gd name="connsiteX29" fmla="*/ 723945 w 1407144"/>
                          <a:gd name="connsiteY29" fmla="*/ 72672 h 1289453"/>
                          <a:gd name="connsiteX30" fmla="*/ 748552 w 1407144"/>
                          <a:gd name="connsiteY30" fmla="*/ 48066 h 1289453"/>
                          <a:gd name="connsiteX31" fmla="*/ 765220 w 1407144"/>
                          <a:gd name="connsiteY31" fmla="*/ 98072 h 1289453"/>
                          <a:gd name="connsiteX32" fmla="*/ 790571 w 1407144"/>
                          <a:gd name="connsiteY32" fmla="*/ 40549 h 1289453"/>
                          <a:gd name="connsiteX33" fmla="*/ 810788 w 1407144"/>
                          <a:gd name="connsiteY33" fmla="*/ 92419 h 1289453"/>
                          <a:gd name="connsiteX34" fmla="*/ 863645 w 1407144"/>
                          <a:gd name="connsiteY34" fmla="*/ 72672 h 1289453"/>
                          <a:gd name="connsiteX35" fmla="*/ 868407 w 1407144"/>
                          <a:gd name="connsiteY35" fmla="*/ 103627 h 1289453"/>
                          <a:gd name="connsiteX36" fmla="*/ 895395 w 1407144"/>
                          <a:gd name="connsiteY36" fmla="*/ 56797 h 1289453"/>
                          <a:gd name="connsiteX37" fmla="*/ 903333 w 1407144"/>
                          <a:gd name="connsiteY37" fmla="*/ 117915 h 1289453"/>
                          <a:gd name="connsiteX38" fmla="*/ 927145 w 1407144"/>
                          <a:gd name="connsiteY38" fmla="*/ 63147 h 1289453"/>
                          <a:gd name="connsiteX39" fmla="*/ 950352 w 1407144"/>
                          <a:gd name="connsiteY39" fmla="*/ 125740 h 1289453"/>
                          <a:gd name="connsiteX40" fmla="*/ 975224 w 1407144"/>
                          <a:gd name="connsiteY40" fmla="*/ 75544 h 1289453"/>
                          <a:gd name="connsiteX41" fmla="*/ 992157 w 1407144"/>
                          <a:gd name="connsiteY41" fmla="*/ 116667 h 1289453"/>
                          <a:gd name="connsiteX42" fmla="*/ 1021336 w 1407144"/>
                          <a:gd name="connsiteY42" fmla="*/ 72784 h 1289453"/>
                          <a:gd name="connsiteX43" fmla="*/ 1026780 w 1407144"/>
                          <a:gd name="connsiteY43" fmla="*/ 122868 h 1289453"/>
                          <a:gd name="connsiteX44" fmla="*/ 1064260 w 1407144"/>
                          <a:gd name="connsiteY44" fmla="*/ 103438 h 1289453"/>
                          <a:gd name="connsiteX45" fmla="*/ 1084158 w 1407144"/>
                          <a:gd name="connsiteY45" fmla="*/ 28450 h 1289453"/>
                          <a:gd name="connsiteX46" fmla="*/ 1098845 w 1407144"/>
                          <a:gd name="connsiteY46" fmla="*/ 91722 h 1289453"/>
                          <a:gd name="connsiteX47" fmla="*/ 1145562 w 1407144"/>
                          <a:gd name="connsiteY47" fmla="*/ 86350 h 1289453"/>
                          <a:gd name="connsiteX48" fmla="*/ 1179472 w 1407144"/>
                          <a:gd name="connsiteY48" fmla="*/ 32275 h 1289453"/>
                          <a:gd name="connsiteX49" fmla="*/ 1201535 w 1407144"/>
                          <a:gd name="connsiteY49" fmla="*/ 93083 h 1289453"/>
                          <a:gd name="connsiteX50" fmla="*/ 1247208 w 1407144"/>
                          <a:gd name="connsiteY50" fmla="*/ 34993 h 1289453"/>
                          <a:gd name="connsiteX51" fmla="*/ 1289402 w 1407144"/>
                          <a:gd name="connsiteY51" fmla="*/ 100340 h 1289453"/>
                          <a:gd name="connsiteX52" fmla="*/ 1334965 w 1407144"/>
                          <a:gd name="connsiteY52" fmla="*/ 62661 h 1289453"/>
                          <a:gd name="connsiteX53" fmla="*/ 1349047 w 1407144"/>
                          <a:gd name="connsiteY53" fmla="*/ 116185 h 1289453"/>
                          <a:gd name="connsiteX54" fmla="*/ 1396138 w 1407144"/>
                          <a:gd name="connsiteY54" fmla="*/ 129822 h 1289453"/>
                          <a:gd name="connsiteX55" fmla="*/ 1000170 w 1407144"/>
                          <a:gd name="connsiteY55" fmla="*/ 1183922 h 1289453"/>
                          <a:gd name="connsiteX56" fmla="*/ 996995 w 1407144"/>
                          <a:gd name="connsiteY56" fmla="*/ 1282347 h 1289453"/>
                          <a:gd name="connsiteX0" fmla="*/ 504114 w 1407144"/>
                          <a:gd name="connsiteY0" fmla="*/ 1289453 h 1289453"/>
                          <a:gd name="connsiteX1" fmla="*/ 501695 w 1407144"/>
                          <a:gd name="connsiteY1" fmla="*/ 1198248 h 1289453"/>
                          <a:gd name="connsiteX2" fmla="*/ 28620 w 1407144"/>
                          <a:gd name="connsiteY2" fmla="*/ 113947 h 1289453"/>
                          <a:gd name="connsiteX3" fmla="*/ 54020 w 1407144"/>
                          <a:gd name="connsiteY3" fmla="*/ 110772 h 1289453"/>
                          <a:gd name="connsiteX4" fmla="*/ 63622 w 1407144"/>
                          <a:gd name="connsiteY4" fmla="*/ 54454 h 1289453"/>
                          <a:gd name="connsiteX5" fmla="*/ 82595 w 1407144"/>
                          <a:gd name="connsiteY5" fmla="*/ 110772 h 1289453"/>
                          <a:gd name="connsiteX6" fmla="*/ 106596 w 1407144"/>
                          <a:gd name="connsiteY6" fmla="*/ 58271 h 1289453"/>
                          <a:gd name="connsiteX7" fmla="*/ 131770 w 1407144"/>
                          <a:gd name="connsiteY7" fmla="*/ 63940 h 1289453"/>
                          <a:gd name="connsiteX8" fmla="*/ 159587 w 1407144"/>
                          <a:gd name="connsiteY8" fmla="*/ 103629 h 1289453"/>
                          <a:gd name="connsiteX9" fmla="*/ 161101 w 1407144"/>
                          <a:gd name="connsiteY9" fmla="*/ 35630 h 1289453"/>
                          <a:gd name="connsiteX10" fmla="*/ 193039 w 1407144"/>
                          <a:gd name="connsiteY10" fmla="*/ 86959 h 1289453"/>
                          <a:gd name="connsiteX11" fmla="*/ 222295 w 1407144"/>
                          <a:gd name="connsiteY11" fmla="*/ 21872 h 1289453"/>
                          <a:gd name="connsiteX12" fmla="*/ 250718 w 1407144"/>
                          <a:gd name="connsiteY12" fmla="*/ 71614 h 1289453"/>
                          <a:gd name="connsiteX13" fmla="*/ 298572 w 1407144"/>
                          <a:gd name="connsiteY13" fmla="*/ 26938 h 1289453"/>
                          <a:gd name="connsiteX14" fmla="*/ 327070 w 1407144"/>
                          <a:gd name="connsiteY14" fmla="*/ 68741 h 1289453"/>
                          <a:gd name="connsiteX15" fmla="*/ 364263 w 1407144"/>
                          <a:gd name="connsiteY15" fmla="*/ 25047 h 1289453"/>
                          <a:gd name="connsiteX16" fmla="*/ 379457 w 1407144"/>
                          <a:gd name="connsiteY16" fmla="*/ 78227 h 1289453"/>
                          <a:gd name="connsiteX17" fmla="*/ 406025 w 1407144"/>
                          <a:gd name="connsiteY17" fmla="*/ 134 h 1289453"/>
                          <a:gd name="connsiteX18" fmla="*/ 420657 w 1407144"/>
                          <a:gd name="connsiteY18" fmla="*/ 51354 h 1289453"/>
                          <a:gd name="connsiteX19" fmla="*/ 460420 w 1407144"/>
                          <a:gd name="connsiteY19" fmla="*/ 6791 h 1289453"/>
                          <a:gd name="connsiteX20" fmla="*/ 472364 w 1407144"/>
                          <a:gd name="connsiteY20" fmla="*/ 79778 h 1289453"/>
                          <a:gd name="connsiteX21" fmla="*/ 515188 w 1407144"/>
                          <a:gd name="connsiteY21" fmla="*/ 63147 h 1289453"/>
                          <a:gd name="connsiteX22" fmla="*/ 536620 w 1407144"/>
                          <a:gd name="connsiteY22" fmla="*/ 25047 h 1289453"/>
                          <a:gd name="connsiteX23" fmla="*/ 558845 w 1407144"/>
                          <a:gd name="connsiteY23" fmla="*/ 66322 h 1289453"/>
                          <a:gd name="connsiteX24" fmla="*/ 593014 w 1407144"/>
                          <a:gd name="connsiteY24" fmla="*/ 21268 h 1289453"/>
                          <a:gd name="connsiteX25" fmla="*/ 622345 w 1407144"/>
                          <a:gd name="connsiteY25" fmla="*/ 72672 h 1289453"/>
                          <a:gd name="connsiteX26" fmla="*/ 644570 w 1407144"/>
                          <a:gd name="connsiteY26" fmla="*/ 25047 h 1289453"/>
                          <a:gd name="connsiteX27" fmla="*/ 662827 w 1407144"/>
                          <a:gd name="connsiteY27" fmla="*/ 75054 h 1289453"/>
                          <a:gd name="connsiteX28" fmla="*/ 704895 w 1407144"/>
                          <a:gd name="connsiteY28" fmla="*/ 18697 h 1289453"/>
                          <a:gd name="connsiteX29" fmla="*/ 723945 w 1407144"/>
                          <a:gd name="connsiteY29" fmla="*/ 72672 h 1289453"/>
                          <a:gd name="connsiteX30" fmla="*/ 748552 w 1407144"/>
                          <a:gd name="connsiteY30" fmla="*/ 48066 h 1289453"/>
                          <a:gd name="connsiteX31" fmla="*/ 765220 w 1407144"/>
                          <a:gd name="connsiteY31" fmla="*/ 98072 h 1289453"/>
                          <a:gd name="connsiteX32" fmla="*/ 790571 w 1407144"/>
                          <a:gd name="connsiteY32" fmla="*/ 40549 h 1289453"/>
                          <a:gd name="connsiteX33" fmla="*/ 810788 w 1407144"/>
                          <a:gd name="connsiteY33" fmla="*/ 92419 h 1289453"/>
                          <a:gd name="connsiteX34" fmla="*/ 863645 w 1407144"/>
                          <a:gd name="connsiteY34" fmla="*/ 72672 h 1289453"/>
                          <a:gd name="connsiteX35" fmla="*/ 868407 w 1407144"/>
                          <a:gd name="connsiteY35" fmla="*/ 103627 h 1289453"/>
                          <a:gd name="connsiteX36" fmla="*/ 895395 w 1407144"/>
                          <a:gd name="connsiteY36" fmla="*/ 56797 h 1289453"/>
                          <a:gd name="connsiteX37" fmla="*/ 903333 w 1407144"/>
                          <a:gd name="connsiteY37" fmla="*/ 117915 h 1289453"/>
                          <a:gd name="connsiteX38" fmla="*/ 927145 w 1407144"/>
                          <a:gd name="connsiteY38" fmla="*/ 63147 h 1289453"/>
                          <a:gd name="connsiteX39" fmla="*/ 950352 w 1407144"/>
                          <a:gd name="connsiteY39" fmla="*/ 125740 h 1289453"/>
                          <a:gd name="connsiteX40" fmla="*/ 975224 w 1407144"/>
                          <a:gd name="connsiteY40" fmla="*/ 75544 h 1289453"/>
                          <a:gd name="connsiteX41" fmla="*/ 992157 w 1407144"/>
                          <a:gd name="connsiteY41" fmla="*/ 116667 h 1289453"/>
                          <a:gd name="connsiteX42" fmla="*/ 1021336 w 1407144"/>
                          <a:gd name="connsiteY42" fmla="*/ 72784 h 1289453"/>
                          <a:gd name="connsiteX43" fmla="*/ 1026780 w 1407144"/>
                          <a:gd name="connsiteY43" fmla="*/ 122868 h 1289453"/>
                          <a:gd name="connsiteX44" fmla="*/ 1064260 w 1407144"/>
                          <a:gd name="connsiteY44" fmla="*/ 103438 h 1289453"/>
                          <a:gd name="connsiteX45" fmla="*/ 1084158 w 1407144"/>
                          <a:gd name="connsiteY45" fmla="*/ 28450 h 1289453"/>
                          <a:gd name="connsiteX46" fmla="*/ 1098845 w 1407144"/>
                          <a:gd name="connsiteY46" fmla="*/ 91722 h 1289453"/>
                          <a:gd name="connsiteX47" fmla="*/ 1145562 w 1407144"/>
                          <a:gd name="connsiteY47" fmla="*/ 86350 h 1289453"/>
                          <a:gd name="connsiteX48" fmla="*/ 1179472 w 1407144"/>
                          <a:gd name="connsiteY48" fmla="*/ 32275 h 1289453"/>
                          <a:gd name="connsiteX49" fmla="*/ 1201535 w 1407144"/>
                          <a:gd name="connsiteY49" fmla="*/ 93083 h 1289453"/>
                          <a:gd name="connsiteX50" fmla="*/ 1247208 w 1407144"/>
                          <a:gd name="connsiteY50" fmla="*/ 34993 h 1289453"/>
                          <a:gd name="connsiteX51" fmla="*/ 1289402 w 1407144"/>
                          <a:gd name="connsiteY51" fmla="*/ 100340 h 1289453"/>
                          <a:gd name="connsiteX52" fmla="*/ 1334965 w 1407144"/>
                          <a:gd name="connsiteY52" fmla="*/ 62661 h 1289453"/>
                          <a:gd name="connsiteX53" fmla="*/ 1349047 w 1407144"/>
                          <a:gd name="connsiteY53" fmla="*/ 116185 h 1289453"/>
                          <a:gd name="connsiteX54" fmla="*/ 1396138 w 1407144"/>
                          <a:gd name="connsiteY54" fmla="*/ 129822 h 1289453"/>
                          <a:gd name="connsiteX55" fmla="*/ 1000170 w 1407144"/>
                          <a:gd name="connsiteY55" fmla="*/ 1183922 h 1289453"/>
                          <a:gd name="connsiteX56" fmla="*/ 996995 w 1407144"/>
                          <a:gd name="connsiteY56" fmla="*/ 1282347 h 1289453"/>
                          <a:gd name="connsiteX0" fmla="*/ 504114 w 1398578"/>
                          <a:gd name="connsiteY0" fmla="*/ 1289453 h 1289453"/>
                          <a:gd name="connsiteX1" fmla="*/ 501695 w 1398578"/>
                          <a:gd name="connsiteY1" fmla="*/ 1198248 h 1289453"/>
                          <a:gd name="connsiteX2" fmla="*/ 28620 w 1398578"/>
                          <a:gd name="connsiteY2" fmla="*/ 113947 h 1289453"/>
                          <a:gd name="connsiteX3" fmla="*/ 54020 w 1398578"/>
                          <a:gd name="connsiteY3" fmla="*/ 110772 h 1289453"/>
                          <a:gd name="connsiteX4" fmla="*/ 63622 w 1398578"/>
                          <a:gd name="connsiteY4" fmla="*/ 54454 h 1289453"/>
                          <a:gd name="connsiteX5" fmla="*/ 82595 w 1398578"/>
                          <a:gd name="connsiteY5" fmla="*/ 110772 h 1289453"/>
                          <a:gd name="connsiteX6" fmla="*/ 106596 w 1398578"/>
                          <a:gd name="connsiteY6" fmla="*/ 58271 h 1289453"/>
                          <a:gd name="connsiteX7" fmla="*/ 131770 w 1398578"/>
                          <a:gd name="connsiteY7" fmla="*/ 63940 h 1289453"/>
                          <a:gd name="connsiteX8" fmla="*/ 159587 w 1398578"/>
                          <a:gd name="connsiteY8" fmla="*/ 103629 h 1289453"/>
                          <a:gd name="connsiteX9" fmla="*/ 161101 w 1398578"/>
                          <a:gd name="connsiteY9" fmla="*/ 35630 h 1289453"/>
                          <a:gd name="connsiteX10" fmla="*/ 193039 w 1398578"/>
                          <a:gd name="connsiteY10" fmla="*/ 86959 h 1289453"/>
                          <a:gd name="connsiteX11" fmla="*/ 222295 w 1398578"/>
                          <a:gd name="connsiteY11" fmla="*/ 21872 h 1289453"/>
                          <a:gd name="connsiteX12" fmla="*/ 250718 w 1398578"/>
                          <a:gd name="connsiteY12" fmla="*/ 71614 h 1289453"/>
                          <a:gd name="connsiteX13" fmla="*/ 298572 w 1398578"/>
                          <a:gd name="connsiteY13" fmla="*/ 26938 h 1289453"/>
                          <a:gd name="connsiteX14" fmla="*/ 327070 w 1398578"/>
                          <a:gd name="connsiteY14" fmla="*/ 68741 h 1289453"/>
                          <a:gd name="connsiteX15" fmla="*/ 364263 w 1398578"/>
                          <a:gd name="connsiteY15" fmla="*/ 25047 h 1289453"/>
                          <a:gd name="connsiteX16" fmla="*/ 379457 w 1398578"/>
                          <a:gd name="connsiteY16" fmla="*/ 78227 h 1289453"/>
                          <a:gd name="connsiteX17" fmla="*/ 406025 w 1398578"/>
                          <a:gd name="connsiteY17" fmla="*/ 134 h 1289453"/>
                          <a:gd name="connsiteX18" fmla="*/ 420657 w 1398578"/>
                          <a:gd name="connsiteY18" fmla="*/ 51354 h 1289453"/>
                          <a:gd name="connsiteX19" fmla="*/ 460420 w 1398578"/>
                          <a:gd name="connsiteY19" fmla="*/ 6791 h 1289453"/>
                          <a:gd name="connsiteX20" fmla="*/ 472364 w 1398578"/>
                          <a:gd name="connsiteY20" fmla="*/ 79778 h 1289453"/>
                          <a:gd name="connsiteX21" fmla="*/ 515188 w 1398578"/>
                          <a:gd name="connsiteY21" fmla="*/ 63147 h 1289453"/>
                          <a:gd name="connsiteX22" fmla="*/ 536620 w 1398578"/>
                          <a:gd name="connsiteY22" fmla="*/ 25047 h 1289453"/>
                          <a:gd name="connsiteX23" fmla="*/ 558845 w 1398578"/>
                          <a:gd name="connsiteY23" fmla="*/ 66322 h 1289453"/>
                          <a:gd name="connsiteX24" fmla="*/ 593014 w 1398578"/>
                          <a:gd name="connsiteY24" fmla="*/ 21268 h 1289453"/>
                          <a:gd name="connsiteX25" fmla="*/ 622345 w 1398578"/>
                          <a:gd name="connsiteY25" fmla="*/ 72672 h 1289453"/>
                          <a:gd name="connsiteX26" fmla="*/ 644570 w 1398578"/>
                          <a:gd name="connsiteY26" fmla="*/ 25047 h 1289453"/>
                          <a:gd name="connsiteX27" fmla="*/ 662827 w 1398578"/>
                          <a:gd name="connsiteY27" fmla="*/ 75054 h 1289453"/>
                          <a:gd name="connsiteX28" fmla="*/ 704895 w 1398578"/>
                          <a:gd name="connsiteY28" fmla="*/ 18697 h 1289453"/>
                          <a:gd name="connsiteX29" fmla="*/ 723945 w 1398578"/>
                          <a:gd name="connsiteY29" fmla="*/ 72672 h 1289453"/>
                          <a:gd name="connsiteX30" fmla="*/ 748552 w 1398578"/>
                          <a:gd name="connsiteY30" fmla="*/ 48066 h 1289453"/>
                          <a:gd name="connsiteX31" fmla="*/ 765220 w 1398578"/>
                          <a:gd name="connsiteY31" fmla="*/ 98072 h 1289453"/>
                          <a:gd name="connsiteX32" fmla="*/ 790571 w 1398578"/>
                          <a:gd name="connsiteY32" fmla="*/ 40549 h 1289453"/>
                          <a:gd name="connsiteX33" fmla="*/ 810788 w 1398578"/>
                          <a:gd name="connsiteY33" fmla="*/ 92419 h 1289453"/>
                          <a:gd name="connsiteX34" fmla="*/ 863645 w 1398578"/>
                          <a:gd name="connsiteY34" fmla="*/ 72672 h 1289453"/>
                          <a:gd name="connsiteX35" fmla="*/ 868407 w 1398578"/>
                          <a:gd name="connsiteY35" fmla="*/ 103627 h 1289453"/>
                          <a:gd name="connsiteX36" fmla="*/ 895395 w 1398578"/>
                          <a:gd name="connsiteY36" fmla="*/ 56797 h 1289453"/>
                          <a:gd name="connsiteX37" fmla="*/ 903333 w 1398578"/>
                          <a:gd name="connsiteY37" fmla="*/ 117915 h 1289453"/>
                          <a:gd name="connsiteX38" fmla="*/ 927145 w 1398578"/>
                          <a:gd name="connsiteY38" fmla="*/ 63147 h 1289453"/>
                          <a:gd name="connsiteX39" fmla="*/ 950352 w 1398578"/>
                          <a:gd name="connsiteY39" fmla="*/ 125740 h 1289453"/>
                          <a:gd name="connsiteX40" fmla="*/ 975224 w 1398578"/>
                          <a:gd name="connsiteY40" fmla="*/ 75544 h 1289453"/>
                          <a:gd name="connsiteX41" fmla="*/ 992157 w 1398578"/>
                          <a:gd name="connsiteY41" fmla="*/ 116667 h 1289453"/>
                          <a:gd name="connsiteX42" fmla="*/ 1021336 w 1398578"/>
                          <a:gd name="connsiteY42" fmla="*/ 72784 h 1289453"/>
                          <a:gd name="connsiteX43" fmla="*/ 1026780 w 1398578"/>
                          <a:gd name="connsiteY43" fmla="*/ 122868 h 1289453"/>
                          <a:gd name="connsiteX44" fmla="*/ 1064260 w 1398578"/>
                          <a:gd name="connsiteY44" fmla="*/ 103438 h 1289453"/>
                          <a:gd name="connsiteX45" fmla="*/ 1084158 w 1398578"/>
                          <a:gd name="connsiteY45" fmla="*/ 28450 h 1289453"/>
                          <a:gd name="connsiteX46" fmla="*/ 1098845 w 1398578"/>
                          <a:gd name="connsiteY46" fmla="*/ 91722 h 1289453"/>
                          <a:gd name="connsiteX47" fmla="*/ 1145562 w 1398578"/>
                          <a:gd name="connsiteY47" fmla="*/ 86350 h 1289453"/>
                          <a:gd name="connsiteX48" fmla="*/ 1179472 w 1398578"/>
                          <a:gd name="connsiteY48" fmla="*/ 32275 h 1289453"/>
                          <a:gd name="connsiteX49" fmla="*/ 1201535 w 1398578"/>
                          <a:gd name="connsiteY49" fmla="*/ 93083 h 1289453"/>
                          <a:gd name="connsiteX50" fmla="*/ 1247208 w 1398578"/>
                          <a:gd name="connsiteY50" fmla="*/ 34993 h 1289453"/>
                          <a:gd name="connsiteX51" fmla="*/ 1289402 w 1398578"/>
                          <a:gd name="connsiteY51" fmla="*/ 100340 h 1289453"/>
                          <a:gd name="connsiteX52" fmla="*/ 1334965 w 1398578"/>
                          <a:gd name="connsiteY52" fmla="*/ 62661 h 1289453"/>
                          <a:gd name="connsiteX53" fmla="*/ 1349047 w 1398578"/>
                          <a:gd name="connsiteY53" fmla="*/ 116185 h 1289453"/>
                          <a:gd name="connsiteX54" fmla="*/ 1396138 w 1398578"/>
                          <a:gd name="connsiteY54" fmla="*/ 129822 h 1289453"/>
                          <a:gd name="connsiteX55" fmla="*/ 1000170 w 1398578"/>
                          <a:gd name="connsiteY55" fmla="*/ 1183922 h 1289453"/>
                          <a:gd name="connsiteX56" fmla="*/ 996995 w 1398578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179472 w 1403040"/>
                          <a:gd name="connsiteY48" fmla="*/ 32275 h 1289453"/>
                          <a:gd name="connsiteX49" fmla="*/ 1201535 w 1403040"/>
                          <a:gd name="connsiteY49" fmla="*/ 93083 h 1289453"/>
                          <a:gd name="connsiteX50" fmla="*/ 1247208 w 1403040"/>
                          <a:gd name="connsiteY50" fmla="*/ 34993 h 1289453"/>
                          <a:gd name="connsiteX51" fmla="*/ 1289402 w 1403040"/>
                          <a:gd name="connsiteY51" fmla="*/ 100340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179472 w 1403040"/>
                          <a:gd name="connsiteY48" fmla="*/ 32275 h 1289453"/>
                          <a:gd name="connsiteX49" fmla="*/ 1201535 w 1403040"/>
                          <a:gd name="connsiteY49" fmla="*/ 93083 h 1289453"/>
                          <a:gd name="connsiteX50" fmla="*/ 1280259 w 1403040"/>
                          <a:gd name="connsiteY50" fmla="*/ 37747 h 1289453"/>
                          <a:gd name="connsiteX51" fmla="*/ 1289402 w 1403040"/>
                          <a:gd name="connsiteY51" fmla="*/ 100340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179472 w 1403040"/>
                          <a:gd name="connsiteY48" fmla="*/ 32275 h 1289453"/>
                          <a:gd name="connsiteX49" fmla="*/ 1201535 w 1403040"/>
                          <a:gd name="connsiteY49" fmla="*/ 93083 h 1289453"/>
                          <a:gd name="connsiteX50" fmla="*/ 1280259 w 1403040"/>
                          <a:gd name="connsiteY50" fmla="*/ 37747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179472 w 1403040"/>
                          <a:gd name="connsiteY48" fmla="*/ 32275 h 1289453"/>
                          <a:gd name="connsiteX49" fmla="*/ 1229077 w 1403040"/>
                          <a:gd name="connsiteY49" fmla="*/ 101345 h 1289453"/>
                          <a:gd name="connsiteX50" fmla="*/ 1280259 w 1403040"/>
                          <a:gd name="connsiteY50" fmla="*/ 37747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179472 w 1403040"/>
                          <a:gd name="connsiteY48" fmla="*/ 32275 h 1289453"/>
                          <a:gd name="connsiteX49" fmla="*/ 1229077 w 1403040"/>
                          <a:gd name="connsiteY49" fmla="*/ 101345 h 1289453"/>
                          <a:gd name="connsiteX50" fmla="*/ 1271997 w 1403040"/>
                          <a:gd name="connsiteY50" fmla="*/ 32239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179472 w 1403040"/>
                          <a:gd name="connsiteY48" fmla="*/ 32275 h 1289453"/>
                          <a:gd name="connsiteX49" fmla="*/ 1229077 w 1403040"/>
                          <a:gd name="connsiteY49" fmla="*/ 101345 h 1289453"/>
                          <a:gd name="connsiteX50" fmla="*/ 1280259 w 1403040"/>
                          <a:gd name="connsiteY50" fmla="*/ 32239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179472 w 1403040"/>
                          <a:gd name="connsiteY48" fmla="*/ 32275 h 1289453"/>
                          <a:gd name="connsiteX49" fmla="*/ 1229077 w 1403040"/>
                          <a:gd name="connsiteY49" fmla="*/ 101345 h 1289453"/>
                          <a:gd name="connsiteX50" fmla="*/ 1280259 w 1403040"/>
                          <a:gd name="connsiteY50" fmla="*/ 32239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179472 w 1403040"/>
                          <a:gd name="connsiteY48" fmla="*/ 32275 h 1289453"/>
                          <a:gd name="connsiteX49" fmla="*/ 1229077 w 1403040"/>
                          <a:gd name="connsiteY49" fmla="*/ 101345 h 1289453"/>
                          <a:gd name="connsiteX50" fmla="*/ 1288522 w 1403040"/>
                          <a:gd name="connsiteY50" fmla="*/ 32239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212523 w 1403040"/>
                          <a:gd name="connsiteY48" fmla="*/ 35029 h 1289453"/>
                          <a:gd name="connsiteX49" fmla="*/ 1229077 w 1403040"/>
                          <a:gd name="connsiteY49" fmla="*/ 101345 h 1289453"/>
                          <a:gd name="connsiteX50" fmla="*/ 1288522 w 1403040"/>
                          <a:gd name="connsiteY50" fmla="*/ 32239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212523 w 1403040"/>
                          <a:gd name="connsiteY48" fmla="*/ 35029 h 1289453"/>
                          <a:gd name="connsiteX49" fmla="*/ 1229077 w 1403040"/>
                          <a:gd name="connsiteY49" fmla="*/ 101345 h 1289453"/>
                          <a:gd name="connsiteX50" fmla="*/ 1277505 w 1403040"/>
                          <a:gd name="connsiteY50" fmla="*/ 46011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204260 w 1403040"/>
                          <a:gd name="connsiteY48" fmla="*/ 43292 h 1289453"/>
                          <a:gd name="connsiteX49" fmla="*/ 1229077 w 1403040"/>
                          <a:gd name="connsiteY49" fmla="*/ 101345 h 1289453"/>
                          <a:gd name="connsiteX50" fmla="*/ 1277505 w 1403040"/>
                          <a:gd name="connsiteY50" fmla="*/ 46011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45562 w 1403040"/>
                          <a:gd name="connsiteY47" fmla="*/ 86350 h 1289453"/>
                          <a:gd name="connsiteX48" fmla="*/ 1204260 w 1403040"/>
                          <a:gd name="connsiteY48" fmla="*/ 43292 h 1289453"/>
                          <a:gd name="connsiteX49" fmla="*/ 1229077 w 1403040"/>
                          <a:gd name="connsiteY49" fmla="*/ 101345 h 1289453"/>
                          <a:gd name="connsiteX50" fmla="*/ 1277505 w 1403040"/>
                          <a:gd name="connsiteY50" fmla="*/ 46011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098845 w 1403040"/>
                          <a:gd name="connsiteY46" fmla="*/ 91722 h 1289453"/>
                          <a:gd name="connsiteX47" fmla="*/ 1162088 w 1403040"/>
                          <a:gd name="connsiteY47" fmla="*/ 91858 h 1289453"/>
                          <a:gd name="connsiteX48" fmla="*/ 1204260 w 1403040"/>
                          <a:gd name="connsiteY48" fmla="*/ 43292 h 1289453"/>
                          <a:gd name="connsiteX49" fmla="*/ 1229077 w 1403040"/>
                          <a:gd name="connsiteY49" fmla="*/ 101345 h 1289453"/>
                          <a:gd name="connsiteX50" fmla="*/ 1277505 w 1403040"/>
                          <a:gd name="connsiteY50" fmla="*/ 46011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084158 w 1403040"/>
                          <a:gd name="connsiteY45" fmla="*/ 28450 h 1289453"/>
                          <a:gd name="connsiteX46" fmla="*/ 1118125 w 1403040"/>
                          <a:gd name="connsiteY46" fmla="*/ 94476 h 1289453"/>
                          <a:gd name="connsiteX47" fmla="*/ 1162088 w 1403040"/>
                          <a:gd name="connsiteY47" fmla="*/ 91858 h 1289453"/>
                          <a:gd name="connsiteX48" fmla="*/ 1204260 w 1403040"/>
                          <a:gd name="connsiteY48" fmla="*/ 43292 h 1289453"/>
                          <a:gd name="connsiteX49" fmla="*/ 1229077 w 1403040"/>
                          <a:gd name="connsiteY49" fmla="*/ 101345 h 1289453"/>
                          <a:gd name="connsiteX50" fmla="*/ 1277505 w 1403040"/>
                          <a:gd name="connsiteY50" fmla="*/ 46011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108946 w 1403040"/>
                          <a:gd name="connsiteY45" fmla="*/ 42221 h 1289453"/>
                          <a:gd name="connsiteX46" fmla="*/ 1118125 w 1403040"/>
                          <a:gd name="connsiteY46" fmla="*/ 94476 h 1289453"/>
                          <a:gd name="connsiteX47" fmla="*/ 1162088 w 1403040"/>
                          <a:gd name="connsiteY47" fmla="*/ 91858 h 1289453"/>
                          <a:gd name="connsiteX48" fmla="*/ 1204260 w 1403040"/>
                          <a:gd name="connsiteY48" fmla="*/ 43292 h 1289453"/>
                          <a:gd name="connsiteX49" fmla="*/ 1229077 w 1403040"/>
                          <a:gd name="connsiteY49" fmla="*/ 101345 h 1289453"/>
                          <a:gd name="connsiteX50" fmla="*/ 1277505 w 1403040"/>
                          <a:gd name="connsiteY50" fmla="*/ 46011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106192 w 1403040"/>
                          <a:gd name="connsiteY45" fmla="*/ 50484 h 1289453"/>
                          <a:gd name="connsiteX46" fmla="*/ 1118125 w 1403040"/>
                          <a:gd name="connsiteY46" fmla="*/ 94476 h 1289453"/>
                          <a:gd name="connsiteX47" fmla="*/ 1162088 w 1403040"/>
                          <a:gd name="connsiteY47" fmla="*/ 91858 h 1289453"/>
                          <a:gd name="connsiteX48" fmla="*/ 1204260 w 1403040"/>
                          <a:gd name="connsiteY48" fmla="*/ 43292 h 1289453"/>
                          <a:gd name="connsiteX49" fmla="*/ 1229077 w 1403040"/>
                          <a:gd name="connsiteY49" fmla="*/ 101345 h 1289453"/>
                          <a:gd name="connsiteX50" fmla="*/ 1277505 w 1403040"/>
                          <a:gd name="connsiteY50" fmla="*/ 46011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106192 w 1403040"/>
                          <a:gd name="connsiteY45" fmla="*/ 50484 h 1289453"/>
                          <a:gd name="connsiteX46" fmla="*/ 1118125 w 1403040"/>
                          <a:gd name="connsiteY46" fmla="*/ 94476 h 1289453"/>
                          <a:gd name="connsiteX47" fmla="*/ 1162088 w 1403040"/>
                          <a:gd name="connsiteY47" fmla="*/ 91858 h 1289453"/>
                          <a:gd name="connsiteX48" fmla="*/ 1204260 w 1403040"/>
                          <a:gd name="connsiteY48" fmla="*/ 43292 h 1289453"/>
                          <a:gd name="connsiteX49" fmla="*/ 1229077 w 1403040"/>
                          <a:gd name="connsiteY49" fmla="*/ 101345 h 1289453"/>
                          <a:gd name="connsiteX50" fmla="*/ 1277505 w 1403040"/>
                          <a:gd name="connsiteY50" fmla="*/ 46011 h 1289453"/>
                          <a:gd name="connsiteX51" fmla="*/ 1297665 w 1403040"/>
                          <a:gd name="connsiteY51" fmla="*/ 105849 h 1289453"/>
                          <a:gd name="connsiteX52" fmla="*/ 1334965 w 1403040"/>
                          <a:gd name="connsiteY52" fmla="*/ 62661 h 1289453"/>
                          <a:gd name="connsiteX53" fmla="*/ 1349047 w 1403040"/>
                          <a:gd name="connsiteY53" fmla="*/ 116185 h 1289453"/>
                          <a:gd name="connsiteX54" fmla="*/ 1396138 w 1403040"/>
                          <a:gd name="connsiteY54" fmla="*/ 129822 h 1289453"/>
                          <a:gd name="connsiteX55" fmla="*/ 1000170 w 1403040"/>
                          <a:gd name="connsiteY55" fmla="*/ 1183922 h 1289453"/>
                          <a:gd name="connsiteX56" fmla="*/ 996995 w 1403040"/>
                          <a:gd name="connsiteY56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106192 w 1403040"/>
                          <a:gd name="connsiteY45" fmla="*/ 50484 h 1289453"/>
                          <a:gd name="connsiteX46" fmla="*/ 1118125 w 1403040"/>
                          <a:gd name="connsiteY46" fmla="*/ 94476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64260 w 1403040"/>
                          <a:gd name="connsiteY44" fmla="*/ 103438 h 1289453"/>
                          <a:gd name="connsiteX45" fmla="*/ 1106192 w 1403040"/>
                          <a:gd name="connsiteY45" fmla="*/ 50484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6192 w 1403040"/>
                          <a:gd name="connsiteY45" fmla="*/ 50484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26780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7278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992157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1008682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5224 w 1403040"/>
                          <a:gd name="connsiteY40" fmla="*/ 75544 h 1289453"/>
                          <a:gd name="connsiteX41" fmla="*/ 1008682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83487 w 1403040"/>
                          <a:gd name="connsiteY40" fmla="*/ 59019 h 1289453"/>
                          <a:gd name="connsiteX41" fmla="*/ 1008682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2470 w 1403040"/>
                          <a:gd name="connsiteY40" fmla="*/ 53510 h 1289453"/>
                          <a:gd name="connsiteX41" fmla="*/ 1008682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2470 w 1403040"/>
                          <a:gd name="connsiteY40" fmla="*/ 53510 h 1289453"/>
                          <a:gd name="connsiteX41" fmla="*/ 1008682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37797 w 1403040"/>
                          <a:gd name="connsiteY43" fmla="*/ 122868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21336 w 1403040"/>
                          <a:gd name="connsiteY42" fmla="*/ 53504 h 1289453"/>
                          <a:gd name="connsiteX43" fmla="*/ 1054322 w 1403040"/>
                          <a:gd name="connsiteY43" fmla="*/ 120114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35107 w 1403040"/>
                          <a:gd name="connsiteY42" fmla="*/ 45241 h 1289453"/>
                          <a:gd name="connsiteX43" fmla="*/ 1054322 w 1403040"/>
                          <a:gd name="connsiteY43" fmla="*/ 120114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35107 w 1403040"/>
                          <a:gd name="connsiteY42" fmla="*/ 45241 h 1289453"/>
                          <a:gd name="connsiteX43" fmla="*/ 1054322 w 1403040"/>
                          <a:gd name="connsiteY43" fmla="*/ 120114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35107 w 1403040"/>
                          <a:gd name="connsiteY42" fmla="*/ 45241 h 1289453"/>
                          <a:gd name="connsiteX43" fmla="*/ 1054322 w 1403040"/>
                          <a:gd name="connsiteY43" fmla="*/ 120114 h 1289453"/>
                          <a:gd name="connsiteX44" fmla="*/ 1083539 w 1403040"/>
                          <a:gd name="connsiteY44" fmla="*/ 100683 h 1289453"/>
                          <a:gd name="connsiteX45" fmla="*/ 1108946 w 1403040"/>
                          <a:gd name="connsiteY45" fmla="*/ 36713 h 1289453"/>
                          <a:gd name="connsiteX46" fmla="*/ 1145668 w 1403040"/>
                          <a:gd name="connsiteY46" fmla="*/ 97231 h 1289453"/>
                          <a:gd name="connsiteX47" fmla="*/ 1204260 w 1403040"/>
                          <a:gd name="connsiteY47" fmla="*/ 43292 h 1289453"/>
                          <a:gd name="connsiteX48" fmla="*/ 1229077 w 1403040"/>
                          <a:gd name="connsiteY48" fmla="*/ 101345 h 1289453"/>
                          <a:gd name="connsiteX49" fmla="*/ 1277505 w 1403040"/>
                          <a:gd name="connsiteY49" fmla="*/ 46011 h 1289453"/>
                          <a:gd name="connsiteX50" fmla="*/ 1297665 w 1403040"/>
                          <a:gd name="connsiteY50" fmla="*/ 105849 h 1289453"/>
                          <a:gd name="connsiteX51" fmla="*/ 1334965 w 1403040"/>
                          <a:gd name="connsiteY51" fmla="*/ 62661 h 1289453"/>
                          <a:gd name="connsiteX52" fmla="*/ 1349047 w 1403040"/>
                          <a:gd name="connsiteY52" fmla="*/ 116185 h 1289453"/>
                          <a:gd name="connsiteX53" fmla="*/ 1396138 w 1403040"/>
                          <a:gd name="connsiteY53" fmla="*/ 129822 h 1289453"/>
                          <a:gd name="connsiteX54" fmla="*/ 1000170 w 1403040"/>
                          <a:gd name="connsiteY54" fmla="*/ 1183922 h 1289453"/>
                          <a:gd name="connsiteX55" fmla="*/ 996995 w 1403040"/>
                          <a:gd name="connsiteY55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35107 w 1403040"/>
                          <a:gd name="connsiteY42" fmla="*/ 45241 h 1289453"/>
                          <a:gd name="connsiteX43" fmla="*/ 1054322 w 1403040"/>
                          <a:gd name="connsiteY43" fmla="*/ 120114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35107 w 1403040"/>
                          <a:gd name="connsiteY42" fmla="*/ 45241 h 1289453"/>
                          <a:gd name="connsiteX43" fmla="*/ 1068094 w 1403040"/>
                          <a:gd name="connsiteY43" fmla="*/ 120114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35107 w 1403040"/>
                          <a:gd name="connsiteY42" fmla="*/ 45241 h 1289453"/>
                          <a:gd name="connsiteX43" fmla="*/ 1068094 w 1403040"/>
                          <a:gd name="connsiteY43" fmla="*/ 120114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35107 w 1403040"/>
                          <a:gd name="connsiteY42" fmla="*/ 45241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08682 w 1403040"/>
                          <a:gd name="connsiteY41" fmla="*/ 116667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77979 w 1403040"/>
                          <a:gd name="connsiteY40" fmla="*/ 48002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50352 w 1403040"/>
                          <a:gd name="connsiteY39" fmla="*/ 125740 h 1289453"/>
                          <a:gd name="connsiteX40" fmla="*/ 980733 w 1403040"/>
                          <a:gd name="connsiteY40" fmla="*/ 45247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72386 w 1403040"/>
                          <a:gd name="connsiteY39" fmla="*/ 109215 h 1289453"/>
                          <a:gd name="connsiteX40" fmla="*/ 980733 w 1403040"/>
                          <a:gd name="connsiteY40" fmla="*/ 45247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27145 w 1403040"/>
                          <a:gd name="connsiteY38" fmla="*/ 63147 h 1289453"/>
                          <a:gd name="connsiteX39" fmla="*/ 972386 w 1403040"/>
                          <a:gd name="connsiteY39" fmla="*/ 109215 h 1289453"/>
                          <a:gd name="connsiteX40" fmla="*/ 980733 w 1403040"/>
                          <a:gd name="connsiteY40" fmla="*/ 45247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0733 w 1403040"/>
                          <a:gd name="connsiteY40" fmla="*/ 45247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0733 w 1403040"/>
                          <a:gd name="connsiteY40" fmla="*/ 45247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72470 w 1403040"/>
                          <a:gd name="connsiteY40" fmla="*/ 39738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03333 w 1403040"/>
                          <a:gd name="connsiteY37" fmla="*/ 117915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25367 w 1403040"/>
                          <a:gd name="connsiteY37" fmla="*/ 117915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25367 w 1403040"/>
                          <a:gd name="connsiteY37" fmla="*/ 117915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5395 w 1403040"/>
                          <a:gd name="connsiteY36" fmla="*/ 56797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8149 w 1403040"/>
                          <a:gd name="connsiteY36" fmla="*/ 4578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903658 w 1403040"/>
                          <a:gd name="connsiteY36" fmla="*/ 56798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8149 w 1403040"/>
                          <a:gd name="connsiteY36" fmla="*/ 37518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2641 w 1403040"/>
                          <a:gd name="connsiteY36" fmla="*/ 34763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900904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68407 w 1403040"/>
                          <a:gd name="connsiteY35" fmla="*/ 103627 h 1289453"/>
                          <a:gd name="connsiteX36" fmla="*/ 898150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76670 w 1403040"/>
                          <a:gd name="connsiteY35" fmla="*/ 114644 h 1289453"/>
                          <a:gd name="connsiteX36" fmla="*/ 898150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63645 w 1403040"/>
                          <a:gd name="connsiteY34" fmla="*/ 72672 h 1289453"/>
                          <a:gd name="connsiteX35" fmla="*/ 876670 w 1403040"/>
                          <a:gd name="connsiteY35" fmla="*/ 114644 h 1289453"/>
                          <a:gd name="connsiteX36" fmla="*/ 898150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10788 w 1403040"/>
                          <a:gd name="connsiteY33" fmla="*/ 92419 h 1289453"/>
                          <a:gd name="connsiteX34" fmla="*/ 852628 w 1403040"/>
                          <a:gd name="connsiteY34" fmla="*/ 47884 h 1289453"/>
                          <a:gd name="connsiteX35" fmla="*/ 876670 w 1403040"/>
                          <a:gd name="connsiteY35" fmla="*/ 114644 h 1289453"/>
                          <a:gd name="connsiteX36" fmla="*/ 898150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21805 w 1403040"/>
                          <a:gd name="connsiteY33" fmla="*/ 97927 h 1289453"/>
                          <a:gd name="connsiteX34" fmla="*/ 852628 w 1403040"/>
                          <a:gd name="connsiteY34" fmla="*/ 47884 h 1289453"/>
                          <a:gd name="connsiteX35" fmla="*/ 876670 w 1403040"/>
                          <a:gd name="connsiteY35" fmla="*/ 114644 h 1289453"/>
                          <a:gd name="connsiteX36" fmla="*/ 898150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24560 w 1403040"/>
                          <a:gd name="connsiteY33" fmla="*/ 97927 h 1289453"/>
                          <a:gd name="connsiteX34" fmla="*/ 852628 w 1403040"/>
                          <a:gd name="connsiteY34" fmla="*/ 47884 h 1289453"/>
                          <a:gd name="connsiteX35" fmla="*/ 876670 w 1403040"/>
                          <a:gd name="connsiteY35" fmla="*/ 114644 h 1289453"/>
                          <a:gd name="connsiteX36" fmla="*/ 898150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27314 w 1403040"/>
                          <a:gd name="connsiteY33" fmla="*/ 97927 h 1289453"/>
                          <a:gd name="connsiteX34" fmla="*/ 852628 w 1403040"/>
                          <a:gd name="connsiteY34" fmla="*/ 47884 h 1289453"/>
                          <a:gd name="connsiteX35" fmla="*/ 876670 w 1403040"/>
                          <a:gd name="connsiteY35" fmla="*/ 114644 h 1289453"/>
                          <a:gd name="connsiteX36" fmla="*/ 898150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504114 w 1403040"/>
                          <a:gd name="connsiteY0" fmla="*/ 1289453 h 1289453"/>
                          <a:gd name="connsiteX1" fmla="*/ 501695 w 1403040"/>
                          <a:gd name="connsiteY1" fmla="*/ 1198248 h 1289453"/>
                          <a:gd name="connsiteX2" fmla="*/ 28620 w 1403040"/>
                          <a:gd name="connsiteY2" fmla="*/ 113947 h 1289453"/>
                          <a:gd name="connsiteX3" fmla="*/ 54020 w 1403040"/>
                          <a:gd name="connsiteY3" fmla="*/ 110772 h 1289453"/>
                          <a:gd name="connsiteX4" fmla="*/ 63622 w 1403040"/>
                          <a:gd name="connsiteY4" fmla="*/ 54454 h 1289453"/>
                          <a:gd name="connsiteX5" fmla="*/ 82595 w 1403040"/>
                          <a:gd name="connsiteY5" fmla="*/ 110772 h 1289453"/>
                          <a:gd name="connsiteX6" fmla="*/ 106596 w 1403040"/>
                          <a:gd name="connsiteY6" fmla="*/ 58271 h 1289453"/>
                          <a:gd name="connsiteX7" fmla="*/ 131770 w 1403040"/>
                          <a:gd name="connsiteY7" fmla="*/ 63940 h 1289453"/>
                          <a:gd name="connsiteX8" fmla="*/ 159587 w 1403040"/>
                          <a:gd name="connsiteY8" fmla="*/ 103629 h 1289453"/>
                          <a:gd name="connsiteX9" fmla="*/ 161101 w 1403040"/>
                          <a:gd name="connsiteY9" fmla="*/ 35630 h 1289453"/>
                          <a:gd name="connsiteX10" fmla="*/ 193039 w 1403040"/>
                          <a:gd name="connsiteY10" fmla="*/ 86959 h 1289453"/>
                          <a:gd name="connsiteX11" fmla="*/ 222295 w 1403040"/>
                          <a:gd name="connsiteY11" fmla="*/ 21872 h 1289453"/>
                          <a:gd name="connsiteX12" fmla="*/ 250718 w 1403040"/>
                          <a:gd name="connsiteY12" fmla="*/ 71614 h 1289453"/>
                          <a:gd name="connsiteX13" fmla="*/ 298572 w 1403040"/>
                          <a:gd name="connsiteY13" fmla="*/ 26938 h 1289453"/>
                          <a:gd name="connsiteX14" fmla="*/ 327070 w 1403040"/>
                          <a:gd name="connsiteY14" fmla="*/ 68741 h 1289453"/>
                          <a:gd name="connsiteX15" fmla="*/ 364263 w 1403040"/>
                          <a:gd name="connsiteY15" fmla="*/ 25047 h 1289453"/>
                          <a:gd name="connsiteX16" fmla="*/ 379457 w 1403040"/>
                          <a:gd name="connsiteY16" fmla="*/ 78227 h 1289453"/>
                          <a:gd name="connsiteX17" fmla="*/ 406025 w 1403040"/>
                          <a:gd name="connsiteY17" fmla="*/ 134 h 1289453"/>
                          <a:gd name="connsiteX18" fmla="*/ 420657 w 1403040"/>
                          <a:gd name="connsiteY18" fmla="*/ 51354 h 1289453"/>
                          <a:gd name="connsiteX19" fmla="*/ 460420 w 1403040"/>
                          <a:gd name="connsiteY19" fmla="*/ 6791 h 1289453"/>
                          <a:gd name="connsiteX20" fmla="*/ 472364 w 1403040"/>
                          <a:gd name="connsiteY20" fmla="*/ 79778 h 1289453"/>
                          <a:gd name="connsiteX21" fmla="*/ 515188 w 1403040"/>
                          <a:gd name="connsiteY21" fmla="*/ 63147 h 1289453"/>
                          <a:gd name="connsiteX22" fmla="*/ 536620 w 1403040"/>
                          <a:gd name="connsiteY22" fmla="*/ 25047 h 1289453"/>
                          <a:gd name="connsiteX23" fmla="*/ 558845 w 1403040"/>
                          <a:gd name="connsiteY23" fmla="*/ 66322 h 1289453"/>
                          <a:gd name="connsiteX24" fmla="*/ 593014 w 1403040"/>
                          <a:gd name="connsiteY24" fmla="*/ 21268 h 1289453"/>
                          <a:gd name="connsiteX25" fmla="*/ 622345 w 1403040"/>
                          <a:gd name="connsiteY25" fmla="*/ 72672 h 1289453"/>
                          <a:gd name="connsiteX26" fmla="*/ 644570 w 1403040"/>
                          <a:gd name="connsiteY26" fmla="*/ 25047 h 1289453"/>
                          <a:gd name="connsiteX27" fmla="*/ 662827 w 1403040"/>
                          <a:gd name="connsiteY27" fmla="*/ 75054 h 1289453"/>
                          <a:gd name="connsiteX28" fmla="*/ 704895 w 1403040"/>
                          <a:gd name="connsiteY28" fmla="*/ 18697 h 1289453"/>
                          <a:gd name="connsiteX29" fmla="*/ 723945 w 1403040"/>
                          <a:gd name="connsiteY29" fmla="*/ 72672 h 1289453"/>
                          <a:gd name="connsiteX30" fmla="*/ 748552 w 1403040"/>
                          <a:gd name="connsiteY30" fmla="*/ 48066 h 1289453"/>
                          <a:gd name="connsiteX31" fmla="*/ 765220 w 1403040"/>
                          <a:gd name="connsiteY31" fmla="*/ 98072 h 1289453"/>
                          <a:gd name="connsiteX32" fmla="*/ 790571 w 1403040"/>
                          <a:gd name="connsiteY32" fmla="*/ 40549 h 1289453"/>
                          <a:gd name="connsiteX33" fmla="*/ 827314 w 1403040"/>
                          <a:gd name="connsiteY33" fmla="*/ 97927 h 1289453"/>
                          <a:gd name="connsiteX34" fmla="*/ 852628 w 1403040"/>
                          <a:gd name="connsiteY34" fmla="*/ 47884 h 1289453"/>
                          <a:gd name="connsiteX35" fmla="*/ 876670 w 1403040"/>
                          <a:gd name="connsiteY35" fmla="*/ 114644 h 1289453"/>
                          <a:gd name="connsiteX36" fmla="*/ 898150 w 1403040"/>
                          <a:gd name="connsiteY36" fmla="*/ 40271 h 1289453"/>
                          <a:gd name="connsiteX37" fmla="*/ 917105 w 1403040"/>
                          <a:gd name="connsiteY37" fmla="*/ 112407 h 1289453"/>
                          <a:gd name="connsiteX38" fmla="*/ 932653 w 1403040"/>
                          <a:gd name="connsiteY38" fmla="*/ 46622 h 1289453"/>
                          <a:gd name="connsiteX39" fmla="*/ 972386 w 1403040"/>
                          <a:gd name="connsiteY39" fmla="*/ 109215 h 1289453"/>
                          <a:gd name="connsiteX40" fmla="*/ 988996 w 1403040"/>
                          <a:gd name="connsiteY40" fmla="*/ 42493 h 1289453"/>
                          <a:gd name="connsiteX41" fmla="*/ 1019699 w 1403040"/>
                          <a:gd name="connsiteY41" fmla="*/ 94633 h 1289453"/>
                          <a:gd name="connsiteX42" fmla="*/ 1046124 w 1403040"/>
                          <a:gd name="connsiteY42" fmla="*/ 42486 h 1289453"/>
                          <a:gd name="connsiteX43" fmla="*/ 1065340 w 1403040"/>
                          <a:gd name="connsiteY43" fmla="*/ 89818 h 1289453"/>
                          <a:gd name="connsiteX44" fmla="*/ 1108946 w 1403040"/>
                          <a:gd name="connsiteY44" fmla="*/ 36713 h 1289453"/>
                          <a:gd name="connsiteX45" fmla="*/ 1145668 w 1403040"/>
                          <a:gd name="connsiteY45" fmla="*/ 97231 h 1289453"/>
                          <a:gd name="connsiteX46" fmla="*/ 1204260 w 1403040"/>
                          <a:gd name="connsiteY46" fmla="*/ 43292 h 1289453"/>
                          <a:gd name="connsiteX47" fmla="*/ 1229077 w 1403040"/>
                          <a:gd name="connsiteY47" fmla="*/ 101345 h 1289453"/>
                          <a:gd name="connsiteX48" fmla="*/ 1277505 w 1403040"/>
                          <a:gd name="connsiteY48" fmla="*/ 46011 h 1289453"/>
                          <a:gd name="connsiteX49" fmla="*/ 1297665 w 1403040"/>
                          <a:gd name="connsiteY49" fmla="*/ 105849 h 1289453"/>
                          <a:gd name="connsiteX50" fmla="*/ 1334965 w 1403040"/>
                          <a:gd name="connsiteY50" fmla="*/ 62661 h 1289453"/>
                          <a:gd name="connsiteX51" fmla="*/ 1349047 w 1403040"/>
                          <a:gd name="connsiteY51" fmla="*/ 116185 h 1289453"/>
                          <a:gd name="connsiteX52" fmla="*/ 1396138 w 1403040"/>
                          <a:gd name="connsiteY52" fmla="*/ 129822 h 1289453"/>
                          <a:gd name="connsiteX53" fmla="*/ 1000170 w 1403040"/>
                          <a:gd name="connsiteY53" fmla="*/ 1183922 h 1289453"/>
                          <a:gd name="connsiteX54" fmla="*/ 996995 w 1403040"/>
                          <a:gd name="connsiteY54" fmla="*/ 1282347 h 1289453"/>
                          <a:gd name="connsiteX0" fmla="*/ 491778 w 1390704"/>
                          <a:gd name="connsiteY0" fmla="*/ 1289453 h 1289453"/>
                          <a:gd name="connsiteX1" fmla="*/ 489359 w 1390704"/>
                          <a:gd name="connsiteY1" fmla="*/ 1198248 h 1289453"/>
                          <a:gd name="connsiteX2" fmla="*/ 16284 w 1390704"/>
                          <a:gd name="connsiteY2" fmla="*/ 113947 h 1289453"/>
                          <a:gd name="connsiteX3" fmla="*/ 41684 w 1390704"/>
                          <a:gd name="connsiteY3" fmla="*/ 110772 h 1289453"/>
                          <a:gd name="connsiteX4" fmla="*/ 51286 w 1390704"/>
                          <a:gd name="connsiteY4" fmla="*/ 54454 h 1289453"/>
                          <a:gd name="connsiteX5" fmla="*/ 70259 w 1390704"/>
                          <a:gd name="connsiteY5" fmla="*/ 110772 h 1289453"/>
                          <a:gd name="connsiteX6" fmla="*/ 94260 w 1390704"/>
                          <a:gd name="connsiteY6" fmla="*/ 58271 h 1289453"/>
                          <a:gd name="connsiteX7" fmla="*/ 119434 w 1390704"/>
                          <a:gd name="connsiteY7" fmla="*/ 63940 h 1289453"/>
                          <a:gd name="connsiteX8" fmla="*/ 147251 w 1390704"/>
                          <a:gd name="connsiteY8" fmla="*/ 103629 h 1289453"/>
                          <a:gd name="connsiteX9" fmla="*/ 148765 w 1390704"/>
                          <a:gd name="connsiteY9" fmla="*/ 35630 h 1289453"/>
                          <a:gd name="connsiteX10" fmla="*/ 180703 w 1390704"/>
                          <a:gd name="connsiteY10" fmla="*/ 86959 h 1289453"/>
                          <a:gd name="connsiteX11" fmla="*/ 209959 w 1390704"/>
                          <a:gd name="connsiteY11" fmla="*/ 21872 h 1289453"/>
                          <a:gd name="connsiteX12" fmla="*/ 238382 w 1390704"/>
                          <a:gd name="connsiteY12" fmla="*/ 71614 h 1289453"/>
                          <a:gd name="connsiteX13" fmla="*/ 286236 w 1390704"/>
                          <a:gd name="connsiteY13" fmla="*/ 26938 h 1289453"/>
                          <a:gd name="connsiteX14" fmla="*/ 314734 w 1390704"/>
                          <a:gd name="connsiteY14" fmla="*/ 68741 h 1289453"/>
                          <a:gd name="connsiteX15" fmla="*/ 351927 w 1390704"/>
                          <a:gd name="connsiteY15" fmla="*/ 25047 h 1289453"/>
                          <a:gd name="connsiteX16" fmla="*/ 367121 w 1390704"/>
                          <a:gd name="connsiteY16" fmla="*/ 78227 h 1289453"/>
                          <a:gd name="connsiteX17" fmla="*/ 393689 w 1390704"/>
                          <a:gd name="connsiteY17" fmla="*/ 134 h 1289453"/>
                          <a:gd name="connsiteX18" fmla="*/ 408321 w 1390704"/>
                          <a:gd name="connsiteY18" fmla="*/ 51354 h 1289453"/>
                          <a:gd name="connsiteX19" fmla="*/ 448084 w 1390704"/>
                          <a:gd name="connsiteY19" fmla="*/ 6791 h 1289453"/>
                          <a:gd name="connsiteX20" fmla="*/ 460028 w 1390704"/>
                          <a:gd name="connsiteY20" fmla="*/ 79778 h 1289453"/>
                          <a:gd name="connsiteX21" fmla="*/ 502852 w 1390704"/>
                          <a:gd name="connsiteY21" fmla="*/ 63147 h 1289453"/>
                          <a:gd name="connsiteX22" fmla="*/ 524284 w 1390704"/>
                          <a:gd name="connsiteY22" fmla="*/ 25047 h 1289453"/>
                          <a:gd name="connsiteX23" fmla="*/ 546509 w 1390704"/>
                          <a:gd name="connsiteY23" fmla="*/ 66322 h 1289453"/>
                          <a:gd name="connsiteX24" fmla="*/ 580678 w 1390704"/>
                          <a:gd name="connsiteY24" fmla="*/ 21268 h 1289453"/>
                          <a:gd name="connsiteX25" fmla="*/ 610009 w 1390704"/>
                          <a:gd name="connsiteY25" fmla="*/ 72672 h 1289453"/>
                          <a:gd name="connsiteX26" fmla="*/ 632234 w 1390704"/>
                          <a:gd name="connsiteY26" fmla="*/ 25047 h 1289453"/>
                          <a:gd name="connsiteX27" fmla="*/ 650491 w 1390704"/>
                          <a:gd name="connsiteY27" fmla="*/ 75054 h 1289453"/>
                          <a:gd name="connsiteX28" fmla="*/ 692559 w 1390704"/>
                          <a:gd name="connsiteY28" fmla="*/ 18697 h 1289453"/>
                          <a:gd name="connsiteX29" fmla="*/ 711609 w 1390704"/>
                          <a:gd name="connsiteY29" fmla="*/ 72672 h 1289453"/>
                          <a:gd name="connsiteX30" fmla="*/ 736216 w 1390704"/>
                          <a:gd name="connsiteY30" fmla="*/ 48066 h 1289453"/>
                          <a:gd name="connsiteX31" fmla="*/ 752884 w 1390704"/>
                          <a:gd name="connsiteY31" fmla="*/ 98072 h 1289453"/>
                          <a:gd name="connsiteX32" fmla="*/ 778235 w 1390704"/>
                          <a:gd name="connsiteY32" fmla="*/ 40549 h 1289453"/>
                          <a:gd name="connsiteX33" fmla="*/ 814978 w 1390704"/>
                          <a:gd name="connsiteY33" fmla="*/ 97927 h 1289453"/>
                          <a:gd name="connsiteX34" fmla="*/ 840292 w 1390704"/>
                          <a:gd name="connsiteY34" fmla="*/ 47884 h 1289453"/>
                          <a:gd name="connsiteX35" fmla="*/ 864334 w 1390704"/>
                          <a:gd name="connsiteY35" fmla="*/ 114644 h 1289453"/>
                          <a:gd name="connsiteX36" fmla="*/ 885814 w 1390704"/>
                          <a:gd name="connsiteY36" fmla="*/ 40271 h 1289453"/>
                          <a:gd name="connsiteX37" fmla="*/ 904769 w 1390704"/>
                          <a:gd name="connsiteY37" fmla="*/ 112407 h 1289453"/>
                          <a:gd name="connsiteX38" fmla="*/ 920317 w 1390704"/>
                          <a:gd name="connsiteY38" fmla="*/ 46622 h 1289453"/>
                          <a:gd name="connsiteX39" fmla="*/ 960050 w 1390704"/>
                          <a:gd name="connsiteY39" fmla="*/ 109215 h 1289453"/>
                          <a:gd name="connsiteX40" fmla="*/ 976660 w 1390704"/>
                          <a:gd name="connsiteY40" fmla="*/ 42493 h 1289453"/>
                          <a:gd name="connsiteX41" fmla="*/ 1007363 w 1390704"/>
                          <a:gd name="connsiteY41" fmla="*/ 94633 h 1289453"/>
                          <a:gd name="connsiteX42" fmla="*/ 1033788 w 1390704"/>
                          <a:gd name="connsiteY42" fmla="*/ 42486 h 1289453"/>
                          <a:gd name="connsiteX43" fmla="*/ 1053004 w 1390704"/>
                          <a:gd name="connsiteY43" fmla="*/ 89818 h 1289453"/>
                          <a:gd name="connsiteX44" fmla="*/ 1096610 w 1390704"/>
                          <a:gd name="connsiteY44" fmla="*/ 36713 h 1289453"/>
                          <a:gd name="connsiteX45" fmla="*/ 1133332 w 1390704"/>
                          <a:gd name="connsiteY45" fmla="*/ 97231 h 1289453"/>
                          <a:gd name="connsiteX46" fmla="*/ 1191924 w 1390704"/>
                          <a:gd name="connsiteY46" fmla="*/ 43292 h 1289453"/>
                          <a:gd name="connsiteX47" fmla="*/ 1216741 w 1390704"/>
                          <a:gd name="connsiteY47" fmla="*/ 101345 h 1289453"/>
                          <a:gd name="connsiteX48" fmla="*/ 1265169 w 1390704"/>
                          <a:gd name="connsiteY48" fmla="*/ 46011 h 1289453"/>
                          <a:gd name="connsiteX49" fmla="*/ 1285329 w 1390704"/>
                          <a:gd name="connsiteY49" fmla="*/ 105849 h 1289453"/>
                          <a:gd name="connsiteX50" fmla="*/ 1322629 w 1390704"/>
                          <a:gd name="connsiteY50" fmla="*/ 62661 h 1289453"/>
                          <a:gd name="connsiteX51" fmla="*/ 1336711 w 1390704"/>
                          <a:gd name="connsiteY51" fmla="*/ 116185 h 1289453"/>
                          <a:gd name="connsiteX52" fmla="*/ 1383802 w 1390704"/>
                          <a:gd name="connsiteY52" fmla="*/ 129822 h 1289453"/>
                          <a:gd name="connsiteX53" fmla="*/ 987834 w 1390704"/>
                          <a:gd name="connsiteY53" fmla="*/ 1183922 h 1289453"/>
                          <a:gd name="connsiteX54" fmla="*/ 984659 w 1390704"/>
                          <a:gd name="connsiteY54" fmla="*/ 1282347 h 1289453"/>
                          <a:gd name="connsiteX0" fmla="*/ 502880 w 1401806"/>
                          <a:gd name="connsiteY0" fmla="*/ 1289453 h 1289453"/>
                          <a:gd name="connsiteX1" fmla="*/ 500461 w 1401806"/>
                          <a:gd name="connsiteY1" fmla="*/ 1198248 h 1289453"/>
                          <a:gd name="connsiteX2" fmla="*/ 27386 w 1401806"/>
                          <a:gd name="connsiteY2" fmla="*/ 113947 h 1289453"/>
                          <a:gd name="connsiteX3" fmla="*/ 57549 w 1401806"/>
                          <a:gd name="connsiteY3" fmla="*/ 113154 h 1289453"/>
                          <a:gd name="connsiteX4" fmla="*/ 62388 w 1401806"/>
                          <a:gd name="connsiteY4" fmla="*/ 54454 h 1289453"/>
                          <a:gd name="connsiteX5" fmla="*/ 81361 w 1401806"/>
                          <a:gd name="connsiteY5" fmla="*/ 110772 h 1289453"/>
                          <a:gd name="connsiteX6" fmla="*/ 105362 w 1401806"/>
                          <a:gd name="connsiteY6" fmla="*/ 58271 h 1289453"/>
                          <a:gd name="connsiteX7" fmla="*/ 130536 w 1401806"/>
                          <a:gd name="connsiteY7" fmla="*/ 63940 h 1289453"/>
                          <a:gd name="connsiteX8" fmla="*/ 158353 w 1401806"/>
                          <a:gd name="connsiteY8" fmla="*/ 103629 h 1289453"/>
                          <a:gd name="connsiteX9" fmla="*/ 159867 w 1401806"/>
                          <a:gd name="connsiteY9" fmla="*/ 35630 h 1289453"/>
                          <a:gd name="connsiteX10" fmla="*/ 191805 w 1401806"/>
                          <a:gd name="connsiteY10" fmla="*/ 86959 h 1289453"/>
                          <a:gd name="connsiteX11" fmla="*/ 221061 w 1401806"/>
                          <a:gd name="connsiteY11" fmla="*/ 21872 h 1289453"/>
                          <a:gd name="connsiteX12" fmla="*/ 249484 w 1401806"/>
                          <a:gd name="connsiteY12" fmla="*/ 71614 h 1289453"/>
                          <a:gd name="connsiteX13" fmla="*/ 297338 w 1401806"/>
                          <a:gd name="connsiteY13" fmla="*/ 26938 h 1289453"/>
                          <a:gd name="connsiteX14" fmla="*/ 325836 w 1401806"/>
                          <a:gd name="connsiteY14" fmla="*/ 68741 h 1289453"/>
                          <a:gd name="connsiteX15" fmla="*/ 363029 w 1401806"/>
                          <a:gd name="connsiteY15" fmla="*/ 25047 h 1289453"/>
                          <a:gd name="connsiteX16" fmla="*/ 378223 w 1401806"/>
                          <a:gd name="connsiteY16" fmla="*/ 78227 h 1289453"/>
                          <a:gd name="connsiteX17" fmla="*/ 404791 w 1401806"/>
                          <a:gd name="connsiteY17" fmla="*/ 134 h 1289453"/>
                          <a:gd name="connsiteX18" fmla="*/ 419423 w 1401806"/>
                          <a:gd name="connsiteY18" fmla="*/ 51354 h 1289453"/>
                          <a:gd name="connsiteX19" fmla="*/ 459186 w 1401806"/>
                          <a:gd name="connsiteY19" fmla="*/ 6791 h 1289453"/>
                          <a:gd name="connsiteX20" fmla="*/ 471130 w 1401806"/>
                          <a:gd name="connsiteY20" fmla="*/ 79778 h 1289453"/>
                          <a:gd name="connsiteX21" fmla="*/ 513954 w 1401806"/>
                          <a:gd name="connsiteY21" fmla="*/ 63147 h 1289453"/>
                          <a:gd name="connsiteX22" fmla="*/ 535386 w 1401806"/>
                          <a:gd name="connsiteY22" fmla="*/ 25047 h 1289453"/>
                          <a:gd name="connsiteX23" fmla="*/ 557611 w 1401806"/>
                          <a:gd name="connsiteY23" fmla="*/ 66322 h 1289453"/>
                          <a:gd name="connsiteX24" fmla="*/ 591780 w 1401806"/>
                          <a:gd name="connsiteY24" fmla="*/ 21268 h 1289453"/>
                          <a:gd name="connsiteX25" fmla="*/ 621111 w 1401806"/>
                          <a:gd name="connsiteY25" fmla="*/ 72672 h 1289453"/>
                          <a:gd name="connsiteX26" fmla="*/ 643336 w 1401806"/>
                          <a:gd name="connsiteY26" fmla="*/ 25047 h 1289453"/>
                          <a:gd name="connsiteX27" fmla="*/ 661593 w 1401806"/>
                          <a:gd name="connsiteY27" fmla="*/ 75054 h 1289453"/>
                          <a:gd name="connsiteX28" fmla="*/ 703661 w 1401806"/>
                          <a:gd name="connsiteY28" fmla="*/ 18697 h 1289453"/>
                          <a:gd name="connsiteX29" fmla="*/ 722711 w 1401806"/>
                          <a:gd name="connsiteY29" fmla="*/ 72672 h 1289453"/>
                          <a:gd name="connsiteX30" fmla="*/ 747318 w 1401806"/>
                          <a:gd name="connsiteY30" fmla="*/ 48066 h 1289453"/>
                          <a:gd name="connsiteX31" fmla="*/ 763986 w 1401806"/>
                          <a:gd name="connsiteY31" fmla="*/ 98072 h 1289453"/>
                          <a:gd name="connsiteX32" fmla="*/ 789337 w 1401806"/>
                          <a:gd name="connsiteY32" fmla="*/ 40549 h 1289453"/>
                          <a:gd name="connsiteX33" fmla="*/ 826080 w 1401806"/>
                          <a:gd name="connsiteY33" fmla="*/ 97927 h 1289453"/>
                          <a:gd name="connsiteX34" fmla="*/ 851394 w 1401806"/>
                          <a:gd name="connsiteY34" fmla="*/ 47884 h 1289453"/>
                          <a:gd name="connsiteX35" fmla="*/ 875436 w 1401806"/>
                          <a:gd name="connsiteY35" fmla="*/ 114644 h 1289453"/>
                          <a:gd name="connsiteX36" fmla="*/ 896916 w 1401806"/>
                          <a:gd name="connsiteY36" fmla="*/ 40271 h 1289453"/>
                          <a:gd name="connsiteX37" fmla="*/ 915871 w 1401806"/>
                          <a:gd name="connsiteY37" fmla="*/ 112407 h 1289453"/>
                          <a:gd name="connsiteX38" fmla="*/ 931419 w 1401806"/>
                          <a:gd name="connsiteY38" fmla="*/ 46622 h 1289453"/>
                          <a:gd name="connsiteX39" fmla="*/ 971152 w 1401806"/>
                          <a:gd name="connsiteY39" fmla="*/ 109215 h 1289453"/>
                          <a:gd name="connsiteX40" fmla="*/ 987762 w 1401806"/>
                          <a:gd name="connsiteY40" fmla="*/ 42493 h 1289453"/>
                          <a:gd name="connsiteX41" fmla="*/ 1018465 w 1401806"/>
                          <a:gd name="connsiteY41" fmla="*/ 94633 h 1289453"/>
                          <a:gd name="connsiteX42" fmla="*/ 1044890 w 1401806"/>
                          <a:gd name="connsiteY42" fmla="*/ 42486 h 1289453"/>
                          <a:gd name="connsiteX43" fmla="*/ 1064106 w 1401806"/>
                          <a:gd name="connsiteY43" fmla="*/ 89818 h 1289453"/>
                          <a:gd name="connsiteX44" fmla="*/ 1107712 w 1401806"/>
                          <a:gd name="connsiteY44" fmla="*/ 36713 h 1289453"/>
                          <a:gd name="connsiteX45" fmla="*/ 1144434 w 1401806"/>
                          <a:gd name="connsiteY45" fmla="*/ 97231 h 1289453"/>
                          <a:gd name="connsiteX46" fmla="*/ 1203026 w 1401806"/>
                          <a:gd name="connsiteY46" fmla="*/ 43292 h 1289453"/>
                          <a:gd name="connsiteX47" fmla="*/ 1227843 w 1401806"/>
                          <a:gd name="connsiteY47" fmla="*/ 101345 h 1289453"/>
                          <a:gd name="connsiteX48" fmla="*/ 1276271 w 1401806"/>
                          <a:gd name="connsiteY48" fmla="*/ 46011 h 1289453"/>
                          <a:gd name="connsiteX49" fmla="*/ 1296431 w 1401806"/>
                          <a:gd name="connsiteY49" fmla="*/ 105849 h 1289453"/>
                          <a:gd name="connsiteX50" fmla="*/ 1333731 w 1401806"/>
                          <a:gd name="connsiteY50" fmla="*/ 62661 h 1289453"/>
                          <a:gd name="connsiteX51" fmla="*/ 1347813 w 1401806"/>
                          <a:gd name="connsiteY51" fmla="*/ 116185 h 1289453"/>
                          <a:gd name="connsiteX52" fmla="*/ 1394904 w 1401806"/>
                          <a:gd name="connsiteY52" fmla="*/ 129822 h 1289453"/>
                          <a:gd name="connsiteX53" fmla="*/ 998936 w 1401806"/>
                          <a:gd name="connsiteY53" fmla="*/ 1183922 h 1289453"/>
                          <a:gd name="connsiteX54" fmla="*/ 995761 w 1401806"/>
                          <a:gd name="connsiteY54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71179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0354 w 1391624"/>
                          <a:gd name="connsiteY7" fmla="*/ 63940 h 1289453"/>
                          <a:gd name="connsiteX8" fmla="*/ 148171 w 1391624"/>
                          <a:gd name="connsiteY8" fmla="*/ 103629 h 1289453"/>
                          <a:gd name="connsiteX9" fmla="*/ 149685 w 1391624"/>
                          <a:gd name="connsiteY9" fmla="*/ 35630 h 1289453"/>
                          <a:gd name="connsiteX10" fmla="*/ 181623 w 1391624"/>
                          <a:gd name="connsiteY10" fmla="*/ 86959 h 1289453"/>
                          <a:gd name="connsiteX11" fmla="*/ 210879 w 1391624"/>
                          <a:gd name="connsiteY11" fmla="*/ 21872 h 1289453"/>
                          <a:gd name="connsiteX12" fmla="*/ 239302 w 1391624"/>
                          <a:gd name="connsiteY12" fmla="*/ 71614 h 1289453"/>
                          <a:gd name="connsiteX13" fmla="*/ 287156 w 1391624"/>
                          <a:gd name="connsiteY13" fmla="*/ 26938 h 1289453"/>
                          <a:gd name="connsiteX14" fmla="*/ 315654 w 1391624"/>
                          <a:gd name="connsiteY14" fmla="*/ 68741 h 1289453"/>
                          <a:gd name="connsiteX15" fmla="*/ 352847 w 1391624"/>
                          <a:gd name="connsiteY15" fmla="*/ 25047 h 1289453"/>
                          <a:gd name="connsiteX16" fmla="*/ 368041 w 1391624"/>
                          <a:gd name="connsiteY16" fmla="*/ 78227 h 1289453"/>
                          <a:gd name="connsiteX17" fmla="*/ 394609 w 1391624"/>
                          <a:gd name="connsiteY17" fmla="*/ 134 h 1289453"/>
                          <a:gd name="connsiteX18" fmla="*/ 409241 w 1391624"/>
                          <a:gd name="connsiteY18" fmla="*/ 51354 h 1289453"/>
                          <a:gd name="connsiteX19" fmla="*/ 449004 w 1391624"/>
                          <a:gd name="connsiteY19" fmla="*/ 6791 h 1289453"/>
                          <a:gd name="connsiteX20" fmla="*/ 460948 w 1391624"/>
                          <a:gd name="connsiteY20" fmla="*/ 79778 h 1289453"/>
                          <a:gd name="connsiteX21" fmla="*/ 503772 w 1391624"/>
                          <a:gd name="connsiteY21" fmla="*/ 63147 h 1289453"/>
                          <a:gd name="connsiteX22" fmla="*/ 525204 w 1391624"/>
                          <a:gd name="connsiteY22" fmla="*/ 25047 h 1289453"/>
                          <a:gd name="connsiteX23" fmla="*/ 547429 w 1391624"/>
                          <a:gd name="connsiteY23" fmla="*/ 66322 h 1289453"/>
                          <a:gd name="connsiteX24" fmla="*/ 581598 w 1391624"/>
                          <a:gd name="connsiteY24" fmla="*/ 21268 h 1289453"/>
                          <a:gd name="connsiteX25" fmla="*/ 610929 w 1391624"/>
                          <a:gd name="connsiteY25" fmla="*/ 72672 h 1289453"/>
                          <a:gd name="connsiteX26" fmla="*/ 633154 w 1391624"/>
                          <a:gd name="connsiteY26" fmla="*/ 25047 h 1289453"/>
                          <a:gd name="connsiteX27" fmla="*/ 651411 w 1391624"/>
                          <a:gd name="connsiteY27" fmla="*/ 75054 h 1289453"/>
                          <a:gd name="connsiteX28" fmla="*/ 693479 w 1391624"/>
                          <a:gd name="connsiteY28" fmla="*/ 18697 h 1289453"/>
                          <a:gd name="connsiteX29" fmla="*/ 712529 w 1391624"/>
                          <a:gd name="connsiteY29" fmla="*/ 72672 h 1289453"/>
                          <a:gd name="connsiteX30" fmla="*/ 737136 w 1391624"/>
                          <a:gd name="connsiteY30" fmla="*/ 48066 h 1289453"/>
                          <a:gd name="connsiteX31" fmla="*/ 753804 w 1391624"/>
                          <a:gd name="connsiteY31" fmla="*/ 98072 h 1289453"/>
                          <a:gd name="connsiteX32" fmla="*/ 779155 w 1391624"/>
                          <a:gd name="connsiteY32" fmla="*/ 40549 h 1289453"/>
                          <a:gd name="connsiteX33" fmla="*/ 815898 w 1391624"/>
                          <a:gd name="connsiteY33" fmla="*/ 97927 h 1289453"/>
                          <a:gd name="connsiteX34" fmla="*/ 841212 w 1391624"/>
                          <a:gd name="connsiteY34" fmla="*/ 47884 h 1289453"/>
                          <a:gd name="connsiteX35" fmla="*/ 865254 w 1391624"/>
                          <a:gd name="connsiteY35" fmla="*/ 114644 h 1289453"/>
                          <a:gd name="connsiteX36" fmla="*/ 886734 w 1391624"/>
                          <a:gd name="connsiteY36" fmla="*/ 40271 h 1289453"/>
                          <a:gd name="connsiteX37" fmla="*/ 905689 w 1391624"/>
                          <a:gd name="connsiteY37" fmla="*/ 112407 h 1289453"/>
                          <a:gd name="connsiteX38" fmla="*/ 921237 w 1391624"/>
                          <a:gd name="connsiteY38" fmla="*/ 46622 h 1289453"/>
                          <a:gd name="connsiteX39" fmla="*/ 960970 w 1391624"/>
                          <a:gd name="connsiteY39" fmla="*/ 109215 h 1289453"/>
                          <a:gd name="connsiteX40" fmla="*/ 977580 w 1391624"/>
                          <a:gd name="connsiteY40" fmla="*/ 42493 h 1289453"/>
                          <a:gd name="connsiteX41" fmla="*/ 1008283 w 1391624"/>
                          <a:gd name="connsiteY41" fmla="*/ 94633 h 1289453"/>
                          <a:gd name="connsiteX42" fmla="*/ 1034708 w 1391624"/>
                          <a:gd name="connsiteY42" fmla="*/ 42486 h 1289453"/>
                          <a:gd name="connsiteX43" fmla="*/ 1053924 w 1391624"/>
                          <a:gd name="connsiteY43" fmla="*/ 89818 h 1289453"/>
                          <a:gd name="connsiteX44" fmla="*/ 1097530 w 1391624"/>
                          <a:gd name="connsiteY44" fmla="*/ 36713 h 1289453"/>
                          <a:gd name="connsiteX45" fmla="*/ 1134252 w 1391624"/>
                          <a:gd name="connsiteY45" fmla="*/ 97231 h 1289453"/>
                          <a:gd name="connsiteX46" fmla="*/ 1192844 w 1391624"/>
                          <a:gd name="connsiteY46" fmla="*/ 43292 h 1289453"/>
                          <a:gd name="connsiteX47" fmla="*/ 1217661 w 1391624"/>
                          <a:gd name="connsiteY47" fmla="*/ 101345 h 1289453"/>
                          <a:gd name="connsiteX48" fmla="*/ 1266089 w 1391624"/>
                          <a:gd name="connsiteY48" fmla="*/ 46011 h 1289453"/>
                          <a:gd name="connsiteX49" fmla="*/ 1286249 w 1391624"/>
                          <a:gd name="connsiteY49" fmla="*/ 105849 h 1289453"/>
                          <a:gd name="connsiteX50" fmla="*/ 1323549 w 1391624"/>
                          <a:gd name="connsiteY50" fmla="*/ 62661 h 1289453"/>
                          <a:gd name="connsiteX51" fmla="*/ 1337631 w 1391624"/>
                          <a:gd name="connsiteY51" fmla="*/ 116185 h 1289453"/>
                          <a:gd name="connsiteX52" fmla="*/ 1384722 w 1391624"/>
                          <a:gd name="connsiteY52" fmla="*/ 129822 h 1289453"/>
                          <a:gd name="connsiteX53" fmla="*/ 988754 w 1391624"/>
                          <a:gd name="connsiteY53" fmla="*/ 1183922 h 1289453"/>
                          <a:gd name="connsiteX54" fmla="*/ 985579 w 1391624"/>
                          <a:gd name="connsiteY54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71179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0354 w 1391624"/>
                          <a:gd name="connsiteY7" fmla="*/ 63940 h 1289453"/>
                          <a:gd name="connsiteX8" fmla="*/ 148171 w 1391624"/>
                          <a:gd name="connsiteY8" fmla="*/ 103629 h 1289453"/>
                          <a:gd name="connsiteX9" fmla="*/ 149685 w 1391624"/>
                          <a:gd name="connsiteY9" fmla="*/ 35630 h 1289453"/>
                          <a:gd name="connsiteX10" fmla="*/ 181623 w 1391624"/>
                          <a:gd name="connsiteY10" fmla="*/ 86959 h 1289453"/>
                          <a:gd name="connsiteX11" fmla="*/ 210879 w 1391624"/>
                          <a:gd name="connsiteY11" fmla="*/ 21872 h 1289453"/>
                          <a:gd name="connsiteX12" fmla="*/ 239302 w 1391624"/>
                          <a:gd name="connsiteY12" fmla="*/ 71614 h 1289453"/>
                          <a:gd name="connsiteX13" fmla="*/ 287156 w 1391624"/>
                          <a:gd name="connsiteY13" fmla="*/ 26938 h 1289453"/>
                          <a:gd name="connsiteX14" fmla="*/ 315654 w 1391624"/>
                          <a:gd name="connsiteY14" fmla="*/ 68741 h 1289453"/>
                          <a:gd name="connsiteX15" fmla="*/ 352847 w 1391624"/>
                          <a:gd name="connsiteY15" fmla="*/ 25047 h 1289453"/>
                          <a:gd name="connsiteX16" fmla="*/ 368041 w 1391624"/>
                          <a:gd name="connsiteY16" fmla="*/ 78227 h 1289453"/>
                          <a:gd name="connsiteX17" fmla="*/ 394609 w 1391624"/>
                          <a:gd name="connsiteY17" fmla="*/ 134 h 1289453"/>
                          <a:gd name="connsiteX18" fmla="*/ 409241 w 1391624"/>
                          <a:gd name="connsiteY18" fmla="*/ 51354 h 1289453"/>
                          <a:gd name="connsiteX19" fmla="*/ 449004 w 1391624"/>
                          <a:gd name="connsiteY19" fmla="*/ 6791 h 1289453"/>
                          <a:gd name="connsiteX20" fmla="*/ 460948 w 1391624"/>
                          <a:gd name="connsiteY20" fmla="*/ 79778 h 1289453"/>
                          <a:gd name="connsiteX21" fmla="*/ 503772 w 1391624"/>
                          <a:gd name="connsiteY21" fmla="*/ 63147 h 1289453"/>
                          <a:gd name="connsiteX22" fmla="*/ 525204 w 1391624"/>
                          <a:gd name="connsiteY22" fmla="*/ 25047 h 1289453"/>
                          <a:gd name="connsiteX23" fmla="*/ 547429 w 1391624"/>
                          <a:gd name="connsiteY23" fmla="*/ 66322 h 1289453"/>
                          <a:gd name="connsiteX24" fmla="*/ 581598 w 1391624"/>
                          <a:gd name="connsiteY24" fmla="*/ 21268 h 1289453"/>
                          <a:gd name="connsiteX25" fmla="*/ 610929 w 1391624"/>
                          <a:gd name="connsiteY25" fmla="*/ 72672 h 1289453"/>
                          <a:gd name="connsiteX26" fmla="*/ 633154 w 1391624"/>
                          <a:gd name="connsiteY26" fmla="*/ 25047 h 1289453"/>
                          <a:gd name="connsiteX27" fmla="*/ 651411 w 1391624"/>
                          <a:gd name="connsiteY27" fmla="*/ 75054 h 1289453"/>
                          <a:gd name="connsiteX28" fmla="*/ 693479 w 1391624"/>
                          <a:gd name="connsiteY28" fmla="*/ 18697 h 1289453"/>
                          <a:gd name="connsiteX29" fmla="*/ 712529 w 1391624"/>
                          <a:gd name="connsiteY29" fmla="*/ 72672 h 1289453"/>
                          <a:gd name="connsiteX30" fmla="*/ 737136 w 1391624"/>
                          <a:gd name="connsiteY30" fmla="*/ 48066 h 1289453"/>
                          <a:gd name="connsiteX31" fmla="*/ 753804 w 1391624"/>
                          <a:gd name="connsiteY31" fmla="*/ 98072 h 1289453"/>
                          <a:gd name="connsiteX32" fmla="*/ 779155 w 1391624"/>
                          <a:gd name="connsiteY32" fmla="*/ 40549 h 1289453"/>
                          <a:gd name="connsiteX33" fmla="*/ 815898 w 1391624"/>
                          <a:gd name="connsiteY33" fmla="*/ 97927 h 1289453"/>
                          <a:gd name="connsiteX34" fmla="*/ 841212 w 1391624"/>
                          <a:gd name="connsiteY34" fmla="*/ 47884 h 1289453"/>
                          <a:gd name="connsiteX35" fmla="*/ 865254 w 1391624"/>
                          <a:gd name="connsiteY35" fmla="*/ 114644 h 1289453"/>
                          <a:gd name="connsiteX36" fmla="*/ 886734 w 1391624"/>
                          <a:gd name="connsiteY36" fmla="*/ 40271 h 1289453"/>
                          <a:gd name="connsiteX37" fmla="*/ 905689 w 1391624"/>
                          <a:gd name="connsiteY37" fmla="*/ 112407 h 1289453"/>
                          <a:gd name="connsiteX38" fmla="*/ 921237 w 1391624"/>
                          <a:gd name="connsiteY38" fmla="*/ 46622 h 1289453"/>
                          <a:gd name="connsiteX39" fmla="*/ 960970 w 1391624"/>
                          <a:gd name="connsiteY39" fmla="*/ 109215 h 1289453"/>
                          <a:gd name="connsiteX40" fmla="*/ 977580 w 1391624"/>
                          <a:gd name="connsiteY40" fmla="*/ 42493 h 1289453"/>
                          <a:gd name="connsiteX41" fmla="*/ 1008283 w 1391624"/>
                          <a:gd name="connsiteY41" fmla="*/ 94633 h 1289453"/>
                          <a:gd name="connsiteX42" fmla="*/ 1034708 w 1391624"/>
                          <a:gd name="connsiteY42" fmla="*/ 42486 h 1289453"/>
                          <a:gd name="connsiteX43" fmla="*/ 1053924 w 1391624"/>
                          <a:gd name="connsiteY43" fmla="*/ 89818 h 1289453"/>
                          <a:gd name="connsiteX44" fmla="*/ 1097530 w 1391624"/>
                          <a:gd name="connsiteY44" fmla="*/ 36713 h 1289453"/>
                          <a:gd name="connsiteX45" fmla="*/ 1134252 w 1391624"/>
                          <a:gd name="connsiteY45" fmla="*/ 97231 h 1289453"/>
                          <a:gd name="connsiteX46" fmla="*/ 1192844 w 1391624"/>
                          <a:gd name="connsiteY46" fmla="*/ 43292 h 1289453"/>
                          <a:gd name="connsiteX47" fmla="*/ 1217661 w 1391624"/>
                          <a:gd name="connsiteY47" fmla="*/ 101345 h 1289453"/>
                          <a:gd name="connsiteX48" fmla="*/ 1266089 w 1391624"/>
                          <a:gd name="connsiteY48" fmla="*/ 46011 h 1289453"/>
                          <a:gd name="connsiteX49" fmla="*/ 1286249 w 1391624"/>
                          <a:gd name="connsiteY49" fmla="*/ 105849 h 1289453"/>
                          <a:gd name="connsiteX50" fmla="*/ 1323549 w 1391624"/>
                          <a:gd name="connsiteY50" fmla="*/ 62661 h 1289453"/>
                          <a:gd name="connsiteX51" fmla="*/ 1337631 w 1391624"/>
                          <a:gd name="connsiteY51" fmla="*/ 116185 h 1289453"/>
                          <a:gd name="connsiteX52" fmla="*/ 1384722 w 1391624"/>
                          <a:gd name="connsiteY52" fmla="*/ 129822 h 1289453"/>
                          <a:gd name="connsiteX53" fmla="*/ 988754 w 1391624"/>
                          <a:gd name="connsiteY53" fmla="*/ 1183922 h 1289453"/>
                          <a:gd name="connsiteX54" fmla="*/ 985579 w 1391624"/>
                          <a:gd name="connsiteY54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71179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48171 w 1391624"/>
                          <a:gd name="connsiteY7" fmla="*/ 103629 h 1289453"/>
                          <a:gd name="connsiteX8" fmla="*/ 149685 w 1391624"/>
                          <a:gd name="connsiteY8" fmla="*/ 35630 h 1289453"/>
                          <a:gd name="connsiteX9" fmla="*/ 181623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71179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9121 w 1391624"/>
                          <a:gd name="connsiteY7" fmla="*/ 106010 h 1289453"/>
                          <a:gd name="connsiteX8" fmla="*/ 149685 w 1391624"/>
                          <a:gd name="connsiteY8" fmla="*/ 35630 h 1289453"/>
                          <a:gd name="connsiteX9" fmla="*/ 181623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71179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9121 w 1391624"/>
                          <a:gd name="connsiteY7" fmla="*/ 106010 h 1289453"/>
                          <a:gd name="connsiteX8" fmla="*/ 149685 w 1391624"/>
                          <a:gd name="connsiteY8" fmla="*/ 35630 h 1289453"/>
                          <a:gd name="connsiteX9" fmla="*/ 181623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9121 w 1391624"/>
                          <a:gd name="connsiteY7" fmla="*/ 106010 h 1289453"/>
                          <a:gd name="connsiteX8" fmla="*/ 149685 w 1391624"/>
                          <a:gd name="connsiteY8" fmla="*/ 35630 h 1289453"/>
                          <a:gd name="connsiteX9" fmla="*/ 181623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9121 w 1391624"/>
                          <a:gd name="connsiteY7" fmla="*/ 106010 h 1289453"/>
                          <a:gd name="connsiteX8" fmla="*/ 149685 w 1391624"/>
                          <a:gd name="connsiteY8" fmla="*/ 35630 h 1289453"/>
                          <a:gd name="connsiteX9" fmla="*/ 181623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9685 w 1391624"/>
                          <a:gd name="connsiteY8" fmla="*/ 35630 h 1289453"/>
                          <a:gd name="connsiteX9" fmla="*/ 181623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81623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10879 w 1391624"/>
                          <a:gd name="connsiteY10" fmla="*/ 21872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39302 w 1391624"/>
                          <a:gd name="connsiteY11" fmla="*/ 71614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27396 w 1391624"/>
                          <a:gd name="connsiteY11" fmla="*/ 78757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27396 w 1391624"/>
                          <a:gd name="connsiteY11" fmla="*/ 78757 h 1289453"/>
                          <a:gd name="connsiteX12" fmla="*/ 287156 w 1391624"/>
                          <a:gd name="connsiteY12" fmla="*/ 26938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27396 w 1391624"/>
                          <a:gd name="connsiteY11" fmla="*/ 78757 h 1289453"/>
                          <a:gd name="connsiteX12" fmla="*/ 260962 w 1391624"/>
                          <a:gd name="connsiteY12" fmla="*/ 22176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27396 w 1391624"/>
                          <a:gd name="connsiteY11" fmla="*/ 78757 h 1289453"/>
                          <a:gd name="connsiteX12" fmla="*/ 260962 w 1391624"/>
                          <a:gd name="connsiteY12" fmla="*/ 22176 h 1289453"/>
                          <a:gd name="connsiteX13" fmla="*/ 315654 w 1391624"/>
                          <a:gd name="connsiteY13" fmla="*/ 68741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27396 w 1391624"/>
                          <a:gd name="connsiteY11" fmla="*/ 78757 h 1289453"/>
                          <a:gd name="connsiteX12" fmla="*/ 260962 w 1391624"/>
                          <a:gd name="connsiteY12" fmla="*/ 22176 h 1289453"/>
                          <a:gd name="connsiteX13" fmla="*/ 298985 w 1391624"/>
                          <a:gd name="connsiteY13" fmla="*/ 75884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27396 w 1391624"/>
                          <a:gd name="connsiteY11" fmla="*/ 78757 h 1289453"/>
                          <a:gd name="connsiteX12" fmla="*/ 260962 w 1391624"/>
                          <a:gd name="connsiteY12" fmla="*/ 22176 h 1289453"/>
                          <a:gd name="connsiteX13" fmla="*/ 298985 w 1391624"/>
                          <a:gd name="connsiteY13" fmla="*/ 75884 h 1289453"/>
                          <a:gd name="connsiteX14" fmla="*/ 352847 w 1391624"/>
                          <a:gd name="connsiteY14" fmla="*/ 25047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27396 w 1391624"/>
                          <a:gd name="connsiteY11" fmla="*/ 78757 h 1289453"/>
                          <a:gd name="connsiteX12" fmla="*/ 260962 w 1391624"/>
                          <a:gd name="connsiteY12" fmla="*/ 22176 h 1289453"/>
                          <a:gd name="connsiteX13" fmla="*/ 298985 w 1391624"/>
                          <a:gd name="connsiteY13" fmla="*/ 75884 h 1289453"/>
                          <a:gd name="connsiteX14" fmla="*/ 336179 w 1391624"/>
                          <a:gd name="connsiteY14" fmla="*/ 22666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3 h 1289453"/>
                          <a:gd name="connsiteX1" fmla="*/ 490279 w 1391624"/>
                          <a:gd name="connsiteY1" fmla="*/ 1198248 h 1289453"/>
                          <a:gd name="connsiteX2" fmla="*/ 17204 w 1391624"/>
                          <a:gd name="connsiteY2" fmla="*/ 113947 h 1289453"/>
                          <a:gd name="connsiteX3" fmla="*/ 47367 w 1391624"/>
                          <a:gd name="connsiteY3" fmla="*/ 113154 h 1289453"/>
                          <a:gd name="connsiteX4" fmla="*/ 52206 w 1391624"/>
                          <a:gd name="connsiteY4" fmla="*/ 54454 h 1289453"/>
                          <a:gd name="connsiteX5" fmla="*/ 80704 w 1391624"/>
                          <a:gd name="connsiteY5" fmla="*/ 110772 h 1289453"/>
                          <a:gd name="connsiteX6" fmla="*/ 95180 w 1391624"/>
                          <a:gd name="connsiteY6" fmla="*/ 58271 h 1289453"/>
                          <a:gd name="connsiteX7" fmla="*/ 124358 w 1391624"/>
                          <a:gd name="connsiteY7" fmla="*/ 106010 h 1289453"/>
                          <a:gd name="connsiteX8" fmla="*/ 140160 w 1391624"/>
                          <a:gd name="connsiteY8" fmla="*/ 35630 h 1289453"/>
                          <a:gd name="connsiteX9" fmla="*/ 169716 w 1391624"/>
                          <a:gd name="connsiteY9" fmla="*/ 86959 h 1289453"/>
                          <a:gd name="connsiteX10" fmla="*/ 201354 w 1391624"/>
                          <a:gd name="connsiteY10" fmla="*/ 26635 h 1289453"/>
                          <a:gd name="connsiteX11" fmla="*/ 227396 w 1391624"/>
                          <a:gd name="connsiteY11" fmla="*/ 78757 h 1289453"/>
                          <a:gd name="connsiteX12" fmla="*/ 260962 w 1391624"/>
                          <a:gd name="connsiteY12" fmla="*/ 22176 h 1289453"/>
                          <a:gd name="connsiteX13" fmla="*/ 298985 w 1391624"/>
                          <a:gd name="connsiteY13" fmla="*/ 75884 h 1289453"/>
                          <a:gd name="connsiteX14" fmla="*/ 336179 w 1391624"/>
                          <a:gd name="connsiteY14" fmla="*/ 22666 h 1289453"/>
                          <a:gd name="connsiteX15" fmla="*/ 368041 w 1391624"/>
                          <a:gd name="connsiteY15" fmla="*/ 78227 h 1289453"/>
                          <a:gd name="connsiteX16" fmla="*/ 394609 w 1391624"/>
                          <a:gd name="connsiteY16" fmla="*/ 134 h 1289453"/>
                          <a:gd name="connsiteX17" fmla="*/ 409241 w 1391624"/>
                          <a:gd name="connsiteY17" fmla="*/ 51354 h 1289453"/>
                          <a:gd name="connsiteX18" fmla="*/ 449004 w 1391624"/>
                          <a:gd name="connsiteY18" fmla="*/ 6791 h 1289453"/>
                          <a:gd name="connsiteX19" fmla="*/ 460948 w 1391624"/>
                          <a:gd name="connsiteY19" fmla="*/ 79778 h 1289453"/>
                          <a:gd name="connsiteX20" fmla="*/ 503772 w 1391624"/>
                          <a:gd name="connsiteY20" fmla="*/ 63147 h 1289453"/>
                          <a:gd name="connsiteX21" fmla="*/ 525204 w 1391624"/>
                          <a:gd name="connsiteY21" fmla="*/ 25047 h 1289453"/>
                          <a:gd name="connsiteX22" fmla="*/ 547429 w 1391624"/>
                          <a:gd name="connsiteY22" fmla="*/ 66322 h 1289453"/>
                          <a:gd name="connsiteX23" fmla="*/ 581598 w 1391624"/>
                          <a:gd name="connsiteY23" fmla="*/ 21268 h 1289453"/>
                          <a:gd name="connsiteX24" fmla="*/ 610929 w 1391624"/>
                          <a:gd name="connsiteY24" fmla="*/ 72672 h 1289453"/>
                          <a:gd name="connsiteX25" fmla="*/ 633154 w 1391624"/>
                          <a:gd name="connsiteY25" fmla="*/ 25047 h 1289453"/>
                          <a:gd name="connsiteX26" fmla="*/ 651411 w 1391624"/>
                          <a:gd name="connsiteY26" fmla="*/ 75054 h 1289453"/>
                          <a:gd name="connsiteX27" fmla="*/ 693479 w 1391624"/>
                          <a:gd name="connsiteY27" fmla="*/ 18697 h 1289453"/>
                          <a:gd name="connsiteX28" fmla="*/ 712529 w 1391624"/>
                          <a:gd name="connsiteY28" fmla="*/ 72672 h 1289453"/>
                          <a:gd name="connsiteX29" fmla="*/ 737136 w 1391624"/>
                          <a:gd name="connsiteY29" fmla="*/ 48066 h 1289453"/>
                          <a:gd name="connsiteX30" fmla="*/ 753804 w 1391624"/>
                          <a:gd name="connsiteY30" fmla="*/ 98072 h 1289453"/>
                          <a:gd name="connsiteX31" fmla="*/ 779155 w 1391624"/>
                          <a:gd name="connsiteY31" fmla="*/ 40549 h 1289453"/>
                          <a:gd name="connsiteX32" fmla="*/ 815898 w 1391624"/>
                          <a:gd name="connsiteY32" fmla="*/ 97927 h 1289453"/>
                          <a:gd name="connsiteX33" fmla="*/ 841212 w 1391624"/>
                          <a:gd name="connsiteY33" fmla="*/ 47884 h 1289453"/>
                          <a:gd name="connsiteX34" fmla="*/ 865254 w 1391624"/>
                          <a:gd name="connsiteY34" fmla="*/ 114644 h 1289453"/>
                          <a:gd name="connsiteX35" fmla="*/ 886734 w 1391624"/>
                          <a:gd name="connsiteY35" fmla="*/ 40271 h 1289453"/>
                          <a:gd name="connsiteX36" fmla="*/ 905689 w 1391624"/>
                          <a:gd name="connsiteY36" fmla="*/ 112407 h 1289453"/>
                          <a:gd name="connsiteX37" fmla="*/ 921237 w 1391624"/>
                          <a:gd name="connsiteY37" fmla="*/ 46622 h 1289453"/>
                          <a:gd name="connsiteX38" fmla="*/ 960970 w 1391624"/>
                          <a:gd name="connsiteY38" fmla="*/ 109215 h 1289453"/>
                          <a:gd name="connsiteX39" fmla="*/ 977580 w 1391624"/>
                          <a:gd name="connsiteY39" fmla="*/ 42493 h 1289453"/>
                          <a:gd name="connsiteX40" fmla="*/ 1008283 w 1391624"/>
                          <a:gd name="connsiteY40" fmla="*/ 94633 h 1289453"/>
                          <a:gd name="connsiteX41" fmla="*/ 1034708 w 1391624"/>
                          <a:gd name="connsiteY41" fmla="*/ 42486 h 1289453"/>
                          <a:gd name="connsiteX42" fmla="*/ 1053924 w 1391624"/>
                          <a:gd name="connsiteY42" fmla="*/ 89818 h 1289453"/>
                          <a:gd name="connsiteX43" fmla="*/ 1097530 w 1391624"/>
                          <a:gd name="connsiteY43" fmla="*/ 36713 h 1289453"/>
                          <a:gd name="connsiteX44" fmla="*/ 1134252 w 1391624"/>
                          <a:gd name="connsiteY44" fmla="*/ 97231 h 1289453"/>
                          <a:gd name="connsiteX45" fmla="*/ 1192844 w 1391624"/>
                          <a:gd name="connsiteY45" fmla="*/ 43292 h 1289453"/>
                          <a:gd name="connsiteX46" fmla="*/ 1217661 w 1391624"/>
                          <a:gd name="connsiteY46" fmla="*/ 101345 h 1289453"/>
                          <a:gd name="connsiteX47" fmla="*/ 1266089 w 1391624"/>
                          <a:gd name="connsiteY47" fmla="*/ 46011 h 1289453"/>
                          <a:gd name="connsiteX48" fmla="*/ 1286249 w 1391624"/>
                          <a:gd name="connsiteY48" fmla="*/ 105849 h 1289453"/>
                          <a:gd name="connsiteX49" fmla="*/ 1323549 w 1391624"/>
                          <a:gd name="connsiteY49" fmla="*/ 62661 h 1289453"/>
                          <a:gd name="connsiteX50" fmla="*/ 1337631 w 1391624"/>
                          <a:gd name="connsiteY50" fmla="*/ 116185 h 1289453"/>
                          <a:gd name="connsiteX51" fmla="*/ 1384722 w 1391624"/>
                          <a:gd name="connsiteY51" fmla="*/ 129822 h 1289453"/>
                          <a:gd name="connsiteX52" fmla="*/ 988754 w 1391624"/>
                          <a:gd name="connsiteY52" fmla="*/ 1183922 h 1289453"/>
                          <a:gd name="connsiteX53" fmla="*/ 985579 w 1391624"/>
                          <a:gd name="connsiteY53" fmla="*/ 1282347 h 1289453"/>
                          <a:gd name="connsiteX0" fmla="*/ 492698 w 1391624"/>
                          <a:gd name="connsiteY0" fmla="*/ 1289451 h 1289451"/>
                          <a:gd name="connsiteX1" fmla="*/ 490279 w 1391624"/>
                          <a:gd name="connsiteY1" fmla="*/ 1198246 h 1289451"/>
                          <a:gd name="connsiteX2" fmla="*/ 17204 w 1391624"/>
                          <a:gd name="connsiteY2" fmla="*/ 113945 h 1289451"/>
                          <a:gd name="connsiteX3" fmla="*/ 47367 w 1391624"/>
                          <a:gd name="connsiteY3" fmla="*/ 113152 h 1289451"/>
                          <a:gd name="connsiteX4" fmla="*/ 52206 w 1391624"/>
                          <a:gd name="connsiteY4" fmla="*/ 54452 h 1289451"/>
                          <a:gd name="connsiteX5" fmla="*/ 80704 w 1391624"/>
                          <a:gd name="connsiteY5" fmla="*/ 110770 h 1289451"/>
                          <a:gd name="connsiteX6" fmla="*/ 95180 w 1391624"/>
                          <a:gd name="connsiteY6" fmla="*/ 58269 h 1289451"/>
                          <a:gd name="connsiteX7" fmla="*/ 124358 w 1391624"/>
                          <a:gd name="connsiteY7" fmla="*/ 106008 h 1289451"/>
                          <a:gd name="connsiteX8" fmla="*/ 140160 w 1391624"/>
                          <a:gd name="connsiteY8" fmla="*/ 35628 h 1289451"/>
                          <a:gd name="connsiteX9" fmla="*/ 169716 w 1391624"/>
                          <a:gd name="connsiteY9" fmla="*/ 86957 h 1289451"/>
                          <a:gd name="connsiteX10" fmla="*/ 201354 w 1391624"/>
                          <a:gd name="connsiteY10" fmla="*/ 26633 h 1289451"/>
                          <a:gd name="connsiteX11" fmla="*/ 227396 w 1391624"/>
                          <a:gd name="connsiteY11" fmla="*/ 78755 h 1289451"/>
                          <a:gd name="connsiteX12" fmla="*/ 260962 w 1391624"/>
                          <a:gd name="connsiteY12" fmla="*/ 22174 h 1289451"/>
                          <a:gd name="connsiteX13" fmla="*/ 298985 w 1391624"/>
                          <a:gd name="connsiteY13" fmla="*/ 75882 h 1289451"/>
                          <a:gd name="connsiteX14" fmla="*/ 321891 w 1391624"/>
                          <a:gd name="connsiteY14" fmla="*/ 17901 h 1289451"/>
                          <a:gd name="connsiteX15" fmla="*/ 368041 w 1391624"/>
                          <a:gd name="connsiteY15" fmla="*/ 78225 h 1289451"/>
                          <a:gd name="connsiteX16" fmla="*/ 394609 w 1391624"/>
                          <a:gd name="connsiteY16" fmla="*/ 132 h 1289451"/>
                          <a:gd name="connsiteX17" fmla="*/ 409241 w 1391624"/>
                          <a:gd name="connsiteY17" fmla="*/ 51352 h 1289451"/>
                          <a:gd name="connsiteX18" fmla="*/ 449004 w 1391624"/>
                          <a:gd name="connsiteY18" fmla="*/ 6789 h 1289451"/>
                          <a:gd name="connsiteX19" fmla="*/ 460948 w 1391624"/>
                          <a:gd name="connsiteY19" fmla="*/ 79776 h 1289451"/>
                          <a:gd name="connsiteX20" fmla="*/ 503772 w 1391624"/>
                          <a:gd name="connsiteY20" fmla="*/ 63145 h 1289451"/>
                          <a:gd name="connsiteX21" fmla="*/ 525204 w 1391624"/>
                          <a:gd name="connsiteY21" fmla="*/ 25045 h 1289451"/>
                          <a:gd name="connsiteX22" fmla="*/ 547429 w 1391624"/>
                          <a:gd name="connsiteY22" fmla="*/ 66320 h 1289451"/>
                          <a:gd name="connsiteX23" fmla="*/ 581598 w 1391624"/>
                          <a:gd name="connsiteY23" fmla="*/ 21266 h 1289451"/>
                          <a:gd name="connsiteX24" fmla="*/ 610929 w 1391624"/>
                          <a:gd name="connsiteY24" fmla="*/ 72670 h 1289451"/>
                          <a:gd name="connsiteX25" fmla="*/ 633154 w 1391624"/>
                          <a:gd name="connsiteY25" fmla="*/ 25045 h 1289451"/>
                          <a:gd name="connsiteX26" fmla="*/ 651411 w 1391624"/>
                          <a:gd name="connsiteY26" fmla="*/ 75052 h 1289451"/>
                          <a:gd name="connsiteX27" fmla="*/ 693479 w 1391624"/>
                          <a:gd name="connsiteY27" fmla="*/ 18695 h 1289451"/>
                          <a:gd name="connsiteX28" fmla="*/ 712529 w 1391624"/>
                          <a:gd name="connsiteY28" fmla="*/ 72670 h 1289451"/>
                          <a:gd name="connsiteX29" fmla="*/ 737136 w 1391624"/>
                          <a:gd name="connsiteY29" fmla="*/ 48064 h 1289451"/>
                          <a:gd name="connsiteX30" fmla="*/ 753804 w 1391624"/>
                          <a:gd name="connsiteY30" fmla="*/ 98070 h 1289451"/>
                          <a:gd name="connsiteX31" fmla="*/ 779155 w 1391624"/>
                          <a:gd name="connsiteY31" fmla="*/ 40547 h 1289451"/>
                          <a:gd name="connsiteX32" fmla="*/ 815898 w 1391624"/>
                          <a:gd name="connsiteY32" fmla="*/ 97925 h 1289451"/>
                          <a:gd name="connsiteX33" fmla="*/ 841212 w 1391624"/>
                          <a:gd name="connsiteY33" fmla="*/ 47882 h 1289451"/>
                          <a:gd name="connsiteX34" fmla="*/ 865254 w 1391624"/>
                          <a:gd name="connsiteY34" fmla="*/ 114642 h 1289451"/>
                          <a:gd name="connsiteX35" fmla="*/ 886734 w 1391624"/>
                          <a:gd name="connsiteY35" fmla="*/ 40269 h 1289451"/>
                          <a:gd name="connsiteX36" fmla="*/ 905689 w 1391624"/>
                          <a:gd name="connsiteY36" fmla="*/ 112405 h 1289451"/>
                          <a:gd name="connsiteX37" fmla="*/ 921237 w 1391624"/>
                          <a:gd name="connsiteY37" fmla="*/ 46620 h 1289451"/>
                          <a:gd name="connsiteX38" fmla="*/ 960970 w 1391624"/>
                          <a:gd name="connsiteY38" fmla="*/ 109213 h 1289451"/>
                          <a:gd name="connsiteX39" fmla="*/ 977580 w 1391624"/>
                          <a:gd name="connsiteY39" fmla="*/ 42491 h 1289451"/>
                          <a:gd name="connsiteX40" fmla="*/ 1008283 w 1391624"/>
                          <a:gd name="connsiteY40" fmla="*/ 94631 h 1289451"/>
                          <a:gd name="connsiteX41" fmla="*/ 1034708 w 1391624"/>
                          <a:gd name="connsiteY41" fmla="*/ 42484 h 1289451"/>
                          <a:gd name="connsiteX42" fmla="*/ 1053924 w 1391624"/>
                          <a:gd name="connsiteY42" fmla="*/ 89816 h 1289451"/>
                          <a:gd name="connsiteX43" fmla="*/ 1097530 w 1391624"/>
                          <a:gd name="connsiteY43" fmla="*/ 36711 h 1289451"/>
                          <a:gd name="connsiteX44" fmla="*/ 1134252 w 1391624"/>
                          <a:gd name="connsiteY44" fmla="*/ 97229 h 1289451"/>
                          <a:gd name="connsiteX45" fmla="*/ 1192844 w 1391624"/>
                          <a:gd name="connsiteY45" fmla="*/ 43290 h 1289451"/>
                          <a:gd name="connsiteX46" fmla="*/ 1217661 w 1391624"/>
                          <a:gd name="connsiteY46" fmla="*/ 101343 h 1289451"/>
                          <a:gd name="connsiteX47" fmla="*/ 1266089 w 1391624"/>
                          <a:gd name="connsiteY47" fmla="*/ 46009 h 1289451"/>
                          <a:gd name="connsiteX48" fmla="*/ 1286249 w 1391624"/>
                          <a:gd name="connsiteY48" fmla="*/ 105847 h 1289451"/>
                          <a:gd name="connsiteX49" fmla="*/ 1323549 w 1391624"/>
                          <a:gd name="connsiteY49" fmla="*/ 62659 h 1289451"/>
                          <a:gd name="connsiteX50" fmla="*/ 1337631 w 1391624"/>
                          <a:gd name="connsiteY50" fmla="*/ 116183 h 1289451"/>
                          <a:gd name="connsiteX51" fmla="*/ 1384722 w 1391624"/>
                          <a:gd name="connsiteY51" fmla="*/ 129820 h 1289451"/>
                          <a:gd name="connsiteX52" fmla="*/ 988754 w 1391624"/>
                          <a:gd name="connsiteY52" fmla="*/ 1183920 h 1289451"/>
                          <a:gd name="connsiteX53" fmla="*/ 985579 w 1391624"/>
                          <a:gd name="connsiteY53" fmla="*/ 1282345 h 1289451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94609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8 w 1391624"/>
                          <a:gd name="connsiteY19" fmla="*/ 79789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94609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8 w 1391624"/>
                          <a:gd name="connsiteY19" fmla="*/ 79789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8 w 1391624"/>
                          <a:gd name="connsiteY19" fmla="*/ 79789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8 w 1391624"/>
                          <a:gd name="connsiteY19" fmla="*/ 79789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8 w 1391624"/>
                          <a:gd name="connsiteY19" fmla="*/ 79789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8 w 1391624"/>
                          <a:gd name="connsiteY19" fmla="*/ 79789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5710 w 1391624"/>
                          <a:gd name="connsiteY19" fmla="*/ 55976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3595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503772 w 1391624"/>
                          <a:gd name="connsiteY20" fmla="*/ 63158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22676 h 1289464"/>
                          <a:gd name="connsiteX21" fmla="*/ 525204 w 1391624"/>
                          <a:gd name="connsiteY21" fmla="*/ 25058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22676 h 1289464"/>
                          <a:gd name="connsiteX21" fmla="*/ 508535 w 1391624"/>
                          <a:gd name="connsiteY21" fmla="*/ 56014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47429 w 1391624"/>
                          <a:gd name="connsiteY22" fmla="*/ 66333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45048 w 1391624"/>
                          <a:gd name="connsiteY22" fmla="*/ 56808 h 1289464"/>
                          <a:gd name="connsiteX23" fmla="*/ 581598 w 1391624"/>
                          <a:gd name="connsiteY23" fmla="*/ 21279 h 1289464"/>
                          <a:gd name="connsiteX24" fmla="*/ 610929 w 1391624"/>
                          <a:gd name="connsiteY24" fmla="*/ 72683 h 1289464"/>
                          <a:gd name="connsiteX25" fmla="*/ 633154 w 1391624"/>
                          <a:gd name="connsiteY25" fmla="*/ 25058 h 1289464"/>
                          <a:gd name="connsiteX26" fmla="*/ 651411 w 1391624"/>
                          <a:gd name="connsiteY26" fmla="*/ 75065 h 1289464"/>
                          <a:gd name="connsiteX27" fmla="*/ 693479 w 1391624"/>
                          <a:gd name="connsiteY27" fmla="*/ 18708 h 1289464"/>
                          <a:gd name="connsiteX28" fmla="*/ 712529 w 1391624"/>
                          <a:gd name="connsiteY28" fmla="*/ 72683 h 1289464"/>
                          <a:gd name="connsiteX29" fmla="*/ 737136 w 1391624"/>
                          <a:gd name="connsiteY29" fmla="*/ 48077 h 1289464"/>
                          <a:gd name="connsiteX30" fmla="*/ 753804 w 1391624"/>
                          <a:gd name="connsiteY30" fmla="*/ 98083 h 1289464"/>
                          <a:gd name="connsiteX31" fmla="*/ 779155 w 1391624"/>
                          <a:gd name="connsiteY31" fmla="*/ 40560 h 1289464"/>
                          <a:gd name="connsiteX32" fmla="*/ 815898 w 1391624"/>
                          <a:gd name="connsiteY32" fmla="*/ 97938 h 1289464"/>
                          <a:gd name="connsiteX33" fmla="*/ 841212 w 1391624"/>
                          <a:gd name="connsiteY33" fmla="*/ 47895 h 1289464"/>
                          <a:gd name="connsiteX34" fmla="*/ 865254 w 1391624"/>
                          <a:gd name="connsiteY34" fmla="*/ 114655 h 1289464"/>
                          <a:gd name="connsiteX35" fmla="*/ 886734 w 1391624"/>
                          <a:gd name="connsiteY35" fmla="*/ 40282 h 1289464"/>
                          <a:gd name="connsiteX36" fmla="*/ 905689 w 1391624"/>
                          <a:gd name="connsiteY36" fmla="*/ 112418 h 1289464"/>
                          <a:gd name="connsiteX37" fmla="*/ 921237 w 1391624"/>
                          <a:gd name="connsiteY37" fmla="*/ 46633 h 1289464"/>
                          <a:gd name="connsiteX38" fmla="*/ 960970 w 1391624"/>
                          <a:gd name="connsiteY38" fmla="*/ 109226 h 1289464"/>
                          <a:gd name="connsiteX39" fmla="*/ 977580 w 1391624"/>
                          <a:gd name="connsiteY39" fmla="*/ 42504 h 1289464"/>
                          <a:gd name="connsiteX40" fmla="*/ 1008283 w 1391624"/>
                          <a:gd name="connsiteY40" fmla="*/ 94644 h 1289464"/>
                          <a:gd name="connsiteX41" fmla="*/ 1034708 w 1391624"/>
                          <a:gd name="connsiteY41" fmla="*/ 42497 h 1289464"/>
                          <a:gd name="connsiteX42" fmla="*/ 1053924 w 1391624"/>
                          <a:gd name="connsiteY42" fmla="*/ 89829 h 1289464"/>
                          <a:gd name="connsiteX43" fmla="*/ 1097530 w 1391624"/>
                          <a:gd name="connsiteY43" fmla="*/ 36724 h 1289464"/>
                          <a:gd name="connsiteX44" fmla="*/ 1134252 w 1391624"/>
                          <a:gd name="connsiteY44" fmla="*/ 97242 h 1289464"/>
                          <a:gd name="connsiteX45" fmla="*/ 1192844 w 1391624"/>
                          <a:gd name="connsiteY45" fmla="*/ 43303 h 1289464"/>
                          <a:gd name="connsiteX46" fmla="*/ 1217661 w 1391624"/>
                          <a:gd name="connsiteY46" fmla="*/ 101356 h 1289464"/>
                          <a:gd name="connsiteX47" fmla="*/ 1266089 w 1391624"/>
                          <a:gd name="connsiteY47" fmla="*/ 46022 h 1289464"/>
                          <a:gd name="connsiteX48" fmla="*/ 1286249 w 1391624"/>
                          <a:gd name="connsiteY48" fmla="*/ 105860 h 1289464"/>
                          <a:gd name="connsiteX49" fmla="*/ 1323549 w 1391624"/>
                          <a:gd name="connsiteY49" fmla="*/ 62672 h 1289464"/>
                          <a:gd name="connsiteX50" fmla="*/ 1337631 w 1391624"/>
                          <a:gd name="connsiteY50" fmla="*/ 116196 h 1289464"/>
                          <a:gd name="connsiteX51" fmla="*/ 1384722 w 1391624"/>
                          <a:gd name="connsiteY51" fmla="*/ 129833 h 1289464"/>
                          <a:gd name="connsiteX52" fmla="*/ 988754 w 1391624"/>
                          <a:gd name="connsiteY52" fmla="*/ 1183933 h 1289464"/>
                          <a:gd name="connsiteX53" fmla="*/ 985579 w 1391624"/>
                          <a:gd name="connsiteY53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81598 w 1391624"/>
                          <a:gd name="connsiteY22" fmla="*/ 21279 h 1289464"/>
                          <a:gd name="connsiteX23" fmla="*/ 610929 w 1391624"/>
                          <a:gd name="connsiteY23" fmla="*/ 72683 h 1289464"/>
                          <a:gd name="connsiteX24" fmla="*/ 633154 w 1391624"/>
                          <a:gd name="connsiteY24" fmla="*/ 25058 h 1289464"/>
                          <a:gd name="connsiteX25" fmla="*/ 651411 w 1391624"/>
                          <a:gd name="connsiteY25" fmla="*/ 75065 h 1289464"/>
                          <a:gd name="connsiteX26" fmla="*/ 693479 w 1391624"/>
                          <a:gd name="connsiteY26" fmla="*/ 18708 h 1289464"/>
                          <a:gd name="connsiteX27" fmla="*/ 712529 w 1391624"/>
                          <a:gd name="connsiteY27" fmla="*/ 72683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610929 w 1391624"/>
                          <a:gd name="connsiteY23" fmla="*/ 72683 h 1289464"/>
                          <a:gd name="connsiteX24" fmla="*/ 633154 w 1391624"/>
                          <a:gd name="connsiteY24" fmla="*/ 25058 h 1289464"/>
                          <a:gd name="connsiteX25" fmla="*/ 651411 w 1391624"/>
                          <a:gd name="connsiteY25" fmla="*/ 75065 h 1289464"/>
                          <a:gd name="connsiteX26" fmla="*/ 693479 w 1391624"/>
                          <a:gd name="connsiteY26" fmla="*/ 18708 h 1289464"/>
                          <a:gd name="connsiteX27" fmla="*/ 712529 w 1391624"/>
                          <a:gd name="connsiteY27" fmla="*/ 72683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633154 w 1391624"/>
                          <a:gd name="connsiteY24" fmla="*/ 25058 h 1289464"/>
                          <a:gd name="connsiteX25" fmla="*/ 651411 w 1391624"/>
                          <a:gd name="connsiteY25" fmla="*/ 75065 h 1289464"/>
                          <a:gd name="connsiteX26" fmla="*/ 693479 w 1391624"/>
                          <a:gd name="connsiteY26" fmla="*/ 18708 h 1289464"/>
                          <a:gd name="connsiteX27" fmla="*/ 712529 w 1391624"/>
                          <a:gd name="connsiteY27" fmla="*/ 72683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633154 w 1391624"/>
                          <a:gd name="connsiteY24" fmla="*/ 25058 h 1289464"/>
                          <a:gd name="connsiteX25" fmla="*/ 651411 w 1391624"/>
                          <a:gd name="connsiteY25" fmla="*/ 75065 h 1289464"/>
                          <a:gd name="connsiteX26" fmla="*/ 693479 w 1391624"/>
                          <a:gd name="connsiteY26" fmla="*/ 18708 h 1289464"/>
                          <a:gd name="connsiteX27" fmla="*/ 712529 w 1391624"/>
                          <a:gd name="connsiteY27" fmla="*/ 72683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651411 w 1391624"/>
                          <a:gd name="connsiteY25" fmla="*/ 75065 h 1289464"/>
                          <a:gd name="connsiteX26" fmla="*/ 693479 w 1391624"/>
                          <a:gd name="connsiteY26" fmla="*/ 18708 h 1289464"/>
                          <a:gd name="connsiteX27" fmla="*/ 712529 w 1391624"/>
                          <a:gd name="connsiteY27" fmla="*/ 72683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93479 w 1391624"/>
                          <a:gd name="connsiteY26" fmla="*/ 18708 h 1289464"/>
                          <a:gd name="connsiteX27" fmla="*/ 712529 w 1391624"/>
                          <a:gd name="connsiteY27" fmla="*/ 72683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93479 w 1391624"/>
                          <a:gd name="connsiteY26" fmla="*/ 18708 h 1289464"/>
                          <a:gd name="connsiteX27" fmla="*/ 712529 w 1391624"/>
                          <a:gd name="connsiteY27" fmla="*/ 72683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712529 w 1391624"/>
                          <a:gd name="connsiteY27" fmla="*/ 72683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737136 w 1391624"/>
                          <a:gd name="connsiteY28" fmla="*/ 48077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753804 w 1391624"/>
                          <a:gd name="connsiteY29" fmla="*/ 98083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79155 w 1391624"/>
                          <a:gd name="connsiteY30" fmla="*/ 4056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815898 w 1391624"/>
                          <a:gd name="connsiteY31" fmla="*/ 97938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841212 w 1391624"/>
                          <a:gd name="connsiteY32" fmla="*/ 4789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865254 w 1391624"/>
                          <a:gd name="connsiteY33" fmla="*/ 11465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808104 w 1391624"/>
                          <a:gd name="connsiteY33" fmla="*/ 9560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808104 w 1391624"/>
                          <a:gd name="connsiteY33" fmla="*/ 95605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86734 w 1391624"/>
                          <a:gd name="connsiteY34" fmla="*/ 40282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905689 w 1391624"/>
                          <a:gd name="connsiteY35" fmla="*/ 112418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921237 w 1391624"/>
                          <a:gd name="connsiteY36" fmla="*/ 46633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60970 w 1391624"/>
                          <a:gd name="connsiteY37" fmla="*/ 109226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77580 w 1391624"/>
                          <a:gd name="connsiteY38" fmla="*/ 42504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1008283 w 1391624"/>
                          <a:gd name="connsiteY39" fmla="*/ 94644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86851 w 1391624"/>
                          <a:gd name="connsiteY39" fmla="*/ 101788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86851 w 1391624"/>
                          <a:gd name="connsiteY39" fmla="*/ 101788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34708 w 1391624"/>
                          <a:gd name="connsiteY40" fmla="*/ 42497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53924 w 1391624"/>
                          <a:gd name="connsiteY41" fmla="*/ 89829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7530 w 1391624"/>
                          <a:gd name="connsiteY42" fmla="*/ 36724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34252 w 1391624"/>
                          <a:gd name="connsiteY43" fmla="*/ 97242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19964 w 1391624"/>
                          <a:gd name="connsiteY43" fmla="*/ 102005 h 1289464"/>
                          <a:gd name="connsiteX44" fmla="*/ 1192844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19964 w 1391624"/>
                          <a:gd name="connsiteY43" fmla="*/ 102005 h 1289464"/>
                          <a:gd name="connsiteX44" fmla="*/ 1169031 w 1391624"/>
                          <a:gd name="connsiteY44" fmla="*/ 43303 h 1289464"/>
                          <a:gd name="connsiteX45" fmla="*/ 1217661 w 1391624"/>
                          <a:gd name="connsiteY45" fmla="*/ 101356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19964 w 1391624"/>
                          <a:gd name="connsiteY43" fmla="*/ 102005 h 1289464"/>
                          <a:gd name="connsiteX44" fmla="*/ 1169031 w 1391624"/>
                          <a:gd name="connsiteY44" fmla="*/ 43303 h 1289464"/>
                          <a:gd name="connsiteX45" fmla="*/ 1205755 w 1391624"/>
                          <a:gd name="connsiteY45" fmla="*/ 103737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19964 w 1391624"/>
                          <a:gd name="connsiteY43" fmla="*/ 102005 h 1289464"/>
                          <a:gd name="connsiteX44" fmla="*/ 1169031 w 1391624"/>
                          <a:gd name="connsiteY44" fmla="*/ 43303 h 1289464"/>
                          <a:gd name="connsiteX45" fmla="*/ 1205755 w 1391624"/>
                          <a:gd name="connsiteY45" fmla="*/ 103737 h 1289464"/>
                          <a:gd name="connsiteX46" fmla="*/ 1266089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19964 w 1391624"/>
                          <a:gd name="connsiteY43" fmla="*/ 102005 h 1289464"/>
                          <a:gd name="connsiteX44" fmla="*/ 1169031 w 1391624"/>
                          <a:gd name="connsiteY44" fmla="*/ 43303 h 1289464"/>
                          <a:gd name="connsiteX45" fmla="*/ 1205755 w 1391624"/>
                          <a:gd name="connsiteY45" fmla="*/ 103737 h 1289464"/>
                          <a:gd name="connsiteX46" fmla="*/ 1249421 w 1391624"/>
                          <a:gd name="connsiteY46" fmla="*/ 46022 h 1289464"/>
                          <a:gd name="connsiteX47" fmla="*/ 1286249 w 1391624"/>
                          <a:gd name="connsiteY47" fmla="*/ 105860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19964 w 1391624"/>
                          <a:gd name="connsiteY43" fmla="*/ 102005 h 1289464"/>
                          <a:gd name="connsiteX44" fmla="*/ 1169031 w 1391624"/>
                          <a:gd name="connsiteY44" fmla="*/ 43303 h 1289464"/>
                          <a:gd name="connsiteX45" fmla="*/ 1205755 w 1391624"/>
                          <a:gd name="connsiteY45" fmla="*/ 103737 h 1289464"/>
                          <a:gd name="connsiteX46" fmla="*/ 1249421 w 1391624"/>
                          <a:gd name="connsiteY46" fmla="*/ 46022 h 1289464"/>
                          <a:gd name="connsiteX47" fmla="*/ 1264818 w 1391624"/>
                          <a:gd name="connsiteY47" fmla="*/ 108242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391624"/>
                          <a:gd name="connsiteY0" fmla="*/ 1289464 h 1289464"/>
                          <a:gd name="connsiteX1" fmla="*/ 490279 w 1391624"/>
                          <a:gd name="connsiteY1" fmla="*/ 1198259 h 1289464"/>
                          <a:gd name="connsiteX2" fmla="*/ 17204 w 1391624"/>
                          <a:gd name="connsiteY2" fmla="*/ 113958 h 1289464"/>
                          <a:gd name="connsiteX3" fmla="*/ 47367 w 1391624"/>
                          <a:gd name="connsiteY3" fmla="*/ 113165 h 1289464"/>
                          <a:gd name="connsiteX4" fmla="*/ 52206 w 1391624"/>
                          <a:gd name="connsiteY4" fmla="*/ 54465 h 1289464"/>
                          <a:gd name="connsiteX5" fmla="*/ 80704 w 1391624"/>
                          <a:gd name="connsiteY5" fmla="*/ 110783 h 1289464"/>
                          <a:gd name="connsiteX6" fmla="*/ 95180 w 1391624"/>
                          <a:gd name="connsiteY6" fmla="*/ 58282 h 1289464"/>
                          <a:gd name="connsiteX7" fmla="*/ 124358 w 1391624"/>
                          <a:gd name="connsiteY7" fmla="*/ 106021 h 1289464"/>
                          <a:gd name="connsiteX8" fmla="*/ 140160 w 1391624"/>
                          <a:gd name="connsiteY8" fmla="*/ 35641 h 1289464"/>
                          <a:gd name="connsiteX9" fmla="*/ 169716 w 1391624"/>
                          <a:gd name="connsiteY9" fmla="*/ 86970 h 1289464"/>
                          <a:gd name="connsiteX10" fmla="*/ 201354 w 1391624"/>
                          <a:gd name="connsiteY10" fmla="*/ 26646 h 1289464"/>
                          <a:gd name="connsiteX11" fmla="*/ 227396 w 1391624"/>
                          <a:gd name="connsiteY11" fmla="*/ 78768 h 1289464"/>
                          <a:gd name="connsiteX12" fmla="*/ 260962 w 1391624"/>
                          <a:gd name="connsiteY12" fmla="*/ 22187 h 1289464"/>
                          <a:gd name="connsiteX13" fmla="*/ 298985 w 1391624"/>
                          <a:gd name="connsiteY13" fmla="*/ 75895 h 1289464"/>
                          <a:gd name="connsiteX14" fmla="*/ 321891 w 1391624"/>
                          <a:gd name="connsiteY14" fmla="*/ 17914 h 1289464"/>
                          <a:gd name="connsiteX15" fmla="*/ 353754 w 1391624"/>
                          <a:gd name="connsiteY15" fmla="*/ 71094 h 1289464"/>
                          <a:gd name="connsiteX16" fmla="*/ 382703 w 1391624"/>
                          <a:gd name="connsiteY16" fmla="*/ 145 h 1289464"/>
                          <a:gd name="connsiteX17" fmla="*/ 409241 w 1391624"/>
                          <a:gd name="connsiteY17" fmla="*/ 51365 h 1289464"/>
                          <a:gd name="connsiteX18" fmla="*/ 449004 w 1391624"/>
                          <a:gd name="connsiteY18" fmla="*/ 6802 h 1289464"/>
                          <a:gd name="connsiteX19" fmla="*/ 460947 w 1391624"/>
                          <a:gd name="connsiteY19" fmla="*/ 58358 h 1289464"/>
                          <a:gd name="connsiteX20" fmla="*/ 487103 w 1391624"/>
                          <a:gd name="connsiteY20" fmla="*/ 13151 h 1289464"/>
                          <a:gd name="connsiteX21" fmla="*/ 508535 w 1391624"/>
                          <a:gd name="connsiteY21" fmla="*/ 56014 h 1289464"/>
                          <a:gd name="connsiteX22" fmla="*/ 536354 w 1391624"/>
                          <a:gd name="connsiteY22" fmla="*/ 6992 h 1289464"/>
                          <a:gd name="connsiteX23" fmla="*/ 549017 w 1391624"/>
                          <a:gd name="connsiteY23" fmla="*/ 53633 h 1289464"/>
                          <a:gd name="connsiteX24" fmla="*/ 580766 w 1391624"/>
                          <a:gd name="connsiteY24" fmla="*/ 13151 h 1289464"/>
                          <a:gd name="connsiteX25" fmla="*/ 594261 w 1391624"/>
                          <a:gd name="connsiteY25" fmla="*/ 65540 h 1289464"/>
                          <a:gd name="connsiteX26" fmla="*/ 626804 w 1391624"/>
                          <a:gd name="connsiteY26" fmla="*/ 18708 h 1289464"/>
                          <a:gd name="connsiteX27" fmla="*/ 645854 w 1391624"/>
                          <a:gd name="connsiteY27" fmla="*/ 67920 h 1289464"/>
                          <a:gd name="connsiteX28" fmla="*/ 677605 w 1391624"/>
                          <a:gd name="connsiteY28" fmla="*/ 19502 h 1289464"/>
                          <a:gd name="connsiteX29" fmla="*/ 689510 w 1391624"/>
                          <a:gd name="connsiteY29" fmla="*/ 81415 h 1289464"/>
                          <a:gd name="connsiteX30" fmla="*/ 726768 w 1391624"/>
                          <a:gd name="connsiteY30" fmla="*/ 21510 h 1289464"/>
                          <a:gd name="connsiteX31" fmla="*/ 746842 w 1391624"/>
                          <a:gd name="connsiteY31" fmla="*/ 83651 h 1289464"/>
                          <a:gd name="connsiteX32" fmla="*/ 784062 w 1391624"/>
                          <a:gd name="connsiteY32" fmla="*/ 28845 h 1289464"/>
                          <a:gd name="connsiteX33" fmla="*/ 793817 w 1391624"/>
                          <a:gd name="connsiteY33" fmla="*/ 90842 h 1289464"/>
                          <a:gd name="connsiteX34" fmla="*/ 831965 w 1391624"/>
                          <a:gd name="connsiteY34" fmla="*/ 35519 h 1289464"/>
                          <a:gd name="connsiteX35" fmla="*/ 860445 w 1391624"/>
                          <a:gd name="connsiteY35" fmla="*/ 100511 h 1289464"/>
                          <a:gd name="connsiteX36" fmla="*/ 892662 w 1391624"/>
                          <a:gd name="connsiteY36" fmla="*/ 41871 h 1289464"/>
                          <a:gd name="connsiteX37" fmla="*/ 910963 w 1391624"/>
                          <a:gd name="connsiteY37" fmla="*/ 102082 h 1289464"/>
                          <a:gd name="connsiteX38" fmla="*/ 958530 w 1391624"/>
                          <a:gd name="connsiteY38" fmla="*/ 40123 h 1289464"/>
                          <a:gd name="connsiteX39" fmla="*/ 974945 w 1391624"/>
                          <a:gd name="connsiteY39" fmla="*/ 101788 h 1289464"/>
                          <a:gd name="connsiteX40" fmla="*/ 1020421 w 1391624"/>
                          <a:gd name="connsiteY40" fmla="*/ 40116 h 1289464"/>
                          <a:gd name="connsiteX41" fmla="*/ 1042018 w 1391624"/>
                          <a:gd name="connsiteY41" fmla="*/ 99354 h 1289464"/>
                          <a:gd name="connsiteX42" fmla="*/ 1090387 w 1391624"/>
                          <a:gd name="connsiteY42" fmla="*/ 39105 h 1289464"/>
                          <a:gd name="connsiteX43" fmla="*/ 1119964 w 1391624"/>
                          <a:gd name="connsiteY43" fmla="*/ 102005 h 1289464"/>
                          <a:gd name="connsiteX44" fmla="*/ 1169031 w 1391624"/>
                          <a:gd name="connsiteY44" fmla="*/ 43303 h 1289464"/>
                          <a:gd name="connsiteX45" fmla="*/ 1205755 w 1391624"/>
                          <a:gd name="connsiteY45" fmla="*/ 103737 h 1289464"/>
                          <a:gd name="connsiteX46" fmla="*/ 1249421 w 1391624"/>
                          <a:gd name="connsiteY46" fmla="*/ 46022 h 1289464"/>
                          <a:gd name="connsiteX47" fmla="*/ 1283868 w 1391624"/>
                          <a:gd name="connsiteY47" fmla="*/ 113004 h 1289464"/>
                          <a:gd name="connsiteX48" fmla="*/ 1323549 w 1391624"/>
                          <a:gd name="connsiteY48" fmla="*/ 62672 h 1289464"/>
                          <a:gd name="connsiteX49" fmla="*/ 1337631 w 1391624"/>
                          <a:gd name="connsiteY49" fmla="*/ 116196 h 1289464"/>
                          <a:gd name="connsiteX50" fmla="*/ 1384722 w 1391624"/>
                          <a:gd name="connsiteY50" fmla="*/ 129833 h 1289464"/>
                          <a:gd name="connsiteX51" fmla="*/ 988754 w 1391624"/>
                          <a:gd name="connsiteY51" fmla="*/ 1183933 h 1289464"/>
                          <a:gd name="connsiteX52" fmla="*/ 985579 w 1391624"/>
                          <a:gd name="connsiteY52" fmla="*/ 1282358 h 1289464"/>
                          <a:gd name="connsiteX0" fmla="*/ 492698 w 1404428"/>
                          <a:gd name="connsiteY0" fmla="*/ 1289464 h 1289464"/>
                          <a:gd name="connsiteX1" fmla="*/ 490279 w 1404428"/>
                          <a:gd name="connsiteY1" fmla="*/ 1198259 h 1289464"/>
                          <a:gd name="connsiteX2" fmla="*/ 17204 w 1404428"/>
                          <a:gd name="connsiteY2" fmla="*/ 113958 h 1289464"/>
                          <a:gd name="connsiteX3" fmla="*/ 47367 w 1404428"/>
                          <a:gd name="connsiteY3" fmla="*/ 113165 h 1289464"/>
                          <a:gd name="connsiteX4" fmla="*/ 52206 w 1404428"/>
                          <a:gd name="connsiteY4" fmla="*/ 54465 h 1289464"/>
                          <a:gd name="connsiteX5" fmla="*/ 80704 w 1404428"/>
                          <a:gd name="connsiteY5" fmla="*/ 110783 h 1289464"/>
                          <a:gd name="connsiteX6" fmla="*/ 95180 w 1404428"/>
                          <a:gd name="connsiteY6" fmla="*/ 58282 h 1289464"/>
                          <a:gd name="connsiteX7" fmla="*/ 124358 w 1404428"/>
                          <a:gd name="connsiteY7" fmla="*/ 106021 h 1289464"/>
                          <a:gd name="connsiteX8" fmla="*/ 140160 w 1404428"/>
                          <a:gd name="connsiteY8" fmla="*/ 35641 h 1289464"/>
                          <a:gd name="connsiteX9" fmla="*/ 169716 w 1404428"/>
                          <a:gd name="connsiteY9" fmla="*/ 86970 h 1289464"/>
                          <a:gd name="connsiteX10" fmla="*/ 201354 w 1404428"/>
                          <a:gd name="connsiteY10" fmla="*/ 26646 h 1289464"/>
                          <a:gd name="connsiteX11" fmla="*/ 227396 w 1404428"/>
                          <a:gd name="connsiteY11" fmla="*/ 78768 h 1289464"/>
                          <a:gd name="connsiteX12" fmla="*/ 260962 w 1404428"/>
                          <a:gd name="connsiteY12" fmla="*/ 22187 h 1289464"/>
                          <a:gd name="connsiteX13" fmla="*/ 298985 w 1404428"/>
                          <a:gd name="connsiteY13" fmla="*/ 75895 h 1289464"/>
                          <a:gd name="connsiteX14" fmla="*/ 321891 w 1404428"/>
                          <a:gd name="connsiteY14" fmla="*/ 17914 h 1289464"/>
                          <a:gd name="connsiteX15" fmla="*/ 353754 w 1404428"/>
                          <a:gd name="connsiteY15" fmla="*/ 71094 h 1289464"/>
                          <a:gd name="connsiteX16" fmla="*/ 382703 w 1404428"/>
                          <a:gd name="connsiteY16" fmla="*/ 145 h 1289464"/>
                          <a:gd name="connsiteX17" fmla="*/ 409241 w 1404428"/>
                          <a:gd name="connsiteY17" fmla="*/ 51365 h 1289464"/>
                          <a:gd name="connsiteX18" fmla="*/ 449004 w 1404428"/>
                          <a:gd name="connsiteY18" fmla="*/ 6802 h 1289464"/>
                          <a:gd name="connsiteX19" fmla="*/ 460947 w 1404428"/>
                          <a:gd name="connsiteY19" fmla="*/ 58358 h 1289464"/>
                          <a:gd name="connsiteX20" fmla="*/ 487103 w 1404428"/>
                          <a:gd name="connsiteY20" fmla="*/ 13151 h 1289464"/>
                          <a:gd name="connsiteX21" fmla="*/ 508535 w 1404428"/>
                          <a:gd name="connsiteY21" fmla="*/ 56014 h 1289464"/>
                          <a:gd name="connsiteX22" fmla="*/ 536354 w 1404428"/>
                          <a:gd name="connsiteY22" fmla="*/ 6992 h 1289464"/>
                          <a:gd name="connsiteX23" fmla="*/ 549017 w 1404428"/>
                          <a:gd name="connsiteY23" fmla="*/ 53633 h 1289464"/>
                          <a:gd name="connsiteX24" fmla="*/ 580766 w 1404428"/>
                          <a:gd name="connsiteY24" fmla="*/ 13151 h 1289464"/>
                          <a:gd name="connsiteX25" fmla="*/ 594261 w 1404428"/>
                          <a:gd name="connsiteY25" fmla="*/ 65540 h 1289464"/>
                          <a:gd name="connsiteX26" fmla="*/ 626804 w 1404428"/>
                          <a:gd name="connsiteY26" fmla="*/ 18708 h 1289464"/>
                          <a:gd name="connsiteX27" fmla="*/ 645854 w 1404428"/>
                          <a:gd name="connsiteY27" fmla="*/ 67920 h 1289464"/>
                          <a:gd name="connsiteX28" fmla="*/ 677605 w 1404428"/>
                          <a:gd name="connsiteY28" fmla="*/ 19502 h 1289464"/>
                          <a:gd name="connsiteX29" fmla="*/ 689510 w 1404428"/>
                          <a:gd name="connsiteY29" fmla="*/ 81415 h 1289464"/>
                          <a:gd name="connsiteX30" fmla="*/ 726768 w 1404428"/>
                          <a:gd name="connsiteY30" fmla="*/ 21510 h 1289464"/>
                          <a:gd name="connsiteX31" fmla="*/ 746842 w 1404428"/>
                          <a:gd name="connsiteY31" fmla="*/ 83651 h 1289464"/>
                          <a:gd name="connsiteX32" fmla="*/ 784062 w 1404428"/>
                          <a:gd name="connsiteY32" fmla="*/ 28845 h 1289464"/>
                          <a:gd name="connsiteX33" fmla="*/ 793817 w 1404428"/>
                          <a:gd name="connsiteY33" fmla="*/ 90842 h 1289464"/>
                          <a:gd name="connsiteX34" fmla="*/ 831965 w 1404428"/>
                          <a:gd name="connsiteY34" fmla="*/ 35519 h 1289464"/>
                          <a:gd name="connsiteX35" fmla="*/ 860445 w 1404428"/>
                          <a:gd name="connsiteY35" fmla="*/ 100511 h 1289464"/>
                          <a:gd name="connsiteX36" fmla="*/ 892662 w 1404428"/>
                          <a:gd name="connsiteY36" fmla="*/ 41871 h 1289464"/>
                          <a:gd name="connsiteX37" fmla="*/ 910963 w 1404428"/>
                          <a:gd name="connsiteY37" fmla="*/ 102082 h 1289464"/>
                          <a:gd name="connsiteX38" fmla="*/ 958530 w 1404428"/>
                          <a:gd name="connsiteY38" fmla="*/ 40123 h 1289464"/>
                          <a:gd name="connsiteX39" fmla="*/ 974945 w 1404428"/>
                          <a:gd name="connsiteY39" fmla="*/ 101788 h 1289464"/>
                          <a:gd name="connsiteX40" fmla="*/ 1020421 w 1404428"/>
                          <a:gd name="connsiteY40" fmla="*/ 40116 h 1289464"/>
                          <a:gd name="connsiteX41" fmla="*/ 1042018 w 1404428"/>
                          <a:gd name="connsiteY41" fmla="*/ 99354 h 1289464"/>
                          <a:gd name="connsiteX42" fmla="*/ 1090387 w 1404428"/>
                          <a:gd name="connsiteY42" fmla="*/ 39105 h 1289464"/>
                          <a:gd name="connsiteX43" fmla="*/ 1119964 w 1404428"/>
                          <a:gd name="connsiteY43" fmla="*/ 102005 h 1289464"/>
                          <a:gd name="connsiteX44" fmla="*/ 1169031 w 1404428"/>
                          <a:gd name="connsiteY44" fmla="*/ 43303 h 1289464"/>
                          <a:gd name="connsiteX45" fmla="*/ 1205755 w 1404428"/>
                          <a:gd name="connsiteY45" fmla="*/ 103737 h 1289464"/>
                          <a:gd name="connsiteX46" fmla="*/ 1249421 w 1404428"/>
                          <a:gd name="connsiteY46" fmla="*/ 46022 h 1289464"/>
                          <a:gd name="connsiteX47" fmla="*/ 1283868 w 1404428"/>
                          <a:gd name="connsiteY47" fmla="*/ 113004 h 1289464"/>
                          <a:gd name="connsiteX48" fmla="*/ 1323549 w 1404428"/>
                          <a:gd name="connsiteY48" fmla="*/ 62672 h 1289464"/>
                          <a:gd name="connsiteX49" fmla="*/ 1342393 w 1404428"/>
                          <a:gd name="connsiteY49" fmla="*/ 120958 h 1289464"/>
                          <a:gd name="connsiteX50" fmla="*/ 1384722 w 1404428"/>
                          <a:gd name="connsiteY50" fmla="*/ 129833 h 1289464"/>
                          <a:gd name="connsiteX51" fmla="*/ 988754 w 1404428"/>
                          <a:gd name="connsiteY51" fmla="*/ 1183933 h 1289464"/>
                          <a:gd name="connsiteX52" fmla="*/ 985579 w 1404428"/>
                          <a:gd name="connsiteY52" fmla="*/ 1282358 h 1289464"/>
                          <a:gd name="connsiteX0" fmla="*/ 492698 w 1394790"/>
                          <a:gd name="connsiteY0" fmla="*/ 1289464 h 1289464"/>
                          <a:gd name="connsiteX1" fmla="*/ 490279 w 1394790"/>
                          <a:gd name="connsiteY1" fmla="*/ 1198259 h 1289464"/>
                          <a:gd name="connsiteX2" fmla="*/ 17204 w 1394790"/>
                          <a:gd name="connsiteY2" fmla="*/ 113958 h 1289464"/>
                          <a:gd name="connsiteX3" fmla="*/ 47367 w 1394790"/>
                          <a:gd name="connsiteY3" fmla="*/ 113165 h 1289464"/>
                          <a:gd name="connsiteX4" fmla="*/ 52206 w 1394790"/>
                          <a:gd name="connsiteY4" fmla="*/ 54465 h 1289464"/>
                          <a:gd name="connsiteX5" fmla="*/ 80704 w 1394790"/>
                          <a:gd name="connsiteY5" fmla="*/ 110783 h 1289464"/>
                          <a:gd name="connsiteX6" fmla="*/ 95180 w 1394790"/>
                          <a:gd name="connsiteY6" fmla="*/ 58282 h 1289464"/>
                          <a:gd name="connsiteX7" fmla="*/ 124358 w 1394790"/>
                          <a:gd name="connsiteY7" fmla="*/ 106021 h 1289464"/>
                          <a:gd name="connsiteX8" fmla="*/ 140160 w 1394790"/>
                          <a:gd name="connsiteY8" fmla="*/ 35641 h 1289464"/>
                          <a:gd name="connsiteX9" fmla="*/ 169716 w 1394790"/>
                          <a:gd name="connsiteY9" fmla="*/ 86970 h 1289464"/>
                          <a:gd name="connsiteX10" fmla="*/ 201354 w 1394790"/>
                          <a:gd name="connsiteY10" fmla="*/ 26646 h 1289464"/>
                          <a:gd name="connsiteX11" fmla="*/ 227396 w 1394790"/>
                          <a:gd name="connsiteY11" fmla="*/ 78768 h 1289464"/>
                          <a:gd name="connsiteX12" fmla="*/ 260962 w 1394790"/>
                          <a:gd name="connsiteY12" fmla="*/ 22187 h 1289464"/>
                          <a:gd name="connsiteX13" fmla="*/ 298985 w 1394790"/>
                          <a:gd name="connsiteY13" fmla="*/ 75895 h 1289464"/>
                          <a:gd name="connsiteX14" fmla="*/ 321891 w 1394790"/>
                          <a:gd name="connsiteY14" fmla="*/ 17914 h 1289464"/>
                          <a:gd name="connsiteX15" fmla="*/ 353754 w 1394790"/>
                          <a:gd name="connsiteY15" fmla="*/ 71094 h 1289464"/>
                          <a:gd name="connsiteX16" fmla="*/ 382703 w 1394790"/>
                          <a:gd name="connsiteY16" fmla="*/ 145 h 1289464"/>
                          <a:gd name="connsiteX17" fmla="*/ 409241 w 1394790"/>
                          <a:gd name="connsiteY17" fmla="*/ 51365 h 1289464"/>
                          <a:gd name="connsiteX18" fmla="*/ 449004 w 1394790"/>
                          <a:gd name="connsiteY18" fmla="*/ 6802 h 1289464"/>
                          <a:gd name="connsiteX19" fmla="*/ 460947 w 1394790"/>
                          <a:gd name="connsiteY19" fmla="*/ 58358 h 1289464"/>
                          <a:gd name="connsiteX20" fmla="*/ 487103 w 1394790"/>
                          <a:gd name="connsiteY20" fmla="*/ 13151 h 1289464"/>
                          <a:gd name="connsiteX21" fmla="*/ 508535 w 1394790"/>
                          <a:gd name="connsiteY21" fmla="*/ 56014 h 1289464"/>
                          <a:gd name="connsiteX22" fmla="*/ 536354 w 1394790"/>
                          <a:gd name="connsiteY22" fmla="*/ 6992 h 1289464"/>
                          <a:gd name="connsiteX23" fmla="*/ 549017 w 1394790"/>
                          <a:gd name="connsiteY23" fmla="*/ 53633 h 1289464"/>
                          <a:gd name="connsiteX24" fmla="*/ 580766 w 1394790"/>
                          <a:gd name="connsiteY24" fmla="*/ 13151 h 1289464"/>
                          <a:gd name="connsiteX25" fmla="*/ 594261 w 1394790"/>
                          <a:gd name="connsiteY25" fmla="*/ 65540 h 1289464"/>
                          <a:gd name="connsiteX26" fmla="*/ 626804 w 1394790"/>
                          <a:gd name="connsiteY26" fmla="*/ 18708 h 1289464"/>
                          <a:gd name="connsiteX27" fmla="*/ 645854 w 1394790"/>
                          <a:gd name="connsiteY27" fmla="*/ 67920 h 1289464"/>
                          <a:gd name="connsiteX28" fmla="*/ 677605 w 1394790"/>
                          <a:gd name="connsiteY28" fmla="*/ 19502 h 1289464"/>
                          <a:gd name="connsiteX29" fmla="*/ 689510 w 1394790"/>
                          <a:gd name="connsiteY29" fmla="*/ 81415 h 1289464"/>
                          <a:gd name="connsiteX30" fmla="*/ 726768 w 1394790"/>
                          <a:gd name="connsiteY30" fmla="*/ 21510 h 1289464"/>
                          <a:gd name="connsiteX31" fmla="*/ 746842 w 1394790"/>
                          <a:gd name="connsiteY31" fmla="*/ 83651 h 1289464"/>
                          <a:gd name="connsiteX32" fmla="*/ 784062 w 1394790"/>
                          <a:gd name="connsiteY32" fmla="*/ 28845 h 1289464"/>
                          <a:gd name="connsiteX33" fmla="*/ 793817 w 1394790"/>
                          <a:gd name="connsiteY33" fmla="*/ 90842 h 1289464"/>
                          <a:gd name="connsiteX34" fmla="*/ 831965 w 1394790"/>
                          <a:gd name="connsiteY34" fmla="*/ 35519 h 1289464"/>
                          <a:gd name="connsiteX35" fmla="*/ 860445 w 1394790"/>
                          <a:gd name="connsiteY35" fmla="*/ 100511 h 1289464"/>
                          <a:gd name="connsiteX36" fmla="*/ 892662 w 1394790"/>
                          <a:gd name="connsiteY36" fmla="*/ 41871 h 1289464"/>
                          <a:gd name="connsiteX37" fmla="*/ 910963 w 1394790"/>
                          <a:gd name="connsiteY37" fmla="*/ 102082 h 1289464"/>
                          <a:gd name="connsiteX38" fmla="*/ 958530 w 1394790"/>
                          <a:gd name="connsiteY38" fmla="*/ 40123 h 1289464"/>
                          <a:gd name="connsiteX39" fmla="*/ 974945 w 1394790"/>
                          <a:gd name="connsiteY39" fmla="*/ 101788 h 1289464"/>
                          <a:gd name="connsiteX40" fmla="*/ 1020421 w 1394790"/>
                          <a:gd name="connsiteY40" fmla="*/ 40116 h 1289464"/>
                          <a:gd name="connsiteX41" fmla="*/ 1042018 w 1394790"/>
                          <a:gd name="connsiteY41" fmla="*/ 99354 h 1289464"/>
                          <a:gd name="connsiteX42" fmla="*/ 1090387 w 1394790"/>
                          <a:gd name="connsiteY42" fmla="*/ 39105 h 1289464"/>
                          <a:gd name="connsiteX43" fmla="*/ 1119964 w 1394790"/>
                          <a:gd name="connsiteY43" fmla="*/ 102005 h 1289464"/>
                          <a:gd name="connsiteX44" fmla="*/ 1169031 w 1394790"/>
                          <a:gd name="connsiteY44" fmla="*/ 43303 h 1289464"/>
                          <a:gd name="connsiteX45" fmla="*/ 1205755 w 1394790"/>
                          <a:gd name="connsiteY45" fmla="*/ 103737 h 1289464"/>
                          <a:gd name="connsiteX46" fmla="*/ 1249421 w 1394790"/>
                          <a:gd name="connsiteY46" fmla="*/ 46022 h 1289464"/>
                          <a:gd name="connsiteX47" fmla="*/ 1283868 w 1394790"/>
                          <a:gd name="connsiteY47" fmla="*/ 113004 h 1289464"/>
                          <a:gd name="connsiteX48" fmla="*/ 1323549 w 1394790"/>
                          <a:gd name="connsiteY48" fmla="*/ 62672 h 1289464"/>
                          <a:gd name="connsiteX49" fmla="*/ 1342393 w 1394790"/>
                          <a:gd name="connsiteY49" fmla="*/ 120958 h 1289464"/>
                          <a:gd name="connsiteX50" fmla="*/ 1384722 w 1394790"/>
                          <a:gd name="connsiteY50" fmla="*/ 129833 h 1289464"/>
                          <a:gd name="connsiteX51" fmla="*/ 988754 w 1394790"/>
                          <a:gd name="connsiteY51" fmla="*/ 1183933 h 1289464"/>
                          <a:gd name="connsiteX52" fmla="*/ 985579 w 1394790"/>
                          <a:gd name="connsiteY52" fmla="*/ 1282358 h 1289464"/>
                          <a:gd name="connsiteX0" fmla="*/ 492698 w 1394790"/>
                          <a:gd name="connsiteY0" fmla="*/ 1289464 h 1289464"/>
                          <a:gd name="connsiteX1" fmla="*/ 490279 w 1394790"/>
                          <a:gd name="connsiteY1" fmla="*/ 1198259 h 1289464"/>
                          <a:gd name="connsiteX2" fmla="*/ 17204 w 1394790"/>
                          <a:gd name="connsiteY2" fmla="*/ 113958 h 1289464"/>
                          <a:gd name="connsiteX3" fmla="*/ 47367 w 1394790"/>
                          <a:gd name="connsiteY3" fmla="*/ 113165 h 1289464"/>
                          <a:gd name="connsiteX4" fmla="*/ 52206 w 1394790"/>
                          <a:gd name="connsiteY4" fmla="*/ 54465 h 1289464"/>
                          <a:gd name="connsiteX5" fmla="*/ 80704 w 1394790"/>
                          <a:gd name="connsiteY5" fmla="*/ 110783 h 1289464"/>
                          <a:gd name="connsiteX6" fmla="*/ 95180 w 1394790"/>
                          <a:gd name="connsiteY6" fmla="*/ 58282 h 1289464"/>
                          <a:gd name="connsiteX7" fmla="*/ 124358 w 1394790"/>
                          <a:gd name="connsiteY7" fmla="*/ 106021 h 1289464"/>
                          <a:gd name="connsiteX8" fmla="*/ 140160 w 1394790"/>
                          <a:gd name="connsiteY8" fmla="*/ 35641 h 1289464"/>
                          <a:gd name="connsiteX9" fmla="*/ 169716 w 1394790"/>
                          <a:gd name="connsiteY9" fmla="*/ 86970 h 1289464"/>
                          <a:gd name="connsiteX10" fmla="*/ 201354 w 1394790"/>
                          <a:gd name="connsiteY10" fmla="*/ 26646 h 1289464"/>
                          <a:gd name="connsiteX11" fmla="*/ 227396 w 1394790"/>
                          <a:gd name="connsiteY11" fmla="*/ 78768 h 1289464"/>
                          <a:gd name="connsiteX12" fmla="*/ 260962 w 1394790"/>
                          <a:gd name="connsiteY12" fmla="*/ 22187 h 1289464"/>
                          <a:gd name="connsiteX13" fmla="*/ 298985 w 1394790"/>
                          <a:gd name="connsiteY13" fmla="*/ 75895 h 1289464"/>
                          <a:gd name="connsiteX14" fmla="*/ 321891 w 1394790"/>
                          <a:gd name="connsiteY14" fmla="*/ 17914 h 1289464"/>
                          <a:gd name="connsiteX15" fmla="*/ 353754 w 1394790"/>
                          <a:gd name="connsiteY15" fmla="*/ 71094 h 1289464"/>
                          <a:gd name="connsiteX16" fmla="*/ 382703 w 1394790"/>
                          <a:gd name="connsiteY16" fmla="*/ 145 h 1289464"/>
                          <a:gd name="connsiteX17" fmla="*/ 409241 w 1394790"/>
                          <a:gd name="connsiteY17" fmla="*/ 51365 h 1289464"/>
                          <a:gd name="connsiteX18" fmla="*/ 449004 w 1394790"/>
                          <a:gd name="connsiteY18" fmla="*/ 6802 h 1289464"/>
                          <a:gd name="connsiteX19" fmla="*/ 460947 w 1394790"/>
                          <a:gd name="connsiteY19" fmla="*/ 58358 h 1289464"/>
                          <a:gd name="connsiteX20" fmla="*/ 487103 w 1394790"/>
                          <a:gd name="connsiteY20" fmla="*/ 13151 h 1289464"/>
                          <a:gd name="connsiteX21" fmla="*/ 508535 w 1394790"/>
                          <a:gd name="connsiteY21" fmla="*/ 56014 h 1289464"/>
                          <a:gd name="connsiteX22" fmla="*/ 536354 w 1394790"/>
                          <a:gd name="connsiteY22" fmla="*/ 6992 h 1289464"/>
                          <a:gd name="connsiteX23" fmla="*/ 549017 w 1394790"/>
                          <a:gd name="connsiteY23" fmla="*/ 53633 h 1289464"/>
                          <a:gd name="connsiteX24" fmla="*/ 580766 w 1394790"/>
                          <a:gd name="connsiteY24" fmla="*/ 13151 h 1289464"/>
                          <a:gd name="connsiteX25" fmla="*/ 594261 w 1394790"/>
                          <a:gd name="connsiteY25" fmla="*/ 65540 h 1289464"/>
                          <a:gd name="connsiteX26" fmla="*/ 626804 w 1394790"/>
                          <a:gd name="connsiteY26" fmla="*/ 18708 h 1289464"/>
                          <a:gd name="connsiteX27" fmla="*/ 645854 w 1394790"/>
                          <a:gd name="connsiteY27" fmla="*/ 67920 h 1289464"/>
                          <a:gd name="connsiteX28" fmla="*/ 677605 w 1394790"/>
                          <a:gd name="connsiteY28" fmla="*/ 19502 h 1289464"/>
                          <a:gd name="connsiteX29" fmla="*/ 689510 w 1394790"/>
                          <a:gd name="connsiteY29" fmla="*/ 81415 h 1289464"/>
                          <a:gd name="connsiteX30" fmla="*/ 726768 w 1394790"/>
                          <a:gd name="connsiteY30" fmla="*/ 21510 h 1289464"/>
                          <a:gd name="connsiteX31" fmla="*/ 746842 w 1394790"/>
                          <a:gd name="connsiteY31" fmla="*/ 83651 h 1289464"/>
                          <a:gd name="connsiteX32" fmla="*/ 784062 w 1394790"/>
                          <a:gd name="connsiteY32" fmla="*/ 28845 h 1289464"/>
                          <a:gd name="connsiteX33" fmla="*/ 793817 w 1394790"/>
                          <a:gd name="connsiteY33" fmla="*/ 90842 h 1289464"/>
                          <a:gd name="connsiteX34" fmla="*/ 831965 w 1394790"/>
                          <a:gd name="connsiteY34" fmla="*/ 35519 h 1289464"/>
                          <a:gd name="connsiteX35" fmla="*/ 860445 w 1394790"/>
                          <a:gd name="connsiteY35" fmla="*/ 100511 h 1289464"/>
                          <a:gd name="connsiteX36" fmla="*/ 892662 w 1394790"/>
                          <a:gd name="connsiteY36" fmla="*/ 41871 h 1289464"/>
                          <a:gd name="connsiteX37" fmla="*/ 910963 w 1394790"/>
                          <a:gd name="connsiteY37" fmla="*/ 102082 h 1289464"/>
                          <a:gd name="connsiteX38" fmla="*/ 958530 w 1394790"/>
                          <a:gd name="connsiteY38" fmla="*/ 40123 h 1289464"/>
                          <a:gd name="connsiteX39" fmla="*/ 974945 w 1394790"/>
                          <a:gd name="connsiteY39" fmla="*/ 101788 h 1289464"/>
                          <a:gd name="connsiteX40" fmla="*/ 1020421 w 1394790"/>
                          <a:gd name="connsiteY40" fmla="*/ 40116 h 1289464"/>
                          <a:gd name="connsiteX41" fmla="*/ 1042018 w 1394790"/>
                          <a:gd name="connsiteY41" fmla="*/ 99354 h 1289464"/>
                          <a:gd name="connsiteX42" fmla="*/ 1090387 w 1394790"/>
                          <a:gd name="connsiteY42" fmla="*/ 39105 h 1289464"/>
                          <a:gd name="connsiteX43" fmla="*/ 1119964 w 1394790"/>
                          <a:gd name="connsiteY43" fmla="*/ 102005 h 1289464"/>
                          <a:gd name="connsiteX44" fmla="*/ 1169031 w 1394790"/>
                          <a:gd name="connsiteY44" fmla="*/ 43303 h 1289464"/>
                          <a:gd name="connsiteX45" fmla="*/ 1205755 w 1394790"/>
                          <a:gd name="connsiteY45" fmla="*/ 103737 h 1289464"/>
                          <a:gd name="connsiteX46" fmla="*/ 1249421 w 1394790"/>
                          <a:gd name="connsiteY46" fmla="*/ 46022 h 1289464"/>
                          <a:gd name="connsiteX47" fmla="*/ 1283868 w 1394790"/>
                          <a:gd name="connsiteY47" fmla="*/ 113004 h 1289464"/>
                          <a:gd name="connsiteX48" fmla="*/ 1323549 w 1394790"/>
                          <a:gd name="connsiteY48" fmla="*/ 62672 h 1289464"/>
                          <a:gd name="connsiteX49" fmla="*/ 1342393 w 1394790"/>
                          <a:gd name="connsiteY49" fmla="*/ 120958 h 1289464"/>
                          <a:gd name="connsiteX50" fmla="*/ 1384722 w 1394790"/>
                          <a:gd name="connsiteY50" fmla="*/ 129833 h 1289464"/>
                          <a:gd name="connsiteX51" fmla="*/ 988754 w 1394790"/>
                          <a:gd name="connsiteY51" fmla="*/ 1183933 h 1289464"/>
                          <a:gd name="connsiteX52" fmla="*/ 985579 w 1394790"/>
                          <a:gd name="connsiteY52" fmla="*/ 1282358 h 1289464"/>
                          <a:gd name="connsiteX0" fmla="*/ 492698 w 1397606"/>
                          <a:gd name="connsiteY0" fmla="*/ 1289464 h 1289464"/>
                          <a:gd name="connsiteX1" fmla="*/ 490279 w 1397606"/>
                          <a:gd name="connsiteY1" fmla="*/ 1198259 h 1289464"/>
                          <a:gd name="connsiteX2" fmla="*/ 17204 w 1397606"/>
                          <a:gd name="connsiteY2" fmla="*/ 113958 h 1289464"/>
                          <a:gd name="connsiteX3" fmla="*/ 47367 w 1397606"/>
                          <a:gd name="connsiteY3" fmla="*/ 113165 h 1289464"/>
                          <a:gd name="connsiteX4" fmla="*/ 52206 w 1397606"/>
                          <a:gd name="connsiteY4" fmla="*/ 54465 h 1289464"/>
                          <a:gd name="connsiteX5" fmla="*/ 80704 w 1397606"/>
                          <a:gd name="connsiteY5" fmla="*/ 110783 h 1289464"/>
                          <a:gd name="connsiteX6" fmla="*/ 95180 w 1397606"/>
                          <a:gd name="connsiteY6" fmla="*/ 58282 h 1289464"/>
                          <a:gd name="connsiteX7" fmla="*/ 124358 w 1397606"/>
                          <a:gd name="connsiteY7" fmla="*/ 106021 h 1289464"/>
                          <a:gd name="connsiteX8" fmla="*/ 140160 w 1397606"/>
                          <a:gd name="connsiteY8" fmla="*/ 35641 h 1289464"/>
                          <a:gd name="connsiteX9" fmla="*/ 169716 w 1397606"/>
                          <a:gd name="connsiteY9" fmla="*/ 86970 h 1289464"/>
                          <a:gd name="connsiteX10" fmla="*/ 201354 w 1397606"/>
                          <a:gd name="connsiteY10" fmla="*/ 26646 h 1289464"/>
                          <a:gd name="connsiteX11" fmla="*/ 227396 w 1397606"/>
                          <a:gd name="connsiteY11" fmla="*/ 78768 h 1289464"/>
                          <a:gd name="connsiteX12" fmla="*/ 260962 w 1397606"/>
                          <a:gd name="connsiteY12" fmla="*/ 22187 h 1289464"/>
                          <a:gd name="connsiteX13" fmla="*/ 298985 w 1397606"/>
                          <a:gd name="connsiteY13" fmla="*/ 75895 h 1289464"/>
                          <a:gd name="connsiteX14" fmla="*/ 321891 w 1397606"/>
                          <a:gd name="connsiteY14" fmla="*/ 17914 h 1289464"/>
                          <a:gd name="connsiteX15" fmla="*/ 353754 w 1397606"/>
                          <a:gd name="connsiteY15" fmla="*/ 71094 h 1289464"/>
                          <a:gd name="connsiteX16" fmla="*/ 382703 w 1397606"/>
                          <a:gd name="connsiteY16" fmla="*/ 145 h 1289464"/>
                          <a:gd name="connsiteX17" fmla="*/ 409241 w 1397606"/>
                          <a:gd name="connsiteY17" fmla="*/ 51365 h 1289464"/>
                          <a:gd name="connsiteX18" fmla="*/ 449004 w 1397606"/>
                          <a:gd name="connsiteY18" fmla="*/ 6802 h 1289464"/>
                          <a:gd name="connsiteX19" fmla="*/ 460947 w 1397606"/>
                          <a:gd name="connsiteY19" fmla="*/ 58358 h 1289464"/>
                          <a:gd name="connsiteX20" fmla="*/ 487103 w 1397606"/>
                          <a:gd name="connsiteY20" fmla="*/ 13151 h 1289464"/>
                          <a:gd name="connsiteX21" fmla="*/ 508535 w 1397606"/>
                          <a:gd name="connsiteY21" fmla="*/ 56014 h 1289464"/>
                          <a:gd name="connsiteX22" fmla="*/ 536354 w 1397606"/>
                          <a:gd name="connsiteY22" fmla="*/ 6992 h 1289464"/>
                          <a:gd name="connsiteX23" fmla="*/ 549017 w 1397606"/>
                          <a:gd name="connsiteY23" fmla="*/ 53633 h 1289464"/>
                          <a:gd name="connsiteX24" fmla="*/ 580766 w 1397606"/>
                          <a:gd name="connsiteY24" fmla="*/ 13151 h 1289464"/>
                          <a:gd name="connsiteX25" fmla="*/ 594261 w 1397606"/>
                          <a:gd name="connsiteY25" fmla="*/ 65540 h 1289464"/>
                          <a:gd name="connsiteX26" fmla="*/ 626804 w 1397606"/>
                          <a:gd name="connsiteY26" fmla="*/ 18708 h 1289464"/>
                          <a:gd name="connsiteX27" fmla="*/ 645854 w 1397606"/>
                          <a:gd name="connsiteY27" fmla="*/ 67920 h 1289464"/>
                          <a:gd name="connsiteX28" fmla="*/ 677605 w 1397606"/>
                          <a:gd name="connsiteY28" fmla="*/ 19502 h 1289464"/>
                          <a:gd name="connsiteX29" fmla="*/ 689510 w 1397606"/>
                          <a:gd name="connsiteY29" fmla="*/ 81415 h 1289464"/>
                          <a:gd name="connsiteX30" fmla="*/ 726768 w 1397606"/>
                          <a:gd name="connsiteY30" fmla="*/ 21510 h 1289464"/>
                          <a:gd name="connsiteX31" fmla="*/ 746842 w 1397606"/>
                          <a:gd name="connsiteY31" fmla="*/ 83651 h 1289464"/>
                          <a:gd name="connsiteX32" fmla="*/ 784062 w 1397606"/>
                          <a:gd name="connsiteY32" fmla="*/ 28845 h 1289464"/>
                          <a:gd name="connsiteX33" fmla="*/ 793817 w 1397606"/>
                          <a:gd name="connsiteY33" fmla="*/ 90842 h 1289464"/>
                          <a:gd name="connsiteX34" fmla="*/ 831965 w 1397606"/>
                          <a:gd name="connsiteY34" fmla="*/ 35519 h 1289464"/>
                          <a:gd name="connsiteX35" fmla="*/ 860445 w 1397606"/>
                          <a:gd name="connsiteY35" fmla="*/ 100511 h 1289464"/>
                          <a:gd name="connsiteX36" fmla="*/ 892662 w 1397606"/>
                          <a:gd name="connsiteY36" fmla="*/ 41871 h 1289464"/>
                          <a:gd name="connsiteX37" fmla="*/ 910963 w 1397606"/>
                          <a:gd name="connsiteY37" fmla="*/ 102082 h 1289464"/>
                          <a:gd name="connsiteX38" fmla="*/ 958530 w 1397606"/>
                          <a:gd name="connsiteY38" fmla="*/ 40123 h 1289464"/>
                          <a:gd name="connsiteX39" fmla="*/ 974945 w 1397606"/>
                          <a:gd name="connsiteY39" fmla="*/ 101788 h 1289464"/>
                          <a:gd name="connsiteX40" fmla="*/ 1020421 w 1397606"/>
                          <a:gd name="connsiteY40" fmla="*/ 40116 h 1289464"/>
                          <a:gd name="connsiteX41" fmla="*/ 1042018 w 1397606"/>
                          <a:gd name="connsiteY41" fmla="*/ 99354 h 1289464"/>
                          <a:gd name="connsiteX42" fmla="*/ 1090387 w 1397606"/>
                          <a:gd name="connsiteY42" fmla="*/ 39105 h 1289464"/>
                          <a:gd name="connsiteX43" fmla="*/ 1119964 w 1397606"/>
                          <a:gd name="connsiteY43" fmla="*/ 102005 h 1289464"/>
                          <a:gd name="connsiteX44" fmla="*/ 1169031 w 1397606"/>
                          <a:gd name="connsiteY44" fmla="*/ 43303 h 1289464"/>
                          <a:gd name="connsiteX45" fmla="*/ 1205755 w 1397606"/>
                          <a:gd name="connsiteY45" fmla="*/ 103737 h 1289464"/>
                          <a:gd name="connsiteX46" fmla="*/ 1249421 w 1397606"/>
                          <a:gd name="connsiteY46" fmla="*/ 46022 h 1289464"/>
                          <a:gd name="connsiteX47" fmla="*/ 1283868 w 1397606"/>
                          <a:gd name="connsiteY47" fmla="*/ 113004 h 1289464"/>
                          <a:gd name="connsiteX48" fmla="*/ 1323549 w 1397606"/>
                          <a:gd name="connsiteY48" fmla="*/ 62672 h 1289464"/>
                          <a:gd name="connsiteX49" fmla="*/ 1342393 w 1397606"/>
                          <a:gd name="connsiteY49" fmla="*/ 120958 h 1289464"/>
                          <a:gd name="connsiteX50" fmla="*/ 1384722 w 1397606"/>
                          <a:gd name="connsiteY50" fmla="*/ 129833 h 1289464"/>
                          <a:gd name="connsiteX51" fmla="*/ 988754 w 1397606"/>
                          <a:gd name="connsiteY51" fmla="*/ 1183933 h 1289464"/>
                          <a:gd name="connsiteX52" fmla="*/ 985579 w 1397606"/>
                          <a:gd name="connsiteY52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205755 w 1397346"/>
                          <a:gd name="connsiteY45" fmla="*/ 103737 h 1289464"/>
                          <a:gd name="connsiteX46" fmla="*/ 1249421 w 1397346"/>
                          <a:gd name="connsiteY46" fmla="*/ 46022 h 1289464"/>
                          <a:gd name="connsiteX47" fmla="*/ 1283868 w 1397346"/>
                          <a:gd name="connsiteY47" fmla="*/ 113004 h 1289464"/>
                          <a:gd name="connsiteX48" fmla="*/ 1337836 w 1397346"/>
                          <a:gd name="connsiteY48" fmla="*/ 65053 h 1289464"/>
                          <a:gd name="connsiteX49" fmla="*/ 1342393 w 1397346"/>
                          <a:gd name="connsiteY49" fmla="*/ 120958 h 1289464"/>
                          <a:gd name="connsiteX50" fmla="*/ 1384722 w 1397346"/>
                          <a:gd name="connsiteY50" fmla="*/ 129833 h 1289464"/>
                          <a:gd name="connsiteX51" fmla="*/ 988754 w 1397346"/>
                          <a:gd name="connsiteY51" fmla="*/ 1183933 h 1289464"/>
                          <a:gd name="connsiteX52" fmla="*/ 985579 w 1397346"/>
                          <a:gd name="connsiteY52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205755 w 1397346"/>
                          <a:gd name="connsiteY45" fmla="*/ 103737 h 1289464"/>
                          <a:gd name="connsiteX46" fmla="*/ 1249421 w 1397346"/>
                          <a:gd name="connsiteY46" fmla="*/ 46022 h 1289464"/>
                          <a:gd name="connsiteX47" fmla="*/ 1293393 w 1397346"/>
                          <a:gd name="connsiteY47" fmla="*/ 113004 h 1289464"/>
                          <a:gd name="connsiteX48" fmla="*/ 1337836 w 1397346"/>
                          <a:gd name="connsiteY48" fmla="*/ 65053 h 1289464"/>
                          <a:gd name="connsiteX49" fmla="*/ 1342393 w 1397346"/>
                          <a:gd name="connsiteY49" fmla="*/ 120958 h 1289464"/>
                          <a:gd name="connsiteX50" fmla="*/ 1384722 w 1397346"/>
                          <a:gd name="connsiteY50" fmla="*/ 129833 h 1289464"/>
                          <a:gd name="connsiteX51" fmla="*/ 988754 w 1397346"/>
                          <a:gd name="connsiteY51" fmla="*/ 1183933 h 1289464"/>
                          <a:gd name="connsiteX52" fmla="*/ 985579 w 1397346"/>
                          <a:gd name="connsiteY52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205755 w 1397346"/>
                          <a:gd name="connsiteY45" fmla="*/ 103737 h 1289464"/>
                          <a:gd name="connsiteX46" fmla="*/ 1249421 w 1397346"/>
                          <a:gd name="connsiteY46" fmla="*/ 46022 h 1289464"/>
                          <a:gd name="connsiteX47" fmla="*/ 1293393 w 1397346"/>
                          <a:gd name="connsiteY47" fmla="*/ 113004 h 1289464"/>
                          <a:gd name="connsiteX48" fmla="*/ 1337836 w 1397346"/>
                          <a:gd name="connsiteY48" fmla="*/ 65053 h 1289464"/>
                          <a:gd name="connsiteX49" fmla="*/ 1342393 w 1397346"/>
                          <a:gd name="connsiteY49" fmla="*/ 120958 h 1289464"/>
                          <a:gd name="connsiteX50" fmla="*/ 1384722 w 1397346"/>
                          <a:gd name="connsiteY50" fmla="*/ 129833 h 1289464"/>
                          <a:gd name="connsiteX51" fmla="*/ 988754 w 1397346"/>
                          <a:gd name="connsiteY51" fmla="*/ 1183933 h 1289464"/>
                          <a:gd name="connsiteX52" fmla="*/ 985579 w 1397346"/>
                          <a:gd name="connsiteY52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205755 w 1397346"/>
                          <a:gd name="connsiteY45" fmla="*/ 103737 h 1289464"/>
                          <a:gd name="connsiteX46" fmla="*/ 1275615 w 1397346"/>
                          <a:gd name="connsiteY46" fmla="*/ 46022 h 1289464"/>
                          <a:gd name="connsiteX47" fmla="*/ 1293393 w 1397346"/>
                          <a:gd name="connsiteY47" fmla="*/ 113004 h 1289464"/>
                          <a:gd name="connsiteX48" fmla="*/ 1337836 w 1397346"/>
                          <a:gd name="connsiteY48" fmla="*/ 65053 h 1289464"/>
                          <a:gd name="connsiteX49" fmla="*/ 1342393 w 1397346"/>
                          <a:gd name="connsiteY49" fmla="*/ 120958 h 1289464"/>
                          <a:gd name="connsiteX50" fmla="*/ 1384722 w 1397346"/>
                          <a:gd name="connsiteY50" fmla="*/ 129833 h 1289464"/>
                          <a:gd name="connsiteX51" fmla="*/ 988754 w 1397346"/>
                          <a:gd name="connsiteY51" fmla="*/ 1183933 h 1289464"/>
                          <a:gd name="connsiteX52" fmla="*/ 985579 w 1397346"/>
                          <a:gd name="connsiteY52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205755 w 1397346"/>
                          <a:gd name="connsiteY45" fmla="*/ 103737 h 1289464"/>
                          <a:gd name="connsiteX46" fmla="*/ 1289902 w 1397346"/>
                          <a:gd name="connsiteY46" fmla="*/ 48403 h 1289464"/>
                          <a:gd name="connsiteX47" fmla="*/ 1293393 w 1397346"/>
                          <a:gd name="connsiteY47" fmla="*/ 113004 h 1289464"/>
                          <a:gd name="connsiteX48" fmla="*/ 1337836 w 1397346"/>
                          <a:gd name="connsiteY48" fmla="*/ 65053 h 1289464"/>
                          <a:gd name="connsiteX49" fmla="*/ 1342393 w 1397346"/>
                          <a:gd name="connsiteY49" fmla="*/ 120958 h 1289464"/>
                          <a:gd name="connsiteX50" fmla="*/ 1384722 w 1397346"/>
                          <a:gd name="connsiteY50" fmla="*/ 129833 h 1289464"/>
                          <a:gd name="connsiteX51" fmla="*/ 988754 w 1397346"/>
                          <a:gd name="connsiteY51" fmla="*/ 1183933 h 1289464"/>
                          <a:gd name="connsiteX52" fmla="*/ 985579 w 1397346"/>
                          <a:gd name="connsiteY52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239093 w 1397346"/>
                          <a:gd name="connsiteY45" fmla="*/ 103737 h 1289464"/>
                          <a:gd name="connsiteX46" fmla="*/ 1289902 w 1397346"/>
                          <a:gd name="connsiteY46" fmla="*/ 48403 h 1289464"/>
                          <a:gd name="connsiteX47" fmla="*/ 1293393 w 1397346"/>
                          <a:gd name="connsiteY47" fmla="*/ 113004 h 1289464"/>
                          <a:gd name="connsiteX48" fmla="*/ 1337836 w 1397346"/>
                          <a:gd name="connsiteY48" fmla="*/ 65053 h 1289464"/>
                          <a:gd name="connsiteX49" fmla="*/ 1342393 w 1397346"/>
                          <a:gd name="connsiteY49" fmla="*/ 120958 h 1289464"/>
                          <a:gd name="connsiteX50" fmla="*/ 1384722 w 1397346"/>
                          <a:gd name="connsiteY50" fmla="*/ 129833 h 1289464"/>
                          <a:gd name="connsiteX51" fmla="*/ 988754 w 1397346"/>
                          <a:gd name="connsiteY51" fmla="*/ 1183933 h 1289464"/>
                          <a:gd name="connsiteX52" fmla="*/ 985579 w 1397346"/>
                          <a:gd name="connsiteY52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242754 w 1397346"/>
                          <a:gd name="connsiteY45" fmla="*/ 46488 h 1289464"/>
                          <a:gd name="connsiteX46" fmla="*/ 1239093 w 1397346"/>
                          <a:gd name="connsiteY46" fmla="*/ 103737 h 1289464"/>
                          <a:gd name="connsiteX47" fmla="*/ 1289902 w 1397346"/>
                          <a:gd name="connsiteY47" fmla="*/ 48403 h 1289464"/>
                          <a:gd name="connsiteX48" fmla="*/ 1293393 w 1397346"/>
                          <a:gd name="connsiteY48" fmla="*/ 113004 h 1289464"/>
                          <a:gd name="connsiteX49" fmla="*/ 1337836 w 1397346"/>
                          <a:gd name="connsiteY49" fmla="*/ 65053 h 1289464"/>
                          <a:gd name="connsiteX50" fmla="*/ 1342393 w 1397346"/>
                          <a:gd name="connsiteY50" fmla="*/ 120958 h 1289464"/>
                          <a:gd name="connsiteX51" fmla="*/ 1384722 w 1397346"/>
                          <a:gd name="connsiteY51" fmla="*/ 129833 h 1289464"/>
                          <a:gd name="connsiteX52" fmla="*/ 988754 w 1397346"/>
                          <a:gd name="connsiteY52" fmla="*/ 1183933 h 1289464"/>
                          <a:gd name="connsiteX53" fmla="*/ 985579 w 1397346"/>
                          <a:gd name="connsiteY53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6488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192748 w 1397346"/>
                          <a:gd name="connsiteY45" fmla="*/ 98876 h 1289464"/>
                          <a:gd name="connsiteX46" fmla="*/ 1252279 w 1397346"/>
                          <a:gd name="connsiteY46" fmla="*/ 48869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69031 w 1397346"/>
                          <a:gd name="connsiteY44" fmla="*/ 43303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19964 w 1397346"/>
                          <a:gd name="connsiteY43" fmla="*/ 102005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90387 w 1397346"/>
                          <a:gd name="connsiteY42" fmla="*/ 39105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126105 w 1397346"/>
                          <a:gd name="connsiteY42" fmla="*/ 31961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80829 w 1397346"/>
                          <a:gd name="connsiteY42" fmla="*/ 36963 h 1289464"/>
                          <a:gd name="connsiteX43" fmla="*/ 1126105 w 1397346"/>
                          <a:gd name="connsiteY43" fmla="*/ 31961 h 1289464"/>
                          <a:gd name="connsiteX44" fmla="*/ 1122346 w 1397346"/>
                          <a:gd name="connsiteY44" fmla="*/ 99624 h 1289464"/>
                          <a:gd name="connsiteX45" fmla="*/ 1188081 w 1397346"/>
                          <a:gd name="connsiteY45" fmla="*/ 38541 h 1289464"/>
                          <a:gd name="connsiteX46" fmla="*/ 1192748 w 1397346"/>
                          <a:gd name="connsiteY46" fmla="*/ 98876 h 1289464"/>
                          <a:gd name="connsiteX47" fmla="*/ 1242754 w 1397346"/>
                          <a:gd name="connsiteY47" fmla="*/ 41725 h 1289464"/>
                          <a:gd name="connsiteX48" fmla="*/ 1239093 w 1397346"/>
                          <a:gd name="connsiteY48" fmla="*/ 103737 h 1289464"/>
                          <a:gd name="connsiteX49" fmla="*/ 1289902 w 1397346"/>
                          <a:gd name="connsiteY49" fmla="*/ 48403 h 1289464"/>
                          <a:gd name="connsiteX50" fmla="*/ 1293393 w 1397346"/>
                          <a:gd name="connsiteY50" fmla="*/ 113004 h 1289464"/>
                          <a:gd name="connsiteX51" fmla="*/ 1337836 w 1397346"/>
                          <a:gd name="connsiteY51" fmla="*/ 65053 h 1289464"/>
                          <a:gd name="connsiteX52" fmla="*/ 1342393 w 1397346"/>
                          <a:gd name="connsiteY52" fmla="*/ 120958 h 1289464"/>
                          <a:gd name="connsiteX53" fmla="*/ 1384722 w 1397346"/>
                          <a:gd name="connsiteY53" fmla="*/ 129833 h 1289464"/>
                          <a:gd name="connsiteX54" fmla="*/ 988754 w 1397346"/>
                          <a:gd name="connsiteY54" fmla="*/ 1183933 h 1289464"/>
                          <a:gd name="connsiteX55" fmla="*/ 985579 w 1397346"/>
                          <a:gd name="connsiteY55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78448 w 1397346"/>
                          <a:gd name="connsiteY42" fmla="*/ 84588 h 1289464"/>
                          <a:gd name="connsiteX43" fmla="*/ 1080829 w 1397346"/>
                          <a:gd name="connsiteY43" fmla="*/ 36963 h 1289464"/>
                          <a:gd name="connsiteX44" fmla="*/ 1126105 w 1397346"/>
                          <a:gd name="connsiteY44" fmla="*/ 31961 h 1289464"/>
                          <a:gd name="connsiteX45" fmla="*/ 1122346 w 1397346"/>
                          <a:gd name="connsiteY45" fmla="*/ 99624 h 1289464"/>
                          <a:gd name="connsiteX46" fmla="*/ 1188081 w 1397346"/>
                          <a:gd name="connsiteY46" fmla="*/ 38541 h 1289464"/>
                          <a:gd name="connsiteX47" fmla="*/ 1192748 w 1397346"/>
                          <a:gd name="connsiteY47" fmla="*/ 98876 h 1289464"/>
                          <a:gd name="connsiteX48" fmla="*/ 1242754 w 1397346"/>
                          <a:gd name="connsiteY48" fmla="*/ 41725 h 1289464"/>
                          <a:gd name="connsiteX49" fmla="*/ 1239093 w 1397346"/>
                          <a:gd name="connsiteY49" fmla="*/ 103737 h 1289464"/>
                          <a:gd name="connsiteX50" fmla="*/ 1289902 w 1397346"/>
                          <a:gd name="connsiteY50" fmla="*/ 48403 h 1289464"/>
                          <a:gd name="connsiteX51" fmla="*/ 1293393 w 1397346"/>
                          <a:gd name="connsiteY51" fmla="*/ 113004 h 1289464"/>
                          <a:gd name="connsiteX52" fmla="*/ 1337836 w 1397346"/>
                          <a:gd name="connsiteY52" fmla="*/ 65053 h 1289464"/>
                          <a:gd name="connsiteX53" fmla="*/ 1342393 w 1397346"/>
                          <a:gd name="connsiteY53" fmla="*/ 120958 h 1289464"/>
                          <a:gd name="connsiteX54" fmla="*/ 1384722 w 1397346"/>
                          <a:gd name="connsiteY54" fmla="*/ 129833 h 1289464"/>
                          <a:gd name="connsiteX55" fmla="*/ 988754 w 1397346"/>
                          <a:gd name="connsiteY55" fmla="*/ 1183933 h 1289464"/>
                          <a:gd name="connsiteX56" fmla="*/ 985579 w 1397346"/>
                          <a:gd name="connsiteY56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76067 w 1397346"/>
                          <a:gd name="connsiteY42" fmla="*/ 84588 h 1289464"/>
                          <a:gd name="connsiteX43" fmla="*/ 1080829 w 1397346"/>
                          <a:gd name="connsiteY43" fmla="*/ 36963 h 1289464"/>
                          <a:gd name="connsiteX44" fmla="*/ 1126105 w 1397346"/>
                          <a:gd name="connsiteY44" fmla="*/ 31961 h 1289464"/>
                          <a:gd name="connsiteX45" fmla="*/ 1122346 w 1397346"/>
                          <a:gd name="connsiteY45" fmla="*/ 99624 h 1289464"/>
                          <a:gd name="connsiteX46" fmla="*/ 1188081 w 1397346"/>
                          <a:gd name="connsiteY46" fmla="*/ 38541 h 1289464"/>
                          <a:gd name="connsiteX47" fmla="*/ 1192748 w 1397346"/>
                          <a:gd name="connsiteY47" fmla="*/ 98876 h 1289464"/>
                          <a:gd name="connsiteX48" fmla="*/ 1242754 w 1397346"/>
                          <a:gd name="connsiteY48" fmla="*/ 41725 h 1289464"/>
                          <a:gd name="connsiteX49" fmla="*/ 1239093 w 1397346"/>
                          <a:gd name="connsiteY49" fmla="*/ 103737 h 1289464"/>
                          <a:gd name="connsiteX50" fmla="*/ 1289902 w 1397346"/>
                          <a:gd name="connsiteY50" fmla="*/ 48403 h 1289464"/>
                          <a:gd name="connsiteX51" fmla="*/ 1293393 w 1397346"/>
                          <a:gd name="connsiteY51" fmla="*/ 113004 h 1289464"/>
                          <a:gd name="connsiteX52" fmla="*/ 1337836 w 1397346"/>
                          <a:gd name="connsiteY52" fmla="*/ 65053 h 1289464"/>
                          <a:gd name="connsiteX53" fmla="*/ 1342393 w 1397346"/>
                          <a:gd name="connsiteY53" fmla="*/ 120958 h 1289464"/>
                          <a:gd name="connsiteX54" fmla="*/ 1384722 w 1397346"/>
                          <a:gd name="connsiteY54" fmla="*/ 129833 h 1289464"/>
                          <a:gd name="connsiteX55" fmla="*/ 988754 w 1397346"/>
                          <a:gd name="connsiteY55" fmla="*/ 1183933 h 1289464"/>
                          <a:gd name="connsiteX56" fmla="*/ 985579 w 1397346"/>
                          <a:gd name="connsiteY56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99354 h 1289464"/>
                          <a:gd name="connsiteX42" fmla="*/ 1076067 w 1397346"/>
                          <a:gd name="connsiteY42" fmla="*/ 84588 h 1289464"/>
                          <a:gd name="connsiteX43" fmla="*/ 1080829 w 1397346"/>
                          <a:gd name="connsiteY43" fmla="*/ 36963 h 1289464"/>
                          <a:gd name="connsiteX44" fmla="*/ 1126105 w 1397346"/>
                          <a:gd name="connsiteY44" fmla="*/ 31961 h 1289464"/>
                          <a:gd name="connsiteX45" fmla="*/ 1122346 w 1397346"/>
                          <a:gd name="connsiteY45" fmla="*/ 99624 h 1289464"/>
                          <a:gd name="connsiteX46" fmla="*/ 1188081 w 1397346"/>
                          <a:gd name="connsiteY46" fmla="*/ 38541 h 1289464"/>
                          <a:gd name="connsiteX47" fmla="*/ 1192748 w 1397346"/>
                          <a:gd name="connsiteY47" fmla="*/ 98876 h 1289464"/>
                          <a:gd name="connsiteX48" fmla="*/ 1242754 w 1397346"/>
                          <a:gd name="connsiteY48" fmla="*/ 41725 h 1289464"/>
                          <a:gd name="connsiteX49" fmla="*/ 1239093 w 1397346"/>
                          <a:gd name="connsiteY49" fmla="*/ 103737 h 1289464"/>
                          <a:gd name="connsiteX50" fmla="*/ 1289902 w 1397346"/>
                          <a:gd name="connsiteY50" fmla="*/ 48403 h 1289464"/>
                          <a:gd name="connsiteX51" fmla="*/ 1293393 w 1397346"/>
                          <a:gd name="connsiteY51" fmla="*/ 113004 h 1289464"/>
                          <a:gd name="connsiteX52" fmla="*/ 1337836 w 1397346"/>
                          <a:gd name="connsiteY52" fmla="*/ 65053 h 1289464"/>
                          <a:gd name="connsiteX53" fmla="*/ 1342393 w 1397346"/>
                          <a:gd name="connsiteY53" fmla="*/ 120958 h 1289464"/>
                          <a:gd name="connsiteX54" fmla="*/ 1384722 w 1397346"/>
                          <a:gd name="connsiteY54" fmla="*/ 129833 h 1289464"/>
                          <a:gd name="connsiteX55" fmla="*/ 988754 w 1397346"/>
                          <a:gd name="connsiteY55" fmla="*/ 1183933 h 1289464"/>
                          <a:gd name="connsiteX56" fmla="*/ 985579 w 1397346"/>
                          <a:gd name="connsiteY56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2018 w 1397346"/>
                          <a:gd name="connsiteY41" fmla="*/ 85067 h 1289464"/>
                          <a:gd name="connsiteX42" fmla="*/ 1076067 w 1397346"/>
                          <a:gd name="connsiteY42" fmla="*/ 84588 h 1289464"/>
                          <a:gd name="connsiteX43" fmla="*/ 1080829 w 1397346"/>
                          <a:gd name="connsiteY43" fmla="*/ 36963 h 1289464"/>
                          <a:gd name="connsiteX44" fmla="*/ 1126105 w 1397346"/>
                          <a:gd name="connsiteY44" fmla="*/ 31961 h 1289464"/>
                          <a:gd name="connsiteX45" fmla="*/ 1122346 w 1397346"/>
                          <a:gd name="connsiteY45" fmla="*/ 99624 h 1289464"/>
                          <a:gd name="connsiteX46" fmla="*/ 1188081 w 1397346"/>
                          <a:gd name="connsiteY46" fmla="*/ 38541 h 1289464"/>
                          <a:gd name="connsiteX47" fmla="*/ 1192748 w 1397346"/>
                          <a:gd name="connsiteY47" fmla="*/ 98876 h 1289464"/>
                          <a:gd name="connsiteX48" fmla="*/ 1242754 w 1397346"/>
                          <a:gd name="connsiteY48" fmla="*/ 41725 h 1289464"/>
                          <a:gd name="connsiteX49" fmla="*/ 1239093 w 1397346"/>
                          <a:gd name="connsiteY49" fmla="*/ 103737 h 1289464"/>
                          <a:gd name="connsiteX50" fmla="*/ 1289902 w 1397346"/>
                          <a:gd name="connsiteY50" fmla="*/ 48403 h 1289464"/>
                          <a:gd name="connsiteX51" fmla="*/ 1293393 w 1397346"/>
                          <a:gd name="connsiteY51" fmla="*/ 113004 h 1289464"/>
                          <a:gd name="connsiteX52" fmla="*/ 1337836 w 1397346"/>
                          <a:gd name="connsiteY52" fmla="*/ 65053 h 1289464"/>
                          <a:gd name="connsiteX53" fmla="*/ 1342393 w 1397346"/>
                          <a:gd name="connsiteY53" fmla="*/ 120958 h 1289464"/>
                          <a:gd name="connsiteX54" fmla="*/ 1384722 w 1397346"/>
                          <a:gd name="connsiteY54" fmla="*/ 129833 h 1289464"/>
                          <a:gd name="connsiteX55" fmla="*/ 988754 w 1397346"/>
                          <a:gd name="connsiteY55" fmla="*/ 1183933 h 1289464"/>
                          <a:gd name="connsiteX56" fmla="*/ 985579 w 1397346"/>
                          <a:gd name="connsiteY56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46780 w 1397346"/>
                          <a:gd name="connsiteY41" fmla="*/ 32680 h 1289464"/>
                          <a:gd name="connsiteX42" fmla="*/ 1076067 w 1397346"/>
                          <a:gd name="connsiteY42" fmla="*/ 84588 h 1289464"/>
                          <a:gd name="connsiteX43" fmla="*/ 1080829 w 1397346"/>
                          <a:gd name="connsiteY43" fmla="*/ 36963 h 1289464"/>
                          <a:gd name="connsiteX44" fmla="*/ 1126105 w 1397346"/>
                          <a:gd name="connsiteY44" fmla="*/ 31961 h 1289464"/>
                          <a:gd name="connsiteX45" fmla="*/ 1122346 w 1397346"/>
                          <a:gd name="connsiteY45" fmla="*/ 99624 h 1289464"/>
                          <a:gd name="connsiteX46" fmla="*/ 1188081 w 1397346"/>
                          <a:gd name="connsiteY46" fmla="*/ 38541 h 1289464"/>
                          <a:gd name="connsiteX47" fmla="*/ 1192748 w 1397346"/>
                          <a:gd name="connsiteY47" fmla="*/ 98876 h 1289464"/>
                          <a:gd name="connsiteX48" fmla="*/ 1242754 w 1397346"/>
                          <a:gd name="connsiteY48" fmla="*/ 41725 h 1289464"/>
                          <a:gd name="connsiteX49" fmla="*/ 1239093 w 1397346"/>
                          <a:gd name="connsiteY49" fmla="*/ 103737 h 1289464"/>
                          <a:gd name="connsiteX50" fmla="*/ 1289902 w 1397346"/>
                          <a:gd name="connsiteY50" fmla="*/ 48403 h 1289464"/>
                          <a:gd name="connsiteX51" fmla="*/ 1293393 w 1397346"/>
                          <a:gd name="connsiteY51" fmla="*/ 113004 h 1289464"/>
                          <a:gd name="connsiteX52" fmla="*/ 1337836 w 1397346"/>
                          <a:gd name="connsiteY52" fmla="*/ 65053 h 1289464"/>
                          <a:gd name="connsiteX53" fmla="*/ 1342393 w 1397346"/>
                          <a:gd name="connsiteY53" fmla="*/ 120958 h 1289464"/>
                          <a:gd name="connsiteX54" fmla="*/ 1384722 w 1397346"/>
                          <a:gd name="connsiteY54" fmla="*/ 129833 h 1289464"/>
                          <a:gd name="connsiteX55" fmla="*/ 988754 w 1397346"/>
                          <a:gd name="connsiteY55" fmla="*/ 1183933 h 1289464"/>
                          <a:gd name="connsiteX56" fmla="*/ 985579 w 1397346"/>
                          <a:gd name="connsiteY56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51543 w 1397346"/>
                          <a:gd name="connsiteY41" fmla="*/ 6486 h 1289464"/>
                          <a:gd name="connsiteX42" fmla="*/ 1076067 w 1397346"/>
                          <a:gd name="connsiteY42" fmla="*/ 84588 h 1289464"/>
                          <a:gd name="connsiteX43" fmla="*/ 1080829 w 1397346"/>
                          <a:gd name="connsiteY43" fmla="*/ 36963 h 1289464"/>
                          <a:gd name="connsiteX44" fmla="*/ 1126105 w 1397346"/>
                          <a:gd name="connsiteY44" fmla="*/ 31961 h 1289464"/>
                          <a:gd name="connsiteX45" fmla="*/ 1122346 w 1397346"/>
                          <a:gd name="connsiteY45" fmla="*/ 99624 h 1289464"/>
                          <a:gd name="connsiteX46" fmla="*/ 1188081 w 1397346"/>
                          <a:gd name="connsiteY46" fmla="*/ 38541 h 1289464"/>
                          <a:gd name="connsiteX47" fmla="*/ 1192748 w 1397346"/>
                          <a:gd name="connsiteY47" fmla="*/ 98876 h 1289464"/>
                          <a:gd name="connsiteX48" fmla="*/ 1242754 w 1397346"/>
                          <a:gd name="connsiteY48" fmla="*/ 41725 h 1289464"/>
                          <a:gd name="connsiteX49" fmla="*/ 1239093 w 1397346"/>
                          <a:gd name="connsiteY49" fmla="*/ 103737 h 1289464"/>
                          <a:gd name="connsiteX50" fmla="*/ 1289902 w 1397346"/>
                          <a:gd name="connsiteY50" fmla="*/ 48403 h 1289464"/>
                          <a:gd name="connsiteX51" fmla="*/ 1293393 w 1397346"/>
                          <a:gd name="connsiteY51" fmla="*/ 113004 h 1289464"/>
                          <a:gd name="connsiteX52" fmla="*/ 1337836 w 1397346"/>
                          <a:gd name="connsiteY52" fmla="*/ 65053 h 1289464"/>
                          <a:gd name="connsiteX53" fmla="*/ 1342393 w 1397346"/>
                          <a:gd name="connsiteY53" fmla="*/ 120958 h 1289464"/>
                          <a:gd name="connsiteX54" fmla="*/ 1384722 w 1397346"/>
                          <a:gd name="connsiteY54" fmla="*/ 129833 h 1289464"/>
                          <a:gd name="connsiteX55" fmla="*/ 988754 w 1397346"/>
                          <a:gd name="connsiteY55" fmla="*/ 1183933 h 1289464"/>
                          <a:gd name="connsiteX56" fmla="*/ 985579 w 1397346"/>
                          <a:gd name="connsiteY56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51543 w 1397346"/>
                          <a:gd name="connsiteY41" fmla="*/ 6486 h 1289464"/>
                          <a:gd name="connsiteX42" fmla="*/ 1061780 w 1397346"/>
                          <a:gd name="connsiteY42" fmla="*/ 89351 h 1289464"/>
                          <a:gd name="connsiteX43" fmla="*/ 1080829 w 1397346"/>
                          <a:gd name="connsiteY43" fmla="*/ 36963 h 1289464"/>
                          <a:gd name="connsiteX44" fmla="*/ 1126105 w 1397346"/>
                          <a:gd name="connsiteY44" fmla="*/ 31961 h 1289464"/>
                          <a:gd name="connsiteX45" fmla="*/ 1122346 w 1397346"/>
                          <a:gd name="connsiteY45" fmla="*/ 99624 h 1289464"/>
                          <a:gd name="connsiteX46" fmla="*/ 1188081 w 1397346"/>
                          <a:gd name="connsiteY46" fmla="*/ 38541 h 1289464"/>
                          <a:gd name="connsiteX47" fmla="*/ 1192748 w 1397346"/>
                          <a:gd name="connsiteY47" fmla="*/ 98876 h 1289464"/>
                          <a:gd name="connsiteX48" fmla="*/ 1242754 w 1397346"/>
                          <a:gd name="connsiteY48" fmla="*/ 41725 h 1289464"/>
                          <a:gd name="connsiteX49" fmla="*/ 1239093 w 1397346"/>
                          <a:gd name="connsiteY49" fmla="*/ 103737 h 1289464"/>
                          <a:gd name="connsiteX50" fmla="*/ 1289902 w 1397346"/>
                          <a:gd name="connsiteY50" fmla="*/ 48403 h 1289464"/>
                          <a:gd name="connsiteX51" fmla="*/ 1293393 w 1397346"/>
                          <a:gd name="connsiteY51" fmla="*/ 113004 h 1289464"/>
                          <a:gd name="connsiteX52" fmla="*/ 1337836 w 1397346"/>
                          <a:gd name="connsiteY52" fmla="*/ 65053 h 1289464"/>
                          <a:gd name="connsiteX53" fmla="*/ 1342393 w 1397346"/>
                          <a:gd name="connsiteY53" fmla="*/ 120958 h 1289464"/>
                          <a:gd name="connsiteX54" fmla="*/ 1384722 w 1397346"/>
                          <a:gd name="connsiteY54" fmla="*/ 129833 h 1289464"/>
                          <a:gd name="connsiteX55" fmla="*/ 988754 w 1397346"/>
                          <a:gd name="connsiteY55" fmla="*/ 1183933 h 1289464"/>
                          <a:gd name="connsiteX56" fmla="*/ 985579 w 1397346"/>
                          <a:gd name="connsiteY56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51543 w 1397346"/>
                          <a:gd name="connsiteY41" fmla="*/ 6486 h 1289464"/>
                          <a:gd name="connsiteX42" fmla="*/ 1061780 w 1397346"/>
                          <a:gd name="connsiteY42" fmla="*/ 89351 h 1289464"/>
                          <a:gd name="connsiteX43" fmla="*/ 1126105 w 1397346"/>
                          <a:gd name="connsiteY43" fmla="*/ 31961 h 1289464"/>
                          <a:gd name="connsiteX44" fmla="*/ 1122346 w 1397346"/>
                          <a:gd name="connsiteY44" fmla="*/ 99624 h 1289464"/>
                          <a:gd name="connsiteX45" fmla="*/ 1188081 w 1397346"/>
                          <a:gd name="connsiteY45" fmla="*/ 38541 h 1289464"/>
                          <a:gd name="connsiteX46" fmla="*/ 1192748 w 1397346"/>
                          <a:gd name="connsiteY46" fmla="*/ 98876 h 1289464"/>
                          <a:gd name="connsiteX47" fmla="*/ 1242754 w 1397346"/>
                          <a:gd name="connsiteY47" fmla="*/ 41725 h 1289464"/>
                          <a:gd name="connsiteX48" fmla="*/ 1239093 w 1397346"/>
                          <a:gd name="connsiteY48" fmla="*/ 103737 h 1289464"/>
                          <a:gd name="connsiteX49" fmla="*/ 1289902 w 1397346"/>
                          <a:gd name="connsiteY49" fmla="*/ 48403 h 1289464"/>
                          <a:gd name="connsiteX50" fmla="*/ 1293393 w 1397346"/>
                          <a:gd name="connsiteY50" fmla="*/ 113004 h 1289464"/>
                          <a:gd name="connsiteX51" fmla="*/ 1337836 w 1397346"/>
                          <a:gd name="connsiteY51" fmla="*/ 65053 h 1289464"/>
                          <a:gd name="connsiteX52" fmla="*/ 1342393 w 1397346"/>
                          <a:gd name="connsiteY52" fmla="*/ 120958 h 1289464"/>
                          <a:gd name="connsiteX53" fmla="*/ 1384722 w 1397346"/>
                          <a:gd name="connsiteY53" fmla="*/ 129833 h 1289464"/>
                          <a:gd name="connsiteX54" fmla="*/ 988754 w 1397346"/>
                          <a:gd name="connsiteY54" fmla="*/ 1183933 h 1289464"/>
                          <a:gd name="connsiteX55" fmla="*/ 985579 w 1397346"/>
                          <a:gd name="connsiteY55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70593 w 1397346"/>
                          <a:gd name="connsiteY41" fmla="*/ 25536 h 1289464"/>
                          <a:gd name="connsiteX42" fmla="*/ 1061780 w 1397346"/>
                          <a:gd name="connsiteY42" fmla="*/ 89351 h 1289464"/>
                          <a:gd name="connsiteX43" fmla="*/ 1126105 w 1397346"/>
                          <a:gd name="connsiteY43" fmla="*/ 31961 h 1289464"/>
                          <a:gd name="connsiteX44" fmla="*/ 1122346 w 1397346"/>
                          <a:gd name="connsiteY44" fmla="*/ 99624 h 1289464"/>
                          <a:gd name="connsiteX45" fmla="*/ 1188081 w 1397346"/>
                          <a:gd name="connsiteY45" fmla="*/ 38541 h 1289464"/>
                          <a:gd name="connsiteX46" fmla="*/ 1192748 w 1397346"/>
                          <a:gd name="connsiteY46" fmla="*/ 98876 h 1289464"/>
                          <a:gd name="connsiteX47" fmla="*/ 1242754 w 1397346"/>
                          <a:gd name="connsiteY47" fmla="*/ 41725 h 1289464"/>
                          <a:gd name="connsiteX48" fmla="*/ 1239093 w 1397346"/>
                          <a:gd name="connsiteY48" fmla="*/ 103737 h 1289464"/>
                          <a:gd name="connsiteX49" fmla="*/ 1289902 w 1397346"/>
                          <a:gd name="connsiteY49" fmla="*/ 48403 h 1289464"/>
                          <a:gd name="connsiteX50" fmla="*/ 1293393 w 1397346"/>
                          <a:gd name="connsiteY50" fmla="*/ 113004 h 1289464"/>
                          <a:gd name="connsiteX51" fmla="*/ 1337836 w 1397346"/>
                          <a:gd name="connsiteY51" fmla="*/ 65053 h 1289464"/>
                          <a:gd name="connsiteX52" fmla="*/ 1342393 w 1397346"/>
                          <a:gd name="connsiteY52" fmla="*/ 120958 h 1289464"/>
                          <a:gd name="connsiteX53" fmla="*/ 1384722 w 1397346"/>
                          <a:gd name="connsiteY53" fmla="*/ 129833 h 1289464"/>
                          <a:gd name="connsiteX54" fmla="*/ 988754 w 1397346"/>
                          <a:gd name="connsiteY54" fmla="*/ 1183933 h 1289464"/>
                          <a:gd name="connsiteX55" fmla="*/ 985579 w 1397346"/>
                          <a:gd name="connsiteY55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20421 w 1397346"/>
                          <a:gd name="connsiteY40" fmla="*/ 40116 h 1289464"/>
                          <a:gd name="connsiteX41" fmla="*/ 1061780 w 1397346"/>
                          <a:gd name="connsiteY41" fmla="*/ 89351 h 1289464"/>
                          <a:gd name="connsiteX42" fmla="*/ 1126105 w 1397346"/>
                          <a:gd name="connsiteY42" fmla="*/ 31961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44234 w 1397346"/>
                          <a:gd name="connsiteY40" fmla="*/ 30591 h 1289464"/>
                          <a:gd name="connsiteX41" fmla="*/ 1061780 w 1397346"/>
                          <a:gd name="connsiteY41" fmla="*/ 89351 h 1289464"/>
                          <a:gd name="connsiteX42" fmla="*/ 1126105 w 1397346"/>
                          <a:gd name="connsiteY42" fmla="*/ 31961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58530 w 1397346"/>
                          <a:gd name="connsiteY38" fmla="*/ 40123 h 1289464"/>
                          <a:gd name="connsiteX39" fmla="*/ 974945 w 1397346"/>
                          <a:gd name="connsiteY39" fmla="*/ 101788 h 1289464"/>
                          <a:gd name="connsiteX40" fmla="*/ 1044234 w 1397346"/>
                          <a:gd name="connsiteY40" fmla="*/ 30591 h 1289464"/>
                          <a:gd name="connsiteX41" fmla="*/ 1061780 w 1397346"/>
                          <a:gd name="connsiteY41" fmla="*/ 89351 h 1289464"/>
                          <a:gd name="connsiteX42" fmla="*/ 1118962 w 1397346"/>
                          <a:gd name="connsiteY42" fmla="*/ 31961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68055 w 1397346"/>
                          <a:gd name="connsiteY38" fmla="*/ 30598 h 1289464"/>
                          <a:gd name="connsiteX39" fmla="*/ 974945 w 1397346"/>
                          <a:gd name="connsiteY39" fmla="*/ 101788 h 1289464"/>
                          <a:gd name="connsiteX40" fmla="*/ 1044234 w 1397346"/>
                          <a:gd name="connsiteY40" fmla="*/ 30591 h 1289464"/>
                          <a:gd name="connsiteX41" fmla="*/ 1061780 w 1397346"/>
                          <a:gd name="connsiteY41" fmla="*/ 89351 h 1289464"/>
                          <a:gd name="connsiteX42" fmla="*/ 1118962 w 1397346"/>
                          <a:gd name="connsiteY42" fmla="*/ 31961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68055 w 1397346"/>
                          <a:gd name="connsiteY38" fmla="*/ 37742 h 1289464"/>
                          <a:gd name="connsiteX39" fmla="*/ 974945 w 1397346"/>
                          <a:gd name="connsiteY39" fmla="*/ 101788 h 1289464"/>
                          <a:gd name="connsiteX40" fmla="*/ 1044234 w 1397346"/>
                          <a:gd name="connsiteY40" fmla="*/ 30591 h 1289464"/>
                          <a:gd name="connsiteX41" fmla="*/ 1061780 w 1397346"/>
                          <a:gd name="connsiteY41" fmla="*/ 89351 h 1289464"/>
                          <a:gd name="connsiteX42" fmla="*/ 1118962 w 1397346"/>
                          <a:gd name="connsiteY42" fmla="*/ 31961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68055 w 1397346"/>
                          <a:gd name="connsiteY38" fmla="*/ 37742 h 1289464"/>
                          <a:gd name="connsiteX39" fmla="*/ 974945 w 1397346"/>
                          <a:gd name="connsiteY39" fmla="*/ 101788 h 1289464"/>
                          <a:gd name="connsiteX40" fmla="*/ 1032327 w 1397346"/>
                          <a:gd name="connsiteY40" fmla="*/ 37734 h 1289464"/>
                          <a:gd name="connsiteX41" fmla="*/ 1061780 w 1397346"/>
                          <a:gd name="connsiteY41" fmla="*/ 89351 h 1289464"/>
                          <a:gd name="connsiteX42" fmla="*/ 1118962 w 1397346"/>
                          <a:gd name="connsiteY42" fmla="*/ 31961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68055 w 1397346"/>
                          <a:gd name="connsiteY38" fmla="*/ 37742 h 1289464"/>
                          <a:gd name="connsiteX39" fmla="*/ 974945 w 1397346"/>
                          <a:gd name="connsiteY39" fmla="*/ 101788 h 1289464"/>
                          <a:gd name="connsiteX40" fmla="*/ 1032327 w 1397346"/>
                          <a:gd name="connsiteY40" fmla="*/ 37734 h 1289464"/>
                          <a:gd name="connsiteX41" fmla="*/ 1061780 w 1397346"/>
                          <a:gd name="connsiteY41" fmla="*/ 89351 h 1289464"/>
                          <a:gd name="connsiteX42" fmla="*/ 1111818 w 1397346"/>
                          <a:gd name="connsiteY42" fmla="*/ 36724 h 1289464"/>
                          <a:gd name="connsiteX43" fmla="*/ 1122346 w 1397346"/>
                          <a:gd name="connsiteY43" fmla="*/ 99624 h 1289464"/>
                          <a:gd name="connsiteX44" fmla="*/ 1188081 w 1397346"/>
                          <a:gd name="connsiteY44" fmla="*/ 38541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68055 w 1397346"/>
                          <a:gd name="connsiteY38" fmla="*/ 37742 h 1289464"/>
                          <a:gd name="connsiteX39" fmla="*/ 974945 w 1397346"/>
                          <a:gd name="connsiteY39" fmla="*/ 101788 h 1289464"/>
                          <a:gd name="connsiteX40" fmla="*/ 1032327 w 1397346"/>
                          <a:gd name="connsiteY40" fmla="*/ 37734 h 1289464"/>
                          <a:gd name="connsiteX41" fmla="*/ 1061780 w 1397346"/>
                          <a:gd name="connsiteY41" fmla="*/ 89351 h 1289464"/>
                          <a:gd name="connsiteX42" fmla="*/ 1111818 w 1397346"/>
                          <a:gd name="connsiteY42" fmla="*/ 36724 h 1289464"/>
                          <a:gd name="connsiteX43" fmla="*/ 1122346 w 1397346"/>
                          <a:gd name="connsiteY43" fmla="*/ 99624 h 1289464"/>
                          <a:gd name="connsiteX44" fmla="*/ 1178556 w 1397346"/>
                          <a:gd name="connsiteY44" fmla="*/ 40922 h 1289464"/>
                          <a:gd name="connsiteX45" fmla="*/ 1192748 w 1397346"/>
                          <a:gd name="connsiteY45" fmla="*/ 98876 h 1289464"/>
                          <a:gd name="connsiteX46" fmla="*/ 1242754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68055 w 1397346"/>
                          <a:gd name="connsiteY38" fmla="*/ 37742 h 1289464"/>
                          <a:gd name="connsiteX39" fmla="*/ 974945 w 1397346"/>
                          <a:gd name="connsiteY39" fmla="*/ 101788 h 1289464"/>
                          <a:gd name="connsiteX40" fmla="*/ 1032327 w 1397346"/>
                          <a:gd name="connsiteY40" fmla="*/ 37734 h 1289464"/>
                          <a:gd name="connsiteX41" fmla="*/ 1061780 w 1397346"/>
                          <a:gd name="connsiteY41" fmla="*/ 89351 h 1289464"/>
                          <a:gd name="connsiteX42" fmla="*/ 1111818 w 1397346"/>
                          <a:gd name="connsiteY42" fmla="*/ 36724 h 1289464"/>
                          <a:gd name="connsiteX43" fmla="*/ 1122346 w 1397346"/>
                          <a:gd name="connsiteY43" fmla="*/ 99624 h 1289464"/>
                          <a:gd name="connsiteX44" fmla="*/ 1178556 w 1397346"/>
                          <a:gd name="connsiteY44" fmla="*/ 40922 h 1289464"/>
                          <a:gd name="connsiteX45" fmla="*/ 1192748 w 1397346"/>
                          <a:gd name="connsiteY45" fmla="*/ 98876 h 1289464"/>
                          <a:gd name="connsiteX46" fmla="*/ 1233229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2358 h 1289464"/>
                          <a:gd name="connsiteX0" fmla="*/ 492698 w 1397346"/>
                          <a:gd name="connsiteY0" fmla="*/ 1289464 h 1289464"/>
                          <a:gd name="connsiteX1" fmla="*/ 490279 w 1397346"/>
                          <a:gd name="connsiteY1" fmla="*/ 1198259 h 1289464"/>
                          <a:gd name="connsiteX2" fmla="*/ 17204 w 1397346"/>
                          <a:gd name="connsiteY2" fmla="*/ 113958 h 1289464"/>
                          <a:gd name="connsiteX3" fmla="*/ 47367 w 1397346"/>
                          <a:gd name="connsiteY3" fmla="*/ 113165 h 1289464"/>
                          <a:gd name="connsiteX4" fmla="*/ 52206 w 1397346"/>
                          <a:gd name="connsiteY4" fmla="*/ 54465 h 1289464"/>
                          <a:gd name="connsiteX5" fmla="*/ 80704 w 1397346"/>
                          <a:gd name="connsiteY5" fmla="*/ 110783 h 1289464"/>
                          <a:gd name="connsiteX6" fmla="*/ 95180 w 1397346"/>
                          <a:gd name="connsiteY6" fmla="*/ 58282 h 1289464"/>
                          <a:gd name="connsiteX7" fmla="*/ 124358 w 1397346"/>
                          <a:gd name="connsiteY7" fmla="*/ 106021 h 1289464"/>
                          <a:gd name="connsiteX8" fmla="*/ 140160 w 1397346"/>
                          <a:gd name="connsiteY8" fmla="*/ 35641 h 1289464"/>
                          <a:gd name="connsiteX9" fmla="*/ 169716 w 1397346"/>
                          <a:gd name="connsiteY9" fmla="*/ 86970 h 1289464"/>
                          <a:gd name="connsiteX10" fmla="*/ 201354 w 1397346"/>
                          <a:gd name="connsiteY10" fmla="*/ 26646 h 1289464"/>
                          <a:gd name="connsiteX11" fmla="*/ 227396 w 1397346"/>
                          <a:gd name="connsiteY11" fmla="*/ 78768 h 1289464"/>
                          <a:gd name="connsiteX12" fmla="*/ 260962 w 1397346"/>
                          <a:gd name="connsiteY12" fmla="*/ 22187 h 1289464"/>
                          <a:gd name="connsiteX13" fmla="*/ 298985 w 1397346"/>
                          <a:gd name="connsiteY13" fmla="*/ 75895 h 1289464"/>
                          <a:gd name="connsiteX14" fmla="*/ 321891 w 1397346"/>
                          <a:gd name="connsiteY14" fmla="*/ 17914 h 1289464"/>
                          <a:gd name="connsiteX15" fmla="*/ 353754 w 1397346"/>
                          <a:gd name="connsiteY15" fmla="*/ 71094 h 1289464"/>
                          <a:gd name="connsiteX16" fmla="*/ 382703 w 1397346"/>
                          <a:gd name="connsiteY16" fmla="*/ 145 h 1289464"/>
                          <a:gd name="connsiteX17" fmla="*/ 409241 w 1397346"/>
                          <a:gd name="connsiteY17" fmla="*/ 51365 h 1289464"/>
                          <a:gd name="connsiteX18" fmla="*/ 449004 w 1397346"/>
                          <a:gd name="connsiteY18" fmla="*/ 6802 h 1289464"/>
                          <a:gd name="connsiteX19" fmla="*/ 460947 w 1397346"/>
                          <a:gd name="connsiteY19" fmla="*/ 58358 h 1289464"/>
                          <a:gd name="connsiteX20" fmla="*/ 487103 w 1397346"/>
                          <a:gd name="connsiteY20" fmla="*/ 13151 h 1289464"/>
                          <a:gd name="connsiteX21" fmla="*/ 508535 w 1397346"/>
                          <a:gd name="connsiteY21" fmla="*/ 56014 h 1289464"/>
                          <a:gd name="connsiteX22" fmla="*/ 536354 w 1397346"/>
                          <a:gd name="connsiteY22" fmla="*/ 6992 h 1289464"/>
                          <a:gd name="connsiteX23" fmla="*/ 549017 w 1397346"/>
                          <a:gd name="connsiteY23" fmla="*/ 53633 h 1289464"/>
                          <a:gd name="connsiteX24" fmla="*/ 580766 w 1397346"/>
                          <a:gd name="connsiteY24" fmla="*/ 13151 h 1289464"/>
                          <a:gd name="connsiteX25" fmla="*/ 594261 w 1397346"/>
                          <a:gd name="connsiteY25" fmla="*/ 65540 h 1289464"/>
                          <a:gd name="connsiteX26" fmla="*/ 626804 w 1397346"/>
                          <a:gd name="connsiteY26" fmla="*/ 18708 h 1289464"/>
                          <a:gd name="connsiteX27" fmla="*/ 645854 w 1397346"/>
                          <a:gd name="connsiteY27" fmla="*/ 67920 h 1289464"/>
                          <a:gd name="connsiteX28" fmla="*/ 677605 w 1397346"/>
                          <a:gd name="connsiteY28" fmla="*/ 19502 h 1289464"/>
                          <a:gd name="connsiteX29" fmla="*/ 689510 w 1397346"/>
                          <a:gd name="connsiteY29" fmla="*/ 81415 h 1289464"/>
                          <a:gd name="connsiteX30" fmla="*/ 726768 w 1397346"/>
                          <a:gd name="connsiteY30" fmla="*/ 21510 h 1289464"/>
                          <a:gd name="connsiteX31" fmla="*/ 746842 w 1397346"/>
                          <a:gd name="connsiteY31" fmla="*/ 83651 h 1289464"/>
                          <a:gd name="connsiteX32" fmla="*/ 784062 w 1397346"/>
                          <a:gd name="connsiteY32" fmla="*/ 28845 h 1289464"/>
                          <a:gd name="connsiteX33" fmla="*/ 793817 w 1397346"/>
                          <a:gd name="connsiteY33" fmla="*/ 90842 h 1289464"/>
                          <a:gd name="connsiteX34" fmla="*/ 831965 w 1397346"/>
                          <a:gd name="connsiteY34" fmla="*/ 35519 h 1289464"/>
                          <a:gd name="connsiteX35" fmla="*/ 860445 w 1397346"/>
                          <a:gd name="connsiteY35" fmla="*/ 100511 h 1289464"/>
                          <a:gd name="connsiteX36" fmla="*/ 892662 w 1397346"/>
                          <a:gd name="connsiteY36" fmla="*/ 41871 h 1289464"/>
                          <a:gd name="connsiteX37" fmla="*/ 910963 w 1397346"/>
                          <a:gd name="connsiteY37" fmla="*/ 102082 h 1289464"/>
                          <a:gd name="connsiteX38" fmla="*/ 968055 w 1397346"/>
                          <a:gd name="connsiteY38" fmla="*/ 37742 h 1289464"/>
                          <a:gd name="connsiteX39" fmla="*/ 974945 w 1397346"/>
                          <a:gd name="connsiteY39" fmla="*/ 101788 h 1289464"/>
                          <a:gd name="connsiteX40" fmla="*/ 1032327 w 1397346"/>
                          <a:gd name="connsiteY40" fmla="*/ 37734 h 1289464"/>
                          <a:gd name="connsiteX41" fmla="*/ 1061780 w 1397346"/>
                          <a:gd name="connsiteY41" fmla="*/ 89351 h 1289464"/>
                          <a:gd name="connsiteX42" fmla="*/ 1111818 w 1397346"/>
                          <a:gd name="connsiteY42" fmla="*/ 36724 h 1289464"/>
                          <a:gd name="connsiteX43" fmla="*/ 1122346 w 1397346"/>
                          <a:gd name="connsiteY43" fmla="*/ 99624 h 1289464"/>
                          <a:gd name="connsiteX44" fmla="*/ 1178556 w 1397346"/>
                          <a:gd name="connsiteY44" fmla="*/ 40922 h 1289464"/>
                          <a:gd name="connsiteX45" fmla="*/ 1192748 w 1397346"/>
                          <a:gd name="connsiteY45" fmla="*/ 98876 h 1289464"/>
                          <a:gd name="connsiteX46" fmla="*/ 1233229 w 1397346"/>
                          <a:gd name="connsiteY46" fmla="*/ 41725 h 1289464"/>
                          <a:gd name="connsiteX47" fmla="*/ 1239093 w 1397346"/>
                          <a:gd name="connsiteY47" fmla="*/ 103737 h 1289464"/>
                          <a:gd name="connsiteX48" fmla="*/ 1289902 w 1397346"/>
                          <a:gd name="connsiteY48" fmla="*/ 48403 h 1289464"/>
                          <a:gd name="connsiteX49" fmla="*/ 1293393 w 1397346"/>
                          <a:gd name="connsiteY49" fmla="*/ 113004 h 1289464"/>
                          <a:gd name="connsiteX50" fmla="*/ 1337836 w 1397346"/>
                          <a:gd name="connsiteY50" fmla="*/ 65053 h 1289464"/>
                          <a:gd name="connsiteX51" fmla="*/ 1342393 w 1397346"/>
                          <a:gd name="connsiteY51" fmla="*/ 120958 h 1289464"/>
                          <a:gd name="connsiteX52" fmla="*/ 1384722 w 1397346"/>
                          <a:gd name="connsiteY52" fmla="*/ 129833 h 1289464"/>
                          <a:gd name="connsiteX53" fmla="*/ 988754 w 1397346"/>
                          <a:gd name="connsiteY53" fmla="*/ 1183933 h 1289464"/>
                          <a:gd name="connsiteX54" fmla="*/ 985579 w 1397346"/>
                          <a:gd name="connsiteY54" fmla="*/ 1287121 h 1289464"/>
                          <a:gd name="connsiteX0" fmla="*/ 492698 w 1397346"/>
                          <a:gd name="connsiteY0" fmla="*/ 1296608 h 1296608"/>
                          <a:gd name="connsiteX1" fmla="*/ 490279 w 1397346"/>
                          <a:gd name="connsiteY1" fmla="*/ 1198259 h 1296608"/>
                          <a:gd name="connsiteX2" fmla="*/ 17204 w 1397346"/>
                          <a:gd name="connsiteY2" fmla="*/ 113958 h 1296608"/>
                          <a:gd name="connsiteX3" fmla="*/ 47367 w 1397346"/>
                          <a:gd name="connsiteY3" fmla="*/ 113165 h 1296608"/>
                          <a:gd name="connsiteX4" fmla="*/ 52206 w 1397346"/>
                          <a:gd name="connsiteY4" fmla="*/ 54465 h 1296608"/>
                          <a:gd name="connsiteX5" fmla="*/ 80704 w 1397346"/>
                          <a:gd name="connsiteY5" fmla="*/ 110783 h 1296608"/>
                          <a:gd name="connsiteX6" fmla="*/ 95180 w 1397346"/>
                          <a:gd name="connsiteY6" fmla="*/ 58282 h 1296608"/>
                          <a:gd name="connsiteX7" fmla="*/ 124358 w 1397346"/>
                          <a:gd name="connsiteY7" fmla="*/ 106021 h 1296608"/>
                          <a:gd name="connsiteX8" fmla="*/ 140160 w 1397346"/>
                          <a:gd name="connsiteY8" fmla="*/ 35641 h 1296608"/>
                          <a:gd name="connsiteX9" fmla="*/ 169716 w 1397346"/>
                          <a:gd name="connsiteY9" fmla="*/ 86970 h 1296608"/>
                          <a:gd name="connsiteX10" fmla="*/ 201354 w 1397346"/>
                          <a:gd name="connsiteY10" fmla="*/ 26646 h 1296608"/>
                          <a:gd name="connsiteX11" fmla="*/ 227396 w 1397346"/>
                          <a:gd name="connsiteY11" fmla="*/ 78768 h 1296608"/>
                          <a:gd name="connsiteX12" fmla="*/ 260962 w 1397346"/>
                          <a:gd name="connsiteY12" fmla="*/ 22187 h 1296608"/>
                          <a:gd name="connsiteX13" fmla="*/ 298985 w 1397346"/>
                          <a:gd name="connsiteY13" fmla="*/ 75895 h 1296608"/>
                          <a:gd name="connsiteX14" fmla="*/ 321891 w 1397346"/>
                          <a:gd name="connsiteY14" fmla="*/ 17914 h 1296608"/>
                          <a:gd name="connsiteX15" fmla="*/ 353754 w 1397346"/>
                          <a:gd name="connsiteY15" fmla="*/ 71094 h 1296608"/>
                          <a:gd name="connsiteX16" fmla="*/ 382703 w 1397346"/>
                          <a:gd name="connsiteY16" fmla="*/ 145 h 1296608"/>
                          <a:gd name="connsiteX17" fmla="*/ 409241 w 1397346"/>
                          <a:gd name="connsiteY17" fmla="*/ 51365 h 1296608"/>
                          <a:gd name="connsiteX18" fmla="*/ 449004 w 1397346"/>
                          <a:gd name="connsiteY18" fmla="*/ 6802 h 1296608"/>
                          <a:gd name="connsiteX19" fmla="*/ 460947 w 1397346"/>
                          <a:gd name="connsiteY19" fmla="*/ 58358 h 1296608"/>
                          <a:gd name="connsiteX20" fmla="*/ 487103 w 1397346"/>
                          <a:gd name="connsiteY20" fmla="*/ 13151 h 1296608"/>
                          <a:gd name="connsiteX21" fmla="*/ 508535 w 1397346"/>
                          <a:gd name="connsiteY21" fmla="*/ 56014 h 1296608"/>
                          <a:gd name="connsiteX22" fmla="*/ 536354 w 1397346"/>
                          <a:gd name="connsiteY22" fmla="*/ 6992 h 1296608"/>
                          <a:gd name="connsiteX23" fmla="*/ 549017 w 1397346"/>
                          <a:gd name="connsiteY23" fmla="*/ 53633 h 1296608"/>
                          <a:gd name="connsiteX24" fmla="*/ 580766 w 1397346"/>
                          <a:gd name="connsiteY24" fmla="*/ 13151 h 1296608"/>
                          <a:gd name="connsiteX25" fmla="*/ 594261 w 1397346"/>
                          <a:gd name="connsiteY25" fmla="*/ 65540 h 1296608"/>
                          <a:gd name="connsiteX26" fmla="*/ 626804 w 1397346"/>
                          <a:gd name="connsiteY26" fmla="*/ 18708 h 1296608"/>
                          <a:gd name="connsiteX27" fmla="*/ 645854 w 1397346"/>
                          <a:gd name="connsiteY27" fmla="*/ 67920 h 1296608"/>
                          <a:gd name="connsiteX28" fmla="*/ 677605 w 1397346"/>
                          <a:gd name="connsiteY28" fmla="*/ 19502 h 1296608"/>
                          <a:gd name="connsiteX29" fmla="*/ 689510 w 1397346"/>
                          <a:gd name="connsiteY29" fmla="*/ 81415 h 1296608"/>
                          <a:gd name="connsiteX30" fmla="*/ 726768 w 1397346"/>
                          <a:gd name="connsiteY30" fmla="*/ 21510 h 1296608"/>
                          <a:gd name="connsiteX31" fmla="*/ 746842 w 1397346"/>
                          <a:gd name="connsiteY31" fmla="*/ 83651 h 1296608"/>
                          <a:gd name="connsiteX32" fmla="*/ 784062 w 1397346"/>
                          <a:gd name="connsiteY32" fmla="*/ 28845 h 1296608"/>
                          <a:gd name="connsiteX33" fmla="*/ 793817 w 1397346"/>
                          <a:gd name="connsiteY33" fmla="*/ 90842 h 1296608"/>
                          <a:gd name="connsiteX34" fmla="*/ 831965 w 1397346"/>
                          <a:gd name="connsiteY34" fmla="*/ 35519 h 1296608"/>
                          <a:gd name="connsiteX35" fmla="*/ 860445 w 1397346"/>
                          <a:gd name="connsiteY35" fmla="*/ 100511 h 1296608"/>
                          <a:gd name="connsiteX36" fmla="*/ 892662 w 1397346"/>
                          <a:gd name="connsiteY36" fmla="*/ 41871 h 1296608"/>
                          <a:gd name="connsiteX37" fmla="*/ 910963 w 1397346"/>
                          <a:gd name="connsiteY37" fmla="*/ 102082 h 1296608"/>
                          <a:gd name="connsiteX38" fmla="*/ 968055 w 1397346"/>
                          <a:gd name="connsiteY38" fmla="*/ 37742 h 1296608"/>
                          <a:gd name="connsiteX39" fmla="*/ 974945 w 1397346"/>
                          <a:gd name="connsiteY39" fmla="*/ 101788 h 1296608"/>
                          <a:gd name="connsiteX40" fmla="*/ 1032327 w 1397346"/>
                          <a:gd name="connsiteY40" fmla="*/ 37734 h 1296608"/>
                          <a:gd name="connsiteX41" fmla="*/ 1061780 w 1397346"/>
                          <a:gd name="connsiteY41" fmla="*/ 89351 h 1296608"/>
                          <a:gd name="connsiteX42" fmla="*/ 1111818 w 1397346"/>
                          <a:gd name="connsiteY42" fmla="*/ 36724 h 1296608"/>
                          <a:gd name="connsiteX43" fmla="*/ 1122346 w 1397346"/>
                          <a:gd name="connsiteY43" fmla="*/ 99624 h 1296608"/>
                          <a:gd name="connsiteX44" fmla="*/ 1178556 w 1397346"/>
                          <a:gd name="connsiteY44" fmla="*/ 40922 h 1296608"/>
                          <a:gd name="connsiteX45" fmla="*/ 1192748 w 1397346"/>
                          <a:gd name="connsiteY45" fmla="*/ 98876 h 1296608"/>
                          <a:gd name="connsiteX46" fmla="*/ 1233229 w 1397346"/>
                          <a:gd name="connsiteY46" fmla="*/ 41725 h 1296608"/>
                          <a:gd name="connsiteX47" fmla="*/ 1239093 w 1397346"/>
                          <a:gd name="connsiteY47" fmla="*/ 103737 h 1296608"/>
                          <a:gd name="connsiteX48" fmla="*/ 1289902 w 1397346"/>
                          <a:gd name="connsiteY48" fmla="*/ 48403 h 1296608"/>
                          <a:gd name="connsiteX49" fmla="*/ 1293393 w 1397346"/>
                          <a:gd name="connsiteY49" fmla="*/ 113004 h 1296608"/>
                          <a:gd name="connsiteX50" fmla="*/ 1337836 w 1397346"/>
                          <a:gd name="connsiteY50" fmla="*/ 65053 h 1296608"/>
                          <a:gd name="connsiteX51" fmla="*/ 1342393 w 1397346"/>
                          <a:gd name="connsiteY51" fmla="*/ 120958 h 1296608"/>
                          <a:gd name="connsiteX52" fmla="*/ 1384722 w 1397346"/>
                          <a:gd name="connsiteY52" fmla="*/ 129833 h 1296608"/>
                          <a:gd name="connsiteX53" fmla="*/ 988754 w 1397346"/>
                          <a:gd name="connsiteY53" fmla="*/ 1183933 h 1296608"/>
                          <a:gd name="connsiteX54" fmla="*/ 985579 w 1397346"/>
                          <a:gd name="connsiteY54" fmla="*/ 1287121 h 12966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</a:cxnLst>
                        <a:rect l="l" t="t" r="r" b="b"/>
                        <a:pathLst>
                          <a:path w="1397346" h="1296608">
                            <a:moveTo>
                              <a:pt x="492698" y="1296608"/>
                            </a:moveTo>
                            <a:cubicBezTo>
                              <a:pt x="487821" y="1260587"/>
                              <a:pt x="492925" y="1273930"/>
                              <a:pt x="490279" y="1198259"/>
                            </a:cubicBezTo>
                            <a:cubicBezTo>
                              <a:pt x="474026" y="1113063"/>
                              <a:pt x="67210" y="240038"/>
                              <a:pt x="17204" y="113958"/>
                            </a:cubicBezTo>
                            <a:cubicBezTo>
                              <a:pt x="-32802" y="-12122"/>
                              <a:pt x="41533" y="123080"/>
                              <a:pt x="47367" y="113165"/>
                            </a:cubicBezTo>
                            <a:cubicBezTo>
                              <a:pt x="53201" y="103250"/>
                              <a:pt x="46650" y="54862"/>
                              <a:pt x="52206" y="54465"/>
                            </a:cubicBezTo>
                            <a:cubicBezTo>
                              <a:pt x="57762" y="54068"/>
                              <a:pt x="73542" y="114909"/>
                              <a:pt x="80704" y="110783"/>
                            </a:cubicBezTo>
                            <a:cubicBezTo>
                              <a:pt x="87866" y="106657"/>
                              <a:pt x="87904" y="59076"/>
                              <a:pt x="95180" y="58282"/>
                            </a:cubicBezTo>
                            <a:cubicBezTo>
                              <a:pt x="102456" y="57488"/>
                              <a:pt x="116861" y="109794"/>
                              <a:pt x="124358" y="106021"/>
                            </a:cubicBezTo>
                            <a:cubicBezTo>
                              <a:pt x="131855" y="102248"/>
                              <a:pt x="120694" y="36435"/>
                              <a:pt x="140160" y="35641"/>
                            </a:cubicBezTo>
                            <a:cubicBezTo>
                              <a:pt x="159626" y="34847"/>
                              <a:pt x="159517" y="88469"/>
                              <a:pt x="169716" y="86970"/>
                            </a:cubicBezTo>
                            <a:cubicBezTo>
                              <a:pt x="179915" y="85471"/>
                              <a:pt x="191741" y="28013"/>
                              <a:pt x="201354" y="26646"/>
                            </a:cubicBezTo>
                            <a:cubicBezTo>
                              <a:pt x="210967" y="25279"/>
                              <a:pt x="217461" y="79511"/>
                              <a:pt x="227396" y="78768"/>
                            </a:cubicBezTo>
                            <a:cubicBezTo>
                              <a:pt x="237331" y="78025"/>
                              <a:pt x="249031" y="22666"/>
                              <a:pt x="260962" y="22187"/>
                            </a:cubicBezTo>
                            <a:cubicBezTo>
                              <a:pt x="272893" y="21708"/>
                              <a:pt x="288830" y="76607"/>
                              <a:pt x="298985" y="75895"/>
                            </a:cubicBezTo>
                            <a:cubicBezTo>
                              <a:pt x="309140" y="75183"/>
                              <a:pt x="312763" y="18714"/>
                              <a:pt x="321891" y="17914"/>
                            </a:cubicBezTo>
                            <a:cubicBezTo>
                              <a:pt x="331019" y="17114"/>
                              <a:pt x="343619" y="74055"/>
                              <a:pt x="353754" y="71094"/>
                            </a:cubicBezTo>
                            <a:cubicBezTo>
                              <a:pt x="363889" y="68133"/>
                              <a:pt x="366311" y="3433"/>
                              <a:pt x="382703" y="145"/>
                            </a:cubicBezTo>
                            <a:cubicBezTo>
                              <a:pt x="399095" y="-3143"/>
                              <a:pt x="388666" y="50255"/>
                              <a:pt x="409241" y="51365"/>
                            </a:cubicBezTo>
                            <a:cubicBezTo>
                              <a:pt x="429816" y="52475"/>
                              <a:pt x="440387" y="5637"/>
                              <a:pt x="449004" y="6802"/>
                            </a:cubicBezTo>
                            <a:cubicBezTo>
                              <a:pt x="457621" y="7967"/>
                              <a:pt x="454597" y="57300"/>
                              <a:pt x="460947" y="58358"/>
                            </a:cubicBezTo>
                            <a:cubicBezTo>
                              <a:pt x="467297" y="59416"/>
                              <a:pt x="479172" y="13542"/>
                              <a:pt x="487103" y="13151"/>
                            </a:cubicBezTo>
                            <a:cubicBezTo>
                              <a:pt x="495034" y="12760"/>
                              <a:pt x="500327" y="57040"/>
                              <a:pt x="508535" y="56014"/>
                            </a:cubicBezTo>
                            <a:cubicBezTo>
                              <a:pt x="516743" y="54988"/>
                              <a:pt x="517701" y="7389"/>
                              <a:pt x="536354" y="6992"/>
                            </a:cubicBezTo>
                            <a:cubicBezTo>
                              <a:pt x="555007" y="6595"/>
                              <a:pt x="541615" y="52607"/>
                              <a:pt x="549017" y="53633"/>
                            </a:cubicBezTo>
                            <a:cubicBezTo>
                              <a:pt x="556419" y="54659"/>
                              <a:pt x="573225" y="11167"/>
                              <a:pt x="580766" y="13151"/>
                            </a:cubicBezTo>
                            <a:cubicBezTo>
                              <a:pt x="588307" y="15135"/>
                              <a:pt x="586588" y="64614"/>
                              <a:pt x="594261" y="65540"/>
                            </a:cubicBezTo>
                            <a:cubicBezTo>
                              <a:pt x="601934" y="66466"/>
                              <a:pt x="618205" y="18311"/>
                              <a:pt x="626804" y="18708"/>
                            </a:cubicBezTo>
                            <a:cubicBezTo>
                              <a:pt x="635403" y="19105"/>
                              <a:pt x="637387" y="67788"/>
                              <a:pt x="645854" y="67920"/>
                            </a:cubicBezTo>
                            <a:cubicBezTo>
                              <a:pt x="654321" y="68052"/>
                              <a:pt x="670329" y="17253"/>
                              <a:pt x="677605" y="19502"/>
                            </a:cubicBezTo>
                            <a:cubicBezTo>
                              <a:pt x="684881" y="21751"/>
                              <a:pt x="681316" y="81080"/>
                              <a:pt x="689510" y="81415"/>
                            </a:cubicBezTo>
                            <a:cubicBezTo>
                              <a:pt x="697704" y="81750"/>
                              <a:pt x="717213" y="21137"/>
                              <a:pt x="726768" y="21510"/>
                            </a:cubicBezTo>
                            <a:cubicBezTo>
                              <a:pt x="736323" y="21883"/>
                              <a:pt x="737293" y="82429"/>
                              <a:pt x="746842" y="83651"/>
                            </a:cubicBezTo>
                            <a:cubicBezTo>
                              <a:pt x="756391" y="84873"/>
                              <a:pt x="776233" y="27647"/>
                              <a:pt x="784062" y="28845"/>
                            </a:cubicBezTo>
                            <a:cubicBezTo>
                              <a:pt x="791891" y="30044"/>
                              <a:pt x="785833" y="89730"/>
                              <a:pt x="793817" y="90842"/>
                            </a:cubicBezTo>
                            <a:cubicBezTo>
                              <a:pt x="801801" y="91954"/>
                              <a:pt x="820860" y="33908"/>
                              <a:pt x="831965" y="35519"/>
                            </a:cubicBezTo>
                            <a:cubicBezTo>
                              <a:pt x="843070" y="37130"/>
                              <a:pt x="850329" y="99452"/>
                              <a:pt x="860445" y="100511"/>
                            </a:cubicBezTo>
                            <a:cubicBezTo>
                              <a:pt x="870561" y="101570"/>
                              <a:pt x="874717" y="48752"/>
                              <a:pt x="892662" y="41871"/>
                            </a:cubicBezTo>
                            <a:cubicBezTo>
                              <a:pt x="910607" y="34990"/>
                              <a:pt x="898398" y="102770"/>
                              <a:pt x="910963" y="102082"/>
                            </a:cubicBezTo>
                            <a:cubicBezTo>
                              <a:pt x="923528" y="101394"/>
                              <a:pt x="957391" y="37791"/>
                              <a:pt x="968055" y="37742"/>
                            </a:cubicBezTo>
                            <a:cubicBezTo>
                              <a:pt x="978719" y="37693"/>
                              <a:pt x="965244" y="105473"/>
                              <a:pt x="974945" y="101788"/>
                            </a:cubicBezTo>
                            <a:cubicBezTo>
                              <a:pt x="1002471" y="100263"/>
                              <a:pt x="1017855" y="39807"/>
                              <a:pt x="1032327" y="37734"/>
                            </a:cubicBezTo>
                            <a:cubicBezTo>
                              <a:pt x="1046799" y="35661"/>
                              <a:pt x="1044166" y="90710"/>
                              <a:pt x="1061780" y="89351"/>
                            </a:cubicBezTo>
                            <a:cubicBezTo>
                              <a:pt x="1079394" y="87992"/>
                              <a:pt x="1101724" y="35012"/>
                              <a:pt x="1111818" y="36724"/>
                            </a:cubicBezTo>
                            <a:cubicBezTo>
                              <a:pt x="1121912" y="38436"/>
                              <a:pt x="1111223" y="98924"/>
                              <a:pt x="1122346" y="99624"/>
                            </a:cubicBezTo>
                            <a:cubicBezTo>
                              <a:pt x="1133469" y="100324"/>
                              <a:pt x="1166822" y="41047"/>
                              <a:pt x="1178556" y="40922"/>
                            </a:cubicBezTo>
                            <a:cubicBezTo>
                              <a:pt x="1190290" y="40797"/>
                              <a:pt x="1180461" y="98345"/>
                              <a:pt x="1192748" y="98876"/>
                            </a:cubicBezTo>
                            <a:cubicBezTo>
                              <a:pt x="1205035" y="99407"/>
                              <a:pt x="1227489" y="30993"/>
                              <a:pt x="1233229" y="41725"/>
                            </a:cubicBezTo>
                            <a:cubicBezTo>
                              <a:pt x="1248494" y="50076"/>
                              <a:pt x="1229648" y="102624"/>
                              <a:pt x="1239093" y="103737"/>
                            </a:cubicBezTo>
                            <a:cubicBezTo>
                              <a:pt x="1248538" y="104850"/>
                              <a:pt x="1280852" y="46859"/>
                              <a:pt x="1289902" y="48403"/>
                            </a:cubicBezTo>
                            <a:cubicBezTo>
                              <a:pt x="1298952" y="49947"/>
                              <a:pt x="1285404" y="110229"/>
                              <a:pt x="1293393" y="113004"/>
                            </a:cubicBezTo>
                            <a:cubicBezTo>
                              <a:pt x="1301382" y="115779"/>
                              <a:pt x="1317763" y="61346"/>
                              <a:pt x="1337836" y="65053"/>
                            </a:cubicBezTo>
                            <a:cubicBezTo>
                              <a:pt x="1357909" y="68760"/>
                              <a:pt x="1334579" y="110161"/>
                              <a:pt x="1342393" y="120958"/>
                            </a:cubicBezTo>
                            <a:cubicBezTo>
                              <a:pt x="1350207" y="131755"/>
                              <a:pt x="1426994" y="-4468"/>
                              <a:pt x="1384722" y="129833"/>
                            </a:cubicBezTo>
                            <a:cubicBezTo>
                              <a:pt x="1342450" y="264134"/>
                              <a:pt x="1052783" y="985495"/>
                              <a:pt x="988754" y="1183933"/>
                            </a:cubicBezTo>
                            <a:cubicBezTo>
                              <a:pt x="985050" y="1188696"/>
                              <a:pt x="986902" y="1262515"/>
                              <a:pt x="985579" y="1287121"/>
                            </a:cubicBezTo>
                          </a:path>
                        </a:pathLst>
                      </a:custGeom>
                      <a:noFill/>
                      <a:ln w="3175">
                        <a:solidFill>
                          <a:srgbClr val="EEB500"/>
                        </a:solidFill>
                      </a:ln>
                      <a:effectLst>
                        <a:glow rad="12700">
                          <a:schemeClr val="bg1">
                            <a:alpha val="27000"/>
                          </a:schemeClr>
                        </a:glo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4" name="Freeform 223"/>
                      <p:cNvSpPr/>
                      <p:nvPr/>
                    </p:nvSpPr>
                    <p:spPr>
                      <a:xfrm>
                        <a:off x="4143829" y="3293959"/>
                        <a:ext cx="208559" cy="671903"/>
                      </a:xfrm>
                      <a:custGeom>
                        <a:avLst/>
                        <a:gdLst>
                          <a:gd name="connsiteX0" fmla="*/ 198361 w 198361"/>
                          <a:gd name="connsiteY0" fmla="*/ 612900 h 612900"/>
                          <a:gd name="connsiteX1" fmla="*/ 29028 w 198361"/>
                          <a:gd name="connsiteY1" fmla="*/ 32328 h 612900"/>
                          <a:gd name="connsiteX2" fmla="*/ 91923 w 198361"/>
                          <a:gd name="connsiteY2" fmla="*/ 71033 h 612900"/>
                          <a:gd name="connsiteX3" fmla="*/ 0 w 198361"/>
                          <a:gd name="connsiteY3" fmla="*/ 42004 h 612900"/>
                          <a:gd name="connsiteX0" fmla="*/ 198361 w 198361"/>
                          <a:gd name="connsiteY0" fmla="*/ 610867 h 610867"/>
                          <a:gd name="connsiteX1" fmla="*/ 29028 w 198361"/>
                          <a:gd name="connsiteY1" fmla="*/ 30295 h 610867"/>
                          <a:gd name="connsiteX2" fmla="*/ 91923 w 198361"/>
                          <a:gd name="connsiteY2" fmla="*/ 69000 h 610867"/>
                          <a:gd name="connsiteX3" fmla="*/ 0 w 198361"/>
                          <a:gd name="connsiteY3" fmla="*/ 39971 h 610867"/>
                          <a:gd name="connsiteX0" fmla="*/ 198361 w 198361"/>
                          <a:gd name="connsiteY0" fmla="*/ 619505 h 619505"/>
                          <a:gd name="connsiteX1" fmla="*/ 29028 w 198361"/>
                          <a:gd name="connsiteY1" fmla="*/ 38933 h 619505"/>
                          <a:gd name="connsiteX2" fmla="*/ 91923 w 198361"/>
                          <a:gd name="connsiteY2" fmla="*/ 77638 h 619505"/>
                          <a:gd name="connsiteX3" fmla="*/ 0 w 198361"/>
                          <a:gd name="connsiteY3" fmla="*/ 48609 h 619505"/>
                          <a:gd name="connsiteX0" fmla="*/ 198361 w 198361"/>
                          <a:gd name="connsiteY0" fmla="*/ 634321 h 634321"/>
                          <a:gd name="connsiteX1" fmla="*/ 29028 w 198361"/>
                          <a:gd name="connsiteY1" fmla="*/ 53749 h 634321"/>
                          <a:gd name="connsiteX2" fmla="*/ 91923 w 198361"/>
                          <a:gd name="connsiteY2" fmla="*/ 92454 h 634321"/>
                          <a:gd name="connsiteX3" fmla="*/ 0 w 198361"/>
                          <a:gd name="connsiteY3" fmla="*/ 63425 h 634321"/>
                          <a:gd name="connsiteX0" fmla="*/ 198361 w 198361"/>
                          <a:gd name="connsiteY0" fmla="*/ 626914 h 626914"/>
                          <a:gd name="connsiteX1" fmla="*/ 29028 w 198361"/>
                          <a:gd name="connsiteY1" fmla="*/ 46342 h 626914"/>
                          <a:gd name="connsiteX2" fmla="*/ 91923 w 198361"/>
                          <a:gd name="connsiteY2" fmla="*/ 85047 h 626914"/>
                          <a:gd name="connsiteX3" fmla="*/ 0 w 198361"/>
                          <a:gd name="connsiteY3" fmla="*/ 56018 h 626914"/>
                          <a:gd name="connsiteX0" fmla="*/ 198361 w 198361"/>
                          <a:gd name="connsiteY0" fmla="*/ 626914 h 626914"/>
                          <a:gd name="connsiteX1" fmla="*/ 29028 w 198361"/>
                          <a:gd name="connsiteY1" fmla="*/ 46342 h 626914"/>
                          <a:gd name="connsiteX2" fmla="*/ 91923 w 198361"/>
                          <a:gd name="connsiteY2" fmla="*/ 85047 h 626914"/>
                          <a:gd name="connsiteX3" fmla="*/ 0 w 198361"/>
                          <a:gd name="connsiteY3" fmla="*/ 56018 h 626914"/>
                          <a:gd name="connsiteX0" fmla="*/ 198361 w 198361"/>
                          <a:gd name="connsiteY0" fmla="*/ 626914 h 626914"/>
                          <a:gd name="connsiteX1" fmla="*/ 29028 w 198361"/>
                          <a:gd name="connsiteY1" fmla="*/ 46342 h 626914"/>
                          <a:gd name="connsiteX2" fmla="*/ 91923 w 198361"/>
                          <a:gd name="connsiteY2" fmla="*/ 85047 h 626914"/>
                          <a:gd name="connsiteX3" fmla="*/ 0 w 198361"/>
                          <a:gd name="connsiteY3" fmla="*/ 56018 h 626914"/>
                          <a:gd name="connsiteX0" fmla="*/ 198361 w 198361"/>
                          <a:gd name="connsiteY0" fmla="*/ 626914 h 626914"/>
                          <a:gd name="connsiteX1" fmla="*/ 29028 w 198361"/>
                          <a:gd name="connsiteY1" fmla="*/ 46342 h 626914"/>
                          <a:gd name="connsiteX2" fmla="*/ 91923 w 198361"/>
                          <a:gd name="connsiteY2" fmla="*/ 85047 h 626914"/>
                          <a:gd name="connsiteX3" fmla="*/ 0 w 198361"/>
                          <a:gd name="connsiteY3" fmla="*/ 56018 h 626914"/>
                          <a:gd name="connsiteX0" fmla="*/ 198361 w 198361"/>
                          <a:gd name="connsiteY0" fmla="*/ 611978 h 611978"/>
                          <a:gd name="connsiteX1" fmla="*/ 29028 w 198361"/>
                          <a:gd name="connsiteY1" fmla="*/ 38550 h 611978"/>
                          <a:gd name="connsiteX2" fmla="*/ 91923 w 198361"/>
                          <a:gd name="connsiteY2" fmla="*/ 70111 h 611978"/>
                          <a:gd name="connsiteX3" fmla="*/ 0 w 198361"/>
                          <a:gd name="connsiteY3" fmla="*/ 41082 h 611978"/>
                          <a:gd name="connsiteX0" fmla="*/ 198361 w 198361"/>
                          <a:gd name="connsiteY0" fmla="*/ 611978 h 611978"/>
                          <a:gd name="connsiteX1" fmla="*/ 29028 w 198361"/>
                          <a:gd name="connsiteY1" fmla="*/ 38550 h 611978"/>
                          <a:gd name="connsiteX2" fmla="*/ 91923 w 198361"/>
                          <a:gd name="connsiteY2" fmla="*/ 70111 h 611978"/>
                          <a:gd name="connsiteX3" fmla="*/ 0 w 198361"/>
                          <a:gd name="connsiteY3" fmla="*/ 41082 h 611978"/>
                          <a:gd name="connsiteX0" fmla="*/ 198361 w 198361"/>
                          <a:gd name="connsiteY0" fmla="*/ 611978 h 611978"/>
                          <a:gd name="connsiteX1" fmla="*/ 29028 w 198361"/>
                          <a:gd name="connsiteY1" fmla="*/ 38550 h 611978"/>
                          <a:gd name="connsiteX2" fmla="*/ 91923 w 198361"/>
                          <a:gd name="connsiteY2" fmla="*/ 70111 h 611978"/>
                          <a:gd name="connsiteX3" fmla="*/ 0 w 198361"/>
                          <a:gd name="connsiteY3" fmla="*/ 41082 h 611978"/>
                          <a:gd name="connsiteX0" fmla="*/ 198361 w 198361"/>
                          <a:gd name="connsiteY0" fmla="*/ 614346 h 614346"/>
                          <a:gd name="connsiteX1" fmla="*/ 29028 w 198361"/>
                          <a:gd name="connsiteY1" fmla="*/ 40918 h 614346"/>
                          <a:gd name="connsiteX2" fmla="*/ 89542 w 198361"/>
                          <a:gd name="connsiteY2" fmla="*/ 60573 h 614346"/>
                          <a:gd name="connsiteX3" fmla="*/ 0 w 198361"/>
                          <a:gd name="connsiteY3" fmla="*/ 43450 h 614346"/>
                          <a:gd name="connsiteX0" fmla="*/ 198361 w 198361"/>
                          <a:gd name="connsiteY0" fmla="*/ 613366 h 613366"/>
                          <a:gd name="connsiteX1" fmla="*/ 29028 w 198361"/>
                          <a:gd name="connsiteY1" fmla="*/ 39938 h 613366"/>
                          <a:gd name="connsiteX2" fmla="*/ 87161 w 198361"/>
                          <a:gd name="connsiteY2" fmla="*/ 64356 h 613366"/>
                          <a:gd name="connsiteX3" fmla="*/ 0 w 198361"/>
                          <a:gd name="connsiteY3" fmla="*/ 42470 h 613366"/>
                          <a:gd name="connsiteX0" fmla="*/ 198361 w 198361"/>
                          <a:gd name="connsiteY0" fmla="*/ 616982 h 616982"/>
                          <a:gd name="connsiteX1" fmla="*/ 29028 w 198361"/>
                          <a:gd name="connsiteY1" fmla="*/ 43554 h 616982"/>
                          <a:gd name="connsiteX2" fmla="*/ 87161 w 198361"/>
                          <a:gd name="connsiteY2" fmla="*/ 67972 h 616982"/>
                          <a:gd name="connsiteX3" fmla="*/ 0 w 198361"/>
                          <a:gd name="connsiteY3" fmla="*/ 46086 h 616982"/>
                          <a:gd name="connsiteX0" fmla="*/ 198361 w 198361"/>
                          <a:gd name="connsiteY0" fmla="*/ 617965 h 617965"/>
                          <a:gd name="connsiteX1" fmla="*/ 29028 w 198361"/>
                          <a:gd name="connsiteY1" fmla="*/ 44537 h 617965"/>
                          <a:gd name="connsiteX2" fmla="*/ 87161 w 198361"/>
                          <a:gd name="connsiteY2" fmla="*/ 68955 h 617965"/>
                          <a:gd name="connsiteX3" fmla="*/ 0 w 198361"/>
                          <a:gd name="connsiteY3" fmla="*/ 47069 h 617965"/>
                          <a:gd name="connsiteX0" fmla="*/ 198361 w 198361"/>
                          <a:gd name="connsiteY0" fmla="*/ 628476 h 628476"/>
                          <a:gd name="connsiteX1" fmla="*/ 25629 w 198361"/>
                          <a:gd name="connsiteY1" fmla="*/ 41451 h 628476"/>
                          <a:gd name="connsiteX2" fmla="*/ 87161 w 198361"/>
                          <a:gd name="connsiteY2" fmla="*/ 79466 h 628476"/>
                          <a:gd name="connsiteX3" fmla="*/ 0 w 198361"/>
                          <a:gd name="connsiteY3" fmla="*/ 57580 h 628476"/>
                          <a:gd name="connsiteX0" fmla="*/ 198361 w 198361"/>
                          <a:gd name="connsiteY0" fmla="*/ 641552 h 641552"/>
                          <a:gd name="connsiteX1" fmla="*/ 25629 w 198361"/>
                          <a:gd name="connsiteY1" fmla="*/ 54527 h 641552"/>
                          <a:gd name="connsiteX2" fmla="*/ 87161 w 198361"/>
                          <a:gd name="connsiteY2" fmla="*/ 92542 h 641552"/>
                          <a:gd name="connsiteX3" fmla="*/ 0 w 198361"/>
                          <a:gd name="connsiteY3" fmla="*/ 70656 h 641552"/>
                          <a:gd name="connsiteX0" fmla="*/ 198361 w 198361"/>
                          <a:gd name="connsiteY0" fmla="*/ 647333 h 647333"/>
                          <a:gd name="connsiteX1" fmla="*/ 25629 w 198361"/>
                          <a:gd name="connsiteY1" fmla="*/ 60308 h 647333"/>
                          <a:gd name="connsiteX2" fmla="*/ 87161 w 198361"/>
                          <a:gd name="connsiteY2" fmla="*/ 98323 h 647333"/>
                          <a:gd name="connsiteX3" fmla="*/ 0 w 198361"/>
                          <a:gd name="connsiteY3" fmla="*/ 76437 h 647333"/>
                          <a:gd name="connsiteX0" fmla="*/ 198361 w 198361"/>
                          <a:gd name="connsiteY0" fmla="*/ 646329 h 646329"/>
                          <a:gd name="connsiteX1" fmla="*/ 25629 w 198361"/>
                          <a:gd name="connsiteY1" fmla="*/ 59304 h 646329"/>
                          <a:gd name="connsiteX2" fmla="*/ 87161 w 198361"/>
                          <a:gd name="connsiteY2" fmla="*/ 97319 h 646329"/>
                          <a:gd name="connsiteX3" fmla="*/ 0 w 198361"/>
                          <a:gd name="connsiteY3" fmla="*/ 75433 h 646329"/>
                          <a:gd name="connsiteX0" fmla="*/ 198361 w 198361"/>
                          <a:gd name="connsiteY0" fmla="*/ 655911 h 655911"/>
                          <a:gd name="connsiteX1" fmla="*/ 25629 w 198361"/>
                          <a:gd name="connsiteY1" fmla="*/ 68886 h 655911"/>
                          <a:gd name="connsiteX2" fmla="*/ 87161 w 198361"/>
                          <a:gd name="connsiteY2" fmla="*/ 106901 h 655911"/>
                          <a:gd name="connsiteX3" fmla="*/ 0 w 198361"/>
                          <a:gd name="connsiteY3" fmla="*/ 85015 h 655911"/>
                          <a:gd name="connsiteX0" fmla="*/ 198361 w 198361"/>
                          <a:gd name="connsiteY0" fmla="*/ 651507 h 651507"/>
                          <a:gd name="connsiteX1" fmla="*/ 25629 w 198361"/>
                          <a:gd name="connsiteY1" fmla="*/ 64482 h 651507"/>
                          <a:gd name="connsiteX2" fmla="*/ 87161 w 198361"/>
                          <a:gd name="connsiteY2" fmla="*/ 102497 h 651507"/>
                          <a:gd name="connsiteX3" fmla="*/ 0 w 198361"/>
                          <a:gd name="connsiteY3" fmla="*/ 80611 h 651507"/>
                          <a:gd name="connsiteX0" fmla="*/ 208559 w 208559"/>
                          <a:gd name="connsiteY0" fmla="*/ 671903 h 671903"/>
                          <a:gd name="connsiteX1" fmla="*/ 25629 w 208559"/>
                          <a:gd name="connsiteY1" fmla="*/ 64482 h 671903"/>
                          <a:gd name="connsiteX2" fmla="*/ 87161 w 208559"/>
                          <a:gd name="connsiteY2" fmla="*/ 102497 h 671903"/>
                          <a:gd name="connsiteX3" fmla="*/ 0 w 208559"/>
                          <a:gd name="connsiteY3" fmla="*/ 80611 h 6719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08559" h="671903">
                            <a:moveTo>
                              <a:pt x="208559" y="671903"/>
                            </a:moveTo>
                            <a:cubicBezTo>
                              <a:pt x="128000" y="417247"/>
                              <a:pt x="71944" y="195275"/>
                              <a:pt x="25629" y="64482"/>
                            </a:cubicBezTo>
                            <a:cubicBezTo>
                              <a:pt x="24558" y="-37737"/>
                              <a:pt x="92344" y="-13517"/>
                              <a:pt x="87161" y="102497"/>
                            </a:cubicBezTo>
                            <a:cubicBezTo>
                              <a:pt x="75179" y="126732"/>
                              <a:pt x="43542" y="95932"/>
                              <a:pt x="0" y="80611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C092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5" name="Freeform 224"/>
                      <p:cNvSpPr/>
                      <p:nvPr/>
                    </p:nvSpPr>
                    <p:spPr>
                      <a:xfrm flipH="1">
                        <a:off x="4610554" y="3335858"/>
                        <a:ext cx="198361" cy="621515"/>
                      </a:xfrm>
                      <a:custGeom>
                        <a:avLst/>
                        <a:gdLst>
                          <a:gd name="connsiteX0" fmla="*/ 198361 w 198361"/>
                          <a:gd name="connsiteY0" fmla="*/ 612900 h 612900"/>
                          <a:gd name="connsiteX1" fmla="*/ 29028 w 198361"/>
                          <a:gd name="connsiteY1" fmla="*/ 32328 h 612900"/>
                          <a:gd name="connsiteX2" fmla="*/ 91923 w 198361"/>
                          <a:gd name="connsiteY2" fmla="*/ 71033 h 612900"/>
                          <a:gd name="connsiteX3" fmla="*/ 0 w 198361"/>
                          <a:gd name="connsiteY3" fmla="*/ 42004 h 612900"/>
                          <a:gd name="connsiteX0" fmla="*/ 198361 w 198361"/>
                          <a:gd name="connsiteY0" fmla="*/ 610867 h 610867"/>
                          <a:gd name="connsiteX1" fmla="*/ 29028 w 198361"/>
                          <a:gd name="connsiteY1" fmla="*/ 30295 h 610867"/>
                          <a:gd name="connsiteX2" fmla="*/ 91923 w 198361"/>
                          <a:gd name="connsiteY2" fmla="*/ 69000 h 610867"/>
                          <a:gd name="connsiteX3" fmla="*/ 0 w 198361"/>
                          <a:gd name="connsiteY3" fmla="*/ 39971 h 610867"/>
                          <a:gd name="connsiteX0" fmla="*/ 198361 w 198361"/>
                          <a:gd name="connsiteY0" fmla="*/ 619505 h 619505"/>
                          <a:gd name="connsiteX1" fmla="*/ 29028 w 198361"/>
                          <a:gd name="connsiteY1" fmla="*/ 38933 h 619505"/>
                          <a:gd name="connsiteX2" fmla="*/ 91923 w 198361"/>
                          <a:gd name="connsiteY2" fmla="*/ 77638 h 619505"/>
                          <a:gd name="connsiteX3" fmla="*/ 0 w 198361"/>
                          <a:gd name="connsiteY3" fmla="*/ 48609 h 619505"/>
                          <a:gd name="connsiteX0" fmla="*/ 198361 w 198361"/>
                          <a:gd name="connsiteY0" fmla="*/ 634321 h 634321"/>
                          <a:gd name="connsiteX1" fmla="*/ 29028 w 198361"/>
                          <a:gd name="connsiteY1" fmla="*/ 53749 h 634321"/>
                          <a:gd name="connsiteX2" fmla="*/ 91923 w 198361"/>
                          <a:gd name="connsiteY2" fmla="*/ 92454 h 634321"/>
                          <a:gd name="connsiteX3" fmla="*/ 0 w 198361"/>
                          <a:gd name="connsiteY3" fmla="*/ 63425 h 634321"/>
                          <a:gd name="connsiteX0" fmla="*/ 198361 w 198361"/>
                          <a:gd name="connsiteY0" fmla="*/ 626914 h 626914"/>
                          <a:gd name="connsiteX1" fmla="*/ 29028 w 198361"/>
                          <a:gd name="connsiteY1" fmla="*/ 46342 h 626914"/>
                          <a:gd name="connsiteX2" fmla="*/ 91923 w 198361"/>
                          <a:gd name="connsiteY2" fmla="*/ 85047 h 626914"/>
                          <a:gd name="connsiteX3" fmla="*/ 0 w 198361"/>
                          <a:gd name="connsiteY3" fmla="*/ 56018 h 626914"/>
                          <a:gd name="connsiteX0" fmla="*/ 198361 w 198361"/>
                          <a:gd name="connsiteY0" fmla="*/ 626914 h 626914"/>
                          <a:gd name="connsiteX1" fmla="*/ 29028 w 198361"/>
                          <a:gd name="connsiteY1" fmla="*/ 46342 h 626914"/>
                          <a:gd name="connsiteX2" fmla="*/ 91923 w 198361"/>
                          <a:gd name="connsiteY2" fmla="*/ 85047 h 626914"/>
                          <a:gd name="connsiteX3" fmla="*/ 0 w 198361"/>
                          <a:gd name="connsiteY3" fmla="*/ 56018 h 626914"/>
                          <a:gd name="connsiteX0" fmla="*/ 198361 w 198361"/>
                          <a:gd name="connsiteY0" fmla="*/ 626914 h 626914"/>
                          <a:gd name="connsiteX1" fmla="*/ 29028 w 198361"/>
                          <a:gd name="connsiteY1" fmla="*/ 46342 h 626914"/>
                          <a:gd name="connsiteX2" fmla="*/ 91923 w 198361"/>
                          <a:gd name="connsiteY2" fmla="*/ 85047 h 626914"/>
                          <a:gd name="connsiteX3" fmla="*/ 0 w 198361"/>
                          <a:gd name="connsiteY3" fmla="*/ 56018 h 626914"/>
                          <a:gd name="connsiteX0" fmla="*/ 198361 w 198361"/>
                          <a:gd name="connsiteY0" fmla="*/ 626914 h 626914"/>
                          <a:gd name="connsiteX1" fmla="*/ 29028 w 198361"/>
                          <a:gd name="connsiteY1" fmla="*/ 46342 h 626914"/>
                          <a:gd name="connsiteX2" fmla="*/ 91923 w 198361"/>
                          <a:gd name="connsiteY2" fmla="*/ 85047 h 626914"/>
                          <a:gd name="connsiteX3" fmla="*/ 0 w 198361"/>
                          <a:gd name="connsiteY3" fmla="*/ 56018 h 626914"/>
                          <a:gd name="connsiteX0" fmla="*/ 198361 w 198361"/>
                          <a:gd name="connsiteY0" fmla="*/ 611978 h 611978"/>
                          <a:gd name="connsiteX1" fmla="*/ 29028 w 198361"/>
                          <a:gd name="connsiteY1" fmla="*/ 38550 h 611978"/>
                          <a:gd name="connsiteX2" fmla="*/ 91923 w 198361"/>
                          <a:gd name="connsiteY2" fmla="*/ 70111 h 611978"/>
                          <a:gd name="connsiteX3" fmla="*/ 0 w 198361"/>
                          <a:gd name="connsiteY3" fmla="*/ 41082 h 611978"/>
                          <a:gd name="connsiteX0" fmla="*/ 198361 w 198361"/>
                          <a:gd name="connsiteY0" fmla="*/ 611978 h 611978"/>
                          <a:gd name="connsiteX1" fmla="*/ 29028 w 198361"/>
                          <a:gd name="connsiteY1" fmla="*/ 38550 h 611978"/>
                          <a:gd name="connsiteX2" fmla="*/ 91923 w 198361"/>
                          <a:gd name="connsiteY2" fmla="*/ 70111 h 611978"/>
                          <a:gd name="connsiteX3" fmla="*/ 0 w 198361"/>
                          <a:gd name="connsiteY3" fmla="*/ 41082 h 611978"/>
                          <a:gd name="connsiteX0" fmla="*/ 198361 w 198361"/>
                          <a:gd name="connsiteY0" fmla="*/ 611978 h 611978"/>
                          <a:gd name="connsiteX1" fmla="*/ 29028 w 198361"/>
                          <a:gd name="connsiteY1" fmla="*/ 38550 h 611978"/>
                          <a:gd name="connsiteX2" fmla="*/ 91923 w 198361"/>
                          <a:gd name="connsiteY2" fmla="*/ 70111 h 611978"/>
                          <a:gd name="connsiteX3" fmla="*/ 0 w 198361"/>
                          <a:gd name="connsiteY3" fmla="*/ 41082 h 611978"/>
                          <a:gd name="connsiteX0" fmla="*/ 198361 w 198361"/>
                          <a:gd name="connsiteY0" fmla="*/ 614346 h 614346"/>
                          <a:gd name="connsiteX1" fmla="*/ 29028 w 198361"/>
                          <a:gd name="connsiteY1" fmla="*/ 40918 h 614346"/>
                          <a:gd name="connsiteX2" fmla="*/ 89542 w 198361"/>
                          <a:gd name="connsiteY2" fmla="*/ 60573 h 614346"/>
                          <a:gd name="connsiteX3" fmla="*/ 0 w 198361"/>
                          <a:gd name="connsiteY3" fmla="*/ 43450 h 614346"/>
                          <a:gd name="connsiteX0" fmla="*/ 198361 w 198361"/>
                          <a:gd name="connsiteY0" fmla="*/ 613366 h 613366"/>
                          <a:gd name="connsiteX1" fmla="*/ 29028 w 198361"/>
                          <a:gd name="connsiteY1" fmla="*/ 39938 h 613366"/>
                          <a:gd name="connsiteX2" fmla="*/ 87161 w 198361"/>
                          <a:gd name="connsiteY2" fmla="*/ 64356 h 613366"/>
                          <a:gd name="connsiteX3" fmla="*/ 0 w 198361"/>
                          <a:gd name="connsiteY3" fmla="*/ 42470 h 613366"/>
                          <a:gd name="connsiteX0" fmla="*/ 198361 w 198361"/>
                          <a:gd name="connsiteY0" fmla="*/ 616982 h 616982"/>
                          <a:gd name="connsiteX1" fmla="*/ 29028 w 198361"/>
                          <a:gd name="connsiteY1" fmla="*/ 43554 h 616982"/>
                          <a:gd name="connsiteX2" fmla="*/ 87161 w 198361"/>
                          <a:gd name="connsiteY2" fmla="*/ 67972 h 616982"/>
                          <a:gd name="connsiteX3" fmla="*/ 0 w 198361"/>
                          <a:gd name="connsiteY3" fmla="*/ 46086 h 616982"/>
                          <a:gd name="connsiteX0" fmla="*/ 198361 w 198361"/>
                          <a:gd name="connsiteY0" fmla="*/ 617965 h 617965"/>
                          <a:gd name="connsiteX1" fmla="*/ 29028 w 198361"/>
                          <a:gd name="connsiteY1" fmla="*/ 44537 h 617965"/>
                          <a:gd name="connsiteX2" fmla="*/ 87161 w 198361"/>
                          <a:gd name="connsiteY2" fmla="*/ 68955 h 617965"/>
                          <a:gd name="connsiteX3" fmla="*/ 0 w 198361"/>
                          <a:gd name="connsiteY3" fmla="*/ 47069 h 617965"/>
                          <a:gd name="connsiteX0" fmla="*/ 198361 w 198361"/>
                          <a:gd name="connsiteY0" fmla="*/ 621515 h 621515"/>
                          <a:gd name="connsiteX1" fmla="*/ 29028 w 198361"/>
                          <a:gd name="connsiteY1" fmla="*/ 48087 h 621515"/>
                          <a:gd name="connsiteX2" fmla="*/ 87161 w 198361"/>
                          <a:gd name="connsiteY2" fmla="*/ 58908 h 621515"/>
                          <a:gd name="connsiteX3" fmla="*/ 0 w 198361"/>
                          <a:gd name="connsiteY3" fmla="*/ 50619 h 6215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98361" h="621515">
                            <a:moveTo>
                              <a:pt x="198361" y="621515"/>
                            </a:moveTo>
                            <a:cubicBezTo>
                              <a:pt x="117802" y="366859"/>
                              <a:pt x="75343" y="178880"/>
                              <a:pt x="29028" y="48087"/>
                            </a:cubicBezTo>
                            <a:cubicBezTo>
                              <a:pt x="27957" y="-54132"/>
                              <a:pt x="99143" y="34673"/>
                              <a:pt x="87161" y="58908"/>
                            </a:cubicBezTo>
                            <a:cubicBezTo>
                              <a:pt x="75179" y="83143"/>
                              <a:pt x="43542" y="65940"/>
                              <a:pt x="0" y="50619"/>
                            </a:cubicBezTo>
                          </a:path>
                        </a:pathLst>
                      </a:custGeom>
                      <a:noFill/>
                      <a:ln w="6350">
                        <a:solidFill>
                          <a:srgbClr val="C092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6" name="Round Same Side Corner Rectangle 225"/>
                      <p:cNvSpPr/>
                      <p:nvPr/>
                    </p:nvSpPr>
                    <p:spPr>
                      <a:xfrm>
                        <a:off x="4191000" y="4978394"/>
                        <a:ext cx="563880" cy="661885"/>
                      </a:xfrm>
                      <a:prstGeom prst="round2SameRect">
                        <a:avLst>
                          <a:gd name="adj1" fmla="val 29749"/>
                          <a:gd name="adj2" fmla="val 0"/>
                        </a:avLst>
                      </a:prstGeom>
                      <a:solidFill>
                        <a:srgbClr val="C09200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7" name="Freeform 226"/>
                      <p:cNvSpPr/>
                      <p:nvPr/>
                    </p:nvSpPr>
                    <p:spPr>
                      <a:xfrm>
                        <a:off x="4384891" y="4010686"/>
                        <a:ext cx="183774" cy="539925"/>
                      </a:xfrm>
                      <a:custGeom>
                        <a:avLst/>
                        <a:gdLst>
                          <a:gd name="connsiteX0" fmla="*/ 0 w 183773"/>
                          <a:gd name="connsiteY0" fmla="*/ 0 h 539926"/>
                          <a:gd name="connsiteX1" fmla="*/ 183773 w 183773"/>
                          <a:gd name="connsiteY1" fmla="*/ 0 h 539926"/>
                          <a:gd name="connsiteX2" fmla="*/ 183773 w 183773"/>
                          <a:gd name="connsiteY2" fmla="*/ 539926 h 539926"/>
                          <a:gd name="connsiteX3" fmla="*/ 0 w 183773"/>
                          <a:gd name="connsiteY3" fmla="*/ 539926 h 539926"/>
                          <a:gd name="connsiteX4" fmla="*/ 0 w 183773"/>
                          <a:gd name="connsiteY4" fmla="*/ 0 h 53992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3773" h="539926">
                            <a:moveTo>
                              <a:pt x="0" y="0"/>
                            </a:moveTo>
                            <a:lnTo>
                              <a:pt x="183773" y="0"/>
                            </a:lnTo>
                            <a:lnTo>
                              <a:pt x="183773" y="539926"/>
                            </a:lnTo>
                            <a:lnTo>
                              <a:pt x="0" y="53992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C09200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8" name="Freeform 227"/>
                      <p:cNvSpPr/>
                      <p:nvPr/>
                    </p:nvSpPr>
                    <p:spPr>
                      <a:xfrm>
                        <a:off x="4194179" y="4510748"/>
                        <a:ext cx="565103" cy="582180"/>
                      </a:xfrm>
                      <a:custGeom>
                        <a:avLst/>
                        <a:gdLst>
                          <a:gd name="connsiteX0" fmla="*/ 289459 w 585586"/>
                          <a:gd name="connsiteY0" fmla="*/ 93110 h 582183"/>
                          <a:gd name="connsiteX1" fmla="*/ 161579 w 585586"/>
                          <a:gd name="connsiteY1" fmla="*/ 141836 h 582183"/>
                          <a:gd name="connsiteX2" fmla="*/ 92740 w 585586"/>
                          <a:gd name="connsiteY2" fmla="*/ 143588 h 582183"/>
                          <a:gd name="connsiteX3" fmla="*/ 93694 w 585586"/>
                          <a:gd name="connsiteY3" fmla="*/ 196876 h 582183"/>
                          <a:gd name="connsiteX4" fmla="*/ 95187 w 585586"/>
                          <a:gd name="connsiteY4" fmla="*/ 275381 h 582183"/>
                          <a:gd name="connsiteX5" fmla="*/ 96999 w 585586"/>
                          <a:gd name="connsiteY5" fmla="*/ 459461 h 582183"/>
                          <a:gd name="connsiteX6" fmla="*/ 490330 w 585586"/>
                          <a:gd name="connsiteY6" fmla="*/ 459461 h 582183"/>
                          <a:gd name="connsiteX7" fmla="*/ 490400 w 585586"/>
                          <a:gd name="connsiteY7" fmla="*/ 275383 h 582183"/>
                          <a:gd name="connsiteX8" fmla="*/ 491893 w 585586"/>
                          <a:gd name="connsiteY8" fmla="*/ 196877 h 582183"/>
                          <a:gd name="connsiteX9" fmla="*/ 492839 w 585586"/>
                          <a:gd name="connsiteY9" fmla="*/ 143999 h 582183"/>
                          <a:gd name="connsiteX10" fmla="*/ 406023 w 585586"/>
                          <a:gd name="connsiteY10" fmla="*/ 141836 h 582183"/>
                          <a:gd name="connsiteX11" fmla="*/ 289459 w 585586"/>
                          <a:gd name="connsiteY11" fmla="*/ 93110 h 582183"/>
                          <a:gd name="connsiteX12" fmla="*/ 305303 w 585586"/>
                          <a:gd name="connsiteY12" fmla="*/ 168 h 582183"/>
                          <a:gd name="connsiteX13" fmla="*/ 424129 w 585586"/>
                          <a:gd name="connsiteY13" fmla="*/ 73259 h 582183"/>
                          <a:gd name="connsiteX14" fmla="*/ 544842 w 585586"/>
                          <a:gd name="connsiteY14" fmla="*/ 80476 h 582183"/>
                          <a:gd name="connsiteX15" fmla="*/ 551324 w 585586"/>
                          <a:gd name="connsiteY15" fmla="*/ 90641 h 582183"/>
                          <a:gd name="connsiteX16" fmla="*/ 561060 w 585586"/>
                          <a:gd name="connsiteY16" fmla="*/ 100308 h 582183"/>
                          <a:gd name="connsiteX17" fmla="*/ 544722 w 585586"/>
                          <a:gd name="connsiteY17" fmla="*/ 278993 h 582183"/>
                          <a:gd name="connsiteX18" fmla="*/ 544722 w 585586"/>
                          <a:gd name="connsiteY18" fmla="*/ 582180 h 582183"/>
                          <a:gd name="connsiteX19" fmla="*/ 490283 w 585586"/>
                          <a:gd name="connsiteY19" fmla="*/ 582183 h 582183"/>
                          <a:gd name="connsiteX20" fmla="*/ 490293 w 585586"/>
                          <a:gd name="connsiteY20" fmla="*/ 555838 h 582183"/>
                          <a:gd name="connsiteX21" fmla="*/ 341523 w 585586"/>
                          <a:gd name="connsiteY21" fmla="*/ 538585 h 582183"/>
                          <a:gd name="connsiteX22" fmla="*/ 181215 w 585586"/>
                          <a:gd name="connsiteY22" fmla="*/ 536611 h 582183"/>
                          <a:gd name="connsiteX23" fmla="*/ 97928 w 585586"/>
                          <a:gd name="connsiteY23" fmla="*/ 553849 h 582183"/>
                          <a:gd name="connsiteX24" fmla="*/ 98207 w 585586"/>
                          <a:gd name="connsiteY24" fmla="*/ 582180 h 582183"/>
                          <a:gd name="connsiteX25" fmla="*/ 40864 w 585586"/>
                          <a:gd name="connsiteY25" fmla="*/ 582179 h 582183"/>
                          <a:gd name="connsiteX26" fmla="*/ 40864 w 585586"/>
                          <a:gd name="connsiteY26" fmla="*/ 278992 h 582183"/>
                          <a:gd name="connsiteX27" fmla="*/ 40864 w 585586"/>
                          <a:gd name="connsiteY27" fmla="*/ 84085 h 582183"/>
                          <a:gd name="connsiteX28" fmla="*/ 47689 w 585586"/>
                          <a:gd name="connsiteY28" fmla="*/ 88722 h 582183"/>
                          <a:gd name="connsiteX29" fmla="*/ 52937 w 585586"/>
                          <a:gd name="connsiteY29" fmla="*/ 84085 h 582183"/>
                          <a:gd name="connsiteX30" fmla="*/ 167615 w 585586"/>
                          <a:gd name="connsiteY30" fmla="*/ 80476 h 582183"/>
                          <a:gd name="connsiteX31" fmla="*/ 305303 w 585586"/>
                          <a:gd name="connsiteY31" fmla="*/ 168 h 582183"/>
                          <a:gd name="connsiteX0" fmla="*/ 289459 w 585586"/>
                          <a:gd name="connsiteY0" fmla="*/ 93110 h 582183"/>
                          <a:gd name="connsiteX1" fmla="*/ 161579 w 585586"/>
                          <a:gd name="connsiteY1" fmla="*/ 141836 h 582183"/>
                          <a:gd name="connsiteX2" fmla="*/ 92740 w 585586"/>
                          <a:gd name="connsiteY2" fmla="*/ 143588 h 582183"/>
                          <a:gd name="connsiteX3" fmla="*/ 93694 w 585586"/>
                          <a:gd name="connsiteY3" fmla="*/ 196876 h 582183"/>
                          <a:gd name="connsiteX4" fmla="*/ 95187 w 585586"/>
                          <a:gd name="connsiteY4" fmla="*/ 275381 h 582183"/>
                          <a:gd name="connsiteX5" fmla="*/ 96999 w 585586"/>
                          <a:gd name="connsiteY5" fmla="*/ 459461 h 582183"/>
                          <a:gd name="connsiteX6" fmla="*/ 490330 w 585586"/>
                          <a:gd name="connsiteY6" fmla="*/ 459461 h 582183"/>
                          <a:gd name="connsiteX7" fmla="*/ 490400 w 585586"/>
                          <a:gd name="connsiteY7" fmla="*/ 275383 h 582183"/>
                          <a:gd name="connsiteX8" fmla="*/ 491893 w 585586"/>
                          <a:gd name="connsiteY8" fmla="*/ 196877 h 582183"/>
                          <a:gd name="connsiteX9" fmla="*/ 492839 w 585586"/>
                          <a:gd name="connsiteY9" fmla="*/ 143999 h 582183"/>
                          <a:gd name="connsiteX10" fmla="*/ 406023 w 585586"/>
                          <a:gd name="connsiteY10" fmla="*/ 141836 h 582183"/>
                          <a:gd name="connsiteX11" fmla="*/ 289459 w 585586"/>
                          <a:gd name="connsiteY11" fmla="*/ 93110 h 582183"/>
                          <a:gd name="connsiteX12" fmla="*/ 305303 w 585586"/>
                          <a:gd name="connsiteY12" fmla="*/ 168 h 582183"/>
                          <a:gd name="connsiteX13" fmla="*/ 424129 w 585586"/>
                          <a:gd name="connsiteY13" fmla="*/ 73259 h 582183"/>
                          <a:gd name="connsiteX14" fmla="*/ 544842 w 585586"/>
                          <a:gd name="connsiteY14" fmla="*/ 80476 h 582183"/>
                          <a:gd name="connsiteX15" fmla="*/ 551324 w 585586"/>
                          <a:gd name="connsiteY15" fmla="*/ 90641 h 582183"/>
                          <a:gd name="connsiteX16" fmla="*/ 561060 w 585586"/>
                          <a:gd name="connsiteY16" fmla="*/ 100308 h 582183"/>
                          <a:gd name="connsiteX17" fmla="*/ 544722 w 585586"/>
                          <a:gd name="connsiteY17" fmla="*/ 278993 h 582183"/>
                          <a:gd name="connsiteX18" fmla="*/ 544722 w 585586"/>
                          <a:gd name="connsiteY18" fmla="*/ 582180 h 582183"/>
                          <a:gd name="connsiteX19" fmla="*/ 490283 w 585586"/>
                          <a:gd name="connsiteY19" fmla="*/ 582183 h 582183"/>
                          <a:gd name="connsiteX20" fmla="*/ 490293 w 585586"/>
                          <a:gd name="connsiteY20" fmla="*/ 555838 h 582183"/>
                          <a:gd name="connsiteX21" fmla="*/ 341523 w 585586"/>
                          <a:gd name="connsiteY21" fmla="*/ 538585 h 582183"/>
                          <a:gd name="connsiteX22" fmla="*/ 181215 w 585586"/>
                          <a:gd name="connsiteY22" fmla="*/ 536611 h 582183"/>
                          <a:gd name="connsiteX23" fmla="*/ 97928 w 585586"/>
                          <a:gd name="connsiteY23" fmla="*/ 553849 h 582183"/>
                          <a:gd name="connsiteX24" fmla="*/ 40864 w 585586"/>
                          <a:gd name="connsiteY24" fmla="*/ 582179 h 582183"/>
                          <a:gd name="connsiteX25" fmla="*/ 40864 w 585586"/>
                          <a:gd name="connsiteY25" fmla="*/ 278992 h 582183"/>
                          <a:gd name="connsiteX26" fmla="*/ 40864 w 585586"/>
                          <a:gd name="connsiteY26" fmla="*/ 84085 h 582183"/>
                          <a:gd name="connsiteX27" fmla="*/ 47689 w 585586"/>
                          <a:gd name="connsiteY27" fmla="*/ 88722 h 582183"/>
                          <a:gd name="connsiteX28" fmla="*/ 52937 w 585586"/>
                          <a:gd name="connsiteY28" fmla="*/ 84085 h 582183"/>
                          <a:gd name="connsiteX29" fmla="*/ 167615 w 585586"/>
                          <a:gd name="connsiteY29" fmla="*/ 80476 h 582183"/>
                          <a:gd name="connsiteX30" fmla="*/ 305303 w 585586"/>
                          <a:gd name="connsiteY30" fmla="*/ 168 h 582183"/>
                          <a:gd name="connsiteX0" fmla="*/ 289459 w 585586"/>
                          <a:gd name="connsiteY0" fmla="*/ 93110 h 582183"/>
                          <a:gd name="connsiteX1" fmla="*/ 161579 w 585586"/>
                          <a:gd name="connsiteY1" fmla="*/ 141836 h 582183"/>
                          <a:gd name="connsiteX2" fmla="*/ 92740 w 585586"/>
                          <a:gd name="connsiteY2" fmla="*/ 143588 h 582183"/>
                          <a:gd name="connsiteX3" fmla="*/ 93694 w 585586"/>
                          <a:gd name="connsiteY3" fmla="*/ 196876 h 582183"/>
                          <a:gd name="connsiteX4" fmla="*/ 95187 w 585586"/>
                          <a:gd name="connsiteY4" fmla="*/ 275381 h 582183"/>
                          <a:gd name="connsiteX5" fmla="*/ 96999 w 585586"/>
                          <a:gd name="connsiteY5" fmla="*/ 459461 h 582183"/>
                          <a:gd name="connsiteX6" fmla="*/ 490330 w 585586"/>
                          <a:gd name="connsiteY6" fmla="*/ 459461 h 582183"/>
                          <a:gd name="connsiteX7" fmla="*/ 490400 w 585586"/>
                          <a:gd name="connsiteY7" fmla="*/ 275383 h 582183"/>
                          <a:gd name="connsiteX8" fmla="*/ 491893 w 585586"/>
                          <a:gd name="connsiteY8" fmla="*/ 196877 h 582183"/>
                          <a:gd name="connsiteX9" fmla="*/ 492839 w 585586"/>
                          <a:gd name="connsiteY9" fmla="*/ 143999 h 582183"/>
                          <a:gd name="connsiteX10" fmla="*/ 406023 w 585586"/>
                          <a:gd name="connsiteY10" fmla="*/ 141836 h 582183"/>
                          <a:gd name="connsiteX11" fmla="*/ 289459 w 585586"/>
                          <a:gd name="connsiteY11" fmla="*/ 93110 h 582183"/>
                          <a:gd name="connsiteX12" fmla="*/ 305303 w 585586"/>
                          <a:gd name="connsiteY12" fmla="*/ 168 h 582183"/>
                          <a:gd name="connsiteX13" fmla="*/ 424129 w 585586"/>
                          <a:gd name="connsiteY13" fmla="*/ 73259 h 582183"/>
                          <a:gd name="connsiteX14" fmla="*/ 544842 w 585586"/>
                          <a:gd name="connsiteY14" fmla="*/ 80476 h 582183"/>
                          <a:gd name="connsiteX15" fmla="*/ 551324 w 585586"/>
                          <a:gd name="connsiteY15" fmla="*/ 90641 h 582183"/>
                          <a:gd name="connsiteX16" fmla="*/ 561060 w 585586"/>
                          <a:gd name="connsiteY16" fmla="*/ 100308 h 582183"/>
                          <a:gd name="connsiteX17" fmla="*/ 544722 w 585586"/>
                          <a:gd name="connsiteY17" fmla="*/ 278993 h 582183"/>
                          <a:gd name="connsiteX18" fmla="*/ 544722 w 585586"/>
                          <a:gd name="connsiteY18" fmla="*/ 582180 h 582183"/>
                          <a:gd name="connsiteX19" fmla="*/ 490283 w 585586"/>
                          <a:gd name="connsiteY19" fmla="*/ 582183 h 582183"/>
                          <a:gd name="connsiteX20" fmla="*/ 490293 w 585586"/>
                          <a:gd name="connsiteY20" fmla="*/ 555838 h 582183"/>
                          <a:gd name="connsiteX21" fmla="*/ 341523 w 585586"/>
                          <a:gd name="connsiteY21" fmla="*/ 538585 h 582183"/>
                          <a:gd name="connsiteX22" fmla="*/ 97928 w 585586"/>
                          <a:gd name="connsiteY22" fmla="*/ 553849 h 582183"/>
                          <a:gd name="connsiteX23" fmla="*/ 40864 w 585586"/>
                          <a:gd name="connsiteY23" fmla="*/ 582179 h 582183"/>
                          <a:gd name="connsiteX24" fmla="*/ 40864 w 585586"/>
                          <a:gd name="connsiteY24" fmla="*/ 278992 h 582183"/>
                          <a:gd name="connsiteX25" fmla="*/ 40864 w 585586"/>
                          <a:gd name="connsiteY25" fmla="*/ 84085 h 582183"/>
                          <a:gd name="connsiteX26" fmla="*/ 47689 w 585586"/>
                          <a:gd name="connsiteY26" fmla="*/ 88722 h 582183"/>
                          <a:gd name="connsiteX27" fmla="*/ 52937 w 585586"/>
                          <a:gd name="connsiteY27" fmla="*/ 84085 h 582183"/>
                          <a:gd name="connsiteX28" fmla="*/ 167615 w 585586"/>
                          <a:gd name="connsiteY28" fmla="*/ 80476 h 582183"/>
                          <a:gd name="connsiteX29" fmla="*/ 305303 w 585586"/>
                          <a:gd name="connsiteY29" fmla="*/ 168 h 582183"/>
                          <a:gd name="connsiteX0" fmla="*/ 289459 w 585586"/>
                          <a:gd name="connsiteY0" fmla="*/ 93110 h 582180"/>
                          <a:gd name="connsiteX1" fmla="*/ 161579 w 585586"/>
                          <a:gd name="connsiteY1" fmla="*/ 141836 h 582180"/>
                          <a:gd name="connsiteX2" fmla="*/ 92740 w 585586"/>
                          <a:gd name="connsiteY2" fmla="*/ 143588 h 582180"/>
                          <a:gd name="connsiteX3" fmla="*/ 93694 w 585586"/>
                          <a:gd name="connsiteY3" fmla="*/ 196876 h 582180"/>
                          <a:gd name="connsiteX4" fmla="*/ 95187 w 585586"/>
                          <a:gd name="connsiteY4" fmla="*/ 275381 h 582180"/>
                          <a:gd name="connsiteX5" fmla="*/ 96999 w 585586"/>
                          <a:gd name="connsiteY5" fmla="*/ 459461 h 582180"/>
                          <a:gd name="connsiteX6" fmla="*/ 490330 w 585586"/>
                          <a:gd name="connsiteY6" fmla="*/ 459461 h 582180"/>
                          <a:gd name="connsiteX7" fmla="*/ 490400 w 585586"/>
                          <a:gd name="connsiteY7" fmla="*/ 275383 h 582180"/>
                          <a:gd name="connsiteX8" fmla="*/ 491893 w 585586"/>
                          <a:gd name="connsiteY8" fmla="*/ 196877 h 582180"/>
                          <a:gd name="connsiteX9" fmla="*/ 492839 w 585586"/>
                          <a:gd name="connsiteY9" fmla="*/ 143999 h 582180"/>
                          <a:gd name="connsiteX10" fmla="*/ 406023 w 585586"/>
                          <a:gd name="connsiteY10" fmla="*/ 141836 h 582180"/>
                          <a:gd name="connsiteX11" fmla="*/ 289459 w 585586"/>
                          <a:gd name="connsiteY11" fmla="*/ 93110 h 582180"/>
                          <a:gd name="connsiteX12" fmla="*/ 305303 w 585586"/>
                          <a:gd name="connsiteY12" fmla="*/ 168 h 582180"/>
                          <a:gd name="connsiteX13" fmla="*/ 424129 w 585586"/>
                          <a:gd name="connsiteY13" fmla="*/ 73259 h 582180"/>
                          <a:gd name="connsiteX14" fmla="*/ 544842 w 585586"/>
                          <a:gd name="connsiteY14" fmla="*/ 80476 h 582180"/>
                          <a:gd name="connsiteX15" fmla="*/ 551324 w 585586"/>
                          <a:gd name="connsiteY15" fmla="*/ 90641 h 582180"/>
                          <a:gd name="connsiteX16" fmla="*/ 561060 w 585586"/>
                          <a:gd name="connsiteY16" fmla="*/ 100308 h 582180"/>
                          <a:gd name="connsiteX17" fmla="*/ 544722 w 585586"/>
                          <a:gd name="connsiteY17" fmla="*/ 278993 h 582180"/>
                          <a:gd name="connsiteX18" fmla="*/ 544722 w 585586"/>
                          <a:gd name="connsiteY18" fmla="*/ 582180 h 582180"/>
                          <a:gd name="connsiteX19" fmla="*/ 490293 w 585586"/>
                          <a:gd name="connsiteY19" fmla="*/ 555838 h 582180"/>
                          <a:gd name="connsiteX20" fmla="*/ 341523 w 585586"/>
                          <a:gd name="connsiteY20" fmla="*/ 538585 h 582180"/>
                          <a:gd name="connsiteX21" fmla="*/ 97928 w 585586"/>
                          <a:gd name="connsiteY21" fmla="*/ 553849 h 582180"/>
                          <a:gd name="connsiteX22" fmla="*/ 40864 w 585586"/>
                          <a:gd name="connsiteY22" fmla="*/ 582179 h 582180"/>
                          <a:gd name="connsiteX23" fmla="*/ 40864 w 585586"/>
                          <a:gd name="connsiteY23" fmla="*/ 278992 h 582180"/>
                          <a:gd name="connsiteX24" fmla="*/ 40864 w 585586"/>
                          <a:gd name="connsiteY24" fmla="*/ 84085 h 582180"/>
                          <a:gd name="connsiteX25" fmla="*/ 47689 w 585586"/>
                          <a:gd name="connsiteY25" fmla="*/ 88722 h 582180"/>
                          <a:gd name="connsiteX26" fmla="*/ 52937 w 585586"/>
                          <a:gd name="connsiteY26" fmla="*/ 84085 h 582180"/>
                          <a:gd name="connsiteX27" fmla="*/ 167615 w 585586"/>
                          <a:gd name="connsiteY27" fmla="*/ 80476 h 582180"/>
                          <a:gd name="connsiteX28" fmla="*/ 305303 w 585586"/>
                          <a:gd name="connsiteY28" fmla="*/ 168 h 582180"/>
                          <a:gd name="connsiteX0" fmla="*/ 289459 w 585586"/>
                          <a:gd name="connsiteY0" fmla="*/ 93110 h 582180"/>
                          <a:gd name="connsiteX1" fmla="*/ 161579 w 585586"/>
                          <a:gd name="connsiteY1" fmla="*/ 141836 h 582180"/>
                          <a:gd name="connsiteX2" fmla="*/ 92740 w 585586"/>
                          <a:gd name="connsiteY2" fmla="*/ 143588 h 582180"/>
                          <a:gd name="connsiteX3" fmla="*/ 93694 w 585586"/>
                          <a:gd name="connsiteY3" fmla="*/ 196876 h 582180"/>
                          <a:gd name="connsiteX4" fmla="*/ 95187 w 585586"/>
                          <a:gd name="connsiteY4" fmla="*/ 275381 h 582180"/>
                          <a:gd name="connsiteX5" fmla="*/ 96999 w 585586"/>
                          <a:gd name="connsiteY5" fmla="*/ 459461 h 582180"/>
                          <a:gd name="connsiteX6" fmla="*/ 490330 w 585586"/>
                          <a:gd name="connsiteY6" fmla="*/ 459461 h 582180"/>
                          <a:gd name="connsiteX7" fmla="*/ 490400 w 585586"/>
                          <a:gd name="connsiteY7" fmla="*/ 275383 h 582180"/>
                          <a:gd name="connsiteX8" fmla="*/ 491893 w 585586"/>
                          <a:gd name="connsiteY8" fmla="*/ 196877 h 582180"/>
                          <a:gd name="connsiteX9" fmla="*/ 492839 w 585586"/>
                          <a:gd name="connsiteY9" fmla="*/ 143999 h 582180"/>
                          <a:gd name="connsiteX10" fmla="*/ 406023 w 585586"/>
                          <a:gd name="connsiteY10" fmla="*/ 141836 h 582180"/>
                          <a:gd name="connsiteX11" fmla="*/ 289459 w 585586"/>
                          <a:gd name="connsiteY11" fmla="*/ 93110 h 582180"/>
                          <a:gd name="connsiteX12" fmla="*/ 305303 w 585586"/>
                          <a:gd name="connsiteY12" fmla="*/ 168 h 582180"/>
                          <a:gd name="connsiteX13" fmla="*/ 424129 w 585586"/>
                          <a:gd name="connsiteY13" fmla="*/ 73259 h 582180"/>
                          <a:gd name="connsiteX14" fmla="*/ 544842 w 585586"/>
                          <a:gd name="connsiteY14" fmla="*/ 80476 h 582180"/>
                          <a:gd name="connsiteX15" fmla="*/ 551324 w 585586"/>
                          <a:gd name="connsiteY15" fmla="*/ 90641 h 582180"/>
                          <a:gd name="connsiteX16" fmla="*/ 561060 w 585586"/>
                          <a:gd name="connsiteY16" fmla="*/ 100308 h 582180"/>
                          <a:gd name="connsiteX17" fmla="*/ 544722 w 585586"/>
                          <a:gd name="connsiteY17" fmla="*/ 278993 h 582180"/>
                          <a:gd name="connsiteX18" fmla="*/ 544722 w 585586"/>
                          <a:gd name="connsiteY18" fmla="*/ 582180 h 582180"/>
                          <a:gd name="connsiteX19" fmla="*/ 341523 w 585586"/>
                          <a:gd name="connsiteY19" fmla="*/ 538585 h 582180"/>
                          <a:gd name="connsiteX20" fmla="*/ 97928 w 585586"/>
                          <a:gd name="connsiteY20" fmla="*/ 553849 h 582180"/>
                          <a:gd name="connsiteX21" fmla="*/ 40864 w 585586"/>
                          <a:gd name="connsiteY21" fmla="*/ 582179 h 582180"/>
                          <a:gd name="connsiteX22" fmla="*/ 40864 w 585586"/>
                          <a:gd name="connsiteY22" fmla="*/ 278992 h 582180"/>
                          <a:gd name="connsiteX23" fmla="*/ 40864 w 585586"/>
                          <a:gd name="connsiteY23" fmla="*/ 84085 h 582180"/>
                          <a:gd name="connsiteX24" fmla="*/ 47689 w 585586"/>
                          <a:gd name="connsiteY24" fmla="*/ 88722 h 582180"/>
                          <a:gd name="connsiteX25" fmla="*/ 52937 w 585586"/>
                          <a:gd name="connsiteY25" fmla="*/ 84085 h 582180"/>
                          <a:gd name="connsiteX26" fmla="*/ 167615 w 585586"/>
                          <a:gd name="connsiteY26" fmla="*/ 80476 h 582180"/>
                          <a:gd name="connsiteX27" fmla="*/ 305303 w 585586"/>
                          <a:gd name="connsiteY27" fmla="*/ 168 h 582180"/>
                          <a:gd name="connsiteX0" fmla="*/ 289459 w 585586"/>
                          <a:gd name="connsiteY0" fmla="*/ 93110 h 582180"/>
                          <a:gd name="connsiteX1" fmla="*/ 161579 w 585586"/>
                          <a:gd name="connsiteY1" fmla="*/ 141836 h 582180"/>
                          <a:gd name="connsiteX2" fmla="*/ 92740 w 585586"/>
                          <a:gd name="connsiteY2" fmla="*/ 143588 h 582180"/>
                          <a:gd name="connsiteX3" fmla="*/ 93694 w 585586"/>
                          <a:gd name="connsiteY3" fmla="*/ 196876 h 582180"/>
                          <a:gd name="connsiteX4" fmla="*/ 95187 w 585586"/>
                          <a:gd name="connsiteY4" fmla="*/ 275381 h 582180"/>
                          <a:gd name="connsiteX5" fmla="*/ 96999 w 585586"/>
                          <a:gd name="connsiteY5" fmla="*/ 459461 h 582180"/>
                          <a:gd name="connsiteX6" fmla="*/ 490330 w 585586"/>
                          <a:gd name="connsiteY6" fmla="*/ 459461 h 582180"/>
                          <a:gd name="connsiteX7" fmla="*/ 490400 w 585586"/>
                          <a:gd name="connsiteY7" fmla="*/ 275383 h 582180"/>
                          <a:gd name="connsiteX8" fmla="*/ 491893 w 585586"/>
                          <a:gd name="connsiteY8" fmla="*/ 196877 h 582180"/>
                          <a:gd name="connsiteX9" fmla="*/ 492839 w 585586"/>
                          <a:gd name="connsiteY9" fmla="*/ 143999 h 582180"/>
                          <a:gd name="connsiteX10" fmla="*/ 406023 w 585586"/>
                          <a:gd name="connsiteY10" fmla="*/ 141836 h 582180"/>
                          <a:gd name="connsiteX11" fmla="*/ 289459 w 585586"/>
                          <a:gd name="connsiteY11" fmla="*/ 93110 h 582180"/>
                          <a:gd name="connsiteX12" fmla="*/ 305303 w 585586"/>
                          <a:gd name="connsiteY12" fmla="*/ 168 h 582180"/>
                          <a:gd name="connsiteX13" fmla="*/ 424129 w 585586"/>
                          <a:gd name="connsiteY13" fmla="*/ 73259 h 582180"/>
                          <a:gd name="connsiteX14" fmla="*/ 544842 w 585586"/>
                          <a:gd name="connsiteY14" fmla="*/ 80476 h 582180"/>
                          <a:gd name="connsiteX15" fmla="*/ 551324 w 585586"/>
                          <a:gd name="connsiteY15" fmla="*/ 90641 h 582180"/>
                          <a:gd name="connsiteX16" fmla="*/ 561060 w 585586"/>
                          <a:gd name="connsiteY16" fmla="*/ 100308 h 582180"/>
                          <a:gd name="connsiteX17" fmla="*/ 544722 w 585586"/>
                          <a:gd name="connsiteY17" fmla="*/ 278993 h 582180"/>
                          <a:gd name="connsiteX18" fmla="*/ 544722 w 585586"/>
                          <a:gd name="connsiteY18" fmla="*/ 582180 h 582180"/>
                          <a:gd name="connsiteX19" fmla="*/ 97928 w 585586"/>
                          <a:gd name="connsiteY19" fmla="*/ 553849 h 582180"/>
                          <a:gd name="connsiteX20" fmla="*/ 40864 w 585586"/>
                          <a:gd name="connsiteY20" fmla="*/ 582179 h 582180"/>
                          <a:gd name="connsiteX21" fmla="*/ 40864 w 585586"/>
                          <a:gd name="connsiteY21" fmla="*/ 278992 h 582180"/>
                          <a:gd name="connsiteX22" fmla="*/ 40864 w 585586"/>
                          <a:gd name="connsiteY22" fmla="*/ 84085 h 582180"/>
                          <a:gd name="connsiteX23" fmla="*/ 47689 w 585586"/>
                          <a:gd name="connsiteY23" fmla="*/ 88722 h 582180"/>
                          <a:gd name="connsiteX24" fmla="*/ 52937 w 585586"/>
                          <a:gd name="connsiteY24" fmla="*/ 84085 h 582180"/>
                          <a:gd name="connsiteX25" fmla="*/ 167615 w 585586"/>
                          <a:gd name="connsiteY25" fmla="*/ 80476 h 582180"/>
                          <a:gd name="connsiteX26" fmla="*/ 305303 w 585586"/>
                          <a:gd name="connsiteY26" fmla="*/ 168 h 582180"/>
                          <a:gd name="connsiteX0" fmla="*/ 289459 w 585586"/>
                          <a:gd name="connsiteY0" fmla="*/ 93110 h 582180"/>
                          <a:gd name="connsiteX1" fmla="*/ 161579 w 585586"/>
                          <a:gd name="connsiteY1" fmla="*/ 141836 h 582180"/>
                          <a:gd name="connsiteX2" fmla="*/ 92740 w 585586"/>
                          <a:gd name="connsiteY2" fmla="*/ 143588 h 582180"/>
                          <a:gd name="connsiteX3" fmla="*/ 93694 w 585586"/>
                          <a:gd name="connsiteY3" fmla="*/ 196876 h 582180"/>
                          <a:gd name="connsiteX4" fmla="*/ 95187 w 585586"/>
                          <a:gd name="connsiteY4" fmla="*/ 275381 h 582180"/>
                          <a:gd name="connsiteX5" fmla="*/ 96999 w 585586"/>
                          <a:gd name="connsiteY5" fmla="*/ 459461 h 582180"/>
                          <a:gd name="connsiteX6" fmla="*/ 490330 w 585586"/>
                          <a:gd name="connsiteY6" fmla="*/ 459461 h 582180"/>
                          <a:gd name="connsiteX7" fmla="*/ 490400 w 585586"/>
                          <a:gd name="connsiteY7" fmla="*/ 275383 h 582180"/>
                          <a:gd name="connsiteX8" fmla="*/ 491893 w 585586"/>
                          <a:gd name="connsiteY8" fmla="*/ 196877 h 582180"/>
                          <a:gd name="connsiteX9" fmla="*/ 492839 w 585586"/>
                          <a:gd name="connsiteY9" fmla="*/ 143999 h 582180"/>
                          <a:gd name="connsiteX10" fmla="*/ 406023 w 585586"/>
                          <a:gd name="connsiteY10" fmla="*/ 141836 h 582180"/>
                          <a:gd name="connsiteX11" fmla="*/ 289459 w 585586"/>
                          <a:gd name="connsiteY11" fmla="*/ 93110 h 582180"/>
                          <a:gd name="connsiteX12" fmla="*/ 305303 w 585586"/>
                          <a:gd name="connsiteY12" fmla="*/ 168 h 582180"/>
                          <a:gd name="connsiteX13" fmla="*/ 424129 w 585586"/>
                          <a:gd name="connsiteY13" fmla="*/ 73259 h 582180"/>
                          <a:gd name="connsiteX14" fmla="*/ 544842 w 585586"/>
                          <a:gd name="connsiteY14" fmla="*/ 80476 h 582180"/>
                          <a:gd name="connsiteX15" fmla="*/ 551324 w 585586"/>
                          <a:gd name="connsiteY15" fmla="*/ 90641 h 582180"/>
                          <a:gd name="connsiteX16" fmla="*/ 561060 w 585586"/>
                          <a:gd name="connsiteY16" fmla="*/ 100308 h 582180"/>
                          <a:gd name="connsiteX17" fmla="*/ 544722 w 585586"/>
                          <a:gd name="connsiteY17" fmla="*/ 278993 h 582180"/>
                          <a:gd name="connsiteX18" fmla="*/ 544722 w 585586"/>
                          <a:gd name="connsiteY18" fmla="*/ 582180 h 582180"/>
                          <a:gd name="connsiteX19" fmla="*/ 40864 w 585586"/>
                          <a:gd name="connsiteY19" fmla="*/ 582179 h 582180"/>
                          <a:gd name="connsiteX20" fmla="*/ 40864 w 585586"/>
                          <a:gd name="connsiteY20" fmla="*/ 278992 h 582180"/>
                          <a:gd name="connsiteX21" fmla="*/ 40864 w 585586"/>
                          <a:gd name="connsiteY21" fmla="*/ 84085 h 582180"/>
                          <a:gd name="connsiteX22" fmla="*/ 47689 w 585586"/>
                          <a:gd name="connsiteY22" fmla="*/ 88722 h 582180"/>
                          <a:gd name="connsiteX23" fmla="*/ 52937 w 585586"/>
                          <a:gd name="connsiteY23" fmla="*/ 84085 h 582180"/>
                          <a:gd name="connsiteX24" fmla="*/ 167615 w 585586"/>
                          <a:gd name="connsiteY24" fmla="*/ 80476 h 582180"/>
                          <a:gd name="connsiteX25" fmla="*/ 305303 w 585586"/>
                          <a:gd name="connsiteY25" fmla="*/ 168 h 582180"/>
                          <a:gd name="connsiteX0" fmla="*/ 289459 w 585586"/>
                          <a:gd name="connsiteY0" fmla="*/ 93110 h 582180"/>
                          <a:gd name="connsiteX1" fmla="*/ 161579 w 585586"/>
                          <a:gd name="connsiteY1" fmla="*/ 141836 h 582180"/>
                          <a:gd name="connsiteX2" fmla="*/ 92740 w 585586"/>
                          <a:gd name="connsiteY2" fmla="*/ 143588 h 582180"/>
                          <a:gd name="connsiteX3" fmla="*/ 93694 w 585586"/>
                          <a:gd name="connsiteY3" fmla="*/ 196876 h 582180"/>
                          <a:gd name="connsiteX4" fmla="*/ 95187 w 585586"/>
                          <a:gd name="connsiteY4" fmla="*/ 275381 h 582180"/>
                          <a:gd name="connsiteX5" fmla="*/ 96999 w 585586"/>
                          <a:gd name="connsiteY5" fmla="*/ 459461 h 582180"/>
                          <a:gd name="connsiteX6" fmla="*/ 490330 w 585586"/>
                          <a:gd name="connsiteY6" fmla="*/ 459461 h 582180"/>
                          <a:gd name="connsiteX7" fmla="*/ 490400 w 585586"/>
                          <a:gd name="connsiteY7" fmla="*/ 275383 h 582180"/>
                          <a:gd name="connsiteX8" fmla="*/ 491893 w 585586"/>
                          <a:gd name="connsiteY8" fmla="*/ 196877 h 582180"/>
                          <a:gd name="connsiteX9" fmla="*/ 492839 w 585586"/>
                          <a:gd name="connsiteY9" fmla="*/ 143999 h 582180"/>
                          <a:gd name="connsiteX10" fmla="*/ 406023 w 585586"/>
                          <a:gd name="connsiteY10" fmla="*/ 141836 h 582180"/>
                          <a:gd name="connsiteX11" fmla="*/ 289459 w 585586"/>
                          <a:gd name="connsiteY11" fmla="*/ 93110 h 582180"/>
                          <a:gd name="connsiteX12" fmla="*/ 305303 w 585586"/>
                          <a:gd name="connsiteY12" fmla="*/ 168 h 582180"/>
                          <a:gd name="connsiteX13" fmla="*/ 424129 w 585586"/>
                          <a:gd name="connsiteY13" fmla="*/ 73259 h 582180"/>
                          <a:gd name="connsiteX14" fmla="*/ 544842 w 585586"/>
                          <a:gd name="connsiteY14" fmla="*/ 80476 h 582180"/>
                          <a:gd name="connsiteX15" fmla="*/ 551324 w 585586"/>
                          <a:gd name="connsiteY15" fmla="*/ 90641 h 582180"/>
                          <a:gd name="connsiteX16" fmla="*/ 561060 w 585586"/>
                          <a:gd name="connsiteY16" fmla="*/ 100308 h 582180"/>
                          <a:gd name="connsiteX17" fmla="*/ 544722 w 585586"/>
                          <a:gd name="connsiteY17" fmla="*/ 278993 h 582180"/>
                          <a:gd name="connsiteX18" fmla="*/ 544722 w 585586"/>
                          <a:gd name="connsiteY18" fmla="*/ 582180 h 582180"/>
                          <a:gd name="connsiteX19" fmla="*/ 40864 w 585586"/>
                          <a:gd name="connsiteY19" fmla="*/ 582179 h 582180"/>
                          <a:gd name="connsiteX20" fmla="*/ 40864 w 585586"/>
                          <a:gd name="connsiteY20" fmla="*/ 278992 h 582180"/>
                          <a:gd name="connsiteX21" fmla="*/ 40864 w 585586"/>
                          <a:gd name="connsiteY21" fmla="*/ 84085 h 582180"/>
                          <a:gd name="connsiteX22" fmla="*/ 47689 w 585586"/>
                          <a:gd name="connsiteY22" fmla="*/ 88722 h 582180"/>
                          <a:gd name="connsiteX23" fmla="*/ 52937 w 585586"/>
                          <a:gd name="connsiteY23" fmla="*/ 84085 h 582180"/>
                          <a:gd name="connsiteX24" fmla="*/ 167615 w 585586"/>
                          <a:gd name="connsiteY24" fmla="*/ 80476 h 582180"/>
                          <a:gd name="connsiteX25" fmla="*/ 305303 w 585586"/>
                          <a:gd name="connsiteY25" fmla="*/ 168 h 582180"/>
                          <a:gd name="connsiteX0" fmla="*/ 289459 w 585586"/>
                          <a:gd name="connsiteY0" fmla="*/ 93110 h 582180"/>
                          <a:gd name="connsiteX1" fmla="*/ 161579 w 585586"/>
                          <a:gd name="connsiteY1" fmla="*/ 141836 h 582180"/>
                          <a:gd name="connsiteX2" fmla="*/ 92740 w 585586"/>
                          <a:gd name="connsiteY2" fmla="*/ 143588 h 582180"/>
                          <a:gd name="connsiteX3" fmla="*/ 93694 w 585586"/>
                          <a:gd name="connsiteY3" fmla="*/ 196876 h 582180"/>
                          <a:gd name="connsiteX4" fmla="*/ 95187 w 585586"/>
                          <a:gd name="connsiteY4" fmla="*/ 275381 h 582180"/>
                          <a:gd name="connsiteX5" fmla="*/ 96999 w 585586"/>
                          <a:gd name="connsiteY5" fmla="*/ 459461 h 582180"/>
                          <a:gd name="connsiteX6" fmla="*/ 490330 w 585586"/>
                          <a:gd name="connsiteY6" fmla="*/ 459461 h 582180"/>
                          <a:gd name="connsiteX7" fmla="*/ 490400 w 585586"/>
                          <a:gd name="connsiteY7" fmla="*/ 275383 h 582180"/>
                          <a:gd name="connsiteX8" fmla="*/ 491893 w 585586"/>
                          <a:gd name="connsiteY8" fmla="*/ 196877 h 582180"/>
                          <a:gd name="connsiteX9" fmla="*/ 492839 w 585586"/>
                          <a:gd name="connsiteY9" fmla="*/ 143999 h 582180"/>
                          <a:gd name="connsiteX10" fmla="*/ 406023 w 585586"/>
                          <a:gd name="connsiteY10" fmla="*/ 141836 h 582180"/>
                          <a:gd name="connsiteX11" fmla="*/ 289459 w 585586"/>
                          <a:gd name="connsiteY11" fmla="*/ 93110 h 582180"/>
                          <a:gd name="connsiteX12" fmla="*/ 305303 w 585586"/>
                          <a:gd name="connsiteY12" fmla="*/ 168 h 582180"/>
                          <a:gd name="connsiteX13" fmla="*/ 424129 w 585586"/>
                          <a:gd name="connsiteY13" fmla="*/ 73259 h 582180"/>
                          <a:gd name="connsiteX14" fmla="*/ 544842 w 585586"/>
                          <a:gd name="connsiteY14" fmla="*/ 80476 h 582180"/>
                          <a:gd name="connsiteX15" fmla="*/ 551324 w 585586"/>
                          <a:gd name="connsiteY15" fmla="*/ 90641 h 582180"/>
                          <a:gd name="connsiteX16" fmla="*/ 561060 w 585586"/>
                          <a:gd name="connsiteY16" fmla="*/ 100308 h 582180"/>
                          <a:gd name="connsiteX17" fmla="*/ 544722 w 585586"/>
                          <a:gd name="connsiteY17" fmla="*/ 278993 h 582180"/>
                          <a:gd name="connsiteX18" fmla="*/ 544722 w 585586"/>
                          <a:gd name="connsiteY18" fmla="*/ 582180 h 582180"/>
                          <a:gd name="connsiteX19" fmla="*/ 40864 w 585586"/>
                          <a:gd name="connsiteY19" fmla="*/ 582179 h 582180"/>
                          <a:gd name="connsiteX20" fmla="*/ 40864 w 585586"/>
                          <a:gd name="connsiteY20" fmla="*/ 278992 h 582180"/>
                          <a:gd name="connsiteX21" fmla="*/ 40864 w 585586"/>
                          <a:gd name="connsiteY21" fmla="*/ 84085 h 582180"/>
                          <a:gd name="connsiteX22" fmla="*/ 47689 w 585586"/>
                          <a:gd name="connsiteY22" fmla="*/ 88722 h 582180"/>
                          <a:gd name="connsiteX23" fmla="*/ 52937 w 585586"/>
                          <a:gd name="connsiteY23" fmla="*/ 84085 h 582180"/>
                          <a:gd name="connsiteX24" fmla="*/ 167615 w 585586"/>
                          <a:gd name="connsiteY24" fmla="*/ 80476 h 582180"/>
                          <a:gd name="connsiteX25" fmla="*/ 305303 w 585586"/>
                          <a:gd name="connsiteY25" fmla="*/ 168 h 582180"/>
                          <a:gd name="connsiteX0" fmla="*/ 289459 w 585586"/>
                          <a:gd name="connsiteY0" fmla="*/ 93110 h 582180"/>
                          <a:gd name="connsiteX1" fmla="*/ 161579 w 585586"/>
                          <a:gd name="connsiteY1" fmla="*/ 141836 h 582180"/>
                          <a:gd name="connsiteX2" fmla="*/ 92740 w 585586"/>
                          <a:gd name="connsiteY2" fmla="*/ 143588 h 582180"/>
                          <a:gd name="connsiteX3" fmla="*/ 93694 w 585586"/>
                          <a:gd name="connsiteY3" fmla="*/ 196876 h 582180"/>
                          <a:gd name="connsiteX4" fmla="*/ 95187 w 585586"/>
                          <a:gd name="connsiteY4" fmla="*/ 275381 h 582180"/>
                          <a:gd name="connsiteX5" fmla="*/ 96999 w 585586"/>
                          <a:gd name="connsiteY5" fmla="*/ 459461 h 582180"/>
                          <a:gd name="connsiteX6" fmla="*/ 490330 w 585586"/>
                          <a:gd name="connsiteY6" fmla="*/ 459461 h 582180"/>
                          <a:gd name="connsiteX7" fmla="*/ 490400 w 585586"/>
                          <a:gd name="connsiteY7" fmla="*/ 275383 h 582180"/>
                          <a:gd name="connsiteX8" fmla="*/ 491893 w 585586"/>
                          <a:gd name="connsiteY8" fmla="*/ 196877 h 582180"/>
                          <a:gd name="connsiteX9" fmla="*/ 492839 w 585586"/>
                          <a:gd name="connsiteY9" fmla="*/ 143999 h 582180"/>
                          <a:gd name="connsiteX10" fmla="*/ 406023 w 585586"/>
                          <a:gd name="connsiteY10" fmla="*/ 141836 h 582180"/>
                          <a:gd name="connsiteX11" fmla="*/ 289459 w 585586"/>
                          <a:gd name="connsiteY11" fmla="*/ 93110 h 582180"/>
                          <a:gd name="connsiteX12" fmla="*/ 305303 w 585586"/>
                          <a:gd name="connsiteY12" fmla="*/ 168 h 582180"/>
                          <a:gd name="connsiteX13" fmla="*/ 424129 w 585586"/>
                          <a:gd name="connsiteY13" fmla="*/ 73259 h 582180"/>
                          <a:gd name="connsiteX14" fmla="*/ 544842 w 585586"/>
                          <a:gd name="connsiteY14" fmla="*/ 80476 h 582180"/>
                          <a:gd name="connsiteX15" fmla="*/ 551324 w 585586"/>
                          <a:gd name="connsiteY15" fmla="*/ 90641 h 582180"/>
                          <a:gd name="connsiteX16" fmla="*/ 561060 w 585586"/>
                          <a:gd name="connsiteY16" fmla="*/ 100308 h 582180"/>
                          <a:gd name="connsiteX17" fmla="*/ 544722 w 585586"/>
                          <a:gd name="connsiteY17" fmla="*/ 278993 h 582180"/>
                          <a:gd name="connsiteX18" fmla="*/ 544722 w 585586"/>
                          <a:gd name="connsiteY18" fmla="*/ 582180 h 582180"/>
                          <a:gd name="connsiteX19" fmla="*/ 40864 w 585586"/>
                          <a:gd name="connsiteY19" fmla="*/ 582179 h 582180"/>
                          <a:gd name="connsiteX20" fmla="*/ 40864 w 585586"/>
                          <a:gd name="connsiteY20" fmla="*/ 278992 h 582180"/>
                          <a:gd name="connsiteX21" fmla="*/ 40864 w 585586"/>
                          <a:gd name="connsiteY21" fmla="*/ 84085 h 582180"/>
                          <a:gd name="connsiteX22" fmla="*/ 47689 w 585586"/>
                          <a:gd name="connsiteY22" fmla="*/ 88722 h 582180"/>
                          <a:gd name="connsiteX23" fmla="*/ 52937 w 585586"/>
                          <a:gd name="connsiteY23" fmla="*/ 84085 h 582180"/>
                          <a:gd name="connsiteX24" fmla="*/ 167615 w 585586"/>
                          <a:gd name="connsiteY24" fmla="*/ 80476 h 582180"/>
                          <a:gd name="connsiteX25" fmla="*/ 305303 w 585586"/>
                          <a:gd name="connsiteY25" fmla="*/ 168 h 582180"/>
                          <a:gd name="connsiteX0" fmla="*/ 289459 w 585586"/>
                          <a:gd name="connsiteY0" fmla="*/ 93110 h 582180"/>
                          <a:gd name="connsiteX1" fmla="*/ 161579 w 585586"/>
                          <a:gd name="connsiteY1" fmla="*/ 141836 h 582180"/>
                          <a:gd name="connsiteX2" fmla="*/ 92740 w 585586"/>
                          <a:gd name="connsiteY2" fmla="*/ 143588 h 582180"/>
                          <a:gd name="connsiteX3" fmla="*/ 93694 w 585586"/>
                          <a:gd name="connsiteY3" fmla="*/ 196876 h 582180"/>
                          <a:gd name="connsiteX4" fmla="*/ 95187 w 585586"/>
                          <a:gd name="connsiteY4" fmla="*/ 275381 h 582180"/>
                          <a:gd name="connsiteX5" fmla="*/ 96999 w 585586"/>
                          <a:gd name="connsiteY5" fmla="*/ 459461 h 582180"/>
                          <a:gd name="connsiteX6" fmla="*/ 490330 w 585586"/>
                          <a:gd name="connsiteY6" fmla="*/ 459461 h 582180"/>
                          <a:gd name="connsiteX7" fmla="*/ 490400 w 585586"/>
                          <a:gd name="connsiteY7" fmla="*/ 275383 h 582180"/>
                          <a:gd name="connsiteX8" fmla="*/ 491893 w 585586"/>
                          <a:gd name="connsiteY8" fmla="*/ 196877 h 582180"/>
                          <a:gd name="connsiteX9" fmla="*/ 492839 w 585586"/>
                          <a:gd name="connsiteY9" fmla="*/ 143999 h 582180"/>
                          <a:gd name="connsiteX10" fmla="*/ 406023 w 585586"/>
                          <a:gd name="connsiteY10" fmla="*/ 141836 h 582180"/>
                          <a:gd name="connsiteX11" fmla="*/ 289459 w 585586"/>
                          <a:gd name="connsiteY11" fmla="*/ 93110 h 582180"/>
                          <a:gd name="connsiteX12" fmla="*/ 305303 w 585586"/>
                          <a:gd name="connsiteY12" fmla="*/ 168 h 582180"/>
                          <a:gd name="connsiteX13" fmla="*/ 424129 w 585586"/>
                          <a:gd name="connsiteY13" fmla="*/ 73259 h 582180"/>
                          <a:gd name="connsiteX14" fmla="*/ 544842 w 585586"/>
                          <a:gd name="connsiteY14" fmla="*/ 80476 h 582180"/>
                          <a:gd name="connsiteX15" fmla="*/ 551324 w 585586"/>
                          <a:gd name="connsiteY15" fmla="*/ 90641 h 582180"/>
                          <a:gd name="connsiteX16" fmla="*/ 561060 w 585586"/>
                          <a:gd name="connsiteY16" fmla="*/ 100308 h 582180"/>
                          <a:gd name="connsiteX17" fmla="*/ 544722 w 585586"/>
                          <a:gd name="connsiteY17" fmla="*/ 278993 h 582180"/>
                          <a:gd name="connsiteX18" fmla="*/ 544722 w 585586"/>
                          <a:gd name="connsiteY18" fmla="*/ 582180 h 582180"/>
                          <a:gd name="connsiteX19" fmla="*/ 40864 w 585586"/>
                          <a:gd name="connsiteY19" fmla="*/ 582179 h 582180"/>
                          <a:gd name="connsiteX20" fmla="*/ 40864 w 585586"/>
                          <a:gd name="connsiteY20" fmla="*/ 278992 h 582180"/>
                          <a:gd name="connsiteX21" fmla="*/ 40864 w 585586"/>
                          <a:gd name="connsiteY21" fmla="*/ 84085 h 582180"/>
                          <a:gd name="connsiteX22" fmla="*/ 47689 w 585586"/>
                          <a:gd name="connsiteY22" fmla="*/ 88722 h 582180"/>
                          <a:gd name="connsiteX23" fmla="*/ 52937 w 585586"/>
                          <a:gd name="connsiteY23" fmla="*/ 84085 h 582180"/>
                          <a:gd name="connsiteX24" fmla="*/ 167615 w 585586"/>
                          <a:gd name="connsiteY24" fmla="*/ 80476 h 582180"/>
                          <a:gd name="connsiteX25" fmla="*/ 305303 w 585586"/>
                          <a:gd name="connsiteY25" fmla="*/ 168 h 582180"/>
                          <a:gd name="connsiteX0" fmla="*/ 289459 w 551324"/>
                          <a:gd name="connsiteY0" fmla="*/ 93110 h 582180"/>
                          <a:gd name="connsiteX1" fmla="*/ 161579 w 551324"/>
                          <a:gd name="connsiteY1" fmla="*/ 141836 h 582180"/>
                          <a:gd name="connsiteX2" fmla="*/ 92740 w 551324"/>
                          <a:gd name="connsiteY2" fmla="*/ 143588 h 582180"/>
                          <a:gd name="connsiteX3" fmla="*/ 93694 w 551324"/>
                          <a:gd name="connsiteY3" fmla="*/ 196876 h 582180"/>
                          <a:gd name="connsiteX4" fmla="*/ 95187 w 551324"/>
                          <a:gd name="connsiteY4" fmla="*/ 275381 h 582180"/>
                          <a:gd name="connsiteX5" fmla="*/ 96999 w 551324"/>
                          <a:gd name="connsiteY5" fmla="*/ 459461 h 582180"/>
                          <a:gd name="connsiteX6" fmla="*/ 490330 w 551324"/>
                          <a:gd name="connsiteY6" fmla="*/ 459461 h 582180"/>
                          <a:gd name="connsiteX7" fmla="*/ 490400 w 551324"/>
                          <a:gd name="connsiteY7" fmla="*/ 275383 h 582180"/>
                          <a:gd name="connsiteX8" fmla="*/ 491893 w 551324"/>
                          <a:gd name="connsiteY8" fmla="*/ 196877 h 582180"/>
                          <a:gd name="connsiteX9" fmla="*/ 492839 w 551324"/>
                          <a:gd name="connsiteY9" fmla="*/ 143999 h 582180"/>
                          <a:gd name="connsiteX10" fmla="*/ 406023 w 551324"/>
                          <a:gd name="connsiteY10" fmla="*/ 141836 h 582180"/>
                          <a:gd name="connsiteX11" fmla="*/ 289459 w 551324"/>
                          <a:gd name="connsiteY11" fmla="*/ 93110 h 582180"/>
                          <a:gd name="connsiteX12" fmla="*/ 305303 w 551324"/>
                          <a:gd name="connsiteY12" fmla="*/ 168 h 582180"/>
                          <a:gd name="connsiteX13" fmla="*/ 424129 w 551324"/>
                          <a:gd name="connsiteY13" fmla="*/ 73259 h 582180"/>
                          <a:gd name="connsiteX14" fmla="*/ 544842 w 551324"/>
                          <a:gd name="connsiteY14" fmla="*/ 80476 h 582180"/>
                          <a:gd name="connsiteX15" fmla="*/ 551324 w 551324"/>
                          <a:gd name="connsiteY15" fmla="*/ 90641 h 582180"/>
                          <a:gd name="connsiteX16" fmla="*/ 544722 w 551324"/>
                          <a:gd name="connsiteY16" fmla="*/ 278993 h 582180"/>
                          <a:gd name="connsiteX17" fmla="*/ 544722 w 551324"/>
                          <a:gd name="connsiteY17" fmla="*/ 582180 h 582180"/>
                          <a:gd name="connsiteX18" fmla="*/ 40864 w 551324"/>
                          <a:gd name="connsiteY18" fmla="*/ 582179 h 582180"/>
                          <a:gd name="connsiteX19" fmla="*/ 40864 w 551324"/>
                          <a:gd name="connsiteY19" fmla="*/ 278992 h 582180"/>
                          <a:gd name="connsiteX20" fmla="*/ 40864 w 551324"/>
                          <a:gd name="connsiteY20" fmla="*/ 84085 h 582180"/>
                          <a:gd name="connsiteX21" fmla="*/ 47689 w 551324"/>
                          <a:gd name="connsiteY21" fmla="*/ 88722 h 582180"/>
                          <a:gd name="connsiteX22" fmla="*/ 52937 w 551324"/>
                          <a:gd name="connsiteY22" fmla="*/ 84085 h 582180"/>
                          <a:gd name="connsiteX23" fmla="*/ 167615 w 551324"/>
                          <a:gd name="connsiteY23" fmla="*/ 80476 h 582180"/>
                          <a:gd name="connsiteX24" fmla="*/ 305303 w 551324"/>
                          <a:gd name="connsiteY24" fmla="*/ 168 h 582180"/>
                          <a:gd name="connsiteX0" fmla="*/ 289459 w 544842"/>
                          <a:gd name="connsiteY0" fmla="*/ 93110 h 582180"/>
                          <a:gd name="connsiteX1" fmla="*/ 161579 w 544842"/>
                          <a:gd name="connsiteY1" fmla="*/ 141836 h 582180"/>
                          <a:gd name="connsiteX2" fmla="*/ 92740 w 544842"/>
                          <a:gd name="connsiteY2" fmla="*/ 143588 h 582180"/>
                          <a:gd name="connsiteX3" fmla="*/ 93694 w 544842"/>
                          <a:gd name="connsiteY3" fmla="*/ 196876 h 582180"/>
                          <a:gd name="connsiteX4" fmla="*/ 95187 w 544842"/>
                          <a:gd name="connsiteY4" fmla="*/ 275381 h 582180"/>
                          <a:gd name="connsiteX5" fmla="*/ 96999 w 544842"/>
                          <a:gd name="connsiteY5" fmla="*/ 459461 h 582180"/>
                          <a:gd name="connsiteX6" fmla="*/ 490330 w 544842"/>
                          <a:gd name="connsiteY6" fmla="*/ 459461 h 582180"/>
                          <a:gd name="connsiteX7" fmla="*/ 490400 w 544842"/>
                          <a:gd name="connsiteY7" fmla="*/ 275383 h 582180"/>
                          <a:gd name="connsiteX8" fmla="*/ 491893 w 544842"/>
                          <a:gd name="connsiteY8" fmla="*/ 196877 h 582180"/>
                          <a:gd name="connsiteX9" fmla="*/ 492839 w 544842"/>
                          <a:gd name="connsiteY9" fmla="*/ 143999 h 582180"/>
                          <a:gd name="connsiteX10" fmla="*/ 406023 w 544842"/>
                          <a:gd name="connsiteY10" fmla="*/ 141836 h 582180"/>
                          <a:gd name="connsiteX11" fmla="*/ 289459 w 544842"/>
                          <a:gd name="connsiteY11" fmla="*/ 93110 h 582180"/>
                          <a:gd name="connsiteX12" fmla="*/ 305303 w 544842"/>
                          <a:gd name="connsiteY12" fmla="*/ 168 h 582180"/>
                          <a:gd name="connsiteX13" fmla="*/ 424129 w 544842"/>
                          <a:gd name="connsiteY13" fmla="*/ 73259 h 582180"/>
                          <a:gd name="connsiteX14" fmla="*/ 544842 w 544842"/>
                          <a:gd name="connsiteY14" fmla="*/ 80476 h 582180"/>
                          <a:gd name="connsiteX15" fmla="*/ 544722 w 544842"/>
                          <a:gd name="connsiteY15" fmla="*/ 278993 h 582180"/>
                          <a:gd name="connsiteX16" fmla="*/ 544722 w 544842"/>
                          <a:gd name="connsiteY16" fmla="*/ 582180 h 582180"/>
                          <a:gd name="connsiteX17" fmla="*/ 40864 w 544842"/>
                          <a:gd name="connsiteY17" fmla="*/ 582179 h 582180"/>
                          <a:gd name="connsiteX18" fmla="*/ 40864 w 544842"/>
                          <a:gd name="connsiteY18" fmla="*/ 278992 h 582180"/>
                          <a:gd name="connsiteX19" fmla="*/ 40864 w 544842"/>
                          <a:gd name="connsiteY19" fmla="*/ 84085 h 582180"/>
                          <a:gd name="connsiteX20" fmla="*/ 47689 w 544842"/>
                          <a:gd name="connsiteY20" fmla="*/ 88722 h 582180"/>
                          <a:gd name="connsiteX21" fmla="*/ 52937 w 544842"/>
                          <a:gd name="connsiteY21" fmla="*/ 84085 h 582180"/>
                          <a:gd name="connsiteX22" fmla="*/ 167615 w 544842"/>
                          <a:gd name="connsiteY22" fmla="*/ 80476 h 582180"/>
                          <a:gd name="connsiteX23" fmla="*/ 305303 w 544842"/>
                          <a:gd name="connsiteY23" fmla="*/ 168 h 582180"/>
                          <a:gd name="connsiteX0" fmla="*/ 289459 w 563814"/>
                          <a:gd name="connsiteY0" fmla="*/ 93110 h 582180"/>
                          <a:gd name="connsiteX1" fmla="*/ 161579 w 563814"/>
                          <a:gd name="connsiteY1" fmla="*/ 141836 h 582180"/>
                          <a:gd name="connsiteX2" fmla="*/ 92740 w 563814"/>
                          <a:gd name="connsiteY2" fmla="*/ 143588 h 582180"/>
                          <a:gd name="connsiteX3" fmla="*/ 93694 w 563814"/>
                          <a:gd name="connsiteY3" fmla="*/ 196876 h 582180"/>
                          <a:gd name="connsiteX4" fmla="*/ 95187 w 563814"/>
                          <a:gd name="connsiteY4" fmla="*/ 275381 h 582180"/>
                          <a:gd name="connsiteX5" fmla="*/ 96999 w 563814"/>
                          <a:gd name="connsiteY5" fmla="*/ 459461 h 582180"/>
                          <a:gd name="connsiteX6" fmla="*/ 490330 w 563814"/>
                          <a:gd name="connsiteY6" fmla="*/ 459461 h 582180"/>
                          <a:gd name="connsiteX7" fmla="*/ 490400 w 563814"/>
                          <a:gd name="connsiteY7" fmla="*/ 275383 h 582180"/>
                          <a:gd name="connsiteX8" fmla="*/ 491893 w 563814"/>
                          <a:gd name="connsiteY8" fmla="*/ 196877 h 582180"/>
                          <a:gd name="connsiteX9" fmla="*/ 492839 w 563814"/>
                          <a:gd name="connsiteY9" fmla="*/ 143999 h 582180"/>
                          <a:gd name="connsiteX10" fmla="*/ 406023 w 563814"/>
                          <a:gd name="connsiteY10" fmla="*/ 141836 h 582180"/>
                          <a:gd name="connsiteX11" fmla="*/ 289459 w 563814"/>
                          <a:gd name="connsiteY11" fmla="*/ 93110 h 582180"/>
                          <a:gd name="connsiteX12" fmla="*/ 305303 w 563814"/>
                          <a:gd name="connsiteY12" fmla="*/ 168 h 582180"/>
                          <a:gd name="connsiteX13" fmla="*/ 424129 w 563814"/>
                          <a:gd name="connsiteY13" fmla="*/ 73259 h 582180"/>
                          <a:gd name="connsiteX14" fmla="*/ 544842 w 563814"/>
                          <a:gd name="connsiteY14" fmla="*/ 80476 h 582180"/>
                          <a:gd name="connsiteX15" fmla="*/ 544722 w 563814"/>
                          <a:gd name="connsiteY15" fmla="*/ 278993 h 582180"/>
                          <a:gd name="connsiteX16" fmla="*/ 544722 w 563814"/>
                          <a:gd name="connsiteY16" fmla="*/ 582180 h 582180"/>
                          <a:gd name="connsiteX17" fmla="*/ 40864 w 563814"/>
                          <a:gd name="connsiteY17" fmla="*/ 582179 h 582180"/>
                          <a:gd name="connsiteX18" fmla="*/ 40864 w 563814"/>
                          <a:gd name="connsiteY18" fmla="*/ 278992 h 582180"/>
                          <a:gd name="connsiteX19" fmla="*/ 40864 w 563814"/>
                          <a:gd name="connsiteY19" fmla="*/ 84085 h 582180"/>
                          <a:gd name="connsiteX20" fmla="*/ 47689 w 563814"/>
                          <a:gd name="connsiteY20" fmla="*/ 88722 h 582180"/>
                          <a:gd name="connsiteX21" fmla="*/ 52937 w 563814"/>
                          <a:gd name="connsiteY21" fmla="*/ 84085 h 582180"/>
                          <a:gd name="connsiteX22" fmla="*/ 167615 w 563814"/>
                          <a:gd name="connsiteY22" fmla="*/ 80476 h 582180"/>
                          <a:gd name="connsiteX23" fmla="*/ 305303 w 563814"/>
                          <a:gd name="connsiteY23" fmla="*/ 168 h 582180"/>
                          <a:gd name="connsiteX0" fmla="*/ 289459 w 573002"/>
                          <a:gd name="connsiteY0" fmla="*/ 93110 h 582180"/>
                          <a:gd name="connsiteX1" fmla="*/ 161579 w 573002"/>
                          <a:gd name="connsiteY1" fmla="*/ 141836 h 582180"/>
                          <a:gd name="connsiteX2" fmla="*/ 92740 w 573002"/>
                          <a:gd name="connsiteY2" fmla="*/ 143588 h 582180"/>
                          <a:gd name="connsiteX3" fmla="*/ 93694 w 573002"/>
                          <a:gd name="connsiteY3" fmla="*/ 196876 h 582180"/>
                          <a:gd name="connsiteX4" fmla="*/ 95187 w 573002"/>
                          <a:gd name="connsiteY4" fmla="*/ 275381 h 582180"/>
                          <a:gd name="connsiteX5" fmla="*/ 96999 w 573002"/>
                          <a:gd name="connsiteY5" fmla="*/ 459461 h 582180"/>
                          <a:gd name="connsiteX6" fmla="*/ 490330 w 573002"/>
                          <a:gd name="connsiteY6" fmla="*/ 459461 h 582180"/>
                          <a:gd name="connsiteX7" fmla="*/ 490400 w 573002"/>
                          <a:gd name="connsiteY7" fmla="*/ 275383 h 582180"/>
                          <a:gd name="connsiteX8" fmla="*/ 491893 w 573002"/>
                          <a:gd name="connsiteY8" fmla="*/ 196877 h 582180"/>
                          <a:gd name="connsiteX9" fmla="*/ 492839 w 573002"/>
                          <a:gd name="connsiteY9" fmla="*/ 143999 h 582180"/>
                          <a:gd name="connsiteX10" fmla="*/ 406023 w 573002"/>
                          <a:gd name="connsiteY10" fmla="*/ 141836 h 582180"/>
                          <a:gd name="connsiteX11" fmla="*/ 289459 w 573002"/>
                          <a:gd name="connsiteY11" fmla="*/ 93110 h 582180"/>
                          <a:gd name="connsiteX12" fmla="*/ 305303 w 573002"/>
                          <a:gd name="connsiteY12" fmla="*/ 168 h 582180"/>
                          <a:gd name="connsiteX13" fmla="*/ 424129 w 573002"/>
                          <a:gd name="connsiteY13" fmla="*/ 73259 h 582180"/>
                          <a:gd name="connsiteX14" fmla="*/ 544842 w 573002"/>
                          <a:gd name="connsiteY14" fmla="*/ 80476 h 582180"/>
                          <a:gd name="connsiteX15" fmla="*/ 544722 w 573002"/>
                          <a:gd name="connsiteY15" fmla="*/ 278993 h 582180"/>
                          <a:gd name="connsiteX16" fmla="*/ 544722 w 573002"/>
                          <a:gd name="connsiteY16" fmla="*/ 582180 h 582180"/>
                          <a:gd name="connsiteX17" fmla="*/ 40864 w 573002"/>
                          <a:gd name="connsiteY17" fmla="*/ 582179 h 582180"/>
                          <a:gd name="connsiteX18" fmla="*/ 40864 w 573002"/>
                          <a:gd name="connsiteY18" fmla="*/ 278992 h 582180"/>
                          <a:gd name="connsiteX19" fmla="*/ 40864 w 573002"/>
                          <a:gd name="connsiteY19" fmla="*/ 84085 h 582180"/>
                          <a:gd name="connsiteX20" fmla="*/ 47689 w 573002"/>
                          <a:gd name="connsiteY20" fmla="*/ 88722 h 582180"/>
                          <a:gd name="connsiteX21" fmla="*/ 52937 w 573002"/>
                          <a:gd name="connsiteY21" fmla="*/ 84085 h 582180"/>
                          <a:gd name="connsiteX22" fmla="*/ 167615 w 573002"/>
                          <a:gd name="connsiteY22" fmla="*/ 80476 h 582180"/>
                          <a:gd name="connsiteX23" fmla="*/ 305303 w 573002"/>
                          <a:gd name="connsiteY23" fmla="*/ 168 h 582180"/>
                          <a:gd name="connsiteX0" fmla="*/ 289459 w 575161"/>
                          <a:gd name="connsiteY0" fmla="*/ 93110 h 582180"/>
                          <a:gd name="connsiteX1" fmla="*/ 161579 w 575161"/>
                          <a:gd name="connsiteY1" fmla="*/ 141836 h 582180"/>
                          <a:gd name="connsiteX2" fmla="*/ 92740 w 575161"/>
                          <a:gd name="connsiteY2" fmla="*/ 143588 h 582180"/>
                          <a:gd name="connsiteX3" fmla="*/ 93694 w 575161"/>
                          <a:gd name="connsiteY3" fmla="*/ 196876 h 582180"/>
                          <a:gd name="connsiteX4" fmla="*/ 95187 w 575161"/>
                          <a:gd name="connsiteY4" fmla="*/ 275381 h 582180"/>
                          <a:gd name="connsiteX5" fmla="*/ 96999 w 575161"/>
                          <a:gd name="connsiteY5" fmla="*/ 459461 h 582180"/>
                          <a:gd name="connsiteX6" fmla="*/ 490330 w 575161"/>
                          <a:gd name="connsiteY6" fmla="*/ 459461 h 582180"/>
                          <a:gd name="connsiteX7" fmla="*/ 490400 w 575161"/>
                          <a:gd name="connsiteY7" fmla="*/ 275383 h 582180"/>
                          <a:gd name="connsiteX8" fmla="*/ 491893 w 575161"/>
                          <a:gd name="connsiteY8" fmla="*/ 196877 h 582180"/>
                          <a:gd name="connsiteX9" fmla="*/ 492839 w 575161"/>
                          <a:gd name="connsiteY9" fmla="*/ 143999 h 582180"/>
                          <a:gd name="connsiteX10" fmla="*/ 406023 w 575161"/>
                          <a:gd name="connsiteY10" fmla="*/ 141836 h 582180"/>
                          <a:gd name="connsiteX11" fmla="*/ 289459 w 575161"/>
                          <a:gd name="connsiteY11" fmla="*/ 93110 h 582180"/>
                          <a:gd name="connsiteX12" fmla="*/ 305303 w 575161"/>
                          <a:gd name="connsiteY12" fmla="*/ 168 h 582180"/>
                          <a:gd name="connsiteX13" fmla="*/ 424129 w 575161"/>
                          <a:gd name="connsiteY13" fmla="*/ 73259 h 582180"/>
                          <a:gd name="connsiteX14" fmla="*/ 544842 w 575161"/>
                          <a:gd name="connsiteY14" fmla="*/ 80476 h 582180"/>
                          <a:gd name="connsiteX15" fmla="*/ 544722 w 575161"/>
                          <a:gd name="connsiteY15" fmla="*/ 278993 h 582180"/>
                          <a:gd name="connsiteX16" fmla="*/ 544722 w 575161"/>
                          <a:gd name="connsiteY16" fmla="*/ 582180 h 582180"/>
                          <a:gd name="connsiteX17" fmla="*/ 40864 w 575161"/>
                          <a:gd name="connsiteY17" fmla="*/ 582179 h 582180"/>
                          <a:gd name="connsiteX18" fmla="*/ 40864 w 575161"/>
                          <a:gd name="connsiteY18" fmla="*/ 278992 h 582180"/>
                          <a:gd name="connsiteX19" fmla="*/ 40864 w 575161"/>
                          <a:gd name="connsiteY19" fmla="*/ 84085 h 582180"/>
                          <a:gd name="connsiteX20" fmla="*/ 47689 w 575161"/>
                          <a:gd name="connsiteY20" fmla="*/ 88722 h 582180"/>
                          <a:gd name="connsiteX21" fmla="*/ 52937 w 575161"/>
                          <a:gd name="connsiteY21" fmla="*/ 84085 h 582180"/>
                          <a:gd name="connsiteX22" fmla="*/ 167615 w 575161"/>
                          <a:gd name="connsiteY22" fmla="*/ 80476 h 582180"/>
                          <a:gd name="connsiteX23" fmla="*/ 305303 w 575161"/>
                          <a:gd name="connsiteY23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43588 h 582180"/>
                          <a:gd name="connsiteX3" fmla="*/ 93694 w 581839"/>
                          <a:gd name="connsiteY3" fmla="*/ 196876 h 582180"/>
                          <a:gd name="connsiteX4" fmla="*/ 95187 w 581839"/>
                          <a:gd name="connsiteY4" fmla="*/ 275381 h 582180"/>
                          <a:gd name="connsiteX5" fmla="*/ 96999 w 581839"/>
                          <a:gd name="connsiteY5" fmla="*/ 459461 h 582180"/>
                          <a:gd name="connsiteX6" fmla="*/ 490330 w 581839"/>
                          <a:gd name="connsiteY6" fmla="*/ 459461 h 582180"/>
                          <a:gd name="connsiteX7" fmla="*/ 490400 w 581839"/>
                          <a:gd name="connsiteY7" fmla="*/ 275383 h 582180"/>
                          <a:gd name="connsiteX8" fmla="*/ 491893 w 581839"/>
                          <a:gd name="connsiteY8" fmla="*/ 196877 h 582180"/>
                          <a:gd name="connsiteX9" fmla="*/ 492839 w 581839"/>
                          <a:gd name="connsiteY9" fmla="*/ 143999 h 582180"/>
                          <a:gd name="connsiteX10" fmla="*/ 406023 w 581839"/>
                          <a:gd name="connsiteY10" fmla="*/ 141836 h 582180"/>
                          <a:gd name="connsiteX11" fmla="*/ 289459 w 581839"/>
                          <a:gd name="connsiteY11" fmla="*/ 93110 h 582180"/>
                          <a:gd name="connsiteX12" fmla="*/ 305303 w 581839"/>
                          <a:gd name="connsiteY12" fmla="*/ 168 h 582180"/>
                          <a:gd name="connsiteX13" fmla="*/ 424129 w 581839"/>
                          <a:gd name="connsiteY13" fmla="*/ 73259 h 582180"/>
                          <a:gd name="connsiteX14" fmla="*/ 544842 w 581839"/>
                          <a:gd name="connsiteY14" fmla="*/ 80476 h 582180"/>
                          <a:gd name="connsiteX15" fmla="*/ 544722 w 581839"/>
                          <a:gd name="connsiteY15" fmla="*/ 278993 h 582180"/>
                          <a:gd name="connsiteX16" fmla="*/ 544722 w 581839"/>
                          <a:gd name="connsiteY16" fmla="*/ 582180 h 582180"/>
                          <a:gd name="connsiteX17" fmla="*/ 40864 w 581839"/>
                          <a:gd name="connsiteY17" fmla="*/ 582179 h 582180"/>
                          <a:gd name="connsiteX18" fmla="*/ 40864 w 581839"/>
                          <a:gd name="connsiteY18" fmla="*/ 278992 h 582180"/>
                          <a:gd name="connsiteX19" fmla="*/ 40864 w 581839"/>
                          <a:gd name="connsiteY19" fmla="*/ 84085 h 582180"/>
                          <a:gd name="connsiteX20" fmla="*/ 47689 w 581839"/>
                          <a:gd name="connsiteY20" fmla="*/ 88722 h 582180"/>
                          <a:gd name="connsiteX21" fmla="*/ 52937 w 581839"/>
                          <a:gd name="connsiteY21" fmla="*/ 84085 h 582180"/>
                          <a:gd name="connsiteX22" fmla="*/ 167615 w 581839"/>
                          <a:gd name="connsiteY22" fmla="*/ 80476 h 582180"/>
                          <a:gd name="connsiteX23" fmla="*/ 305303 w 581839"/>
                          <a:gd name="connsiteY23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43588 h 582180"/>
                          <a:gd name="connsiteX3" fmla="*/ 95187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1893 w 581839"/>
                          <a:gd name="connsiteY7" fmla="*/ 196877 h 582180"/>
                          <a:gd name="connsiteX8" fmla="*/ 492839 w 581839"/>
                          <a:gd name="connsiteY8" fmla="*/ 143999 h 582180"/>
                          <a:gd name="connsiteX9" fmla="*/ 406023 w 581839"/>
                          <a:gd name="connsiteY9" fmla="*/ 141836 h 582180"/>
                          <a:gd name="connsiteX10" fmla="*/ 289459 w 581839"/>
                          <a:gd name="connsiteY10" fmla="*/ 93110 h 582180"/>
                          <a:gd name="connsiteX11" fmla="*/ 305303 w 581839"/>
                          <a:gd name="connsiteY11" fmla="*/ 168 h 582180"/>
                          <a:gd name="connsiteX12" fmla="*/ 424129 w 581839"/>
                          <a:gd name="connsiteY12" fmla="*/ 73259 h 582180"/>
                          <a:gd name="connsiteX13" fmla="*/ 544842 w 581839"/>
                          <a:gd name="connsiteY13" fmla="*/ 80476 h 582180"/>
                          <a:gd name="connsiteX14" fmla="*/ 544722 w 581839"/>
                          <a:gd name="connsiteY14" fmla="*/ 278993 h 582180"/>
                          <a:gd name="connsiteX15" fmla="*/ 544722 w 581839"/>
                          <a:gd name="connsiteY15" fmla="*/ 582180 h 582180"/>
                          <a:gd name="connsiteX16" fmla="*/ 40864 w 581839"/>
                          <a:gd name="connsiteY16" fmla="*/ 582179 h 582180"/>
                          <a:gd name="connsiteX17" fmla="*/ 40864 w 581839"/>
                          <a:gd name="connsiteY17" fmla="*/ 278992 h 582180"/>
                          <a:gd name="connsiteX18" fmla="*/ 40864 w 581839"/>
                          <a:gd name="connsiteY18" fmla="*/ 84085 h 582180"/>
                          <a:gd name="connsiteX19" fmla="*/ 47689 w 581839"/>
                          <a:gd name="connsiteY19" fmla="*/ 88722 h 582180"/>
                          <a:gd name="connsiteX20" fmla="*/ 52937 w 581839"/>
                          <a:gd name="connsiteY20" fmla="*/ 84085 h 582180"/>
                          <a:gd name="connsiteX21" fmla="*/ 167615 w 581839"/>
                          <a:gd name="connsiteY21" fmla="*/ 80476 h 582180"/>
                          <a:gd name="connsiteX22" fmla="*/ 305303 w 581839"/>
                          <a:gd name="connsiteY22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64977 h 582180"/>
                          <a:gd name="connsiteX3" fmla="*/ 95187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1893 w 581839"/>
                          <a:gd name="connsiteY7" fmla="*/ 196877 h 582180"/>
                          <a:gd name="connsiteX8" fmla="*/ 492839 w 581839"/>
                          <a:gd name="connsiteY8" fmla="*/ 143999 h 582180"/>
                          <a:gd name="connsiteX9" fmla="*/ 406023 w 581839"/>
                          <a:gd name="connsiteY9" fmla="*/ 141836 h 582180"/>
                          <a:gd name="connsiteX10" fmla="*/ 289459 w 581839"/>
                          <a:gd name="connsiteY10" fmla="*/ 93110 h 582180"/>
                          <a:gd name="connsiteX11" fmla="*/ 305303 w 581839"/>
                          <a:gd name="connsiteY11" fmla="*/ 168 h 582180"/>
                          <a:gd name="connsiteX12" fmla="*/ 424129 w 581839"/>
                          <a:gd name="connsiteY12" fmla="*/ 73259 h 582180"/>
                          <a:gd name="connsiteX13" fmla="*/ 544842 w 581839"/>
                          <a:gd name="connsiteY13" fmla="*/ 80476 h 582180"/>
                          <a:gd name="connsiteX14" fmla="*/ 544722 w 581839"/>
                          <a:gd name="connsiteY14" fmla="*/ 278993 h 582180"/>
                          <a:gd name="connsiteX15" fmla="*/ 544722 w 581839"/>
                          <a:gd name="connsiteY15" fmla="*/ 582180 h 582180"/>
                          <a:gd name="connsiteX16" fmla="*/ 40864 w 581839"/>
                          <a:gd name="connsiteY16" fmla="*/ 582179 h 582180"/>
                          <a:gd name="connsiteX17" fmla="*/ 40864 w 581839"/>
                          <a:gd name="connsiteY17" fmla="*/ 278992 h 582180"/>
                          <a:gd name="connsiteX18" fmla="*/ 40864 w 581839"/>
                          <a:gd name="connsiteY18" fmla="*/ 84085 h 582180"/>
                          <a:gd name="connsiteX19" fmla="*/ 47689 w 581839"/>
                          <a:gd name="connsiteY19" fmla="*/ 88722 h 582180"/>
                          <a:gd name="connsiteX20" fmla="*/ 52937 w 581839"/>
                          <a:gd name="connsiteY20" fmla="*/ 84085 h 582180"/>
                          <a:gd name="connsiteX21" fmla="*/ 167615 w 581839"/>
                          <a:gd name="connsiteY21" fmla="*/ 80476 h 582180"/>
                          <a:gd name="connsiteX22" fmla="*/ 305303 w 581839"/>
                          <a:gd name="connsiteY22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64977 h 582180"/>
                          <a:gd name="connsiteX3" fmla="*/ 95187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64977 h 582180"/>
                          <a:gd name="connsiteX3" fmla="*/ 95187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64977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64977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64977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92740 w 581839"/>
                          <a:gd name="connsiteY2" fmla="*/ 164977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81723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81723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47689 w 581839"/>
                          <a:gd name="connsiteY18" fmla="*/ 88722 h 582180"/>
                          <a:gd name="connsiteX19" fmla="*/ 52937 w 581839"/>
                          <a:gd name="connsiteY19" fmla="*/ 84085 h 582180"/>
                          <a:gd name="connsiteX20" fmla="*/ 167615 w 581839"/>
                          <a:gd name="connsiteY20" fmla="*/ 80476 h 582180"/>
                          <a:gd name="connsiteX21" fmla="*/ 305303 w 581839"/>
                          <a:gd name="connsiteY21" fmla="*/ 168 h 582180"/>
                          <a:gd name="connsiteX0" fmla="*/ 289459 w 581839"/>
                          <a:gd name="connsiteY0" fmla="*/ 93110 h 582180"/>
                          <a:gd name="connsiteX1" fmla="*/ 161579 w 581839"/>
                          <a:gd name="connsiteY1" fmla="*/ 141836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3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13998 w 581839"/>
                          <a:gd name="connsiteY8" fmla="*/ 141836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3861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3861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3861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89459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3861 h 582180"/>
                          <a:gd name="connsiteX9" fmla="*/ 289459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297433 w 581839"/>
                          <a:gd name="connsiteY0" fmla="*/ 93110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3861 h 582180"/>
                          <a:gd name="connsiteX9" fmla="*/ 297433 w 581839"/>
                          <a:gd name="connsiteY9" fmla="*/ 93110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3861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5350 w 581839"/>
                          <a:gd name="connsiteY1" fmla="*/ 133574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5408 w 581839"/>
                          <a:gd name="connsiteY0" fmla="*/ 90452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5408 w 581839"/>
                          <a:gd name="connsiteY9" fmla="*/ 90452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398049 w 581839"/>
                          <a:gd name="connsiteY8" fmla="*/ 139177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4 w 581839"/>
                          <a:gd name="connsiteY8" fmla="*/ 128544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2839 w 581839"/>
                          <a:gd name="connsiteY7" fmla="*/ 143999 h 582180"/>
                          <a:gd name="connsiteX8" fmla="*/ 406024 w 581839"/>
                          <a:gd name="connsiteY8" fmla="*/ 128544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5498 w 581839"/>
                          <a:gd name="connsiteY7" fmla="*/ 151973 h 582180"/>
                          <a:gd name="connsiteX8" fmla="*/ 406024 w 581839"/>
                          <a:gd name="connsiteY8" fmla="*/ 128544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5498 w 581839"/>
                          <a:gd name="connsiteY7" fmla="*/ 151973 h 582180"/>
                          <a:gd name="connsiteX8" fmla="*/ 406024 w 581839"/>
                          <a:gd name="connsiteY8" fmla="*/ 128544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5498 w 581839"/>
                          <a:gd name="connsiteY7" fmla="*/ 151973 h 582180"/>
                          <a:gd name="connsiteX8" fmla="*/ 406024 w 581839"/>
                          <a:gd name="connsiteY8" fmla="*/ 128544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5498 w 581839"/>
                          <a:gd name="connsiteY7" fmla="*/ 151973 h 582180"/>
                          <a:gd name="connsiteX8" fmla="*/ 406024 w 581839"/>
                          <a:gd name="connsiteY8" fmla="*/ 128544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5498 w 581839"/>
                          <a:gd name="connsiteY7" fmla="*/ 151973 h 582180"/>
                          <a:gd name="connsiteX8" fmla="*/ 406024 w 581839"/>
                          <a:gd name="connsiteY8" fmla="*/ 128544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4085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1839"/>
                          <a:gd name="connsiteY0" fmla="*/ 82477 h 582180"/>
                          <a:gd name="connsiteX1" fmla="*/ 178008 w 581839"/>
                          <a:gd name="connsiteY1" fmla="*/ 125600 h 582180"/>
                          <a:gd name="connsiteX2" fmla="*/ 73460 w 581839"/>
                          <a:gd name="connsiteY2" fmla="*/ 162222 h 582180"/>
                          <a:gd name="connsiteX3" fmla="*/ 97942 w 581839"/>
                          <a:gd name="connsiteY3" fmla="*/ 275381 h 582180"/>
                          <a:gd name="connsiteX4" fmla="*/ 96999 w 581839"/>
                          <a:gd name="connsiteY4" fmla="*/ 459461 h 582180"/>
                          <a:gd name="connsiteX5" fmla="*/ 490330 w 581839"/>
                          <a:gd name="connsiteY5" fmla="*/ 459461 h 582180"/>
                          <a:gd name="connsiteX6" fmla="*/ 490400 w 581839"/>
                          <a:gd name="connsiteY6" fmla="*/ 275383 h 582180"/>
                          <a:gd name="connsiteX7" fmla="*/ 495498 w 581839"/>
                          <a:gd name="connsiteY7" fmla="*/ 151973 h 582180"/>
                          <a:gd name="connsiteX8" fmla="*/ 406024 w 581839"/>
                          <a:gd name="connsiteY8" fmla="*/ 128544 h 582180"/>
                          <a:gd name="connsiteX9" fmla="*/ 302750 w 581839"/>
                          <a:gd name="connsiteY9" fmla="*/ 82477 h 582180"/>
                          <a:gd name="connsiteX10" fmla="*/ 305303 w 581839"/>
                          <a:gd name="connsiteY10" fmla="*/ 168 h 582180"/>
                          <a:gd name="connsiteX11" fmla="*/ 424129 w 581839"/>
                          <a:gd name="connsiteY11" fmla="*/ 73259 h 582180"/>
                          <a:gd name="connsiteX12" fmla="*/ 544842 w 581839"/>
                          <a:gd name="connsiteY12" fmla="*/ 80476 h 582180"/>
                          <a:gd name="connsiteX13" fmla="*/ 544722 w 581839"/>
                          <a:gd name="connsiteY13" fmla="*/ 278993 h 582180"/>
                          <a:gd name="connsiteX14" fmla="*/ 544722 w 581839"/>
                          <a:gd name="connsiteY14" fmla="*/ 582180 h 582180"/>
                          <a:gd name="connsiteX15" fmla="*/ 40864 w 581839"/>
                          <a:gd name="connsiteY15" fmla="*/ 582179 h 582180"/>
                          <a:gd name="connsiteX16" fmla="*/ 40864 w 581839"/>
                          <a:gd name="connsiteY16" fmla="*/ 278992 h 582180"/>
                          <a:gd name="connsiteX17" fmla="*/ 40864 w 581839"/>
                          <a:gd name="connsiteY17" fmla="*/ 84085 h 582180"/>
                          <a:gd name="connsiteX18" fmla="*/ 52937 w 581839"/>
                          <a:gd name="connsiteY18" fmla="*/ 81426 h 582180"/>
                          <a:gd name="connsiteX19" fmla="*/ 167615 w 581839"/>
                          <a:gd name="connsiteY19" fmla="*/ 80476 h 582180"/>
                          <a:gd name="connsiteX20" fmla="*/ 305303 w 581839"/>
                          <a:gd name="connsiteY20" fmla="*/ 168 h 582180"/>
                          <a:gd name="connsiteX0" fmla="*/ 302750 w 585228"/>
                          <a:gd name="connsiteY0" fmla="*/ 82477 h 582180"/>
                          <a:gd name="connsiteX1" fmla="*/ 178008 w 585228"/>
                          <a:gd name="connsiteY1" fmla="*/ 125600 h 582180"/>
                          <a:gd name="connsiteX2" fmla="*/ 73460 w 585228"/>
                          <a:gd name="connsiteY2" fmla="*/ 162222 h 582180"/>
                          <a:gd name="connsiteX3" fmla="*/ 97942 w 585228"/>
                          <a:gd name="connsiteY3" fmla="*/ 275381 h 582180"/>
                          <a:gd name="connsiteX4" fmla="*/ 96999 w 585228"/>
                          <a:gd name="connsiteY4" fmla="*/ 459461 h 582180"/>
                          <a:gd name="connsiteX5" fmla="*/ 490330 w 585228"/>
                          <a:gd name="connsiteY5" fmla="*/ 459461 h 582180"/>
                          <a:gd name="connsiteX6" fmla="*/ 490400 w 585228"/>
                          <a:gd name="connsiteY6" fmla="*/ 275383 h 582180"/>
                          <a:gd name="connsiteX7" fmla="*/ 495498 w 585228"/>
                          <a:gd name="connsiteY7" fmla="*/ 151973 h 582180"/>
                          <a:gd name="connsiteX8" fmla="*/ 406024 w 585228"/>
                          <a:gd name="connsiteY8" fmla="*/ 128544 h 582180"/>
                          <a:gd name="connsiteX9" fmla="*/ 302750 w 585228"/>
                          <a:gd name="connsiteY9" fmla="*/ 82477 h 582180"/>
                          <a:gd name="connsiteX10" fmla="*/ 305303 w 585228"/>
                          <a:gd name="connsiteY10" fmla="*/ 168 h 582180"/>
                          <a:gd name="connsiteX11" fmla="*/ 424129 w 585228"/>
                          <a:gd name="connsiteY11" fmla="*/ 73259 h 582180"/>
                          <a:gd name="connsiteX12" fmla="*/ 544842 w 585228"/>
                          <a:gd name="connsiteY12" fmla="*/ 80476 h 582180"/>
                          <a:gd name="connsiteX13" fmla="*/ 544722 w 585228"/>
                          <a:gd name="connsiteY13" fmla="*/ 278993 h 582180"/>
                          <a:gd name="connsiteX14" fmla="*/ 544722 w 585228"/>
                          <a:gd name="connsiteY14" fmla="*/ 582180 h 582180"/>
                          <a:gd name="connsiteX15" fmla="*/ 40864 w 585228"/>
                          <a:gd name="connsiteY15" fmla="*/ 582179 h 582180"/>
                          <a:gd name="connsiteX16" fmla="*/ 40864 w 585228"/>
                          <a:gd name="connsiteY16" fmla="*/ 278992 h 582180"/>
                          <a:gd name="connsiteX17" fmla="*/ 40864 w 585228"/>
                          <a:gd name="connsiteY17" fmla="*/ 84085 h 582180"/>
                          <a:gd name="connsiteX18" fmla="*/ 52937 w 585228"/>
                          <a:gd name="connsiteY18" fmla="*/ 81426 h 582180"/>
                          <a:gd name="connsiteX19" fmla="*/ 167615 w 585228"/>
                          <a:gd name="connsiteY19" fmla="*/ 80476 h 582180"/>
                          <a:gd name="connsiteX20" fmla="*/ 305303 w 585228"/>
                          <a:gd name="connsiteY20" fmla="*/ 168 h 582180"/>
                          <a:gd name="connsiteX0" fmla="*/ 263022 w 545500"/>
                          <a:gd name="connsiteY0" fmla="*/ 82477 h 582180"/>
                          <a:gd name="connsiteX1" fmla="*/ 138280 w 545500"/>
                          <a:gd name="connsiteY1" fmla="*/ 125600 h 582180"/>
                          <a:gd name="connsiteX2" fmla="*/ 33732 w 545500"/>
                          <a:gd name="connsiteY2" fmla="*/ 162222 h 582180"/>
                          <a:gd name="connsiteX3" fmla="*/ 58214 w 545500"/>
                          <a:gd name="connsiteY3" fmla="*/ 275381 h 582180"/>
                          <a:gd name="connsiteX4" fmla="*/ 57271 w 545500"/>
                          <a:gd name="connsiteY4" fmla="*/ 459461 h 582180"/>
                          <a:gd name="connsiteX5" fmla="*/ 450602 w 545500"/>
                          <a:gd name="connsiteY5" fmla="*/ 459461 h 582180"/>
                          <a:gd name="connsiteX6" fmla="*/ 450672 w 545500"/>
                          <a:gd name="connsiteY6" fmla="*/ 275383 h 582180"/>
                          <a:gd name="connsiteX7" fmla="*/ 455770 w 545500"/>
                          <a:gd name="connsiteY7" fmla="*/ 151973 h 582180"/>
                          <a:gd name="connsiteX8" fmla="*/ 366296 w 545500"/>
                          <a:gd name="connsiteY8" fmla="*/ 128544 h 582180"/>
                          <a:gd name="connsiteX9" fmla="*/ 263022 w 545500"/>
                          <a:gd name="connsiteY9" fmla="*/ 82477 h 582180"/>
                          <a:gd name="connsiteX10" fmla="*/ 265575 w 545500"/>
                          <a:gd name="connsiteY10" fmla="*/ 168 h 582180"/>
                          <a:gd name="connsiteX11" fmla="*/ 384401 w 545500"/>
                          <a:gd name="connsiteY11" fmla="*/ 73259 h 582180"/>
                          <a:gd name="connsiteX12" fmla="*/ 505114 w 545500"/>
                          <a:gd name="connsiteY12" fmla="*/ 80476 h 582180"/>
                          <a:gd name="connsiteX13" fmla="*/ 504994 w 545500"/>
                          <a:gd name="connsiteY13" fmla="*/ 278993 h 582180"/>
                          <a:gd name="connsiteX14" fmla="*/ 504994 w 545500"/>
                          <a:gd name="connsiteY14" fmla="*/ 582180 h 582180"/>
                          <a:gd name="connsiteX15" fmla="*/ 1136 w 545500"/>
                          <a:gd name="connsiteY15" fmla="*/ 582179 h 582180"/>
                          <a:gd name="connsiteX16" fmla="*/ 1136 w 545500"/>
                          <a:gd name="connsiteY16" fmla="*/ 278992 h 582180"/>
                          <a:gd name="connsiteX17" fmla="*/ 13209 w 545500"/>
                          <a:gd name="connsiteY17" fmla="*/ 81426 h 582180"/>
                          <a:gd name="connsiteX18" fmla="*/ 127887 w 545500"/>
                          <a:gd name="connsiteY18" fmla="*/ 80476 h 582180"/>
                          <a:gd name="connsiteX19" fmla="*/ 265575 w 545500"/>
                          <a:gd name="connsiteY19" fmla="*/ 168 h 582180"/>
                          <a:gd name="connsiteX0" fmla="*/ 279908 w 562386"/>
                          <a:gd name="connsiteY0" fmla="*/ 82477 h 582180"/>
                          <a:gd name="connsiteX1" fmla="*/ 155166 w 562386"/>
                          <a:gd name="connsiteY1" fmla="*/ 125600 h 582180"/>
                          <a:gd name="connsiteX2" fmla="*/ 50618 w 562386"/>
                          <a:gd name="connsiteY2" fmla="*/ 162222 h 582180"/>
                          <a:gd name="connsiteX3" fmla="*/ 75100 w 562386"/>
                          <a:gd name="connsiteY3" fmla="*/ 275381 h 582180"/>
                          <a:gd name="connsiteX4" fmla="*/ 74157 w 562386"/>
                          <a:gd name="connsiteY4" fmla="*/ 459461 h 582180"/>
                          <a:gd name="connsiteX5" fmla="*/ 467488 w 562386"/>
                          <a:gd name="connsiteY5" fmla="*/ 459461 h 582180"/>
                          <a:gd name="connsiteX6" fmla="*/ 467558 w 562386"/>
                          <a:gd name="connsiteY6" fmla="*/ 275383 h 582180"/>
                          <a:gd name="connsiteX7" fmla="*/ 472656 w 562386"/>
                          <a:gd name="connsiteY7" fmla="*/ 151973 h 582180"/>
                          <a:gd name="connsiteX8" fmla="*/ 383182 w 562386"/>
                          <a:gd name="connsiteY8" fmla="*/ 128544 h 582180"/>
                          <a:gd name="connsiteX9" fmla="*/ 279908 w 562386"/>
                          <a:gd name="connsiteY9" fmla="*/ 82477 h 582180"/>
                          <a:gd name="connsiteX10" fmla="*/ 282461 w 562386"/>
                          <a:gd name="connsiteY10" fmla="*/ 168 h 582180"/>
                          <a:gd name="connsiteX11" fmla="*/ 401287 w 562386"/>
                          <a:gd name="connsiteY11" fmla="*/ 73259 h 582180"/>
                          <a:gd name="connsiteX12" fmla="*/ 522000 w 562386"/>
                          <a:gd name="connsiteY12" fmla="*/ 80476 h 582180"/>
                          <a:gd name="connsiteX13" fmla="*/ 521880 w 562386"/>
                          <a:gd name="connsiteY13" fmla="*/ 278993 h 582180"/>
                          <a:gd name="connsiteX14" fmla="*/ 521880 w 562386"/>
                          <a:gd name="connsiteY14" fmla="*/ 582180 h 582180"/>
                          <a:gd name="connsiteX15" fmla="*/ 18022 w 562386"/>
                          <a:gd name="connsiteY15" fmla="*/ 582179 h 582180"/>
                          <a:gd name="connsiteX16" fmla="*/ 18022 w 562386"/>
                          <a:gd name="connsiteY16" fmla="*/ 278992 h 582180"/>
                          <a:gd name="connsiteX17" fmla="*/ 30095 w 562386"/>
                          <a:gd name="connsiteY17" fmla="*/ 81426 h 582180"/>
                          <a:gd name="connsiteX18" fmla="*/ 144773 w 562386"/>
                          <a:gd name="connsiteY18" fmla="*/ 80476 h 582180"/>
                          <a:gd name="connsiteX19" fmla="*/ 282461 w 562386"/>
                          <a:gd name="connsiteY19" fmla="*/ 168 h 582180"/>
                          <a:gd name="connsiteX0" fmla="*/ 287184 w 569662"/>
                          <a:gd name="connsiteY0" fmla="*/ 82477 h 582180"/>
                          <a:gd name="connsiteX1" fmla="*/ 162442 w 569662"/>
                          <a:gd name="connsiteY1" fmla="*/ 125600 h 582180"/>
                          <a:gd name="connsiteX2" fmla="*/ 57894 w 569662"/>
                          <a:gd name="connsiteY2" fmla="*/ 162222 h 582180"/>
                          <a:gd name="connsiteX3" fmla="*/ 82376 w 569662"/>
                          <a:gd name="connsiteY3" fmla="*/ 275381 h 582180"/>
                          <a:gd name="connsiteX4" fmla="*/ 81433 w 569662"/>
                          <a:gd name="connsiteY4" fmla="*/ 459461 h 582180"/>
                          <a:gd name="connsiteX5" fmla="*/ 474764 w 569662"/>
                          <a:gd name="connsiteY5" fmla="*/ 459461 h 582180"/>
                          <a:gd name="connsiteX6" fmla="*/ 474834 w 569662"/>
                          <a:gd name="connsiteY6" fmla="*/ 275383 h 582180"/>
                          <a:gd name="connsiteX7" fmla="*/ 479932 w 569662"/>
                          <a:gd name="connsiteY7" fmla="*/ 151973 h 582180"/>
                          <a:gd name="connsiteX8" fmla="*/ 390458 w 569662"/>
                          <a:gd name="connsiteY8" fmla="*/ 128544 h 582180"/>
                          <a:gd name="connsiteX9" fmla="*/ 287184 w 569662"/>
                          <a:gd name="connsiteY9" fmla="*/ 82477 h 582180"/>
                          <a:gd name="connsiteX10" fmla="*/ 289737 w 569662"/>
                          <a:gd name="connsiteY10" fmla="*/ 168 h 582180"/>
                          <a:gd name="connsiteX11" fmla="*/ 408563 w 569662"/>
                          <a:gd name="connsiteY11" fmla="*/ 73259 h 582180"/>
                          <a:gd name="connsiteX12" fmla="*/ 529276 w 569662"/>
                          <a:gd name="connsiteY12" fmla="*/ 80476 h 582180"/>
                          <a:gd name="connsiteX13" fmla="*/ 529156 w 569662"/>
                          <a:gd name="connsiteY13" fmla="*/ 278993 h 582180"/>
                          <a:gd name="connsiteX14" fmla="*/ 529156 w 569662"/>
                          <a:gd name="connsiteY14" fmla="*/ 582180 h 582180"/>
                          <a:gd name="connsiteX15" fmla="*/ 25298 w 569662"/>
                          <a:gd name="connsiteY15" fmla="*/ 582179 h 582180"/>
                          <a:gd name="connsiteX16" fmla="*/ 25298 w 569662"/>
                          <a:gd name="connsiteY16" fmla="*/ 278992 h 582180"/>
                          <a:gd name="connsiteX17" fmla="*/ 37371 w 569662"/>
                          <a:gd name="connsiteY17" fmla="*/ 81426 h 582180"/>
                          <a:gd name="connsiteX18" fmla="*/ 152049 w 569662"/>
                          <a:gd name="connsiteY18" fmla="*/ 80476 h 582180"/>
                          <a:gd name="connsiteX19" fmla="*/ 289737 w 569662"/>
                          <a:gd name="connsiteY19" fmla="*/ 168 h 582180"/>
                          <a:gd name="connsiteX0" fmla="*/ 292654 w 575132"/>
                          <a:gd name="connsiteY0" fmla="*/ 82477 h 582180"/>
                          <a:gd name="connsiteX1" fmla="*/ 167912 w 575132"/>
                          <a:gd name="connsiteY1" fmla="*/ 125600 h 582180"/>
                          <a:gd name="connsiteX2" fmla="*/ 63364 w 575132"/>
                          <a:gd name="connsiteY2" fmla="*/ 162222 h 582180"/>
                          <a:gd name="connsiteX3" fmla="*/ 87846 w 575132"/>
                          <a:gd name="connsiteY3" fmla="*/ 275381 h 582180"/>
                          <a:gd name="connsiteX4" fmla="*/ 86903 w 575132"/>
                          <a:gd name="connsiteY4" fmla="*/ 459461 h 582180"/>
                          <a:gd name="connsiteX5" fmla="*/ 480234 w 575132"/>
                          <a:gd name="connsiteY5" fmla="*/ 459461 h 582180"/>
                          <a:gd name="connsiteX6" fmla="*/ 480304 w 575132"/>
                          <a:gd name="connsiteY6" fmla="*/ 275383 h 582180"/>
                          <a:gd name="connsiteX7" fmla="*/ 485402 w 575132"/>
                          <a:gd name="connsiteY7" fmla="*/ 151973 h 582180"/>
                          <a:gd name="connsiteX8" fmla="*/ 395928 w 575132"/>
                          <a:gd name="connsiteY8" fmla="*/ 128544 h 582180"/>
                          <a:gd name="connsiteX9" fmla="*/ 292654 w 575132"/>
                          <a:gd name="connsiteY9" fmla="*/ 82477 h 582180"/>
                          <a:gd name="connsiteX10" fmla="*/ 295207 w 575132"/>
                          <a:gd name="connsiteY10" fmla="*/ 168 h 582180"/>
                          <a:gd name="connsiteX11" fmla="*/ 414033 w 575132"/>
                          <a:gd name="connsiteY11" fmla="*/ 73259 h 582180"/>
                          <a:gd name="connsiteX12" fmla="*/ 534746 w 575132"/>
                          <a:gd name="connsiteY12" fmla="*/ 80476 h 582180"/>
                          <a:gd name="connsiteX13" fmla="*/ 534626 w 575132"/>
                          <a:gd name="connsiteY13" fmla="*/ 278993 h 582180"/>
                          <a:gd name="connsiteX14" fmla="*/ 534626 w 575132"/>
                          <a:gd name="connsiteY14" fmla="*/ 582180 h 582180"/>
                          <a:gd name="connsiteX15" fmla="*/ 30768 w 575132"/>
                          <a:gd name="connsiteY15" fmla="*/ 582179 h 582180"/>
                          <a:gd name="connsiteX16" fmla="*/ 30768 w 575132"/>
                          <a:gd name="connsiteY16" fmla="*/ 278992 h 582180"/>
                          <a:gd name="connsiteX17" fmla="*/ 42841 w 575132"/>
                          <a:gd name="connsiteY17" fmla="*/ 81426 h 582180"/>
                          <a:gd name="connsiteX18" fmla="*/ 157519 w 575132"/>
                          <a:gd name="connsiteY18" fmla="*/ 80476 h 582180"/>
                          <a:gd name="connsiteX19" fmla="*/ 295207 w 575132"/>
                          <a:gd name="connsiteY19" fmla="*/ 168 h 582180"/>
                          <a:gd name="connsiteX0" fmla="*/ 292654 w 560855"/>
                          <a:gd name="connsiteY0" fmla="*/ 82477 h 582180"/>
                          <a:gd name="connsiteX1" fmla="*/ 167912 w 560855"/>
                          <a:gd name="connsiteY1" fmla="*/ 125600 h 582180"/>
                          <a:gd name="connsiteX2" fmla="*/ 63364 w 560855"/>
                          <a:gd name="connsiteY2" fmla="*/ 162222 h 582180"/>
                          <a:gd name="connsiteX3" fmla="*/ 87846 w 560855"/>
                          <a:gd name="connsiteY3" fmla="*/ 275381 h 582180"/>
                          <a:gd name="connsiteX4" fmla="*/ 86903 w 560855"/>
                          <a:gd name="connsiteY4" fmla="*/ 459461 h 582180"/>
                          <a:gd name="connsiteX5" fmla="*/ 480234 w 560855"/>
                          <a:gd name="connsiteY5" fmla="*/ 459461 h 582180"/>
                          <a:gd name="connsiteX6" fmla="*/ 480304 w 560855"/>
                          <a:gd name="connsiteY6" fmla="*/ 275383 h 582180"/>
                          <a:gd name="connsiteX7" fmla="*/ 485402 w 560855"/>
                          <a:gd name="connsiteY7" fmla="*/ 151973 h 582180"/>
                          <a:gd name="connsiteX8" fmla="*/ 395928 w 560855"/>
                          <a:gd name="connsiteY8" fmla="*/ 128544 h 582180"/>
                          <a:gd name="connsiteX9" fmla="*/ 292654 w 560855"/>
                          <a:gd name="connsiteY9" fmla="*/ 82477 h 582180"/>
                          <a:gd name="connsiteX10" fmla="*/ 295207 w 560855"/>
                          <a:gd name="connsiteY10" fmla="*/ 168 h 582180"/>
                          <a:gd name="connsiteX11" fmla="*/ 414033 w 560855"/>
                          <a:gd name="connsiteY11" fmla="*/ 73259 h 582180"/>
                          <a:gd name="connsiteX12" fmla="*/ 534746 w 560855"/>
                          <a:gd name="connsiteY12" fmla="*/ 80476 h 582180"/>
                          <a:gd name="connsiteX13" fmla="*/ 534626 w 560855"/>
                          <a:gd name="connsiteY13" fmla="*/ 278993 h 582180"/>
                          <a:gd name="connsiteX14" fmla="*/ 534626 w 560855"/>
                          <a:gd name="connsiteY14" fmla="*/ 582180 h 582180"/>
                          <a:gd name="connsiteX15" fmla="*/ 30768 w 560855"/>
                          <a:gd name="connsiteY15" fmla="*/ 582179 h 582180"/>
                          <a:gd name="connsiteX16" fmla="*/ 30768 w 560855"/>
                          <a:gd name="connsiteY16" fmla="*/ 278992 h 582180"/>
                          <a:gd name="connsiteX17" fmla="*/ 42841 w 560855"/>
                          <a:gd name="connsiteY17" fmla="*/ 81426 h 582180"/>
                          <a:gd name="connsiteX18" fmla="*/ 157519 w 560855"/>
                          <a:gd name="connsiteY18" fmla="*/ 80476 h 582180"/>
                          <a:gd name="connsiteX19" fmla="*/ 295207 w 560855"/>
                          <a:gd name="connsiteY19" fmla="*/ 168 h 582180"/>
                          <a:gd name="connsiteX0" fmla="*/ 292654 w 560855"/>
                          <a:gd name="connsiteY0" fmla="*/ 82477 h 582180"/>
                          <a:gd name="connsiteX1" fmla="*/ 167912 w 560855"/>
                          <a:gd name="connsiteY1" fmla="*/ 125600 h 582180"/>
                          <a:gd name="connsiteX2" fmla="*/ 63364 w 560855"/>
                          <a:gd name="connsiteY2" fmla="*/ 162222 h 582180"/>
                          <a:gd name="connsiteX3" fmla="*/ 87846 w 560855"/>
                          <a:gd name="connsiteY3" fmla="*/ 275381 h 582180"/>
                          <a:gd name="connsiteX4" fmla="*/ 86903 w 560855"/>
                          <a:gd name="connsiteY4" fmla="*/ 459461 h 582180"/>
                          <a:gd name="connsiteX5" fmla="*/ 480234 w 560855"/>
                          <a:gd name="connsiteY5" fmla="*/ 459461 h 582180"/>
                          <a:gd name="connsiteX6" fmla="*/ 480304 w 560855"/>
                          <a:gd name="connsiteY6" fmla="*/ 275383 h 582180"/>
                          <a:gd name="connsiteX7" fmla="*/ 485402 w 560855"/>
                          <a:gd name="connsiteY7" fmla="*/ 151973 h 582180"/>
                          <a:gd name="connsiteX8" fmla="*/ 395928 w 560855"/>
                          <a:gd name="connsiteY8" fmla="*/ 128544 h 582180"/>
                          <a:gd name="connsiteX9" fmla="*/ 292654 w 560855"/>
                          <a:gd name="connsiteY9" fmla="*/ 82477 h 582180"/>
                          <a:gd name="connsiteX10" fmla="*/ 295207 w 560855"/>
                          <a:gd name="connsiteY10" fmla="*/ 168 h 582180"/>
                          <a:gd name="connsiteX11" fmla="*/ 414033 w 560855"/>
                          <a:gd name="connsiteY11" fmla="*/ 73259 h 582180"/>
                          <a:gd name="connsiteX12" fmla="*/ 534746 w 560855"/>
                          <a:gd name="connsiteY12" fmla="*/ 80476 h 582180"/>
                          <a:gd name="connsiteX13" fmla="*/ 534626 w 560855"/>
                          <a:gd name="connsiteY13" fmla="*/ 278993 h 582180"/>
                          <a:gd name="connsiteX14" fmla="*/ 534626 w 560855"/>
                          <a:gd name="connsiteY14" fmla="*/ 582180 h 582180"/>
                          <a:gd name="connsiteX15" fmla="*/ 30768 w 560855"/>
                          <a:gd name="connsiteY15" fmla="*/ 582179 h 582180"/>
                          <a:gd name="connsiteX16" fmla="*/ 30768 w 560855"/>
                          <a:gd name="connsiteY16" fmla="*/ 278992 h 582180"/>
                          <a:gd name="connsiteX17" fmla="*/ 42841 w 560855"/>
                          <a:gd name="connsiteY17" fmla="*/ 81426 h 582180"/>
                          <a:gd name="connsiteX18" fmla="*/ 157519 w 560855"/>
                          <a:gd name="connsiteY18" fmla="*/ 80476 h 582180"/>
                          <a:gd name="connsiteX19" fmla="*/ 295207 w 560855"/>
                          <a:gd name="connsiteY19" fmla="*/ 168 h 582180"/>
                          <a:gd name="connsiteX0" fmla="*/ 292654 w 560855"/>
                          <a:gd name="connsiteY0" fmla="*/ 82477 h 582180"/>
                          <a:gd name="connsiteX1" fmla="*/ 167912 w 560855"/>
                          <a:gd name="connsiteY1" fmla="*/ 125600 h 582180"/>
                          <a:gd name="connsiteX2" fmla="*/ 63364 w 560855"/>
                          <a:gd name="connsiteY2" fmla="*/ 162222 h 582180"/>
                          <a:gd name="connsiteX3" fmla="*/ 87846 w 560855"/>
                          <a:gd name="connsiteY3" fmla="*/ 275381 h 582180"/>
                          <a:gd name="connsiteX4" fmla="*/ 86903 w 560855"/>
                          <a:gd name="connsiteY4" fmla="*/ 459461 h 582180"/>
                          <a:gd name="connsiteX5" fmla="*/ 480234 w 560855"/>
                          <a:gd name="connsiteY5" fmla="*/ 459461 h 582180"/>
                          <a:gd name="connsiteX6" fmla="*/ 480304 w 560855"/>
                          <a:gd name="connsiteY6" fmla="*/ 275383 h 582180"/>
                          <a:gd name="connsiteX7" fmla="*/ 485402 w 560855"/>
                          <a:gd name="connsiteY7" fmla="*/ 151973 h 582180"/>
                          <a:gd name="connsiteX8" fmla="*/ 395928 w 560855"/>
                          <a:gd name="connsiteY8" fmla="*/ 128544 h 582180"/>
                          <a:gd name="connsiteX9" fmla="*/ 292654 w 560855"/>
                          <a:gd name="connsiteY9" fmla="*/ 82477 h 582180"/>
                          <a:gd name="connsiteX10" fmla="*/ 295207 w 560855"/>
                          <a:gd name="connsiteY10" fmla="*/ 168 h 582180"/>
                          <a:gd name="connsiteX11" fmla="*/ 414033 w 560855"/>
                          <a:gd name="connsiteY11" fmla="*/ 73259 h 582180"/>
                          <a:gd name="connsiteX12" fmla="*/ 534746 w 560855"/>
                          <a:gd name="connsiteY12" fmla="*/ 80476 h 582180"/>
                          <a:gd name="connsiteX13" fmla="*/ 534626 w 560855"/>
                          <a:gd name="connsiteY13" fmla="*/ 278993 h 582180"/>
                          <a:gd name="connsiteX14" fmla="*/ 534626 w 560855"/>
                          <a:gd name="connsiteY14" fmla="*/ 582180 h 582180"/>
                          <a:gd name="connsiteX15" fmla="*/ 30768 w 560855"/>
                          <a:gd name="connsiteY15" fmla="*/ 582179 h 582180"/>
                          <a:gd name="connsiteX16" fmla="*/ 30768 w 560855"/>
                          <a:gd name="connsiteY16" fmla="*/ 278992 h 582180"/>
                          <a:gd name="connsiteX17" fmla="*/ 42841 w 560855"/>
                          <a:gd name="connsiteY17" fmla="*/ 81426 h 582180"/>
                          <a:gd name="connsiteX18" fmla="*/ 157519 w 560855"/>
                          <a:gd name="connsiteY18" fmla="*/ 80476 h 582180"/>
                          <a:gd name="connsiteX19" fmla="*/ 295207 w 560855"/>
                          <a:gd name="connsiteY19" fmla="*/ 168 h 582180"/>
                          <a:gd name="connsiteX0" fmla="*/ 292654 w 560855"/>
                          <a:gd name="connsiteY0" fmla="*/ 82477 h 582180"/>
                          <a:gd name="connsiteX1" fmla="*/ 167912 w 560855"/>
                          <a:gd name="connsiteY1" fmla="*/ 125600 h 582180"/>
                          <a:gd name="connsiteX2" fmla="*/ 63364 w 560855"/>
                          <a:gd name="connsiteY2" fmla="*/ 162222 h 582180"/>
                          <a:gd name="connsiteX3" fmla="*/ 87846 w 560855"/>
                          <a:gd name="connsiteY3" fmla="*/ 275381 h 582180"/>
                          <a:gd name="connsiteX4" fmla="*/ 86903 w 560855"/>
                          <a:gd name="connsiteY4" fmla="*/ 459461 h 582180"/>
                          <a:gd name="connsiteX5" fmla="*/ 480234 w 560855"/>
                          <a:gd name="connsiteY5" fmla="*/ 459461 h 582180"/>
                          <a:gd name="connsiteX6" fmla="*/ 480304 w 560855"/>
                          <a:gd name="connsiteY6" fmla="*/ 275383 h 582180"/>
                          <a:gd name="connsiteX7" fmla="*/ 485402 w 560855"/>
                          <a:gd name="connsiteY7" fmla="*/ 151973 h 582180"/>
                          <a:gd name="connsiteX8" fmla="*/ 395928 w 560855"/>
                          <a:gd name="connsiteY8" fmla="*/ 128544 h 582180"/>
                          <a:gd name="connsiteX9" fmla="*/ 292654 w 560855"/>
                          <a:gd name="connsiteY9" fmla="*/ 82477 h 582180"/>
                          <a:gd name="connsiteX10" fmla="*/ 295207 w 560855"/>
                          <a:gd name="connsiteY10" fmla="*/ 168 h 582180"/>
                          <a:gd name="connsiteX11" fmla="*/ 414033 w 560855"/>
                          <a:gd name="connsiteY11" fmla="*/ 73259 h 582180"/>
                          <a:gd name="connsiteX12" fmla="*/ 534746 w 560855"/>
                          <a:gd name="connsiteY12" fmla="*/ 80476 h 582180"/>
                          <a:gd name="connsiteX13" fmla="*/ 534626 w 560855"/>
                          <a:gd name="connsiteY13" fmla="*/ 278993 h 582180"/>
                          <a:gd name="connsiteX14" fmla="*/ 534626 w 560855"/>
                          <a:gd name="connsiteY14" fmla="*/ 582180 h 582180"/>
                          <a:gd name="connsiteX15" fmla="*/ 30768 w 560855"/>
                          <a:gd name="connsiteY15" fmla="*/ 582179 h 582180"/>
                          <a:gd name="connsiteX16" fmla="*/ 30768 w 560855"/>
                          <a:gd name="connsiteY16" fmla="*/ 278992 h 582180"/>
                          <a:gd name="connsiteX17" fmla="*/ 42841 w 560855"/>
                          <a:gd name="connsiteY17" fmla="*/ 81426 h 582180"/>
                          <a:gd name="connsiteX18" fmla="*/ 157519 w 560855"/>
                          <a:gd name="connsiteY18" fmla="*/ 80476 h 582180"/>
                          <a:gd name="connsiteX19" fmla="*/ 295207 w 560855"/>
                          <a:gd name="connsiteY19" fmla="*/ 168 h 582180"/>
                          <a:gd name="connsiteX0" fmla="*/ 292654 w 560855"/>
                          <a:gd name="connsiteY0" fmla="*/ 82477 h 582180"/>
                          <a:gd name="connsiteX1" fmla="*/ 167912 w 560855"/>
                          <a:gd name="connsiteY1" fmla="*/ 125600 h 582180"/>
                          <a:gd name="connsiteX2" fmla="*/ 63364 w 560855"/>
                          <a:gd name="connsiteY2" fmla="*/ 162222 h 582180"/>
                          <a:gd name="connsiteX3" fmla="*/ 87846 w 560855"/>
                          <a:gd name="connsiteY3" fmla="*/ 275381 h 582180"/>
                          <a:gd name="connsiteX4" fmla="*/ 86903 w 560855"/>
                          <a:gd name="connsiteY4" fmla="*/ 459461 h 582180"/>
                          <a:gd name="connsiteX5" fmla="*/ 480234 w 560855"/>
                          <a:gd name="connsiteY5" fmla="*/ 459461 h 582180"/>
                          <a:gd name="connsiteX6" fmla="*/ 480304 w 560855"/>
                          <a:gd name="connsiteY6" fmla="*/ 275383 h 582180"/>
                          <a:gd name="connsiteX7" fmla="*/ 485402 w 560855"/>
                          <a:gd name="connsiteY7" fmla="*/ 151973 h 582180"/>
                          <a:gd name="connsiteX8" fmla="*/ 395928 w 560855"/>
                          <a:gd name="connsiteY8" fmla="*/ 128544 h 582180"/>
                          <a:gd name="connsiteX9" fmla="*/ 292654 w 560855"/>
                          <a:gd name="connsiteY9" fmla="*/ 82477 h 582180"/>
                          <a:gd name="connsiteX10" fmla="*/ 295207 w 560855"/>
                          <a:gd name="connsiteY10" fmla="*/ 168 h 582180"/>
                          <a:gd name="connsiteX11" fmla="*/ 414033 w 560855"/>
                          <a:gd name="connsiteY11" fmla="*/ 73259 h 582180"/>
                          <a:gd name="connsiteX12" fmla="*/ 534746 w 560855"/>
                          <a:gd name="connsiteY12" fmla="*/ 80476 h 582180"/>
                          <a:gd name="connsiteX13" fmla="*/ 534626 w 560855"/>
                          <a:gd name="connsiteY13" fmla="*/ 278993 h 582180"/>
                          <a:gd name="connsiteX14" fmla="*/ 534626 w 560855"/>
                          <a:gd name="connsiteY14" fmla="*/ 582180 h 582180"/>
                          <a:gd name="connsiteX15" fmla="*/ 30768 w 560855"/>
                          <a:gd name="connsiteY15" fmla="*/ 582179 h 582180"/>
                          <a:gd name="connsiteX16" fmla="*/ 30768 w 560855"/>
                          <a:gd name="connsiteY16" fmla="*/ 278992 h 582180"/>
                          <a:gd name="connsiteX17" fmla="*/ 42841 w 560855"/>
                          <a:gd name="connsiteY17" fmla="*/ 81426 h 582180"/>
                          <a:gd name="connsiteX18" fmla="*/ 157519 w 560855"/>
                          <a:gd name="connsiteY18" fmla="*/ 80476 h 582180"/>
                          <a:gd name="connsiteX19" fmla="*/ 295207 w 560855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  <a:gd name="connsiteX0" fmla="*/ 292654 w 565103"/>
                          <a:gd name="connsiteY0" fmla="*/ 82477 h 582180"/>
                          <a:gd name="connsiteX1" fmla="*/ 167912 w 565103"/>
                          <a:gd name="connsiteY1" fmla="*/ 125600 h 582180"/>
                          <a:gd name="connsiteX2" fmla="*/ 63364 w 565103"/>
                          <a:gd name="connsiteY2" fmla="*/ 162222 h 582180"/>
                          <a:gd name="connsiteX3" fmla="*/ 87846 w 565103"/>
                          <a:gd name="connsiteY3" fmla="*/ 275381 h 582180"/>
                          <a:gd name="connsiteX4" fmla="*/ 86903 w 565103"/>
                          <a:gd name="connsiteY4" fmla="*/ 459461 h 582180"/>
                          <a:gd name="connsiteX5" fmla="*/ 480234 w 565103"/>
                          <a:gd name="connsiteY5" fmla="*/ 459461 h 582180"/>
                          <a:gd name="connsiteX6" fmla="*/ 480304 w 565103"/>
                          <a:gd name="connsiteY6" fmla="*/ 275383 h 582180"/>
                          <a:gd name="connsiteX7" fmla="*/ 485402 w 565103"/>
                          <a:gd name="connsiteY7" fmla="*/ 151973 h 582180"/>
                          <a:gd name="connsiteX8" fmla="*/ 395928 w 565103"/>
                          <a:gd name="connsiteY8" fmla="*/ 128544 h 582180"/>
                          <a:gd name="connsiteX9" fmla="*/ 292654 w 565103"/>
                          <a:gd name="connsiteY9" fmla="*/ 82477 h 582180"/>
                          <a:gd name="connsiteX10" fmla="*/ 295207 w 565103"/>
                          <a:gd name="connsiteY10" fmla="*/ 168 h 582180"/>
                          <a:gd name="connsiteX11" fmla="*/ 414033 w 565103"/>
                          <a:gd name="connsiteY11" fmla="*/ 73259 h 582180"/>
                          <a:gd name="connsiteX12" fmla="*/ 534746 w 565103"/>
                          <a:gd name="connsiteY12" fmla="*/ 80476 h 582180"/>
                          <a:gd name="connsiteX13" fmla="*/ 534626 w 565103"/>
                          <a:gd name="connsiteY13" fmla="*/ 278993 h 582180"/>
                          <a:gd name="connsiteX14" fmla="*/ 534626 w 565103"/>
                          <a:gd name="connsiteY14" fmla="*/ 582180 h 582180"/>
                          <a:gd name="connsiteX15" fmla="*/ 30768 w 565103"/>
                          <a:gd name="connsiteY15" fmla="*/ 582179 h 582180"/>
                          <a:gd name="connsiteX16" fmla="*/ 30768 w 565103"/>
                          <a:gd name="connsiteY16" fmla="*/ 278992 h 582180"/>
                          <a:gd name="connsiteX17" fmla="*/ 42841 w 565103"/>
                          <a:gd name="connsiteY17" fmla="*/ 81426 h 582180"/>
                          <a:gd name="connsiteX18" fmla="*/ 157519 w 565103"/>
                          <a:gd name="connsiteY18" fmla="*/ 80476 h 582180"/>
                          <a:gd name="connsiteX19" fmla="*/ 295207 w 565103"/>
                          <a:gd name="connsiteY19" fmla="*/ 168 h 5821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565103" h="582180">
                            <a:moveTo>
                              <a:pt x="292654" y="82477"/>
                            </a:moveTo>
                            <a:cubicBezTo>
                              <a:pt x="254651" y="81986"/>
                              <a:pt x="205634" y="91311"/>
                              <a:pt x="167912" y="125600"/>
                            </a:cubicBezTo>
                            <a:cubicBezTo>
                              <a:pt x="152556" y="159073"/>
                              <a:pt x="86694" y="144699"/>
                              <a:pt x="63364" y="162222"/>
                            </a:cubicBezTo>
                            <a:cubicBezTo>
                              <a:pt x="37118" y="225144"/>
                              <a:pt x="87030" y="231450"/>
                              <a:pt x="87846" y="275381"/>
                            </a:cubicBezTo>
                            <a:cubicBezTo>
                              <a:pt x="87532" y="336741"/>
                              <a:pt x="87217" y="398101"/>
                              <a:pt x="86903" y="459461"/>
                            </a:cubicBezTo>
                            <a:lnTo>
                              <a:pt x="480234" y="459461"/>
                            </a:lnTo>
                            <a:cubicBezTo>
                              <a:pt x="480257" y="398102"/>
                              <a:pt x="480281" y="336742"/>
                              <a:pt x="480304" y="275383"/>
                            </a:cubicBezTo>
                            <a:cubicBezTo>
                              <a:pt x="483861" y="230972"/>
                              <a:pt x="521113" y="163695"/>
                              <a:pt x="485402" y="151973"/>
                            </a:cubicBezTo>
                            <a:cubicBezTo>
                              <a:pt x="456463" y="151252"/>
                              <a:pt x="443666" y="164301"/>
                              <a:pt x="395928" y="128544"/>
                            </a:cubicBezTo>
                            <a:cubicBezTo>
                              <a:pt x="374205" y="92164"/>
                              <a:pt x="330657" y="82968"/>
                              <a:pt x="292654" y="82477"/>
                            </a:cubicBezTo>
                            <a:close/>
                            <a:moveTo>
                              <a:pt x="295207" y="168"/>
                            </a:moveTo>
                            <a:cubicBezTo>
                              <a:pt x="364543" y="2574"/>
                              <a:pt x="397687" y="30548"/>
                              <a:pt x="414033" y="73259"/>
                            </a:cubicBezTo>
                            <a:cubicBezTo>
                              <a:pt x="464832" y="82883"/>
                              <a:pt x="512615" y="66640"/>
                              <a:pt x="534746" y="80476"/>
                            </a:cubicBezTo>
                            <a:cubicBezTo>
                              <a:pt x="582924" y="95988"/>
                              <a:pt x="566751" y="218168"/>
                              <a:pt x="534626" y="278993"/>
                            </a:cubicBezTo>
                            <a:lnTo>
                              <a:pt x="534626" y="582180"/>
                            </a:lnTo>
                            <a:cubicBezTo>
                              <a:pt x="414798" y="518012"/>
                              <a:pt x="193375" y="491273"/>
                              <a:pt x="30768" y="582179"/>
                            </a:cubicBezTo>
                            <a:lnTo>
                              <a:pt x="30768" y="278992"/>
                            </a:lnTo>
                            <a:cubicBezTo>
                              <a:pt x="8857" y="224772"/>
                              <a:pt x="-31446" y="117170"/>
                              <a:pt x="42841" y="81426"/>
                            </a:cubicBezTo>
                            <a:cubicBezTo>
                              <a:pt x="77043" y="76613"/>
                              <a:pt x="123317" y="85288"/>
                              <a:pt x="157519" y="80476"/>
                            </a:cubicBezTo>
                            <a:cubicBezTo>
                              <a:pt x="186440" y="20922"/>
                              <a:pt x="225871" y="-2238"/>
                              <a:pt x="295207" y="168"/>
                            </a:cubicBezTo>
                            <a:close/>
                          </a:path>
                        </a:pathLst>
                      </a:custGeom>
                      <a:solidFill>
                        <a:srgbClr val="C09200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29" name="Rounded Rectangle 228"/>
                      <p:cNvSpPr/>
                      <p:nvPr/>
                    </p:nvSpPr>
                    <p:spPr>
                      <a:xfrm>
                        <a:off x="4274448" y="3950329"/>
                        <a:ext cx="401965" cy="63375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C09200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0" name="Round Single Corner Rectangle 229"/>
                      <p:cNvSpPr/>
                      <p:nvPr/>
                    </p:nvSpPr>
                    <p:spPr>
                      <a:xfrm>
                        <a:off x="4566081" y="5031009"/>
                        <a:ext cx="156839" cy="606159"/>
                      </a:xfrm>
                      <a:prstGeom prst="round1Rect">
                        <a:avLst>
                          <a:gd name="adj" fmla="val 50000"/>
                        </a:avLst>
                      </a:prstGeom>
                      <a:solidFill>
                        <a:srgbClr val="ECC347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1" name="Round Single Corner Rectangle 230"/>
                      <p:cNvSpPr/>
                      <p:nvPr/>
                    </p:nvSpPr>
                    <p:spPr>
                      <a:xfrm flipH="1">
                        <a:off x="4213860" y="5029529"/>
                        <a:ext cx="173182" cy="606159"/>
                      </a:xfrm>
                      <a:prstGeom prst="round1Rect">
                        <a:avLst>
                          <a:gd name="adj" fmla="val 50000"/>
                        </a:avLst>
                      </a:prstGeom>
                      <a:solidFill>
                        <a:srgbClr val="ECC347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32" name="Freeform 231"/>
                      <p:cNvSpPr/>
                      <p:nvPr/>
                    </p:nvSpPr>
                    <p:spPr>
                      <a:xfrm>
                        <a:off x="4384894" y="5029919"/>
                        <a:ext cx="183774" cy="608879"/>
                      </a:xfrm>
                      <a:custGeom>
                        <a:avLst/>
                        <a:gdLst>
                          <a:gd name="connsiteX0" fmla="*/ 0 w 183773"/>
                          <a:gd name="connsiteY0" fmla="*/ 0 h 680655"/>
                          <a:gd name="connsiteX1" fmla="*/ 183773 w 183773"/>
                          <a:gd name="connsiteY1" fmla="*/ 0 h 680655"/>
                          <a:gd name="connsiteX2" fmla="*/ 183773 w 183773"/>
                          <a:gd name="connsiteY2" fmla="*/ 680655 h 680655"/>
                          <a:gd name="connsiteX3" fmla="*/ 0 w 183773"/>
                          <a:gd name="connsiteY3" fmla="*/ 680655 h 680655"/>
                          <a:gd name="connsiteX4" fmla="*/ 0 w 183773"/>
                          <a:gd name="connsiteY4" fmla="*/ 0 h 680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83773" h="680655">
                            <a:moveTo>
                              <a:pt x="0" y="0"/>
                            </a:moveTo>
                            <a:lnTo>
                              <a:pt x="183773" y="0"/>
                            </a:lnTo>
                            <a:lnTo>
                              <a:pt x="183773" y="680655"/>
                            </a:lnTo>
                            <a:lnTo>
                              <a:pt x="0" y="680655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4D474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187" name="Group 186"/>
                    <p:cNvGrpSpPr/>
                    <p:nvPr/>
                  </p:nvGrpSpPr>
                  <p:grpSpPr>
                    <a:xfrm>
                      <a:off x="3589489" y="5571002"/>
                      <a:ext cx="1752085" cy="1901498"/>
                      <a:chOff x="3589489" y="5578622"/>
                      <a:chExt cx="1752085" cy="1901498"/>
                    </a:xfrm>
                  </p:grpSpPr>
                  <p:sp>
                    <p:nvSpPr>
                      <p:cNvPr id="188" name="Rectangle 54"/>
                      <p:cNvSpPr/>
                      <p:nvPr/>
                    </p:nvSpPr>
                    <p:spPr>
                      <a:xfrm>
                        <a:off x="3628874" y="6549550"/>
                        <a:ext cx="1674160" cy="214321"/>
                      </a:xfrm>
                      <a:custGeom>
                        <a:avLst/>
                        <a:gdLst>
                          <a:gd name="connsiteX0" fmla="*/ 0 w 1620372"/>
                          <a:gd name="connsiteY0" fmla="*/ 0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0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62315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33819"/>
                          <a:gd name="connsiteY0" fmla="*/ 61463 h 195933"/>
                          <a:gd name="connsiteX1" fmla="*/ 1620372 w 1633819"/>
                          <a:gd name="connsiteY1" fmla="*/ 951 h 195933"/>
                          <a:gd name="connsiteX2" fmla="*/ 1633819 w 1633819"/>
                          <a:gd name="connsiteY2" fmla="*/ 162315 h 195933"/>
                          <a:gd name="connsiteX3" fmla="*/ 0 w 1633819"/>
                          <a:gd name="connsiteY3" fmla="*/ 195933 h 195933"/>
                          <a:gd name="connsiteX4" fmla="*/ 0 w 1633819"/>
                          <a:gd name="connsiteY4" fmla="*/ 61463 h 195933"/>
                          <a:gd name="connsiteX0" fmla="*/ 0 w 1627095"/>
                          <a:gd name="connsiteY0" fmla="*/ 61463 h 195933"/>
                          <a:gd name="connsiteX1" fmla="*/ 1620372 w 1627095"/>
                          <a:gd name="connsiteY1" fmla="*/ 951 h 195933"/>
                          <a:gd name="connsiteX2" fmla="*/ 1627095 w 1627095"/>
                          <a:gd name="connsiteY2" fmla="*/ 162315 h 195933"/>
                          <a:gd name="connsiteX3" fmla="*/ 0 w 1627095"/>
                          <a:gd name="connsiteY3" fmla="*/ 195933 h 195933"/>
                          <a:gd name="connsiteX4" fmla="*/ 0 w 1627095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100852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73002 h 214195"/>
                          <a:gd name="connsiteX1" fmla="*/ 1674160 w 1674160"/>
                          <a:gd name="connsiteY1" fmla="*/ 879 h 214195"/>
                          <a:gd name="connsiteX2" fmla="*/ 1667436 w 1674160"/>
                          <a:gd name="connsiteY2" fmla="*/ 153683 h 214195"/>
                          <a:gd name="connsiteX3" fmla="*/ 67234 w 1674160"/>
                          <a:gd name="connsiteY3" fmla="*/ 214195 h 214195"/>
                          <a:gd name="connsiteX4" fmla="*/ 0 w 1674160"/>
                          <a:gd name="connsiteY4" fmla="*/ 73002 h 214195"/>
                          <a:gd name="connsiteX0" fmla="*/ 0 w 1674160"/>
                          <a:gd name="connsiteY0" fmla="*/ 73091 h 214284"/>
                          <a:gd name="connsiteX1" fmla="*/ 1674160 w 1674160"/>
                          <a:gd name="connsiteY1" fmla="*/ 968 h 214284"/>
                          <a:gd name="connsiteX2" fmla="*/ 1667436 w 1674160"/>
                          <a:gd name="connsiteY2" fmla="*/ 153772 h 214284"/>
                          <a:gd name="connsiteX3" fmla="*/ 67234 w 1674160"/>
                          <a:gd name="connsiteY3" fmla="*/ 214284 h 214284"/>
                          <a:gd name="connsiteX4" fmla="*/ 0 w 1674160"/>
                          <a:gd name="connsiteY4" fmla="*/ 73091 h 214284"/>
                          <a:gd name="connsiteX0" fmla="*/ 0 w 1674160"/>
                          <a:gd name="connsiteY0" fmla="*/ 73128 h 214321"/>
                          <a:gd name="connsiteX1" fmla="*/ 1674160 w 1674160"/>
                          <a:gd name="connsiteY1" fmla="*/ 1005 h 214321"/>
                          <a:gd name="connsiteX2" fmla="*/ 1667436 w 1674160"/>
                          <a:gd name="connsiteY2" fmla="*/ 153809 h 214321"/>
                          <a:gd name="connsiteX3" fmla="*/ 67234 w 1674160"/>
                          <a:gd name="connsiteY3" fmla="*/ 214321 h 214321"/>
                          <a:gd name="connsiteX4" fmla="*/ 0 w 1674160"/>
                          <a:gd name="connsiteY4" fmla="*/ 73128 h 2143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74160" h="214321">
                            <a:moveTo>
                              <a:pt x="0" y="73128"/>
                            </a:moveTo>
                            <a:cubicBezTo>
                              <a:pt x="570791" y="114296"/>
                              <a:pt x="1134036" y="-12441"/>
                              <a:pt x="1674160" y="1005"/>
                            </a:cubicBezTo>
                            <a:cubicBezTo>
                              <a:pt x="1634631" y="45166"/>
                              <a:pt x="1662953" y="126916"/>
                              <a:pt x="1667436" y="153809"/>
                            </a:cubicBezTo>
                            <a:lnTo>
                              <a:pt x="67234" y="214321"/>
                            </a:lnTo>
                            <a:cubicBezTo>
                              <a:pt x="51546" y="167257"/>
                              <a:pt x="69476" y="126916"/>
                              <a:pt x="0" y="73128"/>
                            </a:cubicBezTo>
                            <a:close/>
                          </a:path>
                        </a:pathLst>
                      </a:custGeom>
                      <a:solidFill>
                        <a:srgbClr val="868686"/>
                      </a:solidFill>
                      <a:ln>
                        <a:noFill/>
                      </a:ln>
                      <a:effectLst>
                        <a:innerShdw dist="12700" dir="16200000">
                          <a:srgbClr val="7C7C7C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89" name="Rectangle 54"/>
                      <p:cNvSpPr/>
                      <p:nvPr/>
                    </p:nvSpPr>
                    <p:spPr>
                      <a:xfrm>
                        <a:off x="3649188" y="5850965"/>
                        <a:ext cx="1665453" cy="185254"/>
                      </a:xfrm>
                      <a:custGeom>
                        <a:avLst/>
                        <a:gdLst>
                          <a:gd name="connsiteX0" fmla="*/ 0 w 1620372"/>
                          <a:gd name="connsiteY0" fmla="*/ 0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0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62315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33819"/>
                          <a:gd name="connsiteY0" fmla="*/ 61463 h 195933"/>
                          <a:gd name="connsiteX1" fmla="*/ 1620372 w 1633819"/>
                          <a:gd name="connsiteY1" fmla="*/ 951 h 195933"/>
                          <a:gd name="connsiteX2" fmla="*/ 1633819 w 1633819"/>
                          <a:gd name="connsiteY2" fmla="*/ 162315 h 195933"/>
                          <a:gd name="connsiteX3" fmla="*/ 0 w 1633819"/>
                          <a:gd name="connsiteY3" fmla="*/ 195933 h 195933"/>
                          <a:gd name="connsiteX4" fmla="*/ 0 w 1633819"/>
                          <a:gd name="connsiteY4" fmla="*/ 61463 h 195933"/>
                          <a:gd name="connsiteX0" fmla="*/ 0 w 1627095"/>
                          <a:gd name="connsiteY0" fmla="*/ 61463 h 195933"/>
                          <a:gd name="connsiteX1" fmla="*/ 1620372 w 1627095"/>
                          <a:gd name="connsiteY1" fmla="*/ 951 h 195933"/>
                          <a:gd name="connsiteX2" fmla="*/ 1627095 w 1627095"/>
                          <a:gd name="connsiteY2" fmla="*/ 162315 h 195933"/>
                          <a:gd name="connsiteX3" fmla="*/ 0 w 1627095"/>
                          <a:gd name="connsiteY3" fmla="*/ 195933 h 195933"/>
                          <a:gd name="connsiteX4" fmla="*/ 0 w 1627095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100852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7436 w 1697383"/>
                          <a:gd name="connsiteY2" fmla="*/ 133499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7436 w 1697383"/>
                          <a:gd name="connsiteY2" fmla="*/ 133499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67436"/>
                          <a:gd name="connsiteY0" fmla="*/ 4075 h 151074"/>
                          <a:gd name="connsiteX1" fmla="*/ 1656743 w 1667436"/>
                          <a:gd name="connsiteY1" fmla="*/ 1621 h 151074"/>
                          <a:gd name="connsiteX2" fmla="*/ 1667436 w 1667436"/>
                          <a:gd name="connsiteY2" fmla="*/ 84756 h 151074"/>
                          <a:gd name="connsiteX3" fmla="*/ 73039 w 1667436"/>
                          <a:gd name="connsiteY3" fmla="*/ 151074 h 151074"/>
                          <a:gd name="connsiteX4" fmla="*/ 0 w 1667436"/>
                          <a:gd name="connsiteY4" fmla="*/ 4075 h 151074"/>
                          <a:gd name="connsiteX0" fmla="*/ 0 w 1656743"/>
                          <a:gd name="connsiteY0" fmla="*/ 4075 h 151074"/>
                          <a:gd name="connsiteX1" fmla="*/ 1656743 w 1656743"/>
                          <a:gd name="connsiteY1" fmla="*/ 1621 h 151074"/>
                          <a:gd name="connsiteX2" fmla="*/ 1632602 w 1656743"/>
                          <a:gd name="connsiteY2" fmla="*/ 84756 h 151074"/>
                          <a:gd name="connsiteX3" fmla="*/ 73039 w 1656743"/>
                          <a:gd name="connsiteY3" fmla="*/ 151074 h 151074"/>
                          <a:gd name="connsiteX4" fmla="*/ 0 w 1656743"/>
                          <a:gd name="connsiteY4" fmla="*/ 4075 h 151074"/>
                          <a:gd name="connsiteX0" fmla="*/ 0 w 1632602"/>
                          <a:gd name="connsiteY0" fmla="*/ 29810 h 176809"/>
                          <a:gd name="connsiteX1" fmla="*/ 1575463 w 1632602"/>
                          <a:gd name="connsiteY1" fmla="*/ 1230 h 176809"/>
                          <a:gd name="connsiteX2" fmla="*/ 1632602 w 1632602"/>
                          <a:gd name="connsiteY2" fmla="*/ 110491 h 176809"/>
                          <a:gd name="connsiteX3" fmla="*/ 73039 w 1632602"/>
                          <a:gd name="connsiteY3" fmla="*/ 176809 h 176809"/>
                          <a:gd name="connsiteX4" fmla="*/ 0 w 1632602"/>
                          <a:gd name="connsiteY4" fmla="*/ 29810 h 176809"/>
                          <a:gd name="connsiteX0" fmla="*/ 0 w 1717703"/>
                          <a:gd name="connsiteY0" fmla="*/ 29810 h 176809"/>
                          <a:gd name="connsiteX1" fmla="*/ 1717703 w 1717703"/>
                          <a:gd name="connsiteY1" fmla="*/ 1230 h 176809"/>
                          <a:gd name="connsiteX2" fmla="*/ 1632602 w 1717703"/>
                          <a:gd name="connsiteY2" fmla="*/ 110491 h 176809"/>
                          <a:gd name="connsiteX3" fmla="*/ 73039 w 1717703"/>
                          <a:gd name="connsiteY3" fmla="*/ 176809 h 176809"/>
                          <a:gd name="connsiteX4" fmla="*/ 0 w 1717703"/>
                          <a:gd name="connsiteY4" fmla="*/ 29810 h 176809"/>
                          <a:gd name="connsiteX0" fmla="*/ 0 w 1717703"/>
                          <a:gd name="connsiteY0" fmla="*/ 29810 h 176809"/>
                          <a:gd name="connsiteX1" fmla="*/ 1717703 w 1717703"/>
                          <a:gd name="connsiteY1" fmla="*/ 1230 h 176809"/>
                          <a:gd name="connsiteX2" fmla="*/ 1632602 w 1717703"/>
                          <a:gd name="connsiteY2" fmla="*/ 110491 h 176809"/>
                          <a:gd name="connsiteX3" fmla="*/ 73039 w 1717703"/>
                          <a:gd name="connsiteY3" fmla="*/ 176809 h 176809"/>
                          <a:gd name="connsiteX4" fmla="*/ 0 w 1717703"/>
                          <a:gd name="connsiteY4" fmla="*/ 29810 h 176809"/>
                          <a:gd name="connsiteX0" fmla="*/ 0 w 1717703"/>
                          <a:gd name="connsiteY0" fmla="*/ 29810 h 176809"/>
                          <a:gd name="connsiteX1" fmla="*/ 1717703 w 1717703"/>
                          <a:gd name="connsiteY1" fmla="*/ 1230 h 176809"/>
                          <a:gd name="connsiteX2" fmla="*/ 1632602 w 1717703"/>
                          <a:gd name="connsiteY2" fmla="*/ 110491 h 176809"/>
                          <a:gd name="connsiteX3" fmla="*/ 73039 w 1717703"/>
                          <a:gd name="connsiteY3" fmla="*/ 176809 h 176809"/>
                          <a:gd name="connsiteX4" fmla="*/ 0 w 1717703"/>
                          <a:gd name="connsiteY4" fmla="*/ 29810 h 176809"/>
                          <a:gd name="connsiteX0" fmla="*/ 57598 w 1644673"/>
                          <a:gd name="connsiteY0" fmla="*/ 93220 h 176356"/>
                          <a:gd name="connsiteX1" fmla="*/ 1644673 w 1644673"/>
                          <a:gd name="connsiteY1" fmla="*/ 777 h 176356"/>
                          <a:gd name="connsiteX2" fmla="*/ 1559572 w 1644673"/>
                          <a:gd name="connsiteY2" fmla="*/ 110038 h 176356"/>
                          <a:gd name="connsiteX3" fmla="*/ 9 w 1644673"/>
                          <a:gd name="connsiteY3" fmla="*/ 176356 h 176356"/>
                          <a:gd name="connsiteX4" fmla="*/ 57598 w 1644673"/>
                          <a:gd name="connsiteY4" fmla="*/ 93220 h 176356"/>
                          <a:gd name="connsiteX0" fmla="*/ 0 w 1682869"/>
                          <a:gd name="connsiteY0" fmla="*/ 90329 h 176368"/>
                          <a:gd name="connsiteX1" fmla="*/ 1682869 w 1682869"/>
                          <a:gd name="connsiteY1" fmla="*/ 789 h 176368"/>
                          <a:gd name="connsiteX2" fmla="*/ 1597768 w 1682869"/>
                          <a:gd name="connsiteY2" fmla="*/ 110050 h 176368"/>
                          <a:gd name="connsiteX3" fmla="*/ 38205 w 1682869"/>
                          <a:gd name="connsiteY3" fmla="*/ 176368 h 176368"/>
                          <a:gd name="connsiteX4" fmla="*/ 0 w 1682869"/>
                          <a:gd name="connsiteY4" fmla="*/ 90329 h 176368"/>
                          <a:gd name="connsiteX0" fmla="*/ 0 w 1682869"/>
                          <a:gd name="connsiteY0" fmla="*/ 90329 h 176368"/>
                          <a:gd name="connsiteX1" fmla="*/ 1682869 w 1682869"/>
                          <a:gd name="connsiteY1" fmla="*/ 789 h 176368"/>
                          <a:gd name="connsiteX2" fmla="*/ 1597768 w 1682869"/>
                          <a:gd name="connsiteY2" fmla="*/ 110050 h 176368"/>
                          <a:gd name="connsiteX3" fmla="*/ 38205 w 1682869"/>
                          <a:gd name="connsiteY3" fmla="*/ 176368 h 176368"/>
                          <a:gd name="connsiteX4" fmla="*/ 0 w 1682869"/>
                          <a:gd name="connsiteY4" fmla="*/ 90329 h 176368"/>
                          <a:gd name="connsiteX0" fmla="*/ 0 w 1682869"/>
                          <a:gd name="connsiteY0" fmla="*/ 90329 h 176368"/>
                          <a:gd name="connsiteX1" fmla="*/ 1682869 w 1682869"/>
                          <a:gd name="connsiteY1" fmla="*/ 789 h 176368"/>
                          <a:gd name="connsiteX2" fmla="*/ 1597768 w 1682869"/>
                          <a:gd name="connsiteY2" fmla="*/ 110050 h 176368"/>
                          <a:gd name="connsiteX3" fmla="*/ 38205 w 1682869"/>
                          <a:gd name="connsiteY3" fmla="*/ 176368 h 176368"/>
                          <a:gd name="connsiteX4" fmla="*/ 0 w 1682869"/>
                          <a:gd name="connsiteY4" fmla="*/ 90329 h 176368"/>
                          <a:gd name="connsiteX0" fmla="*/ 0 w 1668354"/>
                          <a:gd name="connsiteY0" fmla="*/ 116352 h 176265"/>
                          <a:gd name="connsiteX1" fmla="*/ 1668354 w 1668354"/>
                          <a:gd name="connsiteY1" fmla="*/ 686 h 176265"/>
                          <a:gd name="connsiteX2" fmla="*/ 1583253 w 1668354"/>
                          <a:gd name="connsiteY2" fmla="*/ 109947 h 176265"/>
                          <a:gd name="connsiteX3" fmla="*/ 23690 w 1668354"/>
                          <a:gd name="connsiteY3" fmla="*/ 176265 h 176265"/>
                          <a:gd name="connsiteX4" fmla="*/ 0 w 1668354"/>
                          <a:gd name="connsiteY4" fmla="*/ 116352 h 176265"/>
                          <a:gd name="connsiteX0" fmla="*/ 0 w 1674160"/>
                          <a:gd name="connsiteY0" fmla="*/ 107673 h 176295"/>
                          <a:gd name="connsiteX1" fmla="*/ 1674160 w 1674160"/>
                          <a:gd name="connsiteY1" fmla="*/ 716 h 176295"/>
                          <a:gd name="connsiteX2" fmla="*/ 1589059 w 1674160"/>
                          <a:gd name="connsiteY2" fmla="*/ 109977 h 176295"/>
                          <a:gd name="connsiteX3" fmla="*/ 29496 w 1674160"/>
                          <a:gd name="connsiteY3" fmla="*/ 176295 h 176295"/>
                          <a:gd name="connsiteX4" fmla="*/ 0 w 1674160"/>
                          <a:gd name="connsiteY4" fmla="*/ 107673 h 176295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89059 w 1674160"/>
                          <a:gd name="connsiteY2" fmla="*/ 109261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89059 w 1674160"/>
                          <a:gd name="connsiteY2" fmla="*/ 109261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89059 w 1674160"/>
                          <a:gd name="connsiteY2" fmla="*/ 109261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89059 w 1674160"/>
                          <a:gd name="connsiteY2" fmla="*/ 109261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89059 w 1674160"/>
                          <a:gd name="connsiteY2" fmla="*/ 109261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60031 w 1674160"/>
                          <a:gd name="connsiteY2" fmla="*/ 109261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86157 w 1674160"/>
                          <a:gd name="connsiteY2" fmla="*/ 115067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86157 w 1674160"/>
                          <a:gd name="connsiteY2" fmla="*/ 115067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586157 w 1674160"/>
                          <a:gd name="connsiteY2" fmla="*/ 115067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606477 w 1674160"/>
                          <a:gd name="connsiteY2" fmla="*/ 112164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606477 w 1674160"/>
                          <a:gd name="connsiteY2" fmla="*/ 112164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74160"/>
                          <a:gd name="connsiteY0" fmla="*/ 106957 h 175579"/>
                          <a:gd name="connsiteX1" fmla="*/ 1674160 w 1674160"/>
                          <a:gd name="connsiteY1" fmla="*/ 0 h 175579"/>
                          <a:gd name="connsiteX2" fmla="*/ 1606477 w 1674160"/>
                          <a:gd name="connsiteY2" fmla="*/ 112164 h 175579"/>
                          <a:gd name="connsiteX3" fmla="*/ 29496 w 1674160"/>
                          <a:gd name="connsiteY3" fmla="*/ 175579 h 175579"/>
                          <a:gd name="connsiteX4" fmla="*/ 0 w 1674160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75579"/>
                          <a:gd name="connsiteX1" fmla="*/ 1665451 w 1665451"/>
                          <a:gd name="connsiteY1" fmla="*/ 0 h 175579"/>
                          <a:gd name="connsiteX2" fmla="*/ 1597768 w 1665451"/>
                          <a:gd name="connsiteY2" fmla="*/ 112164 h 175579"/>
                          <a:gd name="connsiteX3" fmla="*/ 20787 w 1665451"/>
                          <a:gd name="connsiteY3" fmla="*/ 175579 h 175579"/>
                          <a:gd name="connsiteX4" fmla="*/ 0 w 1665451"/>
                          <a:gd name="connsiteY4" fmla="*/ 106957 h 175579"/>
                          <a:gd name="connsiteX0" fmla="*/ 0 w 1665451"/>
                          <a:gd name="connsiteY0" fmla="*/ 106957 h 185255"/>
                          <a:gd name="connsiteX1" fmla="*/ 1665451 w 1665451"/>
                          <a:gd name="connsiteY1" fmla="*/ 0 h 185255"/>
                          <a:gd name="connsiteX2" fmla="*/ 1597768 w 1665451"/>
                          <a:gd name="connsiteY2" fmla="*/ 112164 h 185255"/>
                          <a:gd name="connsiteX3" fmla="*/ 20787 w 1665451"/>
                          <a:gd name="connsiteY3" fmla="*/ 185255 h 185255"/>
                          <a:gd name="connsiteX4" fmla="*/ 0 w 1665451"/>
                          <a:gd name="connsiteY4" fmla="*/ 106957 h 185255"/>
                          <a:gd name="connsiteX0" fmla="*/ 0 w 1665451"/>
                          <a:gd name="connsiteY0" fmla="*/ 106957 h 185255"/>
                          <a:gd name="connsiteX1" fmla="*/ 1665451 w 1665451"/>
                          <a:gd name="connsiteY1" fmla="*/ 0 h 185255"/>
                          <a:gd name="connsiteX2" fmla="*/ 1597768 w 1665451"/>
                          <a:gd name="connsiteY2" fmla="*/ 112164 h 185255"/>
                          <a:gd name="connsiteX3" fmla="*/ 20787 w 1665451"/>
                          <a:gd name="connsiteY3" fmla="*/ 185255 h 185255"/>
                          <a:gd name="connsiteX4" fmla="*/ 0 w 1665451"/>
                          <a:gd name="connsiteY4" fmla="*/ 106957 h 1852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5451" h="185255">
                            <a:moveTo>
                              <a:pt x="0" y="106957"/>
                            </a:moveTo>
                            <a:cubicBezTo>
                              <a:pt x="534987" y="91027"/>
                              <a:pt x="1385133" y="36870"/>
                              <a:pt x="1665451" y="0"/>
                            </a:cubicBezTo>
                            <a:cubicBezTo>
                              <a:pt x="1585279" y="26745"/>
                              <a:pt x="1587479" y="67855"/>
                              <a:pt x="1597768" y="112164"/>
                            </a:cubicBezTo>
                            <a:lnTo>
                              <a:pt x="20787" y="185255"/>
                            </a:lnTo>
                            <a:cubicBezTo>
                              <a:pt x="29289" y="151253"/>
                              <a:pt x="31738" y="149134"/>
                              <a:pt x="0" y="106957"/>
                            </a:cubicBezTo>
                            <a:close/>
                          </a:path>
                        </a:pathLst>
                      </a:custGeom>
                      <a:solidFill>
                        <a:srgbClr val="868686"/>
                      </a:solidFill>
                      <a:ln>
                        <a:noFill/>
                      </a:ln>
                      <a:effectLst>
                        <a:innerShdw dist="12700" dir="16200000">
                          <a:srgbClr val="7C7C7C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0" name="Rounded Rectangle 64"/>
                      <p:cNvSpPr/>
                      <p:nvPr/>
                    </p:nvSpPr>
                    <p:spPr>
                      <a:xfrm>
                        <a:off x="3614056" y="5578622"/>
                        <a:ext cx="1723413" cy="392554"/>
                      </a:xfrm>
                      <a:custGeom>
                        <a:avLst/>
                        <a:gdLst>
                          <a:gd name="connsiteX0" fmla="*/ 0 w 1712686"/>
                          <a:gd name="connsiteY0" fmla="*/ 53636 h 394788"/>
                          <a:gd name="connsiteX1" fmla="*/ 53636 w 1712686"/>
                          <a:gd name="connsiteY1" fmla="*/ 0 h 394788"/>
                          <a:gd name="connsiteX2" fmla="*/ 1659050 w 1712686"/>
                          <a:gd name="connsiteY2" fmla="*/ 0 h 394788"/>
                          <a:gd name="connsiteX3" fmla="*/ 1712686 w 1712686"/>
                          <a:gd name="connsiteY3" fmla="*/ 53636 h 394788"/>
                          <a:gd name="connsiteX4" fmla="*/ 1712686 w 1712686"/>
                          <a:gd name="connsiteY4" fmla="*/ 341152 h 394788"/>
                          <a:gd name="connsiteX5" fmla="*/ 1659050 w 1712686"/>
                          <a:gd name="connsiteY5" fmla="*/ 394788 h 394788"/>
                          <a:gd name="connsiteX6" fmla="*/ 53636 w 1712686"/>
                          <a:gd name="connsiteY6" fmla="*/ 394788 h 394788"/>
                          <a:gd name="connsiteX7" fmla="*/ 0 w 1712686"/>
                          <a:gd name="connsiteY7" fmla="*/ 341152 h 394788"/>
                          <a:gd name="connsiteX8" fmla="*/ 0 w 1712686"/>
                          <a:gd name="connsiteY8" fmla="*/ 53636 h 394788"/>
                          <a:gd name="connsiteX0" fmla="*/ 0 w 1715589"/>
                          <a:gd name="connsiteY0" fmla="*/ 53636 h 394788"/>
                          <a:gd name="connsiteX1" fmla="*/ 53636 w 1715589"/>
                          <a:gd name="connsiteY1" fmla="*/ 0 h 394788"/>
                          <a:gd name="connsiteX2" fmla="*/ 1659050 w 1715589"/>
                          <a:gd name="connsiteY2" fmla="*/ 0 h 394788"/>
                          <a:gd name="connsiteX3" fmla="*/ 1712686 w 1715589"/>
                          <a:gd name="connsiteY3" fmla="*/ 53636 h 394788"/>
                          <a:gd name="connsiteX4" fmla="*/ 1715589 w 1715589"/>
                          <a:gd name="connsiteY4" fmla="*/ 274386 h 394788"/>
                          <a:gd name="connsiteX5" fmla="*/ 1659050 w 1715589"/>
                          <a:gd name="connsiteY5" fmla="*/ 394788 h 394788"/>
                          <a:gd name="connsiteX6" fmla="*/ 53636 w 1715589"/>
                          <a:gd name="connsiteY6" fmla="*/ 394788 h 394788"/>
                          <a:gd name="connsiteX7" fmla="*/ 0 w 1715589"/>
                          <a:gd name="connsiteY7" fmla="*/ 341152 h 394788"/>
                          <a:gd name="connsiteX8" fmla="*/ 0 w 1715589"/>
                          <a:gd name="connsiteY8" fmla="*/ 53636 h 394788"/>
                          <a:gd name="connsiteX0" fmla="*/ 0 w 1715589"/>
                          <a:gd name="connsiteY0" fmla="*/ 53636 h 394788"/>
                          <a:gd name="connsiteX1" fmla="*/ 53636 w 1715589"/>
                          <a:gd name="connsiteY1" fmla="*/ 0 h 394788"/>
                          <a:gd name="connsiteX2" fmla="*/ 1659050 w 1715589"/>
                          <a:gd name="connsiteY2" fmla="*/ 0 h 394788"/>
                          <a:gd name="connsiteX3" fmla="*/ 1712686 w 1715589"/>
                          <a:gd name="connsiteY3" fmla="*/ 53636 h 394788"/>
                          <a:gd name="connsiteX4" fmla="*/ 1715589 w 1715589"/>
                          <a:gd name="connsiteY4" fmla="*/ 274386 h 394788"/>
                          <a:gd name="connsiteX5" fmla="*/ 1618410 w 1715589"/>
                          <a:gd name="connsiteY5" fmla="*/ 307702 h 394788"/>
                          <a:gd name="connsiteX6" fmla="*/ 53636 w 1715589"/>
                          <a:gd name="connsiteY6" fmla="*/ 394788 h 394788"/>
                          <a:gd name="connsiteX7" fmla="*/ 0 w 1715589"/>
                          <a:gd name="connsiteY7" fmla="*/ 341152 h 394788"/>
                          <a:gd name="connsiteX8" fmla="*/ 0 w 1715589"/>
                          <a:gd name="connsiteY8" fmla="*/ 53636 h 394788"/>
                          <a:gd name="connsiteX0" fmla="*/ 0 w 1712686"/>
                          <a:gd name="connsiteY0" fmla="*/ 53636 h 394788"/>
                          <a:gd name="connsiteX1" fmla="*/ 53636 w 1712686"/>
                          <a:gd name="connsiteY1" fmla="*/ 0 h 394788"/>
                          <a:gd name="connsiteX2" fmla="*/ 1659050 w 1712686"/>
                          <a:gd name="connsiteY2" fmla="*/ 0 h 394788"/>
                          <a:gd name="connsiteX3" fmla="*/ 1712686 w 1712686"/>
                          <a:gd name="connsiteY3" fmla="*/ 53636 h 394788"/>
                          <a:gd name="connsiteX4" fmla="*/ 1709783 w 1712686"/>
                          <a:gd name="connsiteY4" fmla="*/ 262774 h 394788"/>
                          <a:gd name="connsiteX5" fmla="*/ 1618410 w 1712686"/>
                          <a:gd name="connsiteY5" fmla="*/ 307702 h 394788"/>
                          <a:gd name="connsiteX6" fmla="*/ 53636 w 1712686"/>
                          <a:gd name="connsiteY6" fmla="*/ 394788 h 394788"/>
                          <a:gd name="connsiteX7" fmla="*/ 0 w 1712686"/>
                          <a:gd name="connsiteY7" fmla="*/ 341152 h 394788"/>
                          <a:gd name="connsiteX8" fmla="*/ 0 w 1712686"/>
                          <a:gd name="connsiteY8" fmla="*/ 53636 h 394788"/>
                          <a:gd name="connsiteX0" fmla="*/ 0 w 1712686"/>
                          <a:gd name="connsiteY0" fmla="*/ 53636 h 394788"/>
                          <a:gd name="connsiteX1" fmla="*/ 53636 w 1712686"/>
                          <a:gd name="connsiteY1" fmla="*/ 0 h 394788"/>
                          <a:gd name="connsiteX2" fmla="*/ 1659050 w 1712686"/>
                          <a:gd name="connsiteY2" fmla="*/ 0 h 394788"/>
                          <a:gd name="connsiteX3" fmla="*/ 1712686 w 1712686"/>
                          <a:gd name="connsiteY3" fmla="*/ 53636 h 394788"/>
                          <a:gd name="connsiteX4" fmla="*/ 1709783 w 1712686"/>
                          <a:gd name="connsiteY4" fmla="*/ 262774 h 394788"/>
                          <a:gd name="connsiteX5" fmla="*/ 1632924 w 1712686"/>
                          <a:gd name="connsiteY5" fmla="*/ 304800 h 394788"/>
                          <a:gd name="connsiteX6" fmla="*/ 53636 w 1712686"/>
                          <a:gd name="connsiteY6" fmla="*/ 394788 h 394788"/>
                          <a:gd name="connsiteX7" fmla="*/ 0 w 1712686"/>
                          <a:gd name="connsiteY7" fmla="*/ 341152 h 394788"/>
                          <a:gd name="connsiteX8" fmla="*/ 0 w 1712686"/>
                          <a:gd name="connsiteY8" fmla="*/ 53636 h 394788"/>
                          <a:gd name="connsiteX0" fmla="*/ 0 w 1712686"/>
                          <a:gd name="connsiteY0" fmla="*/ 53636 h 394788"/>
                          <a:gd name="connsiteX1" fmla="*/ 53636 w 1712686"/>
                          <a:gd name="connsiteY1" fmla="*/ 0 h 394788"/>
                          <a:gd name="connsiteX2" fmla="*/ 1659050 w 1712686"/>
                          <a:gd name="connsiteY2" fmla="*/ 0 h 394788"/>
                          <a:gd name="connsiteX3" fmla="*/ 1712686 w 1712686"/>
                          <a:gd name="connsiteY3" fmla="*/ 53636 h 394788"/>
                          <a:gd name="connsiteX4" fmla="*/ 1712686 w 1712686"/>
                          <a:gd name="connsiteY4" fmla="*/ 227940 h 394788"/>
                          <a:gd name="connsiteX5" fmla="*/ 1632924 w 1712686"/>
                          <a:gd name="connsiteY5" fmla="*/ 304800 h 394788"/>
                          <a:gd name="connsiteX6" fmla="*/ 53636 w 1712686"/>
                          <a:gd name="connsiteY6" fmla="*/ 394788 h 394788"/>
                          <a:gd name="connsiteX7" fmla="*/ 0 w 1712686"/>
                          <a:gd name="connsiteY7" fmla="*/ 341152 h 394788"/>
                          <a:gd name="connsiteX8" fmla="*/ 0 w 1712686"/>
                          <a:gd name="connsiteY8" fmla="*/ 53636 h 394788"/>
                          <a:gd name="connsiteX0" fmla="*/ 0 w 1712686"/>
                          <a:gd name="connsiteY0" fmla="*/ 53636 h 394788"/>
                          <a:gd name="connsiteX1" fmla="*/ 53636 w 1712686"/>
                          <a:gd name="connsiteY1" fmla="*/ 0 h 394788"/>
                          <a:gd name="connsiteX2" fmla="*/ 1659050 w 1712686"/>
                          <a:gd name="connsiteY2" fmla="*/ 0 h 394788"/>
                          <a:gd name="connsiteX3" fmla="*/ 1712686 w 1712686"/>
                          <a:gd name="connsiteY3" fmla="*/ 53636 h 394788"/>
                          <a:gd name="connsiteX4" fmla="*/ 1712686 w 1712686"/>
                          <a:gd name="connsiteY4" fmla="*/ 227940 h 394788"/>
                          <a:gd name="connsiteX5" fmla="*/ 1632924 w 1712686"/>
                          <a:gd name="connsiteY5" fmla="*/ 304800 h 394788"/>
                          <a:gd name="connsiteX6" fmla="*/ 53636 w 1712686"/>
                          <a:gd name="connsiteY6" fmla="*/ 394788 h 394788"/>
                          <a:gd name="connsiteX7" fmla="*/ 0 w 1712686"/>
                          <a:gd name="connsiteY7" fmla="*/ 341152 h 394788"/>
                          <a:gd name="connsiteX8" fmla="*/ 0 w 1712686"/>
                          <a:gd name="connsiteY8" fmla="*/ 53636 h 394788"/>
                          <a:gd name="connsiteX0" fmla="*/ 0 w 1712945"/>
                          <a:gd name="connsiteY0" fmla="*/ 53636 h 394788"/>
                          <a:gd name="connsiteX1" fmla="*/ 53636 w 1712945"/>
                          <a:gd name="connsiteY1" fmla="*/ 0 h 394788"/>
                          <a:gd name="connsiteX2" fmla="*/ 1659050 w 1712945"/>
                          <a:gd name="connsiteY2" fmla="*/ 0 h 394788"/>
                          <a:gd name="connsiteX3" fmla="*/ 1712686 w 1712945"/>
                          <a:gd name="connsiteY3" fmla="*/ 53636 h 394788"/>
                          <a:gd name="connsiteX4" fmla="*/ 1712686 w 1712945"/>
                          <a:gd name="connsiteY4" fmla="*/ 227940 h 394788"/>
                          <a:gd name="connsiteX5" fmla="*/ 1632924 w 1712945"/>
                          <a:gd name="connsiteY5" fmla="*/ 304800 h 394788"/>
                          <a:gd name="connsiteX6" fmla="*/ 53636 w 1712945"/>
                          <a:gd name="connsiteY6" fmla="*/ 394788 h 394788"/>
                          <a:gd name="connsiteX7" fmla="*/ 0 w 1712945"/>
                          <a:gd name="connsiteY7" fmla="*/ 341152 h 394788"/>
                          <a:gd name="connsiteX8" fmla="*/ 0 w 1712945"/>
                          <a:gd name="connsiteY8" fmla="*/ 53636 h 394788"/>
                          <a:gd name="connsiteX0" fmla="*/ 0 w 1715650"/>
                          <a:gd name="connsiteY0" fmla="*/ 31993 h 394788"/>
                          <a:gd name="connsiteX1" fmla="*/ 56341 w 1715650"/>
                          <a:gd name="connsiteY1" fmla="*/ 0 h 394788"/>
                          <a:gd name="connsiteX2" fmla="*/ 1661755 w 1715650"/>
                          <a:gd name="connsiteY2" fmla="*/ 0 h 394788"/>
                          <a:gd name="connsiteX3" fmla="*/ 1715391 w 1715650"/>
                          <a:gd name="connsiteY3" fmla="*/ 53636 h 394788"/>
                          <a:gd name="connsiteX4" fmla="*/ 1715391 w 1715650"/>
                          <a:gd name="connsiteY4" fmla="*/ 227940 h 394788"/>
                          <a:gd name="connsiteX5" fmla="*/ 1635629 w 1715650"/>
                          <a:gd name="connsiteY5" fmla="*/ 304800 h 394788"/>
                          <a:gd name="connsiteX6" fmla="*/ 56341 w 1715650"/>
                          <a:gd name="connsiteY6" fmla="*/ 394788 h 394788"/>
                          <a:gd name="connsiteX7" fmla="*/ 2705 w 1715650"/>
                          <a:gd name="connsiteY7" fmla="*/ 341152 h 394788"/>
                          <a:gd name="connsiteX8" fmla="*/ 0 w 1715650"/>
                          <a:gd name="connsiteY8" fmla="*/ 31993 h 394788"/>
                          <a:gd name="connsiteX0" fmla="*/ 2705 w 1712945"/>
                          <a:gd name="connsiteY0" fmla="*/ 31993 h 394788"/>
                          <a:gd name="connsiteX1" fmla="*/ 53636 w 1712945"/>
                          <a:gd name="connsiteY1" fmla="*/ 0 h 394788"/>
                          <a:gd name="connsiteX2" fmla="*/ 1659050 w 1712945"/>
                          <a:gd name="connsiteY2" fmla="*/ 0 h 394788"/>
                          <a:gd name="connsiteX3" fmla="*/ 1712686 w 1712945"/>
                          <a:gd name="connsiteY3" fmla="*/ 53636 h 394788"/>
                          <a:gd name="connsiteX4" fmla="*/ 1712686 w 1712945"/>
                          <a:gd name="connsiteY4" fmla="*/ 227940 h 394788"/>
                          <a:gd name="connsiteX5" fmla="*/ 1632924 w 1712945"/>
                          <a:gd name="connsiteY5" fmla="*/ 304800 h 394788"/>
                          <a:gd name="connsiteX6" fmla="*/ 53636 w 1712945"/>
                          <a:gd name="connsiteY6" fmla="*/ 394788 h 394788"/>
                          <a:gd name="connsiteX7" fmla="*/ 0 w 1712945"/>
                          <a:gd name="connsiteY7" fmla="*/ 341152 h 394788"/>
                          <a:gd name="connsiteX8" fmla="*/ 2705 w 1712945"/>
                          <a:gd name="connsiteY8" fmla="*/ 31993 h 394788"/>
                          <a:gd name="connsiteX0" fmla="*/ 2705 w 1712945"/>
                          <a:gd name="connsiteY0" fmla="*/ 31993 h 394788"/>
                          <a:gd name="connsiteX1" fmla="*/ 75278 w 1712945"/>
                          <a:gd name="connsiteY1" fmla="*/ 0 h 394788"/>
                          <a:gd name="connsiteX2" fmla="*/ 1659050 w 1712945"/>
                          <a:gd name="connsiteY2" fmla="*/ 0 h 394788"/>
                          <a:gd name="connsiteX3" fmla="*/ 1712686 w 1712945"/>
                          <a:gd name="connsiteY3" fmla="*/ 53636 h 394788"/>
                          <a:gd name="connsiteX4" fmla="*/ 1712686 w 1712945"/>
                          <a:gd name="connsiteY4" fmla="*/ 227940 h 394788"/>
                          <a:gd name="connsiteX5" fmla="*/ 1632924 w 1712945"/>
                          <a:gd name="connsiteY5" fmla="*/ 304800 h 394788"/>
                          <a:gd name="connsiteX6" fmla="*/ 53636 w 1712945"/>
                          <a:gd name="connsiteY6" fmla="*/ 394788 h 394788"/>
                          <a:gd name="connsiteX7" fmla="*/ 0 w 1712945"/>
                          <a:gd name="connsiteY7" fmla="*/ 341152 h 394788"/>
                          <a:gd name="connsiteX8" fmla="*/ 2705 w 1712945"/>
                          <a:gd name="connsiteY8" fmla="*/ 31993 h 394788"/>
                          <a:gd name="connsiteX0" fmla="*/ 5410 w 1712945"/>
                          <a:gd name="connsiteY0" fmla="*/ 24325 h 395236"/>
                          <a:gd name="connsiteX1" fmla="*/ 75278 w 1712945"/>
                          <a:gd name="connsiteY1" fmla="*/ 448 h 395236"/>
                          <a:gd name="connsiteX2" fmla="*/ 1659050 w 1712945"/>
                          <a:gd name="connsiteY2" fmla="*/ 448 h 395236"/>
                          <a:gd name="connsiteX3" fmla="*/ 1712686 w 1712945"/>
                          <a:gd name="connsiteY3" fmla="*/ 54084 h 395236"/>
                          <a:gd name="connsiteX4" fmla="*/ 1712686 w 1712945"/>
                          <a:gd name="connsiteY4" fmla="*/ 228388 h 395236"/>
                          <a:gd name="connsiteX5" fmla="*/ 1632924 w 1712945"/>
                          <a:gd name="connsiteY5" fmla="*/ 305248 h 395236"/>
                          <a:gd name="connsiteX6" fmla="*/ 53636 w 1712945"/>
                          <a:gd name="connsiteY6" fmla="*/ 395236 h 395236"/>
                          <a:gd name="connsiteX7" fmla="*/ 0 w 1712945"/>
                          <a:gd name="connsiteY7" fmla="*/ 341600 h 395236"/>
                          <a:gd name="connsiteX8" fmla="*/ 5410 w 1712945"/>
                          <a:gd name="connsiteY8" fmla="*/ 24325 h 395236"/>
                          <a:gd name="connsiteX0" fmla="*/ 5410 w 1712945"/>
                          <a:gd name="connsiteY0" fmla="*/ 37404 h 408315"/>
                          <a:gd name="connsiteX1" fmla="*/ 80688 w 1712945"/>
                          <a:gd name="connsiteY1" fmla="*/ 0 h 408315"/>
                          <a:gd name="connsiteX2" fmla="*/ 1659050 w 1712945"/>
                          <a:gd name="connsiteY2" fmla="*/ 13527 h 408315"/>
                          <a:gd name="connsiteX3" fmla="*/ 1712686 w 1712945"/>
                          <a:gd name="connsiteY3" fmla="*/ 67163 h 408315"/>
                          <a:gd name="connsiteX4" fmla="*/ 1712686 w 1712945"/>
                          <a:gd name="connsiteY4" fmla="*/ 241467 h 408315"/>
                          <a:gd name="connsiteX5" fmla="*/ 1632924 w 1712945"/>
                          <a:gd name="connsiteY5" fmla="*/ 318327 h 408315"/>
                          <a:gd name="connsiteX6" fmla="*/ 53636 w 1712945"/>
                          <a:gd name="connsiteY6" fmla="*/ 408315 h 408315"/>
                          <a:gd name="connsiteX7" fmla="*/ 0 w 1712945"/>
                          <a:gd name="connsiteY7" fmla="*/ 354679 h 408315"/>
                          <a:gd name="connsiteX8" fmla="*/ 5410 w 1712945"/>
                          <a:gd name="connsiteY8" fmla="*/ 37404 h 408315"/>
                          <a:gd name="connsiteX0" fmla="*/ 0 w 1712946"/>
                          <a:gd name="connsiteY0" fmla="*/ 37404 h 408315"/>
                          <a:gd name="connsiteX1" fmla="*/ 80689 w 1712946"/>
                          <a:gd name="connsiteY1" fmla="*/ 0 h 408315"/>
                          <a:gd name="connsiteX2" fmla="*/ 1659051 w 1712946"/>
                          <a:gd name="connsiteY2" fmla="*/ 13527 h 408315"/>
                          <a:gd name="connsiteX3" fmla="*/ 1712687 w 1712946"/>
                          <a:gd name="connsiteY3" fmla="*/ 67163 h 408315"/>
                          <a:gd name="connsiteX4" fmla="*/ 1712687 w 1712946"/>
                          <a:gd name="connsiteY4" fmla="*/ 241467 h 408315"/>
                          <a:gd name="connsiteX5" fmla="*/ 1632925 w 1712946"/>
                          <a:gd name="connsiteY5" fmla="*/ 318327 h 408315"/>
                          <a:gd name="connsiteX6" fmla="*/ 53637 w 1712946"/>
                          <a:gd name="connsiteY6" fmla="*/ 408315 h 408315"/>
                          <a:gd name="connsiteX7" fmla="*/ 1 w 1712946"/>
                          <a:gd name="connsiteY7" fmla="*/ 354679 h 408315"/>
                          <a:gd name="connsiteX8" fmla="*/ 0 w 1712946"/>
                          <a:gd name="connsiteY8" fmla="*/ 37404 h 408315"/>
                          <a:gd name="connsiteX0" fmla="*/ 0 w 1712946"/>
                          <a:gd name="connsiteY0" fmla="*/ 45520 h 416431"/>
                          <a:gd name="connsiteX1" fmla="*/ 67162 w 1712946"/>
                          <a:gd name="connsiteY1" fmla="*/ 0 h 416431"/>
                          <a:gd name="connsiteX2" fmla="*/ 1659051 w 1712946"/>
                          <a:gd name="connsiteY2" fmla="*/ 21643 h 416431"/>
                          <a:gd name="connsiteX3" fmla="*/ 1712687 w 1712946"/>
                          <a:gd name="connsiteY3" fmla="*/ 75279 h 416431"/>
                          <a:gd name="connsiteX4" fmla="*/ 1712687 w 1712946"/>
                          <a:gd name="connsiteY4" fmla="*/ 249583 h 416431"/>
                          <a:gd name="connsiteX5" fmla="*/ 1632925 w 1712946"/>
                          <a:gd name="connsiteY5" fmla="*/ 326443 h 416431"/>
                          <a:gd name="connsiteX6" fmla="*/ 53637 w 1712946"/>
                          <a:gd name="connsiteY6" fmla="*/ 416431 h 416431"/>
                          <a:gd name="connsiteX7" fmla="*/ 1 w 1712946"/>
                          <a:gd name="connsiteY7" fmla="*/ 362795 h 416431"/>
                          <a:gd name="connsiteX8" fmla="*/ 0 w 1712946"/>
                          <a:gd name="connsiteY8" fmla="*/ 45520 h 416431"/>
                          <a:gd name="connsiteX0" fmla="*/ 0 w 1712946"/>
                          <a:gd name="connsiteY0" fmla="*/ 45520 h 416431"/>
                          <a:gd name="connsiteX1" fmla="*/ 67162 w 1712946"/>
                          <a:gd name="connsiteY1" fmla="*/ 0 h 416431"/>
                          <a:gd name="connsiteX2" fmla="*/ 1659051 w 1712946"/>
                          <a:gd name="connsiteY2" fmla="*/ 5411 h 416431"/>
                          <a:gd name="connsiteX3" fmla="*/ 1712687 w 1712946"/>
                          <a:gd name="connsiteY3" fmla="*/ 75279 h 416431"/>
                          <a:gd name="connsiteX4" fmla="*/ 1712687 w 1712946"/>
                          <a:gd name="connsiteY4" fmla="*/ 249583 h 416431"/>
                          <a:gd name="connsiteX5" fmla="*/ 1632925 w 1712946"/>
                          <a:gd name="connsiteY5" fmla="*/ 326443 h 416431"/>
                          <a:gd name="connsiteX6" fmla="*/ 53637 w 1712946"/>
                          <a:gd name="connsiteY6" fmla="*/ 416431 h 416431"/>
                          <a:gd name="connsiteX7" fmla="*/ 1 w 1712946"/>
                          <a:gd name="connsiteY7" fmla="*/ 362795 h 416431"/>
                          <a:gd name="connsiteX8" fmla="*/ 0 w 1712946"/>
                          <a:gd name="connsiteY8" fmla="*/ 45520 h 416431"/>
                          <a:gd name="connsiteX0" fmla="*/ 0 w 1712946"/>
                          <a:gd name="connsiteY0" fmla="*/ 45520 h 416431"/>
                          <a:gd name="connsiteX1" fmla="*/ 67162 w 1712946"/>
                          <a:gd name="connsiteY1" fmla="*/ 0 h 416431"/>
                          <a:gd name="connsiteX2" fmla="*/ 1659051 w 1712946"/>
                          <a:gd name="connsiteY2" fmla="*/ 2706 h 416431"/>
                          <a:gd name="connsiteX3" fmla="*/ 1712687 w 1712946"/>
                          <a:gd name="connsiteY3" fmla="*/ 75279 h 416431"/>
                          <a:gd name="connsiteX4" fmla="*/ 1712687 w 1712946"/>
                          <a:gd name="connsiteY4" fmla="*/ 249583 h 416431"/>
                          <a:gd name="connsiteX5" fmla="*/ 1632925 w 1712946"/>
                          <a:gd name="connsiteY5" fmla="*/ 326443 h 416431"/>
                          <a:gd name="connsiteX6" fmla="*/ 53637 w 1712946"/>
                          <a:gd name="connsiteY6" fmla="*/ 416431 h 416431"/>
                          <a:gd name="connsiteX7" fmla="*/ 1 w 1712946"/>
                          <a:gd name="connsiteY7" fmla="*/ 362795 h 416431"/>
                          <a:gd name="connsiteX8" fmla="*/ 0 w 1712946"/>
                          <a:gd name="connsiteY8" fmla="*/ 45520 h 416431"/>
                          <a:gd name="connsiteX0" fmla="*/ 0 w 1712946"/>
                          <a:gd name="connsiteY0" fmla="*/ 45520 h 416431"/>
                          <a:gd name="connsiteX1" fmla="*/ 67162 w 1712946"/>
                          <a:gd name="connsiteY1" fmla="*/ 0 h 416431"/>
                          <a:gd name="connsiteX2" fmla="*/ 1659051 w 1712946"/>
                          <a:gd name="connsiteY2" fmla="*/ 2706 h 416431"/>
                          <a:gd name="connsiteX3" fmla="*/ 1712687 w 1712946"/>
                          <a:gd name="connsiteY3" fmla="*/ 42815 h 416431"/>
                          <a:gd name="connsiteX4" fmla="*/ 1712687 w 1712946"/>
                          <a:gd name="connsiteY4" fmla="*/ 249583 h 416431"/>
                          <a:gd name="connsiteX5" fmla="*/ 1632925 w 1712946"/>
                          <a:gd name="connsiteY5" fmla="*/ 326443 h 416431"/>
                          <a:gd name="connsiteX6" fmla="*/ 53637 w 1712946"/>
                          <a:gd name="connsiteY6" fmla="*/ 416431 h 416431"/>
                          <a:gd name="connsiteX7" fmla="*/ 1 w 1712946"/>
                          <a:gd name="connsiteY7" fmla="*/ 362795 h 416431"/>
                          <a:gd name="connsiteX8" fmla="*/ 0 w 1712946"/>
                          <a:gd name="connsiteY8" fmla="*/ 45520 h 416431"/>
                          <a:gd name="connsiteX0" fmla="*/ 0 w 1712946"/>
                          <a:gd name="connsiteY0" fmla="*/ 45520 h 416431"/>
                          <a:gd name="connsiteX1" fmla="*/ 67162 w 1712946"/>
                          <a:gd name="connsiteY1" fmla="*/ 0 h 416431"/>
                          <a:gd name="connsiteX2" fmla="*/ 1659051 w 1712946"/>
                          <a:gd name="connsiteY2" fmla="*/ 1 h 416431"/>
                          <a:gd name="connsiteX3" fmla="*/ 1712687 w 1712946"/>
                          <a:gd name="connsiteY3" fmla="*/ 42815 h 416431"/>
                          <a:gd name="connsiteX4" fmla="*/ 1712687 w 1712946"/>
                          <a:gd name="connsiteY4" fmla="*/ 249583 h 416431"/>
                          <a:gd name="connsiteX5" fmla="*/ 1632925 w 1712946"/>
                          <a:gd name="connsiteY5" fmla="*/ 326443 h 416431"/>
                          <a:gd name="connsiteX6" fmla="*/ 53637 w 1712946"/>
                          <a:gd name="connsiteY6" fmla="*/ 416431 h 416431"/>
                          <a:gd name="connsiteX7" fmla="*/ 1 w 1712946"/>
                          <a:gd name="connsiteY7" fmla="*/ 362795 h 416431"/>
                          <a:gd name="connsiteX8" fmla="*/ 0 w 1712946"/>
                          <a:gd name="connsiteY8" fmla="*/ 45520 h 416431"/>
                          <a:gd name="connsiteX0" fmla="*/ 0 w 1720999"/>
                          <a:gd name="connsiteY0" fmla="*/ 45520 h 416431"/>
                          <a:gd name="connsiteX1" fmla="*/ 67162 w 1720999"/>
                          <a:gd name="connsiteY1" fmla="*/ 0 h 416431"/>
                          <a:gd name="connsiteX2" fmla="*/ 1659051 w 1720999"/>
                          <a:gd name="connsiteY2" fmla="*/ 1 h 416431"/>
                          <a:gd name="connsiteX3" fmla="*/ 1712687 w 1720999"/>
                          <a:gd name="connsiteY3" fmla="*/ 42815 h 416431"/>
                          <a:gd name="connsiteX4" fmla="*/ 1720803 w 1720999"/>
                          <a:gd name="connsiteY4" fmla="*/ 249583 h 416431"/>
                          <a:gd name="connsiteX5" fmla="*/ 1632925 w 1720999"/>
                          <a:gd name="connsiteY5" fmla="*/ 326443 h 416431"/>
                          <a:gd name="connsiteX6" fmla="*/ 53637 w 1720999"/>
                          <a:gd name="connsiteY6" fmla="*/ 416431 h 416431"/>
                          <a:gd name="connsiteX7" fmla="*/ 1 w 1720999"/>
                          <a:gd name="connsiteY7" fmla="*/ 362795 h 416431"/>
                          <a:gd name="connsiteX8" fmla="*/ 0 w 1720999"/>
                          <a:gd name="connsiteY8" fmla="*/ 45520 h 416431"/>
                          <a:gd name="connsiteX0" fmla="*/ 0 w 1720999"/>
                          <a:gd name="connsiteY0" fmla="*/ 45967 h 416878"/>
                          <a:gd name="connsiteX1" fmla="*/ 67162 w 1720999"/>
                          <a:gd name="connsiteY1" fmla="*/ 447 h 416878"/>
                          <a:gd name="connsiteX2" fmla="*/ 1659051 w 1720999"/>
                          <a:gd name="connsiteY2" fmla="*/ 448 h 416878"/>
                          <a:gd name="connsiteX3" fmla="*/ 1718097 w 1720999"/>
                          <a:gd name="connsiteY3" fmla="*/ 24325 h 416878"/>
                          <a:gd name="connsiteX4" fmla="*/ 1720803 w 1720999"/>
                          <a:gd name="connsiteY4" fmla="*/ 250030 h 416878"/>
                          <a:gd name="connsiteX5" fmla="*/ 1632925 w 1720999"/>
                          <a:gd name="connsiteY5" fmla="*/ 326890 h 416878"/>
                          <a:gd name="connsiteX6" fmla="*/ 53637 w 1720999"/>
                          <a:gd name="connsiteY6" fmla="*/ 416878 h 416878"/>
                          <a:gd name="connsiteX7" fmla="*/ 1 w 1720999"/>
                          <a:gd name="connsiteY7" fmla="*/ 363242 h 416878"/>
                          <a:gd name="connsiteX8" fmla="*/ 0 w 1720999"/>
                          <a:gd name="connsiteY8" fmla="*/ 45967 h 416878"/>
                          <a:gd name="connsiteX0" fmla="*/ 0 w 1720999"/>
                          <a:gd name="connsiteY0" fmla="*/ 61751 h 432662"/>
                          <a:gd name="connsiteX1" fmla="*/ 67162 w 1720999"/>
                          <a:gd name="connsiteY1" fmla="*/ 16231 h 432662"/>
                          <a:gd name="connsiteX2" fmla="*/ 1659051 w 1720999"/>
                          <a:gd name="connsiteY2" fmla="*/ 0 h 432662"/>
                          <a:gd name="connsiteX3" fmla="*/ 1718097 w 1720999"/>
                          <a:gd name="connsiteY3" fmla="*/ 40109 h 432662"/>
                          <a:gd name="connsiteX4" fmla="*/ 1720803 w 1720999"/>
                          <a:gd name="connsiteY4" fmla="*/ 265814 h 432662"/>
                          <a:gd name="connsiteX5" fmla="*/ 1632925 w 1720999"/>
                          <a:gd name="connsiteY5" fmla="*/ 342674 h 432662"/>
                          <a:gd name="connsiteX6" fmla="*/ 53637 w 1720999"/>
                          <a:gd name="connsiteY6" fmla="*/ 432662 h 432662"/>
                          <a:gd name="connsiteX7" fmla="*/ 1 w 1720999"/>
                          <a:gd name="connsiteY7" fmla="*/ 379026 h 432662"/>
                          <a:gd name="connsiteX8" fmla="*/ 0 w 1720999"/>
                          <a:gd name="connsiteY8" fmla="*/ 61751 h 432662"/>
                          <a:gd name="connsiteX0" fmla="*/ 0 w 1720999"/>
                          <a:gd name="connsiteY0" fmla="*/ 61751 h 432662"/>
                          <a:gd name="connsiteX1" fmla="*/ 67162 w 1720999"/>
                          <a:gd name="connsiteY1" fmla="*/ 10820 h 432662"/>
                          <a:gd name="connsiteX2" fmla="*/ 1659051 w 1720999"/>
                          <a:gd name="connsiteY2" fmla="*/ 0 h 432662"/>
                          <a:gd name="connsiteX3" fmla="*/ 1718097 w 1720999"/>
                          <a:gd name="connsiteY3" fmla="*/ 40109 h 432662"/>
                          <a:gd name="connsiteX4" fmla="*/ 1720803 w 1720999"/>
                          <a:gd name="connsiteY4" fmla="*/ 265814 h 432662"/>
                          <a:gd name="connsiteX5" fmla="*/ 1632925 w 1720999"/>
                          <a:gd name="connsiteY5" fmla="*/ 342674 h 432662"/>
                          <a:gd name="connsiteX6" fmla="*/ 53637 w 1720999"/>
                          <a:gd name="connsiteY6" fmla="*/ 432662 h 432662"/>
                          <a:gd name="connsiteX7" fmla="*/ 1 w 1720999"/>
                          <a:gd name="connsiteY7" fmla="*/ 379026 h 432662"/>
                          <a:gd name="connsiteX8" fmla="*/ 0 w 1720999"/>
                          <a:gd name="connsiteY8" fmla="*/ 61751 h 432662"/>
                          <a:gd name="connsiteX0" fmla="*/ 0 w 1720999"/>
                          <a:gd name="connsiteY0" fmla="*/ 61751 h 432662"/>
                          <a:gd name="connsiteX1" fmla="*/ 67162 w 1720999"/>
                          <a:gd name="connsiteY1" fmla="*/ 5409 h 432662"/>
                          <a:gd name="connsiteX2" fmla="*/ 1659051 w 1720999"/>
                          <a:gd name="connsiteY2" fmla="*/ 0 h 432662"/>
                          <a:gd name="connsiteX3" fmla="*/ 1718097 w 1720999"/>
                          <a:gd name="connsiteY3" fmla="*/ 40109 h 432662"/>
                          <a:gd name="connsiteX4" fmla="*/ 1720803 w 1720999"/>
                          <a:gd name="connsiteY4" fmla="*/ 265814 h 432662"/>
                          <a:gd name="connsiteX5" fmla="*/ 1632925 w 1720999"/>
                          <a:gd name="connsiteY5" fmla="*/ 342674 h 432662"/>
                          <a:gd name="connsiteX6" fmla="*/ 53637 w 1720999"/>
                          <a:gd name="connsiteY6" fmla="*/ 432662 h 432662"/>
                          <a:gd name="connsiteX7" fmla="*/ 1 w 1720999"/>
                          <a:gd name="connsiteY7" fmla="*/ 379026 h 432662"/>
                          <a:gd name="connsiteX8" fmla="*/ 0 w 1720999"/>
                          <a:gd name="connsiteY8" fmla="*/ 61751 h 432662"/>
                          <a:gd name="connsiteX0" fmla="*/ 0 w 1720999"/>
                          <a:gd name="connsiteY0" fmla="*/ 61751 h 432662"/>
                          <a:gd name="connsiteX1" fmla="*/ 67162 w 1720999"/>
                          <a:gd name="connsiteY1" fmla="*/ 5409 h 432662"/>
                          <a:gd name="connsiteX2" fmla="*/ 1659051 w 1720999"/>
                          <a:gd name="connsiteY2" fmla="*/ 0 h 432662"/>
                          <a:gd name="connsiteX3" fmla="*/ 1718097 w 1720999"/>
                          <a:gd name="connsiteY3" fmla="*/ 40109 h 432662"/>
                          <a:gd name="connsiteX4" fmla="*/ 1720803 w 1720999"/>
                          <a:gd name="connsiteY4" fmla="*/ 265814 h 432662"/>
                          <a:gd name="connsiteX5" fmla="*/ 1632925 w 1720999"/>
                          <a:gd name="connsiteY5" fmla="*/ 342674 h 432662"/>
                          <a:gd name="connsiteX6" fmla="*/ 53637 w 1720999"/>
                          <a:gd name="connsiteY6" fmla="*/ 432662 h 432662"/>
                          <a:gd name="connsiteX7" fmla="*/ 1 w 1720999"/>
                          <a:gd name="connsiteY7" fmla="*/ 379026 h 432662"/>
                          <a:gd name="connsiteX8" fmla="*/ 0 w 1720999"/>
                          <a:gd name="connsiteY8" fmla="*/ 61751 h 432662"/>
                          <a:gd name="connsiteX0" fmla="*/ 0 w 1720999"/>
                          <a:gd name="connsiteY0" fmla="*/ 61751 h 432662"/>
                          <a:gd name="connsiteX1" fmla="*/ 67162 w 1720999"/>
                          <a:gd name="connsiteY1" fmla="*/ 5409 h 432662"/>
                          <a:gd name="connsiteX2" fmla="*/ 1659051 w 1720999"/>
                          <a:gd name="connsiteY2" fmla="*/ 0 h 432662"/>
                          <a:gd name="connsiteX3" fmla="*/ 1718097 w 1720999"/>
                          <a:gd name="connsiteY3" fmla="*/ 40109 h 432662"/>
                          <a:gd name="connsiteX4" fmla="*/ 1720803 w 1720999"/>
                          <a:gd name="connsiteY4" fmla="*/ 265814 h 432662"/>
                          <a:gd name="connsiteX5" fmla="*/ 1632925 w 1720999"/>
                          <a:gd name="connsiteY5" fmla="*/ 342674 h 432662"/>
                          <a:gd name="connsiteX6" fmla="*/ 53637 w 1720999"/>
                          <a:gd name="connsiteY6" fmla="*/ 432662 h 432662"/>
                          <a:gd name="connsiteX7" fmla="*/ 1 w 1720999"/>
                          <a:gd name="connsiteY7" fmla="*/ 379026 h 432662"/>
                          <a:gd name="connsiteX8" fmla="*/ 0 w 1720999"/>
                          <a:gd name="connsiteY8" fmla="*/ 61751 h 432662"/>
                          <a:gd name="connsiteX0" fmla="*/ 0 w 1720999"/>
                          <a:gd name="connsiteY0" fmla="*/ 61751 h 432662"/>
                          <a:gd name="connsiteX1" fmla="*/ 1659051 w 1720999"/>
                          <a:gd name="connsiteY1" fmla="*/ 0 h 432662"/>
                          <a:gd name="connsiteX2" fmla="*/ 1718097 w 1720999"/>
                          <a:gd name="connsiteY2" fmla="*/ 40109 h 432662"/>
                          <a:gd name="connsiteX3" fmla="*/ 1720803 w 1720999"/>
                          <a:gd name="connsiteY3" fmla="*/ 265814 h 432662"/>
                          <a:gd name="connsiteX4" fmla="*/ 1632925 w 1720999"/>
                          <a:gd name="connsiteY4" fmla="*/ 342674 h 432662"/>
                          <a:gd name="connsiteX5" fmla="*/ 53637 w 1720999"/>
                          <a:gd name="connsiteY5" fmla="*/ 432662 h 432662"/>
                          <a:gd name="connsiteX6" fmla="*/ 1 w 1720999"/>
                          <a:gd name="connsiteY6" fmla="*/ 379026 h 432662"/>
                          <a:gd name="connsiteX7" fmla="*/ 0 w 1720999"/>
                          <a:gd name="connsiteY7" fmla="*/ 61751 h 432662"/>
                          <a:gd name="connsiteX0" fmla="*/ 0 w 1720999"/>
                          <a:gd name="connsiteY0" fmla="*/ 45211 h 416122"/>
                          <a:gd name="connsiteX1" fmla="*/ 1718097 w 1720999"/>
                          <a:gd name="connsiteY1" fmla="*/ 23569 h 416122"/>
                          <a:gd name="connsiteX2" fmla="*/ 1720803 w 1720999"/>
                          <a:gd name="connsiteY2" fmla="*/ 249274 h 416122"/>
                          <a:gd name="connsiteX3" fmla="*/ 1632925 w 1720999"/>
                          <a:gd name="connsiteY3" fmla="*/ 326134 h 416122"/>
                          <a:gd name="connsiteX4" fmla="*/ 53637 w 1720999"/>
                          <a:gd name="connsiteY4" fmla="*/ 416122 h 416122"/>
                          <a:gd name="connsiteX5" fmla="*/ 1 w 1720999"/>
                          <a:gd name="connsiteY5" fmla="*/ 362486 h 416122"/>
                          <a:gd name="connsiteX6" fmla="*/ 0 w 1720999"/>
                          <a:gd name="connsiteY6" fmla="*/ 45211 h 416122"/>
                          <a:gd name="connsiteX0" fmla="*/ 0 w 1720999"/>
                          <a:gd name="connsiteY0" fmla="*/ 29582 h 400493"/>
                          <a:gd name="connsiteX1" fmla="*/ 1718097 w 1720999"/>
                          <a:gd name="connsiteY1" fmla="*/ 7940 h 400493"/>
                          <a:gd name="connsiteX2" fmla="*/ 1720803 w 1720999"/>
                          <a:gd name="connsiteY2" fmla="*/ 233645 h 400493"/>
                          <a:gd name="connsiteX3" fmla="*/ 1632925 w 1720999"/>
                          <a:gd name="connsiteY3" fmla="*/ 310505 h 400493"/>
                          <a:gd name="connsiteX4" fmla="*/ 53637 w 1720999"/>
                          <a:gd name="connsiteY4" fmla="*/ 400493 h 400493"/>
                          <a:gd name="connsiteX5" fmla="*/ 1 w 1720999"/>
                          <a:gd name="connsiteY5" fmla="*/ 346857 h 400493"/>
                          <a:gd name="connsiteX6" fmla="*/ 0 w 1720999"/>
                          <a:gd name="connsiteY6" fmla="*/ 29582 h 400493"/>
                          <a:gd name="connsiteX0" fmla="*/ 0 w 1720999"/>
                          <a:gd name="connsiteY0" fmla="*/ 21642 h 392553"/>
                          <a:gd name="connsiteX1" fmla="*/ 1718097 w 1720999"/>
                          <a:gd name="connsiteY1" fmla="*/ 0 h 392553"/>
                          <a:gd name="connsiteX2" fmla="*/ 1720803 w 1720999"/>
                          <a:gd name="connsiteY2" fmla="*/ 225705 h 392553"/>
                          <a:gd name="connsiteX3" fmla="*/ 1632925 w 1720999"/>
                          <a:gd name="connsiteY3" fmla="*/ 302565 h 392553"/>
                          <a:gd name="connsiteX4" fmla="*/ 53637 w 1720999"/>
                          <a:gd name="connsiteY4" fmla="*/ 392553 h 392553"/>
                          <a:gd name="connsiteX5" fmla="*/ 1 w 1720999"/>
                          <a:gd name="connsiteY5" fmla="*/ 338917 h 392553"/>
                          <a:gd name="connsiteX6" fmla="*/ 0 w 1720999"/>
                          <a:gd name="connsiteY6" fmla="*/ 21642 h 392553"/>
                          <a:gd name="connsiteX0" fmla="*/ 0 w 1720999"/>
                          <a:gd name="connsiteY0" fmla="*/ 21642 h 392553"/>
                          <a:gd name="connsiteX1" fmla="*/ 1718097 w 1720999"/>
                          <a:gd name="connsiteY1" fmla="*/ 0 h 392553"/>
                          <a:gd name="connsiteX2" fmla="*/ 1720803 w 1720999"/>
                          <a:gd name="connsiteY2" fmla="*/ 225705 h 392553"/>
                          <a:gd name="connsiteX3" fmla="*/ 1632925 w 1720999"/>
                          <a:gd name="connsiteY3" fmla="*/ 302565 h 392553"/>
                          <a:gd name="connsiteX4" fmla="*/ 53637 w 1720999"/>
                          <a:gd name="connsiteY4" fmla="*/ 392553 h 392553"/>
                          <a:gd name="connsiteX5" fmla="*/ 1 w 1720999"/>
                          <a:gd name="connsiteY5" fmla="*/ 338917 h 392553"/>
                          <a:gd name="connsiteX6" fmla="*/ 0 w 1720999"/>
                          <a:gd name="connsiteY6" fmla="*/ 21642 h 392553"/>
                          <a:gd name="connsiteX0" fmla="*/ 0 w 1720999"/>
                          <a:gd name="connsiteY0" fmla="*/ 21642 h 392553"/>
                          <a:gd name="connsiteX1" fmla="*/ 1718097 w 1720999"/>
                          <a:gd name="connsiteY1" fmla="*/ 0 h 392553"/>
                          <a:gd name="connsiteX2" fmla="*/ 1720803 w 1720999"/>
                          <a:gd name="connsiteY2" fmla="*/ 225705 h 392553"/>
                          <a:gd name="connsiteX3" fmla="*/ 1632925 w 1720999"/>
                          <a:gd name="connsiteY3" fmla="*/ 302565 h 392553"/>
                          <a:gd name="connsiteX4" fmla="*/ 53637 w 1720999"/>
                          <a:gd name="connsiteY4" fmla="*/ 392553 h 392553"/>
                          <a:gd name="connsiteX5" fmla="*/ 1 w 1720999"/>
                          <a:gd name="connsiteY5" fmla="*/ 338917 h 392553"/>
                          <a:gd name="connsiteX6" fmla="*/ 0 w 1720999"/>
                          <a:gd name="connsiteY6" fmla="*/ 21642 h 392553"/>
                          <a:gd name="connsiteX0" fmla="*/ 0 w 1720999"/>
                          <a:gd name="connsiteY0" fmla="*/ 0 h 370911"/>
                          <a:gd name="connsiteX1" fmla="*/ 1704806 w 1720999"/>
                          <a:gd name="connsiteY1" fmla="*/ 12913 h 370911"/>
                          <a:gd name="connsiteX2" fmla="*/ 1720803 w 1720999"/>
                          <a:gd name="connsiteY2" fmla="*/ 204063 h 370911"/>
                          <a:gd name="connsiteX3" fmla="*/ 1632925 w 1720999"/>
                          <a:gd name="connsiteY3" fmla="*/ 280923 h 370911"/>
                          <a:gd name="connsiteX4" fmla="*/ 53637 w 1720999"/>
                          <a:gd name="connsiteY4" fmla="*/ 370911 h 370911"/>
                          <a:gd name="connsiteX5" fmla="*/ 1 w 1720999"/>
                          <a:gd name="connsiteY5" fmla="*/ 317275 h 370911"/>
                          <a:gd name="connsiteX6" fmla="*/ 0 w 1720999"/>
                          <a:gd name="connsiteY6" fmla="*/ 0 h 370911"/>
                          <a:gd name="connsiteX0" fmla="*/ 0 w 1720999"/>
                          <a:gd name="connsiteY0" fmla="*/ 5694 h 376605"/>
                          <a:gd name="connsiteX1" fmla="*/ 1707464 w 1720999"/>
                          <a:gd name="connsiteY1" fmla="*/ 0 h 376605"/>
                          <a:gd name="connsiteX2" fmla="*/ 1720803 w 1720999"/>
                          <a:gd name="connsiteY2" fmla="*/ 209757 h 376605"/>
                          <a:gd name="connsiteX3" fmla="*/ 1632925 w 1720999"/>
                          <a:gd name="connsiteY3" fmla="*/ 286617 h 376605"/>
                          <a:gd name="connsiteX4" fmla="*/ 53637 w 1720999"/>
                          <a:gd name="connsiteY4" fmla="*/ 376605 h 376605"/>
                          <a:gd name="connsiteX5" fmla="*/ 1 w 1720999"/>
                          <a:gd name="connsiteY5" fmla="*/ 322969 h 376605"/>
                          <a:gd name="connsiteX6" fmla="*/ 0 w 1720999"/>
                          <a:gd name="connsiteY6" fmla="*/ 5694 h 376605"/>
                          <a:gd name="connsiteX0" fmla="*/ 0 w 1720999"/>
                          <a:gd name="connsiteY0" fmla="*/ 8352 h 379263"/>
                          <a:gd name="connsiteX1" fmla="*/ 1715439 w 1720999"/>
                          <a:gd name="connsiteY1" fmla="*/ 0 h 379263"/>
                          <a:gd name="connsiteX2" fmla="*/ 1720803 w 1720999"/>
                          <a:gd name="connsiteY2" fmla="*/ 212415 h 379263"/>
                          <a:gd name="connsiteX3" fmla="*/ 1632925 w 1720999"/>
                          <a:gd name="connsiteY3" fmla="*/ 289275 h 379263"/>
                          <a:gd name="connsiteX4" fmla="*/ 53637 w 1720999"/>
                          <a:gd name="connsiteY4" fmla="*/ 379263 h 379263"/>
                          <a:gd name="connsiteX5" fmla="*/ 1 w 1720999"/>
                          <a:gd name="connsiteY5" fmla="*/ 325627 h 379263"/>
                          <a:gd name="connsiteX6" fmla="*/ 0 w 1720999"/>
                          <a:gd name="connsiteY6" fmla="*/ 8352 h 379263"/>
                          <a:gd name="connsiteX0" fmla="*/ 0 w 1723413"/>
                          <a:gd name="connsiteY0" fmla="*/ 21643 h 392554"/>
                          <a:gd name="connsiteX1" fmla="*/ 1723413 w 1723413"/>
                          <a:gd name="connsiteY1" fmla="*/ 0 h 392554"/>
                          <a:gd name="connsiteX2" fmla="*/ 1720803 w 1723413"/>
                          <a:gd name="connsiteY2" fmla="*/ 225706 h 392554"/>
                          <a:gd name="connsiteX3" fmla="*/ 1632925 w 1723413"/>
                          <a:gd name="connsiteY3" fmla="*/ 302566 h 392554"/>
                          <a:gd name="connsiteX4" fmla="*/ 53637 w 1723413"/>
                          <a:gd name="connsiteY4" fmla="*/ 392554 h 392554"/>
                          <a:gd name="connsiteX5" fmla="*/ 1 w 1723413"/>
                          <a:gd name="connsiteY5" fmla="*/ 338918 h 392554"/>
                          <a:gd name="connsiteX6" fmla="*/ 0 w 1723413"/>
                          <a:gd name="connsiteY6" fmla="*/ 21643 h 392554"/>
                          <a:gd name="connsiteX0" fmla="*/ 0 w 1723413"/>
                          <a:gd name="connsiteY0" fmla="*/ 21643 h 392554"/>
                          <a:gd name="connsiteX1" fmla="*/ 1723413 w 1723413"/>
                          <a:gd name="connsiteY1" fmla="*/ 0 h 392554"/>
                          <a:gd name="connsiteX2" fmla="*/ 1720803 w 1723413"/>
                          <a:gd name="connsiteY2" fmla="*/ 225706 h 392554"/>
                          <a:gd name="connsiteX3" fmla="*/ 1632925 w 1723413"/>
                          <a:gd name="connsiteY3" fmla="*/ 302566 h 392554"/>
                          <a:gd name="connsiteX4" fmla="*/ 53637 w 1723413"/>
                          <a:gd name="connsiteY4" fmla="*/ 392554 h 392554"/>
                          <a:gd name="connsiteX5" fmla="*/ 1 w 1723413"/>
                          <a:gd name="connsiteY5" fmla="*/ 338918 h 392554"/>
                          <a:gd name="connsiteX6" fmla="*/ 0 w 1723413"/>
                          <a:gd name="connsiteY6" fmla="*/ 21643 h 392554"/>
                          <a:gd name="connsiteX0" fmla="*/ 0 w 1723413"/>
                          <a:gd name="connsiteY0" fmla="*/ 13668 h 392554"/>
                          <a:gd name="connsiteX1" fmla="*/ 1723413 w 1723413"/>
                          <a:gd name="connsiteY1" fmla="*/ 0 h 392554"/>
                          <a:gd name="connsiteX2" fmla="*/ 1720803 w 1723413"/>
                          <a:gd name="connsiteY2" fmla="*/ 225706 h 392554"/>
                          <a:gd name="connsiteX3" fmla="*/ 1632925 w 1723413"/>
                          <a:gd name="connsiteY3" fmla="*/ 302566 h 392554"/>
                          <a:gd name="connsiteX4" fmla="*/ 53637 w 1723413"/>
                          <a:gd name="connsiteY4" fmla="*/ 392554 h 392554"/>
                          <a:gd name="connsiteX5" fmla="*/ 1 w 1723413"/>
                          <a:gd name="connsiteY5" fmla="*/ 338918 h 392554"/>
                          <a:gd name="connsiteX6" fmla="*/ 0 w 1723413"/>
                          <a:gd name="connsiteY6" fmla="*/ 13668 h 392554"/>
                          <a:gd name="connsiteX0" fmla="*/ 0 w 1723413"/>
                          <a:gd name="connsiteY0" fmla="*/ 13668 h 392554"/>
                          <a:gd name="connsiteX1" fmla="*/ 1723413 w 1723413"/>
                          <a:gd name="connsiteY1" fmla="*/ 0 h 392554"/>
                          <a:gd name="connsiteX2" fmla="*/ 1720803 w 1723413"/>
                          <a:gd name="connsiteY2" fmla="*/ 225706 h 392554"/>
                          <a:gd name="connsiteX3" fmla="*/ 1632925 w 1723413"/>
                          <a:gd name="connsiteY3" fmla="*/ 302566 h 392554"/>
                          <a:gd name="connsiteX4" fmla="*/ 53637 w 1723413"/>
                          <a:gd name="connsiteY4" fmla="*/ 392554 h 392554"/>
                          <a:gd name="connsiteX5" fmla="*/ 1 w 1723413"/>
                          <a:gd name="connsiteY5" fmla="*/ 338918 h 392554"/>
                          <a:gd name="connsiteX6" fmla="*/ 0 w 1723413"/>
                          <a:gd name="connsiteY6" fmla="*/ 13668 h 392554"/>
                          <a:gd name="connsiteX0" fmla="*/ 0 w 1723413"/>
                          <a:gd name="connsiteY0" fmla="*/ 13668 h 392554"/>
                          <a:gd name="connsiteX1" fmla="*/ 1723413 w 1723413"/>
                          <a:gd name="connsiteY1" fmla="*/ 0 h 392554"/>
                          <a:gd name="connsiteX2" fmla="*/ 1720803 w 1723413"/>
                          <a:gd name="connsiteY2" fmla="*/ 225706 h 392554"/>
                          <a:gd name="connsiteX3" fmla="*/ 1632925 w 1723413"/>
                          <a:gd name="connsiteY3" fmla="*/ 302566 h 392554"/>
                          <a:gd name="connsiteX4" fmla="*/ 53637 w 1723413"/>
                          <a:gd name="connsiteY4" fmla="*/ 392554 h 392554"/>
                          <a:gd name="connsiteX5" fmla="*/ 1 w 1723413"/>
                          <a:gd name="connsiteY5" fmla="*/ 338918 h 392554"/>
                          <a:gd name="connsiteX6" fmla="*/ 0 w 1723413"/>
                          <a:gd name="connsiteY6" fmla="*/ 13668 h 3925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23413" h="392554">
                            <a:moveTo>
                              <a:pt x="0" y="13668"/>
                            </a:moveTo>
                            <a:cubicBezTo>
                              <a:pt x="339512" y="74140"/>
                              <a:pt x="1553571" y="59025"/>
                              <a:pt x="1723413" y="0"/>
                            </a:cubicBezTo>
                            <a:lnTo>
                              <a:pt x="1720803" y="225706"/>
                            </a:lnTo>
                            <a:cubicBezTo>
                              <a:pt x="1723706" y="269843"/>
                              <a:pt x="1694478" y="302566"/>
                              <a:pt x="1632925" y="302566"/>
                            </a:cubicBezTo>
                            <a:lnTo>
                              <a:pt x="53637" y="392554"/>
                            </a:lnTo>
                            <a:cubicBezTo>
                              <a:pt x="24015" y="392554"/>
                              <a:pt x="1" y="368540"/>
                              <a:pt x="1" y="338918"/>
                            </a:cubicBezTo>
                            <a:cubicBezTo>
                              <a:pt x="1" y="243079"/>
                              <a:pt x="0" y="109507"/>
                              <a:pt x="0" y="13668"/>
                            </a:cubicBezTo>
                            <a:close/>
                          </a:path>
                        </a:pathLst>
                      </a:custGeom>
                      <a:solidFill>
                        <a:srgbClr val="68686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1" name="Rectangle 54"/>
                      <p:cNvSpPr/>
                      <p:nvPr/>
                    </p:nvSpPr>
                    <p:spPr>
                      <a:xfrm>
                        <a:off x="3607101" y="6376818"/>
                        <a:ext cx="1697383" cy="189173"/>
                      </a:xfrm>
                      <a:custGeom>
                        <a:avLst/>
                        <a:gdLst>
                          <a:gd name="connsiteX0" fmla="*/ 0 w 1620372"/>
                          <a:gd name="connsiteY0" fmla="*/ 0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0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62315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33819"/>
                          <a:gd name="connsiteY0" fmla="*/ 61463 h 195933"/>
                          <a:gd name="connsiteX1" fmla="*/ 1620372 w 1633819"/>
                          <a:gd name="connsiteY1" fmla="*/ 951 h 195933"/>
                          <a:gd name="connsiteX2" fmla="*/ 1633819 w 1633819"/>
                          <a:gd name="connsiteY2" fmla="*/ 162315 h 195933"/>
                          <a:gd name="connsiteX3" fmla="*/ 0 w 1633819"/>
                          <a:gd name="connsiteY3" fmla="*/ 195933 h 195933"/>
                          <a:gd name="connsiteX4" fmla="*/ 0 w 1633819"/>
                          <a:gd name="connsiteY4" fmla="*/ 61463 h 195933"/>
                          <a:gd name="connsiteX0" fmla="*/ 0 w 1627095"/>
                          <a:gd name="connsiteY0" fmla="*/ 61463 h 195933"/>
                          <a:gd name="connsiteX1" fmla="*/ 1620372 w 1627095"/>
                          <a:gd name="connsiteY1" fmla="*/ 951 h 195933"/>
                          <a:gd name="connsiteX2" fmla="*/ 1627095 w 1627095"/>
                          <a:gd name="connsiteY2" fmla="*/ 162315 h 195933"/>
                          <a:gd name="connsiteX3" fmla="*/ 0 w 1627095"/>
                          <a:gd name="connsiteY3" fmla="*/ 195933 h 195933"/>
                          <a:gd name="connsiteX4" fmla="*/ 0 w 1627095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100852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7436 w 1697383"/>
                          <a:gd name="connsiteY2" fmla="*/ 133499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7436 w 1697383"/>
                          <a:gd name="connsiteY2" fmla="*/ 133499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9855 w 1697383"/>
                          <a:gd name="connsiteY2" fmla="*/ 114147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89172"/>
                          <a:gd name="connsiteX1" fmla="*/ 1697383 w 1697383"/>
                          <a:gd name="connsiteY1" fmla="*/ 1015 h 189172"/>
                          <a:gd name="connsiteX2" fmla="*/ 1669855 w 1697383"/>
                          <a:gd name="connsiteY2" fmla="*/ 114147 h 189172"/>
                          <a:gd name="connsiteX3" fmla="*/ 67234 w 1697383"/>
                          <a:gd name="connsiteY3" fmla="*/ 189172 h 189172"/>
                          <a:gd name="connsiteX4" fmla="*/ 0 w 1697383"/>
                          <a:gd name="connsiteY4" fmla="*/ 52818 h 1891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97383" h="189172">
                            <a:moveTo>
                              <a:pt x="0" y="52818"/>
                            </a:moveTo>
                            <a:cubicBezTo>
                              <a:pt x="580466" y="113329"/>
                              <a:pt x="1157259" y="-12431"/>
                              <a:pt x="1697383" y="1015"/>
                            </a:cubicBezTo>
                            <a:cubicBezTo>
                              <a:pt x="1652047" y="39371"/>
                              <a:pt x="1665372" y="87254"/>
                              <a:pt x="1669855" y="114147"/>
                            </a:cubicBezTo>
                            <a:lnTo>
                              <a:pt x="67234" y="189172"/>
                            </a:lnTo>
                            <a:cubicBezTo>
                              <a:pt x="51546" y="142108"/>
                              <a:pt x="60767" y="106606"/>
                              <a:pt x="0" y="52818"/>
                            </a:cubicBezTo>
                            <a:close/>
                          </a:path>
                        </a:pathLst>
                      </a:custGeom>
                      <a:solidFill>
                        <a:srgbClr val="868686"/>
                      </a:solidFill>
                      <a:ln>
                        <a:noFill/>
                      </a:ln>
                      <a:effectLst>
                        <a:innerShdw dist="12700" dir="16200000">
                          <a:srgbClr val="7C7C7C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2" name="Rectangle 54"/>
                      <p:cNvSpPr/>
                      <p:nvPr/>
                    </p:nvSpPr>
                    <p:spPr>
                      <a:xfrm>
                        <a:off x="3623552" y="6192789"/>
                        <a:ext cx="1690126" cy="253299"/>
                      </a:xfrm>
                      <a:custGeom>
                        <a:avLst/>
                        <a:gdLst>
                          <a:gd name="connsiteX0" fmla="*/ 0 w 1620372"/>
                          <a:gd name="connsiteY0" fmla="*/ 0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0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62315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33819"/>
                          <a:gd name="connsiteY0" fmla="*/ 61463 h 195933"/>
                          <a:gd name="connsiteX1" fmla="*/ 1620372 w 1633819"/>
                          <a:gd name="connsiteY1" fmla="*/ 951 h 195933"/>
                          <a:gd name="connsiteX2" fmla="*/ 1633819 w 1633819"/>
                          <a:gd name="connsiteY2" fmla="*/ 162315 h 195933"/>
                          <a:gd name="connsiteX3" fmla="*/ 0 w 1633819"/>
                          <a:gd name="connsiteY3" fmla="*/ 195933 h 195933"/>
                          <a:gd name="connsiteX4" fmla="*/ 0 w 1633819"/>
                          <a:gd name="connsiteY4" fmla="*/ 61463 h 195933"/>
                          <a:gd name="connsiteX0" fmla="*/ 0 w 1627095"/>
                          <a:gd name="connsiteY0" fmla="*/ 61463 h 195933"/>
                          <a:gd name="connsiteX1" fmla="*/ 1620372 w 1627095"/>
                          <a:gd name="connsiteY1" fmla="*/ 951 h 195933"/>
                          <a:gd name="connsiteX2" fmla="*/ 1627095 w 1627095"/>
                          <a:gd name="connsiteY2" fmla="*/ 162315 h 195933"/>
                          <a:gd name="connsiteX3" fmla="*/ 0 w 1627095"/>
                          <a:gd name="connsiteY3" fmla="*/ 195933 h 195933"/>
                          <a:gd name="connsiteX4" fmla="*/ 0 w 1627095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100852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7436 w 1697383"/>
                          <a:gd name="connsiteY2" fmla="*/ 133499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7436 w 1697383"/>
                          <a:gd name="connsiteY2" fmla="*/ 133499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85288"/>
                          <a:gd name="connsiteY0" fmla="*/ 45618 h 199874"/>
                          <a:gd name="connsiteX1" fmla="*/ 1685288 w 1685288"/>
                          <a:gd name="connsiteY1" fmla="*/ 1072 h 199874"/>
                          <a:gd name="connsiteX2" fmla="*/ 1655341 w 1685288"/>
                          <a:gd name="connsiteY2" fmla="*/ 133556 h 199874"/>
                          <a:gd name="connsiteX3" fmla="*/ 60944 w 1685288"/>
                          <a:gd name="connsiteY3" fmla="*/ 199874 h 199874"/>
                          <a:gd name="connsiteX4" fmla="*/ 0 w 1685288"/>
                          <a:gd name="connsiteY4" fmla="*/ 45618 h 199874"/>
                          <a:gd name="connsiteX0" fmla="*/ 0 w 1690126"/>
                          <a:gd name="connsiteY0" fmla="*/ 98518 h 252774"/>
                          <a:gd name="connsiteX1" fmla="*/ 1690126 w 1690126"/>
                          <a:gd name="connsiteY1" fmla="*/ 753 h 252774"/>
                          <a:gd name="connsiteX2" fmla="*/ 1655341 w 1690126"/>
                          <a:gd name="connsiteY2" fmla="*/ 186456 h 252774"/>
                          <a:gd name="connsiteX3" fmla="*/ 60944 w 1690126"/>
                          <a:gd name="connsiteY3" fmla="*/ 252774 h 252774"/>
                          <a:gd name="connsiteX4" fmla="*/ 0 w 1690126"/>
                          <a:gd name="connsiteY4" fmla="*/ 98518 h 252774"/>
                          <a:gd name="connsiteX0" fmla="*/ 0 w 1690126"/>
                          <a:gd name="connsiteY0" fmla="*/ 98518 h 252774"/>
                          <a:gd name="connsiteX1" fmla="*/ 1690126 w 1690126"/>
                          <a:gd name="connsiteY1" fmla="*/ 753 h 252774"/>
                          <a:gd name="connsiteX2" fmla="*/ 1655341 w 1690126"/>
                          <a:gd name="connsiteY2" fmla="*/ 171941 h 252774"/>
                          <a:gd name="connsiteX3" fmla="*/ 60944 w 1690126"/>
                          <a:gd name="connsiteY3" fmla="*/ 252774 h 252774"/>
                          <a:gd name="connsiteX4" fmla="*/ 0 w 1690126"/>
                          <a:gd name="connsiteY4" fmla="*/ 98518 h 252774"/>
                          <a:gd name="connsiteX0" fmla="*/ 0 w 1690126"/>
                          <a:gd name="connsiteY0" fmla="*/ 99043 h 253299"/>
                          <a:gd name="connsiteX1" fmla="*/ 1690126 w 1690126"/>
                          <a:gd name="connsiteY1" fmla="*/ 1278 h 253299"/>
                          <a:gd name="connsiteX2" fmla="*/ 1655341 w 1690126"/>
                          <a:gd name="connsiteY2" fmla="*/ 172466 h 253299"/>
                          <a:gd name="connsiteX3" fmla="*/ 60944 w 1690126"/>
                          <a:gd name="connsiteY3" fmla="*/ 253299 h 253299"/>
                          <a:gd name="connsiteX4" fmla="*/ 0 w 1690126"/>
                          <a:gd name="connsiteY4" fmla="*/ 99043 h 2532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90126" h="253299">
                            <a:moveTo>
                              <a:pt x="0" y="99043"/>
                            </a:moveTo>
                            <a:cubicBezTo>
                              <a:pt x="582885" y="84564"/>
                              <a:pt x="1150002" y="-12168"/>
                              <a:pt x="1690126" y="1278"/>
                            </a:cubicBezTo>
                            <a:cubicBezTo>
                              <a:pt x="1644790" y="39634"/>
                              <a:pt x="1650858" y="145573"/>
                              <a:pt x="1655341" y="172466"/>
                            </a:cubicBezTo>
                            <a:lnTo>
                              <a:pt x="60944" y="253299"/>
                            </a:lnTo>
                            <a:cubicBezTo>
                              <a:pt x="59771" y="200429"/>
                              <a:pt x="60767" y="152831"/>
                              <a:pt x="0" y="99043"/>
                            </a:cubicBezTo>
                            <a:close/>
                          </a:path>
                        </a:pathLst>
                      </a:custGeom>
                      <a:solidFill>
                        <a:srgbClr val="868686"/>
                      </a:solidFill>
                      <a:ln>
                        <a:noFill/>
                      </a:ln>
                      <a:effectLst>
                        <a:innerShdw dist="12700" dir="16200000">
                          <a:srgbClr val="7C7C7C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3" name="Rectangle 54"/>
                      <p:cNvSpPr/>
                      <p:nvPr/>
                    </p:nvSpPr>
                    <p:spPr>
                      <a:xfrm>
                        <a:off x="3610004" y="6025573"/>
                        <a:ext cx="1697383" cy="199817"/>
                      </a:xfrm>
                      <a:custGeom>
                        <a:avLst/>
                        <a:gdLst>
                          <a:gd name="connsiteX0" fmla="*/ 0 w 1620372"/>
                          <a:gd name="connsiteY0" fmla="*/ 0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0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0512 h 194982"/>
                          <a:gd name="connsiteX1" fmla="*/ 1620372 w 1620372"/>
                          <a:gd name="connsiteY1" fmla="*/ 0 h 194982"/>
                          <a:gd name="connsiteX2" fmla="*/ 1620372 w 1620372"/>
                          <a:gd name="connsiteY2" fmla="*/ 194982 h 194982"/>
                          <a:gd name="connsiteX3" fmla="*/ 0 w 1620372"/>
                          <a:gd name="connsiteY3" fmla="*/ 194982 h 194982"/>
                          <a:gd name="connsiteX4" fmla="*/ 0 w 1620372"/>
                          <a:gd name="connsiteY4" fmla="*/ 60512 h 194982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20372 w 1620372"/>
                          <a:gd name="connsiteY2" fmla="*/ 195933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62315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33819"/>
                          <a:gd name="connsiteY0" fmla="*/ 61463 h 195933"/>
                          <a:gd name="connsiteX1" fmla="*/ 1620372 w 1633819"/>
                          <a:gd name="connsiteY1" fmla="*/ 951 h 195933"/>
                          <a:gd name="connsiteX2" fmla="*/ 1633819 w 1633819"/>
                          <a:gd name="connsiteY2" fmla="*/ 162315 h 195933"/>
                          <a:gd name="connsiteX3" fmla="*/ 0 w 1633819"/>
                          <a:gd name="connsiteY3" fmla="*/ 195933 h 195933"/>
                          <a:gd name="connsiteX4" fmla="*/ 0 w 1633819"/>
                          <a:gd name="connsiteY4" fmla="*/ 61463 h 195933"/>
                          <a:gd name="connsiteX0" fmla="*/ 0 w 1627095"/>
                          <a:gd name="connsiteY0" fmla="*/ 61463 h 195933"/>
                          <a:gd name="connsiteX1" fmla="*/ 1620372 w 1627095"/>
                          <a:gd name="connsiteY1" fmla="*/ 951 h 195933"/>
                          <a:gd name="connsiteX2" fmla="*/ 1627095 w 1627095"/>
                          <a:gd name="connsiteY2" fmla="*/ 162315 h 195933"/>
                          <a:gd name="connsiteX3" fmla="*/ 0 w 1627095"/>
                          <a:gd name="connsiteY3" fmla="*/ 195933 h 195933"/>
                          <a:gd name="connsiteX4" fmla="*/ 0 w 1627095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195933"/>
                          <a:gd name="connsiteX1" fmla="*/ 1620372 w 1620372"/>
                          <a:gd name="connsiteY1" fmla="*/ 951 h 195933"/>
                          <a:gd name="connsiteX2" fmla="*/ 1613648 w 1620372"/>
                          <a:gd name="connsiteY2" fmla="*/ 142144 h 195933"/>
                          <a:gd name="connsiteX3" fmla="*/ 0 w 1620372"/>
                          <a:gd name="connsiteY3" fmla="*/ 195933 h 195933"/>
                          <a:gd name="connsiteX4" fmla="*/ 0 w 1620372"/>
                          <a:gd name="connsiteY4" fmla="*/ 61463 h 195933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20372"/>
                          <a:gd name="connsiteY0" fmla="*/ 61463 h 202656"/>
                          <a:gd name="connsiteX1" fmla="*/ 1620372 w 1620372"/>
                          <a:gd name="connsiteY1" fmla="*/ 951 h 202656"/>
                          <a:gd name="connsiteX2" fmla="*/ 1613648 w 1620372"/>
                          <a:gd name="connsiteY2" fmla="*/ 142144 h 202656"/>
                          <a:gd name="connsiteX3" fmla="*/ 47064 w 1620372"/>
                          <a:gd name="connsiteY3" fmla="*/ 202656 h 202656"/>
                          <a:gd name="connsiteX4" fmla="*/ 0 w 1620372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100852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74160"/>
                          <a:gd name="connsiteY0" fmla="*/ 61463 h 202656"/>
                          <a:gd name="connsiteX1" fmla="*/ 1674160 w 1674160"/>
                          <a:gd name="connsiteY1" fmla="*/ 951 h 202656"/>
                          <a:gd name="connsiteX2" fmla="*/ 1667436 w 1674160"/>
                          <a:gd name="connsiteY2" fmla="*/ 142144 h 202656"/>
                          <a:gd name="connsiteX3" fmla="*/ 67234 w 1674160"/>
                          <a:gd name="connsiteY3" fmla="*/ 202656 h 202656"/>
                          <a:gd name="connsiteX4" fmla="*/ 0 w 1674160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61463 h 202656"/>
                          <a:gd name="connsiteX1" fmla="*/ 1697383 w 1697383"/>
                          <a:gd name="connsiteY1" fmla="*/ 951 h 202656"/>
                          <a:gd name="connsiteX2" fmla="*/ 1667436 w 1697383"/>
                          <a:gd name="connsiteY2" fmla="*/ 142144 h 202656"/>
                          <a:gd name="connsiteX3" fmla="*/ 67234 w 1697383"/>
                          <a:gd name="connsiteY3" fmla="*/ 202656 h 202656"/>
                          <a:gd name="connsiteX4" fmla="*/ 0 w 1697383"/>
                          <a:gd name="connsiteY4" fmla="*/ 61463 h 202656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7436 w 1697383"/>
                          <a:gd name="connsiteY2" fmla="*/ 133499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94011"/>
                          <a:gd name="connsiteX1" fmla="*/ 1697383 w 1697383"/>
                          <a:gd name="connsiteY1" fmla="*/ 1015 h 194011"/>
                          <a:gd name="connsiteX2" fmla="*/ 1667436 w 1697383"/>
                          <a:gd name="connsiteY2" fmla="*/ 133499 h 194011"/>
                          <a:gd name="connsiteX3" fmla="*/ 67234 w 1697383"/>
                          <a:gd name="connsiteY3" fmla="*/ 194011 h 194011"/>
                          <a:gd name="connsiteX4" fmla="*/ 0 w 1697383"/>
                          <a:gd name="connsiteY4" fmla="*/ 52818 h 194011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  <a:gd name="connsiteX0" fmla="*/ 0 w 1697383"/>
                          <a:gd name="connsiteY0" fmla="*/ 52818 h 199817"/>
                          <a:gd name="connsiteX1" fmla="*/ 1697383 w 1697383"/>
                          <a:gd name="connsiteY1" fmla="*/ 1015 h 199817"/>
                          <a:gd name="connsiteX2" fmla="*/ 1667436 w 1697383"/>
                          <a:gd name="connsiteY2" fmla="*/ 133499 h 199817"/>
                          <a:gd name="connsiteX3" fmla="*/ 73039 w 1697383"/>
                          <a:gd name="connsiteY3" fmla="*/ 199817 h 199817"/>
                          <a:gd name="connsiteX4" fmla="*/ 0 w 1697383"/>
                          <a:gd name="connsiteY4" fmla="*/ 52818 h 1998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97383" h="199817">
                            <a:moveTo>
                              <a:pt x="0" y="52818"/>
                            </a:moveTo>
                            <a:cubicBezTo>
                              <a:pt x="580466" y="113329"/>
                              <a:pt x="1157259" y="-12431"/>
                              <a:pt x="1697383" y="1015"/>
                            </a:cubicBezTo>
                            <a:cubicBezTo>
                              <a:pt x="1652047" y="39371"/>
                              <a:pt x="1662953" y="106606"/>
                              <a:pt x="1667436" y="133499"/>
                            </a:cubicBezTo>
                            <a:lnTo>
                              <a:pt x="73039" y="199817"/>
                            </a:lnTo>
                            <a:cubicBezTo>
                              <a:pt x="71866" y="146947"/>
                              <a:pt x="57864" y="109509"/>
                              <a:pt x="0" y="52818"/>
                            </a:cubicBezTo>
                            <a:close/>
                          </a:path>
                        </a:pathLst>
                      </a:custGeom>
                      <a:solidFill>
                        <a:srgbClr val="868686"/>
                      </a:solidFill>
                      <a:ln>
                        <a:noFill/>
                      </a:ln>
                      <a:effectLst>
                        <a:innerShdw dist="12700" dir="16200000">
                          <a:srgbClr val="7C7C7C"/>
                        </a:inn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" name="Rounded Rectangle 193"/>
                      <p:cNvSpPr/>
                      <p:nvPr/>
                    </p:nvSpPr>
                    <p:spPr>
                      <a:xfrm rot="21385276">
                        <a:off x="3606905" y="5977480"/>
                        <a:ext cx="1734669" cy="10421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68686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5" name="Rounded Rectangle 194"/>
                      <p:cNvSpPr/>
                      <p:nvPr/>
                    </p:nvSpPr>
                    <p:spPr>
                      <a:xfrm rot="21385276">
                        <a:off x="3589489" y="6346142"/>
                        <a:ext cx="1734669" cy="10421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68686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6" name="Rounded Rectangle 195"/>
                      <p:cNvSpPr/>
                      <p:nvPr/>
                    </p:nvSpPr>
                    <p:spPr>
                      <a:xfrm rot="21385276">
                        <a:off x="3596747" y="6507251"/>
                        <a:ext cx="1734669" cy="10421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68686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7" name="Rounded Rectangle 196"/>
                      <p:cNvSpPr/>
                      <p:nvPr/>
                    </p:nvSpPr>
                    <p:spPr>
                      <a:xfrm rot="21385276">
                        <a:off x="3605455" y="6153103"/>
                        <a:ext cx="1734669" cy="104216"/>
                      </a:xfrm>
                      <a:prstGeom prst="roundRect">
                        <a:avLst>
                          <a:gd name="adj" fmla="val 50000"/>
                        </a:avLst>
                      </a:prstGeom>
                      <a:solidFill>
                        <a:srgbClr val="68686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8" name="Rectangle 53"/>
                      <p:cNvSpPr/>
                      <p:nvPr/>
                    </p:nvSpPr>
                    <p:spPr>
                      <a:xfrm>
                        <a:off x="3625414" y="6669742"/>
                        <a:ext cx="1709514" cy="504263"/>
                      </a:xfrm>
                      <a:custGeom>
                        <a:avLst/>
                        <a:gdLst>
                          <a:gd name="connsiteX0" fmla="*/ 0 w 1586753"/>
                          <a:gd name="connsiteY0" fmla="*/ 0 h 463923"/>
                          <a:gd name="connsiteX1" fmla="*/ 1586753 w 1586753"/>
                          <a:gd name="connsiteY1" fmla="*/ 0 h 463923"/>
                          <a:gd name="connsiteX2" fmla="*/ 1586753 w 1586753"/>
                          <a:gd name="connsiteY2" fmla="*/ 463923 h 463923"/>
                          <a:gd name="connsiteX3" fmla="*/ 0 w 1586753"/>
                          <a:gd name="connsiteY3" fmla="*/ 463923 h 463923"/>
                          <a:gd name="connsiteX4" fmla="*/ 0 w 1586753"/>
                          <a:gd name="connsiteY4" fmla="*/ 0 h 463923"/>
                          <a:gd name="connsiteX0" fmla="*/ 0 w 1586753"/>
                          <a:gd name="connsiteY0" fmla="*/ 0 h 463923"/>
                          <a:gd name="connsiteX1" fmla="*/ 1586753 w 1586753"/>
                          <a:gd name="connsiteY1" fmla="*/ 0 h 463923"/>
                          <a:gd name="connsiteX2" fmla="*/ 1586753 w 1586753"/>
                          <a:gd name="connsiteY2" fmla="*/ 463923 h 463923"/>
                          <a:gd name="connsiteX3" fmla="*/ 363070 w 1586753"/>
                          <a:gd name="connsiteY3" fmla="*/ 457199 h 463923"/>
                          <a:gd name="connsiteX4" fmla="*/ 0 w 1586753"/>
                          <a:gd name="connsiteY4" fmla="*/ 0 h 463923"/>
                          <a:gd name="connsiteX0" fmla="*/ 0 w 1586753"/>
                          <a:gd name="connsiteY0" fmla="*/ 0 h 457199"/>
                          <a:gd name="connsiteX1" fmla="*/ 1586753 w 1586753"/>
                          <a:gd name="connsiteY1" fmla="*/ 0 h 457199"/>
                          <a:gd name="connsiteX2" fmla="*/ 1264024 w 1586753"/>
                          <a:gd name="connsiteY2" fmla="*/ 457199 h 457199"/>
                          <a:gd name="connsiteX3" fmla="*/ 363070 w 1586753"/>
                          <a:gd name="connsiteY3" fmla="*/ 457199 h 457199"/>
                          <a:gd name="connsiteX4" fmla="*/ 0 w 1586753"/>
                          <a:gd name="connsiteY4" fmla="*/ 0 h 457199"/>
                          <a:gd name="connsiteX0" fmla="*/ 0 w 1586753"/>
                          <a:gd name="connsiteY0" fmla="*/ 0 h 457199"/>
                          <a:gd name="connsiteX1" fmla="*/ 1586753 w 1586753"/>
                          <a:gd name="connsiteY1" fmla="*/ 0 h 457199"/>
                          <a:gd name="connsiteX2" fmla="*/ 1264024 w 1586753"/>
                          <a:gd name="connsiteY2" fmla="*/ 457199 h 457199"/>
                          <a:gd name="connsiteX3" fmla="*/ 363070 w 1586753"/>
                          <a:gd name="connsiteY3" fmla="*/ 457199 h 457199"/>
                          <a:gd name="connsiteX4" fmla="*/ 6724 w 1586753"/>
                          <a:gd name="connsiteY4" fmla="*/ 242047 h 457199"/>
                          <a:gd name="connsiteX5" fmla="*/ 0 w 1586753"/>
                          <a:gd name="connsiteY5" fmla="*/ 0 h 457199"/>
                          <a:gd name="connsiteX0" fmla="*/ 0 w 1586753"/>
                          <a:gd name="connsiteY0" fmla="*/ 0 h 457199"/>
                          <a:gd name="connsiteX1" fmla="*/ 1586753 w 1586753"/>
                          <a:gd name="connsiteY1" fmla="*/ 0 h 457199"/>
                          <a:gd name="connsiteX2" fmla="*/ 1264024 w 1586753"/>
                          <a:gd name="connsiteY2" fmla="*/ 457199 h 457199"/>
                          <a:gd name="connsiteX3" fmla="*/ 363070 w 1586753"/>
                          <a:gd name="connsiteY3" fmla="*/ 457199 h 457199"/>
                          <a:gd name="connsiteX4" fmla="*/ 6724 w 1586753"/>
                          <a:gd name="connsiteY4" fmla="*/ 242047 h 457199"/>
                          <a:gd name="connsiteX5" fmla="*/ 0 w 1586753"/>
                          <a:gd name="connsiteY5" fmla="*/ 0 h 457199"/>
                          <a:gd name="connsiteX0" fmla="*/ 48591 w 1635344"/>
                          <a:gd name="connsiteY0" fmla="*/ 0 h 457199"/>
                          <a:gd name="connsiteX1" fmla="*/ 1635344 w 1635344"/>
                          <a:gd name="connsiteY1" fmla="*/ 0 h 457199"/>
                          <a:gd name="connsiteX2" fmla="*/ 1312615 w 1635344"/>
                          <a:gd name="connsiteY2" fmla="*/ 457199 h 457199"/>
                          <a:gd name="connsiteX3" fmla="*/ 411661 w 1635344"/>
                          <a:gd name="connsiteY3" fmla="*/ 457199 h 457199"/>
                          <a:gd name="connsiteX4" fmla="*/ 55315 w 1635344"/>
                          <a:gd name="connsiteY4" fmla="*/ 242047 h 457199"/>
                          <a:gd name="connsiteX5" fmla="*/ 48591 w 1635344"/>
                          <a:gd name="connsiteY5" fmla="*/ 0 h 457199"/>
                          <a:gd name="connsiteX0" fmla="*/ 64200 w 1650953"/>
                          <a:gd name="connsiteY0" fmla="*/ 0 h 457199"/>
                          <a:gd name="connsiteX1" fmla="*/ 1650953 w 1650953"/>
                          <a:gd name="connsiteY1" fmla="*/ 0 h 457199"/>
                          <a:gd name="connsiteX2" fmla="*/ 1328224 w 1650953"/>
                          <a:gd name="connsiteY2" fmla="*/ 457199 h 457199"/>
                          <a:gd name="connsiteX3" fmla="*/ 427270 w 1650953"/>
                          <a:gd name="connsiteY3" fmla="*/ 457199 h 457199"/>
                          <a:gd name="connsiteX4" fmla="*/ 70924 w 1650953"/>
                          <a:gd name="connsiteY4" fmla="*/ 242047 h 457199"/>
                          <a:gd name="connsiteX5" fmla="*/ 64200 w 1650953"/>
                          <a:gd name="connsiteY5" fmla="*/ 0 h 457199"/>
                          <a:gd name="connsiteX0" fmla="*/ 64200 w 1650953"/>
                          <a:gd name="connsiteY0" fmla="*/ 0 h 457199"/>
                          <a:gd name="connsiteX1" fmla="*/ 1650953 w 1650953"/>
                          <a:gd name="connsiteY1" fmla="*/ 0 h 457199"/>
                          <a:gd name="connsiteX2" fmla="*/ 1328224 w 1650953"/>
                          <a:gd name="connsiteY2" fmla="*/ 457199 h 457199"/>
                          <a:gd name="connsiteX3" fmla="*/ 427270 w 1650953"/>
                          <a:gd name="connsiteY3" fmla="*/ 457199 h 457199"/>
                          <a:gd name="connsiteX4" fmla="*/ 70924 w 1650953"/>
                          <a:gd name="connsiteY4" fmla="*/ 242047 h 457199"/>
                          <a:gd name="connsiteX5" fmla="*/ 64200 w 1650953"/>
                          <a:gd name="connsiteY5" fmla="*/ 0 h 457199"/>
                          <a:gd name="connsiteX0" fmla="*/ 64200 w 1650953"/>
                          <a:gd name="connsiteY0" fmla="*/ 0 h 457199"/>
                          <a:gd name="connsiteX1" fmla="*/ 1650953 w 1650953"/>
                          <a:gd name="connsiteY1" fmla="*/ 0 h 457199"/>
                          <a:gd name="connsiteX2" fmla="*/ 1328224 w 1650953"/>
                          <a:gd name="connsiteY2" fmla="*/ 457199 h 457199"/>
                          <a:gd name="connsiteX3" fmla="*/ 427270 w 1650953"/>
                          <a:gd name="connsiteY3" fmla="*/ 457199 h 457199"/>
                          <a:gd name="connsiteX4" fmla="*/ 70924 w 1650953"/>
                          <a:gd name="connsiteY4" fmla="*/ 242047 h 457199"/>
                          <a:gd name="connsiteX5" fmla="*/ 64200 w 1650953"/>
                          <a:gd name="connsiteY5" fmla="*/ 0 h 457199"/>
                          <a:gd name="connsiteX0" fmla="*/ 64200 w 1703590"/>
                          <a:gd name="connsiteY0" fmla="*/ 478 h 457677"/>
                          <a:gd name="connsiteX1" fmla="*/ 1650953 w 1703590"/>
                          <a:gd name="connsiteY1" fmla="*/ 478 h 457677"/>
                          <a:gd name="connsiteX2" fmla="*/ 1328224 w 1703590"/>
                          <a:gd name="connsiteY2" fmla="*/ 457677 h 457677"/>
                          <a:gd name="connsiteX3" fmla="*/ 427270 w 1703590"/>
                          <a:gd name="connsiteY3" fmla="*/ 457677 h 457677"/>
                          <a:gd name="connsiteX4" fmla="*/ 70924 w 1703590"/>
                          <a:gd name="connsiteY4" fmla="*/ 242525 h 457677"/>
                          <a:gd name="connsiteX5" fmla="*/ 64200 w 1703590"/>
                          <a:gd name="connsiteY5" fmla="*/ 478 h 457677"/>
                          <a:gd name="connsiteX0" fmla="*/ 64200 w 1687744"/>
                          <a:gd name="connsiteY0" fmla="*/ 0 h 457199"/>
                          <a:gd name="connsiteX1" fmla="*/ 1650953 w 1687744"/>
                          <a:gd name="connsiteY1" fmla="*/ 0 h 457199"/>
                          <a:gd name="connsiteX2" fmla="*/ 1328224 w 1687744"/>
                          <a:gd name="connsiteY2" fmla="*/ 457199 h 457199"/>
                          <a:gd name="connsiteX3" fmla="*/ 427270 w 1687744"/>
                          <a:gd name="connsiteY3" fmla="*/ 457199 h 457199"/>
                          <a:gd name="connsiteX4" fmla="*/ 70924 w 1687744"/>
                          <a:gd name="connsiteY4" fmla="*/ 242047 h 457199"/>
                          <a:gd name="connsiteX5" fmla="*/ 64200 w 1687744"/>
                          <a:gd name="connsiteY5" fmla="*/ 0 h 457199"/>
                          <a:gd name="connsiteX0" fmla="*/ 64200 w 1693783"/>
                          <a:gd name="connsiteY0" fmla="*/ 47064 h 504263"/>
                          <a:gd name="connsiteX1" fmla="*/ 1657676 w 1693783"/>
                          <a:gd name="connsiteY1" fmla="*/ 0 h 504263"/>
                          <a:gd name="connsiteX2" fmla="*/ 1328224 w 1693783"/>
                          <a:gd name="connsiteY2" fmla="*/ 504263 h 504263"/>
                          <a:gd name="connsiteX3" fmla="*/ 427270 w 1693783"/>
                          <a:gd name="connsiteY3" fmla="*/ 504263 h 504263"/>
                          <a:gd name="connsiteX4" fmla="*/ 70924 w 1693783"/>
                          <a:gd name="connsiteY4" fmla="*/ 289111 h 504263"/>
                          <a:gd name="connsiteX5" fmla="*/ 64200 w 1693783"/>
                          <a:gd name="connsiteY5" fmla="*/ 47064 h 504263"/>
                          <a:gd name="connsiteX0" fmla="*/ 122677 w 1651407"/>
                          <a:gd name="connsiteY0" fmla="*/ 154640 h 504263"/>
                          <a:gd name="connsiteX1" fmla="*/ 1615300 w 1651407"/>
                          <a:gd name="connsiteY1" fmla="*/ 0 h 504263"/>
                          <a:gd name="connsiteX2" fmla="*/ 1285848 w 1651407"/>
                          <a:gd name="connsiteY2" fmla="*/ 504263 h 504263"/>
                          <a:gd name="connsiteX3" fmla="*/ 384894 w 1651407"/>
                          <a:gd name="connsiteY3" fmla="*/ 504263 h 504263"/>
                          <a:gd name="connsiteX4" fmla="*/ 28548 w 1651407"/>
                          <a:gd name="connsiteY4" fmla="*/ 289111 h 504263"/>
                          <a:gd name="connsiteX5" fmla="*/ 122677 w 1651407"/>
                          <a:gd name="connsiteY5" fmla="*/ 154640 h 504263"/>
                          <a:gd name="connsiteX0" fmla="*/ 107748 w 1656649"/>
                          <a:gd name="connsiteY0" fmla="*/ 67235 h 504263"/>
                          <a:gd name="connsiteX1" fmla="*/ 1620542 w 1656649"/>
                          <a:gd name="connsiteY1" fmla="*/ 0 h 504263"/>
                          <a:gd name="connsiteX2" fmla="*/ 1291090 w 1656649"/>
                          <a:gd name="connsiteY2" fmla="*/ 504263 h 504263"/>
                          <a:gd name="connsiteX3" fmla="*/ 390136 w 1656649"/>
                          <a:gd name="connsiteY3" fmla="*/ 504263 h 504263"/>
                          <a:gd name="connsiteX4" fmla="*/ 33790 w 1656649"/>
                          <a:gd name="connsiteY4" fmla="*/ 289111 h 504263"/>
                          <a:gd name="connsiteX5" fmla="*/ 107748 w 1656649"/>
                          <a:gd name="connsiteY5" fmla="*/ 67235 h 504263"/>
                          <a:gd name="connsiteX0" fmla="*/ 137838 w 1686739"/>
                          <a:gd name="connsiteY0" fmla="*/ 67235 h 504263"/>
                          <a:gd name="connsiteX1" fmla="*/ 1650632 w 1686739"/>
                          <a:gd name="connsiteY1" fmla="*/ 0 h 504263"/>
                          <a:gd name="connsiteX2" fmla="*/ 1321180 w 1686739"/>
                          <a:gd name="connsiteY2" fmla="*/ 504263 h 504263"/>
                          <a:gd name="connsiteX3" fmla="*/ 420226 w 1686739"/>
                          <a:gd name="connsiteY3" fmla="*/ 504263 h 504263"/>
                          <a:gd name="connsiteX4" fmla="*/ 63880 w 1686739"/>
                          <a:gd name="connsiteY4" fmla="*/ 289111 h 504263"/>
                          <a:gd name="connsiteX5" fmla="*/ 137838 w 1686739"/>
                          <a:gd name="connsiteY5" fmla="*/ 67235 h 504263"/>
                          <a:gd name="connsiteX0" fmla="*/ 70197 w 1619098"/>
                          <a:gd name="connsiteY0" fmla="*/ 67235 h 504263"/>
                          <a:gd name="connsiteX1" fmla="*/ 1582991 w 1619098"/>
                          <a:gd name="connsiteY1" fmla="*/ 0 h 504263"/>
                          <a:gd name="connsiteX2" fmla="*/ 1253539 w 1619098"/>
                          <a:gd name="connsiteY2" fmla="*/ 504263 h 504263"/>
                          <a:gd name="connsiteX3" fmla="*/ 352585 w 1619098"/>
                          <a:gd name="connsiteY3" fmla="*/ 504263 h 504263"/>
                          <a:gd name="connsiteX4" fmla="*/ 70197 w 1619098"/>
                          <a:gd name="connsiteY4" fmla="*/ 67235 h 504263"/>
                          <a:gd name="connsiteX0" fmla="*/ 141937 w 1690838"/>
                          <a:gd name="connsiteY0" fmla="*/ 67235 h 504263"/>
                          <a:gd name="connsiteX1" fmla="*/ 1654731 w 1690838"/>
                          <a:gd name="connsiteY1" fmla="*/ 0 h 504263"/>
                          <a:gd name="connsiteX2" fmla="*/ 1325279 w 1690838"/>
                          <a:gd name="connsiteY2" fmla="*/ 504263 h 504263"/>
                          <a:gd name="connsiteX3" fmla="*/ 424325 w 1690838"/>
                          <a:gd name="connsiteY3" fmla="*/ 504263 h 504263"/>
                          <a:gd name="connsiteX4" fmla="*/ 141937 w 1690838"/>
                          <a:gd name="connsiteY4" fmla="*/ 67235 h 504263"/>
                          <a:gd name="connsiteX0" fmla="*/ 145287 w 1694188"/>
                          <a:gd name="connsiteY0" fmla="*/ 67235 h 504263"/>
                          <a:gd name="connsiteX1" fmla="*/ 1658081 w 1694188"/>
                          <a:gd name="connsiteY1" fmla="*/ 0 h 504263"/>
                          <a:gd name="connsiteX2" fmla="*/ 1328629 w 1694188"/>
                          <a:gd name="connsiteY2" fmla="*/ 504263 h 504263"/>
                          <a:gd name="connsiteX3" fmla="*/ 427675 w 1694188"/>
                          <a:gd name="connsiteY3" fmla="*/ 504263 h 504263"/>
                          <a:gd name="connsiteX4" fmla="*/ 145287 w 1694188"/>
                          <a:gd name="connsiteY4" fmla="*/ 67235 h 504263"/>
                          <a:gd name="connsiteX0" fmla="*/ 127759 w 1676660"/>
                          <a:gd name="connsiteY0" fmla="*/ 67235 h 504263"/>
                          <a:gd name="connsiteX1" fmla="*/ 1640553 w 1676660"/>
                          <a:gd name="connsiteY1" fmla="*/ 0 h 504263"/>
                          <a:gd name="connsiteX2" fmla="*/ 1311101 w 1676660"/>
                          <a:gd name="connsiteY2" fmla="*/ 504263 h 504263"/>
                          <a:gd name="connsiteX3" fmla="*/ 410147 w 1676660"/>
                          <a:gd name="connsiteY3" fmla="*/ 504263 h 504263"/>
                          <a:gd name="connsiteX4" fmla="*/ 127759 w 1676660"/>
                          <a:gd name="connsiteY4" fmla="*/ 67235 h 504263"/>
                          <a:gd name="connsiteX0" fmla="*/ 133593 w 1682494"/>
                          <a:gd name="connsiteY0" fmla="*/ 67235 h 504263"/>
                          <a:gd name="connsiteX1" fmla="*/ 1646387 w 1682494"/>
                          <a:gd name="connsiteY1" fmla="*/ 0 h 504263"/>
                          <a:gd name="connsiteX2" fmla="*/ 1316935 w 1682494"/>
                          <a:gd name="connsiteY2" fmla="*/ 504263 h 504263"/>
                          <a:gd name="connsiteX3" fmla="*/ 415981 w 1682494"/>
                          <a:gd name="connsiteY3" fmla="*/ 504263 h 504263"/>
                          <a:gd name="connsiteX4" fmla="*/ 133593 w 1682494"/>
                          <a:gd name="connsiteY4" fmla="*/ 67235 h 504263"/>
                          <a:gd name="connsiteX0" fmla="*/ 133593 w 1677441"/>
                          <a:gd name="connsiteY0" fmla="*/ 67235 h 504263"/>
                          <a:gd name="connsiteX1" fmla="*/ 1646387 w 1677441"/>
                          <a:gd name="connsiteY1" fmla="*/ 0 h 504263"/>
                          <a:gd name="connsiteX2" fmla="*/ 1316935 w 1677441"/>
                          <a:gd name="connsiteY2" fmla="*/ 504263 h 504263"/>
                          <a:gd name="connsiteX3" fmla="*/ 415981 w 1677441"/>
                          <a:gd name="connsiteY3" fmla="*/ 504263 h 504263"/>
                          <a:gd name="connsiteX4" fmla="*/ 133593 w 1677441"/>
                          <a:gd name="connsiteY4" fmla="*/ 67235 h 504263"/>
                          <a:gd name="connsiteX0" fmla="*/ 133593 w 1648467"/>
                          <a:gd name="connsiteY0" fmla="*/ 67235 h 504263"/>
                          <a:gd name="connsiteX1" fmla="*/ 1646387 w 1648467"/>
                          <a:gd name="connsiteY1" fmla="*/ 0 h 504263"/>
                          <a:gd name="connsiteX2" fmla="*/ 1316935 w 1648467"/>
                          <a:gd name="connsiteY2" fmla="*/ 504263 h 504263"/>
                          <a:gd name="connsiteX3" fmla="*/ 415981 w 1648467"/>
                          <a:gd name="connsiteY3" fmla="*/ 504263 h 504263"/>
                          <a:gd name="connsiteX4" fmla="*/ 133593 w 1648467"/>
                          <a:gd name="connsiteY4" fmla="*/ 67235 h 504263"/>
                          <a:gd name="connsiteX0" fmla="*/ 133593 w 1700894"/>
                          <a:gd name="connsiteY0" fmla="*/ 67235 h 504263"/>
                          <a:gd name="connsiteX1" fmla="*/ 1646387 w 1700894"/>
                          <a:gd name="connsiteY1" fmla="*/ 0 h 504263"/>
                          <a:gd name="connsiteX2" fmla="*/ 1316935 w 1700894"/>
                          <a:gd name="connsiteY2" fmla="*/ 504263 h 504263"/>
                          <a:gd name="connsiteX3" fmla="*/ 415981 w 1700894"/>
                          <a:gd name="connsiteY3" fmla="*/ 504263 h 504263"/>
                          <a:gd name="connsiteX4" fmla="*/ 133593 w 1700894"/>
                          <a:gd name="connsiteY4" fmla="*/ 67235 h 504263"/>
                          <a:gd name="connsiteX0" fmla="*/ 133593 w 1706300"/>
                          <a:gd name="connsiteY0" fmla="*/ 67235 h 504263"/>
                          <a:gd name="connsiteX1" fmla="*/ 1646387 w 1706300"/>
                          <a:gd name="connsiteY1" fmla="*/ 0 h 504263"/>
                          <a:gd name="connsiteX2" fmla="*/ 1316935 w 1706300"/>
                          <a:gd name="connsiteY2" fmla="*/ 504263 h 504263"/>
                          <a:gd name="connsiteX3" fmla="*/ 415981 w 1706300"/>
                          <a:gd name="connsiteY3" fmla="*/ 504263 h 504263"/>
                          <a:gd name="connsiteX4" fmla="*/ 133593 w 1706300"/>
                          <a:gd name="connsiteY4" fmla="*/ 67235 h 504263"/>
                          <a:gd name="connsiteX0" fmla="*/ 133593 w 1679953"/>
                          <a:gd name="connsiteY0" fmla="*/ 67235 h 504263"/>
                          <a:gd name="connsiteX1" fmla="*/ 1646387 w 1679953"/>
                          <a:gd name="connsiteY1" fmla="*/ 0 h 504263"/>
                          <a:gd name="connsiteX2" fmla="*/ 1316935 w 1679953"/>
                          <a:gd name="connsiteY2" fmla="*/ 504263 h 504263"/>
                          <a:gd name="connsiteX3" fmla="*/ 415981 w 1679953"/>
                          <a:gd name="connsiteY3" fmla="*/ 504263 h 504263"/>
                          <a:gd name="connsiteX4" fmla="*/ 133593 w 1679953"/>
                          <a:gd name="connsiteY4" fmla="*/ 67235 h 504263"/>
                          <a:gd name="connsiteX0" fmla="*/ 133593 w 1698212"/>
                          <a:gd name="connsiteY0" fmla="*/ 67235 h 504263"/>
                          <a:gd name="connsiteX1" fmla="*/ 1646387 w 1698212"/>
                          <a:gd name="connsiteY1" fmla="*/ 0 h 504263"/>
                          <a:gd name="connsiteX2" fmla="*/ 1316935 w 1698212"/>
                          <a:gd name="connsiteY2" fmla="*/ 504263 h 504263"/>
                          <a:gd name="connsiteX3" fmla="*/ 415981 w 1698212"/>
                          <a:gd name="connsiteY3" fmla="*/ 504263 h 504263"/>
                          <a:gd name="connsiteX4" fmla="*/ 133593 w 1698212"/>
                          <a:gd name="connsiteY4" fmla="*/ 67235 h 504263"/>
                          <a:gd name="connsiteX0" fmla="*/ 133593 w 1711048"/>
                          <a:gd name="connsiteY0" fmla="*/ 67235 h 504263"/>
                          <a:gd name="connsiteX1" fmla="*/ 1660901 w 1711048"/>
                          <a:gd name="connsiteY1" fmla="*/ 0 h 504263"/>
                          <a:gd name="connsiteX2" fmla="*/ 1316935 w 1711048"/>
                          <a:gd name="connsiteY2" fmla="*/ 504263 h 504263"/>
                          <a:gd name="connsiteX3" fmla="*/ 415981 w 1711048"/>
                          <a:gd name="connsiteY3" fmla="*/ 504263 h 504263"/>
                          <a:gd name="connsiteX4" fmla="*/ 133593 w 1711048"/>
                          <a:gd name="connsiteY4" fmla="*/ 67235 h 504263"/>
                          <a:gd name="connsiteX0" fmla="*/ 133593 w 1717503"/>
                          <a:gd name="connsiteY0" fmla="*/ 67235 h 504263"/>
                          <a:gd name="connsiteX1" fmla="*/ 1668158 w 1717503"/>
                          <a:gd name="connsiteY1" fmla="*/ 0 h 504263"/>
                          <a:gd name="connsiteX2" fmla="*/ 1316935 w 1717503"/>
                          <a:gd name="connsiteY2" fmla="*/ 504263 h 504263"/>
                          <a:gd name="connsiteX3" fmla="*/ 415981 w 1717503"/>
                          <a:gd name="connsiteY3" fmla="*/ 504263 h 504263"/>
                          <a:gd name="connsiteX4" fmla="*/ 133593 w 1717503"/>
                          <a:gd name="connsiteY4" fmla="*/ 67235 h 504263"/>
                          <a:gd name="connsiteX0" fmla="*/ 123102 w 1767488"/>
                          <a:gd name="connsiteY0" fmla="*/ 69654 h 504263"/>
                          <a:gd name="connsiteX1" fmla="*/ 1718143 w 1767488"/>
                          <a:gd name="connsiteY1" fmla="*/ 0 h 504263"/>
                          <a:gd name="connsiteX2" fmla="*/ 1366920 w 1767488"/>
                          <a:gd name="connsiteY2" fmla="*/ 504263 h 504263"/>
                          <a:gd name="connsiteX3" fmla="*/ 465966 w 1767488"/>
                          <a:gd name="connsiteY3" fmla="*/ 504263 h 504263"/>
                          <a:gd name="connsiteX4" fmla="*/ 123102 w 1767488"/>
                          <a:gd name="connsiteY4" fmla="*/ 69654 h 504263"/>
                          <a:gd name="connsiteX0" fmla="*/ 123102 w 1767488"/>
                          <a:gd name="connsiteY0" fmla="*/ 69654 h 504263"/>
                          <a:gd name="connsiteX1" fmla="*/ 1718143 w 1767488"/>
                          <a:gd name="connsiteY1" fmla="*/ 0 h 504263"/>
                          <a:gd name="connsiteX2" fmla="*/ 1366920 w 1767488"/>
                          <a:gd name="connsiteY2" fmla="*/ 504263 h 504263"/>
                          <a:gd name="connsiteX3" fmla="*/ 465966 w 1767488"/>
                          <a:gd name="connsiteY3" fmla="*/ 504263 h 504263"/>
                          <a:gd name="connsiteX4" fmla="*/ 123102 w 1767488"/>
                          <a:gd name="connsiteY4" fmla="*/ 69654 h 504263"/>
                          <a:gd name="connsiteX0" fmla="*/ 123102 w 1769645"/>
                          <a:gd name="connsiteY0" fmla="*/ 69654 h 504263"/>
                          <a:gd name="connsiteX1" fmla="*/ 1720562 w 1769645"/>
                          <a:gd name="connsiteY1" fmla="*/ 0 h 504263"/>
                          <a:gd name="connsiteX2" fmla="*/ 1366920 w 1769645"/>
                          <a:gd name="connsiteY2" fmla="*/ 504263 h 504263"/>
                          <a:gd name="connsiteX3" fmla="*/ 465966 w 1769645"/>
                          <a:gd name="connsiteY3" fmla="*/ 504263 h 504263"/>
                          <a:gd name="connsiteX4" fmla="*/ 123102 w 1769645"/>
                          <a:gd name="connsiteY4" fmla="*/ 69654 h 504263"/>
                          <a:gd name="connsiteX0" fmla="*/ 91598 w 1738141"/>
                          <a:gd name="connsiteY0" fmla="*/ 69654 h 504263"/>
                          <a:gd name="connsiteX1" fmla="*/ 1689058 w 1738141"/>
                          <a:gd name="connsiteY1" fmla="*/ 0 h 504263"/>
                          <a:gd name="connsiteX2" fmla="*/ 1335416 w 1738141"/>
                          <a:gd name="connsiteY2" fmla="*/ 504263 h 504263"/>
                          <a:gd name="connsiteX3" fmla="*/ 434462 w 1738141"/>
                          <a:gd name="connsiteY3" fmla="*/ 504263 h 504263"/>
                          <a:gd name="connsiteX4" fmla="*/ 91598 w 1738141"/>
                          <a:gd name="connsiteY4" fmla="*/ 69654 h 504263"/>
                          <a:gd name="connsiteX0" fmla="*/ 85584 w 1732127"/>
                          <a:gd name="connsiteY0" fmla="*/ 69654 h 504263"/>
                          <a:gd name="connsiteX1" fmla="*/ 1683044 w 1732127"/>
                          <a:gd name="connsiteY1" fmla="*/ 0 h 504263"/>
                          <a:gd name="connsiteX2" fmla="*/ 1329402 w 1732127"/>
                          <a:gd name="connsiteY2" fmla="*/ 504263 h 504263"/>
                          <a:gd name="connsiteX3" fmla="*/ 428448 w 1732127"/>
                          <a:gd name="connsiteY3" fmla="*/ 504263 h 504263"/>
                          <a:gd name="connsiteX4" fmla="*/ 85584 w 1732127"/>
                          <a:gd name="connsiteY4" fmla="*/ 69654 h 504263"/>
                          <a:gd name="connsiteX0" fmla="*/ 65841 w 1712384"/>
                          <a:gd name="connsiteY0" fmla="*/ 69654 h 504263"/>
                          <a:gd name="connsiteX1" fmla="*/ 1663301 w 1712384"/>
                          <a:gd name="connsiteY1" fmla="*/ 0 h 504263"/>
                          <a:gd name="connsiteX2" fmla="*/ 1309659 w 1712384"/>
                          <a:gd name="connsiteY2" fmla="*/ 504263 h 504263"/>
                          <a:gd name="connsiteX3" fmla="*/ 408705 w 1712384"/>
                          <a:gd name="connsiteY3" fmla="*/ 504263 h 504263"/>
                          <a:gd name="connsiteX4" fmla="*/ 65841 w 1712384"/>
                          <a:gd name="connsiteY4" fmla="*/ 69654 h 504263"/>
                          <a:gd name="connsiteX0" fmla="*/ 67341 w 1713884"/>
                          <a:gd name="connsiteY0" fmla="*/ 69654 h 504263"/>
                          <a:gd name="connsiteX1" fmla="*/ 1664801 w 1713884"/>
                          <a:gd name="connsiteY1" fmla="*/ 0 h 504263"/>
                          <a:gd name="connsiteX2" fmla="*/ 1311159 w 1713884"/>
                          <a:gd name="connsiteY2" fmla="*/ 504263 h 504263"/>
                          <a:gd name="connsiteX3" fmla="*/ 410205 w 1713884"/>
                          <a:gd name="connsiteY3" fmla="*/ 504263 h 504263"/>
                          <a:gd name="connsiteX4" fmla="*/ 67341 w 1713884"/>
                          <a:gd name="connsiteY4" fmla="*/ 69654 h 504263"/>
                          <a:gd name="connsiteX0" fmla="*/ 65841 w 1712384"/>
                          <a:gd name="connsiteY0" fmla="*/ 69654 h 504263"/>
                          <a:gd name="connsiteX1" fmla="*/ 1663301 w 1712384"/>
                          <a:gd name="connsiteY1" fmla="*/ 0 h 504263"/>
                          <a:gd name="connsiteX2" fmla="*/ 1309659 w 1712384"/>
                          <a:gd name="connsiteY2" fmla="*/ 504263 h 504263"/>
                          <a:gd name="connsiteX3" fmla="*/ 408705 w 1712384"/>
                          <a:gd name="connsiteY3" fmla="*/ 504263 h 504263"/>
                          <a:gd name="connsiteX4" fmla="*/ 65841 w 1712384"/>
                          <a:gd name="connsiteY4" fmla="*/ 69654 h 504263"/>
                          <a:gd name="connsiteX0" fmla="*/ 65841 w 1709514"/>
                          <a:gd name="connsiteY0" fmla="*/ 69654 h 504263"/>
                          <a:gd name="connsiteX1" fmla="*/ 1663301 w 1709514"/>
                          <a:gd name="connsiteY1" fmla="*/ 0 h 504263"/>
                          <a:gd name="connsiteX2" fmla="*/ 1309659 w 1709514"/>
                          <a:gd name="connsiteY2" fmla="*/ 504263 h 504263"/>
                          <a:gd name="connsiteX3" fmla="*/ 408705 w 1709514"/>
                          <a:gd name="connsiteY3" fmla="*/ 504263 h 504263"/>
                          <a:gd name="connsiteX4" fmla="*/ 65841 w 1709514"/>
                          <a:gd name="connsiteY4" fmla="*/ 69654 h 5042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709514" h="504263">
                            <a:moveTo>
                              <a:pt x="65841" y="69654"/>
                            </a:moveTo>
                            <a:lnTo>
                              <a:pt x="1663301" y="0"/>
                            </a:lnTo>
                            <a:cubicBezTo>
                              <a:pt x="1823956" y="71718"/>
                              <a:pt x="1531535" y="405651"/>
                              <a:pt x="1309659" y="504263"/>
                            </a:cubicBezTo>
                            <a:lnTo>
                              <a:pt x="408705" y="504263"/>
                            </a:lnTo>
                            <a:cubicBezTo>
                              <a:pt x="191311" y="478489"/>
                              <a:pt x="-142595" y="115312"/>
                              <a:pt x="65841" y="69654"/>
                            </a:cubicBezTo>
                            <a:close/>
                          </a:path>
                        </a:pathLst>
                      </a:custGeom>
                      <a:solidFill>
                        <a:srgbClr val="686868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9" name="Rectangle 52"/>
                      <p:cNvSpPr/>
                      <p:nvPr/>
                    </p:nvSpPr>
                    <p:spPr>
                      <a:xfrm>
                        <a:off x="4027391" y="7174075"/>
                        <a:ext cx="907604" cy="306045"/>
                      </a:xfrm>
                      <a:custGeom>
                        <a:avLst/>
                        <a:gdLst>
                          <a:gd name="connsiteX0" fmla="*/ 0 w 900953"/>
                          <a:gd name="connsiteY0" fmla="*/ 0 h 295836"/>
                          <a:gd name="connsiteX1" fmla="*/ 900953 w 900953"/>
                          <a:gd name="connsiteY1" fmla="*/ 0 h 295836"/>
                          <a:gd name="connsiteX2" fmla="*/ 900953 w 900953"/>
                          <a:gd name="connsiteY2" fmla="*/ 295836 h 295836"/>
                          <a:gd name="connsiteX3" fmla="*/ 0 w 900953"/>
                          <a:gd name="connsiteY3" fmla="*/ 295836 h 295836"/>
                          <a:gd name="connsiteX4" fmla="*/ 0 w 900953"/>
                          <a:gd name="connsiteY4" fmla="*/ 0 h 295836"/>
                          <a:gd name="connsiteX0" fmla="*/ 0 w 900953"/>
                          <a:gd name="connsiteY0" fmla="*/ 0 h 295836"/>
                          <a:gd name="connsiteX1" fmla="*/ 900953 w 900953"/>
                          <a:gd name="connsiteY1" fmla="*/ 0 h 295836"/>
                          <a:gd name="connsiteX2" fmla="*/ 900953 w 900953"/>
                          <a:gd name="connsiteY2" fmla="*/ 295836 h 295836"/>
                          <a:gd name="connsiteX3" fmla="*/ 174812 w 900953"/>
                          <a:gd name="connsiteY3" fmla="*/ 194983 h 295836"/>
                          <a:gd name="connsiteX4" fmla="*/ 0 w 900953"/>
                          <a:gd name="connsiteY4" fmla="*/ 0 h 295836"/>
                          <a:gd name="connsiteX0" fmla="*/ 0 w 900953"/>
                          <a:gd name="connsiteY0" fmla="*/ 0 h 208430"/>
                          <a:gd name="connsiteX1" fmla="*/ 900953 w 900953"/>
                          <a:gd name="connsiteY1" fmla="*/ 0 h 208430"/>
                          <a:gd name="connsiteX2" fmla="*/ 692523 w 900953"/>
                          <a:gd name="connsiteY2" fmla="*/ 208430 h 208430"/>
                          <a:gd name="connsiteX3" fmla="*/ 174812 w 900953"/>
                          <a:gd name="connsiteY3" fmla="*/ 194983 h 208430"/>
                          <a:gd name="connsiteX4" fmla="*/ 0 w 900953"/>
                          <a:gd name="connsiteY4" fmla="*/ 0 h 208430"/>
                          <a:gd name="connsiteX0" fmla="*/ 0 w 900953"/>
                          <a:gd name="connsiteY0" fmla="*/ 0 h 220720"/>
                          <a:gd name="connsiteX1" fmla="*/ 900953 w 900953"/>
                          <a:gd name="connsiteY1" fmla="*/ 0 h 220720"/>
                          <a:gd name="connsiteX2" fmla="*/ 692523 w 900953"/>
                          <a:gd name="connsiteY2" fmla="*/ 208430 h 220720"/>
                          <a:gd name="connsiteX3" fmla="*/ 174812 w 900953"/>
                          <a:gd name="connsiteY3" fmla="*/ 194983 h 220720"/>
                          <a:gd name="connsiteX4" fmla="*/ 0 w 900953"/>
                          <a:gd name="connsiteY4" fmla="*/ 0 h 220720"/>
                          <a:gd name="connsiteX0" fmla="*/ 0 w 900953"/>
                          <a:gd name="connsiteY0" fmla="*/ 0 h 216928"/>
                          <a:gd name="connsiteX1" fmla="*/ 900953 w 900953"/>
                          <a:gd name="connsiteY1" fmla="*/ 0 h 216928"/>
                          <a:gd name="connsiteX2" fmla="*/ 699247 w 900953"/>
                          <a:gd name="connsiteY2" fmla="*/ 194983 h 216928"/>
                          <a:gd name="connsiteX3" fmla="*/ 174812 w 900953"/>
                          <a:gd name="connsiteY3" fmla="*/ 194983 h 216928"/>
                          <a:gd name="connsiteX4" fmla="*/ 0 w 900953"/>
                          <a:gd name="connsiteY4" fmla="*/ 0 h 216928"/>
                          <a:gd name="connsiteX0" fmla="*/ 0 w 900953"/>
                          <a:gd name="connsiteY0" fmla="*/ 0 h 232807"/>
                          <a:gd name="connsiteX1" fmla="*/ 900953 w 900953"/>
                          <a:gd name="connsiteY1" fmla="*/ 0 h 232807"/>
                          <a:gd name="connsiteX2" fmla="*/ 699247 w 900953"/>
                          <a:gd name="connsiteY2" fmla="*/ 194983 h 232807"/>
                          <a:gd name="connsiteX3" fmla="*/ 174812 w 900953"/>
                          <a:gd name="connsiteY3" fmla="*/ 194983 h 232807"/>
                          <a:gd name="connsiteX4" fmla="*/ 0 w 900953"/>
                          <a:gd name="connsiteY4" fmla="*/ 0 h 232807"/>
                          <a:gd name="connsiteX0" fmla="*/ 0 w 900953"/>
                          <a:gd name="connsiteY0" fmla="*/ 0 h 240749"/>
                          <a:gd name="connsiteX1" fmla="*/ 900953 w 900953"/>
                          <a:gd name="connsiteY1" fmla="*/ 0 h 240749"/>
                          <a:gd name="connsiteX2" fmla="*/ 699247 w 900953"/>
                          <a:gd name="connsiteY2" fmla="*/ 194983 h 240749"/>
                          <a:gd name="connsiteX3" fmla="*/ 174812 w 900953"/>
                          <a:gd name="connsiteY3" fmla="*/ 194983 h 240749"/>
                          <a:gd name="connsiteX4" fmla="*/ 0 w 900953"/>
                          <a:gd name="connsiteY4" fmla="*/ 0 h 240749"/>
                          <a:gd name="connsiteX0" fmla="*/ 0 w 900953"/>
                          <a:gd name="connsiteY0" fmla="*/ 0 h 253048"/>
                          <a:gd name="connsiteX1" fmla="*/ 900953 w 900953"/>
                          <a:gd name="connsiteY1" fmla="*/ 0 h 253048"/>
                          <a:gd name="connsiteX2" fmla="*/ 699247 w 900953"/>
                          <a:gd name="connsiteY2" fmla="*/ 194983 h 253048"/>
                          <a:gd name="connsiteX3" fmla="*/ 174812 w 900953"/>
                          <a:gd name="connsiteY3" fmla="*/ 194983 h 253048"/>
                          <a:gd name="connsiteX4" fmla="*/ 0 w 900953"/>
                          <a:gd name="connsiteY4" fmla="*/ 0 h 253048"/>
                          <a:gd name="connsiteX0" fmla="*/ 0 w 900953"/>
                          <a:gd name="connsiteY0" fmla="*/ 0 h 250653"/>
                          <a:gd name="connsiteX1" fmla="*/ 900953 w 900953"/>
                          <a:gd name="connsiteY1" fmla="*/ 0 h 250653"/>
                          <a:gd name="connsiteX2" fmla="*/ 699247 w 900953"/>
                          <a:gd name="connsiteY2" fmla="*/ 194983 h 250653"/>
                          <a:gd name="connsiteX3" fmla="*/ 174812 w 900953"/>
                          <a:gd name="connsiteY3" fmla="*/ 194983 h 250653"/>
                          <a:gd name="connsiteX4" fmla="*/ 0 w 900953"/>
                          <a:gd name="connsiteY4" fmla="*/ 0 h 250653"/>
                          <a:gd name="connsiteX0" fmla="*/ 0 w 900953"/>
                          <a:gd name="connsiteY0" fmla="*/ 0 h 260579"/>
                          <a:gd name="connsiteX1" fmla="*/ 900953 w 900953"/>
                          <a:gd name="connsiteY1" fmla="*/ 0 h 260579"/>
                          <a:gd name="connsiteX2" fmla="*/ 699247 w 900953"/>
                          <a:gd name="connsiteY2" fmla="*/ 194983 h 260579"/>
                          <a:gd name="connsiteX3" fmla="*/ 174812 w 900953"/>
                          <a:gd name="connsiteY3" fmla="*/ 194983 h 260579"/>
                          <a:gd name="connsiteX4" fmla="*/ 0 w 900953"/>
                          <a:gd name="connsiteY4" fmla="*/ 0 h 260579"/>
                          <a:gd name="connsiteX0" fmla="*/ 0 w 900953"/>
                          <a:gd name="connsiteY0" fmla="*/ 0 h 260579"/>
                          <a:gd name="connsiteX1" fmla="*/ 900953 w 900953"/>
                          <a:gd name="connsiteY1" fmla="*/ 0 h 260579"/>
                          <a:gd name="connsiteX2" fmla="*/ 705971 w 900953"/>
                          <a:gd name="connsiteY2" fmla="*/ 194983 h 260579"/>
                          <a:gd name="connsiteX3" fmla="*/ 174812 w 900953"/>
                          <a:gd name="connsiteY3" fmla="*/ 194983 h 260579"/>
                          <a:gd name="connsiteX4" fmla="*/ 0 w 900953"/>
                          <a:gd name="connsiteY4" fmla="*/ 0 h 260579"/>
                          <a:gd name="connsiteX0" fmla="*/ 0 w 900953"/>
                          <a:gd name="connsiteY0" fmla="*/ 0 h 260579"/>
                          <a:gd name="connsiteX1" fmla="*/ 900953 w 900953"/>
                          <a:gd name="connsiteY1" fmla="*/ 0 h 260579"/>
                          <a:gd name="connsiteX2" fmla="*/ 705971 w 900953"/>
                          <a:gd name="connsiteY2" fmla="*/ 194983 h 260579"/>
                          <a:gd name="connsiteX3" fmla="*/ 208430 w 900953"/>
                          <a:gd name="connsiteY3" fmla="*/ 194983 h 260579"/>
                          <a:gd name="connsiteX4" fmla="*/ 0 w 900953"/>
                          <a:gd name="connsiteY4" fmla="*/ 0 h 260579"/>
                          <a:gd name="connsiteX0" fmla="*/ 0 w 900953"/>
                          <a:gd name="connsiteY0" fmla="*/ 0 h 260579"/>
                          <a:gd name="connsiteX1" fmla="*/ 900953 w 900953"/>
                          <a:gd name="connsiteY1" fmla="*/ 0 h 260579"/>
                          <a:gd name="connsiteX2" fmla="*/ 705971 w 900953"/>
                          <a:gd name="connsiteY2" fmla="*/ 194983 h 260579"/>
                          <a:gd name="connsiteX3" fmla="*/ 208430 w 900953"/>
                          <a:gd name="connsiteY3" fmla="*/ 194983 h 260579"/>
                          <a:gd name="connsiteX4" fmla="*/ 0 w 900953"/>
                          <a:gd name="connsiteY4" fmla="*/ 0 h 260579"/>
                          <a:gd name="connsiteX0" fmla="*/ 0 w 900953"/>
                          <a:gd name="connsiteY0" fmla="*/ 0 h 267942"/>
                          <a:gd name="connsiteX1" fmla="*/ 900953 w 900953"/>
                          <a:gd name="connsiteY1" fmla="*/ 0 h 267942"/>
                          <a:gd name="connsiteX2" fmla="*/ 705971 w 900953"/>
                          <a:gd name="connsiteY2" fmla="*/ 194983 h 267942"/>
                          <a:gd name="connsiteX3" fmla="*/ 188260 w 900953"/>
                          <a:gd name="connsiteY3" fmla="*/ 208430 h 267942"/>
                          <a:gd name="connsiteX4" fmla="*/ 0 w 900953"/>
                          <a:gd name="connsiteY4" fmla="*/ 0 h 267942"/>
                          <a:gd name="connsiteX0" fmla="*/ 0 w 900953"/>
                          <a:gd name="connsiteY0" fmla="*/ 0 h 267942"/>
                          <a:gd name="connsiteX1" fmla="*/ 900953 w 900953"/>
                          <a:gd name="connsiteY1" fmla="*/ 0 h 267942"/>
                          <a:gd name="connsiteX2" fmla="*/ 705971 w 900953"/>
                          <a:gd name="connsiteY2" fmla="*/ 194983 h 267942"/>
                          <a:gd name="connsiteX3" fmla="*/ 188260 w 900953"/>
                          <a:gd name="connsiteY3" fmla="*/ 208430 h 267942"/>
                          <a:gd name="connsiteX4" fmla="*/ 0 w 900953"/>
                          <a:gd name="connsiteY4" fmla="*/ 0 h 267942"/>
                          <a:gd name="connsiteX0" fmla="*/ 0 w 900953"/>
                          <a:gd name="connsiteY0" fmla="*/ 0 h 267942"/>
                          <a:gd name="connsiteX1" fmla="*/ 900953 w 900953"/>
                          <a:gd name="connsiteY1" fmla="*/ 0 h 267942"/>
                          <a:gd name="connsiteX2" fmla="*/ 705971 w 900953"/>
                          <a:gd name="connsiteY2" fmla="*/ 194983 h 267942"/>
                          <a:gd name="connsiteX3" fmla="*/ 188260 w 900953"/>
                          <a:gd name="connsiteY3" fmla="*/ 208430 h 267942"/>
                          <a:gd name="connsiteX4" fmla="*/ 0 w 900953"/>
                          <a:gd name="connsiteY4" fmla="*/ 0 h 267942"/>
                          <a:gd name="connsiteX0" fmla="*/ 0 w 900953"/>
                          <a:gd name="connsiteY0" fmla="*/ 0 h 267942"/>
                          <a:gd name="connsiteX1" fmla="*/ 900953 w 900953"/>
                          <a:gd name="connsiteY1" fmla="*/ 0 h 267942"/>
                          <a:gd name="connsiteX2" fmla="*/ 705971 w 900953"/>
                          <a:gd name="connsiteY2" fmla="*/ 194983 h 267942"/>
                          <a:gd name="connsiteX3" fmla="*/ 188260 w 900953"/>
                          <a:gd name="connsiteY3" fmla="*/ 208430 h 267942"/>
                          <a:gd name="connsiteX4" fmla="*/ 0 w 900953"/>
                          <a:gd name="connsiteY4" fmla="*/ 0 h 267942"/>
                          <a:gd name="connsiteX0" fmla="*/ 0 w 900953"/>
                          <a:gd name="connsiteY0" fmla="*/ 0 h 279869"/>
                          <a:gd name="connsiteX1" fmla="*/ 900953 w 900953"/>
                          <a:gd name="connsiteY1" fmla="*/ 0 h 279869"/>
                          <a:gd name="connsiteX2" fmla="*/ 705971 w 900953"/>
                          <a:gd name="connsiteY2" fmla="*/ 194983 h 279869"/>
                          <a:gd name="connsiteX3" fmla="*/ 188260 w 900953"/>
                          <a:gd name="connsiteY3" fmla="*/ 208430 h 279869"/>
                          <a:gd name="connsiteX4" fmla="*/ 0 w 900953"/>
                          <a:gd name="connsiteY4" fmla="*/ 0 h 279869"/>
                          <a:gd name="connsiteX0" fmla="*/ 0 w 900953"/>
                          <a:gd name="connsiteY0" fmla="*/ 0 h 290289"/>
                          <a:gd name="connsiteX1" fmla="*/ 900953 w 900953"/>
                          <a:gd name="connsiteY1" fmla="*/ 0 h 290289"/>
                          <a:gd name="connsiteX2" fmla="*/ 705971 w 900953"/>
                          <a:gd name="connsiteY2" fmla="*/ 194983 h 290289"/>
                          <a:gd name="connsiteX3" fmla="*/ 188260 w 900953"/>
                          <a:gd name="connsiteY3" fmla="*/ 208430 h 290289"/>
                          <a:gd name="connsiteX4" fmla="*/ 0 w 900953"/>
                          <a:gd name="connsiteY4" fmla="*/ 0 h 290289"/>
                          <a:gd name="connsiteX0" fmla="*/ 0 w 900953"/>
                          <a:gd name="connsiteY0" fmla="*/ 0 h 295087"/>
                          <a:gd name="connsiteX1" fmla="*/ 900953 w 900953"/>
                          <a:gd name="connsiteY1" fmla="*/ 0 h 295087"/>
                          <a:gd name="connsiteX2" fmla="*/ 705971 w 900953"/>
                          <a:gd name="connsiteY2" fmla="*/ 194983 h 295087"/>
                          <a:gd name="connsiteX3" fmla="*/ 188260 w 900953"/>
                          <a:gd name="connsiteY3" fmla="*/ 208430 h 295087"/>
                          <a:gd name="connsiteX4" fmla="*/ 0 w 900953"/>
                          <a:gd name="connsiteY4" fmla="*/ 0 h 295087"/>
                          <a:gd name="connsiteX0" fmla="*/ 0 w 900953"/>
                          <a:gd name="connsiteY0" fmla="*/ 0 h 308401"/>
                          <a:gd name="connsiteX1" fmla="*/ 900953 w 900953"/>
                          <a:gd name="connsiteY1" fmla="*/ 0 h 308401"/>
                          <a:gd name="connsiteX2" fmla="*/ 705971 w 900953"/>
                          <a:gd name="connsiteY2" fmla="*/ 194983 h 308401"/>
                          <a:gd name="connsiteX3" fmla="*/ 188260 w 900953"/>
                          <a:gd name="connsiteY3" fmla="*/ 208430 h 308401"/>
                          <a:gd name="connsiteX4" fmla="*/ 0 w 900953"/>
                          <a:gd name="connsiteY4" fmla="*/ 0 h 308401"/>
                          <a:gd name="connsiteX0" fmla="*/ 0 w 900953"/>
                          <a:gd name="connsiteY0" fmla="*/ 0 h 271087"/>
                          <a:gd name="connsiteX1" fmla="*/ 900953 w 900953"/>
                          <a:gd name="connsiteY1" fmla="*/ 0 h 271087"/>
                          <a:gd name="connsiteX2" fmla="*/ 705971 w 900953"/>
                          <a:gd name="connsiteY2" fmla="*/ 194983 h 271087"/>
                          <a:gd name="connsiteX3" fmla="*/ 188260 w 900953"/>
                          <a:gd name="connsiteY3" fmla="*/ 208430 h 271087"/>
                          <a:gd name="connsiteX4" fmla="*/ 0 w 900953"/>
                          <a:gd name="connsiteY4" fmla="*/ 0 h 271087"/>
                          <a:gd name="connsiteX0" fmla="*/ 0 w 900953"/>
                          <a:gd name="connsiteY0" fmla="*/ 0 h 254736"/>
                          <a:gd name="connsiteX1" fmla="*/ 900953 w 900953"/>
                          <a:gd name="connsiteY1" fmla="*/ 0 h 254736"/>
                          <a:gd name="connsiteX2" fmla="*/ 705971 w 900953"/>
                          <a:gd name="connsiteY2" fmla="*/ 194983 h 254736"/>
                          <a:gd name="connsiteX3" fmla="*/ 188260 w 900953"/>
                          <a:gd name="connsiteY3" fmla="*/ 208430 h 254736"/>
                          <a:gd name="connsiteX4" fmla="*/ 0 w 900953"/>
                          <a:gd name="connsiteY4" fmla="*/ 0 h 254736"/>
                          <a:gd name="connsiteX0" fmla="*/ 0 w 900953"/>
                          <a:gd name="connsiteY0" fmla="*/ 0 h 248861"/>
                          <a:gd name="connsiteX1" fmla="*/ 900953 w 900953"/>
                          <a:gd name="connsiteY1" fmla="*/ 0 h 248861"/>
                          <a:gd name="connsiteX2" fmla="*/ 705971 w 900953"/>
                          <a:gd name="connsiteY2" fmla="*/ 194983 h 248861"/>
                          <a:gd name="connsiteX3" fmla="*/ 161366 w 900953"/>
                          <a:gd name="connsiteY3" fmla="*/ 194983 h 248861"/>
                          <a:gd name="connsiteX4" fmla="*/ 0 w 900953"/>
                          <a:gd name="connsiteY4" fmla="*/ 0 h 248861"/>
                          <a:gd name="connsiteX0" fmla="*/ 0 w 900953"/>
                          <a:gd name="connsiteY0" fmla="*/ 0 h 234648"/>
                          <a:gd name="connsiteX1" fmla="*/ 900953 w 900953"/>
                          <a:gd name="connsiteY1" fmla="*/ 0 h 234648"/>
                          <a:gd name="connsiteX2" fmla="*/ 726142 w 900953"/>
                          <a:gd name="connsiteY2" fmla="*/ 168089 h 234648"/>
                          <a:gd name="connsiteX3" fmla="*/ 161366 w 900953"/>
                          <a:gd name="connsiteY3" fmla="*/ 194983 h 234648"/>
                          <a:gd name="connsiteX4" fmla="*/ 0 w 900953"/>
                          <a:gd name="connsiteY4" fmla="*/ 0 h 234648"/>
                          <a:gd name="connsiteX0" fmla="*/ 0 w 900953"/>
                          <a:gd name="connsiteY0" fmla="*/ 0 h 247259"/>
                          <a:gd name="connsiteX1" fmla="*/ 900953 w 900953"/>
                          <a:gd name="connsiteY1" fmla="*/ 0 h 247259"/>
                          <a:gd name="connsiteX2" fmla="*/ 726142 w 900953"/>
                          <a:gd name="connsiteY2" fmla="*/ 168089 h 247259"/>
                          <a:gd name="connsiteX3" fmla="*/ 161366 w 900953"/>
                          <a:gd name="connsiteY3" fmla="*/ 194983 h 247259"/>
                          <a:gd name="connsiteX4" fmla="*/ 0 w 900953"/>
                          <a:gd name="connsiteY4" fmla="*/ 0 h 247259"/>
                          <a:gd name="connsiteX0" fmla="*/ 0 w 900953"/>
                          <a:gd name="connsiteY0" fmla="*/ 0 h 259807"/>
                          <a:gd name="connsiteX1" fmla="*/ 900953 w 900953"/>
                          <a:gd name="connsiteY1" fmla="*/ 0 h 259807"/>
                          <a:gd name="connsiteX2" fmla="*/ 726142 w 900953"/>
                          <a:gd name="connsiteY2" fmla="*/ 168089 h 259807"/>
                          <a:gd name="connsiteX3" fmla="*/ 161366 w 900953"/>
                          <a:gd name="connsiteY3" fmla="*/ 194983 h 259807"/>
                          <a:gd name="connsiteX4" fmla="*/ 0 w 900953"/>
                          <a:gd name="connsiteY4" fmla="*/ 0 h 259807"/>
                          <a:gd name="connsiteX0" fmla="*/ 0 w 900953"/>
                          <a:gd name="connsiteY0" fmla="*/ 0 h 259807"/>
                          <a:gd name="connsiteX1" fmla="*/ 900953 w 900953"/>
                          <a:gd name="connsiteY1" fmla="*/ 0 h 259807"/>
                          <a:gd name="connsiteX2" fmla="*/ 753036 w 900953"/>
                          <a:gd name="connsiteY2" fmla="*/ 168089 h 259807"/>
                          <a:gd name="connsiteX3" fmla="*/ 161366 w 900953"/>
                          <a:gd name="connsiteY3" fmla="*/ 194983 h 259807"/>
                          <a:gd name="connsiteX4" fmla="*/ 0 w 900953"/>
                          <a:gd name="connsiteY4" fmla="*/ 0 h 259807"/>
                          <a:gd name="connsiteX0" fmla="*/ 0 w 900953"/>
                          <a:gd name="connsiteY0" fmla="*/ 0 h 267787"/>
                          <a:gd name="connsiteX1" fmla="*/ 900953 w 900953"/>
                          <a:gd name="connsiteY1" fmla="*/ 0 h 267787"/>
                          <a:gd name="connsiteX2" fmla="*/ 753036 w 900953"/>
                          <a:gd name="connsiteY2" fmla="*/ 168089 h 267787"/>
                          <a:gd name="connsiteX3" fmla="*/ 161366 w 900953"/>
                          <a:gd name="connsiteY3" fmla="*/ 194983 h 267787"/>
                          <a:gd name="connsiteX4" fmla="*/ 0 w 900953"/>
                          <a:gd name="connsiteY4" fmla="*/ 0 h 267787"/>
                          <a:gd name="connsiteX0" fmla="*/ 0 w 900953"/>
                          <a:gd name="connsiteY0" fmla="*/ 0 h 274917"/>
                          <a:gd name="connsiteX1" fmla="*/ 900953 w 900953"/>
                          <a:gd name="connsiteY1" fmla="*/ 0 h 274917"/>
                          <a:gd name="connsiteX2" fmla="*/ 753036 w 900953"/>
                          <a:gd name="connsiteY2" fmla="*/ 168089 h 274917"/>
                          <a:gd name="connsiteX3" fmla="*/ 161366 w 900953"/>
                          <a:gd name="connsiteY3" fmla="*/ 194983 h 274917"/>
                          <a:gd name="connsiteX4" fmla="*/ 0 w 900953"/>
                          <a:gd name="connsiteY4" fmla="*/ 0 h 274917"/>
                          <a:gd name="connsiteX0" fmla="*/ 0 w 900953"/>
                          <a:gd name="connsiteY0" fmla="*/ 0 h 267863"/>
                          <a:gd name="connsiteX1" fmla="*/ 900953 w 900953"/>
                          <a:gd name="connsiteY1" fmla="*/ 0 h 267863"/>
                          <a:gd name="connsiteX2" fmla="*/ 753036 w 900953"/>
                          <a:gd name="connsiteY2" fmla="*/ 168089 h 267863"/>
                          <a:gd name="connsiteX3" fmla="*/ 161366 w 900953"/>
                          <a:gd name="connsiteY3" fmla="*/ 194983 h 267863"/>
                          <a:gd name="connsiteX4" fmla="*/ 0 w 900953"/>
                          <a:gd name="connsiteY4" fmla="*/ 0 h 267863"/>
                          <a:gd name="connsiteX0" fmla="*/ 0 w 900953"/>
                          <a:gd name="connsiteY0" fmla="*/ 0 h 264222"/>
                          <a:gd name="connsiteX1" fmla="*/ 900953 w 900953"/>
                          <a:gd name="connsiteY1" fmla="*/ 0 h 264222"/>
                          <a:gd name="connsiteX2" fmla="*/ 753036 w 900953"/>
                          <a:gd name="connsiteY2" fmla="*/ 168089 h 264222"/>
                          <a:gd name="connsiteX3" fmla="*/ 161366 w 900953"/>
                          <a:gd name="connsiteY3" fmla="*/ 188333 h 264222"/>
                          <a:gd name="connsiteX4" fmla="*/ 0 w 900953"/>
                          <a:gd name="connsiteY4" fmla="*/ 0 h 264222"/>
                          <a:gd name="connsiteX0" fmla="*/ 0 w 900953"/>
                          <a:gd name="connsiteY0" fmla="*/ 0 h 261628"/>
                          <a:gd name="connsiteX1" fmla="*/ 900953 w 900953"/>
                          <a:gd name="connsiteY1" fmla="*/ 0 h 261628"/>
                          <a:gd name="connsiteX2" fmla="*/ 753036 w 900953"/>
                          <a:gd name="connsiteY2" fmla="*/ 168089 h 261628"/>
                          <a:gd name="connsiteX3" fmla="*/ 161366 w 900953"/>
                          <a:gd name="connsiteY3" fmla="*/ 188333 h 261628"/>
                          <a:gd name="connsiteX4" fmla="*/ 0 w 900953"/>
                          <a:gd name="connsiteY4" fmla="*/ 0 h 261628"/>
                          <a:gd name="connsiteX0" fmla="*/ 0 w 900953"/>
                          <a:gd name="connsiteY0" fmla="*/ 0 h 254629"/>
                          <a:gd name="connsiteX1" fmla="*/ 900953 w 900953"/>
                          <a:gd name="connsiteY1" fmla="*/ 0 h 254629"/>
                          <a:gd name="connsiteX2" fmla="*/ 753036 w 900953"/>
                          <a:gd name="connsiteY2" fmla="*/ 168089 h 254629"/>
                          <a:gd name="connsiteX3" fmla="*/ 161366 w 900953"/>
                          <a:gd name="connsiteY3" fmla="*/ 188333 h 254629"/>
                          <a:gd name="connsiteX4" fmla="*/ 0 w 900953"/>
                          <a:gd name="connsiteY4" fmla="*/ 0 h 254629"/>
                          <a:gd name="connsiteX0" fmla="*/ 0 w 900953"/>
                          <a:gd name="connsiteY0" fmla="*/ 0 h 258694"/>
                          <a:gd name="connsiteX1" fmla="*/ 900953 w 900953"/>
                          <a:gd name="connsiteY1" fmla="*/ 0 h 258694"/>
                          <a:gd name="connsiteX2" fmla="*/ 753036 w 900953"/>
                          <a:gd name="connsiteY2" fmla="*/ 168089 h 258694"/>
                          <a:gd name="connsiteX3" fmla="*/ 161366 w 900953"/>
                          <a:gd name="connsiteY3" fmla="*/ 188333 h 258694"/>
                          <a:gd name="connsiteX4" fmla="*/ 0 w 900953"/>
                          <a:gd name="connsiteY4" fmla="*/ 0 h 258694"/>
                          <a:gd name="connsiteX0" fmla="*/ 0 w 900953"/>
                          <a:gd name="connsiteY0" fmla="*/ 0 h 263204"/>
                          <a:gd name="connsiteX1" fmla="*/ 900953 w 900953"/>
                          <a:gd name="connsiteY1" fmla="*/ 0 h 263204"/>
                          <a:gd name="connsiteX2" fmla="*/ 753036 w 900953"/>
                          <a:gd name="connsiteY2" fmla="*/ 168089 h 263204"/>
                          <a:gd name="connsiteX3" fmla="*/ 161366 w 900953"/>
                          <a:gd name="connsiteY3" fmla="*/ 188333 h 263204"/>
                          <a:gd name="connsiteX4" fmla="*/ 0 w 900953"/>
                          <a:gd name="connsiteY4" fmla="*/ 0 h 263204"/>
                          <a:gd name="connsiteX0" fmla="*/ 0 w 900953"/>
                          <a:gd name="connsiteY0" fmla="*/ 0 h 260559"/>
                          <a:gd name="connsiteX1" fmla="*/ 900953 w 900953"/>
                          <a:gd name="connsiteY1" fmla="*/ 0 h 260559"/>
                          <a:gd name="connsiteX2" fmla="*/ 753036 w 900953"/>
                          <a:gd name="connsiteY2" fmla="*/ 168089 h 260559"/>
                          <a:gd name="connsiteX3" fmla="*/ 161366 w 900953"/>
                          <a:gd name="connsiteY3" fmla="*/ 188333 h 260559"/>
                          <a:gd name="connsiteX4" fmla="*/ 0 w 900953"/>
                          <a:gd name="connsiteY4" fmla="*/ 0 h 260559"/>
                          <a:gd name="connsiteX0" fmla="*/ 0 w 900953"/>
                          <a:gd name="connsiteY0" fmla="*/ 0 h 262921"/>
                          <a:gd name="connsiteX1" fmla="*/ 900953 w 900953"/>
                          <a:gd name="connsiteY1" fmla="*/ 0 h 262921"/>
                          <a:gd name="connsiteX2" fmla="*/ 753036 w 900953"/>
                          <a:gd name="connsiteY2" fmla="*/ 168089 h 262921"/>
                          <a:gd name="connsiteX3" fmla="*/ 161366 w 900953"/>
                          <a:gd name="connsiteY3" fmla="*/ 188333 h 262921"/>
                          <a:gd name="connsiteX4" fmla="*/ 0 w 900953"/>
                          <a:gd name="connsiteY4" fmla="*/ 0 h 262921"/>
                          <a:gd name="connsiteX0" fmla="*/ 0 w 900953"/>
                          <a:gd name="connsiteY0" fmla="*/ 0 h 270830"/>
                          <a:gd name="connsiteX1" fmla="*/ 900953 w 900953"/>
                          <a:gd name="connsiteY1" fmla="*/ 0 h 270830"/>
                          <a:gd name="connsiteX2" fmla="*/ 753036 w 900953"/>
                          <a:gd name="connsiteY2" fmla="*/ 168089 h 270830"/>
                          <a:gd name="connsiteX3" fmla="*/ 161366 w 900953"/>
                          <a:gd name="connsiteY3" fmla="*/ 188333 h 270830"/>
                          <a:gd name="connsiteX4" fmla="*/ 0 w 900953"/>
                          <a:gd name="connsiteY4" fmla="*/ 0 h 270830"/>
                          <a:gd name="connsiteX0" fmla="*/ 0 w 900953"/>
                          <a:gd name="connsiteY0" fmla="*/ 0 h 275479"/>
                          <a:gd name="connsiteX1" fmla="*/ 900953 w 900953"/>
                          <a:gd name="connsiteY1" fmla="*/ 0 h 275479"/>
                          <a:gd name="connsiteX2" fmla="*/ 753036 w 900953"/>
                          <a:gd name="connsiteY2" fmla="*/ 168089 h 275479"/>
                          <a:gd name="connsiteX3" fmla="*/ 161366 w 900953"/>
                          <a:gd name="connsiteY3" fmla="*/ 188333 h 275479"/>
                          <a:gd name="connsiteX4" fmla="*/ 0 w 900953"/>
                          <a:gd name="connsiteY4" fmla="*/ 0 h 275479"/>
                          <a:gd name="connsiteX0" fmla="*/ 0 w 900953"/>
                          <a:gd name="connsiteY0" fmla="*/ 0 h 277034"/>
                          <a:gd name="connsiteX1" fmla="*/ 900953 w 900953"/>
                          <a:gd name="connsiteY1" fmla="*/ 0 h 277034"/>
                          <a:gd name="connsiteX2" fmla="*/ 753036 w 900953"/>
                          <a:gd name="connsiteY2" fmla="*/ 171414 h 277034"/>
                          <a:gd name="connsiteX3" fmla="*/ 161366 w 900953"/>
                          <a:gd name="connsiteY3" fmla="*/ 188333 h 277034"/>
                          <a:gd name="connsiteX4" fmla="*/ 0 w 900953"/>
                          <a:gd name="connsiteY4" fmla="*/ 0 h 277034"/>
                          <a:gd name="connsiteX0" fmla="*/ 0 w 900953"/>
                          <a:gd name="connsiteY0" fmla="*/ 0 h 283568"/>
                          <a:gd name="connsiteX1" fmla="*/ 900953 w 900953"/>
                          <a:gd name="connsiteY1" fmla="*/ 0 h 283568"/>
                          <a:gd name="connsiteX2" fmla="*/ 753036 w 900953"/>
                          <a:gd name="connsiteY2" fmla="*/ 171414 h 283568"/>
                          <a:gd name="connsiteX3" fmla="*/ 161366 w 900953"/>
                          <a:gd name="connsiteY3" fmla="*/ 188333 h 283568"/>
                          <a:gd name="connsiteX4" fmla="*/ 0 w 900953"/>
                          <a:gd name="connsiteY4" fmla="*/ 0 h 283568"/>
                          <a:gd name="connsiteX0" fmla="*/ 0 w 900953"/>
                          <a:gd name="connsiteY0" fmla="*/ 0 h 288287"/>
                          <a:gd name="connsiteX1" fmla="*/ 900953 w 900953"/>
                          <a:gd name="connsiteY1" fmla="*/ 0 h 288287"/>
                          <a:gd name="connsiteX2" fmla="*/ 753036 w 900953"/>
                          <a:gd name="connsiteY2" fmla="*/ 171414 h 288287"/>
                          <a:gd name="connsiteX3" fmla="*/ 161366 w 900953"/>
                          <a:gd name="connsiteY3" fmla="*/ 188333 h 288287"/>
                          <a:gd name="connsiteX4" fmla="*/ 0 w 900953"/>
                          <a:gd name="connsiteY4" fmla="*/ 0 h 288287"/>
                          <a:gd name="connsiteX0" fmla="*/ 0 w 900953"/>
                          <a:gd name="connsiteY0" fmla="*/ 0 h 282250"/>
                          <a:gd name="connsiteX1" fmla="*/ 900953 w 900953"/>
                          <a:gd name="connsiteY1" fmla="*/ 0 h 282250"/>
                          <a:gd name="connsiteX2" fmla="*/ 769661 w 900953"/>
                          <a:gd name="connsiteY2" fmla="*/ 158114 h 282250"/>
                          <a:gd name="connsiteX3" fmla="*/ 161366 w 900953"/>
                          <a:gd name="connsiteY3" fmla="*/ 188333 h 282250"/>
                          <a:gd name="connsiteX4" fmla="*/ 0 w 900953"/>
                          <a:gd name="connsiteY4" fmla="*/ 0 h 282250"/>
                          <a:gd name="connsiteX0" fmla="*/ 0 w 900953"/>
                          <a:gd name="connsiteY0" fmla="*/ 0 h 273242"/>
                          <a:gd name="connsiteX1" fmla="*/ 900953 w 900953"/>
                          <a:gd name="connsiteY1" fmla="*/ 0 h 273242"/>
                          <a:gd name="connsiteX2" fmla="*/ 769661 w 900953"/>
                          <a:gd name="connsiteY2" fmla="*/ 158114 h 273242"/>
                          <a:gd name="connsiteX3" fmla="*/ 144741 w 900953"/>
                          <a:gd name="connsiteY3" fmla="*/ 171707 h 273242"/>
                          <a:gd name="connsiteX4" fmla="*/ 0 w 900953"/>
                          <a:gd name="connsiteY4" fmla="*/ 0 h 273242"/>
                          <a:gd name="connsiteX0" fmla="*/ 0 w 900953"/>
                          <a:gd name="connsiteY0" fmla="*/ 0 h 274525"/>
                          <a:gd name="connsiteX1" fmla="*/ 900953 w 900953"/>
                          <a:gd name="connsiteY1" fmla="*/ 0 h 274525"/>
                          <a:gd name="connsiteX2" fmla="*/ 769661 w 900953"/>
                          <a:gd name="connsiteY2" fmla="*/ 158114 h 274525"/>
                          <a:gd name="connsiteX3" fmla="*/ 144741 w 900953"/>
                          <a:gd name="connsiteY3" fmla="*/ 171707 h 274525"/>
                          <a:gd name="connsiteX4" fmla="*/ 0 w 900953"/>
                          <a:gd name="connsiteY4" fmla="*/ 0 h 274525"/>
                          <a:gd name="connsiteX0" fmla="*/ 0 w 900953"/>
                          <a:gd name="connsiteY0" fmla="*/ 0 h 273324"/>
                          <a:gd name="connsiteX1" fmla="*/ 900953 w 900953"/>
                          <a:gd name="connsiteY1" fmla="*/ 0 h 273324"/>
                          <a:gd name="connsiteX2" fmla="*/ 769661 w 900953"/>
                          <a:gd name="connsiteY2" fmla="*/ 158114 h 273324"/>
                          <a:gd name="connsiteX3" fmla="*/ 144741 w 900953"/>
                          <a:gd name="connsiteY3" fmla="*/ 171707 h 273324"/>
                          <a:gd name="connsiteX4" fmla="*/ 0 w 900953"/>
                          <a:gd name="connsiteY4" fmla="*/ 0 h 273324"/>
                          <a:gd name="connsiteX0" fmla="*/ 0 w 900953"/>
                          <a:gd name="connsiteY0" fmla="*/ 0 h 272034"/>
                          <a:gd name="connsiteX1" fmla="*/ 900953 w 900953"/>
                          <a:gd name="connsiteY1" fmla="*/ 0 h 272034"/>
                          <a:gd name="connsiteX2" fmla="*/ 769661 w 900953"/>
                          <a:gd name="connsiteY2" fmla="*/ 158114 h 272034"/>
                          <a:gd name="connsiteX3" fmla="*/ 144741 w 900953"/>
                          <a:gd name="connsiteY3" fmla="*/ 171707 h 272034"/>
                          <a:gd name="connsiteX4" fmla="*/ 0 w 900953"/>
                          <a:gd name="connsiteY4" fmla="*/ 0 h 272034"/>
                          <a:gd name="connsiteX0" fmla="*/ 0 w 900953"/>
                          <a:gd name="connsiteY0" fmla="*/ 0 h 268460"/>
                          <a:gd name="connsiteX1" fmla="*/ 900953 w 900953"/>
                          <a:gd name="connsiteY1" fmla="*/ 0 h 268460"/>
                          <a:gd name="connsiteX2" fmla="*/ 769661 w 900953"/>
                          <a:gd name="connsiteY2" fmla="*/ 158114 h 268460"/>
                          <a:gd name="connsiteX3" fmla="*/ 144741 w 900953"/>
                          <a:gd name="connsiteY3" fmla="*/ 171707 h 268460"/>
                          <a:gd name="connsiteX4" fmla="*/ 0 w 900953"/>
                          <a:gd name="connsiteY4" fmla="*/ 0 h 268460"/>
                          <a:gd name="connsiteX0" fmla="*/ 0 w 907603"/>
                          <a:gd name="connsiteY0" fmla="*/ 0 h 268460"/>
                          <a:gd name="connsiteX1" fmla="*/ 907603 w 907603"/>
                          <a:gd name="connsiteY1" fmla="*/ 0 h 268460"/>
                          <a:gd name="connsiteX2" fmla="*/ 769661 w 907603"/>
                          <a:gd name="connsiteY2" fmla="*/ 158114 h 268460"/>
                          <a:gd name="connsiteX3" fmla="*/ 144741 w 907603"/>
                          <a:gd name="connsiteY3" fmla="*/ 171707 h 268460"/>
                          <a:gd name="connsiteX4" fmla="*/ 0 w 907603"/>
                          <a:gd name="connsiteY4" fmla="*/ 0 h 268460"/>
                          <a:gd name="connsiteX0" fmla="*/ 0 w 907603"/>
                          <a:gd name="connsiteY0" fmla="*/ 0 h 272105"/>
                          <a:gd name="connsiteX1" fmla="*/ 907603 w 907603"/>
                          <a:gd name="connsiteY1" fmla="*/ 0 h 272105"/>
                          <a:gd name="connsiteX2" fmla="*/ 769661 w 907603"/>
                          <a:gd name="connsiteY2" fmla="*/ 158114 h 272105"/>
                          <a:gd name="connsiteX3" fmla="*/ 131441 w 907603"/>
                          <a:gd name="connsiteY3" fmla="*/ 178357 h 272105"/>
                          <a:gd name="connsiteX4" fmla="*/ 0 w 907603"/>
                          <a:gd name="connsiteY4" fmla="*/ 0 h 272105"/>
                          <a:gd name="connsiteX0" fmla="*/ 0 w 907603"/>
                          <a:gd name="connsiteY0" fmla="*/ 0 h 272105"/>
                          <a:gd name="connsiteX1" fmla="*/ 907603 w 907603"/>
                          <a:gd name="connsiteY1" fmla="*/ 0 h 272105"/>
                          <a:gd name="connsiteX2" fmla="*/ 766336 w 907603"/>
                          <a:gd name="connsiteY2" fmla="*/ 158114 h 272105"/>
                          <a:gd name="connsiteX3" fmla="*/ 131441 w 907603"/>
                          <a:gd name="connsiteY3" fmla="*/ 178357 h 272105"/>
                          <a:gd name="connsiteX4" fmla="*/ 0 w 907603"/>
                          <a:gd name="connsiteY4" fmla="*/ 0 h 272105"/>
                          <a:gd name="connsiteX0" fmla="*/ 0 w 907603"/>
                          <a:gd name="connsiteY0" fmla="*/ 0 h 255073"/>
                          <a:gd name="connsiteX1" fmla="*/ 907603 w 907603"/>
                          <a:gd name="connsiteY1" fmla="*/ 0 h 255073"/>
                          <a:gd name="connsiteX2" fmla="*/ 766336 w 907603"/>
                          <a:gd name="connsiteY2" fmla="*/ 158114 h 255073"/>
                          <a:gd name="connsiteX3" fmla="*/ 108165 w 907603"/>
                          <a:gd name="connsiteY3" fmla="*/ 145106 h 255073"/>
                          <a:gd name="connsiteX4" fmla="*/ 0 w 907603"/>
                          <a:gd name="connsiteY4" fmla="*/ 0 h 255073"/>
                          <a:gd name="connsiteX0" fmla="*/ 0 w 907603"/>
                          <a:gd name="connsiteY0" fmla="*/ 0 h 269909"/>
                          <a:gd name="connsiteX1" fmla="*/ 907603 w 907603"/>
                          <a:gd name="connsiteY1" fmla="*/ 0 h 269909"/>
                          <a:gd name="connsiteX2" fmla="*/ 766336 w 907603"/>
                          <a:gd name="connsiteY2" fmla="*/ 158114 h 269909"/>
                          <a:gd name="connsiteX3" fmla="*/ 108165 w 907603"/>
                          <a:gd name="connsiteY3" fmla="*/ 145106 h 269909"/>
                          <a:gd name="connsiteX4" fmla="*/ 0 w 907603"/>
                          <a:gd name="connsiteY4" fmla="*/ 0 h 269909"/>
                          <a:gd name="connsiteX0" fmla="*/ 0 w 907603"/>
                          <a:gd name="connsiteY0" fmla="*/ 0 h 280719"/>
                          <a:gd name="connsiteX1" fmla="*/ 907603 w 907603"/>
                          <a:gd name="connsiteY1" fmla="*/ 0 h 280719"/>
                          <a:gd name="connsiteX2" fmla="*/ 766336 w 907603"/>
                          <a:gd name="connsiteY2" fmla="*/ 158114 h 280719"/>
                          <a:gd name="connsiteX3" fmla="*/ 124791 w 907603"/>
                          <a:gd name="connsiteY3" fmla="*/ 165057 h 280719"/>
                          <a:gd name="connsiteX4" fmla="*/ 0 w 907603"/>
                          <a:gd name="connsiteY4" fmla="*/ 0 h 280719"/>
                          <a:gd name="connsiteX0" fmla="*/ 0 w 907603"/>
                          <a:gd name="connsiteY0" fmla="*/ 0 h 280719"/>
                          <a:gd name="connsiteX1" fmla="*/ 907603 w 907603"/>
                          <a:gd name="connsiteY1" fmla="*/ 0 h 280719"/>
                          <a:gd name="connsiteX2" fmla="*/ 766336 w 907603"/>
                          <a:gd name="connsiteY2" fmla="*/ 158114 h 280719"/>
                          <a:gd name="connsiteX3" fmla="*/ 131441 w 907603"/>
                          <a:gd name="connsiteY3" fmla="*/ 165057 h 280719"/>
                          <a:gd name="connsiteX4" fmla="*/ 0 w 907603"/>
                          <a:gd name="connsiteY4" fmla="*/ 0 h 280719"/>
                          <a:gd name="connsiteX0" fmla="*/ 0 w 907603"/>
                          <a:gd name="connsiteY0" fmla="*/ 0 h 274051"/>
                          <a:gd name="connsiteX1" fmla="*/ 907603 w 907603"/>
                          <a:gd name="connsiteY1" fmla="*/ 0 h 274051"/>
                          <a:gd name="connsiteX2" fmla="*/ 766336 w 907603"/>
                          <a:gd name="connsiteY2" fmla="*/ 158114 h 274051"/>
                          <a:gd name="connsiteX3" fmla="*/ 131441 w 907603"/>
                          <a:gd name="connsiteY3" fmla="*/ 165057 h 274051"/>
                          <a:gd name="connsiteX4" fmla="*/ 0 w 907603"/>
                          <a:gd name="connsiteY4" fmla="*/ 0 h 274051"/>
                          <a:gd name="connsiteX0" fmla="*/ 0 w 907603"/>
                          <a:gd name="connsiteY0" fmla="*/ 0 h 272894"/>
                          <a:gd name="connsiteX1" fmla="*/ 907603 w 907603"/>
                          <a:gd name="connsiteY1" fmla="*/ 0 h 272894"/>
                          <a:gd name="connsiteX2" fmla="*/ 766336 w 907603"/>
                          <a:gd name="connsiteY2" fmla="*/ 158114 h 272894"/>
                          <a:gd name="connsiteX3" fmla="*/ 131441 w 907603"/>
                          <a:gd name="connsiteY3" fmla="*/ 165057 h 272894"/>
                          <a:gd name="connsiteX4" fmla="*/ 0 w 907603"/>
                          <a:gd name="connsiteY4" fmla="*/ 0 h 272894"/>
                          <a:gd name="connsiteX0" fmla="*/ 0 w 907603"/>
                          <a:gd name="connsiteY0" fmla="*/ 0 h 270247"/>
                          <a:gd name="connsiteX1" fmla="*/ 907603 w 907603"/>
                          <a:gd name="connsiteY1" fmla="*/ 0 h 270247"/>
                          <a:gd name="connsiteX2" fmla="*/ 766336 w 907603"/>
                          <a:gd name="connsiteY2" fmla="*/ 158114 h 270247"/>
                          <a:gd name="connsiteX3" fmla="*/ 131441 w 907603"/>
                          <a:gd name="connsiteY3" fmla="*/ 165057 h 270247"/>
                          <a:gd name="connsiteX4" fmla="*/ 0 w 907603"/>
                          <a:gd name="connsiteY4" fmla="*/ 0 h 270247"/>
                          <a:gd name="connsiteX0" fmla="*/ 0 w 907603"/>
                          <a:gd name="connsiteY0" fmla="*/ 0 h 270247"/>
                          <a:gd name="connsiteX1" fmla="*/ 907603 w 907603"/>
                          <a:gd name="connsiteY1" fmla="*/ 0 h 270247"/>
                          <a:gd name="connsiteX2" fmla="*/ 766336 w 907603"/>
                          <a:gd name="connsiteY2" fmla="*/ 158114 h 270247"/>
                          <a:gd name="connsiteX3" fmla="*/ 144741 w 907603"/>
                          <a:gd name="connsiteY3" fmla="*/ 165057 h 270247"/>
                          <a:gd name="connsiteX4" fmla="*/ 0 w 907603"/>
                          <a:gd name="connsiteY4" fmla="*/ 0 h 270247"/>
                          <a:gd name="connsiteX0" fmla="*/ 0 w 907603"/>
                          <a:gd name="connsiteY0" fmla="*/ 0 h 273784"/>
                          <a:gd name="connsiteX1" fmla="*/ 907603 w 907603"/>
                          <a:gd name="connsiteY1" fmla="*/ 0 h 273784"/>
                          <a:gd name="connsiteX2" fmla="*/ 766336 w 907603"/>
                          <a:gd name="connsiteY2" fmla="*/ 158114 h 273784"/>
                          <a:gd name="connsiteX3" fmla="*/ 144741 w 907603"/>
                          <a:gd name="connsiteY3" fmla="*/ 165057 h 273784"/>
                          <a:gd name="connsiteX4" fmla="*/ 0 w 907603"/>
                          <a:gd name="connsiteY4" fmla="*/ 0 h 273784"/>
                          <a:gd name="connsiteX0" fmla="*/ 0 w 907603"/>
                          <a:gd name="connsiteY0" fmla="*/ 0 h 277702"/>
                          <a:gd name="connsiteX1" fmla="*/ 907603 w 907603"/>
                          <a:gd name="connsiteY1" fmla="*/ 0 h 277702"/>
                          <a:gd name="connsiteX2" fmla="*/ 766336 w 907603"/>
                          <a:gd name="connsiteY2" fmla="*/ 158114 h 277702"/>
                          <a:gd name="connsiteX3" fmla="*/ 144741 w 907603"/>
                          <a:gd name="connsiteY3" fmla="*/ 165057 h 277702"/>
                          <a:gd name="connsiteX4" fmla="*/ 0 w 907603"/>
                          <a:gd name="connsiteY4" fmla="*/ 0 h 277702"/>
                          <a:gd name="connsiteX0" fmla="*/ 0 w 907603"/>
                          <a:gd name="connsiteY0" fmla="*/ 0 h 285132"/>
                          <a:gd name="connsiteX1" fmla="*/ 907603 w 907603"/>
                          <a:gd name="connsiteY1" fmla="*/ 0 h 285132"/>
                          <a:gd name="connsiteX2" fmla="*/ 766336 w 907603"/>
                          <a:gd name="connsiteY2" fmla="*/ 158114 h 285132"/>
                          <a:gd name="connsiteX3" fmla="*/ 144741 w 907603"/>
                          <a:gd name="connsiteY3" fmla="*/ 178357 h 285132"/>
                          <a:gd name="connsiteX4" fmla="*/ 0 w 907603"/>
                          <a:gd name="connsiteY4" fmla="*/ 0 h 285132"/>
                          <a:gd name="connsiteX0" fmla="*/ 0 w 907603"/>
                          <a:gd name="connsiteY0" fmla="*/ 0 h 281079"/>
                          <a:gd name="connsiteX1" fmla="*/ 907603 w 907603"/>
                          <a:gd name="connsiteY1" fmla="*/ 0 h 281079"/>
                          <a:gd name="connsiteX2" fmla="*/ 766336 w 907603"/>
                          <a:gd name="connsiteY2" fmla="*/ 158114 h 281079"/>
                          <a:gd name="connsiteX3" fmla="*/ 144741 w 907603"/>
                          <a:gd name="connsiteY3" fmla="*/ 178357 h 281079"/>
                          <a:gd name="connsiteX4" fmla="*/ 0 w 907603"/>
                          <a:gd name="connsiteY4" fmla="*/ 0 h 281079"/>
                          <a:gd name="connsiteX0" fmla="*/ 0 w 907603"/>
                          <a:gd name="connsiteY0" fmla="*/ 0 h 285670"/>
                          <a:gd name="connsiteX1" fmla="*/ 907603 w 907603"/>
                          <a:gd name="connsiteY1" fmla="*/ 0 h 285670"/>
                          <a:gd name="connsiteX2" fmla="*/ 766336 w 907603"/>
                          <a:gd name="connsiteY2" fmla="*/ 158114 h 285670"/>
                          <a:gd name="connsiteX3" fmla="*/ 144741 w 907603"/>
                          <a:gd name="connsiteY3" fmla="*/ 178357 h 285670"/>
                          <a:gd name="connsiteX4" fmla="*/ 0 w 907603"/>
                          <a:gd name="connsiteY4" fmla="*/ 0 h 285670"/>
                          <a:gd name="connsiteX0" fmla="*/ 0 w 907603"/>
                          <a:gd name="connsiteY0" fmla="*/ 0 h 280434"/>
                          <a:gd name="connsiteX1" fmla="*/ 907603 w 907603"/>
                          <a:gd name="connsiteY1" fmla="*/ 0 h 280434"/>
                          <a:gd name="connsiteX2" fmla="*/ 766336 w 907603"/>
                          <a:gd name="connsiteY2" fmla="*/ 158114 h 280434"/>
                          <a:gd name="connsiteX3" fmla="*/ 144741 w 907603"/>
                          <a:gd name="connsiteY3" fmla="*/ 178357 h 280434"/>
                          <a:gd name="connsiteX4" fmla="*/ 0 w 907603"/>
                          <a:gd name="connsiteY4" fmla="*/ 0 h 280434"/>
                          <a:gd name="connsiteX0" fmla="*/ 0 w 907603"/>
                          <a:gd name="connsiteY0" fmla="*/ 0 h 275737"/>
                          <a:gd name="connsiteX1" fmla="*/ 907603 w 907603"/>
                          <a:gd name="connsiteY1" fmla="*/ 0 h 275737"/>
                          <a:gd name="connsiteX2" fmla="*/ 766336 w 907603"/>
                          <a:gd name="connsiteY2" fmla="*/ 158114 h 275737"/>
                          <a:gd name="connsiteX3" fmla="*/ 144741 w 907603"/>
                          <a:gd name="connsiteY3" fmla="*/ 178357 h 275737"/>
                          <a:gd name="connsiteX4" fmla="*/ 0 w 907603"/>
                          <a:gd name="connsiteY4" fmla="*/ 0 h 275737"/>
                          <a:gd name="connsiteX0" fmla="*/ 0 w 907603"/>
                          <a:gd name="connsiteY0" fmla="*/ 0 h 270479"/>
                          <a:gd name="connsiteX1" fmla="*/ 907603 w 907603"/>
                          <a:gd name="connsiteY1" fmla="*/ 0 h 270479"/>
                          <a:gd name="connsiteX2" fmla="*/ 766336 w 907603"/>
                          <a:gd name="connsiteY2" fmla="*/ 158114 h 270479"/>
                          <a:gd name="connsiteX3" fmla="*/ 144741 w 907603"/>
                          <a:gd name="connsiteY3" fmla="*/ 178357 h 270479"/>
                          <a:gd name="connsiteX4" fmla="*/ 0 w 907603"/>
                          <a:gd name="connsiteY4" fmla="*/ 0 h 270479"/>
                          <a:gd name="connsiteX0" fmla="*/ 0 w 907603"/>
                          <a:gd name="connsiteY0" fmla="*/ 0 h 270479"/>
                          <a:gd name="connsiteX1" fmla="*/ 907603 w 907603"/>
                          <a:gd name="connsiteY1" fmla="*/ 0 h 270479"/>
                          <a:gd name="connsiteX2" fmla="*/ 766336 w 907603"/>
                          <a:gd name="connsiteY2" fmla="*/ 158114 h 270479"/>
                          <a:gd name="connsiteX3" fmla="*/ 144741 w 907603"/>
                          <a:gd name="connsiteY3" fmla="*/ 178357 h 270479"/>
                          <a:gd name="connsiteX4" fmla="*/ 0 w 907603"/>
                          <a:gd name="connsiteY4" fmla="*/ 0 h 270479"/>
                          <a:gd name="connsiteX0" fmla="*/ 0 w 907603"/>
                          <a:gd name="connsiteY0" fmla="*/ 0 h 270479"/>
                          <a:gd name="connsiteX1" fmla="*/ 907603 w 907603"/>
                          <a:gd name="connsiteY1" fmla="*/ 0 h 270479"/>
                          <a:gd name="connsiteX2" fmla="*/ 766336 w 907603"/>
                          <a:gd name="connsiteY2" fmla="*/ 158114 h 270479"/>
                          <a:gd name="connsiteX3" fmla="*/ 144741 w 907603"/>
                          <a:gd name="connsiteY3" fmla="*/ 178357 h 270479"/>
                          <a:gd name="connsiteX4" fmla="*/ 0 w 907603"/>
                          <a:gd name="connsiteY4" fmla="*/ 0 h 270479"/>
                          <a:gd name="connsiteX0" fmla="*/ 0 w 907603"/>
                          <a:gd name="connsiteY0" fmla="*/ 0 h 277066"/>
                          <a:gd name="connsiteX1" fmla="*/ 907603 w 907603"/>
                          <a:gd name="connsiteY1" fmla="*/ 0 h 277066"/>
                          <a:gd name="connsiteX2" fmla="*/ 766336 w 907603"/>
                          <a:gd name="connsiteY2" fmla="*/ 158114 h 277066"/>
                          <a:gd name="connsiteX3" fmla="*/ 144741 w 907603"/>
                          <a:gd name="connsiteY3" fmla="*/ 178357 h 277066"/>
                          <a:gd name="connsiteX4" fmla="*/ 0 w 907603"/>
                          <a:gd name="connsiteY4" fmla="*/ 0 h 277066"/>
                          <a:gd name="connsiteX0" fmla="*/ 0 w 907603"/>
                          <a:gd name="connsiteY0" fmla="*/ 0 h 285324"/>
                          <a:gd name="connsiteX1" fmla="*/ 907603 w 907603"/>
                          <a:gd name="connsiteY1" fmla="*/ 0 h 285324"/>
                          <a:gd name="connsiteX2" fmla="*/ 766336 w 907603"/>
                          <a:gd name="connsiteY2" fmla="*/ 158114 h 285324"/>
                          <a:gd name="connsiteX3" fmla="*/ 144741 w 907603"/>
                          <a:gd name="connsiteY3" fmla="*/ 178357 h 285324"/>
                          <a:gd name="connsiteX4" fmla="*/ 0 w 907603"/>
                          <a:gd name="connsiteY4" fmla="*/ 0 h 285324"/>
                          <a:gd name="connsiteX0" fmla="*/ 0 w 907603"/>
                          <a:gd name="connsiteY0" fmla="*/ 0 h 285324"/>
                          <a:gd name="connsiteX1" fmla="*/ 907603 w 907603"/>
                          <a:gd name="connsiteY1" fmla="*/ 0 h 285324"/>
                          <a:gd name="connsiteX2" fmla="*/ 766336 w 907603"/>
                          <a:gd name="connsiteY2" fmla="*/ 158114 h 285324"/>
                          <a:gd name="connsiteX3" fmla="*/ 144741 w 907603"/>
                          <a:gd name="connsiteY3" fmla="*/ 178357 h 285324"/>
                          <a:gd name="connsiteX4" fmla="*/ 0 w 907603"/>
                          <a:gd name="connsiteY4" fmla="*/ 0 h 285324"/>
                          <a:gd name="connsiteX0" fmla="*/ 0 w 907603"/>
                          <a:gd name="connsiteY0" fmla="*/ 0 h 285324"/>
                          <a:gd name="connsiteX1" fmla="*/ 907603 w 907603"/>
                          <a:gd name="connsiteY1" fmla="*/ 0 h 285324"/>
                          <a:gd name="connsiteX2" fmla="*/ 766336 w 907603"/>
                          <a:gd name="connsiteY2" fmla="*/ 158114 h 285324"/>
                          <a:gd name="connsiteX3" fmla="*/ 144741 w 907603"/>
                          <a:gd name="connsiteY3" fmla="*/ 178357 h 285324"/>
                          <a:gd name="connsiteX4" fmla="*/ 0 w 907603"/>
                          <a:gd name="connsiteY4" fmla="*/ 0 h 285324"/>
                          <a:gd name="connsiteX0" fmla="*/ 0 w 907603"/>
                          <a:gd name="connsiteY0" fmla="*/ 0 h 285324"/>
                          <a:gd name="connsiteX1" fmla="*/ 907603 w 907603"/>
                          <a:gd name="connsiteY1" fmla="*/ 0 h 285324"/>
                          <a:gd name="connsiteX2" fmla="*/ 766336 w 907603"/>
                          <a:gd name="connsiteY2" fmla="*/ 158114 h 285324"/>
                          <a:gd name="connsiteX3" fmla="*/ 144741 w 907603"/>
                          <a:gd name="connsiteY3" fmla="*/ 178357 h 285324"/>
                          <a:gd name="connsiteX4" fmla="*/ 0 w 907603"/>
                          <a:gd name="connsiteY4" fmla="*/ 0 h 285324"/>
                          <a:gd name="connsiteX0" fmla="*/ 0 w 907603"/>
                          <a:gd name="connsiteY0" fmla="*/ 0 h 286536"/>
                          <a:gd name="connsiteX1" fmla="*/ 907603 w 907603"/>
                          <a:gd name="connsiteY1" fmla="*/ 0 h 286536"/>
                          <a:gd name="connsiteX2" fmla="*/ 766336 w 907603"/>
                          <a:gd name="connsiteY2" fmla="*/ 158114 h 286536"/>
                          <a:gd name="connsiteX3" fmla="*/ 144741 w 907603"/>
                          <a:gd name="connsiteY3" fmla="*/ 178357 h 286536"/>
                          <a:gd name="connsiteX4" fmla="*/ 0 w 907603"/>
                          <a:gd name="connsiteY4" fmla="*/ 0 h 286536"/>
                          <a:gd name="connsiteX0" fmla="*/ 0 w 907603"/>
                          <a:gd name="connsiteY0" fmla="*/ 0 h 290393"/>
                          <a:gd name="connsiteX1" fmla="*/ 907603 w 907603"/>
                          <a:gd name="connsiteY1" fmla="*/ 0 h 290393"/>
                          <a:gd name="connsiteX2" fmla="*/ 766336 w 907603"/>
                          <a:gd name="connsiteY2" fmla="*/ 158114 h 290393"/>
                          <a:gd name="connsiteX3" fmla="*/ 144741 w 907603"/>
                          <a:gd name="connsiteY3" fmla="*/ 178357 h 290393"/>
                          <a:gd name="connsiteX4" fmla="*/ 0 w 907603"/>
                          <a:gd name="connsiteY4" fmla="*/ 0 h 290393"/>
                          <a:gd name="connsiteX0" fmla="*/ 0 w 907603"/>
                          <a:gd name="connsiteY0" fmla="*/ 0 h 311195"/>
                          <a:gd name="connsiteX1" fmla="*/ 907603 w 907603"/>
                          <a:gd name="connsiteY1" fmla="*/ 0 h 311195"/>
                          <a:gd name="connsiteX2" fmla="*/ 766336 w 907603"/>
                          <a:gd name="connsiteY2" fmla="*/ 158114 h 311195"/>
                          <a:gd name="connsiteX3" fmla="*/ 144741 w 907603"/>
                          <a:gd name="connsiteY3" fmla="*/ 178357 h 311195"/>
                          <a:gd name="connsiteX4" fmla="*/ 0 w 907603"/>
                          <a:gd name="connsiteY4" fmla="*/ 0 h 311195"/>
                          <a:gd name="connsiteX0" fmla="*/ 0 w 907603"/>
                          <a:gd name="connsiteY0" fmla="*/ 0 h 325621"/>
                          <a:gd name="connsiteX1" fmla="*/ 907603 w 907603"/>
                          <a:gd name="connsiteY1" fmla="*/ 0 h 325621"/>
                          <a:gd name="connsiteX2" fmla="*/ 766336 w 907603"/>
                          <a:gd name="connsiteY2" fmla="*/ 158114 h 325621"/>
                          <a:gd name="connsiteX3" fmla="*/ 144741 w 907603"/>
                          <a:gd name="connsiteY3" fmla="*/ 178357 h 325621"/>
                          <a:gd name="connsiteX4" fmla="*/ 0 w 907603"/>
                          <a:gd name="connsiteY4" fmla="*/ 0 h 325621"/>
                          <a:gd name="connsiteX0" fmla="*/ 0 w 907603"/>
                          <a:gd name="connsiteY0" fmla="*/ 0 h 325621"/>
                          <a:gd name="connsiteX1" fmla="*/ 907603 w 907603"/>
                          <a:gd name="connsiteY1" fmla="*/ 0 h 325621"/>
                          <a:gd name="connsiteX2" fmla="*/ 766336 w 907603"/>
                          <a:gd name="connsiteY2" fmla="*/ 158114 h 325621"/>
                          <a:gd name="connsiteX3" fmla="*/ 144741 w 907603"/>
                          <a:gd name="connsiteY3" fmla="*/ 178357 h 325621"/>
                          <a:gd name="connsiteX4" fmla="*/ 0 w 907603"/>
                          <a:gd name="connsiteY4" fmla="*/ 0 h 325621"/>
                          <a:gd name="connsiteX0" fmla="*/ 0 w 907603"/>
                          <a:gd name="connsiteY0" fmla="*/ 0 h 317575"/>
                          <a:gd name="connsiteX1" fmla="*/ 907603 w 907603"/>
                          <a:gd name="connsiteY1" fmla="*/ 0 h 317575"/>
                          <a:gd name="connsiteX2" fmla="*/ 766336 w 907603"/>
                          <a:gd name="connsiteY2" fmla="*/ 158114 h 317575"/>
                          <a:gd name="connsiteX3" fmla="*/ 144741 w 907603"/>
                          <a:gd name="connsiteY3" fmla="*/ 178357 h 317575"/>
                          <a:gd name="connsiteX4" fmla="*/ 0 w 907603"/>
                          <a:gd name="connsiteY4" fmla="*/ 0 h 317575"/>
                          <a:gd name="connsiteX0" fmla="*/ 0 w 907603"/>
                          <a:gd name="connsiteY0" fmla="*/ 0 h 313777"/>
                          <a:gd name="connsiteX1" fmla="*/ 907603 w 907603"/>
                          <a:gd name="connsiteY1" fmla="*/ 0 h 313777"/>
                          <a:gd name="connsiteX2" fmla="*/ 766336 w 907603"/>
                          <a:gd name="connsiteY2" fmla="*/ 158114 h 313777"/>
                          <a:gd name="connsiteX3" fmla="*/ 144741 w 907603"/>
                          <a:gd name="connsiteY3" fmla="*/ 178357 h 313777"/>
                          <a:gd name="connsiteX4" fmla="*/ 0 w 907603"/>
                          <a:gd name="connsiteY4" fmla="*/ 0 h 313777"/>
                          <a:gd name="connsiteX0" fmla="*/ 0 w 907603"/>
                          <a:gd name="connsiteY0" fmla="*/ 0 h 323270"/>
                          <a:gd name="connsiteX1" fmla="*/ 907603 w 907603"/>
                          <a:gd name="connsiteY1" fmla="*/ 0 h 323270"/>
                          <a:gd name="connsiteX2" fmla="*/ 766336 w 907603"/>
                          <a:gd name="connsiteY2" fmla="*/ 158114 h 323270"/>
                          <a:gd name="connsiteX3" fmla="*/ 144741 w 907603"/>
                          <a:gd name="connsiteY3" fmla="*/ 178357 h 323270"/>
                          <a:gd name="connsiteX4" fmla="*/ 0 w 907603"/>
                          <a:gd name="connsiteY4" fmla="*/ 0 h 323270"/>
                          <a:gd name="connsiteX0" fmla="*/ 0 w 907603"/>
                          <a:gd name="connsiteY0" fmla="*/ 0 h 321346"/>
                          <a:gd name="connsiteX1" fmla="*/ 907603 w 907603"/>
                          <a:gd name="connsiteY1" fmla="*/ 0 h 321346"/>
                          <a:gd name="connsiteX2" fmla="*/ 766336 w 907603"/>
                          <a:gd name="connsiteY2" fmla="*/ 158114 h 321346"/>
                          <a:gd name="connsiteX3" fmla="*/ 144741 w 907603"/>
                          <a:gd name="connsiteY3" fmla="*/ 178357 h 321346"/>
                          <a:gd name="connsiteX4" fmla="*/ 0 w 907603"/>
                          <a:gd name="connsiteY4" fmla="*/ 0 h 321346"/>
                          <a:gd name="connsiteX0" fmla="*/ 0 w 907603"/>
                          <a:gd name="connsiteY0" fmla="*/ 0 h 317535"/>
                          <a:gd name="connsiteX1" fmla="*/ 907603 w 907603"/>
                          <a:gd name="connsiteY1" fmla="*/ 0 h 317535"/>
                          <a:gd name="connsiteX2" fmla="*/ 766336 w 907603"/>
                          <a:gd name="connsiteY2" fmla="*/ 158114 h 317535"/>
                          <a:gd name="connsiteX3" fmla="*/ 144741 w 907603"/>
                          <a:gd name="connsiteY3" fmla="*/ 178357 h 317535"/>
                          <a:gd name="connsiteX4" fmla="*/ 0 w 907603"/>
                          <a:gd name="connsiteY4" fmla="*/ 0 h 317535"/>
                          <a:gd name="connsiteX0" fmla="*/ 0 w 907603"/>
                          <a:gd name="connsiteY0" fmla="*/ 0 h 315575"/>
                          <a:gd name="connsiteX1" fmla="*/ 907603 w 907603"/>
                          <a:gd name="connsiteY1" fmla="*/ 0 h 315575"/>
                          <a:gd name="connsiteX2" fmla="*/ 766336 w 907603"/>
                          <a:gd name="connsiteY2" fmla="*/ 158114 h 315575"/>
                          <a:gd name="connsiteX3" fmla="*/ 144741 w 907603"/>
                          <a:gd name="connsiteY3" fmla="*/ 178357 h 315575"/>
                          <a:gd name="connsiteX4" fmla="*/ 0 w 907603"/>
                          <a:gd name="connsiteY4" fmla="*/ 0 h 315575"/>
                          <a:gd name="connsiteX0" fmla="*/ 0 w 907603"/>
                          <a:gd name="connsiteY0" fmla="*/ 0 h 315575"/>
                          <a:gd name="connsiteX1" fmla="*/ 907603 w 907603"/>
                          <a:gd name="connsiteY1" fmla="*/ 0 h 315575"/>
                          <a:gd name="connsiteX2" fmla="*/ 766336 w 907603"/>
                          <a:gd name="connsiteY2" fmla="*/ 158114 h 315575"/>
                          <a:gd name="connsiteX3" fmla="*/ 144741 w 907603"/>
                          <a:gd name="connsiteY3" fmla="*/ 178357 h 315575"/>
                          <a:gd name="connsiteX4" fmla="*/ 0 w 907603"/>
                          <a:gd name="connsiteY4" fmla="*/ 0 h 315575"/>
                          <a:gd name="connsiteX0" fmla="*/ 0 w 907603"/>
                          <a:gd name="connsiteY0" fmla="*/ 0 h 315575"/>
                          <a:gd name="connsiteX1" fmla="*/ 907603 w 907603"/>
                          <a:gd name="connsiteY1" fmla="*/ 0 h 315575"/>
                          <a:gd name="connsiteX2" fmla="*/ 766336 w 907603"/>
                          <a:gd name="connsiteY2" fmla="*/ 158114 h 315575"/>
                          <a:gd name="connsiteX3" fmla="*/ 144741 w 907603"/>
                          <a:gd name="connsiteY3" fmla="*/ 178357 h 315575"/>
                          <a:gd name="connsiteX4" fmla="*/ 0 w 907603"/>
                          <a:gd name="connsiteY4" fmla="*/ 0 h 315575"/>
                          <a:gd name="connsiteX0" fmla="*/ 0 w 907603"/>
                          <a:gd name="connsiteY0" fmla="*/ 0 h 315575"/>
                          <a:gd name="connsiteX1" fmla="*/ 907603 w 907603"/>
                          <a:gd name="connsiteY1" fmla="*/ 0 h 315575"/>
                          <a:gd name="connsiteX2" fmla="*/ 766336 w 907603"/>
                          <a:gd name="connsiteY2" fmla="*/ 158114 h 315575"/>
                          <a:gd name="connsiteX3" fmla="*/ 144741 w 907603"/>
                          <a:gd name="connsiteY3" fmla="*/ 178357 h 315575"/>
                          <a:gd name="connsiteX4" fmla="*/ 0 w 907603"/>
                          <a:gd name="connsiteY4" fmla="*/ 0 h 315575"/>
                          <a:gd name="connsiteX0" fmla="*/ 0 w 907603"/>
                          <a:gd name="connsiteY0" fmla="*/ 0 h 315575"/>
                          <a:gd name="connsiteX1" fmla="*/ 907603 w 907603"/>
                          <a:gd name="connsiteY1" fmla="*/ 0 h 315575"/>
                          <a:gd name="connsiteX2" fmla="*/ 766336 w 907603"/>
                          <a:gd name="connsiteY2" fmla="*/ 158114 h 315575"/>
                          <a:gd name="connsiteX3" fmla="*/ 144741 w 907603"/>
                          <a:gd name="connsiteY3" fmla="*/ 178357 h 315575"/>
                          <a:gd name="connsiteX4" fmla="*/ 0 w 907603"/>
                          <a:gd name="connsiteY4" fmla="*/ 0 h 315575"/>
                          <a:gd name="connsiteX0" fmla="*/ 0 w 907603"/>
                          <a:gd name="connsiteY0" fmla="*/ 0 h 315575"/>
                          <a:gd name="connsiteX1" fmla="*/ 907603 w 907603"/>
                          <a:gd name="connsiteY1" fmla="*/ 0 h 315575"/>
                          <a:gd name="connsiteX2" fmla="*/ 766336 w 907603"/>
                          <a:gd name="connsiteY2" fmla="*/ 158114 h 315575"/>
                          <a:gd name="connsiteX3" fmla="*/ 144741 w 907603"/>
                          <a:gd name="connsiteY3" fmla="*/ 178357 h 315575"/>
                          <a:gd name="connsiteX4" fmla="*/ 0 w 907603"/>
                          <a:gd name="connsiteY4" fmla="*/ 0 h 315575"/>
                          <a:gd name="connsiteX0" fmla="*/ 0 w 907603"/>
                          <a:gd name="connsiteY0" fmla="*/ 0 h 319407"/>
                          <a:gd name="connsiteX1" fmla="*/ 907603 w 907603"/>
                          <a:gd name="connsiteY1" fmla="*/ 0 h 319407"/>
                          <a:gd name="connsiteX2" fmla="*/ 766336 w 907603"/>
                          <a:gd name="connsiteY2" fmla="*/ 158114 h 319407"/>
                          <a:gd name="connsiteX3" fmla="*/ 144741 w 907603"/>
                          <a:gd name="connsiteY3" fmla="*/ 178357 h 319407"/>
                          <a:gd name="connsiteX4" fmla="*/ 0 w 907603"/>
                          <a:gd name="connsiteY4" fmla="*/ 0 h 319407"/>
                          <a:gd name="connsiteX0" fmla="*/ 0 w 907603"/>
                          <a:gd name="connsiteY0" fmla="*/ 0 h 319407"/>
                          <a:gd name="connsiteX1" fmla="*/ 907603 w 907603"/>
                          <a:gd name="connsiteY1" fmla="*/ 0 h 319407"/>
                          <a:gd name="connsiteX2" fmla="*/ 766336 w 907603"/>
                          <a:gd name="connsiteY2" fmla="*/ 158114 h 319407"/>
                          <a:gd name="connsiteX3" fmla="*/ 144741 w 907603"/>
                          <a:gd name="connsiteY3" fmla="*/ 178357 h 319407"/>
                          <a:gd name="connsiteX4" fmla="*/ 0 w 907603"/>
                          <a:gd name="connsiteY4" fmla="*/ 0 h 319407"/>
                          <a:gd name="connsiteX0" fmla="*/ 0 w 907603"/>
                          <a:gd name="connsiteY0" fmla="*/ 0 h 319407"/>
                          <a:gd name="connsiteX1" fmla="*/ 907603 w 907603"/>
                          <a:gd name="connsiteY1" fmla="*/ 0 h 319407"/>
                          <a:gd name="connsiteX2" fmla="*/ 766336 w 907603"/>
                          <a:gd name="connsiteY2" fmla="*/ 158114 h 319407"/>
                          <a:gd name="connsiteX3" fmla="*/ 144741 w 907603"/>
                          <a:gd name="connsiteY3" fmla="*/ 178357 h 319407"/>
                          <a:gd name="connsiteX4" fmla="*/ 0 w 907603"/>
                          <a:gd name="connsiteY4" fmla="*/ 0 h 319407"/>
                          <a:gd name="connsiteX0" fmla="*/ 0 w 907603"/>
                          <a:gd name="connsiteY0" fmla="*/ 0 h 319409"/>
                          <a:gd name="connsiteX1" fmla="*/ 907603 w 907603"/>
                          <a:gd name="connsiteY1" fmla="*/ 0 h 319409"/>
                          <a:gd name="connsiteX2" fmla="*/ 766336 w 907603"/>
                          <a:gd name="connsiteY2" fmla="*/ 158114 h 319409"/>
                          <a:gd name="connsiteX3" fmla="*/ 129300 w 907603"/>
                          <a:gd name="connsiteY3" fmla="*/ 178358 h 319409"/>
                          <a:gd name="connsiteX4" fmla="*/ 0 w 907603"/>
                          <a:gd name="connsiteY4" fmla="*/ 0 h 319409"/>
                          <a:gd name="connsiteX0" fmla="*/ 0 w 907603"/>
                          <a:gd name="connsiteY0" fmla="*/ 0 h 311911"/>
                          <a:gd name="connsiteX1" fmla="*/ 907603 w 907603"/>
                          <a:gd name="connsiteY1" fmla="*/ 0 h 311911"/>
                          <a:gd name="connsiteX2" fmla="*/ 766336 w 907603"/>
                          <a:gd name="connsiteY2" fmla="*/ 158114 h 311911"/>
                          <a:gd name="connsiteX3" fmla="*/ 113859 w 907603"/>
                          <a:gd name="connsiteY3" fmla="*/ 162916 h 311911"/>
                          <a:gd name="connsiteX4" fmla="*/ 0 w 907603"/>
                          <a:gd name="connsiteY4" fmla="*/ 0 h 311911"/>
                          <a:gd name="connsiteX0" fmla="*/ 0 w 907603"/>
                          <a:gd name="connsiteY0" fmla="*/ 0 h 311911"/>
                          <a:gd name="connsiteX1" fmla="*/ 907603 w 907603"/>
                          <a:gd name="connsiteY1" fmla="*/ 0 h 311911"/>
                          <a:gd name="connsiteX2" fmla="*/ 766336 w 907603"/>
                          <a:gd name="connsiteY2" fmla="*/ 158114 h 311911"/>
                          <a:gd name="connsiteX3" fmla="*/ 113859 w 907603"/>
                          <a:gd name="connsiteY3" fmla="*/ 162916 h 311911"/>
                          <a:gd name="connsiteX4" fmla="*/ 0 w 907603"/>
                          <a:gd name="connsiteY4" fmla="*/ 0 h 311911"/>
                          <a:gd name="connsiteX0" fmla="*/ 0 w 907603"/>
                          <a:gd name="connsiteY0" fmla="*/ 0 h 311911"/>
                          <a:gd name="connsiteX1" fmla="*/ 907603 w 907603"/>
                          <a:gd name="connsiteY1" fmla="*/ 0 h 311911"/>
                          <a:gd name="connsiteX2" fmla="*/ 766336 w 907603"/>
                          <a:gd name="connsiteY2" fmla="*/ 158114 h 311911"/>
                          <a:gd name="connsiteX3" fmla="*/ 113859 w 907603"/>
                          <a:gd name="connsiteY3" fmla="*/ 162916 h 311911"/>
                          <a:gd name="connsiteX4" fmla="*/ 0 w 907603"/>
                          <a:gd name="connsiteY4" fmla="*/ 0 h 311911"/>
                          <a:gd name="connsiteX0" fmla="*/ 0 w 907603"/>
                          <a:gd name="connsiteY0" fmla="*/ 0 h 311911"/>
                          <a:gd name="connsiteX1" fmla="*/ 907603 w 907603"/>
                          <a:gd name="connsiteY1" fmla="*/ 0 h 311911"/>
                          <a:gd name="connsiteX2" fmla="*/ 766336 w 907603"/>
                          <a:gd name="connsiteY2" fmla="*/ 158114 h 311911"/>
                          <a:gd name="connsiteX3" fmla="*/ 113859 w 907603"/>
                          <a:gd name="connsiteY3" fmla="*/ 162916 h 311911"/>
                          <a:gd name="connsiteX4" fmla="*/ 0 w 907603"/>
                          <a:gd name="connsiteY4" fmla="*/ 0 h 311911"/>
                          <a:gd name="connsiteX0" fmla="*/ 0 w 907603"/>
                          <a:gd name="connsiteY0" fmla="*/ 0 h 303968"/>
                          <a:gd name="connsiteX1" fmla="*/ 907603 w 907603"/>
                          <a:gd name="connsiteY1" fmla="*/ 0 h 303968"/>
                          <a:gd name="connsiteX2" fmla="*/ 781778 w 907603"/>
                          <a:gd name="connsiteY2" fmla="*/ 142672 h 303968"/>
                          <a:gd name="connsiteX3" fmla="*/ 113859 w 907603"/>
                          <a:gd name="connsiteY3" fmla="*/ 162916 h 303968"/>
                          <a:gd name="connsiteX4" fmla="*/ 0 w 907603"/>
                          <a:gd name="connsiteY4" fmla="*/ 0 h 303968"/>
                          <a:gd name="connsiteX0" fmla="*/ 0 w 907603"/>
                          <a:gd name="connsiteY0" fmla="*/ 0 h 303968"/>
                          <a:gd name="connsiteX1" fmla="*/ 907603 w 907603"/>
                          <a:gd name="connsiteY1" fmla="*/ 0 h 303968"/>
                          <a:gd name="connsiteX2" fmla="*/ 781778 w 907603"/>
                          <a:gd name="connsiteY2" fmla="*/ 142672 h 303968"/>
                          <a:gd name="connsiteX3" fmla="*/ 113859 w 907603"/>
                          <a:gd name="connsiteY3" fmla="*/ 162916 h 303968"/>
                          <a:gd name="connsiteX4" fmla="*/ 0 w 907603"/>
                          <a:gd name="connsiteY4" fmla="*/ 0 h 303968"/>
                          <a:gd name="connsiteX0" fmla="*/ 0 w 907603"/>
                          <a:gd name="connsiteY0" fmla="*/ 0 h 303968"/>
                          <a:gd name="connsiteX1" fmla="*/ 907603 w 907603"/>
                          <a:gd name="connsiteY1" fmla="*/ 0 h 303968"/>
                          <a:gd name="connsiteX2" fmla="*/ 781778 w 907603"/>
                          <a:gd name="connsiteY2" fmla="*/ 142672 h 303968"/>
                          <a:gd name="connsiteX3" fmla="*/ 113859 w 907603"/>
                          <a:gd name="connsiteY3" fmla="*/ 162916 h 303968"/>
                          <a:gd name="connsiteX4" fmla="*/ 0 w 907603"/>
                          <a:gd name="connsiteY4" fmla="*/ 0 h 303968"/>
                          <a:gd name="connsiteX0" fmla="*/ 0 w 907603"/>
                          <a:gd name="connsiteY0" fmla="*/ 0 h 306564"/>
                          <a:gd name="connsiteX1" fmla="*/ 907603 w 907603"/>
                          <a:gd name="connsiteY1" fmla="*/ 0 h 306564"/>
                          <a:gd name="connsiteX2" fmla="*/ 781778 w 907603"/>
                          <a:gd name="connsiteY2" fmla="*/ 142672 h 306564"/>
                          <a:gd name="connsiteX3" fmla="*/ 103566 w 907603"/>
                          <a:gd name="connsiteY3" fmla="*/ 168063 h 306564"/>
                          <a:gd name="connsiteX4" fmla="*/ 0 w 907603"/>
                          <a:gd name="connsiteY4" fmla="*/ 0 h 306564"/>
                          <a:gd name="connsiteX0" fmla="*/ 0 w 907603"/>
                          <a:gd name="connsiteY0" fmla="*/ 0 h 306564"/>
                          <a:gd name="connsiteX1" fmla="*/ 907603 w 907603"/>
                          <a:gd name="connsiteY1" fmla="*/ 0 h 306564"/>
                          <a:gd name="connsiteX2" fmla="*/ 781778 w 907603"/>
                          <a:gd name="connsiteY2" fmla="*/ 142672 h 306564"/>
                          <a:gd name="connsiteX3" fmla="*/ 108712 w 907603"/>
                          <a:gd name="connsiteY3" fmla="*/ 168063 h 306564"/>
                          <a:gd name="connsiteX4" fmla="*/ 0 w 907603"/>
                          <a:gd name="connsiteY4" fmla="*/ 0 h 306564"/>
                          <a:gd name="connsiteX0" fmla="*/ 0 w 907603"/>
                          <a:gd name="connsiteY0" fmla="*/ 0 h 306564"/>
                          <a:gd name="connsiteX1" fmla="*/ 907603 w 907603"/>
                          <a:gd name="connsiteY1" fmla="*/ 0 h 306564"/>
                          <a:gd name="connsiteX2" fmla="*/ 781778 w 907603"/>
                          <a:gd name="connsiteY2" fmla="*/ 142672 h 306564"/>
                          <a:gd name="connsiteX3" fmla="*/ 108712 w 907603"/>
                          <a:gd name="connsiteY3" fmla="*/ 168063 h 306564"/>
                          <a:gd name="connsiteX4" fmla="*/ 0 w 907603"/>
                          <a:gd name="connsiteY4" fmla="*/ 0 h 306564"/>
                          <a:gd name="connsiteX0" fmla="*/ 0 w 907603"/>
                          <a:gd name="connsiteY0" fmla="*/ 0 h 310401"/>
                          <a:gd name="connsiteX1" fmla="*/ 907603 w 907603"/>
                          <a:gd name="connsiteY1" fmla="*/ 0 h 310401"/>
                          <a:gd name="connsiteX2" fmla="*/ 781778 w 907603"/>
                          <a:gd name="connsiteY2" fmla="*/ 142672 h 310401"/>
                          <a:gd name="connsiteX3" fmla="*/ 108712 w 907603"/>
                          <a:gd name="connsiteY3" fmla="*/ 168063 h 310401"/>
                          <a:gd name="connsiteX4" fmla="*/ 0 w 907603"/>
                          <a:gd name="connsiteY4" fmla="*/ 0 h 310401"/>
                          <a:gd name="connsiteX0" fmla="*/ 0 w 907603"/>
                          <a:gd name="connsiteY0" fmla="*/ 0 h 314283"/>
                          <a:gd name="connsiteX1" fmla="*/ 907603 w 907603"/>
                          <a:gd name="connsiteY1" fmla="*/ 0 h 314283"/>
                          <a:gd name="connsiteX2" fmla="*/ 781778 w 907603"/>
                          <a:gd name="connsiteY2" fmla="*/ 142672 h 314283"/>
                          <a:gd name="connsiteX3" fmla="*/ 108712 w 907603"/>
                          <a:gd name="connsiteY3" fmla="*/ 168063 h 314283"/>
                          <a:gd name="connsiteX4" fmla="*/ 0 w 907603"/>
                          <a:gd name="connsiteY4" fmla="*/ 0 h 314283"/>
                          <a:gd name="connsiteX0" fmla="*/ 0 w 907603"/>
                          <a:gd name="connsiteY0" fmla="*/ 0 h 304178"/>
                          <a:gd name="connsiteX1" fmla="*/ 907603 w 907603"/>
                          <a:gd name="connsiteY1" fmla="*/ 0 h 304178"/>
                          <a:gd name="connsiteX2" fmla="*/ 781778 w 907603"/>
                          <a:gd name="connsiteY2" fmla="*/ 142672 h 304178"/>
                          <a:gd name="connsiteX3" fmla="*/ 103564 w 907603"/>
                          <a:gd name="connsiteY3" fmla="*/ 147476 h 304178"/>
                          <a:gd name="connsiteX4" fmla="*/ 0 w 907603"/>
                          <a:gd name="connsiteY4" fmla="*/ 0 h 304178"/>
                          <a:gd name="connsiteX0" fmla="*/ 0 w 907603"/>
                          <a:gd name="connsiteY0" fmla="*/ 0 h 298232"/>
                          <a:gd name="connsiteX1" fmla="*/ 907603 w 907603"/>
                          <a:gd name="connsiteY1" fmla="*/ 0 h 298232"/>
                          <a:gd name="connsiteX2" fmla="*/ 781778 w 907603"/>
                          <a:gd name="connsiteY2" fmla="*/ 142672 h 298232"/>
                          <a:gd name="connsiteX3" fmla="*/ 103564 w 907603"/>
                          <a:gd name="connsiteY3" fmla="*/ 147476 h 298232"/>
                          <a:gd name="connsiteX4" fmla="*/ 0 w 907603"/>
                          <a:gd name="connsiteY4" fmla="*/ 0 h 298232"/>
                          <a:gd name="connsiteX0" fmla="*/ 0 w 907603"/>
                          <a:gd name="connsiteY0" fmla="*/ 0 h 294471"/>
                          <a:gd name="connsiteX1" fmla="*/ 907603 w 907603"/>
                          <a:gd name="connsiteY1" fmla="*/ 0 h 294471"/>
                          <a:gd name="connsiteX2" fmla="*/ 781778 w 907603"/>
                          <a:gd name="connsiteY2" fmla="*/ 142672 h 294471"/>
                          <a:gd name="connsiteX3" fmla="*/ 103564 w 907603"/>
                          <a:gd name="connsiteY3" fmla="*/ 147476 h 294471"/>
                          <a:gd name="connsiteX4" fmla="*/ 0 w 907603"/>
                          <a:gd name="connsiteY4" fmla="*/ 0 h 294471"/>
                          <a:gd name="connsiteX0" fmla="*/ 0 w 907603"/>
                          <a:gd name="connsiteY0" fmla="*/ 0 h 300132"/>
                          <a:gd name="connsiteX1" fmla="*/ 907603 w 907603"/>
                          <a:gd name="connsiteY1" fmla="*/ 0 h 300132"/>
                          <a:gd name="connsiteX2" fmla="*/ 781778 w 907603"/>
                          <a:gd name="connsiteY2" fmla="*/ 142672 h 300132"/>
                          <a:gd name="connsiteX3" fmla="*/ 103564 w 907603"/>
                          <a:gd name="connsiteY3" fmla="*/ 147476 h 300132"/>
                          <a:gd name="connsiteX4" fmla="*/ 0 w 907603"/>
                          <a:gd name="connsiteY4" fmla="*/ 0 h 300132"/>
                          <a:gd name="connsiteX0" fmla="*/ 0 w 907603"/>
                          <a:gd name="connsiteY0" fmla="*/ 0 h 300132"/>
                          <a:gd name="connsiteX1" fmla="*/ 907603 w 907603"/>
                          <a:gd name="connsiteY1" fmla="*/ 0 h 300132"/>
                          <a:gd name="connsiteX2" fmla="*/ 781778 w 907603"/>
                          <a:gd name="connsiteY2" fmla="*/ 142672 h 300132"/>
                          <a:gd name="connsiteX3" fmla="*/ 103564 w 907603"/>
                          <a:gd name="connsiteY3" fmla="*/ 147476 h 300132"/>
                          <a:gd name="connsiteX4" fmla="*/ 0 w 907603"/>
                          <a:gd name="connsiteY4" fmla="*/ 0 h 300132"/>
                          <a:gd name="connsiteX0" fmla="*/ 0 w 907603"/>
                          <a:gd name="connsiteY0" fmla="*/ 0 h 300132"/>
                          <a:gd name="connsiteX1" fmla="*/ 907603 w 907603"/>
                          <a:gd name="connsiteY1" fmla="*/ 0 h 300132"/>
                          <a:gd name="connsiteX2" fmla="*/ 781778 w 907603"/>
                          <a:gd name="connsiteY2" fmla="*/ 142672 h 300132"/>
                          <a:gd name="connsiteX3" fmla="*/ 103564 w 907603"/>
                          <a:gd name="connsiteY3" fmla="*/ 147476 h 300132"/>
                          <a:gd name="connsiteX4" fmla="*/ 0 w 907603"/>
                          <a:gd name="connsiteY4" fmla="*/ 0 h 300132"/>
                          <a:gd name="connsiteX0" fmla="*/ 0 w 907603"/>
                          <a:gd name="connsiteY0" fmla="*/ 0 h 300132"/>
                          <a:gd name="connsiteX1" fmla="*/ 907603 w 907603"/>
                          <a:gd name="connsiteY1" fmla="*/ 0 h 300132"/>
                          <a:gd name="connsiteX2" fmla="*/ 781778 w 907603"/>
                          <a:gd name="connsiteY2" fmla="*/ 142672 h 300132"/>
                          <a:gd name="connsiteX3" fmla="*/ 103564 w 907603"/>
                          <a:gd name="connsiteY3" fmla="*/ 147476 h 300132"/>
                          <a:gd name="connsiteX4" fmla="*/ 0 w 907603"/>
                          <a:gd name="connsiteY4" fmla="*/ 0 h 300132"/>
                          <a:gd name="connsiteX0" fmla="*/ 0 w 907603"/>
                          <a:gd name="connsiteY0" fmla="*/ 0 h 300132"/>
                          <a:gd name="connsiteX1" fmla="*/ 907603 w 907603"/>
                          <a:gd name="connsiteY1" fmla="*/ 0 h 300132"/>
                          <a:gd name="connsiteX2" fmla="*/ 781778 w 907603"/>
                          <a:gd name="connsiteY2" fmla="*/ 142672 h 300132"/>
                          <a:gd name="connsiteX3" fmla="*/ 103564 w 907603"/>
                          <a:gd name="connsiteY3" fmla="*/ 147476 h 300132"/>
                          <a:gd name="connsiteX4" fmla="*/ 0 w 907603"/>
                          <a:gd name="connsiteY4" fmla="*/ 0 h 300132"/>
                          <a:gd name="connsiteX0" fmla="*/ 0 w 907603"/>
                          <a:gd name="connsiteY0" fmla="*/ 0 h 300132"/>
                          <a:gd name="connsiteX1" fmla="*/ 907603 w 907603"/>
                          <a:gd name="connsiteY1" fmla="*/ 0 h 300132"/>
                          <a:gd name="connsiteX2" fmla="*/ 781778 w 907603"/>
                          <a:gd name="connsiteY2" fmla="*/ 142672 h 300132"/>
                          <a:gd name="connsiteX3" fmla="*/ 103564 w 907603"/>
                          <a:gd name="connsiteY3" fmla="*/ 147476 h 300132"/>
                          <a:gd name="connsiteX4" fmla="*/ 0 w 907603"/>
                          <a:gd name="connsiteY4" fmla="*/ 0 h 300132"/>
                          <a:gd name="connsiteX0" fmla="*/ 0 w 907603"/>
                          <a:gd name="connsiteY0" fmla="*/ 0 h 306044"/>
                          <a:gd name="connsiteX1" fmla="*/ 907603 w 907603"/>
                          <a:gd name="connsiteY1" fmla="*/ 0 h 306044"/>
                          <a:gd name="connsiteX2" fmla="*/ 781778 w 907603"/>
                          <a:gd name="connsiteY2" fmla="*/ 142672 h 306044"/>
                          <a:gd name="connsiteX3" fmla="*/ 103564 w 907603"/>
                          <a:gd name="connsiteY3" fmla="*/ 147476 h 306044"/>
                          <a:gd name="connsiteX4" fmla="*/ 0 w 907603"/>
                          <a:gd name="connsiteY4" fmla="*/ 0 h 3060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907603" h="306044">
                            <a:moveTo>
                              <a:pt x="0" y="0"/>
                            </a:moveTo>
                            <a:lnTo>
                              <a:pt x="907603" y="0"/>
                            </a:lnTo>
                            <a:cubicBezTo>
                              <a:pt x="837238" y="52705"/>
                              <a:pt x="818571" y="79672"/>
                              <a:pt x="781778" y="142672"/>
                            </a:cubicBezTo>
                            <a:cubicBezTo>
                              <a:pt x="676144" y="374810"/>
                              <a:pt x="164415" y="344202"/>
                              <a:pt x="103564" y="147476"/>
                            </a:cubicBezTo>
                            <a:cubicBezTo>
                              <a:pt x="66547" y="62557"/>
                              <a:pt x="66945" y="65805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rgbClr val="606060"/>
                      </a:solidFill>
                      <a:ln>
                        <a:noFill/>
                      </a:ln>
                      <a:effectLst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184" name="Rectangle 14"/>
                  <p:cNvSpPr/>
                  <p:nvPr/>
                </p:nvSpPr>
                <p:spPr>
                  <a:xfrm rot="3704339" flipH="1">
                    <a:off x="4770933" y="909135"/>
                    <a:ext cx="664814" cy="324404"/>
                  </a:xfrm>
                  <a:custGeom>
                    <a:avLst/>
                    <a:gdLst>
                      <a:gd name="connsiteX0" fmla="*/ 0 w 1675021"/>
                      <a:gd name="connsiteY0" fmla="*/ 0 h 591053"/>
                      <a:gd name="connsiteX1" fmla="*/ 1675021 w 1675021"/>
                      <a:gd name="connsiteY1" fmla="*/ 0 h 591053"/>
                      <a:gd name="connsiteX2" fmla="*/ 1675021 w 1675021"/>
                      <a:gd name="connsiteY2" fmla="*/ 591053 h 591053"/>
                      <a:gd name="connsiteX3" fmla="*/ 0 w 1675021"/>
                      <a:gd name="connsiteY3" fmla="*/ 591053 h 591053"/>
                      <a:gd name="connsiteX4" fmla="*/ 0 w 1675021"/>
                      <a:gd name="connsiteY4" fmla="*/ 0 h 591053"/>
                      <a:gd name="connsiteX0" fmla="*/ 0 w 1675021"/>
                      <a:gd name="connsiteY0" fmla="*/ 55521 h 646574"/>
                      <a:gd name="connsiteX1" fmla="*/ 1675021 w 1675021"/>
                      <a:gd name="connsiteY1" fmla="*/ 55521 h 646574"/>
                      <a:gd name="connsiteX2" fmla="*/ 1675021 w 1675021"/>
                      <a:gd name="connsiteY2" fmla="*/ 646574 h 646574"/>
                      <a:gd name="connsiteX3" fmla="*/ 0 w 1675021"/>
                      <a:gd name="connsiteY3" fmla="*/ 646574 h 646574"/>
                      <a:gd name="connsiteX4" fmla="*/ 0 w 1675021"/>
                      <a:gd name="connsiteY4" fmla="*/ 55521 h 646574"/>
                      <a:gd name="connsiteX0" fmla="*/ 0 w 1729489"/>
                      <a:gd name="connsiteY0" fmla="*/ 21212 h 612265"/>
                      <a:gd name="connsiteX1" fmla="*/ 1729489 w 1729489"/>
                      <a:gd name="connsiteY1" fmla="*/ 363934 h 612265"/>
                      <a:gd name="connsiteX2" fmla="*/ 1675021 w 1729489"/>
                      <a:gd name="connsiteY2" fmla="*/ 612265 h 612265"/>
                      <a:gd name="connsiteX3" fmla="*/ 0 w 1729489"/>
                      <a:gd name="connsiteY3" fmla="*/ 612265 h 612265"/>
                      <a:gd name="connsiteX4" fmla="*/ 0 w 1729489"/>
                      <a:gd name="connsiteY4" fmla="*/ 21212 h 612265"/>
                      <a:gd name="connsiteX0" fmla="*/ 0 w 1729489"/>
                      <a:gd name="connsiteY0" fmla="*/ 55644 h 646697"/>
                      <a:gd name="connsiteX1" fmla="*/ 1729489 w 1729489"/>
                      <a:gd name="connsiteY1" fmla="*/ 398366 h 646697"/>
                      <a:gd name="connsiteX2" fmla="*/ 1675021 w 1729489"/>
                      <a:gd name="connsiteY2" fmla="*/ 646697 h 646697"/>
                      <a:gd name="connsiteX3" fmla="*/ 0 w 1729489"/>
                      <a:gd name="connsiteY3" fmla="*/ 646697 h 646697"/>
                      <a:gd name="connsiteX4" fmla="*/ 0 w 1729489"/>
                      <a:gd name="connsiteY4" fmla="*/ 55644 h 646697"/>
                      <a:gd name="connsiteX0" fmla="*/ 0 w 1729489"/>
                      <a:gd name="connsiteY0" fmla="*/ 55644 h 796798"/>
                      <a:gd name="connsiteX1" fmla="*/ 1729489 w 1729489"/>
                      <a:gd name="connsiteY1" fmla="*/ 398366 h 796798"/>
                      <a:gd name="connsiteX2" fmla="*/ 1556732 w 1729489"/>
                      <a:gd name="connsiteY2" fmla="*/ 796798 h 796798"/>
                      <a:gd name="connsiteX3" fmla="*/ 0 w 1729489"/>
                      <a:gd name="connsiteY3" fmla="*/ 646697 h 796798"/>
                      <a:gd name="connsiteX4" fmla="*/ 0 w 1729489"/>
                      <a:gd name="connsiteY4" fmla="*/ 55644 h 796798"/>
                      <a:gd name="connsiteX0" fmla="*/ 0 w 1729489"/>
                      <a:gd name="connsiteY0" fmla="*/ 55644 h 796798"/>
                      <a:gd name="connsiteX1" fmla="*/ 1729489 w 1729489"/>
                      <a:gd name="connsiteY1" fmla="*/ 398366 h 796798"/>
                      <a:gd name="connsiteX2" fmla="*/ 1556732 w 1729489"/>
                      <a:gd name="connsiteY2" fmla="*/ 796798 h 796798"/>
                      <a:gd name="connsiteX3" fmla="*/ 0 w 1729489"/>
                      <a:gd name="connsiteY3" fmla="*/ 646697 h 796798"/>
                      <a:gd name="connsiteX4" fmla="*/ 0 w 1729489"/>
                      <a:gd name="connsiteY4" fmla="*/ 55644 h 796798"/>
                      <a:gd name="connsiteX0" fmla="*/ 0 w 1729489"/>
                      <a:gd name="connsiteY0" fmla="*/ 55644 h 796798"/>
                      <a:gd name="connsiteX1" fmla="*/ 1729489 w 1729489"/>
                      <a:gd name="connsiteY1" fmla="*/ 398366 h 796798"/>
                      <a:gd name="connsiteX2" fmla="*/ 1556732 w 1729489"/>
                      <a:gd name="connsiteY2" fmla="*/ 796798 h 796798"/>
                      <a:gd name="connsiteX3" fmla="*/ 0 w 1729489"/>
                      <a:gd name="connsiteY3" fmla="*/ 646697 h 796798"/>
                      <a:gd name="connsiteX4" fmla="*/ 0 w 1729489"/>
                      <a:gd name="connsiteY4" fmla="*/ 55644 h 796798"/>
                      <a:gd name="connsiteX0" fmla="*/ 0 w 1729489"/>
                      <a:gd name="connsiteY0" fmla="*/ 72411 h 813565"/>
                      <a:gd name="connsiteX1" fmla="*/ 1729489 w 1729489"/>
                      <a:gd name="connsiteY1" fmla="*/ 415133 h 813565"/>
                      <a:gd name="connsiteX2" fmla="*/ 1556732 w 1729489"/>
                      <a:gd name="connsiteY2" fmla="*/ 813565 h 813565"/>
                      <a:gd name="connsiteX3" fmla="*/ 0 w 1729489"/>
                      <a:gd name="connsiteY3" fmla="*/ 663464 h 813565"/>
                      <a:gd name="connsiteX4" fmla="*/ 0 w 1729489"/>
                      <a:gd name="connsiteY4" fmla="*/ 72411 h 813565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0 w 1729489"/>
                      <a:gd name="connsiteY3" fmla="*/ 681207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0 w 1729489"/>
                      <a:gd name="connsiteY3" fmla="*/ 681207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164689 w 1729489"/>
                      <a:gd name="connsiteY3" fmla="*/ 601327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106853 h 848007"/>
                      <a:gd name="connsiteX1" fmla="*/ 1729489 w 1729489"/>
                      <a:gd name="connsiteY1" fmla="*/ 449575 h 848007"/>
                      <a:gd name="connsiteX2" fmla="*/ 1556732 w 1729489"/>
                      <a:gd name="connsiteY2" fmla="*/ 848007 h 848007"/>
                      <a:gd name="connsiteX3" fmla="*/ 60910 w 1729489"/>
                      <a:gd name="connsiteY3" fmla="*/ 682465 h 848007"/>
                      <a:gd name="connsiteX4" fmla="*/ 0 w 1729489"/>
                      <a:gd name="connsiteY4" fmla="*/ 106853 h 848007"/>
                      <a:gd name="connsiteX0" fmla="*/ 0 w 1729489"/>
                      <a:gd name="connsiteY0" fmla="*/ 102773 h 843927"/>
                      <a:gd name="connsiteX1" fmla="*/ 1729489 w 1729489"/>
                      <a:gd name="connsiteY1" fmla="*/ 445495 h 843927"/>
                      <a:gd name="connsiteX2" fmla="*/ 1556732 w 1729489"/>
                      <a:gd name="connsiteY2" fmla="*/ 843927 h 843927"/>
                      <a:gd name="connsiteX3" fmla="*/ 60910 w 1729489"/>
                      <a:gd name="connsiteY3" fmla="*/ 678385 h 843927"/>
                      <a:gd name="connsiteX4" fmla="*/ 0 w 1729489"/>
                      <a:gd name="connsiteY4" fmla="*/ 102773 h 8439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29489" h="843927">
                        <a:moveTo>
                          <a:pt x="0" y="102773"/>
                        </a:moveTo>
                        <a:cubicBezTo>
                          <a:pt x="518226" y="-100595"/>
                          <a:pt x="1358807" y="-10084"/>
                          <a:pt x="1729489" y="445495"/>
                        </a:cubicBezTo>
                        <a:lnTo>
                          <a:pt x="1556732" y="843927"/>
                        </a:lnTo>
                        <a:cubicBezTo>
                          <a:pt x="1145286" y="623657"/>
                          <a:pt x="575361" y="462630"/>
                          <a:pt x="60910" y="678385"/>
                        </a:cubicBezTo>
                        <a:lnTo>
                          <a:pt x="0" y="102773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5" name="Rectangle 14"/>
                  <p:cNvSpPr/>
                  <p:nvPr/>
                </p:nvSpPr>
                <p:spPr>
                  <a:xfrm rot="15107100">
                    <a:off x="3541208" y="1378983"/>
                    <a:ext cx="590880" cy="290728"/>
                  </a:xfrm>
                  <a:custGeom>
                    <a:avLst/>
                    <a:gdLst>
                      <a:gd name="connsiteX0" fmla="*/ 0 w 1675021"/>
                      <a:gd name="connsiteY0" fmla="*/ 0 h 591053"/>
                      <a:gd name="connsiteX1" fmla="*/ 1675021 w 1675021"/>
                      <a:gd name="connsiteY1" fmla="*/ 0 h 591053"/>
                      <a:gd name="connsiteX2" fmla="*/ 1675021 w 1675021"/>
                      <a:gd name="connsiteY2" fmla="*/ 591053 h 591053"/>
                      <a:gd name="connsiteX3" fmla="*/ 0 w 1675021"/>
                      <a:gd name="connsiteY3" fmla="*/ 591053 h 591053"/>
                      <a:gd name="connsiteX4" fmla="*/ 0 w 1675021"/>
                      <a:gd name="connsiteY4" fmla="*/ 0 h 591053"/>
                      <a:gd name="connsiteX0" fmla="*/ 0 w 1675021"/>
                      <a:gd name="connsiteY0" fmla="*/ 55521 h 646574"/>
                      <a:gd name="connsiteX1" fmla="*/ 1675021 w 1675021"/>
                      <a:gd name="connsiteY1" fmla="*/ 55521 h 646574"/>
                      <a:gd name="connsiteX2" fmla="*/ 1675021 w 1675021"/>
                      <a:gd name="connsiteY2" fmla="*/ 646574 h 646574"/>
                      <a:gd name="connsiteX3" fmla="*/ 0 w 1675021"/>
                      <a:gd name="connsiteY3" fmla="*/ 646574 h 646574"/>
                      <a:gd name="connsiteX4" fmla="*/ 0 w 1675021"/>
                      <a:gd name="connsiteY4" fmla="*/ 55521 h 646574"/>
                      <a:gd name="connsiteX0" fmla="*/ 0 w 1729489"/>
                      <a:gd name="connsiteY0" fmla="*/ 21212 h 612265"/>
                      <a:gd name="connsiteX1" fmla="*/ 1729489 w 1729489"/>
                      <a:gd name="connsiteY1" fmla="*/ 363934 h 612265"/>
                      <a:gd name="connsiteX2" fmla="*/ 1675021 w 1729489"/>
                      <a:gd name="connsiteY2" fmla="*/ 612265 h 612265"/>
                      <a:gd name="connsiteX3" fmla="*/ 0 w 1729489"/>
                      <a:gd name="connsiteY3" fmla="*/ 612265 h 612265"/>
                      <a:gd name="connsiteX4" fmla="*/ 0 w 1729489"/>
                      <a:gd name="connsiteY4" fmla="*/ 21212 h 612265"/>
                      <a:gd name="connsiteX0" fmla="*/ 0 w 1729489"/>
                      <a:gd name="connsiteY0" fmla="*/ 55644 h 646697"/>
                      <a:gd name="connsiteX1" fmla="*/ 1729489 w 1729489"/>
                      <a:gd name="connsiteY1" fmla="*/ 398366 h 646697"/>
                      <a:gd name="connsiteX2" fmla="*/ 1675021 w 1729489"/>
                      <a:gd name="connsiteY2" fmla="*/ 646697 h 646697"/>
                      <a:gd name="connsiteX3" fmla="*/ 0 w 1729489"/>
                      <a:gd name="connsiteY3" fmla="*/ 646697 h 646697"/>
                      <a:gd name="connsiteX4" fmla="*/ 0 w 1729489"/>
                      <a:gd name="connsiteY4" fmla="*/ 55644 h 646697"/>
                      <a:gd name="connsiteX0" fmla="*/ 0 w 1729489"/>
                      <a:gd name="connsiteY0" fmla="*/ 55644 h 796798"/>
                      <a:gd name="connsiteX1" fmla="*/ 1729489 w 1729489"/>
                      <a:gd name="connsiteY1" fmla="*/ 398366 h 796798"/>
                      <a:gd name="connsiteX2" fmla="*/ 1556732 w 1729489"/>
                      <a:gd name="connsiteY2" fmla="*/ 796798 h 796798"/>
                      <a:gd name="connsiteX3" fmla="*/ 0 w 1729489"/>
                      <a:gd name="connsiteY3" fmla="*/ 646697 h 796798"/>
                      <a:gd name="connsiteX4" fmla="*/ 0 w 1729489"/>
                      <a:gd name="connsiteY4" fmla="*/ 55644 h 796798"/>
                      <a:gd name="connsiteX0" fmla="*/ 0 w 1729489"/>
                      <a:gd name="connsiteY0" fmla="*/ 55644 h 796798"/>
                      <a:gd name="connsiteX1" fmla="*/ 1729489 w 1729489"/>
                      <a:gd name="connsiteY1" fmla="*/ 398366 h 796798"/>
                      <a:gd name="connsiteX2" fmla="*/ 1556732 w 1729489"/>
                      <a:gd name="connsiteY2" fmla="*/ 796798 h 796798"/>
                      <a:gd name="connsiteX3" fmla="*/ 0 w 1729489"/>
                      <a:gd name="connsiteY3" fmla="*/ 646697 h 796798"/>
                      <a:gd name="connsiteX4" fmla="*/ 0 w 1729489"/>
                      <a:gd name="connsiteY4" fmla="*/ 55644 h 796798"/>
                      <a:gd name="connsiteX0" fmla="*/ 0 w 1729489"/>
                      <a:gd name="connsiteY0" fmla="*/ 55644 h 796798"/>
                      <a:gd name="connsiteX1" fmla="*/ 1729489 w 1729489"/>
                      <a:gd name="connsiteY1" fmla="*/ 398366 h 796798"/>
                      <a:gd name="connsiteX2" fmla="*/ 1556732 w 1729489"/>
                      <a:gd name="connsiteY2" fmla="*/ 796798 h 796798"/>
                      <a:gd name="connsiteX3" fmla="*/ 0 w 1729489"/>
                      <a:gd name="connsiteY3" fmla="*/ 646697 h 796798"/>
                      <a:gd name="connsiteX4" fmla="*/ 0 w 1729489"/>
                      <a:gd name="connsiteY4" fmla="*/ 55644 h 796798"/>
                      <a:gd name="connsiteX0" fmla="*/ 0 w 1729489"/>
                      <a:gd name="connsiteY0" fmla="*/ 72411 h 813565"/>
                      <a:gd name="connsiteX1" fmla="*/ 1729489 w 1729489"/>
                      <a:gd name="connsiteY1" fmla="*/ 415133 h 813565"/>
                      <a:gd name="connsiteX2" fmla="*/ 1556732 w 1729489"/>
                      <a:gd name="connsiteY2" fmla="*/ 813565 h 813565"/>
                      <a:gd name="connsiteX3" fmla="*/ 0 w 1729489"/>
                      <a:gd name="connsiteY3" fmla="*/ 663464 h 813565"/>
                      <a:gd name="connsiteX4" fmla="*/ 0 w 1729489"/>
                      <a:gd name="connsiteY4" fmla="*/ 72411 h 813565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0 w 1729489"/>
                      <a:gd name="connsiteY3" fmla="*/ 681207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0 w 1729489"/>
                      <a:gd name="connsiteY3" fmla="*/ 681207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164689 w 1729489"/>
                      <a:gd name="connsiteY3" fmla="*/ 601327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90154 h 831308"/>
                      <a:gd name="connsiteX1" fmla="*/ 1729489 w 1729489"/>
                      <a:gd name="connsiteY1" fmla="*/ 432876 h 831308"/>
                      <a:gd name="connsiteX2" fmla="*/ 1556732 w 1729489"/>
                      <a:gd name="connsiteY2" fmla="*/ 831308 h 831308"/>
                      <a:gd name="connsiteX3" fmla="*/ 60910 w 1729489"/>
                      <a:gd name="connsiteY3" fmla="*/ 665766 h 831308"/>
                      <a:gd name="connsiteX4" fmla="*/ 0 w 1729489"/>
                      <a:gd name="connsiteY4" fmla="*/ 90154 h 831308"/>
                      <a:gd name="connsiteX0" fmla="*/ 0 w 1729489"/>
                      <a:gd name="connsiteY0" fmla="*/ 106853 h 848007"/>
                      <a:gd name="connsiteX1" fmla="*/ 1729489 w 1729489"/>
                      <a:gd name="connsiteY1" fmla="*/ 449575 h 848007"/>
                      <a:gd name="connsiteX2" fmla="*/ 1556732 w 1729489"/>
                      <a:gd name="connsiteY2" fmla="*/ 848007 h 848007"/>
                      <a:gd name="connsiteX3" fmla="*/ 60910 w 1729489"/>
                      <a:gd name="connsiteY3" fmla="*/ 682465 h 848007"/>
                      <a:gd name="connsiteX4" fmla="*/ 0 w 1729489"/>
                      <a:gd name="connsiteY4" fmla="*/ 106853 h 848007"/>
                      <a:gd name="connsiteX0" fmla="*/ 0 w 1729489"/>
                      <a:gd name="connsiteY0" fmla="*/ 102773 h 843927"/>
                      <a:gd name="connsiteX1" fmla="*/ 1729489 w 1729489"/>
                      <a:gd name="connsiteY1" fmla="*/ 445495 h 843927"/>
                      <a:gd name="connsiteX2" fmla="*/ 1556732 w 1729489"/>
                      <a:gd name="connsiteY2" fmla="*/ 843927 h 843927"/>
                      <a:gd name="connsiteX3" fmla="*/ 60910 w 1729489"/>
                      <a:gd name="connsiteY3" fmla="*/ 678385 h 843927"/>
                      <a:gd name="connsiteX4" fmla="*/ 0 w 1729489"/>
                      <a:gd name="connsiteY4" fmla="*/ 102773 h 843927"/>
                      <a:gd name="connsiteX0" fmla="*/ 0 w 1729489"/>
                      <a:gd name="connsiteY0" fmla="*/ 102773 h 843927"/>
                      <a:gd name="connsiteX1" fmla="*/ 1729489 w 1729489"/>
                      <a:gd name="connsiteY1" fmla="*/ 445495 h 843927"/>
                      <a:gd name="connsiteX2" fmla="*/ 1556732 w 1729489"/>
                      <a:gd name="connsiteY2" fmla="*/ 843927 h 843927"/>
                      <a:gd name="connsiteX3" fmla="*/ 62829 w 1729489"/>
                      <a:gd name="connsiteY3" fmla="*/ 550665 h 843927"/>
                      <a:gd name="connsiteX4" fmla="*/ 0 w 1729489"/>
                      <a:gd name="connsiteY4" fmla="*/ 102773 h 843927"/>
                      <a:gd name="connsiteX0" fmla="*/ 0 w 1729489"/>
                      <a:gd name="connsiteY0" fmla="*/ 102773 h 550665"/>
                      <a:gd name="connsiteX1" fmla="*/ 1729489 w 1729489"/>
                      <a:gd name="connsiteY1" fmla="*/ 445495 h 550665"/>
                      <a:gd name="connsiteX2" fmla="*/ 610637 w 1729489"/>
                      <a:gd name="connsiteY2" fmla="*/ 452373 h 550665"/>
                      <a:gd name="connsiteX3" fmla="*/ 62829 w 1729489"/>
                      <a:gd name="connsiteY3" fmla="*/ 550665 h 550665"/>
                      <a:gd name="connsiteX4" fmla="*/ 0 w 1729489"/>
                      <a:gd name="connsiteY4" fmla="*/ 102773 h 550665"/>
                      <a:gd name="connsiteX0" fmla="*/ 0 w 1729489"/>
                      <a:gd name="connsiteY0" fmla="*/ 102773 h 550665"/>
                      <a:gd name="connsiteX1" fmla="*/ 1729489 w 1729489"/>
                      <a:gd name="connsiteY1" fmla="*/ 445495 h 550665"/>
                      <a:gd name="connsiteX2" fmla="*/ 610637 w 1729489"/>
                      <a:gd name="connsiteY2" fmla="*/ 452373 h 550665"/>
                      <a:gd name="connsiteX3" fmla="*/ 62829 w 1729489"/>
                      <a:gd name="connsiteY3" fmla="*/ 550665 h 550665"/>
                      <a:gd name="connsiteX4" fmla="*/ 0 w 1729489"/>
                      <a:gd name="connsiteY4" fmla="*/ 102773 h 550665"/>
                      <a:gd name="connsiteX0" fmla="*/ 0 w 1729489"/>
                      <a:gd name="connsiteY0" fmla="*/ 102773 h 550665"/>
                      <a:gd name="connsiteX1" fmla="*/ 1729489 w 1729489"/>
                      <a:gd name="connsiteY1" fmla="*/ 445495 h 550665"/>
                      <a:gd name="connsiteX2" fmla="*/ 610637 w 1729489"/>
                      <a:gd name="connsiteY2" fmla="*/ 452373 h 550665"/>
                      <a:gd name="connsiteX3" fmla="*/ 62829 w 1729489"/>
                      <a:gd name="connsiteY3" fmla="*/ 550665 h 550665"/>
                      <a:gd name="connsiteX4" fmla="*/ 0 w 1729489"/>
                      <a:gd name="connsiteY4" fmla="*/ 102773 h 550665"/>
                      <a:gd name="connsiteX0" fmla="*/ 0 w 959399"/>
                      <a:gd name="connsiteY0" fmla="*/ 270286 h 718178"/>
                      <a:gd name="connsiteX1" fmla="*/ 959399 w 959399"/>
                      <a:gd name="connsiteY1" fmla="*/ 247284 h 718178"/>
                      <a:gd name="connsiteX2" fmla="*/ 610637 w 959399"/>
                      <a:gd name="connsiteY2" fmla="*/ 619886 h 718178"/>
                      <a:gd name="connsiteX3" fmla="*/ 62829 w 959399"/>
                      <a:gd name="connsiteY3" fmla="*/ 718178 h 718178"/>
                      <a:gd name="connsiteX4" fmla="*/ 0 w 959399"/>
                      <a:gd name="connsiteY4" fmla="*/ 270286 h 718178"/>
                      <a:gd name="connsiteX0" fmla="*/ 0 w 959399"/>
                      <a:gd name="connsiteY0" fmla="*/ 163059 h 610951"/>
                      <a:gd name="connsiteX1" fmla="*/ 959399 w 959399"/>
                      <a:gd name="connsiteY1" fmla="*/ 140057 h 610951"/>
                      <a:gd name="connsiteX2" fmla="*/ 610637 w 959399"/>
                      <a:gd name="connsiteY2" fmla="*/ 512659 h 610951"/>
                      <a:gd name="connsiteX3" fmla="*/ 62829 w 959399"/>
                      <a:gd name="connsiteY3" fmla="*/ 610951 h 610951"/>
                      <a:gd name="connsiteX4" fmla="*/ 0 w 959399"/>
                      <a:gd name="connsiteY4" fmla="*/ 163059 h 610951"/>
                      <a:gd name="connsiteX0" fmla="*/ 0 w 959399"/>
                      <a:gd name="connsiteY0" fmla="*/ 143407 h 591299"/>
                      <a:gd name="connsiteX1" fmla="*/ 959399 w 959399"/>
                      <a:gd name="connsiteY1" fmla="*/ 120405 h 591299"/>
                      <a:gd name="connsiteX2" fmla="*/ 610637 w 959399"/>
                      <a:gd name="connsiteY2" fmla="*/ 493007 h 591299"/>
                      <a:gd name="connsiteX3" fmla="*/ 62829 w 959399"/>
                      <a:gd name="connsiteY3" fmla="*/ 591299 h 591299"/>
                      <a:gd name="connsiteX4" fmla="*/ 0 w 959399"/>
                      <a:gd name="connsiteY4" fmla="*/ 143407 h 591299"/>
                      <a:gd name="connsiteX0" fmla="*/ 0 w 959399"/>
                      <a:gd name="connsiteY0" fmla="*/ 89124 h 537016"/>
                      <a:gd name="connsiteX1" fmla="*/ 959399 w 959399"/>
                      <a:gd name="connsiteY1" fmla="*/ 66122 h 537016"/>
                      <a:gd name="connsiteX2" fmla="*/ 610637 w 959399"/>
                      <a:gd name="connsiteY2" fmla="*/ 438724 h 537016"/>
                      <a:gd name="connsiteX3" fmla="*/ 62829 w 959399"/>
                      <a:gd name="connsiteY3" fmla="*/ 537016 h 537016"/>
                      <a:gd name="connsiteX4" fmla="*/ 0 w 959399"/>
                      <a:gd name="connsiteY4" fmla="*/ 89124 h 537016"/>
                      <a:gd name="connsiteX0" fmla="*/ 0 w 959399"/>
                      <a:gd name="connsiteY0" fmla="*/ 119827 h 567719"/>
                      <a:gd name="connsiteX1" fmla="*/ 959399 w 959399"/>
                      <a:gd name="connsiteY1" fmla="*/ 96825 h 567719"/>
                      <a:gd name="connsiteX2" fmla="*/ 610637 w 959399"/>
                      <a:gd name="connsiteY2" fmla="*/ 469427 h 567719"/>
                      <a:gd name="connsiteX3" fmla="*/ 62829 w 959399"/>
                      <a:gd name="connsiteY3" fmla="*/ 567719 h 567719"/>
                      <a:gd name="connsiteX4" fmla="*/ 0 w 959399"/>
                      <a:gd name="connsiteY4" fmla="*/ 119827 h 567719"/>
                      <a:gd name="connsiteX0" fmla="*/ 0 w 964348"/>
                      <a:gd name="connsiteY0" fmla="*/ 102544 h 584152"/>
                      <a:gd name="connsiteX1" fmla="*/ 964348 w 964348"/>
                      <a:gd name="connsiteY1" fmla="*/ 113258 h 584152"/>
                      <a:gd name="connsiteX2" fmla="*/ 615586 w 964348"/>
                      <a:gd name="connsiteY2" fmla="*/ 485860 h 584152"/>
                      <a:gd name="connsiteX3" fmla="*/ 67778 w 964348"/>
                      <a:gd name="connsiteY3" fmla="*/ 584152 h 584152"/>
                      <a:gd name="connsiteX4" fmla="*/ 0 w 964348"/>
                      <a:gd name="connsiteY4" fmla="*/ 102544 h 584152"/>
                      <a:gd name="connsiteX0" fmla="*/ 0 w 964348"/>
                      <a:gd name="connsiteY0" fmla="*/ 88039 h 569647"/>
                      <a:gd name="connsiteX1" fmla="*/ 964348 w 964348"/>
                      <a:gd name="connsiteY1" fmla="*/ 98753 h 569647"/>
                      <a:gd name="connsiteX2" fmla="*/ 615586 w 964348"/>
                      <a:gd name="connsiteY2" fmla="*/ 471355 h 569647"/>
                      <a:gd name="connsiteX3" fmla="*/ 67778 w 964348"/>
                      <a:gd name="connsiteY3" fmla="*/ 569647 h 569647"/>
                      <a:gd name="connsiteX4" fmla="*/ 0 w 964348"/>
                      <a:gd name="connsiteY4" fmla="*/ 88039 h 569647"/>
                      <a:gd name="connsiteX0" fmla="*/ 0 w 964348"/>
                      <a:gd name="connsiteY0" fmla="*/ 88039 h 569647"/>
                      <a:gd name="connsiteX1" fmla="*/ 964348 w 964348"/>
                      <a:gd name="connsiteY1" fmla="*/ 98753 h 569647"/>
                      <a:gd name="connsiteX2" fmla="*/ 601202 w 964348"/>
                      <a:gd name="connsiteY2" fmla="*/ 490688 h 569647"/>
                      <a:gd name="connsiteX3" fmla="*/ 67778 w 964348"/>
                      <a:gd name="connsiteY3" fmla="*/ 569647 h 569647"/>
                      <a:gd name="connsiteX4" fmla="*/ 0 w 964348"/>
                      <a:gd name="connsiteY4" fmla="*/ 88039 h 569647"/>
                      <a:gd name="connsiteX0" fmla="*/ 0 w 964348"/>
                      <a:gd name="connsiteY0" fmla="*/ 88039 h 569647"/>
                      <a:gd name="connsiteX1" fmla="*/ 964348 w 964348"/>
                      <a:gd name="connsiteY1" fmla="*/ 98753 h 569647"/>
                      <a:gd name="connsiteX2" fmla="*/ 601202 w 964348"/>
                      <a:gd name="connsiteY2" fmla="*/ 490688 h 569647"/>
                      <a:gd name="connsiteX3" fmla="*/ 67778 w 964348"/>
                      <a:gd name="connsiteY3" fmla="*/ 569647 h 569647"/>
                      <a:gd name="connsiteX4" fmla="*/ 0 w 964348"/>
                      <a:gd name="connsiteY4" fmla="*/ 88039 h 569647"/>
                      <a:gd name="connsiteX0" fmla="*/ 0 w 964348"/>
                      <a:gd name="connsiteY0" fmla="*/ 88039 h 569647"/>
                      <a:gd name="connsiteX1" fmla="*/ 964348 w 964348"/>
                      <a:gd name="connsiteY1" fmla="*/ 98753 h 569647"/>
                      <a:gd name="connsiteX2" fmla="*/ 601202 w 964348"/>
                      <a:gd name="connsiteY2" fmla="*/ 490688 h 569647"/>
                      <a:gd name="connsiteX3" fmla="*/ 67778 w 964348"/>
                      <a:gd name="connsiteY3" fmla="*/ 569647 h 569647"/>
                      <a:gd name="connsiteX4" fmla="*/ 0 w 964348"/>
                      <a:gd name="connsiteY4" fmla="*/ 88039 h 569647"/>
                      <a:gd name="connsiteX0" fmla="*/ 0 w 964348"/>
                      <a:gd name="connsiteY0" fmla="*/ 88039 h 569647"/>
                      <a:gd name="connsiteX1" fmla="*/ 964348 w 964348"/>
                      <a:gd name="connsiteY1" fmla="*/ 98753 h 569647"/>
                      <a:gd name="connsiteX2" fmla="*/ 601202 w 964348"/>
                      <a:gd name="connsiteY2" fmla="*/ 490688 h 569647"/>
                      <a:gd name="connsiteX3" fmla="*/ 67778 w 964348"/>
                      <a:gd name="connsiteY3" fmla="*/ 569647 h 569647"/>
                      <a:gd name="connsiteX4" fmla="*/ 0 w 964348"/>
                      <a:gd name="connsiteY4" fmla="*/ 88039 h 569647"/>
                      <a:gd name="connsiteX0" fmla="*/ 0 w 964348"/>
                      <a:gd name="connsiteY0" fmla="*/ 91473 h 573081"/>
                      <a:gd name="connsiteX1" fmla="*/ 964348 w 964348"/>
                      <a:gd name="connsiteY1" fmla="*/ 102187 h 573081"/>
                      <a:gd name="connsiteX2" fmla="*/ 601202 w 964348"/>
                      <a:gd name="connsiteY2" fmla="*/ 494122 h 573081"/>
                      <a:gd name="connsiteX3" fmla="*/ 67778 w 964348"/>
                      <a:gd name="connsiteY3" fmla="*/ 573081 h 573081"/>
                      <a:gd name="connsiteX4" fmla="*/ 0 w 964348"/>
                      <a:gd name="connsiteY4" fmla="*/ 91473 h 573081"/>
                      <a:gd name="connsiteX0" fmla="*/ 0 w 1311004"/>
                      <a:gd name="connsiteY0" fmla="*/ 91473 h 848029"/>
                      <a:gd name="connsiteX1" fmla="*/ 964348 w 1311004"/>
                      <a:gd name="connsiteY1" fmla="*/ 102187 h 848029"/>
                      <a:gd name="connsiteX2" fmla="*/ 1311004 w 1311004"/>
                      <a:gd name="connsiteY2" fmla="*/ 848029 h 848029"/>
                      <a:gd name="connsiteX3" fmla="*/ 67778 w 1311004"/>
                      <a:gd name="connsiteY3" fmla="*/ 573081 h 848029"/>
                      <a:gd name="connsiteX4" fmla="*/ 0 w 1311004"/>
                      <a:gd name="connsiteY4" fmla="*/ 91473 h 848029"/>
                      <a:gd name="connsiteX0" fmla="*/ 0 w 1544511"/>
                      <a:gd name="connsiteY0" fmla="*/ 18389 h 774945"/>
                      <a:gd name="connsiteX1" fmla="*/ 1544511 w 1544511"/>
                      <a:gd name="connsiteY1" fmla="*/ 508811 h 774945"/>
                      <a:gd name="connsiteX2" fmla="*/ 1311004 w 1544511"/>
                      <a:gd name="connsiteY2" fmla="*/ 774945 h 774945"/>
                      <a:gd name="connsiteX3" fmla="*/ 67778 w 1544511"/>
                      <a:gd name="connsiteY3" fmla="*/ 499997 h 774945"/>
                      <a:gd name="connsiteX4" fmla="*/ 0 w 1544511"/>
                      <a:gd name="connsiteY4" fmla="*/ 18389 h 774945"/>
                      <a:gd name="connsiteX0" fmla="*/ 0 w 1544511"/>
                      <a:gd name="connsiteY0" fmla="*/ 24786 h 781342"/>
                      <a:gd name="connsiteX1" fmla="*/ 1544511 w 1544511"/>
                      <a:gd name="connsiteY1" fmla="*/ 515208 h 781342"/>
                      <a:gd name="connsiteX2" fmla="*/ 1311004 w 1544511"/>
                      <a:gd name="connsiteY2" fmla="*/ 781342 h 781342"/>
                      <a:gd name="connsiteX3" fmla="*/ 67778 w 1544511"/>
                      <a:gd name="connsiteY3" fmla="*/ 506394 h 781342"/>
                      <a:gd name="connsiteX4" fmla="*/ 0 w 1544511"/>
                      <a:gd name="connsiteY4" fmla="*/ 24786 h 781342"/>
                      <a:gd name="connsiteX0" fmla="*/ 0 w 1544511"/>
                      <a:gd name="connsiteY0" fmla="*/ 26624 h 783180"/>
                      <a:gd name="connsiteX1" fmla="*/ 1544511 w 1544511"/>
                      <a:gd name="connsiteY1" fmla="*/ 517046 h 783180"/>
                      <a:gd name="connsiteX2" fmla="*/ 1311004 w 1544511"/>
                      <a:gd name="connsiteY2" fmla="*/ 783180 h 783180"/>
                      <a:gd name="connsiteX3" fmla="*/ 67778 w 1544511"/>
                      <a:gd name="connsiteY3" fmla="*/ 508232 h 783180"/>
                      <a:gd name="connsiteX4" fmla="*/ 0 w 1544511"/>
                      <a:gd name="connsiteY4" fmla="*/ 26624 h 783180"/>
                      <a:gd name="connsiteX0" fmla="*/ 0 w 1544511"/>
                      <a:gd name="connsiteY0" fmla="*/ 26624 h 775849"/>
                      <a:gd name="connsiteX1" fmla="*/ 1544511 w 1544511"/>
                      <a:gd name="connsiteY1" fmla="*/ 517046 h 775849"/>
                      <a:gd name="connsiteX2" fmla="*/ 1337482 w 1544511"/>
                      <a:gd name="connsiteY2" fmla="*/ 775849 h 775849"/>
                      <a:gd name="connsiteX3" fmla="*/ 67778 w 1544511"/>
                      <a:gd name="connsiteY3" fmla="*/ 508232 h 775849"/>
                      <a:gd name="connsiteX4" fmla="*/ 0 w 1544511"/>
                      <a:gd name="connsiteY4" fmla="*/ 26624 h 775849"/>
                      <a:gd name="connsiteX0" fmla="*/ 0 w 1544511"/>
                      <a:gd name="connsiteY0" fmla="*/ 26624 h 775849"/>
                      <a:gd name="connsiteX1" fmla="*/ 1544511 w 1544511"/>
                      <a:gd name="connsiteY1" fmla="*/ 517046 h 775849"/>
                      <a:gd name="connsiteX2" fmla="*/ 1337482 w 1544511"/>
                      <a:gd name="connsiteY2" fmla="*/ 775849 h 775849"/>
                      <a:gd name="connsiteX3" fmla="*/ 67778 w 1544511"/>
                      <a:gd name="connsiteY3" fmla="*/ 508232 h 775849"/>
                      <a:gd name="connsiteX4" fmla="*/ 0 w 1544511"/>
                      <a:gd name="connsiteY4" fmla="*/ 26624 h 775849"/>
                      <a:gd name="connsiteX0" fmla="*/ 0 w 1549274"/>
                      <a:gd name="connsiteY0" fmla="*/ 27536 h 762284"/>
                      <a:gd name="connsiteX1" fmla="*/ 1549274 w 1549274"/>
                      <a:gd name="connsiteY1" fmla="*/ 503481 h 762284"/>
                      <a:gd name="connsiteX2" fmla="*/ 1342245 w 1549274"/>
                      <a:gd name="connsiteY2" fmla="*/ 762284 h 762284"/>
                      <a:gd name="connsiteX3" fmla="*/ 72541 w 1549274"/>
                      <a:gd name="connsiteY3" fmla="*/ 494667 h 762284"/>
                      <a:gd name="connsiteX4" fmla="*/ 0 w 1549274"/>
                      <a:gd name="connsiteY4" fmla="*/ 27536 h 762284"/>
                      <a:gd name="connsiteX0" fmla="*/ 0 w 1549274"/>
                      <a:gd name="connsiteY0" fmla="*/ 27536 h 762284"/>
                      <a:gd name="connsiteX1" fmla="*/ 1549274 w 1549274"/>
                      <a:gd name="connsiteY1" fmla="*/ 503481 h 762284"/>
                      <a:gd name="connsiteX2" fmla="*/ 1342245 w 1549274"/>
                      <a:gd name="connsiteY2" fmla="*/ 762284 h 762284"/>
                      <a:gd name="connsiteX3" fmla="*/ 72541 w 1549274"/>
                      <a:gd name="connsiteY3" fmla="*/ 494667 h 762284"/>
                      <a:gd name="connsiteX4" fmla="*/ 0 w 1549274"/>
                      <a:gd name="connsiteY4" fmla="*/ 27536 h 762284"/>
                      <a:gd name="connsiteX0" fmla="*/ 0 w 1549274"/>
                      <a:gd name="connsiteY0" fmla="*/ 27536 h 762284"/>
                      <a:gd name="connsiteX1" fmla="*/ 1549274 w 1549274"/>
                      <a:gd name="connsiteY1" fmla="*/ 503481 h 762284"/>
                      <a:gd name="connsiteX2" fmla="*/ 1342245 w 1549274"/>
                      <a:gd name="connsiteY2" fmla="*/ 762284 h 762284"/>
                      <a:gd name="connsiteX3" fmla="*/ 72541 w 1549274"/>
                      <a:gd name="connsiteY3" fmla="*/ 494667 h 762284"/>
                      <a:gd name="connsiteX4" fmla="*/ 0 w 1549274"/>
                      <a:gd name="connsiteY4" fmla="*/ 27536 h 762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9274" h="762284">
                        <a:moveTo>
                          <a:pt x="0" y="27536"/>
                        </a:moveTo>
                        <a:cubicBezTo>
                          <a:pt x="547458" y="-94016"/>
                          <a:pt x="1278007" y="208968"/>
                          <a:pt x="1549274" y="503481"/>
                        </a:cubicBezTo>
                        <a:lnTo>
                          <a:pt x="1342245" y="762284"/>
                        </a:lnTo>
                        <a:cubicBezTo>
                          <a:pt x="1169843" y="668808"/>
                          <a:pt x="346491" y="400318"/>
                          <a:pt x="72541" y="494667"/>
                        </a:cubicBezTo>
                        <a:lnTo>
                          <a:pt x="0" y="27536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2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80" name="Rectangle 13"/>
                <p:cNvSpPr/>
                <p:nvPr/>
              </p:nvSpPr>
              <p:spPr>
                <a:xfrm rot="20760000">
                  <a:off x="4353629" y="2939774"/>
                  <a:ext cx="245869" cy="253033"/>
                </a:xfrm>
                <a:custGeom>
                  <a:avLst/>
                  <a:gdLst>
                    <a:gd name="connsiteX0" fmla="*/ 0 w 330200"/>
                    <a:gd name="connsiteY0" fmla="*/ 0 h 514350"/>
                    <a:gd name="connsiteX1" fmla="*/ 330200 w 330200"/>
                    <a:gd name="connsiteY1" fmla="*/ 0 h 514350"/>
                    <a:gd name="connsiteX2" fmla="*/ 330200 w 330200"/>
                    <a:gd name="connsiteY2" fmla="*/ 514350 h 514350"/>
                    <a:gd name="connsiteX3" fmla="*/ 0 w 330200"/>
                    <a:gd name="connsiteY3" fmla="*/ 514350 h 514350"/>
                    <a:gd name="connsiteX4" fmla="*/ 0 w 330200"/>
                    <a:gd name="connsiteY4" fmla="*/ 0 h 514350"/>
                    <a:gd name="connsiteX0" fmla="*/ 0 w 330200"/>
                    <a:gd name="connsiteY0" fmla="*/ 0 h 514350"/>
                    <a:gd name="connsiteX1" fmla="*/ 330200 w 330200"/>
                    <a:gd name="connsiteY1" fmla="*/ 0 h 514350"/>
                    <a:gd name="connsiteX2" fmla="*/ 330200 w 330200"/>
                    <a:gd name="connsiteY2" fmla="*/ 514350 h 514350"/>
                    <a:gd name="connsiteX3" fmla="*/ 3558 w 330200"/>
                    <a:gd name="connsiteY3" fmla="*/ 243944 h 514350"/>
                    <a:gd name="connsiteX4" fmla="*/ 0 w 330200"/>
                    <a:gd name="connsiteY4" fmla="*/ 0 h 514350"/>
                    <a:gd name="connsiteX0" fmla="*/ 0 w 330200"/>
                    <a:gd name="connsiteY0" fmla="*/ 0 h 468096"/>
                    <a:gd name="connsiteX1" fmla="*/ 330200 w 330200"/>
                    <a:gd name="connsiteY1" fmla="*/ 0 h 468096"/>
                    <a:gd name="connsiteX2" fmla="*/ 298178 w 330200"/>
                    <a:gd name="connsiteY2" fmla="*/ 468096 h 468096"/>
                    <a:gd name="connsiteX3" fmla="*/ 3558 w 330200"/>
                    <a:gd name="connsiteY3" fmla="*/ 243944 h 468096"/>
                    <a:gd name="connsiteX4" fmla="*/ 0 w 330200"/>
                    <a:gd name="connsiteY4" fmla="*/ 0 h 468096"/>
                    <a:gd name="connsiteX0" fmla="*/ 0 w 330200"/>
                    <a:gd name="connsiteY0" fmla="*/ 0 h 521747"/>
                    <a:gd name="connsiteX1" fmla="*/ 330200 w 330200"/>
                    <a:gd name="connsiteY1" fmla="*/ 0 h 521747"/>
                    <a:gd name="connsiteX2" fmla="*/ 298178 w 330200"/>
                    <a:gd name="connsiteY2" fmla="*/ 468096 h 521747"/>
                    <a:gd name="connsiteX3" fmla="*/ 3558 w 330200"/>
                    <a:gd name="connsiteY3" fmla="*/ 243944 h 521747"/>
                    <a:gd name="connsiteX4" fmla="*/ 0 w 330200"/>
                    <a:gd name="connsiteY4" fmla="*/ 0 h 521747"/>
                    <a:gd name="connsiteX0" fmla="*/ 13465 w 343665"/>
                    <a:gd name="connsiteY0" fmla="*/ 0 h 539786"/>
                    <a:gd name="connsiteX1" fmla="*/ 343665 w 343665"/>
                    <a:gd name="connsiteY1" fmla="*/ 0 h 539786"/>
                    <a:gd name="connsiteX2" fmla="*/ 311643 w 343665"/>
                    <a:gd name="connsiteY2" fmla="*/ 468096 h 539786"/>
                    <a:gd name="connsiteX3" fmla="*/ 17023 w 343665"/>
                    <a:gd name="connsiteY3" fmla="*/ 243944 h 539786"/>
                    <a:gd name="connsiteX4" fmla="*/ 13465 w 343665"/>
                    <a:gd name="connsiteY4" fmla="*/ 0 h 539786"/>
                    <a:gd name="connsiteX0" fmla="*/ 13465 w 457520"/>
                    <a:gd name="connsiteY0" fmla="*/ 0 h 539786"/>
                    <a:gd name="connsiteX1" fmla="*/ 457520 w 457520"/>
                    <a:gd name="connsiteY1" fmla="*/ 327333 h 539786"/>
                    <a:gd name="connsiteX2" fmla="*/ 311643 w 457520"/>
                    <a:gd name="connsiteY2" fmla="*/ 468096 h 539786"/>
                    <a:gd name="connsiteX3" fmla="*/ 17023 w 457520"/>
                    <a:gd name="connsiteY3" fmla="*/ 243944 h 539786"/>
                    <a:gd name="connsiteX4" fmla="*/ 13465 w 457520"/>
                    <a:gd name="connsiteY4" fmla="*/ 0 h 539786"/>
                    <a:gd name="connsiteX0" fmla="*/ 184248 w 457520"/>
                    <a:gd name="connsiteY0" fmla="*/ 0 h 465068"/>
                    <a:gd name="connsiteX1" fmla="*/ 457520 w 457520"/>
                    <a:gd name="connsiteY1" fmla="*/ 252615 h 465068"/>
                    <a:gd name="connsiteX2" fmla="*/ 311643 w 457520"/>
                    <a:gd name="connsiteY2" fmla="*/ 393378 h 465068"/>
                    <a:gd name="connsiteX3" fmla="*/ 17023 w 457520"/>
                    <a:gd name="connsiteY3" fmla="*/ 169226 h 465068"/>
                    <a:gd name="connsiteX4" fmla="*/ 184248 w 457520"/>
                    <a:gd name="connsiteY4" fmla="*/ 0 h 465068"/>
                    <a:gd name="connsiteX0" fmla="*/ 181015 w 454287"/>
                    <a:gd name="connsiteY0" fmla="*/ 0 h 456134"/>
                    <a:gd name="connsiteX1" fmla="*/ 454287 w 454287"/>
                    <a:gd name="connsiteY1" fmla="*/ 252615 h 456134"/>
                    <a:gd name="connsiteX2" fmla="*/ 308410 w 454287"/>
                    <a:gd name="connsiteY2" fmla="*/ 393378 h 456134"/>
                    <a:gd name="connsiteX3" fmla="*/ 17348 w 454287"/>
                    <a:gd name="connsiteY3" fmla="*/ 115856 h 456134"/>
                    <a:gd name="connsiteX4" fmla="*/ 181015 w 454287"/>
                    <a:gd name="connsiteY4" fmla="*/ 0 h 456134"/>
                    <a:gd name="connsiteX0" fmla="*/ 181015 w 454287"/>
                    <a:gd name="connsiteY0" fmla="*/ 0 h 456134"/>
                    <a:gd name="connsiteX1" fmla="*/ 454287 w 454287"/>
                    <a:gd name="connsiteY1" fmla="*/ 252615 h 456134"/>
                    <a:gd name="connsiteX2" fmla="*/ 308410 w 454287"/>
                    <a:gd name="connsiteY2" fmla="*/ 393378 h 456134"/>
                    <a:gd name="connsiteX3" fmla="*/ 17348 w 454287"/>
                    <a:gd name="connsiteY3" fmla="*/ 115856 h 456134"/>
                    <a:gd name="connsiteX4" fmla="*/ 181015 w 454287"/>
                    <a:gd name="connsiteY4" fmla="*/ 0 h 456134"/>
                    <a:gd name="connsiteX0" fmla="*/ 205921 w 454287"/>
                    <a:gd name="connsiteY0" fmla="*/ 0 h 484598"/>
                    <a:gd name="connsiteX1" fmla="*/ 454287 w 454287"/>
                    <a:gd name="connsiteY1" fmla="*/ 281079 h 484598"/>
                    <a:gd name="connsiteX2" fmla="*/ 308410 w 454287"/>
                    <a:gd name="connsiteY2" fmla="*/ 421842 h 484598"/>
                    <a:gd name="connsiteX3" fmla="*/ 17348 w 454287"/>
                    <a:gd name="connsiteY3" fmla="*/ 144320 h 484598"/>
                    <a:gd name="connsiteX4" fmla="*/ 205921 w 454287"/>
                    <a:gd name="connsiteY4" fmla="*/ 0 h 484598"/>
                    <a:gd name="connsiteX0" fmla="*/ 205921 w 454287"/>
                    <a:gd name="connsiteY0" fmla="*/ 0 h 484598"/>
                    <a:gd name="connsiteX1" fmla="*/ 454287 w 454287"/>
                    <a:gd name="connsiteY1" fmla="*/ 281079 h 484598"/>
                    <a:gd name="connsiteX2" fmla="*/ 308410 w 454287"/>
                    <a:gd name="connsiteY2" fmla="*/ 421842 h 484598"/>
                    <a:gd name="connsiteX3" fmla="*/ 17348 w 454287"/>
                    <a:gd name="connsiteY3" fmla="*/ 144320 h 484598"/>
                    <a:gd name="connsiteX4" fmla="*/ 205921 w 454287"/>
                    <a:gd name="connsiteY4" fmla="*/ 0 h 484598"/>
                    <a:gd name="connsiteX0" fmla="*/ 205921 w 450729"/>
                    <a:gd name="connsiteY0" fmla="*/ 0 h 484598"/>
                    <a:gd name="connsiteX1" fmla="*/ 450729 w 450729"/>
                    <a:gd name="connsiteY1" fmla="*/ 245500 h 484598"/>
                    <a:gd name="connsiteX2" fmla="*/ 308410 w 450729"/>
                    <a:gd name="connsiteY2" fmla="*/ 421842 h 484598"/>
                    <a:gd name="connsiteX3" fmla="*/ 17348 w 450729"/>
                    <a:gd name="connsiteY3" fmla="*/ 144320 h 484598"/>
                    <a:gd name="connsiteX4" fmla="*/ 205921 w 450729"/>
                    <a:gd name="connsiteY4" fmla="*/ 0 h 484598"/>
                    <a:gd name="connsiteX0" fmla="*/ 205921 w 450729"/>
                    <a:gd name="connsiteY0" fmla="*/ 0 h 484598"/>
                    <a:gd name="connsiteX1" fmla="*/ 450729 w 450729"/>
                    <a:gd name="connsiteY1" fmla="*/ 245500 h 484598"/>
                    <a:gd name="connsiteX2" fmla="*/ 308410 w 450729"/>
                    <a:gd name="connsiteY2" fmla="*/ 421842 h 484598"/>
                    <a:gd name="connsiteX3" fmla="*/ 17348 w 450729"/>
                    <a:gd name="connsiteY3" fmla="*/ 144320 h 484598"/>
                    <a:gd name="connsiteX4" fmla="*/ 205921 w 450729"/>
                    <a:gd name="connsiteY4" fmla="*/ 0 h 484598"/>
                    <a:gd name="connsiteX0" fmla="*/ 205921 w 450729"/>
                    <a:gd name="connsiteY0" fmla="*/ 0 h 484598"/>
                    <a:gd name="connsiteX1" fmla="*/ 450729 w 450729"/>
                    <a:gd name="connsiteY1" fmla="*/ 245500 h 484598"/>
                    <a:gd name="connsiteX2" fmla="*/ 308410 w 450729"/>
                    <a:gd name="connsiteY2" fmla="*/ 421842 h 484598"/>
                    <a:gd name="connsiteX3" fmla="*/ 17348 w 450729"/>
                    <a:gd name="connsiteY3" fmla="*/ 144320 h 484598"/>
                    <a:gd name="connsiteX4" fmla="*/ 205921 w 450729"/>
                    <a:gd name="connsiteY4" fmla="*/ 0 h 484598"/>
                    <a:gd name="connsiteX0" fmla="*/ 205921 w 415149"/>
                    <a:gd name="connsiteY0" fmla="*/ 0 h 484598"/>
                    <a:gd name="connsiteX1" fmla="*/ 415149 w 415149"/>
                    <a:gd name="connsiteY1" fmla="*/ 288195 h 484598"/>
                    <a:gd name="connsiteX2" fmla="*/ 308410 w 415149"/>
                    <a:gd name="connsiteY2" fmla="*/ 421842 h 484598"/>
                    <a:gd name="connsiteX3" fmla="*/ 17348 w 415149"/>
                    <a:gd name="connsiteY3" fmla="*/ 144320 h 484598"/>
                    <a:gd name="connsiteX4" fmla="*/ 205921 w 415149"/>
                    <a:gd name="connsiteY4" fmla="*/ 0 h 484598"/>
                    <a:gd name="connsiteX0" fmla="*/ 205921 w 438771"/>
                    <a:gd name="connsiteY0" fmla="*/ 0 h 484598"/>
                    <a:gd name="connsiteX1" fmla="*/ 415149 w 438771"/>
                    <a:gd name="connsiteY1" fmla="*/ 288195 h 484598"/>
                    <a:gd name="connsiteX2" fmla="*/ 308410 w 438771"/>
                    <a:gd name="connsiteY2" fmla="*/ 421842 h 484598"/>
                    <a:gd name="connsiteX3" fmla="*/ 17348 w 438771"/>
                    <a:gd name="connsiteY3" fmla="*/ 144320 h 484598"/>
                    <a:gd name="connsiteX4" fmla="*/ 205921 w 438771"/>
                    <a:gd name="connsiteY4" fmla="*/ 0 h 484598"/>
                    <a:gd name="connsiteX0" fmla="*/ 170341 w 436273"/>
                    <a:gd name="connsiteY0" fmla="*/ 0 h 456134"/>
                    <a:gd name="connsiteX1" fmla="*/ 415149 w 436273"/>
                    <a:gd name="connsiteY1" fmla="*/ 259731 h 456134"/>
                    <a:gd name="connsiteX2" fmla="*/ 308410 w 436273"/>
                    <a:gd name="connsiteY2" fmla="*/ 393378 h 456134"/>
                    <a:gd name="connsiteX3" fmla="*/ 17348 w 436273"/>
                    <a:gd name="connsiteY3" fmla="*/ 115856 h 456134"/>
                    <a:gd name="connsiteX4" fmla="*/ 170341 w 436273"/>
                    <a:gd name="connsiteY4" fmla="*/ 0 h 456134"/>
                    <a:gd name="connsiteX0" fmla="*/ 170341 w 439932"/>
                    <a:gd name="connsiteY0" fmla="*/ 6498 h 462632"/>
                    <a:gd name="connsiteX1" fmla="*/ 415149 w 439932"/>
                    <a:gd name="connsiteY1" fmla="*/ 266229 h 462632"/>
                    <a:gd name="connsiteX2" fmla="*/ 308410 w 439932"/>
                    <a:gd name="connsiteY2" fmla="*/ 399876 h 462632"/>
                    <a:gd name="connsiteX3" fmla="*/ 17348 w 439932"/>
                    <a:gd name="connsiteY3" fmla="*/ 122354 h 462632"/>
                    <a:gd name="connsiteX4" fmla="*/ 170341 w 439932"/>
                    <a:gd name="connsiteY4" fmla="*/ 6498 h 462632"/>
                    <a:gd name="connsiteX0" fmla="*/ 170341 w 439932"/>
                    <a:gd name="connsiteY0" fmla="*/ 6498 h 462632"/>
                    <a:gd name="connsiteX1" fmla="*/ 415149 w 439932"/>
                    <a:gd name="connsiteY1" fmla="*/ 266229 h 462632"/>
                    <a:gd name="connsiteX2" fmla="*/ 308410 w 439932"/>
                    <a:gd name="connsiteY2" fmla="*/ 399876 h 462632"/>
                    <a:gd name="connsiteX3" fmla="*/ 17348 w 439932"/>
                    <a:gd name="connsiteY3" fmla="*/ 122354 h 462632"/>
                    <a:gd name="connsiteX4" fmla="*/ 170341 w 439932"/>
                    <a:gd name="connsiteY4" fmla="*/ 6498 h 462632"/>
                    <a:gd name="connsiteX0" fmla="*/ 170341 w 439932"/>
                    <a:gd name="connsiteY0" fmla="*/ 6498 h 462632"/>
                    <a:gd name="connsiteX1" fmla="*/ 415149 w 439932"/>
                    <a:gd name="connsiteY1" fmla="*/ 266229 h 462632"/>
                    <a:gd name="connsiteX2" fmla="*/ 308410 w 439932"/>
                    <a:gd name="connsiteY2" fmla="*/ 399876 h 462632"/>
                    <a:gd name="connsiteX3" fmla="*/ 17348 w 439932"/>
                    <a:gd name="connsiteY3" fmla="*/ 122354 h 462632"/>
                    <a:gd name="connsiteX4" fmla="*/ 170341 w 439932"/>
                    <a:gd name="connsiteY4" fmla="*/ 6498 h 462632"/>
                    <a:gd name="connsiteX0" fmla="*/ 184122 w 453713"/>
                    <a:gd name="connsiteY0" fmla="*/ 6498 h 464586"/>
                    <a:gd name="connsiteX1" fmla="*/ 428930 w 453713"/>
                    <a:gd name="connsiteY1" fmla="*/ 266229 h 464586"/>
                    <a:gd name="connsiteX2" fmla="*/ 322191 w 453713"/>
                    <a:gd name="connsiteY2" fmla="*/ 399876 h 464586"/>
                    <a:gd name="connsiteX3" fmla="*/ 31129 w 453713"/>
                    <a:gd name="connsiteY3" fmla="*/ 122354 h 464586"/>
                    <a:gd name="connsiteX4" fmla="*/ 184122 w 453713"/>
                    <a:gd name="connsiteY4" fmla="*/ 6498 h 464586"/>
                    <a:gd name="connsiteX0" fmla="*/ 187680 w 454018"/>
                    <a:gd name="connsiteY0" fmla="*/ 5827 h 481705"/>
                    <a:gd name="connsiteX1" fmla="*/ 428930 w 454018"/>
                    <a:gd name="connsiteY1" fmla="*/ 283348 h 481705"/>
                    <a:gd name="connsiteX2" fmla="*/ 322191 w 454018"/>
                    <a:gd name="connsiteY2" fmla="*/ 416995 h 481705"/>
                    <a:gd name="connsiteX3" fmla="*/ 31129 w 454018"/>
                    <a:gd name="connsiteY3" fmla="*/ 139473 h 481705"/>
                    <a:gd name="connsiteX4" fmla="*/ 187680 w 454018"/>
                    <a:gd name="connsiteY4" fmla="*/ 5827 h 481705"/>
                    <a:gd name="connsiteX0" fmla="*/ 187680 w 454018"/>
                    <a:gd name="connsiteY0" fmla="*/ 5827 h 481705"/>
                    <a:gd name="connsiteX1" fmla="*/ 428930 w 454018"/>
                    <a:gd name="connsiteY1" fmla="*/ 283348 h 481705"/>
                    <a:gd name="connsiteX2" fmla="*/ 322191 w 454018"/>
                    <a:gd name="connsiteY2" fmla="*/ 416995 h 481705"/>
                    <a:gd name="connsiteX3" fmla="*/ 31129 w 454018"/>
                    <a:gd name="connsiteY3" fmla="*/ 139473 h 481705"/>
                    <a:gd name="connsiteX4" fmla="*/ 187680 w 454018"/>
                    <a:gd name="connsiteY4" fmla="*/ 5827 h 481705"/>
                    <a:gd name="connsiteX0" fmla="*/ 187680 w 460531"/>
                    <a:gd name="connsiteY0" fmla="*/ 5595 h 481473"/>
                    <a:gd name="connsiteX1" fmla="*/ 436046 w 460531"/>
                    <a:gd name="connsiteY1" fmla="*/ 290232 h 481473"/>
                    <a:gd name="connsiteX2" fmla="*/ 322191 w 460531"/>
                    <a:gd name="connsiteY2" fmla="*/ 416763 h 481473"/>
                    <a:gd name="connsiteX3" fmla="*/ 31129 w 460531"/>
                    <a:gd name="connsiteY3" fmla="*/ 139241 h 481473"/>
                    <a:gd name="connsiteX4" fmla="*/ 187680 w 460531"/>
                    <a:gd name="connsiteY4" fmla="*/ 5595 h 481473"/>
                    <a:gd name="connsiteX0" fmla="*/ 187680 w 456752"/>
                    <a:gd name="connsiteY0" fmla="*/ 5100 h 480978"/>
                    <a:gd name="connsiteX1" fmla="*/ 436046 w 456752"/>
                    <a:gd name="connsiteY1" fmla="*/ 289737 h 480978"/>
                    <a:gd name="connsiteX2" fmla="*/ 322191 w 456752"/>
                    <a:gd name="connsiteY2" fmla="*/ 416268 h 480978"/>
                    <a:gd name="connsiteX3" fmla="*/ 31129 w 456752"/>
                    <a:gd name="connsiteY3" fmla="*/ 138746 h 480978"/>
                    <a:gd name="connsiteX4" fmla="*/ 187680 w 456752"/>
                    <a:gd name="connsiteY4" fmla="*/ 5100 h 480978"/>
                    <a:gd name="connsiteX0" fmla="*/ 187680 w 456752"/>
                    <a:gd name="connsiteY0" fmla="*/ 5100 h 480978"/>
                    <a:gd name="connsiteX1" fmla="*/ 436046 w 456752"/>
                    <a:gd name="connsiteY1" fmla="*/ 289737 h 480978"/>
                    <a:gd name="connsiteX2" fmla="*/ 322191 w 456752"/>
                    <a:gd name="connsiteY2" fmla="*/ 416268 h 480978"/>
                    <a:gd name="connsiteX3" fmla="*/ 31129 w 456752"/>
                    <a:gd name="connsiteY3" fmla="*/ 138746 h 480978"/>
                    <a:gd name="connsiteX4" fmla="*/ 187680 w 456752"/>
                    <a:gd name="connsiteY4" fmla="*/ 5100 h 480978"/>
                    <a:gd name="connsiteX0" fmla="*/ 213023 w 482095"/>
                    <a:gd name="connsiteY0" fmla="*/ 5100 h 486861"/>
                    <a:gd name="connsiteX1" fmla="*/ 461389 w 482095"/>
                    <a:gd name="connsiteY1" fmla="*/ 289737 h 486861"/>
                    <a:gd name="connsiteX2" fmla="*/ 347534 w 482095"/>
                    <a:gd name="connsiteY2" fmla="*/ 416268 h 486861"/>
                    <a:gd name="connsiteX3" fmla="*/ 27982 w 482095"/>
                    <a:gd name="connsiteY3" fmla="*/ 173567 h 486861"/>
                    <a:gd name="connsiteX4" fmla="*/ 213023 w 482095"/>
                    <a:gd name="connsiteY4" fmla="*/ 5100 h 486861"/>
                    <a:gd name="connsiteX0" fmla="*/ 214007 w 483079"/>
                    <a:gd name="connsiteY0" fmla="*/ 5100 h 505172"/>
                    <a:gd name="connsiteX1" fmla="*/ 462373 w 483079"/>
                    <a:gd name="connsiteY1" fmla="*/ 289737 h 505172"/>
                    <a:gd name="connsiteX2" fmla="*/ 339022 w 483079"/>
                    <a:gd name="connsiteY2" fmla="*/ 438428 h 505172"/>
                    <a:gd name="connsiteX3" fmla="*/ 28966 w 483079"/>
                    <a:gd name="connsiteY3" fmla="*/ 173567 h 505172"/>
                    <a:gd name="connsiteX4" fmla="*/ 214007 w 483079"/>
                    <a:gd name="connsiteY4" fmla="*/ 5100 h 505172"/>
                    <a:gd name="connsiteX0" fmla="*/ 222719 w 491791"/>
                    <a:gd name="connsiteY0" fmla="*/ 5100 h 506120"/>
                    <a:gd name="connsiteX1" fmla="*/ 471085 w 491791"/>
                    <a:gd name="connsiteY1" fmla="*/ 289737 h 506120"/>
                    <a:gd name="connsiteX2" fmla="*/ 347734 w 491791"/>
                    <a:gd name="connsiteY2" fmla="*/ 438428 h 506120"/>
                    <a:gd name="connsiteX3" fmla="*/ 37678 w 491791"/>
                    <a:gd name="connsiteY3" fmla="*/ 173567 h 506120"/>
                    <a:gd name="connsiteX4" fmla="*/ 222719 w 491791"/>
                    <a:gd name="connsiteY4" fmla="*/ 5100 h 506120"/>
                    <a:gd name="connsiteX0" fmla="*/ 222719 w 491791"/>
                    <a:gd name="connsiteY0" fmla="*/ 5100 h 506120"/>
                    <a:gd name="connsiteX1" fmla="*/ 471085 w 491791"/>
                    <a:gd name="connsiteY1" fmla="*/ 289737 h 506120"/>
                    <a:gd name="connsiteX2" fmla="*/ 347734 w 491791"/>
                    <a:gd name="connsiteY2" fmla="*/ 438428 h 506120"/>
                    <a:gd name="connsiteX3" fmla="*/ 37678 w 491791"/>
                    <a:gd name="connsiteY3" fmla="*/ 173567 h 506120"/>
                    <a:gd name="connsiteX4" fmla="*/ 222719 w 491791"/>
                    <a:gd name="connsiteY4" fmla="*/ 5100 h 5061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91791" h="506120">
                      <a:moveTo>
                        <a:pt x="222719" y="5100"/>
                      </a:moveTo>
                      <a:cubicBezTo>
                        <a:pt x="357692" y="-30480"/>
                        <a:pt x="556707" y="126071"/>
                        <a:pt x="471085" y="289737"/>
                      </a:cubicBezTo>
                      <a:cubicBezTo>
                        <a:pt x="423645" y="348518"/>
                        <a:pt x="416522" y="379647"/>
                        <a:pt x="347734" y="438428"/>
                      </a:cubicBezTo>
                      <a:cubicBezTo>
                        <a:pt x="100092" y="619885"/>
                        <a:pt x="-81962" y="404051"/>
                        <a:pt x="37678" y="173567"/>
                      </a:cubicBezTo>
                      <a:cubicBezTo>
                        <a:pt x="120697" y="74462"/>
                        <a:pt x="153931" y="43719"/>
                        <a:pt x="222719" y="5100"/>
                      </a:cubicBezTo>
                      <a:close/>
                    </a:path>
                  </a:pathLst>
                </a:custGeom>
                <a:solidFill>
                  <a:srgbClr val="F6BE9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180"/>
                <p:cNvSpPr/>
                <p:nvPr/>
              </p:nvSpPr>
              <p:spPr>
                <a:xfrm rot="12997373">
                  <a:off x="4397517" y="3060104"/>
                  <a:ext cx="122694" cy="94015"/>
                </a:xfrm>
                <a:custGeom>
                  <a:avLst/>
                  <a:gdLst>
                    <a:gd name="connsiteX0" fmla="*/ 245414 w 245414"/>
                    <a:gd name="connsiteY0" fmla="*/ 167749 h 168516"/>
                    <a:gd name="connsiteX1" fmla="*/ 0 w 245414"/>
                    <a:gd name="connsiteY1" fmla="*/ 168516 h 168516"/>
                    <a:gd name="connsiteX2" fmla="*/ 0 w 245414"/>
                    <a:gd name="connsiteY2" fmla="*/ 122707 h 168516"/>
                    <a:gd name="connsiteX3" fmla="*/ 122707 w 245414"/>
                    <a:gd name="connsiteY3" fmla="*/ 0 h 168516"/>
                    <a:gd name="connsiteX4" fmla="*/ 245414 w 245414"/>
                    <a:gd name="connsiteY4" fmla="*/ 122707 h 168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5414" h="168516">
                      <a:moveTo>
                        <a:pt x="245414" y="167749"/>
                      </a:moveTo>
                      <a:lnTo>
                        <a:pt x="0" y="168516"/>
                      </a:lnTo>
                      <a:lnTo>
                        <a:pt x="0" y="122707"/>
                      </a:lnTo>
                      <a:cubicBezTo>
                        <a:pt x="0" y="54938"/>
                        <a:pt x="54938" y="0"/>
                        <a:pt x="122707" y="0"/>
                      </a:cubicBezTo>
                      <a:cubicBezTo>
                        <a:pt x="190476" y="0"/>
                        <a:pt x="245414" y="54938"/>
                        <a:pt x="245414" y="122707"/>
                      </a:cubicBezTo>
                      <a:close/>
                    </a:path>
                  </a:pathLst>
                </a:custGeom>
                <a:solidFill>
                  <a:srgbClr val="F8CAAA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Rectangle 1023"/>
                <p:cNvSpPr/>
                <p:nvPr/>
              </p:nvSpPr>
              <p:spPr>
                <a:xfrm rot="20760000">
                  <a:off x="3795856" y="3039489"/>
                  <a:ext cx="654097" cy="1685790"/>
                </a:xfrm>
                <a:custGeom>
                  <a:avLst/>
                  <a:gdLst>
                    <a:gd name="connsiteX0" fmla="*/ 0 w 495300"/>
                    <a:gd name="connsiteY0" fmla="*/ 0 h 1285875"/>
                    <a:gd name="connsiteX1" fmla="*/ 495300 w 495300"/>
                    <a:gd name="connsiteY1" fmla="*/ 0 h 1285875"/>
                    <a:gd name="connsiteX2" fmla="*/ 495300 w 495300"/>
                    <a:gd name="connsiteY2" fmla="*/ 1285875 h 1285875"/>
                    <a:gd name="connsiteX3" fmla="*/ 0 w 495300"/>
                    <a:gd name="connsiteY3" fmla="*/ 1285875 h 1285875"/>
                    <a:gd name="connsiteX4" fmla="*/ 0 w 495300"/>
                    <a:gd name="connsiteY4" fmla="*/ 0 h 1285875"/>
                    <a:gd name="connsiteX0" fmla="*/ 290513 w 495300"/>
                    <a:gd name="connsiteY0" fmla="*/ 0 h 1466850"/>
                    <a:gd name="connsiteX1" fmla="*/ 495300 w 495300"/>
                    <a:gd name="connsiteY1" fmla="*/ 180975 h 1466850"/>
                    <a:gd name="connsiteX2" fmla="*/ 495300 w 495300"/>
                    <a:gd name="connsiteY2" fmla="*/ 1466850 h 1466850"/>
                    <a:gd name="connsiteX3" fmla="*/ 0 w 495300"/>
                    <a:gd name="connsiteY3" fmla="*/ 1466850 h 1466850"/>
                    <a:gd name="connsiteX4" fmla="*/ 290513 w 495300"/>
                    <a:gd name="connsiteY4" fmla="*/ 0 h 1466850"/>
                    <a:gd name="connsiteX0" fmla="*/ 290513 w 495300"/>
                    <a:gd name="connsiteY0" fmla="*/ 0 h 1466850"/>
                    <a:gd name="connsiteX1" fmla="*/ 273843 w 495300"/>
                    <a:gd name="connsiteY1" fmla="*/ 688181 h 1466850"/>
                    <a:gd name="connsiteX2" fmla="*/ 495300 w 495300"/>
                    <a:gd name="connsiteY2" fmla="*/ 1466850 h 1466850"/>
                    <a:gd name="connsiteX3" fmla="*/ 0 w 495300"/>
                    <a:gd name="connsiteY3" fmla="*/ 1466850 h 1466850"/>
                    <a:gd name="connsiteX4" fmla="*/ 290513 w 495300"/>
                    <a:gd name="connsiteY4" fmla="*/ 0 h 1466850"/>
                    <a:gd name="connsiteX0" fmla="*/ 290513 w 495300"/>
                    <a:gd name="connsiteY0" fmla="*/ 0 h 1466850"/>
                    <a:gd name="connsiteX1" fmla="*/ 273843 w 495300"/>
                    <a:gd name="connsiteY1" fmla="*/ 688181 h 1466850"/>
                    <a:gd name="connsiteX2" fmla="*/ 495300 w 495300"/>
                    <a:gd name="connsiteY2" fmla="*/ 1466850 h 1466850"/>
                    <a:gd name="connsiteX3" fmla="*/ 0 w 495300"/>
                    <a:gd name="connsiteY3" fmla="*/ 1466850 h 1466850"/>
                    <a:gd name="connsiteX4" fmla="*/ 290513 w 495300"/>
                    <a:gd name="connsiteY4" fmla="*/ 0 h 1466850"/>
                    <a:gd name="connsiteX0" fmla="*/ 290513 w 495300"/>
                    <a:gd name="connsiteY0" fmla="*/ 972 h 1467822"/>
                    <a:gd name="connsiteX1" fmla="*/ 273843 w 495300"/>
                    <a:gd name="connsiteY1" fmla="*/ 689153 h 1467822"/>
                    <a:gd name="connsiteX2" fmla="*/ 495300 w 495300"/>
                    <a:gd name="connsiteY2" fmla="*/ 1467822 h 1467822"/>
                    <a:gd name="connsiteX3" fmla="*/ 0 w 495300"/>
                    <a:gd name="connsiteY3" fmla="*/ 1467822 h 1467822"/>
                    <a:gd name="connsiteX4" fmla="*/ 290513 w 495300"/>
                    <a:gd name="connsiteY4" fmla="*/ 972 h 1467822"/>
                    <a:gd name="connsiteX0" fmla="*/ 290513 w 495300"/>
                    <a:gd name="connsiteY0" fmla="*/ 972 h 1467822"/>
                    <a:gd name="connsiteX1" fmla="*/ 273843 w 495300"/>
                    <a:gd name="connsiteY1" fmla="*/ 689153 h 1467822"/>
                    <a:gd name="connsiteX2" fmla="*/ 495300 w 495300"/>
                    <a:gd name="connsiteY2" fmla="*/ 1467822 h 1467822"/>
                    <a:gd name="connsiteX3" fmla="*/ 0 w 495300"/>
                    <a:gd name="connsiteY3" fmla="*/ 1467822 h 1467822"/>
                    <a:gd name="connsiteX4" fmla="*/ 57150 w 495300"/>
                    <a:gd name="connsiteY4" fmla="*/ 341491 h 1467822"/>
                    <a:gd name="connsiteX5" fmla="*/ 290513 w 495300"/>
                    <a:gd name="connsiteY5" fmla="*/ 972 h 1467822"/>
                    <a:gd name="connsiteX0" fmla="*/ 290513 w 495300"/>
                    <a:gd name="connsiteY0" fmla="*/ 972 h 1467822"/>
                    <a:gd name="connsiteX1" fmla="*/ 273843 w 495300"/>
                    <a:gd name="connsiteY1" fmla="*/ 689153 h 1467822"/>
                    <a:gd name="connsiteX2" fmla="*/ 495300 w 495300"/>
                    <a:gd name="connsiteY2" fmla="*/ 1467822 h 1467822"/>
                    <a:gd name="connsiteX3" fmla="*/ 0 w 495300"/>
                    <a:gd name="connsiteY3" fmla="*/ 1467822 h 1467822"/>
                    <a:gd name="connsiteX4" fmla="*/ 57150 w 495300"/>
                    <a:gd name="connsiteY4" fmla="*/ 341491 h 1467822"/>
                    <a:gd name="connsiteX5" fmla="*/ 290513 w 495300"/>
                    <a:gd name="connsiteY5" fmla="*/ 972 h 1467822"/>
                    <a:gd name="connsiteX0" fmla="*/ 290513 w 495300"/>
                    <a:gd name="connsiteY0" fmla="*/ 972 h 1467822"/>
                    <a:gd name="connsiteX1" fmla="*/ 273843 w 495300"/>
                    <a:gd name="connsiteY1" fmla="*/ 689153 h 1467822"/>
                    <a:gd name="connsiteX2" fmla="*/ 495300 w 495300"/>
                    <a:gd name="connsiteY2" fmla="*/ 1467822 h 1467822"/>
                    <a:gd name="connsiteX3" fmla="*/ 0 w 495300"/>
                    <a:gd name="connsiteY3" fmla="*/ 1467822 h 1467822"/>
                    <a:gd name="connsiteX4" fmla="*/ 57150 w 495300"/>
                    <a:gd name="connsiteY4" fmla="*/ 341491 h 1467822"/>
                    <a:gd name="connsiteX5" fmla="*/ 290513 w 495300"/>
                    <a:gd name="connsiteY5" fmla="*/ 972 h 1467822"/>
                    <a:gd name="connsiteX0" fmla="*/ 290513 w 495300"/>
                    <a:gd name="connsiteY0" fmla="*/ 972 h 1467822"/>
                    <a:gd name="connsiteX1" fmla="*/ 273843 w 495300"/>
                    <a:gd name="connsiteY1" fmla="*/ 689153 h 1467822"/>
                    <a:gd name="connsiteX2" fmla="*/ 495300 w 495300"/>
                    <a:gd name="connsiteY2" fmla="*/ 1467822 h 1467822"/>
                    <a:gd name="connsiteX3" fmla="*/ 0 w 495300"/>
                    <a:gd name="connsiteY3" fmla="*/ 1467822 h 1467822"/>
                    <a:gd name="connsiteX4" fmla="*/ 57150 w 495300"/>
                    <a:gd name="connsiteY4" fmla="*/ 341491 h 1467822"/>
                    <a:gd name="connsiteX5" fmla="*/ 290513 w 495300"/>
                    <a:gd name="connsiteY5" fmla="*/ 972 h 1467822"/>
                    <a:gd name="connsiteX0" fmla="*/ 290513 w 495300"/>
                    <a:gd name="connsiteY0" fmla="*/ 101 h 1466951"/>
                    <a:gd name="connsiteX1" fmla="*/ 273843 w 495300"/>
                    <a:gd name="connsiteY1" fmla="*/ 688282 h 1466951"/>
                    <a:gd name="connsiteX2" fmla="*/ 495300 w 495300"/>
                    <a:gd name="connsiteY2" fmla="*/ 1466951 h 1466951"/>
                    <a:gd name="connsiteX3" fmla="*/ 0 w 495300"/>
                    <a:gd name="connsiteY3" fmla="*/ 1466951 h 1466951"/>
                    <a:gd name="connsiteX4" fmla="*/ 57150 w 495300"/>
                    <a:gd name="connsiteY4" fmla="*/ 340620 h 1466951"/>
                    <a:gd name="connsiteX5" fmla="*/ 290513 w 495300"/>
                    <a:gd name="connsiteY5" fmla="*/ 101 h 1466951"/>
                    <a:gd name="connsiteX0" fmla="*/ 529022 w 733809"/>
                    <a:gd name="connsiteY0" fmla="*/ 101 h 1466951"/>
                    <a:gd name="connsiteX1" fmla="*/ 512352 w 733809"/>
                    <a:gd name="connsiteY1" fmla="*/ 688282 h 1466951"/>
                    <a:gd name="connsiteX2" fmla="*/ 733809 w 733809"/>
                    <a:gd name="connsiteY2" fmla="*/ 1466951 h 1466951"/>
                    <a:gd name="connsiteX3" fmla="*/ 238509 w 733809"/>
                    <a:gd name="connsiteY3" fmla="*/ 1466951 h 1466951"/>
                    <a:gd name="connsiteX4" fmla="*/ 384 w 733809"/>
                    <a:gd name="connsiteY4" fmla="*/ 897832 h 1466951"/>
                    <a:gd name="connsiteX5" fmla="*/ 295659 w 733809"/>
                    <a:gd name="connsiteY5" fmla="*/ 340620 h 1466951"/>
                    <a:gd name="connsiteX6" fmla="*/ 529022 w 733809"/>
                    <a:gd name="connsiteY6" fmla="*/ 101 h 1466951"/>
                    <a:gd name="connsiteX0" fmla="*/ 529022 w 733809"/>
                    <a:gd name="connsiteY0" fmla="*/ 101 h 1466951"/>
                    <a:gd name="connsiteX1" fmla="*/ 512352 w 733809"/>
                    <a:gd name="connsiteY1" fmla="*/ 688282 h 1466951"/>
                    <a:gd name="connsiteX2" fmla="*/ 733809 w 733809"/>
                    <a:gd name="connsiteY2" fmla="*/ 1466951 h 1466951"/>
                    <a:gd name="connsiteX3" fmla="*/ 238509 w 733809"/>
                    <a:gd name="connsiteY3" fmla="*/ 1466951 h 1466951"/>
                    <a:gd name="connsiteX4" fmla="*/ 384 w 733809"/>
                    <a:gd name="connsiteY4" fmla="*/ 897832 h 1466951"/>
                    <a:gd name="connsiteX5" fmla="*/ 295659 w 733809"/>
                    <a:gd name="connsiteY5" fmla="*/ 340620 h 1466951"/>
                    <a:gd name="connsiteX6" fmla="*/ 529022 w 733809"/>
                    <a:gd name="connsiteY6" fmla="*/ 101 h 1466951"/>
                    <a:gd name="connsiteX0" fmla="*/ 529022 w 733809"/>
                    <a:gd name="connsiteY0" fmla="*/ 101 h 1466951"/>
                    <a:gd name="connsiteX1" fmla="*/ 512352 w 733809"/>
                    <a:gd name="connsiteY1" fmla="*/ 688282 h 1466951"/>
                    <a:gd name="connsiteX2" fmla="*/ 733809 w 733809"/>
                    <a:gd name="connsiteY2" fmla="*/ 1466951 h 1466951"/>
                    <a:gd name="connsiteX3" fmla="*/ 238509 w 733809"/>
                    <a:gd name="connsiteY3" fmla="*/ 1466951 h 1466951"/>
                    <a:gd name="connsiteX4" fmla="*/ 384 w 733809"/>
                    <a:gd name="connsiteY4" fmla="*/ 897832 h 1466951"/>
                    <a:gd name="connsiteX5" fmla="*/ 295659 w 733809"/>
                    <a:gd name="connsiteY5" fmla="*/ 340620 h 1466951"/>
                    <a:gd name="connsiteX6" fmla="*/ 529022 w 733809"/>
                    <a:gd name="connsiteY6" fmla="*/ 101 h 1466951"/>
                    <a:gd name="connsiteX0" fmla="*/ 533774 w 738561"/>
                    <a:gd name="connsiteY0" fmla="*/ 101 h 1466951"/>
                    <a:gd name="connsiteX1" fmla="*/ 517104 w 738561"/>
                    <a:gd name="connsiteY1" fmla="*/ 688282 h 1466951"/>
                    <a:gd name="connsiteX2" fmla="*/ 738561 w 738561"/>
                    <a:gd name="connsiteY2" fmla="*/ 1466951 h 1466951"/>
                    <a:gd name="connsiteX3" fmla="*/ 243261 w 738561"/>
                    <a:gd name="connsiteY3" fmla="*/ 1466951 h 1466951"/>
                    <a:gd name="connsiteX4" fmla="*/ 374 w 738561"/>
                    <a:gd name="connsiteY4" fmla="*/ 888307 h 1466951"/>
                    <a:gd name="connsiteX5" fmla="*/ 300411 w 738561"/>
                    <a:gd name="connsiteY5" fmla="*/ 340620 h 1466951"/>
                    <a:gd name="connsiteX6" fmla="*/ 533774 w 738561"/>
                    <a:gd name="connsiteY6" fmla="*/ 101 h 1466951"/>
                    <a:gd name="connsiteX0" fmla="*/ 533774 w 738561"/>
                    <a:gd name="connsiteY0" fmla="*/ 101 h 1466951"/>
                    <a:gd name="connsiteX1" fmla="*/ 517104 w 738561"/>
                    <a:gd name="connsiteY1" fmla="*/ 688282 h 1466951"/>
                    <a:gd name="connsiteX2" fmla="*/ 738561 w 738561"/>
                    <a:gd name="connsiteY2" fmla="*/ 1466951 h 1466951"/>
                    <a:gd name="connsiteX3" fmla="*/ 243261 w 738561"/>
                    <a:gd name="connsiteY3" fmla="*/ 1466951 h 1466951"/>
                    <a:gd name="connsiteX4" fmla="*/ 374 w 738561"/>
                    <a:gd name="connsiteY4" fmla="*/ 888307 h 1466951"/>
                    <a:gd name="connsiteX5" fmla="*/ 300411 w 738561"/>
                    <a:gd name="connsiteY5" fmla="*/ 340620 h 1466951"/>
                    <a:gd name="connsiteX6" fmla="*/ 533774 w 738561"/>
                    <a:gd name="connsiteY6" fmla="*/ 101 h 1466951"/>
                    <a:gd name="connsiteX0" fmla="*/ 533774 w 738561"/>
                    <a:gd name="connsiteY0" fmla="*/ 101 h 1466951"/>
                    <a:gd name="connsiteX1" fmla="*/ 517104 w 738561"/>
                    <a:gd name="connsiteY1" fmla="*/ 688282 h 1466951"/>
                    <a:gd name="connsiteX2" fmla="*/ 738561 w 738561"/>
                    <a:gd name="connsiteY2" fmla="*/ 1466951 h 1466951"/>
                    <a:gd name="connsiteX3" fmla="*/ 243261 w 738561"/>
                    <a:gd name="connsiteY3" fmla="*/ 1466951 h 1466951"/>
                    <a:gd name="connsiteX4" fmla="*/ 374 w 738561"/>
                    <a:gd name="connsiteY4" fmla="*/ 888307 h 1466951"/>
                    <a:gd name="connsiteX5" fmla="*/ 300411 w 738561"/>
                    <a:gd name="connsiteY5" fmla="*/ 340620 h 1466951"/>
                    <a:gd name="connsiteX6" fmla="*/ 533774 w 738561"/>
                    <a:gd name="connsiteY6" fmla="*/ 101 h 1466951"/>
                    <a:gd name="connsiteX0" fmla="*/ 533774 w 738561"/>
                    <a:gd name="connsiteY0" fmla="*/ 101 h 1466951"/>
                    <a:gd name="connsiteX1" fmla="*/ 517104 w 738561"/>
                    <a:gd name="connsiteY1" fmla="*/ 688282 h 1466951"/>
                    <a:gd name="connsiteX2" fmla="*/ 738561 w 738561"/>
                    <a:gd name="connsiteY2" fmla="*/ 1466951 h 1466951"/>
                    <a:gd name="connsiteX3" fmla="*/ 243261 w 738561"/>
                    <a:gd name="connsiteY3" fmla="*/ 1466951 h 1466951"/>
                    <a:gd name="connsiteX4" fmla="*/ 374 w 738561"/>
                    <a:gd name="connsiteY4" fmla="*/ 888307 h 1466951"/>
                    <a:gd name="connsiteX5" fmla="*/ 300411 w 738561"/>
                    <a:gd name="connsiteY5" fmla="*/ 340620 h 1466951"/>
                    <a:gd name="connsiteX6" fmla="*/ 533774 w 738561"/>
                    <a:gd name="connsiteY6" fmla="*/ 101 h 1466951"/>
                    <a:gd name="connsiteX0" fmla="*/ 722441 w 927228"/>
                    <a:gd name="connsiteY0" fmla="*/ 101 h 1493582"/>
                    <a:gd name="connsiteX1" fmla="*/ 705771 w 927228"/>
                    <a:gd name="connsiteY1" fmla="*/ 688282 h 1493582"/>
                    <a:gd name="connsiteX2" fmla="*/ 927228 w 927228"/>
                    <a:gd name="connsiteY2" fmla="*/ 1466951 h 1493582"/>
                    <a:gd name="connsiteX3" fmla="*/ 431928 w 927228"/>
                    <a:gd name="connsiteY3" fmla="*/ 1466951 h 1493582"/>
                    <a:gd name="connsiteX4" fmla="*/ 5685 w 927228"/>
                    <a:gd name="connsiteY4" fmla="*/ 1457426 h 1493582"/>
                    <a:gd name="connsiteX5" fmla="*/ 189041 w 927228"/>
                    <a:gd name="connsiteY5" fmla="*/ 888307 h 1493582"/>
                    <a:gd name="connsiteX6" fmla="*/ 489078 w 927228"/>
                    <a:gd name="connsiteY6" fmla="*/ 340620 h 1493582"/>
                    <a:gd name="connsiteX7" fmla="*/ 722441 w 927228"/>
                    <a:gd name="connsiteY7" fmla="*/ 101 h 1493582"/>
                    <a:gd name="connsiteX0" fmla="*/ 732368 w 937155"/>
                    <a:gd name="connsiteY0" fmla="*/ 101 h 1493582"/>
                    <a:gd name="connsiteX1" fmla="*/ 715698 w 937155"/>
                    <a:gd name="connsiteY1" fmla="*/ 688282 h 1493582"/>
                    <a:gd name="connsiteX2" fmla="*/ 937155 w 937155"/>
                    <a:gd name="connsiteY2" fmla="*/ 1466951 h 1493582"/>
                    <a:gd name="connsiteX3" fmla="*/ 441855 w 937155"/>
                    <a:gd name="connsiteY3" fmla="*/ 1466951 h 1493582"/>
                    <a:gd name="connsiteX4" fmla="*/ 15612 w 937155"/>
                    <a:gd name="connsiteY4" fmla="*/ 1457426 h 1493582"/>
                    <a:gd name="connsiteX5" fmla="*/ 198968 w 937155"/>
                    <a:gd name="connsiteY5" fmla="*/ 888307 h 1493582"/>
                    <a:gd name="connsiteX6" fmla="*/ 499005 w 937155"/>
                    <a:gd name="connsiteY6" fmla="*/ 340620 h 1493582"/>
                    <a:gd name="connsiteX7" fmla="*/ 732368 w 937155"/>
                    <a:gd name="connsiteY7" fmla="*/ 101 h 1493582"/>
                    <a:gd name="connsiteX0" fmla="*/ 738770 w 943557"/>
                    <a:gd name="connsiteY0" fmla="*/ 101 h 1493582"/>
                    <a:gd name="connsiteX1" fmla="*/ 722100 w 943557"/>
                    <a:gd name="connsiteY1" fmla="*/ 688282 h 1493582"/>
                    <a:gd name="connsiteX2" fmla="*/ 943557 w 943557"/>
                    <a:gd name="connsiteY2" fmla="*/ 1466951 h 1493582"/>
                    <a:gd name="connsiteX3" fmla="*/ 448257 w 943557"/>
                    <a:gd name="connsiteY3" fmla="*/ 1466951 h 1493582"/>
                    <a:gd name="connsiteX4" fmla="*/ 22014 w 943557"/>
                    <a:gd name="connsiteY4" fmla="*/ 1457426 h 1493582"/>
                    <a:gd name="connsiteX5" fmla="*/ 205370 w 943557"/>
                    <a:gd name="connsiteY5" fmla="*/ 888307 h 1493582"/>
                    <a:gd name="connsiteX6" fmla="*/ 505407 w 943557"/>
                    <a:gd name="connsiteY6" fmla="*/ 340620 h 1493582"/>
                    <a:gd name="connsiteX7" fmla="*/ 738770 w 943557"/>
                    <a:gd name="connsiteY7" fmla="*/ 101 h 1493582"/>
                    <a:gd name="connsiteX0" fmla="*/ 767289 w 972076"/>
                    <a:gd name="connsiteY0" fmla="*/ 101 h 1493582"/>
                    <a:gd name="connsiteX1" fmla="*/ 750619 w 972076"/>
                    <a:gd name="connsiteY1" fmla="*/ 688282 h 1493582"/>
                    <a:gd name="connsiteX2" fmla="*/ 972076 w 972076"/>
                    <a:gd name="connsiteY2" fmla="*/ 1466951 h 1493582"/>
                    <a:gd name="connsiteX3" fmla="*/ 476776 w 972076"/>
                    <a:gd name="connsiteY3" fmla="*/ 1466951 h 1493582"/>
                    <a:gd name="connsiteX4" fmla="*/ 50533 w 972076"/>
                    <a:gd name="connsiteY4" fmla="*/ 1457426 h 1493582"/>
                    <a:gd name="connsiteX5" fmla="*/ 233889 w 972076"/>
                    <a:gd name="connsiteY5" fmla="*/ 888307 h 1493582"/>
                    <a:gd name="connsiteX6" fmla="*/ 533926 w 972076"/>
                    <a:gd name="connsiteY6" fmla="*/ 340620 h 1493582"/>
                    <a:gd name="connsiteX7" fmla="*/ 767289 w 972076"/>
                    <a:gd name="connsiteY7" fmla="*/ 101 h 1493582"/>
                    <a:gd name="connsiteX0" fmla="*/ 769403 w 974190"/>
                    <a:gd name="connsiteY0" fmla="*/ 101 h 1493582"/>
                    <a:gd name="connsiteX1" fmla="*/ 752733 w 974190"/>
                    <a:gd name="connsiteY1" fmla="*/ 688282 h 1493582"/>
                    <a:gd name="connsiteX2" fmla="*/ 974190 w 974190"/>
                    <a:gd name="connsiteY2" fmla="*/ 1466951 h 1493582"/>
                    <a:gd name="connsiteX3" fmla="*/ 478890 w 974190"/>
                    <a:gd name="connsiteY3" fmla="*/ 1466951 h 1493582"/>
                    <a:gd name="connsiteX4" fmla="*/ 52647 w 974190"/>
                    <a:gd name="connsiteY4" fmla="*/ 1457426 h 1493582"/>
                    <a:gd name="connsiteX5" fmla="*/ 236003 w 974190"/>
                    <a:gd name="connsiteY5" fmla="*/ 888307 h 1493582"/>
                    <a:gd name="connsiteX6" fmla="*/ 536040 w 974190"/>
                    <a:gd name="connsiteY6" fmla="*/ 340620 h 1493582"/>
                    <a:gd name="connsiteX7" fmla="*/ 769403 w 974190"/>
                    <a:gd name="connsiteY7" fmla="*/ 101 h 1493582"/>
                    <a:gd name="connsiteX0" fmla="*/ 772410 w 977197"/>
                    <a:gd name="connsiteY0" fmla="*/ 101 h 1493582"/>
                    <a:gd name="connsiteX1" fmla="*/ 755740 w 977197"/>
                    <a:gd name="connsiteY1" fmla="*/ 688282 h 1493582"/>
                    <a:gd name="connsiteX2" fmla="*/ 977197 w 977197"/>
                    <a:gd name="connsiteY2" fmla="*/ 1466951 h 1493582"/>
                    <a:gd name="connsiteX3" fmla="*/ 481897 w 977197"/>
                    <a:gd name="connsiteY3" fmla="*/ 1466951 h 1493582"/>
                    <a:gd name="connsiteX4" fmla="*/ 55654 w 977197"/>
                    <a:gd name="connsiteY4" fmla="*/ 1457426 h 1493582"/>
                    <a:gd name="connsiteX5" fmla="*/ 227104 w 977197"/>
                    <a:gd name="connsiteY5" fmla="*/ 888307 h 1493582"/>
                    <a:gd name="connsiteX6" fmla="*/ 539047 w 977197"/>
                    <a:gd name="connsiteY6" fmla="*/ 340620 h 1493582"/>
                    <a:gd name="connsiteX7" fmla="*/ 772410 w 977197"/>
                    <a:gd name="connsiteY7" fmla="*/ 101 h 1493582"/>
                    <a:gd name="connsiteX0" fmla="*/ 769803 w 974590"/>
                    <a:gd name="connsiteY0" fmla="*/ 101 h 1493582"/>
                    <a:gd name="connsiteX1" fmla="*/ 753133 w 974590"/>
                    <a:gd name="connsiteY1" fmla="*/ 688282 h 1493582"/>
                    <a:gd name="connsiteX2" fmla="*/ 974590 w 974590"/>
                    <a:gd name="connsiteY2" fmla="*/ 1466951 h 1493582"/>
                    <a:gd name="connsiteX3" fmla="*/ 479290 w 974590"/>
                    <a:gd name="connsiteY3" fmla="*/ 1466951 h 1493582"/>
                    <a:gd name="connsiteX4" fmla="*/ 53047 w 974590"/>
                    <a:gd name="connsiteY4" fmla="*/ 1457426 h 1493582"/>
                    <a:gd name="connsiteX5" fmla="*/ 224497 w 974590"/>
                    <a:gd name="connsiteY5" fmla="*/ 888307 h 1493582"/>
                    <a:gd name="connsiteX6" fmla="*/ 536440 w 974590"/>
                    <a:gd name="connsiteY6" fmla="*/ 340620 h 1493582"/>
                    <a:gd name="connsiteX7" fmla="*/ 769803 w 974590"/>
                    <a:gd name="connsiteY7" fmla="*/ 101 h 1493582"/>
                    <a:gd name="connsiteX0" fmla="*/ 772410 w 977197"/>
                    <a:gd name="connsiteY0" fmla="*/ 101 h 1493582"/>
                    <a:gd name="connsiteX1" fmla="*/ 755740 w 977197"/>
                    <a:gd name="connsiteY1" fmla="*/ 688282 h 1493582"/>
                    <a:gd name="connsiteX2" fmla="*/ 977197 w 977197"/>
                    <a:gd name="connsiteY2" fmla="*/ 1466951 h 1493582"/>
                    <a:gd name="connsiteX3" fmla="*/ 481897 w 977197"/>
                    <a:gd name="connsiteY3" fmla="*/ 1466951 h 1493582"/>
                    <a:gd name="connsiteX4" fmla="*/ 55654 w 977197"/>
                    <a:gd name="connsiteY4" fmla="*/ 1457426 h 1493582"/>
                    <a:gd name="connsiteX5" fmla="*/ 227104 w 977197"/>
                    <a:gd name="connsiteY5" fmla="*/ 888307 h 1493582"/>
                    <a:gd name="connsiteX6" fmla="*/ 539047 w 977197"/>
                    <a:gd name="connsiteY6" fmla="*/ 340620 h 1493582"/>
                    <a:gd name="connsiteX7" fmla="*/ 772410 w 977197"/>
                    <a:gd name="connsiteY7" fmla="*/ 101 h 1493582"/>
                    <a:gd name="connsiteX0" fmla="*/ 770313 w 975100"/>
                    <a:gd name="connsiteY0" fmla="*/ 101 h 1493582"/>
                    <a:gd name="connsiteX1" fmla="*/ 753643 w 975100"/>
                    <a:gd name="connsiteY1" fmla="*/ 688282 h 1493582"/>
                    <a:gd name="connsiteX2" fmla="*/ 975100 w 975100"/>
                    <a:gd name="connsiteY2" fmla="*/ 1466951 h 1493582"/>
                    <a:gd name="connsiteX3" fmla="*/ 479800 w 975100"/>
                    <a:gd name="connsiteY3" fmla="*/ 1466951 h 1493582"/>
                    <a:gd name="connsiteX4" fmla="*/ 53557 w 975100"/>
                    <a:gd name="connsiteY4" fmla="*/ 1457426 h 1493582"/>
                    <a:gd name="connsiteX5" fmla="*/ 225007 w 975100"/>
                    <a:gd name="connsiteY5" fmla="*/ 888307 h 1493582"/>
                    <a:gd name="connsiteX6" fmla="*/ 536950 w 975100"/>
                    <a:gd name="connsiteY6" fmla="*/ 340620 h 1493582"/>
                    <a:gd name="connsiteX7" fmla="*/ 770313 w 975100"/>
                    <a:gd name="connsiteY7" fmla="*/ 101 h 1493582"/>
                    <a:gd name="connsiteX0" fmla="*/ 807816 w 1012603"/>
                    <a:gd name="connsiteY0" fmla="*/ 101 h 1493582"/>
                    <a:gd name="connsiteX1" fmla="*/ 791146 w 1012603"/>
                    <a:gd name="connsiteY1" fmla="*/ 688282 h 1493582"/>
                    <a:gd name="connsiteX2" fmla="*/ 1012603 w 1012603"/>
                    <a:gd name="connsiteY2" fmla="*/ 1466951 h 1493582"/>
                    <a:gd name="connsiteX3" fmla="*/ 517303 w 1012603"/>
                    <a:gd name="connsiteY3" fmla="*/ 1466951 h 1493582"/>
                    <a:gd name="connsiteX4" fmla="*/ 91060 w 1012603"/>
                    <a:gd name="connsiteY4" fmla="*/ 1457426 h 1493582"/>
                    <a:gd name="connsiteX5" fmla="*/ 157735 w 1012603"/>
                    <a:gd name="connsiteY5" fmla="*/ 885926 h 1493582"/>
                    <a:gd name="connsiteX6" fmla="*/ 574453 w 1012603"/>
                    <a:gd name="connsiteY6" fmla="*/ 340620 h 1493582"/>
                    <a:gd name="connsiteX7" fmla="*/ 807816 w 1012603"/>
                    <a:gd name="connsiteY7" fmla="*/ 101 h 1493582"/>
                    <a:gd name="connsiteX0" fmla="*/ 769141 w 973928"/>
                    <a:gd name="connsiteY0" fmla="*/ 101 h 1493582"/>
                    <a:gd name="connsiteX1" fmla="*/ 752471 w 973928"/>
                    <a:gd name="connsiteY1" fmla="*/ 688282 h 1493582"/>
                    <a:gd name="connsiteX2" fmla="*/ 973928 w 973928"/>
                    <a:gd name="connsiteY2" fmla="*/ 1466951 h 1493582"/>
                    <a:gd name="connsiteX3" fmla="*/ 478628 w 973928"/>
                    <a:gd name="connsiteY3" fmla="*/ 1466951 h 1493582"/>
                    <a:gd name="connsiteX4" fmla="*/ 52385 w 973928"/>
                    <a:gd name="connsiteY4" fmla="*/ 1457426 h 1493582"/>
                    <a:gd name="connsiteX5" fmla="*/ 228598 w 973928"/>
                    <a:gd name="connsiteY5" fmla="*/ 907358 h 1493582"/>
                    <a:gd name="connsiteX6" fmla="*/ 535778 w 973928"/>
                    <a:gd name="connsiteY6" fmla="*/ 340620 h 1493582"/>
                    <a:gd name="connsiteX7" fmla="*/ 769141 w 973928"/>
                    <a:gd name="connsiteY7" fmla="*/ 101 h 1493582"/>
                    <a:gd name="connsiteX0" fmla="*/ 767192 w 971979"/>
                    <a:gd name="connsiteY0" fmla="*/ 101 h 1493582"/>
                    <a:gd name="connsiteX1" fmla="*/ 750522 w 971979"/>
                    <a:gd name="connsiteY1" fmla="*/ 688282 h 1493582"/>
                    <a:gd name="connsiteX2" fmla="*/ 971979 w 971979"/>
                    <a:gd name="connsiteY2" fmla="*/ 1466951 h 1493582"/>
                    <a:gd name="connsiteX3" fmla="*/ 476679 w 971979"/>
                    <a:gd name="connsiteY3" fmla="*/ 1466951 h 1493582"/>
                    <a:gd name="connsiteX4" fmla="*/ 50436 w 971979"/>
                    <a:gd name="connsiteY4" fmla="*/ 1457426 h 1493582"/>
                    <a:gd name="connsiteX5" fmla="*/ 226649 w 971979"/>
                    <a:gd name="connsiteY5" fmla="*/ 907358 h 1493582"/>
                    <a:gd name="connsiteX6" fmla="*/ 533829 w 971979"/>
                    <a:gd name="connsiteY6" fmla="*/ 340620 h 1493582"/>
                    <a:gd name="connsiteX7" fmla="*/ 767192 w 971979"/>
                    <a:gd name="connsiteY7" fmla="*/ 101 h 1493582"/>
                    <a:gd name="connsiteX0" fmla="*/ 770660 w 975447"/>
                    <a:gd name="connsiteY0" fmla="*/ 101 h 1493582"/>
                    <a:gd name="connsiteX1" fmla="*/ 753990 w 975447"/>
                    <a:gd name="connsiteY1" fmla="*/ 688282 h 1493582"/>
                    <a:gd name="connsiteX2" fmla="*/ 975447 w 975447"/>
                    <a:gd name="connsiteY2" fmla="*/ 1466951 h 1493582"/>
                    <a:gd name="connsiteX3" fmla="*/ 480147 w 975447"/>
                    <a:gd name="connsiteY3" fmla="*/ 1466951 h 1493582"/>
                    <a:gd name="connsiteX4" fmla="*/ 53904 w 975447"/>
                    <a:gd name="connsiteY4" fmla="*/ 1457426 h 1493582"/>
                    <a:gd name="connsiteX5" fmla="*/ 230117 w 975447"/>
                    <a:gd name="connsiteY5" fmla="*/ 907358 h 1493582"/>
                    <a:gd name="connsiteX6" fmla="*/ 537297 w 975447"/>
                    <a:gd name="connsiteY6" fmla="*/ 340620 h 1493582"/>
                    <a:gd name="connsiteX7" fmla="*/ 770660 w 975447"/>
                    <a:gd name="connsiteY7" fmla="*/ 101 h 1493582"/>
                    <a:gd name="connsiteX0" fmla="*/ 770660 w 975447"/>
                    <a:gd name="connsiteY0" fmla="*/ 101 h 2421832"/>
                    <a:gd name="connsiteX1" fmla="*/ 753990 w 975447"/>
                    <a:gd name="connsiteY1" fmla="*/ 688282 h 2421832"/>
                    <a:gd name="connsiteX2" fmla="*/ 975447 w 975447"/>
                    <a:gd name="connsiteY2" fmla="*/ 1466951 h 2421832"/>
                    <a:gd name="connsiteX3" fmla="*/ 108672 w 975447"/>
                    <a:gd name="connsiteY3" fmla="*/ 2421832 h 2421832"/>
                    <a:gd name="connsiteX4" fmla="*/ 53904 w 975447"/>
                    <a:gd name="connsiteY4" fmla="*/ 1457426 h 2421832"/>
                    <a:gd name="connsiteX5" fmla="*/ 230117 w 975447"/>
                    <a:gd name="connsiteY5" fmla="*/ 907358 h 2421832"/>
                    <a:gd name="connsiteX6" fmla="*/ 537297 w 975447"/>
                    <a:gd name="connsiteY6" fmla="*/ 340620 h 2421832"/>
                    <a:gd name="connsiteX7" fmla="*/ 770660 w 975447"/>
                    <a:gd name="connsiteY7" fmla="*/ 101 h 2421832"/>
                    <a:gd name="connsiteX0" fmla="*/ 770660 w 975447"/>
                    <a:gd name="connsiteY0" fmla="*/ 101 h 2464695"/>
                    <a:gd name="connsiteX1" fmla="*/ 753990 w 975447"/>
                    <a:gd name="connsiteY1" fmla="*/ 688282 h 2464695"/>
                    <a:gd name="connsiteX2" fmla="*/ 975447 w 975447"/>
                    <a:gd name="connsiteY2" fmla="*/ 1466951 h 2464695"/>
                    <a:gd name="connsiteX3" fmla="*/ 89622 w 975447"/>
                    <a:gd name="connsiteY3" fmla="*/ 2464695 h 2464695"/>
                    <a:gd name="connsiteX4" fmla="*/ 53904 w 975447"/>
                    <a:gd name="connsiteY4" fmla="*/ 1457426 h 2464695"/>
                    <a:gd name="connsiteX5" fmla="*/ 230117 w 975447"/>
                    <a:gd name="connsiteY5" fmla="*/ 907358 h 2464695"/>
                    <a:gd name="connsiteX6" fmla="*/ 537297 w 975447"/>
                    <a:gd name="connsiteY6" fmla="*/ 340620 h 2464695"/>
                    <a:gd name="connsiteX7" fmla="*/ 770660 w 975447"/>
                    <a:gd name="connsiteY7" fmla="*/ 101 h 2464695"/>
                    <a:gd name="connsiteX0" fmla="*/ 770660 w 975447"/>
                    <a:gd name="connsiteY0" fmla="*/ 101 h 2464695"/>
                    <a:gd name="connsiteX1" fmla="*/ 753990 w 975447"/>
                    <a:gd name="connsiteY1" fmla="*/ 688282 h 2464695"/>
                    <a:gd name="connsiteX2" fmla="*/ 975447 w 975447"/>
                    <a:gd name="connsiteY2" fmla="*/ 1466951 h 2464695"/>
                    <a:gd name="connsiteX3" fmla="*/ 89622 w 975447"/>
                    <a:gd name="connsiteY3" fmla="*/ 2464695 h 2464695"/>
                    <a:gd name="connsiteX4" fmla="*/ 53904 w 975447"/>
                    <a:gd name="connsiteY4" fmla="*/ 1457426 h 2464695"/>
                    <a:gd name="connsiteX5" fmla="*/ 230117 w 975447"/>
                    <a:gd name="connsiteY5" fmla="*/ 907358 h 2464695"/>
                    <a:gd name="connsiteX6" fmla="*/ 537297 w 975447"/>
                    <a:gd name="connsiteY6" fmla="*/ 340620 h 2464695"/>
                    <a:gd name="connsiteX7" fmla="*/ 770660 w 975447"/>
                    <a:gd name="connsiteY7" fmla="*/ 101 h 2464695"/>
                    <a:gd name="connsiteX0" fmla="*/ 770660 w 975447"/>
                    <a:gd name="connsiteY0" fmla="*/ 101 h 2464695"/>
                    <a:gd name="connsiteX1" fmla="*/ 753990 w 975447"/>
                    <a:gd name="connsiteY1" fmla="*/ 688282 h 2464695"/>
                    <a:gd name="connsiteX2" fmla="*/ 975447 w 975447"/>
                    <a:gd name="connsiteY2" fmla="*/ 1466951 h 2464695"/>
                    <a:gd name="connsiteX3" fmla="*/ 87240 w 975447"/>
                    <a:gd name="connsiteY3" fmla="*/ 2464695 h 2464695"/>
                    <a:gd name="connsiteX4" fmla="*/ 53904 w 975447"/>
                    <a:gd name="connsiteY4" fmla="*/ 1457426 h 2464695"/>
                    <a:gd name="connsiteX5" fmla="*/ 230117 w 975447"/>
                    <a:gd name="connsiteY5" fmla="*/ 907358 h 2464695"/>
                    <a:gd name="connsiteX6" fmla="*/ 537297 w 975447"/>
                    <a:gd name="connsiteY6" fmla="*/ 340620 h 2464695"/>
                    <a:gd name="connsiteX7" fmla="*/ 770660 w 975447"/>
                    <a:gd name="connsiteY7" fmla="*/ 101 h 2464695"/>
                    <a:gd name="connsiteX0" fmla="*/ 770660 w 975447"/>
                    <a:gd name="connsiteY0" fmla="*/ 101 h 2464695"/>
                    <a:gd name="connsiteX1" fmla="*/ 753990 w 975447"/>
                    <a:gd name="connsiteY1" fmla="*/ 688282 h 2464695"/>
                    <a:gd name="connsiteX2" fmla="*/ 975447 w 975447"/>
                    <a:gd name="connsiteY2" fmla="*/ 1466951 h 2464695"/>
                    <a:gd name="connsiteX3" fmla="*/ 87240 w 975447"/>
                    <a:gd name="connsiteY3" fmla="*/ 2464695 h 2464695"/>
                    <a:gd name="connsiteX4" fmla="*/ 53904 w 975447"/>
                    <a:gd name="connsiteY4" fmla="*/ 1457426 h 2464695"/>
                    <a:gd name="connsiteX5" fmla="*/ 230117 w 975447"/>
                    <a:gd name="connsiteY5" fmla="*/ 907358 h 2464695"/>
                    <a:gd name="connsiteX6" fmla="*/ 537297 w 975447"/>
                    <a:gd name="connsiteY6" fmla="*/ 340620 h 2464695"/>
                    <a:gd name="connsiteX7" fmla="*/ 770660 w 975447"/>
                    <a:gd name="connsiteY7" fmla="*/ 101 h 2464695"/>
                    <a:gd name="connsiteX0" fmla="*/ 770660 w 975447"/>
                    <a:gd name="connsiteY0" fmla="*/ 101 h 2464695"/>
                    <a:gd name="connsiteX1" fmla="*/ 753990 w 975447"/>
                    <a:gd name="connsiteY1" fmla="*/ 688282 h 2464695"/>
                    <a:gd name="connsiteX2" fmla="*/ 975447 w 975447"/>
                    <a:gd name="connsiteY2" fmla="*/ 1466951 h 2464695"/>
                    <a:gd name="connsiteX3" fmla="*/ 87240 w 975447"/>
                    <a:gd name="connsiteY3" fmla="*/ 2464695 h 2464695"/>
                    <a:gd name="connsiteX4" fmla="*/ 53904 w 975447"/>
                    <a:gd name="connsiteY4" fmla="*/ 1457426 h 2464695"/>
                    <a:gd name="connsiteX5" fmla="*/ 230117 w 975447"/>
                    <a:gd name="connsiteY5" fmla="*/ 907358 h 2464695"/>
                    <a:gd name="connsiteX6" fmla="*/ 537297 w 975447"/>
                    <a:gd name="connsiteY6" fmla="*/ 340620 h 2464695"/>
                    <a:gd name="connsiteX7" fmla="*/ 770660 w 975447"/>
                    <a:gd name="connsiteY7" fmla="*/ 101 h 2464695"/>
                    <a:gd name="connsiteX0" fmla="*/ 770660 w 975447"/>
                    <a:gd name="connsiteY0" fmla="*/ 101 h 2464695"/>
                    <a:gd name="connsiteX1" fmla="*/ 753990 w 975447"/>
                    <a:gd name="connsiteY1" fmla="*/ 688282 h 2464695"/>
                    <a:gd name="connsiteX2" fmla="*/ 975447 w 975447"/>
                    <a:gd name="connsiteY2" fmla="*/ 1466951 h 2464695"/>
                    <a:gd name="connsiteX3" fmla="*/ 87240 w 975447"/>
                    <a:gd name="connsiteY3" fmla="*/ 2464695 h 2464695"/>
                    <a:gd name="connsiteX4" fmla="*/ 53904 w 975447"/>
                    <a:gd name="connsiteY4" fmla="*/ 1457426 h 2464695"/>
                    <a:gd name="connsiteX5" fmla="*/ 230117 w 975447"/>
                    <a:gd name="connsiteY5" fmla="*/ 907358 h 2464695"/>
                    <a:gd name="connsiteX6" fmla="*/ 537297 w 975447"/>
                    <a:gd name="connsiteY6" fmla="*/ 340620 h 2464695"/>
                    <a:gd name="connsiteX7" fmla="*/ 770660 w 975447"/>
                    <a:gd name="connsiteY7" fmla="*/ 101 h 2464695"/>
                    <a:gd name="connsiteX0" fmla="*/ 777867 w 982654"/>
                    <a:gd name="connsiteY0" fmla="*/ 101 h 2464695"/>
                    <a:gd name="connsiteX1" fmla="*/ 761197 w 982654"/>
                    <a:gd name="connsiteY1" fmla="*/ 688282 h 2464695"/>
                    <a:gd name="connsiteX2" fmla="*/ 982654 w 982654"/>
                    <a:gd name="connsiteY2" fmla="*/ 1466951 h 2464695"/>
                    <a:gd name="connsiteX3" fmla="*/ 94447 w 982654"/>
                    <a:gd name="connsiteY3" fmla="*/ 2464695 h 2464695"/>
                    <a:gd name="connsiteX4" fmla="*/ 51586 w 982654"/>
                    <a:gd name="connsiteY4" fmla="*/ 1462189 h 2464695"/>
                    <a:gd name="connsiteX5" fmla="*/ 237324 w 982654"/>
                    <a:gd name="connsiteY5" fmla="*/ 907358 h 2464695"/>
                    <a:gd name="connsiteX6" fmla="*/ 544504 w 982654"/>
                    <a:gd name="connsiteY6" fmla="*/ 340620 h 2464695"/>
                    <a:gd name="connsiteX7" fmla="*/ 777867 w 982654"/>
                    <a:gd name="connsiteY7" fmla="*/ 101 h 2464695"/>
                    <a:gd name="connsiteX0" fmla="*/ 777867 w 951463"/>
                    <a:gd name="connsiteY0" fmla="*/ 101 h 2464695"/>
                    <a:gd name="connsiteX1" fmla="*/ 761197 w 951463"/>
                    <a:gd name="connsiteY1" fmla="*/ 688282 h 2464695"/>
                    <a:gd name="connsiteX2" fmla="*/ 763579 w 951463"/>
                    <a:gd name="connsiteY2" fmla="*/ 1564582 h 2464695"/>
                    <a:gd name="connsiteX3" fmla="*/ 94447 w 951463"/>
                    <a:gd name="connsiteY3" fmla="*/ 2464695 h 2464695"/>
                    <a:gd name="connsiteX4" fmla="*/ 51586 w 951463"/>
                    <a:gd name="connsiteY4" fmla="*/ 1462189 h 2464695"/>
                    <a:gd name="connsiteX5" fmla="*/ 237324 w 951463"/>
                    <a:gd name="connsiteY5" fmla="*/ 907358 h 2464695"/>
                    <a:gd name="connsiteX6" fmla="*/ 544504 w 951463"/>
                    <a:gd name="connsiteY6" fmla="*/ 340620 h 2464695"/>
                    <a:gd name="connsiteX7" fmla="*/ 777867 w 951463"/>
                    <a:gd name="connsiteY7" fmla="*/ 101 h 2464695"/>
                    <a:gd name="connsiteX0" fmla="*/ 777867 w 1094573"/>
                    <a:gd name="connsiteY0" fmla="*/ 101 h 2464695"/>
                    <a:gd name="connsiteX1" fmla="*/ 761197 w 1094573"/>
                    <a:gd name="connsiteY1" fmla="*/ 688282 h 2464695"/>
                    <a:gd name="connsiteX2" fmla="*/ 1094573 w 1094573"/>
                    <a:gd name="connsiteY2" fmla="*/ 2107507 h 2464695"/>
                    <a:gd name="connsiteX3" fmla="*/ 94447 w 1094573"/>
                    <a:gd name="connsiteY3" fmla="*/ 2464695 h 2464695"/>
                    <a:gd name="connsiteX4" fmla="*/ 51586 w 1094573"/>
                    <a:gd name="connsiteY4" fmla="*/ 1462189 h 2464695"/>
                    <a:gd name="connsiteX5" fmla="*/ 237324 w 1094573"/>
                    <a:gd name="connsiteY5" fmla="*/ 907358 h 2464695"/>
                    <a:gd name="connsiteX6" fmla="*/ 544504 w 1094573"/>
                    <a:gd name="connsiteY6" fmla="*/ 340620 h 2464695"/>
                    <a:gd name="connsiteX7" fmla="*/ 777867 w 1094573"/>
                    <a:gd name="connsiteY7" fmla="*/ 101 h 2464695"/>
                    <a:gd name="connsiteX0" fmla="*/ 777867 w 951463"/>
                    <a:gd name="connsiteY0" fmla="*/ 101 h 2624238"/>
                    <a:gd name="connsiteX1" fmla="*/ 761197 w 951463"/>
                    <a:gd name="connsiteY1" fmla="*/ 688282 h 2624238"/>
                    <a:gd name="connsiteX2" fmla="*/ 846923 w 951463"/>
                    <a:gd name="connsiteY2" fmla="*/ 2624238 h 2624238"/>
                    <a:gd name="connsiteX3" fmla="*/ 94447 w 951463"/>
                    <a:gd name="connsiteY3" fmla="*/ 2464695 h 2624238"/>
                    <a:gd name="connsiteX4" fmla="*/ 51586 w 951463"/>
                    <a:gd name="connsiteY4" fmla="*/ 1462189 h 2624238"/>
                    <a:gd name="connsiteX5" fmla="*/ 237324 w 951463"/>
                    <a:gd name="connsiteY5" fmla="*/ 907358 h 2624238"/>
                    <a:gd name="connsiteX6" fmla="*/ 544504 w 951463"/>
                    <a:gd name="connsiteY6" fmla="*/ 340620 h 2624238"/>
                    <a:gd name="connsiteX7" fmla="*/ 777867 w 951463"/>
                    <a:gd name="connsiteY7" fmla="*/ 101 h 2624238"/>
                    <a:gd name="connsiteX0" fmla="*/ 777867 w 1112415"/>
                    <a:gd name="connsiteY0" fmla="*/ 101 h 2624238"/>
                    <a:gd name="connsiteX1" fmla="*/ 761197 w 1112415"/>
                    <a:gd name="connsiteY1" fmla="*/ 688282 h 2624238"/>
                    <a:gd name="connsiteX2" fmla="*/ 846923 w 1112415"/>
                    <a:gd name="connsiteY2" fmla="*/ 2624238 h 2624238"/>
                    <a:gd name="connsiteX3" fmla="*/ 94447 w 1112415"/>
                    <a:gd name="connsiteY3" fmla="*/ 2464695 h 2624238"/>
                    <a:gd name="connsiteX4" fmla="*/ 51586 w 1112415"/>
                    <a:gd name="connsiteY4" fmla="*/ 1462189 h 2624238"/>
                    <a:gd name="connsiteX5" fmla="*/ 237324 w 1112415"/>
                    <a:gd name="connsiteY5" fmla="*/ 907358 h 2624238"/>
                    <a:gd name="connsiteX6" fmla="*/ 544504 w 1112415"/>
                    <a:gd name="connsiteY6" fmla="*/ 340620 h 2624238"/>
                    <a:gd name="connsiteX7" fmla="*/ 777867 w 1112415"/>
                    <a:gd name="connsiteY7" fmla="*/ 101 h 2624238"/>
                    <a:gd name="connsiteX0" fmla="*/ 777867 w 1134578"/>
                    <a:gd name="connsiteY0" fmla="*/ 101 h 2624238"/>
                    <a:gd name="connsiteX1" fmla="*/ 761197 w 1134578"/>
                    <a:gd name="connsiteY1" fmla="*/ 688282 h 2624238"/>
                    <a:gd name="connsiteX2" fmla="*/ 846923 w 1134578"/>
                    <a:gd name="connsiteY2" fmla="*/ 2624238 h 2624238"/>
                    <a:gd name="connsiteX3" fmla="*/ 94447 w 1134578"/>
                    <a:gd name="connsiteY3" fmla="*/ 2464695 h 2624238"/>
                    <a:gd name="connsiteX4" fmla="*/ 51586 w 1134578"/>
                    <a:gd name="connsiteY4" fmla="*/ 1462189 h 2624238"/>
                    <a:gd name="connsiteX5" fmla="*/ 237324 w 1134578"/>
                    <a:gd name="connsiteY5" fmla="*/ 907358 h 2624238"/>
                    <a:gd name="connsiteX6" fmla="*/ 544504 w 1134578"/>
                    <a:gd name="connsiteY6" fmla="*/ 340620 h 2624238"/>
                    <a:gd name="connsiteX7" fmla="*/ 777867 w 1134578"/>
                    <a:gd name="connsiteY7" fmla="*/ 101 h 2624238"/>
                    <a:gd name="connsiteX0" fmla="*/ 777867 w 1112375"/>
                    <a:gd name="connsiteY0" fmla="*/ 101 h 2624238"/>
                    <a:gd name="connsiteX1" fmla="*/ 761197 w 1112375"/>
                    <a:gd name="connsiteY1" fmla="*/ 688282 h 2624238"/>
                    <a:gd name="connsiteX2" fmla="*/ 846923 w 1112375"/>
                    <a:gd name="connsiteY2" fmla="*/ 2624238 h 2624238"/>
                    <a:gd name="connsiteX3" fmla="*/ 94447 w 1112375"/>
                    <a:gd name="connsiteY3" fmla="*/ 2464695 h 2624238"/>
                    <a:gd name="connsiteX4" fmla="*/ 51586 w 1112375"/>
                    <a:gd name="connsiteY4" fmla="*/ 1462189 h 2624238"/>
                    <a:gd name="connsiteX5" fmla="*/ 237324 w 1112375"/>
                    <a:gd name="connsiteY5" fmla="*/ 907358 h 2624238"/>
                    <a:gd name="connsiteX6" fmla="*/ 544504 w 1112375"/>
                    <a:gd name="connsiteY6" fmla="*/ 340620 h 2624238"/>
                    <a:gd name="connsiteX7" fmla="*/ 777867 w 1112375"/>
                    <a:gd name="connsiteY7" fmla="*/ 101 h 2624238"/>
                    <a:gd name="connsiteX0" fmla="*/ 777867 w 1110686"/>
                    <a:gd name="connsiteY0" fmla="*/ 101 h 2624238"/>
                    <a:gd name="connsiteX1" fmla="*/ 761197 w 1110686"/>
                    <a:gd name="connsiteY1" fmla="*/ 688282 h 2624238"/>
                    <a:gd name="connsiteX2" fmla="*/ 846923 w 1110686"/>
                    <a:gd name="connsiteY2" fmla="*/ 2624238 h 2624238"/>
                    <a:gd name="connsiteX3" fmla="*/ 94447 w 1110686"/>
                    <a:gd name="connsiteY3" fmla="*/ 2464695 h 2624238"/>
                    <a:gd name="connsiteX4" fmla="*/ 51586 w 1110686"/>
                    <a:gd name="connsiteY4" fmla="*/ 1462189 h 2624238"/>
                    <a:gd name="connsiteX5" fmla="*/ 237324 w 1110686"/>
                    <a:gd name="connsiteY5" fmla="*/ 907358 h 2624238"/>
                    <a:gd name="connsiteX6" fmla="*/ 544504 w 1110686"/>
                    <a:gd name="connsiteY6" fmla="*/ 340620 h 2624238"/>
                    <a:gd name="connsiteX7" fmla="*/ 777867 w 1110686"/>
                    <a:gd name="connsiteY7" fmla="*/ 101 h 2624238"/>
                    <a:gd name="connsiteX0" fmla="*/ 777867 w 1110686"/>
                    <a:gd name="connsiteY0" fmla="*/ 101 h 3355501"/>
                    <a:gd name="connsiteX1" fmla="*/ 761197 w 1110686"/>
                    <a:gd name="connsiteY1" fmla="*/ 688282 h 3355501"/>
                    <a:gd name="connsiteX2" fmla="*/ 846923 w 1110686"/>
                    <a:gd name="connsiteY2" fmla="*/ 2624238 h 3355501"/>
                    <a:gd name="connsiteX3" fmla="*/ 530220 w 1110686"/>
                    <a:gd name="connsiteY3" fmla="*/ 3355280 h 3355501"/>
                    <a:gd name="connsiteX4" fmla="*/ 94447 w 1110686"/>
                    <a:gd name="connsiteY4" fmla="*/ 2464695 h 3355501"/>
                    <a:gd name="connsiteX5" fmla="*/ 51586 w 1110686"/>
                    <a:gd name="connsiteY5" fmla="*/ 1462189 h 3355501"/>
                    <a:gd name="connsiteX6" fmla="*/ 237324 w 1110686"/>
                    <a:gd name="connsiteY6" fmla="*/ 907358 h 3355501"/>
                    <a:gd name="connsiteX7" fmla="*/ 544504 w 1110686"/>
                    <a:gd name="connsiteY7" fmla="*/ 340620 h 3355501"/>
                    <a:gd name="connsiteX8" fmla="*/ 777867 w 1110686"/>
                    <a:gd name="connsiteY8" fmla="*/ 101 h 3355501"/>
                    <a:gd name="connsiteX0" fmla="*/ 969166 w 1301985"/>
                    <a:gd name="connsiteY0" fmla="*/ 101 h 3355501"/>
                    <a:gd name="connsiteX1" fmla="*/ 952496 w 1301985"/>
                    <a:gd name="connsiteY1" fmla="*/ 688282 h 3355501"/>
                    <a:gd name="connsiteX2" fmla="*/ 1038222 w 1301985"/>
                    <a:gd name="connsiteY2" fmla="*/ 2624238 h 3355501"/>
                    <a:gd name="connsiteX3" fmla="*/ 721519 w 1301985"/>
                    <a:gd name="connsiteY3" fmla="*/ 3355280 h 3355501"/>
                    <a:gd name="connsiteX4" fmla="*/ 0 w 1301985"/>
                    <a:gd name="connsiteY4" fmla="*/ 3143349 h 3355501"/>
                    <a:gd name="connsiteX5" fmla="*/ 285746 w 1301985"/>
                    <a:gd name="connsiteY5" fmla="*/ 2464695 h 3355501"/>
                    <a:gd name="connsiteX6" fmla="*/ 242885 w 1301985"/>
                    <a:gd name="connsiteY6" fmla="*/ 1462189 h 3355501"/>
                    <a:gd name="connsiteX7" fmla="*/ 428623 w 1301985"/>
                    <a:gd name="connsiteY7" fmla="*/ 907358 h 3355501"/>
                    <a:gd name="connsiteX8" fmla="*/ 735803 w 1301985"/>
                    <a:gd name="connsiteY8" fmla="*/ 340620 h 3355501"/>
                    <a:gd name="connsiteX9" fmla="*/ 969166 w 1301985"/>
                    <a:gd name="connsiteY9" fmla="*/ 101 h 3355501"/>
                    <a:gd name="connsiteX0" fmla="*/ 969166 w 1301985"/>
                    <a:gd name="connsiteY0" fmla="*/ 101 h 3355501"/>
                    <a:gd name="connsiteX1" fmla="*/ 952496 w 1301985"/>
                    <a:gd name="connsiteY1" fmla="*/ 688282 h 3355501"/>
                    <a:gd name="connsiteX2" fmla="*/ 1038222 w 1301985"/>
                    <a:gd name="connsiteY2" fmla="*/ 2624238 h 3355501"/>
                    <a:gd name="connsiteX3" fmla="*/ 721519 w 1301985"/>
                    <a:gd name="connsiteY3" fmla="*/ 3355280 h 3355501"/>
                    <a:gd name="connsiteX4" fmla="*/ 0 w 1301985"/>
                    <a:gd name="connsiteY4" fmla="*/ 3143349 h 3355501"/>
                    <a:gd name="connsiteX5" fmla="*/ 278602 w 1301985"/>
                    <a:gd name="connsiteY5" fmla="*/ 2467077 h 3355501"/>
                    <a:gd name="connsiteX6" fmla="*/ 242885 w 1301985"/>
                    <a:gd name="connsiteY6" fmla="*/ 1462189 h 3355501"/>
                    <a:gd name="connsiteX7" fmla="*/ 428623 w 1301985"/>
                    <a:gd name="connsiteY7" fmla="*/ 907358 h 3355501"/>
                    <a:gd name="connsiteX8" fmla="*/ 735803 w 1301985"/>
                    <a:gd name="connsiteY8" fmla="*/ 340620 h 3355501"/>
                    <a:gd name="connsiteX9" fmla="*/ 969166 w 1301985"/>
                    <a:gd name="connsiteY9" fmla="*/ 101 h 3355501"/>
                    <a:gd name="connsiteX0" fmla="*/ 969166 w 1301985"/>
                    <a:gd name="connsiteY0" fmla="*/ 101 h 3355501"/>
                    <a:gd name="connsiteX1" fmla="*/ 952496 w 1301985"/>
                    <a:gd name="connsiteY1" fmla="*/ 688282 h 3355501"/>
                    <a:gd name="connsiteX2" fmla="*/ 1038222 w 1301985"/>
                    <a:gd name="connsiteY2" fmla="*/ 2624238 h 3355501"/>
                    <a:gd name="connsiteX3" fmla="*/ 721519 w 1301985"/>
                    <a:gd name="connsiteY3" fmla="*/ 3355280 h 3355501"/>
                    <a:gd name="connsiteX4" fmla="*/ 0 w 1301985"/>
                    <a:gd name="connsiteY4" fmla="*/ 3143349 h 3355501"/>
                    <a:gd name="connsiteX5" fmla="*/ 278602 w 1301985"/>
                    <a:gd name="connsiteY5" fmla="*/ 2467077 h 3355501"/>
                    <a:gd name="connsiteX6" fmla="*/ 242885 w 1301985"/>
                    <a:gd name="connsiteY6" fmla="*/ 1462189 h 3355501"/>
                    <a:gd name="connsiteX7" fmla="*/ 428623 w 1301985"/>
                    <a:gd name="connsiteY7" fmla="*/ 907358 h 3355501"/>
                    <a:gd name="connsiteX8" fmla="*/ 735803 w 1301985"/>
                    <a:gd name="connsiteY8" fmla="*/ 340620 h 3355501"/>
                    <a:gd name="connsiteX9" fmla="*/ 969166 w 1301985"/>
                    <a:gd name="connsiteY9" fmla="*/ 101 h 3355501"/>
                    <a:gd name="connsiteX0" fmla="*/ 969166 w 1301985"/>
                    <a:gd name="connsiteY0" fmla="*/ 101 h 3355280"/>
                    <a:gd name="connsiteX1" fmla="*/ 952496 w 1301985"/>
                    <a:gd name="connsiteY1" fmla="*/ 688282 h 3355280"/>
                    <a:gd name="connsiteX2" fmla="*/ 1038222 w 1301985"/>
                    <a:gd name="connsiteY2" fmla="*/ 2624238 h 3355280"/>
                    <a:gd name="connsiteX3" fmla="*/ 721519 w 1301985"/>
                    <a:gd name="connsiteY3" fmla="*/ 3355280 h 3355280"/>
                    <a:gd name="connsiteX4" fmla="*/ 0 w 1301985"/>
                    <a:gd name="connsiteY4" fmla="*/ 3143349 h 3355280"/>
                    <a:gd name="connsiteX5" fmla="*/ 278602 w 1301985"/>
                    <a:gd name="connsiteY5" fmla="*/ 2467077 h 3355280"/>
                    <a:gd name="connsiteX6" fmla="*/ 242885 w 1301985"/>
                    <a:gd name="connsiteY6" fmla="*/ 1462189 h 3355280"/>
                    <a:gd name="connsiteX7" fmla="*/ 428623 w 1301985"/>
                    <a:gd name="connsiteY7" fmla="*/ 907358 h 3355280"/>
                    <a:gd name="connsiteX8" fmla="*/ 735803 w 1301985"/>
                    <a:gd name="connsiteY8" fmla="*/ 340620 h 3355280"/>
                    <a:gd name="connsiteX9" fmla="*/ 969166 w 1301985"/>
                    <a:gd name="connsiteY9" fmla="*/ 101 h 3355280"/>
                    <a:gd name="connsiteX0" fmla="*/ 969166 w 1301985"/>
                    <a:gd name="connsiteY0" fmla="*/ 101 h 3355280"/>
                    <a:gd name="connsiteX1" fmla="*/ 952496 w 1301985"/>
                    <a:gd name="connsiteY1" fmla="*/ 688282 h 3355280"/>
                    <a:gd name="connsiteX2" fmla="*/ 1038222 w 1301985"/>
                    <a:gd name="connsiteY2" fmla="*/ 2624238 h 3355280"/>
                    <a:gd name="connsiteX3" fmla="*/ 721519 w 1301985"/>
                    <a:gd name="connsiteY3" fmla="*/ 3355280 h 3355280"/>
                    <a:gd name="connsiteX4" fmla="*/ 0 w 1301985"/>
                    <a:gd name="connsiteY4" fmla="*/ 3143349 h 3355280"/>
                    <a:gd name="connsiteX5" fmla="*/ 278602 w 1301985"/>
                    <a:gd name="connsiteY5" fmla="*/ 2467077 h 3355280"/>
                    <a:gd name="connsiteX6" fmla="*/ 242885 w 1301985"/>
                    <a:gd name="connsiteY6" fmla="*/ 1462189 h 3355280"/>
                    <a:gd name="connsiteX7" fmla="*/ 428623 w 1301985"/>
                    <a:gd name="connsiteY7" fmla="*/ 907358 h 3355280"/>
                    <a:gd name="connsiteX8" fmla="*/ 735803 w 1301985"/>
                    <a:gd name="connsiteY8" fmla="*/ 340620 h 3355280"/>
                    <a:gd name="connsiteX9" fmla="*/ 969166 w 1301985"/>
                    <a:gd name="connsiteY9" fmla="*/ 101 h 3355280"/>
                    <a:gd name="connsiteX0" fmla="*/ 969166 w 1301985"/>
                    <a:gd name="connsiteY0" fmla="*/ 101 h 3369129"/>
                    <a:gd name="connsiteX1" fmla="*/ 952496 w 1301985"/>
                    <a:gd name="connsiteY1" fmla="*/ 688282 h 3369129"/>
                    <a:gd name="connsiteX2" fmla="*/ 1038222 w 1301985"/>
                    <a:gd name="connsiteY2" fmla="*/ 2624238 h 3369129"/>
                    <a:gd name="connsiteX3" fmla="*/ 721519 w 1301985"/>
                    <a:gd name="connsiteY3" fmla="*/ 3355280 h 3369129"/>
                    <a:gd name="connsiteX4" fmla="*/ 0 w 1301985"/>
                    <a:gd name="connsiteY4" fmla="*/ 3143349 h 3369129"/>
                    <a:gd name="connsiteX5" fmla="*/ 278602 w 1301985"/>
                    <a:gd name="connsiteY5" fmla="*/ 2467077 h 3369129"/>
                    <a:gd name="connsiteX6" fmla="*/ 242885 w 1301985"/>
                    <a:gd name="connsiteY6" fmla="*/ 1462189 h 3369129"/>
                    <a:gd name="connsiteX7" fmla="*/ 428623 w 1301985"/>
                    <a:gd name="connsiteY7" fmla="*/ 907358 h 3369129"/>
                    <a:gd name="connsiteX8" fmla="*/ 735803 w 1301985"/>
                    <a:gd name="connsiteY8" fmla="*/ 340620 h 3369129"/>
                    <a:gd name="connsiteX9" fmla="*/ 969166 w 1301985"/>
                    <a:gd name="connsiteY9" fmla="*/ 101 h 3369129"/>
                    <a:gd name="connsiteX0" fmla="*/ 969166 w 1301985"/>
                    <a:gd name="connsiteY0" fmla="*/ 101 h 3369129"/>
                    <a:gd name="connsiteX1" fmla="*/ 952496 w 1301985"/>
                    <a:gd name="connsiteY1" fmla="*/ 688282 h 3369129"/>
                    <a:gd name="connsiteX2" fmla="*/ 1038222 w 1301985"/>
                    <a:gd name="connsiteY2" fmla="*/ 2624238 h 3369129"/>
                    <a:gd name="connsiteX3" fmla="*/ 721519 w 1301985"/>
                    <a:gd name="connsiteY3" fmla="*/ 3355280 h 3369129"/>
                    <a:gd name="connsiteX4" fmla="*/ 0 w 1301985"/>
                    <a:gd name="connsiteY4" fmla="*/ 3143349 h 3369129"/>
                    <a:gd name="connsiteX5" fmla="*/ 278602 w 1301985"/>
                    <a:gd name="connsiteY5" fmla="*/ 2467077 h 3369129"/>
                    <a:gd name="connsiteX6" fmla="*/ 242885 w 1301985"/>
                    <a:gd name="connsiteY6" fmla="*/ 1462189 h 3369129"/>
                    <a:gd name="connsiteX7" fmla="*/ 428623 w 1301985"/>
                    <a:gd name="connsiteY7" fmla="*/ 907358 h 3369129"/>
                    <a:gd name="connsiteX8" fmla="*/ 735803 w 1301985"/>
                    <a:gd name="connsiteY8" fmla="*/ 340620 h 3369129"/>
                    <a:gd name="connsiteX9" fmla="*/ 969166 w 1301985"/>
                    <a:gd name="connsiteY9" fmla="*/ 101 h 3369129"/>
                    <a:gd name="connsiteX0" fmla="*/ 969166 w 1301985"/>
                    <a:gd name="connsiteY0" fmla="*/ 101 h 3358089"/>
                    <a:gd name="connsiteX1" fmla="*/ 952496 w 1301985"/>
                    <a:gd name="connsiteY1" fmla="*/ 688282 h 3358089"/>
                    <a:gd name="connsiteX2" fmla="*/ 1038222 w 1301985"/>
                    <a:gd name="connsiteY2" fmla="*/ 2624238 h 3358089"/>
                    <a:gd name="connsiteX3" fmla="*/ 721519 w 1301985"/>
                    <a:gd name="connsiteY3" fmla="*/ 3355280 h 3358089"/>
                    <a:gd name="connsiteX4" fmla="*/ 0 w 1301985"/>
                    <a:gd name="connsiteY4" fmla="*/ 3143349 h 3358089"/>
                    <a:gd name="connsiteX5" fmla="*/ 278602 w 1301985"/>
                    <a:gd name="connsiteY5" fmla="*/ 2467077 h 3358089"/>
                    <a:gd name="connsiteX6" fmla="*/ 242885 w 1301985"/>
                    <a:gd name="connsiteY6" fmla="*/ 1462189 h 3358089"/>
                    <a:gd name="connsiteX7" fmla="*/ 428623 w 1301985"/>
                    <a:gd name="connsiteY7" fmla="*/ 907358 h 3358089"/>
                    <a:gd name="connsiteX8" fmla="*/ 735803 w 1301985"/>
                    <a:gd name="connsiteY8" fmla="*/ 340620 h 3358089"/>
                    <a:gd name="connsiteX9" fmla="*/ 969166 w 1301985"/>
                    <a:gd name="connsiteY9" fmla="*/ 101 h 3358089"/>
                    <a:gd name="connsiteX0" fmla="*/ 969166 w 1301985"/>
                    <a:gd name="connsiteY0" fmla="*/ 101 h 3360370"/>
                    <a:gd name="connsiteX1" fmla="*/ 952496 w 1301985"/>
                    <a:gd name="connsiteY1" fmla="*/ 688282 h 3360370"/>
                    <a:gd name="connsiteX2" fmla="*/ 1038222 w 1301985"/>
                    <a:gd name="connsiteY2" fmla="*/ 2624238 h 3360370"/>
                    <a:gd name="connsiteX3" fmla="*/ 714375 w 1301985"/>
                    <a:gd name="connsiteY3" fmla="*/ 3357662 h 3360370"/>
                    <a:gd name="connsiteX4" fmla="*/ 0 w 1301985"/>
                    <a:gd name="connsiteY4" fmla="*/ 3143349 h 3360370"/>
                    <a:gd name="connsiteX5" fmla="*/ 278602 w 1301985"/>
                    <a:gd name="connsiteY5" fmla="*/ 2467077 h 3360370"/>
                    <a:gd name="connsiteX6" fmla="*/ 242885 w 1301985"/>
                    <a:gd name="connsiteY6" fmla="*/ 1462189 h 3360370"/>
                    <a:gd name="connsiteX7" fmla="*/ 428623 w 1301985"/>
                    <a:gd name="connsiteY7" fmla="*/ 907358 h 3360370"/>
                    <a:gd name="connsiteX8" fmla="*/ 735803 w 1301985"/>
                    <a:gd name="connsiteY8" fmla="*/ 340620 h 3360370"/>
                    <a:gd name="connsiteX9" fmla="*/ 969166 w 1301985"/>
                    <a:gd name="connsiteY9" fmla="*/ 101 h 3360370"/>
                    <a:gd name="connsiteX0" fmla="*/ 969166 w 1301985"/>
                    <a:gd name="connsiteY0" fmla="*/ 101 h 3365772"/>
                    <a:gd name="connsiteX1" fmla="*/ 952496 w 1301985"/>
                    <a:gd name="connsiteY1" fmla="*/ 688282 h 3365772"/>
                    <a:gd name="connsiteX2" fmla="*/ 1038222 w 1301985"/>
                    <a:gd name="connsiteY2" fmla="*/ 2624238 h 3365772"/>
                    <a:gd name="connsiteX3" fmla="*/ 714375 w 1301985"/>
                    <a:gd name="connsiteY3" fmla="*/ 3357662 h 3365772"/>
                    <a:gd name="connsiteX4" fmla="*/ 0 w 1301985"/>
                    <a:gd name="connsiteY4" fmla="*/ 3143349 h 3365772"/>
                    <a:gd name="connsiteX5" fmla="*/ 278602 w 1301985"/>
                    <a:gd name="connsiteY5" fmla="*/ 2467077 h 3365772"/>
                    <a:gd name="connsiteX6" fmla="*/ 242885 w 1301985"/>
                    <a:gd name="connsiteY6" fmla="*/ 1462189 h 3365772"/>
                    <a:gd name="connsiteX7" fmla="*/ 428623 w 1301985"/>
                    <a:gd name="connsiteY7" fmla="*/ 907358 h 3365772"/>
                    <a:gd name="connsiteX8" fmla="*/ 735803 w 1301985"/>
                    <a:gd name="connsiteY8" fmla="*/ 340620 h 3365772"/>
                    <a:gd name="connsiteX9" fmla="*/ 969166 w 1301985"/>
                    <a:gd name="connsiteY9" fmla="*/ 101 h 3365772"/>
                    <a:gd name="connsiteX0" fmla="*/ 969166 w 1301985"/>
                    <a:gd name="connsiteY0" fmla="*/ 101 h 3365772"/>
                    <a:gd name="connsiteX1" fmla="*/ 952496 w 1301985"/>
                    <a:gd name="connsiteY1" fmla="*/ 688282 h 3365772"/>
                    <a:gd name="connsiteX2" fmla="*/ 1038222 w 1301985"/>
                    <a:gd name="connsiteY2" fmla="*/ 2624238 h 3365772"/>
                    <a:gd name="connsiteX3" fmla="*/ 714375 w 1301985"/>
                    <a:gd name="connsiteY3" fmla="*/ 3357662 h 3365772"/>
                    <a:gd name="connsiteX4" fmla="*/ 0 w 1301985"/>
                    <a:gd name="connsiteY4" fmla="*/ 3143349 h 3365772"/>
                    <a:gd name="connsiteX5" fmla="*/ 278602 w 1301985"/>
                    <a:gd name="connsiteY5" fmla="*/ 2467077 h 3365772"/>
                    <a:gd name="connsiteX6" fmla="*/ 242885 w 1301985"/>
                    <a:gd name="connsiteY6" fmla="*/ 1462189 h 3365772"/>
                    <a:gd name="connsiteX7" fmla="*/ 428623 w 1301985"/>
                    <a:gd name="connsiteY7" fmla="*/ 907358 h 3365772"/>
                    <a:gd name="connsiteX8" fmla="*/ 735803 w 1301985"/>
                    <a:gd name="connsiteY8" fmla="*/ 340620 h 3365772"/>
                    <a:gd name="connsiteX9" fmla="*/ 969166 w 1301985"/>
                    <a:gd name="connsiteY9" fmla="*/ 101 h 3365772"/>
                    <a:gd name="connsiteX0" fmla="*/ 969166 w 1301985"/>
                    <a:gd name="connsiteY0" fmla="*/ 101 h 3365772"/>
                    <a:gd name="connsiteX1" fmla="*/ 952496 w 1301985"/>
                    <a:gd name="connsiteY1" fmla="*/ 688282 h 3365772"/>
                    <a:gd name="connsiteX2" fmla="*/ 1038222 w 1301985"/>
                    <a:gd name="connsiteY2" fmla="*/ 2624238 h 3365772"/>
                    <a:gd name="connsiteX3" fmla="*/ 714375 w 1301985"/>
                    <a:gd name="connsiteY3" fmla="*/ 3357662 h 3365772"/>
                    <a:gd name="connsiteX4" fmla="*/ 0 w 1301985"/>
                    <a:gd name="connsiteY4" fmla="*/ 3143349 h 3365772"/>
                    <a:gd name="connsiteX5" fmla="*/ 278602 w 1301985"/>
                    <a:gd name="connsiteY5" fmla="*/ 2467077 h 3365772"/>
                    <a:gd name="connsiteX6" fmla="*/ 242885 w 1301985"/>
                    <a:gd name="connsiteY6" fmla="*/ 1462189 h 3365772"/>
                    <a:gd name="connsiteX7" fmla="*/ 428623 w 1301985"/>
                    <a:gd name="connsiteY7" fmla="*/ 907358 h 3365772"/>
                    <a:gd name="connsiteX8" fmla="*/ 735803 w 1301985"/>
                    <a:gd name="connsiteY8" fmla="*/ 340620 h 3365772"/>
                    <a:gd name="connsiteX9" fmla="*/ 969166 w 1301985"/>
                    <a:gd name="connsiteY9" fmla="*/ 101 h 3365772"/>
                    <a:gd name="connsiteX0" fmla="*/ 969166 w 1301985"/>
                    <a:gd name="connsiteY0" fmla="*/ 101 h 3365772"/>
                    <a:gd name="connsiteX1" fmla="*/ 952496 w 1301985"/>
                    <a:gd name="connsiteY1" fmla="*/ 688282 h 3365772"/>
                    <a:gd name="connsiteX2" fmla="*/ 1038222 w 1301985"/>
                    <a:gd name="connsiteY2" fmla="*/ 2624238 h 3365772"/>
                    <a:gd name="connsiteX3" fmla="*/ 714375 w 1301985"/>
                    <a:gd name="connsiteY3" fmla="*/ 3357662 h 3365772"/>
                    <a:gd name="connsiteX4" fmla="*/ 0 w 1301985"/>
                    <a:gd name="connsiteY4" fmla="*/ 3143349 h 3365772"/>
                    <a:gd name="connsiteX5" fmla="*/ 278602 w 1301985"/>
                    <a:gd name="connsiteY5" fmla="*/ 2467077 h 3365772"/>
                    <a:gd name="connsiteX6" fmla="*/ 242885 w 1301985"/>
                    <a:gd name="connsiteY6" fmla="*/ 1462189 h 3365772"/>
                    <a:gd name="connsiteX7" fmla="*/ 428623 w 1301985"/>
                    <a:gd name="connsiteY7" fmla="*/ 907358 h 3365772"/>
                    <a:gd name="connsiteX8" fmla="*/ 735803 w 1301985"/>
                    <a:gd name="connsiteY8" fmla="*/ 340620 h 3365772"/>
                    <a:gd name="connsiteX9" fmla="*/ 969166 w 1301985"/>
                    <a:gd name="connsiteY9" fmla="*/ 101 h 3365772"/>
                    <a:gd name="connsiteX0" fmla="*/ 969166 w 1301985"/>
                    <a:gd name="connsiteY0" fmla="*/ 101 h 3365772"/>
                    <a:gd name="connsiteX1" fmla="*/ 952496 w 1301985"/>
                    <a:gd name="connsiteY1" fmla="*/ 688282 h 3365772"/>
                    <a:gd name="connsiteX2" fmla="*/ 1038222 w 1301985"/>
                    <a:gd name="connsiteY2" fmla="*/ 2624238 h 3365772"/>
                    <a:gd name="connsiteX3" fmla="*/ 714375 w 1301985"/>
                    <a:gd name="connsiteY3" fmla="*/ 3357662 h 3365772"/>
                    <a:gd name="connsiteX4" fmla="*/ 0 w 1301985"/>
                    <a:gd name="connsiteY4" fmla="*/ 3143349 h 3365772"/>
                    <a:gd name="connsiteX5" fmla="*/ 278602 w 1301985"/>
                    <a:gd name="connsiteY5" fmla="*/ 2467077 h 3365772"/>
                    <a:gd name="connsiteX6" fmla="*/ 242885 w 1301985"/>
                    <a:gd name="connsiteY6" fmla="*/ 1462189 h 3365772"/>
                    <a:gd name="connsiteX7" fmla="*/ 428623 w 1301985"/>
                    <a:gd name="connsiteY7" fmla="*/ 907358 h 3365772"/>
                    <a:gd name="connsiteX8" fmla="*/ 735803 w 1301985"/>
                    <a:gd name="connsiteY8" fmla="*/ 340620 h 3365772"/>
                    <a:gd name="connsiteX9" fmla="*/ 969166 w 1301985"/>
                    <a:gd name="connsiteY9" fmla="*/ 101 h 3365772"/>
                    <a:gd name="connsiteX0" fmla="*/ 969166 w 1301985"/>
                    <a:gd name="connsiteY0" fmla="*/ 101 h 3365772"/>
                    <a:gd name="connsiteX1" fmla="*/ 952496 w 1301985"/>
                    <a:gd name="connsiteY1" fmla="*/ 688282 h 3365772"/>
                    <a:gd name="connsiteX2" fmla="*/ 1038222 w 1301985"/>
                    <a:gd name="connsiteY2" fmla="*/ 2624238 h 3365772"/>
                    <a:gd name="connsiteX3" fmla="*/ 714375 w 1301985"/>
                    <a:gd name="connsiteY3" fmla="*/ 3357662 h 3365772"/>
                    <a:gd name="connsiteX4" fmla="*/ 0 w 1301985"/>
                    <a:gd name="connsiteY4" fmla="*/ 3143349 h 3365772"/>
                    <a:gd name="connsiteX5" fmla="*/ 278602 w 1301985"/>
                    <a:gd name="connsiteY5" fmla="*/ 2467077 h 3365772"/>
                    <a:gd name="connsiteX6" fmla="*/ 242885 w 1301985"/>
                    <a:gd name="connsiteY6" fmla="*/ 1462189 h 3365772"/>
                    <a:gd name="connsiteX7" fmla="*/ 428623 w 1301985"/>
                    <a:gd name="connsiteY7" fmla="*/ 907358 h 3365772"/>
                    <a:gd name="connsiteX8" fmla="*/ 735803 w 1301985"/>
                    <a:gd name="connsiteY8" fmla="*/ 340620 h 3365772"/>
                    <a:gd name="connsiteX9" fmla="*/ 969166 w 1301985"/>
                    <a:gd name="connsiteY9" fmla="*/ 101 h 3365772"/>
                    <a:gd name="connsiteX0" fmla="*/ 969166 w 1301985"/>
                    <a:gd name="connsiteY0" fmla="*/ 101 h 3365434"/>
                    <a:gd name="connsiteX1" fmla="*/ 952496 w 1301985"/>
                    <a:gd name="connsiteY1" fmla="*/ 688282 h 3365434"/>
                    <a:gd name="connsiteX2" fmla="*/ 1038222 w 1301985"/>
                    <a:gd name="connsiteY2" fmla="*/ 2624238 h 3365434"/>
                    <a:gd name="connsiteX3" fmla="*/ 714375 w 1301985"/>
                    <a:gd name="connsiteY3" fmla="*/ 3357662 h 3365434"/>
                    <a:gd name="connsiteX4" fmla="*/ 0 w 1301985"/>
                    <a:gd name="connsiteY4" fmla="*/ 3143349 h 3365434"/>
                    <a:gd name="connsiteX5" fmla="*/ 278602 w 1301985"/>
                    <a:gd name="connsiteY5" fmla="*/ 2467077 h 3365434"/>
                    <a:gd name="connsiteX6" fmla="*/ 242885 w 1301985"/>
                    <a:gd name="connsiteY6" fmla="*/ 1462189 h 3365434"/>
                    <a:gd name="connsiteX7" fmla="*/ 428623 w 1301985"/>
                    <a:gd name="connsiteY7" fmla="*/ 907358 h 3365434"/>
                    <a:gd name="connsiteX8" fmla="*/ 735803 w 1301985"/>
                    <a:gd name="connsiteY8" fmla="*/ 340620 h 3365434"/>
                    <a:gd name="connsiteX9" fmla="*/ 969166 w 1301985"/>
                    <a:gd name="connsiteY9" fmla="*/ 101 h 3365434"/>
                    <a:gd name="connsiteX0" fmla="*/ 969166 w 1301985"/>
                    <a:gd name="connsiteY0" fmla="*/ 101 h 3363820"/>
                    <a:gd name="connsiteX1" fmla="*/ 952496 w 1301985"/>
                    <a:gd name="connsiteY1" fmla="*/ 688282 h 3363820"/>
                    <a:gd name="connsiteX2" fmla="*/ 1038222 w 1301985"/>
                    <a:gd name="connsiteY2" fmla="*/ 2624238 h 3363820"/>
                    <a:gd name="connsiteX3" fmla="*/ 714375 w 1301985"/>
                    <a:gd name="connsiteY3" fmla="*/ 3357662 h 3363820"/>
                    <a:gd name="connsiteX4" fmla="*/ 0 w 1301985"/>
                    <a:gd name="connsiteY4" fmla="*/ 3143349 h 3363820"/>
                    <a:gd name="connsiteX5" fmla="*/ 278602 w 1301985"/>
                    <a:gd name="connsiteY5" fmla="*/ 2467077 h 3363820"/>
                    <a:gd name="connsiteX6" fmla="*/ 242885 w 1301985"/>
                    <a:gd name="connsiteY6" fmla="*/ 1462189 h 3363820"/>
                    <a:gd name="connsiteX7" fmla="*/ 428623 w 1301985"/>
                    <a:gd name="connsiteY7" fmla="*/ 907358 h 3363820"/>
                    <a:gd name="connsiteX8" fmla="*/ 735803 w 1301985"/>
                    <a:gd name="connsiteY8" fmla="*/ 340620 h 3363820"/>
                    <a:gd name="connsiteX9" fmla="*/ 969166 w 1301985"/>
                    <a:gd name="connsiteY9" fmla="*/ 101 h 3363820"/>
                    <a:gd name="connsiteX0" fmla="*/ 969166 w 1301985"/>
                    <a:gd name="connsiteY0" fmla="*/ 101 h 3370534"/>
                    <a:gd name="connsiteX1" fmla="*/ 952496 w 1301985"/>
                    <a:gd name="connsiteY1" fmla="*/ 688282 h 3370534"/>
                    <a:gd name="connsiteX2" fmla="*/ 1038222 w 1301985"/>
                    <a:gd name="connsiteY2" fmla="*/ 2624238 h 3370534"/>
                    <a:gd name="connsiteX3" fmla="*/ 709613 w 1301985"/>
                    <a:gd name="connsiteY3" fmla="*/ 3364806 h 3370534"/>
                    <a:gd name="connsiteX4" fmla="*/ 0 w 1301985"/>
                    <a:gd name="connsiteY4" fmla="*/ 3143349 h 3370534"/>
                    <a:gd name="connsiteX5" fmla="*/ 278602 w 1301985"/>
                    <a:gd name="connsiteY5" fmla="*/ 2467077 h 3370534"/>
                    <a:gd name="connsiteX6" fmla="*/ 242885 w 1301985"/>
                    <a:gd name="connsiteY6" fmla="*/ 1462189 h 3370534"/>
                    <a:gd name="connsiteX7" fmla="*/ 428623 w 1301985"/>
                    <a:gd name="connsiteY7" fmla="*/ 907358 h 3370534"/>
                    <a:gd name="connsiteX8" fmla="*/ 735803 w 1301985"/>
                    <a:gd name="connsiteY8" fmla="*/ 340620 h 3370534"/>
                    <a:gd name="connsiteX9" fmla="*/ 969166 w 1301985"/>
                    <a:gd name="connsiteY9" fmla="*/ 101 h 3370534"/>
                    <a:gd name="connsiteX0" fmla="*/ 969166 w 1301985"/>
                    <a:gd name="connsiteY0" fmla="*/ 101 h 3366520"/>
                    <a:gd name="connsiteX1" fmla="*/ 952496 w 1301985"/>
                    <a:gd name="connsiteY1" fmla="*/ 688282 h 3366520"/>
                    <a:gd name="connsiteX2" fmla="*/ 1038222 w 1301985"/>
                    <a:gd name="connsiteY2" fmla="*/ 2624238 h 3366520"/>
                    <a:gd name="connsiteX3" fmla="*/ 709613 w 1301985"/>
                    <a:gd name="connsiteY3" fmla="*/ 3364806 h 3366520"/>
                    <a:gd name="connsiteX4" fmla="*/ 0 w 1301985"/>
                    <a:gd name="connsiteY4" fmla="*/ 3143349 h 3366520"/>
                    <a:gd name="connsiteX5" fmla="*/ 278602 w 1301985"/>
                    <a:gd name="connsiteY5" fmla="*/ 2467077 h 3366520"/>
                    <a:gd name="connsiteX6" fmla="*/ 242885 w 1301985"/>
                    <a:gd name="connsiteY6" fmla="*/ 1462189 h 3366520"/>
                    <a:gd name="connsiteX7" fmla="*/ 428623 w 1301985"/>
                    <a:gd name="connsiteY7" fmla="*/ 907358 h 3366520"/>
                    <a:gd name="connsiteX8" fmla="*/ 735803 w 1301985"/>
                    <a:gd name="connsiteY8" fmla="*/ 340620 h 3366520"/>
                    <a:gd name="connsiteX9" fmla="*/ 969166 w 1301985"/>
                    <a:gd name="connsiteY9" fmla="*/ 101 h 3366520"/>
                    <a:gd name="connsiteX0" fmla="*/ 969166 w 1301985"/>
                    <a:gd name="connsiteY0" fmla="*/ 101 h 3373501"/>
                    <a:gd name="connsiteX1" fmla="*/ 952496 w 1301985"/>
                    <a:gd name="connsiteY1" fmla="*/ 688282 h 3373501"/>
                    <a:gd name="connsiteX2" fmla="*/ 1038222 w 1301985"/>
                    <a:gd name="connsiteY2" fmla="*/ 2624238 h 3373501"/>
                    <a:gd name="connsiteX3" fmla="*/ 709613 w 1301985"/>
                    <a:gd name="connsiteY3" fmla="*/ 3371950 h 3373501"/>
                    <a:gd name="connsiteX4" fmla="*/ 0 w 1301985"/>
                    <a:gd name="connsiteY4" fmla="*/ 3143349 h 3373501"/>
                    <a:gd name="connsiteX5" fmla="*/ 278602 w 1301985"/>
                    <a:gd name="connsiteY5" fmla="*/ 2467077 h 3373501"/>
                    <a:gd name="connsiteX6" fmla="*/ 242885 w 1301985"/>
                    <a:gd name="connsiteY6" fmla="*/ 1462189 h 3373501"/>
                    <a:gd name="connsiteX7" fmla="*/ 428623 w 1301985"/>
                    <a:gd name="connsiteY7" fmla="*/ 907358 h 3373501"/>
                    <a:gd name="connsiteX8" fmla="*/ 735803 w 1301985"/>
                    <a:gd name="connsiteY8" fmla="*/ 340620 h 3373501"/>
                    <a:gd name="connsiteX9" fmla="*/ 969166 w 1301985"/>
                    <a:gd name="connsiteY9" fmla="*/ 101 h 3373501"/>
                    <a:gd name="connsiteX0" fmla="*/ 969166 w 1301985"/>
                    <a:gd name="connsiteY0" fmla="*/ 101 h 3371950"/>
                    <a:gd name="connsiteX1" fmla="*/ 952496 w 1301985"/>
                    <a:gd name="connsiteY1" fmla="*/ 688282 h 3371950"/>
                    <a:gd name="connsiteX2" fmla="*/ 1038222 w 1301985"/>
                    <a:gd name="connsiteY2" fmla="*/ 2624238 h 3371950"/>
                    <a:gd name="connsiteX3" fmla="*/ 709613 w 1301985"/>
                    <a:gd name="connsiteY3" fmla="*/ 3371950 h 3371950"/>
                    <a:gd name="connsiteX4" fmla="*/ 0 w 1301985"/>
                    <a:gd name="connsiteY4" fmla="*/ 3143349 h 3371950"/>
                    <a:gd name="connsiteX5" fmla="*/ 278602 w 1301985"/>
                    <a:gd name="connsiteY5" fmla="*/ 2467077 h 3371950"/>
                    <a:gd name="connsiteX6" fmla="*/ 242885 w 1301985"/>
                    <a:gd name="connsiteY6" fmla="*/ 1462189 h 3371950"/>
                    <a:gd name="connsiteX7" fmla="*/ 428623 w 1301985"/>
                    <a:gd name="connsiteY7" fmla="*/ 907358 h 3371950"/>
                    <a:gd name="connsiteX8" fmla="*/ 735803 w 1301985"/>
                    <a:gd name="connsiteY8" fmla="*/ 340620 h 3371950"/>
                    <a:gd name="connsiteX9" fmla="*/ 969166 w 1301985"/>
                    <a:gd name="connsiteY9" fmla="*/ 101 h 3371950"/>
                    <a:gd name="connsiteX0" fmla="*/ 969166 w 1301985"/>
                    <a:gd name="connsiteY0" fmla="*/ 101 h 3371950"/>
                    <a:gd name="connsiteX1" fmla="*/ 952496 w 1301985"/>
                    <a:gd name="connsiteY1" fmla="*/ 688282 h 3371950"/>
                    <a:gd name="connsiteX2" fmla="*/ 1038222 w 1301985"/>
                    <a:gd name="connsiteY2" fmla="*/ 2624238 h 3371950"/>
                    <a:gd name="connsiteX3" fmla="*/ 709613 w 1301985"/>
                    <a:gd name="connsiteY3" fmla="*/ 3371950 h 3371950"/>
                    <a:gd name="connsiteX4" fmla="*/ 0 w 1301985"/>
                    <a:gd name="connsiteY4" fmla="*/ 3143349 h 3371950"/>
                    <a:gd name="connsiteX5" fmla="*/ 278602 w 1301985"/>
                    <a:gd name="connsiteY5" fmla="*/ 2467077 h 3371950"/>
                    <a:gd name="connsiteX6" fmla="*/ 242885 w 1301985"/>
                    <a:gd name="connsiteY6" fmla="*/ 1462189 h 3371950"/>
                    <a:gd name="connsiteX7" fmla="*/ 428623 w 1301985"/>
                    <a:gd name="connsiteY7" fmla="*/ 907358 h 3371950"/>
                    <a:gd name="connsiteX8" fmla="*/ 735803 w 1301985"/>
                    <a:gd name="connsiteY8" fmla="*/ 340620 h 3371950"/>
                    <a:gd name="connsiteX9" fmla="*/ 969166 w 1301985"/>
                    <a:gd name="connsiteY9" fmla="*/ 101 h 3371950"/>
                    <a:gd name="connsiteX0" fmla="*/ 969166 w 1301985"/>
                    <a:gd name="connsiteY0" fmla="*/ 101 h 3371950"/>
                    <a:gd name="connsiteX1" fmla="*/ 952496 w 1301985"/>
                    <a:gd name="connsiteY1" fmla="*/ 688282 h 3371950"/>
                    <a:gd name="connsiteX2" fmla="*/ 1038222 w 1301985"/>
                    <a:gd name="connsiteY2" fmla="*/ 2624238 h 3371950"/>
                    <a:gd name="connsiteX3" fmla="*/ 709613 w 1301985"/>
                    <a:gd name="connsiteY3" fmla="*/ 3371950 h 3371950"/>
                    <a:gd name="connsiteX4" fmla="*/ 0 w 1301985"/>
                    <a:gd name="connsiteY4" fmla="*/ 3143349 h 3371950"/>
                    <a:gd name="connsiteX5" fmla="*/ 278602 w 1301985"/>
                    <a:gd name="connsiteY5" fmla="*/ 2467077 h 3371950"/>
                    <a:gd name="connsiteX6" fmla="*/ 242885 w 1301985"/>
                    <a:gd name="connsiteY6" fmla="*/ 1462189 h 3371950"/>
                    <a:gd name="connsiteX7" fmla="*/ 428623 w 1301985"/>
                    <a:gd name="connsiteY7" fmla="*/ 907358 h 3371950"/>
                    <a:gd name="connsiteX8" fmla="*/ 735803 w 1301985"/>
                    <a:gd name="connsiteY8" fmla="*/ 340620 h 3371950"/>
                    <a:gd name="connsiteX9" fmla="*/ 969166 w 1301985"/>
                    <a:gd name="connsiteY9" fmla="*/ 101 h 3371950"/>
                    <a:gd name="connsiteX0" fmla="*/ 969166 w 1301985"/>
                    <a:gd name="connsiteY0" fmla="*/ 101 h 3371950"/>
                    <a:gd name="connsiteX1" fmla="*/ 952496 w 1301985"/>
                    <a:gd name="connsiteY1" fmla="*/ 688282 h 3371950"/>
                    <a:gd name="connsiteX2" fmla="*/ 1038222 w 1301985"/>
                    <a:gd name="connsiteY2" fmla="*/ 2624238 h 3371950"/>
                    <a:gd name="connsiteX3" fmla="*/ 709613 w 1301985"/>
                    <a:gd name="connsiteY3" fmla="*/ 3371950 h 3371950"/>
                    <a:gd name="connsiteX4" fmla="*/ 0 w 1301985"/>
                    <a:gd name="connsiteY4" fmla="*/ 3143349 h 3371950"/>
                    <a:gd name="connsiteX5" fmla="*/ 272252 w 1301985"/>
                    <a:gd name="connsiteY5" fmla="*/ 2467077 h 3371950"/>
                    <a:gd name="connsiteX6" fmla="*/ 242885 w 1301985"/>
                    <a:gd name="connsiteY6" fmla="*/ 1462189 h 3371950"/>
                    <a:gd name="connsiteX7" fmla="*/ 428623 w 1301985"/>
                    <a:gd name="connsiteY7" fmla="*/ 907358 h 3371950"/>
                    <a:gd name="connsiteX8" fmla="*/ 735803 w 1301985"/>
                    <a:gd name="connsiteY8" fmla="*/ 340620 h 3371950"/>
                    <a:gd name="connsiteX9" fmla="*/ 969166 w 130198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9235 w 1308335"/>
                    <a:gd name="connsiteY6" fmla="*/ 1462189 h 3371950"/>
                    <a:gd name="connsiteX7" fmla="*/ 434973 w 1308335"/>
                    <a:gd name="connsiteY7" fmla="*/ 907358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2885 w 1308335"/>
                    <a:gd name="connsiteY6" fmla="*/ 1462189 h 3371950"/>
                    <a:gd name="connsiteX7" fmla="*/ 434973 w 1308335"/>
                    <a:gd name="connsiteY7" fmla="*/ 907358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2885 w 1308335"/>
                    <a:gd name="connsiteY6" fmla="*/ 1462189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2885 w 1308335"/>
                    <a:gd name="connsiteY6" fmla="*/ 1462189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2885 w 1308335"/>
                    <a:gd name="connsiteY6" fmla="*/ 1462189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2885 w 1308335"/>
                    <a:gd name="connsiteY6" fmla="*/ 1462189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2885 w 1308335"/>
                    <a:gd name="connsiteY6" fmla="*/ 1462189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2885 w 1308335"/>
                    <a:gd name="connsiteY6" fmla="*/ 1462189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42885 w 1308335"/>
                    <a:gd name="connsiteY6" fmla="*/ 1462189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84160 w 1308335"/>
                    <a:gd name="connsiteY6" fmla="*/ 145901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360360 w 1308335"/>
                    <a:gd name="connsiteY6" fmla="*/ 1449489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87335 w 1308335"/>
                    <a:gd name="connsiteY6" fmla="*/ 147171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87335 w 1308335"/>
                    <a:gd name="connsiteY6" fmla="*/ 147171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101 h 3371950"/>
                    <a:gd name="connsiteX1" fmla="*/ 958846 w 1308335"/>
                    <a:gd name="connsiteY1" fmla="*/ 688282 h 3371950"/>
                    <a:gd name="connsiteX2" fmla="*/ 1044572 w 1308335"/>
                    <a:gd name="connsiteY2" fmla="*/ 2624238 h 3371950"/>
                    <a:gd name="connsiteX3" fmla="*/ 715963 w 1308335"/>
                    <a:gd name="connsiteY3" fmla="*/ 3371950 h 3371950"/>
                    <a:gd name="connsiteX4" fmla="*/ 0 w 1308335"/>
                    <a:gd name="connsiteY4" fmla="*/ 3146524 h 3371950"/>
                    <a:gd name="connsiteX5" fmla="*/ 278602 w 1308335"/>
                    <a:gd name="connsiteY5" fmla="*/ 2467077 h 3371950"/>
                    <a:gd name="connsiteX6" fmla="*/ 261935 w 1308335"/>
                    <a:gd name="connsiteY6" fmla="*/ 1478064 h 3371950"/>
                    <a:gd name="connsiteX7" fmla="*/ 422273 w 1308335"/>
                    <a:gd name="connsiteY7" fmla="*/ 904183 h 3371950"/>
                    <a:gd name="connsiteX8" fmla="*/ 742153 w 1308335"/>
                    <a:gd name="connsiteY8" fmla="*/ 340620 h 3371950"/>
                    <a:gd name="connsiteX9" fmla="*/ 975516 w 1308335"/>
                    <a:gd name="connsiteY9" fmla="*/ 101 h 3371950"/>
                    <a:gd name="connsiteX0" fmla="*/ 975516 w 1308335"/>
                    <a:gd name="connsiteY0" fmla="*/ 92 h 3371941"/>
                    <a:gd name="connsiteX1" fmla="*/ 958846 w 1308335"/>
                    <a:gd name="connsiteY1" fmla="*/ 688273 h 3371941"/>
                    <a:gd name="connsiteX2" fmla="*/ 1044572 w 1308335"/>
                    <a:gd name="connsiteY2" fmla="*/ 2624229 h 3371941"/>
                    <a:gd name="connsiteX3" fmla="*/ 715963 w 1308335"/>
                    <a:gd name="connsiteY3" fmla="*/ 3371941 h 3371941"/>
                    <a:gd name="connsiteX4" fmla="*/ 0 w 1308335"/>
                    <a:gd name="connsiteY4" fmla="*/ 3146515 h 3371941"/>
                    <a:gd name="connsiteX5" fmla="*/ 278602 w 1308335"/>
                    <a:gd name="connsiteY5" fmla="*/ 2467068 h 3371941"/>
                    <a:gd name="connsiteX6" fmla="*/ 261935 w 1308335"/>
                    <a:gd name="connsiteY6" fmla="*/ 1478055 h 3371941"/>
                    <a:gd name="connsiteX7" fmla="*/ 422273 w 1308335"/>
                    <a:gd name="connsiteY7" fmla="*/ 904174 h 3371941"/>
                    <a:gd name="connsiteX8" fmla="*/ 742153 w 1308335"/>
                    <a:gd name="connsiteY8" fmla="*/ 340611 h 3371941"/>
                    <a:gd name="connsiteX9" fmla="*/ 975516 w 1308335"/>
                    <a:gd name="connsiteY9" fmla="*/ 92 h 3371941"/>
                    <a:gd name="connsiteX0" fmla="*/ 975516 w 1308335"/>
                    <a:gd name="connsiteY0" fmla="*/ 92 h 3371941"/>
                    <a:gd name="connsiteX1" fmla="*/ 958846 w 1308335"/>
                    <a:gd name="connsiteY1" fmla="*/ 688273 h 3371941"/>
                    <a:gd name="connsiteX2" fmla="*/ 1044572 w 1308335"/>
                    <a:gd name="connsiteY2" fmla="*/ 2624229 h 3371941"/>
                    <a:gd name="connsiteX3" fmla="*/ 715963 w 1308335"/>
                    <a:gd name="connsiteY3" fmla="*/ 3371941 h 3371941"/>
                    <a:gd name="connsiteX4" fmla="*/ 0 w 1308335"/>
                    <a:gd name="connsiteY4" fmla="*/ 3146515 h 3371941"/>
                    <a:gd name="connsiteX5" fmla="*/ 278602 w 1308335"/>
                    <a:gd name="connsiteY5" fmla="*/ 2467068 h 3371941"/>
                    <a:gd name="connsiteX6" fmla="*/ 261935 w 1308335"/>
                    <a:gd name="connsiteY6" fmla="*/ 1478055 h 3371941"/>
                    <a:gd name="connsiteX7" fmla="*/ 422273 w 1308335"/>
                    <a:gd name="connsiteY7" fmla="*/ 904174 h 3371941"/>
                    <a:gd name="connsiteX8" fmla="*/ 742153 w 1308335"/>
                    <a:gd name="connsiteY8" fmla="*/ 340611 h 3371941"/>
                    <a:gd name="connsiteX9" fmla="*/ 975516 w 1308335"/>
                    <a:gd name="connsiteY9" fmla="*/ 92 h 337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08335" h="3371941">
                      <a:moveTo>
                        <a:pt x="975516" y="92"/>
                      </a:moveTo>
                      <a:cubicBezTo>
                        <a:pt x="1141408" y="-6258"/>
                        <a:pt x="1281110" y="318386"/>
                        <a:pt x="958846" y="688273"/>
                      </a:cubicBezTo>
                      <a:cubicBezTo>
                        <a:pt x="861215" y="1324067"/>
                        <a:pt x="1725611" y="1983673"/>
                        <a:pt x="1044572" y="2624229"/>
                      </a:cubicBezTo>
                      <a:cubicBezTo>
                        <a:pt x="881854" y="2799646"/>
                        <a:pt x="781050" y="3241767"/>
                        <a:pt x="715963" y="3371941"/>
                      </a:cubicBezTo>
                      <a:cubicBezTo>
                        <a:pt x="665955" y="3369559"/>
                        <a:pt x="195263" y="3351301"/>
                        <a:pt x="0" y="3146515"/>
                      </a:cubicBezTo>
                      <a:lnTo>
                        <a:pt x="278602" y="2467068"/>
                      </a:lnTo>
                      <a:cubicBezTo>
                        <a:pt x="307574" y="2178936"/>
                        <a:pt x="278603" y="1691971"/>
                        <a:pt x="261935" y="1478055"/>
                      </a:cubicBezTo>
                      <a:cubicBezTo>
                        <a:pt x="247647" y="1303033"/>
                        <a:pt x="263127" y="1092689"/>
                        <a:pt x="422273" y="904174"/>
                      </a:cubicBezTo>
                      <a:cubicBezTo>
                        <a:pt x="522285" y="739471"/>
                        <a:pt x="511171" y="492217"/>
                        <a:pt x="742153" y="340611"/>
                      </a:cubicBezTo>
                      <a:cubicBezTo>
                        <a:pt x="819941" y="227105"/>
                        <a:pt x="878678" y="13586"/>
                        <a:pt x="975516" y="92"/>
                      </a:cubicBezTo>
                      <a:close/>
                    </a:path>
                  </a:pathLst>
                </a:custGeom>
                <a:solidFill>
                  <a:srgbClr val="F6BE9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979840" y="4276175"/>
                <a:ext cx="753748" cy="2581824"/>
                <a:chOff x="3935390" y="4276175"/>
                <a:chExt cx="753748" cy="2581824"/>
              </a:xfrm>
            </p:grpSpPr>
            <p:sp>
              <p:nvSpPr>
                <p:cNvPr id="309" name="Rectangle 308"/>
                <p:cNvSpPr/>
                <p:nvPr/>
              </p:nvSpPr>
              <p:spPr>
                <a:xfrm rot="16199510" flipH="1">
                  <a:off x="4255150" y="3984043"/>
                  <a:ext cx="114229" cy="6984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" name="Group 7"/>
                <p:cNvGrpSpPr/>
                <p:nvPr/>
              </p:nvGrpSpPr>
              <p:grpSpPr>
                <a:xfrm>
                  <a:off x="3935390" y="4381496"/>
                  <a:ext cx="753748" cy="2476503"/>
                  <a:chOff x="3935390" y="4381496"/>
                  <a:chExt cx="753748" cy="2476503"/>
                </a:xfrm>
              </p:grpSpPr>
              <p:sp>
                <p:nvSpPr>
                  <p:cNvPr id="308" name="Freeform 307"/>
                  <p:cNvSpPr/>
                  <p:nvPr/>
                </p:nvSpPr>
                <p:spPr>
                  <a:xfrm rot="16199510" flipH="1">
                    <a:off x="3074012" y="5242874"/>
                    <a:ext cx="2476503" cy="753748"/>
                  </a:xfrm>
                  <a:custGeom>
                    <a:avLst/>
                    <a:gdLst>
                      <a:gd name="connsiteX0" fmla="*/ 0 w 1104275"/>
                      <a:gd name="connsiteY0" fmla="*/ 0 h 977497"/>
                      <a:gd name="connsiteX1" fmla="*/ 162536 w 1104275"/>
                      <a:gd name="connsiteY1" fmla="*/ 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20"/>
                      <a:gd name="connsiteY0" fmla="*/ 0 h 977497"/>
                      <a:gd name="connsiteX1" fmla="*/ 1113020 w 1113020"/>
                      <a:gd name="connsiteY1" fmla="*/ 28667 h 977497"/>
                      <a:gd name="connsiteX2" fmla="*/ 1104275 w 1113020"/>
                      <a:gd name="connsiteY2" fmla="*/ 977497 h 977497"/>
                      <a:gd name="connsiteX3" fmla="*/ 0 w 1113020"/>
                      <a:gd name="connsiteY3" fmla="*/ 977496 h 977497"/>
                      <a:gd name="connsiteX4" fmla="*/ 0 w 1113020"/>
                      <a:gd name="connsiteY4" fmla="*/ 0 h 977497"/>
                      <a:gd name="connsiteX0" fmla="*/ 0 w 1104275"/>
                      <a:gd name="connsiteY0" fmla="*/ 0 h 977497"/>
                      <a:gd name="connsiteX1" fmla="*/ 1074615 w 1104275"/>
                      <a:gd name="connsiteY1" fmla="*/ 947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18"/>
                      <a:gd name="connsiteY0" fmla="*/ 0 h 977497"/>
                      <a:gd name="connsiteX1" fmla="*/ 1113018 w 1113018"/>
                      <a:gd name="connsiteY1" fmla="*/ 9464 h 977497"/>
                      <a:gd name="connsiteX2" fmla="*/ 1104275 w 1113018"/>
                      <a:gd name="connsiteY2" fmla="*/ 977497 h 977497"/>
                      <a:gd name="connsiteX3" fmla="*/ 0 w 1113018"/>
                      <a:gd name="connsiteY3" fmla="*/ 977496 h 977497"/>
                      <a:gd name="connsiteX4" fmla="*/ 0 w 1113018"/>
                      <a:gd name="connsiteY4" fmla="*/ 0 h 977497"/>
                      <a:gd name="connsiteX0" fmla="*/ 0 w 1104625"/>
                      <a:gd name="connsiteY0" fmla="*/ 0 h 977497"/>
                      <a:gd name="connsiteX1" fmla="*/ 1093817 w 1104625"/>
                      <a:gd name="connsiteY1" fmla="*/ 9467 h 977497"/>
                      <a:gd name="connsiteX2" fmla="*/ 1104275 w 1104625"/>
                      <a:gd name="connsiteY2" fmla="*/ 977497 h 977497"/>
                      <a:gd name="connsiteX3" fmla="*/ 0 w 1104625"/>
                      <a:gd name="connsiteY3" fmla="*/ 977496 h 977497"/>
                      <a:gd name="connsiteX4" fmla="*/ 0 w 1104625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3 w 1104972"/>
                      <a:gd name="connsiteY1" fmla="*/ 6139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11710"/>
                      <a:gd name="connsiteY0" fmla="*/ 0 h 977497"/>
                      <a:gd name="connsiteX1" fmla="*/ 1111710 w 1111710"/>
                      <a:gd name="connsiteY1" fmla="*/ 2812 h 977497"/>
                      <a:gd name="connsiteX2" fmla="*/ 1104275 w 1111710"/>
                      <a:gd name="connsiteY2" fmla="*/ 977497 h 977497"/>
                      <a:gd name="connsiteX3" fmla="*/ 0 w 1111710"/>
                      <a:gd name="connsiteY3" fmla="*/ 977496 h 977497"/>
                      <a:gd name="connsiteX4" fmla="*/ 0 w 1111710"/>
                      <a:gd name="connsiteY4" fmla="*/ 0 h 977497"/>
                      <a:gd name="connsiteX0" fmla="*/ 0 w 1111710"/>
                      <a:gd name="connsiteY0" fmla="*/ 0 h 977496"/>
                      <a:gd name="connsiteX1" fmla="*/ 1111710 w 1111710"/>
                      <a:gd name="connsiteY1" fmla="*/ 2812 h 977496"/>
                      <a:gd name="connsiteX2" fmla="*/ 1110240 w 1111710"/>
                      <a:gd name="connsiteY2" fmla="*/ 977495 h 977496"/>
                      <a:gd name="connsiteX3" fmla="*/ 0 w 1111710"/>
                      <a:gd name="connsiteY3" fmla="*/ 977496 h 977496"/>
                      <a:gd name="connsiteX4" fmla="*/ 0 w 1111710"/>
                      <a:gd name="connsiteY4" fmla="*/ 0 h 977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1710" h="977496">
                        <a:moveTo>
                          <a:pt x="0" y="0"/>
                        </a:moveTo>
                        <a:lnTo>
                          <a:pt x="1111710" y="2812"/>
                        </a:lnTo>
                        <a:cubicBezTo>
                          <a:pt x="1108796" y="325490"/>
                          <a:pt x="1113154" y="654817"/>
                          <a:pt x="1110240" y="977495"/>
                        </a:cubicBezTo>
                        <a:lnTo>
                          <a:pt x="0" y="977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4507706" y="4505326"/>
                    <a:ext cx="119064" cy="259555"/>
                    <a:chOff x="4121944" y="4524376"/>
                    <a:chExt cx="119064" cy="259555"/>
                  </a:xfrm>
                </p:grpSpPr>
                <p:sp>
                  <p:nvSpPr>
                    <p:cNvPr id="5" name="Oval 4"/>
                    <p:cNvSpPr/>
                    <p:nvPr/>
                  </p:nvSpPr>
                  <p:spPr>
                    <a:xfrm>
                      <a:off x="4121944" y="4524376"/>
                      <a:ext cx="119064" cy="1190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13" name="Oval 312"/>
                    <p:cNvSpPr/>
                    <p:nvPr/>
                  </p:nvSpPr>
                  <p:spPr>
                    <a:xfrm>
                      <a:off x="4121944" y="4664869"/>
                      <a:ext cx="119064" cy="1190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7" name="Group 16"/>
            <p:cNvGrpSpPr/>
            <p:nvPr/>
          </p:nvGrpSpPr>
          <p:grpSpPr>
            <a:xfrm>
              <a:off x="1755732" y="3367606"/>
              <a:ext cx="1516732" cy="3494791"/>
              <a:chOff x="2107207" y="3610465"/>
              <a:chExt cx="1547218" cy="3565037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07207" y="3610465"/>
                <a:ext cx="1547218" cy="1716212"/>
                <a:chOff x="-200257" y="4371483"/>
                <a:chExt cx="1515216" cy="1680714"/>
              </a:xfrm>
            </p:grpSpPr>
            <p:sp>
              <p:nvSpPr>
                <p:cNvPr id="425" name="Freeform 424"/>
                <p:cNvSpPr/>
                <p:nvPr/>
              </p:nvSpPr>
              <p:spPr>
                <a:xfrm rot="4284372">
                  <a:off x="602385" y="5002406"/>
                  <a:ext cx="281824" cy="185703"/>
                </a:xfrm>
                <a:custGeom>
                  <a:avLst/>
                  <a:gdLst>
                    <a:gd name="connsiteX0" fmla="*/ 676966 w 676966"/>
                    <a:gd name="connsiteY0" fmla="*/ 50768 h 448965"/>
                    <a:gd name="connsiteX1" fmla="*/ 631905 w 676966"/>
                    <a:gd name="connsiteY1" fmla="*/ 68657 h 448965"/>
                    <a:gd name="connsiteX2" fmla="*/ 308148 w 676966"/>
                    <a:gd name="connsiteY2" fmla="*/ 426365 h 448965"/>
                    <a:gd name="connsiteX3" fmla="*/ 43216 w 676966"/>
                    <a:gd name="connsiteY3" fmla="*/ 448965 h 448965"/>
                    <a:gd name="connsiteX4" fmla="*/ 16992 w 676966"/>
                    <a:gd name="connsiteY4" fmla="*/ 430787 h 448965"/>
                    <a:gd name="connsiteX5" fmla="*/ 12058 w 676966"/>
                    <a:gd name="connsiteY5" fmla="*/ 358198 h 448965"/>
                    <a:gd name="connsiteX6" fmla="*/ 231296 w 676966"/>
                    <a:gd name="connsiteY6" fmla="*/ 12079 h 448965"/>
                    <a:gd name="connsiteX7" fmla="*/ 239310 w 676966"/>
                    <a:gd name="connsiteY7" fmla="*/ 0 h 448965"/>
                    <a:gd name="connsiteX8" fmla="*/ 676966 w 676966"/>
                    <a:gd name="connsiteY8" fmla="*/ 50768 h 448965"/>
                    <a:gd name="connsiteX0" fmla="*/ 676966 w 676966"/>
                    <a:gd name="connsiteY0" fmla="*/ 50768 h 448965"/>
                    <a:gd name="connsiteX1" fmla="*/ 308148 w 676966"/>
                    <a:gd name="connsiteY1" fmla="*/ 426365 h 448965"/>
                    <a:gd name="connsiteX2" fmla="*/ 43216 w 676966"/>
                    <a:gd name="connsiteY2" fmla="*/ 448965 h 448965"/>
                    <a:gd name="connsiteX3" fmla="*/ 16992 w 676966"/>
                    <a:gd name="connsiteY3" fmla="*/ 430787 h 448965"/>
                    <a:gd name="connsiteX4" fmla="*/ 12058 w 676966"/>
                    <a:gd name="connsiteY4" fmla="*/ 358198 h 448965"/>
                    <a:gd name="connsiteX5" fmla="*/ 231296 w 676966"/>
                    <a:gd name="connsiteY5" fmla="*/ 12079 h 448965"/>
                    <a:gd name="connsiteX6" fmla="*/ 239310 w 676966"/>
                    <a:gd name="connsiteY6" fmla="*/ 0 h 448965"/>
                    <a:gd name="connsiteX7" fmla="*/ 676966 w 676966"/>
                    <a:gd name="connsiteY7" fmla="*/ 50768 h 448965"/>
                    <a:gd name="connsiteX0" fmla="*/ 681351 w 681351"/>
                    <a:gd name="connsiteY0" fmla="*/ 52243 h 448965"/>
                    <a:gd name="connsiteX1" fmla="*/ 308148 w 681351"/>
                    <a:gd name="connsiteY1" fmla="*/ 426365 h 448965"/>
                    <a:gd name="connsiteX2" fmla="*/ 43216 w 681351"/>
                    <a:gd name="connsiteY2" fmla="*/ 448965 h 448965"/>
                    <a:gd name="connsiteX3" fmla="*/ 16992 w 681351"/>
                    <a:gd name="connsiteY3" fmla="*/ 430787 h 448965"/>
                    <a:gd name="connsiteX4" fmla="*/ 12058 w 681351"/>
                    <a:gd name="connsiteY4" fmla="*/ 358198 h 448965"/>
                    <a:gd name="connsiteX5" fmla="*/ 231296 w 681351"/>
                    <a:gd name="connsiteY5" fmla="*/ 12079 h 448965"/>
                    <a:gd name="connsiteX6" fmla="*/ 239310 w 681351"/>
                    <a:gd name="connsiteY6" fmla="*/ 0 h 448965"/>
                    <a:gd name="connsiteX7" fmla="*/ 681351 w 681351"/>
                    <a:gd name="connsiteY7" fmla="*/ 52243 h 44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1351" h="448965">
                      <a:moveTo>
                        <a:pt x="681351" y="52243"/>
                      </a:moveTo>
                      <a:lnTo>
                        <a:pt x="308148" y="426365"/>
                      </a:lnTo>
                      <a:lnTo>
                        <a:pt x="43216" y="448965"/>
                      </a:lnTo>
                      <a:lnTo>
                        <a:pt x="16992" y="430787"/>
                      </a:lnTo>
                      <a:cubicBezTo>
                        <a:pt x="-4111" y="408924"/>
                        <a:pt x="-5326" y="380610"/>
                        <a:pt x="12058" y="358198"/>
                      </a:cubicBezTo>
                      <a:cubicBezTo>
                        <a:pt x="52909" y="273656"/>
                        <a:pt x="150993" y="131444"/>
                        <a:pt x="231296" y="12079"/>
                      </a:cubicBezTo>
                      <a:lnTo>
                        <a:pt x="239310" y="0"/>
                      </a:lnTo>
                      <a:lnTo>
                        <a:pt x="681351" y="52243"/>
                      </a:lnTo>
                      <a:close/>
                    </a:path>
                  </a:pathLst>
                </a:custGeom>
                <a:solidFill>
                  <a:srgbClr val="F3A87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27" name="Group 426"/>
                <p:cNvGrpSpPr/>
                <p:nvPr/>
              </p:nvGrpSpPr>
              <p:grpSpPr>
                <a:xfrm>
                  <a:off x="-200257" y="4371483"/>
                  <a:ext cx="989564" cy="1003802"/>
                  <a:chOff x="1774969" y="-611603"/>
                  <a:chExt cx="3283687" cy="3330935"/>
                </a:xfrm>
              </p:grpSpPr>
              <p:grpSp>
                <p:nvGrpSpPr>
                  <p:cNvPr id="438" name="Group 437"/>
                  <p:cNvGrpSpPr/>
                  <p:nvPr/>
                </p:nvGrpSpPr>
                <p:grpSpPr>
                  <a:xfrm rot="6390562">
                    <a:off x="3097807" y="-38270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447" name="Rectangle 446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8" name="Freeform 447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9" name="Freeform 448"/>
                    <p:cNvSpPr/>
                    <p:nvPr/>
                  </p:nvSpPr>
                  <p:spPr>
                    <a:xfrm>
                      <a:off x="6473258" y="3533739"/>
                      <a:ext cx="623525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39" name="Group 438"/>
                  <p:cNvGrpSpPr/>
                  <p:nvPr/>
                </p:nvGrpSpPr>
                <p:grpSpPr>
                  <a:xfrm rot="3543231">
                    <a:off x="2097800" y="363307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444" name="Rectangle 443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5" name="Freeform 444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6" name="Freeform 445"/>
                    <p:cNvSpPr/>
                    <p:nvPr/>
                  </p:nvSpPr>
                  <p:spPr>
                    <a:xfrm>
                      <a:off x="6473258" y="3533739"/>
                      <a:ext cx="623525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40" name="Group 439"/>
                  <p:cNvGrpSpPr/>
                  <p:nvPr/>
                </p:nvGrpSpPr>
                <p:grpSpPr>
                  <a:xfrm rot="371815">
                    <a:off x="1774969" y="1331816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441" name="Rectangle 440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2" name="Freeform 441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3" name="Freeform 442"/>
                    <p:cNvSpPr/>
                    <p:nvPr/>
                  </p:nvSpPr>
                  <p:spPr>
                    <a:xfrm>
                      <a:off x="6473258" y="3533739"/>
                      <a:ext cx="623525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29" name="Group 428"/>
                <p:cNvGrpSpPr/>
                <p:nvPr/>
              </p:nvGrpSpPr>
              <p:grpSpPr>
                <a:xfrm>
                  <a:off x="342683" y="4675102"/>
                  <a:ext cx="972276" cy="1377095"/>
                  <a:chOff x="3576616" y="395900"/>
                  <a:chExt cx="3226320" cy="4569637"/>
                </a:xfrm>
              </p:grpSpPr>
              <p:grpSp>
                <p:nvGrpSpPr>
                  <p:cNvPr id="430" name="Group 429"/>
                  <p:cNvGrpSpPr/>
                  <p:nvPr/>
                </p:nvGrpSpPr>
                <p:grpSpPr>
                  <a:xfrm rot="5400490">
                    <a:off x="2947528" y="1110130"/>
                    <a:ext cx="4484495" cy="3226320"/>
                    <a:chOff x="2282054" y="537071"/>
                    <a:chExt cx="3267294" cy="2350620"/>
                  </a:xfrm>
                </p:grpSpPr>
                <p:sp>
                  <p:nvSpPr>
                    <p:cNvPr id="434" name="Freeform 433"/>
                    <p:cNvSpPr/>
                    <p:nvPr/>
                  </p:nvSpPr>
                  <p:spPr>
                    <a:xfrm rot="20512240">
                      <a:off x="2282054" y="537071"/>
                      <a:ext cx="3267294" cy="2350620"/>
                    </a:xfrm>
                    <a:custGeom>
                      <a:avLst/>
                      <a:gdLst>
                        <a:gd name="connsiteX0" fmla="*/ 2001875 w 3267294"/>
                        <a:gd name="connsiteY0" fmla="*/ 334154 h 2350620"/>
                        <a:gd name="connsiteX1" fmla="*/ 2026759 w 3267294"/>
                        <a:gd name="connsiteY1" fmla="*/ 346676 h 2350620"/>
                        <a:gd name="connsiteX2" fmla="*/ 3172446 w 3267294"/>
                        <a:gd name="connsiteY2" fmla="*/ 1455036 h 2350620"/>
                        <a:gd name="connsiteX3" fmla="*/ 3267294 w 3267294"/>
                        <a:gd name="connsiteY3" fmla="*/ 1502562 h 2350620"/>
                        <a:gd name="connsiteX4" fmla="*/ 2988292 w 3267294"/>
                        <a:gd name="connsiteY4" fmla="*/ 2350620 h 2350620"/>
                        <a:gd name="connsiteX5" fmla="*/ 1608181 w 3267294"/>
                        <a:gd name="connsiteY5" fmla="*/ 1929084 h 2350620"/>
                        <a:gd name="connsiteX6" fmla="*/ 1557109 w 3267294"/>
                        <a:gd name="connsiteY6" fmla="*/ 1906657 h 2350620"/>
                        <a:gd name="connsiteX7" fmla="*/ 1532775 w 3267294"/>
                        <a:gd name="connsiteY7" fmla="*/ 1899919 h 2350620"/>
                        <a:gd name="connsiteX8" fmla="*/ 1654578 w 3267294"/>
                        <a:gd name="connsiteY8" fmla="*/ 1473367 h 2350620"/>
                        <a:gd name="connsiteX9" fmla="*/ 1657209 w 3267294"/>
                        <a:gd name="connsiteY9" fmla="*/ 1473558 h 2350620"/>
                        <a:gd name="connsiteX10" fmla="*/ 1803341 w 3267294"/>
                        <a:gd name="connsiteY10" fmla="*/ 1414843 h 2350620"/>
                        <a:gd name="connsiteX11" fmla="*/ 1905517 w 3267294"/>
                        <a:gd name="connsiteY11" fmla="*/ 971867 h 2350620"/>
                        <a:gd name="connsiteX12" fmla="*/ 1693741 w 3267294"/>
                        <a:gd name="connsiteY12" fmla="*/ 816878 h 2350620"/>
                        <a:gd name="connsiteX13" fmla="*/ 1258473 w 3267294"/>
                        <a:gd name="connsiteY13" fmla="*/ 989675 h 2350620"/>
                        <a:gd name="connsiteX14" fmla="*/ 820817 w 3267294"/>
                        <a:gd name="connsiteY14" fmla="*/ 938907 h 2350620"/>
                        <a:gd name="connsiteX15" fmla="*/ 868523 w 3267294"/>
                        <a:gd name="connsiteY15" fmla="*/ 867005 h 2350620"/>
                        <a:gd name="connsiteX16" fmla="*/ 925347 w 3267294"/>
                        <a:gd name="connsiteY16" fmla="*/ 741947 h 2350620"/>
                        <a:gd name="connsiteX17" fmla="*/ 16085 w 3267294"/>
                        <a:gd name="connsiteY17" fmla="*/ 524536 h 2350620"/>
                        <a:gd name="connsiteX18" fmla="*/ 556873 w 3267294"/>
                        <a:gd name="connsiteY18" fmla="*/ 492826 h 2350620"/>
                        <a:gd name="connsiteX19" fmla="*/ 348800 w 3267294"/>
                        <a:gd name="connsiteY19" fmla="*/ 424699 h 2350620"/>
                        <a:gd name="connsiteX20" fmla="*/ 167099 w 3267294"/>
                        <a:gd name="connsiteY20" fmla="*/ 177848 h 2350620"/>
                        <a:gd name="connsiteX21" fmla="*/ 697344 w 3267294"/>
                        <a:gd name="connsiteY21" fmla="*/ 276515 h 2350620"/>
                        <a:gd name="connsiteX22" fmla="*/ 653939 w 3267294"/>
                        <a:gd name="connsiteY22" fmla="*/ 0 h 2350620"/>
                        <a:gd name="connsiteX23" fmla="*/ 1354803 w 3267294"/>
                        <a:gd name="connsiteY23" fmla="*/ 379362 h 2350620"/>
                        <a:gd name="connsiteX24" fmla="*/ 2001875 w 3267294"/>
                        <a:gd name="connsiteY24" fmla="*/ 334154 h 2350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3267294" h="2350620">
                          <a:moveTo>
                            <a:pt x="2001875" y="334154"/>
                          </a:moveTo>
                          <a:cubicBezTo>
                            <a:pt x="2010911" y="337413"/>
                            <a:pt x="2019230" y="341547"/>
                            <a:pt x="2026759" y="346676"/>
                          </a:cubicBezTo>
                          <a:lnTo>
                            <a:pt x="3172446" y="1455036"/>
                          </a:lnTo>
                          <a:cubicBezTo>
                            <a:pt x="3213689" y="1485011"/>
                            <a:pt x="3237693" y="1487380"/>
                            <a:pt x="3267294" y="1502562"/>
                          </a:cubicBezTo>
                          <a:cubicBezTo>
                            <a:pt x="3126807" y="1923248"/>
                            <a:pt x="3128780" y="1929934"/>
                            <a:pt x="2988292" y="2350620"/>
                          </a:cubicBezTo>
                          <a:cubicBezTo>
                            <a:pt x="2528255" y="2210108"/>
                            <a:pt x="2116013" y="2267251"/>
                            <a:pt x="1608181" y="1929084"/>
                          </a:cubicBezTo>
                          <a:cubicBezTo>
                            <a:pt x="1592801" y="1920516"/>
                            <a:pt x="1575696" y="1913101"/>
                            <a:pt x="1557109" y="1906657"/>
                          </a:cubicBezTo>
                          <a:lnTo>
                            <a:pt x="1532775" y="1899919"/>
                          </a:lnTo>
                          <a:lnTo>
                            <a:pt x="1654578" y="1473367"/>
                          </a:lnTo>
                          <a:lnTo>
                            <a:pt x="1657209" y="1473558"/>
                          </a:lnTo>
                          <a:cubicBezTo>
                            <a:pt x="1737775" y="1475000"/>
                            <a:pt x="1792223" y="1460050"/>
                            <a:pt x="1803341" y="1414843"/>
                          </a:cubicBezTo>
                          <a:lnTo>
                            <a:pt x="1905517" y="971867"/>
                          </a:lnTo>
                          <a:lnTo>
                            <a:pt x="1693741" y="816878"/>
                          </a:lnTo>
                          <a:lnTo>
                            <a:pt x="1258473" y="989675"/>
                          </a:lnTo>
                          <a:lnTo>
                            <a:pt x="820817" y="938907"/>
                          </a:lnTo>
                          <a:lnTo>
                            <a:pt x="868523" y="867005"/>
                          </a:lnTo>
                          <a:cubicBezTo>
                            <a:pt x="918565" y="789823"/>
                            <a:pt x="948055" y="736814"/>
                            <a:pt x="925347" y="741947"/>
                          </a:cubicBezTo>
                          <a:cubicBezTo>
                            <a:pt x="-232571" y="973083"/>
                            <a:pt x="30512" y="513199"/>
                            <a:pt x="16085" y="524536"/>
                          </a:cubicBezTo>
                          <a:lnTo>
                            <a:pt x="556873" y="492826"/>
                          </a:lnTo>
                          <a:lnTo>
                            <a:pt x="348800" y="424699"/>
                          </a:lnTo>
                          <a:cubicBezTo>
                            <a:pt x="80401" y="317193"/>
                            <a:pt x="124407" y="220969"/>
                            <a:pt x="167099" y="177848"/>
                          </a:cubicBezTo>
                          <a:lnTo>
                            <a:pt x="697344" y="276515"/>
                          </a:lnTo>
                          <a:cubicBezTo>
                            <a:pt x="582602" y="103333"/>
                            <a:pt x="621302" y="17864"/>
                            <a:pt x="653939" y="0"/>
                          </a:cubicBezTo>
                          <a:cubicBezTo>
                            <a:pt x="727690" y="4222"/>
                            <a:pt x="1126000" y="321583"/>
                            <a:pt x="1354803" y="379362"/>
                          </a:cubicBezTo>
                          <a:cubicBezTo>
                            <a:pt x="1569306" y="433530"/>
                            <a:pt x="1866324" y="285280"/>
                            <a:pt x="2001875" y="334154"/>
                          </a:cubicBezTo>
                          <a:close/>
                        </a:path>
                      </a:pathLst>
                    </a:custGeom>
                    <a:solidFill>
                      <a:srgbClr val="F3A87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5" name="Freeform 434"/>
                    <p:cNvSpPr/>
                    <p:nvPr/>
                  </p:nvSpPr>
                  <p:spPr>
                    <a:xfrm>
                      <a:off x="3008013" y="1982194"/>
                      <a:ext cx="1053896" cy="607015"/>
                    </a:xfrm>
                    <a:custGeom>
                      <a:avLst/>
                      <a:gdLst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195348 w 1578544"/>
                        <a:gd name="connsiteY6" fmla="*/ 334950 h 903331"/>
                        <a:gd name="connsiteX7" fmla="*/ 341143 w 1578544"/>
                        <a:gd name="connsiteY7" fmla="*/ 254503 h 903331"/>
                        <a:gd name="connsiteX8" fmla="*/ 379586 w 1578544"/>
                        <a:gd name="connsiteY8" fmla="*/ 225688 h 903331"/>
                        <a:gd name="connsiteX9" fmla="*/ 411793 w 1578544"/>
                        <a:gd name="connsiteY9" fmla="*/ 213960 h 903331"/>
                        <a:gd name="connsiteX10" fmla="*/ 1427938 w 1578544"/>
                        <a:gd name="connsiteY10" fmla="*/ 31251 h 903331"/>
                        <a:gd name="connsiteX11" fmla="*/ 1553147 w 1578544"/>
                        <a:gd name="connsiteY11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341143 w 1578544"/>
                        <a:gd name="connsiteY6" fmla="*/ 254503 h 903331"/>
                        <a:gd name="connsiteX7" fmla="*/ 379586 w 1578544"/>
                        <a:gd name="connsiteY7" fmla="*/ 225688 h 903331"/>
                        <a:gd name="connsiteX8" fmla="*/ 411793 w 1578544"/>
                        <a:gd name="connsiteY8" fmla="*/ 213960 h 903331"/>
                        <a:gd name="connsiteX9" fmla="*/ 1427938 w 1578544"/>
                        <a:gd name="connsiteY9" fmla="*/ 31251 h 903331"/>
                        <a:gd name="connsiteX10" fmla="*/ 1553147 w 1578544"/>
                        <a:gd name="connsiteY10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341143 w 1578544"/>
                        <a:gd name="connsiteY6" fmla="*/ 254503 h 903331"/>
                        <a:gd name="connsiteX7" fmla="*/ 411793 w 1578544"/>
                        <a:gd name="connsiteY7" fmla="*/ 213960 h 903331"/>
                        <a:gd name="connsiteX8" fmla="*/ 1427938 w 1578544"/>
                        <a:gd name="connsiteY8" fmla="*/ 31251 h 903331"/>
                        <a:gd name="connsiteX9" fmla="*/ 1553147 w 1578544"/>
                        <a:gd name="connsiteY9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411793 w 1578544"/>
                        <a:gd name="connsiteY6" fmla="*/ 213960 h 903331"/>
                        <a:gd name="connsiteX7" fmla="*/ 1427938 w 1578544"/>
                        <a:gd name="connsiteY7" fmla="*/ 31251 h 903331"/>
                        <a:gd name="connsiteX8" fmla="*/ 1553147 w 1578544"/>
                        <a:gd name="connsiteY8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4 w 1578544"/>
                        <a:gd name="connsiteY0" fmla="*/ 0 h 917190"/>
                        <a:gd name="connsiteX1" fmla="*/ 1578544 w 1578544"/>
                        <a:gd name="connsiteY1" fmla="*/ 677809 h 917190"/>
                        <a:gd name="connsiteX2" fmla="*/ 1523274 w 1578544"/>
                        <a:gd name="connsiteY2" fmla="*/ 680373 h 917190"/>
                        <a:gd name="connsiteX3" fmla="*/ 53455 w 1578544"/>
                        <a:gd name="connsiteY3" fmla="*/ 798478 h 917190"/>
                        <a:gd name="connsiteX4" fmla="*/ 97322 w 1578544"/>
                        <a:gd name="connsiteY4" fmla="*/ 386185 h 917190"/>
                        <a:gd name="connsiteX5" fmla="*/ 411793 w 1578544"/>
                        <a:gd name="connsiteY5" fmla="*/ 227819 h 917190"/>
                        <a:gd name="connsiteX6" fmla="*/ 1427938 w 1578544"/>
                        <a:gd name="connsiteY6" fmla="*/ 45110 h 917190"/>
                        <a:gd name="connsiteX7" fmla="*/ 1553144 w 1578544"/>
                        <a:gd name="connsiteY7" fmla="*/ 0 h 917190"/>
                        <a:gd name="connsiteX0" fmla="*/ 1553144 w 1578544"/>
                        <a:gd name="connsiteY0" fmla="*/ 0 h 917190"/>
                        <a:gd name="connsiteX1" fmla="*/ 1578544 w 1578544"/>
                        <a:gd name="connsiteY1" fmla="*/ 677809 h 917190"/>
                        <a:gd name="connsiteX2" fmla="*/ 1523274 w 1578544"/>
                        <a:gd name="connsiteY2" fmla="*/ 680373 h 917190"/>
                        <a:gd name="connsiteX3" fmla="*/ 53455 w 1578544"/>
                        <a:gd name="connsiteY3" fmla="*/ 798478 h 917190"/>
                        <a:gd name="connsiteX4" fmla="*/ 97322 w 1578544"/>
                        <a:gd name="connsiteY4" fmla="*/ 386185 h 917190"/>
                        <a:gd name="connsiteX5" fmla="*/ 411793 w 1578544"/>
                        <a:gd name="connsiteY5" fmla="*/ 227819 h 917190"/>
                        <a:gd name="connsiteX6" fmla="*/ 1427938 w 1578544"/>
                        <a:gd name="connsiteY6" fmla="*/ 45110 h 917190"/>
                        <a:gd name="connsiteX7" fmla="*/ 1553144 w 1578544"/>
                        <a:gd name="connsiteY7" fmla="*/ 0 h 917190"/>
                        <a:gd name="connsiteX0" fmla="*/ 1553144 w 1578544"/>
                        <a:gd name="connsiteY0" fmla="*/ 0 h 899087"/>
                        <a:gd name="connsiteX1" fmla="*/ 1578544 w 1578544"/>
                        <a:gd name="connsiteY1" fmla="*/ 677809 h 899087"/>
                        <a:gd name="connsiteX2" fmla="*/ 1523274 w 1578544"/>
                        <a:gd name="connsiteY2" fmla="*/ 680373 h 899087"/>
                        <a:gd name="connsiteX3" fmla="*/ 53455 w 1578544"/>
                        <a:gd name="connsiteY3" fmla="*/ 798478 h 899087"/>
                        <a:gd name="connsiteX4" fmla="*/ 97322 w 1578544"/>
                        <a:gd name="connsiteY4" fmla="*/ 386185 h 899087"/>
                        <a:gd name="connsiteX5" fmla="*/ 411793 w 1578544"/>
                        <a:gd name="connsiteY5" fmla="*/ 227819 h 899087"/>
                        <a:gd name="connsiteX6" fmla="*/ 1427938 w 1578544"/>
                        <a:gd name="connsiteY6" fmla="*/ 45110 h 899087"/>
                        <a:gd name="connsiteX7" fmla="*/ 1553144 w 1578544"/>
                        <a:gd name="connsiteY7" fmla="*/ 0 h 899087"/>
                        <a:gd name="connsiteX0" fmla="*/ 1553144 w 1578544"/>
                        <a:gd name="connsiteY0" fmla="*/ 0 h 902098"/>
                        <a:gd name="connsiteX1" fmla="*/ 1578544 w 1578544"/>
                        <a:gd name="connsiteY1" fmla="*/ 677809 h 902098"/>
                        <a:gd name="connsiteX2" fmla="*/ 1523274 w 1578544"/>
                        <a:gd name="connsiteY2" fmla="*/ 680373 h 902098"/>
                        <a:gd name="connsiteX3" fmla="*/ 53455 w 1578544"/>
                        <a:gd name="connsiteY3" fmla="*/ 798478 h 902098"/>
                        <a:gd name="connsiteX4" fmla="*/ 97322 w 1578544"/>
                        <a:gd name="connsiteY4" fmla="*/ 386185 h 902098"/>
                        <a:gd name="connsiteX5" fmla="*/ 411793 w 1578544"/>
                        <a:gd name="connsiteY5" fmla="*/ 227819 h 902098"/>
                        <a:gd name="connsiteX6" fmla="*/ 1427938 w 1578544"/>
                        <a:gd name="connsiteY6" fmla="*/ 45110 h 902098"/>
                        <a:gd name="connsiteX7" fmla="*/ 1553144 w 1578544"/>
                        <a:gd name="connsiteY7" fmla="*/ 0 h 902098"/>
                        <a:gd name="connsiteX0" fmla="*/ 1553144 w 1578544"/>
                        <a:gd name="connsiteY0" fmla="*/ 0 h 906620"/>
                        <a:gd name="connsiteX1" fmla="*/ 1578544 w 1578544"/>
                        <a:gd name="connsiteY1" fmla="*/ 677809 h 906620"/>
                        <a:gd name="connsiteX2" fmla="*/ 1523274 w 1578544"/>
                        <a:gd name="connsiteY2" fmla="*/ 680373 h 906620"/>
                        <a:gd name="connsiteX3" fmla="*/ 53455 w 1578544"/>
                        <a:gd name="connsiteY3" fmla="*/ 798478 h 906620"/>
                        <a:gd name="connsiteX4" fmla="*/ 97322 w 1578544"/>
                        <a:gd name="connsiteY4" fmla="*/ 386185 h 906620"/>
                        <a:gd name="connsiteX5" fmla="*/ 411793 w 1578544"/>
                        <a:gd name="connsiteY5" fmla="*/ 227819 h 906620"/>
                        <a:gd name="connsiteX6" fmla="*/ 1427938 w 1578544"/>
                        <a:gd name="connsiteY6" fmla="*/ 45110 h 906620"/>
                        <a:gd name="connsiteX7" fmla="*/ 1553144 w 1578544"/>
                        <a:gd name="connsiteY7" fmla="*/ 0 h 906620"/>
                        <a:gd name="connsiteX0" fmla="*/ 1553144 w 1578544"/>
                        <a:gd name="connsiteY0" fmla="*/ 0 h 924767"/>
                        <a:gd name="connsiteX1" fmla="*/ 1578544 w 1578544"/>
                        <a:gd name="connsiteY1" fmla="*/ 677809 h 924767"/>
                        <a:gd name="connsiteX2" fmla="*/ 1523274 w 1578544"/>
                        <a:gd name="connsiteY2" fmla="*/ 680373 h 924767"/>
                        <a:gd name="connsiteX3" fmla="*/ 53455 w 1578544"/>
                        <a:gd name="connsiteY3" fmla="*/ 798478 h 924767"/>
                        <a:gd name="connsiteX4" fmla="*/ 97322 w 1578544"/>
                        <a:gd name="connsiteY4" fmla="*/ 386185 h 924767"/>
                        <a:gd name="connsiteX5" fmla="*/ 411793 w 1578544"/>
                        <a:gd name="connsiteY5" fmla="*/ 227819 h 924767"/>
                        <a:gd name="connsiteX6" fmla="*/ 1427938 w 1578544"/>
                        <a:gd name="connsiteY6" fmla="*/ 45110 h 924767"/>
                        <a:gd name="connsiteX7" fmla="*/ 1553144 w 1578544"/>
                        <a:gd name="connsiteY7" fmla="*/ 0 h 924767"/>
                        <a:gd name="connsiteX0" fmla="*/ 1553144 w 1578544"/>
                        <a:gd name="connsiteY0" fmla="*/ 0 h 912661"/>
                        <a:gd name="connsiteX1" fmla="*/ 1578544 w 1578544"/>
                        <a:gd name="connsiteY1" fmla="*/ 677809 h 912661"/>
                        <a:gd name="connsiteX2" fmla="*/ 1523274 w 1578544"/>
                        <a:gd name="connsiteY2" fmla="*/ 680373 h 912661"/>
                        <a:gd name="connsiteX3" fmla="*/ 53455 w 1578544"/>
                        <a:gd name="connsiteY3" fmla="*/ 798478 h 912661"/>
                        <a:gd name="connsiteX4" fmla="*/ 97322 w 1578544"/>
                        <a:gd name="connsiteY4" fmla="*/ 386185 h 912661"/>
                        <a:gd name="connsiteX5" fmla="*/ 411793 w 1578544"/>
                        <a:gd name="connsiteY5" fmla="*/ 227819 h 912661"/>
                        <a:gd name="connsiteX6" fmla="*/ 1427938 w 1578544"/>
                        <a:gd name="connsiteY6" fmla="*/ 45110 h 912661"/>
                        <a:gd name="connsiteX7" fmla="*/ 1553144 w 1578544"/>
                        <a:gd name="connsiteY7" fmla="*/ 0 h 912661"/>
                        <a:gd name="connsiteX0" fmla="*/ 1553146 w 1578544"/>
                        <a:gd name="connsiteY0" fmla="*/ 0 h 909197"/>
                        <a:gd name="connsiteX1" fmla="*/ 1578544 w 1578544"/>
                        <a:gd name="connsiteY1" fmla="*/ 674345 h 909197"/>
                        <a:gd name="connsiteX2" fmla="*/ 1523274 w 1578544"/>
                        <a:gd name="connsiteY2" fmla="*/ 676909 h 909197"/>
                        <a:gd name="connsiteX3" fmla="*/ 53455 w 1578544"/>
                        <a:gd name="connsiteY3" fmla="*/ 795014 h 909197"/>
                        <a:gd name="connsiteX4" fmla="*/ 97322 w 1578544"/>
                        <a:gd name="connsiteY4" fmla="*/ 382721 h 909197"/>
                        <a:gd name="connsiteX5" fmla="*/ 411793 w 1578544"/>
                        <a:gd name="connsiteY5" fmla="*/ 224355 h 909197"/>
                        <a:gd name="connsiteX6" fmla="*/ 1427938 w 1578544"/>
                        <a:gd name="connsiteY6" fmla="*/ 41646 h 909197"/>
                        <a:gd name="connsiteX7" fmla="*/ 1553146 w 1578544"/>
                        <a:gd name="connsiteY7" fmla="*/ 0 h 909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78544" h="909197">
                          <a:moveTo>
                            <a:pt x="1553146" y="0"/>
                          </a:moveTo>
                          <a:lnTo>
                            <a:pt x="1578544" y="674345"/>
                          </a:lnTo>
                          <a:lnTo>
                            <a:pt x="1523274" y="676909"/>
                          </a:lnTo>
                          <a:cubicBezTo>
                            <a:pt x="1068442" y="722598"/>
                            <a:pt x="250072" y="1091337"/>
                            <a:pt x="53455" y="795014"/>
                          </a:cubicBezTo>
                          <a:cubicBezTo>
                            <a:pt x="-37072" y="609898"/>
                            <a:pt x="-6074" y="478667"/>
                            <a:pt x="97322" y="382721"/>
                          </a:cubicBezTo>
                          <a:cubicBezTo>
                            <a:pt x="202146" y="301357"/>
                            <a:pt x="278394" y="267619"/>
                            <a:pt x="411793" y="224355"/>
                          </a:cubicBezTo>
                          <a:cubicBezTo>
                            <a:pt x="723375" y="130025"/>
                            <a:pt x="1144590" y="100354"/>
                            <a:pt x="1427938" y="41646"/>
                          </a:cubicBezTo>
                          <a:lnTo>
                            <a:pt x="1553146" y="0"/>
                          </a:lnTo>
                          <a:close/>
                        </a:path>
                      </a:pathLst>
                    </a:custGeom>
                    <a:solidFill>
                      <a:srgbClr val="F3A87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31" name="Round Same Side Corner Rectangle 430"/>
                  <p:cNvSpPr/>
                  <p:nvPr/>
                </p:nvSpPr>
                <p:spPr>
                  <a:xfrm rot="20800528">
                    <a:off x="4105275" y="1600199"/>
                    <a:ext cx="400050" cy="43815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2" name="Round Same Side Corner Rectangle 431"/>
                  <p:cNvSpPr/>
                  <p:nvPr/>
                </p:nvSpPr>
                <p:spPr>
                  <a:xfrm rot="20347182">
                    <a:off x="5320783" y="395900"/>
                    <a:ext cx="100938" cy="25849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33" name="Round Same Side Corner Rectangle 432"/>
                  <p:cNvSpPr/>
                  <p:nvPr/>
                </p:nvSpPr>
                <p:spPr>
                  <a:xfrm rot="21111102">
                    <a:off x="5828794" y="433607"/>
                    <a:ext cx="56181" cy="22713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50" name="Group 449"/>
              <p:cNvGrpSpPr/>
              <p:nvPr/>
            </p:nvGrpSpPr>
            <p:grpSpPr>
              <a:xfrm>
                <a:off x="2796782" y="5220981"/>
                <a:ext cx="543334" cy="1954521"/>
                <a:chOff x="4181082" y="4273243"/>
                <a:chExt cx="543334" cy="1954521"/>
              </a:xfrm>
            </p:grpSpPr>
            <p:sp>
              <p:nvSpPr>
                <p:cNvPr id="451" name="Rectangle 450"/>
                <p:cNvSpPr/>
                <p:nvPr/>
              </p:nvSpPr>
              <p:spPr>
                <a:xfrm rot="16199510" flipH="1">
                  <a:off x="4392706" y="4081520"/>
                  <a:ext cx="120056" cy="5035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2" name="Group 451"/>
                <p:cNvGrpSpPr/>
                <p:nvPr/>
              </p:nvGrpSpPr>
              <p:grpSpPr>
                <a:xfrm>
                  <a:off x="4181082" y="4320535"/>
                  <a:ext cx="543334" cy="1907229"/>
                  <a:chOff x="4181082" y="4320535"/>
                  <a:chExt cx="543334" cy="1907229"/>
                </a:xfrm>
              </p:grpSpPr>
              <p:sp>
                <p:nvSpPr>
                  <p:cNvPr id="453" name="Freeform 452"/>
                  <p:cNvSpPr/>
                  <p:nvPr/>
                </p:nvSpPr>
                <p:spPr>
                  <a:xfrm rot="16199510" flipH="1">
                    <a:off x="3499134" y="5002483"/>
                    <a:ext cx="1907229" cy="543334"/>
                  </a:xfrm>
                  <a:custGeom>
                    <a:avLst/>
                    <a:gdLst>
                      <a:gd name="connsiteX0" fmla="*/ 0 w 1104275"/>
                      <a:gd name="connsiteY0" fmla="*/ 0 h 977497"/>
                      <a:gd name="connsiteX1" fmla="*/ 162536 w 1104275"/>
                      <a:gd name="connsiteY1" fmla="*/ 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20"/>
                      <a:gd name="connsiteY0" fmla="*/ 0 h 977497"/>
                      <a:gd name="connsiteX1" fmla="*/ 1113020 w 1113020"/>
                      <a:gd name="connsiteY1" fmla="*/ 28667 h 977497"/>
                      <a:gd name="connsiteX2" fmla="*/ 1104275 w 1113020"/>
                      <a:gd name="connsiteY2" fmla="*/ 977497 h 977497"/>
                      <a:gd name="connsiteX3" fmla="*/ 0 w 1113020"/>
                      <a:gd name="connsiteY3" fmla="*/ 977496 h 977497"/>
                      <a:gd name="connsiteX4" fmla="*/ 0 w 1113020"/>
                      <a:gd name="connsiteY4" fmla="*/ 0 h 977497"/>
                      <a:gd name="connsiteX0" fmla="*/ 0 w 1104275"/>
                      <a:gd name="connsiteY0" fmla="*/ 0 h 977497"/>
                      <a:gd name="connsiteX1" fmla="*/ 1074615 w 1104275"/>
                      <a:gd name="connsiteY1" fmla="*/ 947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18"/>
                      <a:gd name="connsiteY0" fmla="*/ 0 h 977497"/>
                      <a:gd name="connsiteX1" fmla="*/ 1113018 w 1113018"/>
                      <a:gd name="connsiteY1" fmla="*/ 9464 h 977497"/>
                      <a:gd name="connsiteX2" fmla="*/ 1104275 w 1113018"/>
                      <a:gd name="connsiteY2" fmla="*/ 977497 h 977497"/>
                      <a:gd name="connsiteX3" fmla="*/ 0 w 1113018"/>
                      <a:gd name="connsiteY3" fmla="*/ 977496 h 977497"/>
                      <a:gd name="connsiteX4" fmla="*/ 0 w 1113018"/>
                      <a:gd name="connsiteY4" fmla="*/ 0 h 977497"/>
                      <a:gd name="connsiteX0" fmla="*/ 0 w 1104625"/>
                      <a:gd name="connsiteY0" fmla="*/ 0 h 977497"/>
                      <a:gd name="connsiteX1" fmla="*/ 1093817 w 1104625"/>
                      <a:gd name="connsiteY1" fmla="*/ 9467 h 977497"/>
                      <a:gd name="connsiteX2" fmla="*/ 1104275 w 1104625"/>
                      <a:gd name="connsiteY2" fmla="*/ 977497 h 977497"/>
                      <a:gd name="connsiteX3" fmla="*/ 0 w 1104625"/>
                      <a:gd name="connsiteY3" fmla="*/ 977496 h 977497"/>
                      <a:gd name="connsiteX4" fmla="*/ 0 w 1104625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3 w 1104972"/>
                      <a:gd name="connsiteY1" fmla="*/ 6139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11710"/>
                      <a:gd name="connsiteY0" fmla="*/ 0 h 977497"/>
                      <a:gd name="connsiteX1" fmla="*/ 1111710 w 1111710"/>
                      <a:gd name="connsiteY1" fmla="*/ 2812 h 977497"/>
                      <a:gd name="connsiteX2" fmla="*/ 1104275 w 1111710"/>
                      <a:gd name="connsiteY2" fmla="*/ 977497 h 977497"/>
                      <a:gd name="connsiteX3" fmla="*/ 0 w 1111710"/>
                      <a:gd name="connsiteY3" fmla="*/ 977496 h 977497"/>
                      <a:gd name="connsiteX4" fmla="*/ 0 w 1111710"/>
                      <a:gd name="connsiteY4" fmla="*/ 0 h 977497"/>
                      <a:gd name="connsiteX0" fmla="*/ 0 w 1111710"/>
                      <a:gd name="connsiteY0" fmla="*/ 0 h 977496"/>
                      <a:gd name="connsiteX1" fmla="*/ 1111710 w 1111710"/>
                      <a:gd name="connsiteY1" fmla="*/ 2812 h 977496"/>
                      <a:gd name="connsiteX2" fmla="*/ 1110240 w 1111710"/>
                      <a:gd name="connsiteY2" fmla="*/ 977495 h 977496"/>
                      <a:gd name="connsiteX3" fmla="*/ 0 w 1111710"/>
                      <a:gd name="connsiteY3" fmla="*/ 977496 h 977496"/>
                      <a:gd name="connsiteX4" fmla="*/ 0 w 1111710"/>
                      <a:gd name="connsiteY4" fmla="*/ 0 h 977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1710" h="977496">
                        <a:moveTo>
                          <a:pt x="0" y="0"/>
                        </a:moveTo>
                        <a:lnTo>
                          <a:pt x="1111710" y="2812"/>
                        </a:lnTo>
                        <a:cubicBezTo>
                          <a:pt x="1108796" y="325490"/>
                          <a:pt x="1113154" y="654817"/>
                          <a:pt x="1110240" y="977495"/>
                        </a:cubicBezTo>
                        <a:lnTo>
                          <a:pt x="0" y="977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454" name="Group 453"/>
                  <p:cNvGrpSpPr/>
                  <p:nvPr/>
                </p:nvGrpSpPr>
                <p:grpSpPr>
                  <a:xfrm>
                    <a:off x="4262434" y="4405311"/>
                    <a:ext cx="90494" cy="202410"/>
                    <a:chOff x="3876672" y="4424361"/>
                    <a:chExt cx="90494" cy="202410"/>
                  </a:xfrm>
                </p:grpSpPr>
                <p:sp>
                  <p:nvSpPr>
                    <p:cNvPr id="455" name="Oval 454"/>
                    <p:cNvSpPr/>
                    <p:nvPr/>
                  </p:nvSpPr>
                  <p:spPr>
                    <a:xfrm>
                      <a:off x="3876672" y="4424361"/>
                      <a:ext cx="90494" cy="90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6" name="Oval 455"/>
                    <p:cNvSpPr/>
                    <p:nvPr/>
                  </p:nvSpPr>
                  <p:spPr>
                    <a:xfrm>
                      <a:off x="3876672" y="4536279"/>
                      <a:ext cx="90494" cy="90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8" name="Group 17"/>
            <p:cNvGrpSpPr/>
            <p:nvPr/>
          </p:nvGrpSpPr>
          <p:grpSpPr>
            <a:xfrm>
              <a:off x="193394" y="4751753"/>
              <a:ext cx="1223711" cy="2110644"/>
              <a:chOff x="1037692" y="4539833"/>
              <a:chExt cx="1248308" cy="2153068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1037692" y="4539833"/>
                <a:ext cx="1248308" cy="1384654"/>
                <a:chOff x="-200257" y="4371483"/>
                <a:chExt cx="1515216" cy="1680714"/>
              </a:xfrm>
            </p:grpSpPr>
            <p:sp>
              <p:nvSpPr>
                <p:cNvPr id="458" name="Freeform 457"/>
                <p:cNvSpPr/>
                <p:nvPr/>
              </p:nvSpPr>
              <p:spPr>
                <a:xfrm rot="4284372">
                  <a:off x="602385" y="5002406"/>
                  <a:ext cx="281824" cy="185703"/>
                </a:xfrm>
                <a:custGeom>
                  <a:avLst/>
                  <a:gdLst>
                    <a:gd name="connsiteX0" fmla="*/ 676966 w 676966"/>
                    <a:gd name="connsiteY0" fmla="*/ 50768 h 448965"/>
                    <a:gd name="connsiteX1" fmla="*/ 631905 w 676966"/>
                    <a:gd name="connsiteY1" fmla="*/ 68657 h 448965"/>
                    <a:gd name="connsiteX2" fmla="*/ 308148 w 676966"/>
                    <a:gd name="connsiteY2" fmla="*/ 426365 h 448965"/>
                    <a:gd name="connsiteX3" fmla="*/ 43216 w 676966"/>
                    <a:gd name="connsiteY3" fmla="*/ 448965 h 448965"/>
                    <a:gd name="connsiteX4" fmla="*/ 16992 w 676966"/>
                    <a:gd name="connsiteY4" fmla="*/ 430787 h 448965"/>
                    <a:gd name="connsiteX5" fmla="*/ 12058 w 676966"/>
                    <a:gd name="connsiteY5" fmla="*/ 358198 h 448965"/>
                    <a:gd name="connsiteX6" fmla="*/ 231296 w 676966"/>
                    <a:gd name="connsiteY6" fmla="*/ 12079 h 448965"/>
                    <a:gd name="connsiteX7" fmla="*/ 239310 w 676966"/>
                    <a:gd name="connsiteY7" fmla="*/ 0 h 448965"/>
                    <a:gd name="connsiteX8" fmla="*/ 676966 w 676966"/>
                    <a:gd name="connsiteY8" fmla="*/ 50768 h 448965"/>
                    <a:gd name="connsiteX0" fmla="*/ 676966 w 676966"/>
                    <a:gd name="connsiteY0" fmla="*/ 50768 h 448965"/>
                    <a:gd name="connsiteX1" fmla="*/ 308148 w 676966"/>
                    <a:gd name="connsiteY1" fmla="*/ 426365 h 448965"/>
                    <a:gd name="connsiteX2" fmla="*/ 43216 w 676966"/>
                    <a:gd name="connsiteY2" fmla="*/ 448965 h 448965"/>
                    <a:gd name="connsiteX3" fmla="*/ 16992 w 676966"/>
                    <a:gd name="connsiteY3" fmla="*/ 430787 h 448965"/>
                    <a:gd name="connsiteX4" fmla="*/ 12058 w 676966"/>
                    <a:gd name="connsiteY4" fmla="*/ 358198 h 448965"/>
                    <a:gd name="connsiteX5" fmla="*/ 231296 w 676966"/>
                    <a:gd name="connsiteY5" fmla="*/ 12079 h 448965"/>
                    <a:gd name="connsiteX6" fmla="*/ 239310 w 676966"/>
                    <a:gd name="connsiteY6" fmla="*/ 0 h 448965"/>
                    <a:gd name="connsiteX7" fmla="*/ 676966 w 676966"/>
                    <a:gd name="connsiteY7" fmla="*/ 50768 h 448965"/>
                    <a:gd name="connsiteX0" fmla="*/ 681351 w 681351"/>
                    <a:gd name="connsiteY0" fmla="*/ 52243 h 448965"/>
                    <a:gd name="connsiteX1" fmla="*/ 308148 w 681351"/>
                    <a:gd name="connsiteY1" fmla="*/ 426365 h 448965"/>
                    <a:gd name="connsiteX2" fmla="*/ 43216 w 681351"/>
                    <a:gd name="connsiteY2" fmla="*/ 448965 h 448965"/>
                    <a:gd name="connsiteX3" fmla="*/ 16992 w 681351"/>
                    <a:gd name="connsiteY3" fmla="*/ 430787 h 448965"/>
                    <a:gd name="connsiteX4" fmla="*/ 12058 w 681351"/>
                    <a:gd name="connsiteY4" fmla="*/ 358198 h 448965"/>
                    <a:gd name="connsiteX5" fmla="*/ 231296 w 681351"/>
                    <a:gd name="connsiteY5" fmla="*/ 12079 h 448965"/>
                    <a:gd name="connsiteX6" fmla="*/ 239310 w 681351"/>
                    <a:gd name="connsiteY6" fmla="*/ 0 h 448965"/>
                    <a:gd name="connsiteX7" fmla="*/ 681351 w 681351"/>
                    <a:gd name="connsiteY7" fmla="*/ 52243 h 44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1351" h="448965">
                      <a:moveTo>
                        <a:pt x="681351" y="52243"/>
                      </a:moveTo>
                      <a:lnTo>
                        <a:pt x="308148" y="426365"/>
                      </a:lnTo>
                      <a:lnTo>
                        <a:pt x="43216" y="448965"/>
                      </a:lnTo>
                      <a:lnTo>
                        <a:pt x="16992" y="430787"/>
                      </a:lnTo>
                      <a:cubicBezTo>
                        <a:pt x="-4111" y="408924"/>
                        <a:pt x="-5326" y="380610"/>
                        <a:pt x="12058" y="358198"/>
                      </a:cubicBezTo>
                      <a:cubicBezTo>
                        <a:pt x="52909" y="273656"/>
                        <a:pt x="150993" y="131444"/>
                        <a:pt x="231296" y="12079"/>
                      </a:cubicBezTo>
                      <a:lnTo>
                        <a:pt x="239310" y="0"/>
                      </a:lnTo>
                      <a:lnTo>
                        <a:pt x="681351" y="52243"/>
                      </a:lnTo>
                      <a:close/>
                    </a:path>
                  </a:pathLst>
                </a:custGeom>
                <a:solidFill>
                  <a:srgbClr val="F3A87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9" name="Group 458"/>
                <p:cNvGrpSpPr/>
                <p:nvPr/>
              </p:nvGrpSpPr>
              <p:grpSpPr>
                <a:xfrm>
                  <a:off x="-200257" y="4371483"/>
                  <a:ext cx="989564" cy="1003802"/>
                  <a:chOff x="1774969" y="-611603"/>
                  <a:chExt cx="3283687" cy="3330935"/>
                </a:xfrm>
              </p:grpSpPr>
              <p:grpSp>
                <p:nvGrpSpPr>
                  <p:cNvPr id="467" name="Group 466"/>
                  <p:cNvGrpSpPr/>
                  <p:nvPr/>
                </p:nvGrpSpPr>
                <p:grpSpPr>
                  <a:xfrm rot="6390562">
                    <a:off x="3097807" y="-38270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476" name="Rectangle 475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7" name="Freeform 476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8" name="Freeform 477"/>
                    <p:cNvSpPr/>
                    <p:nvPr/>
                  </p:nvSpPr>
                  <p:spPr>
                    <a:xfrm>
                      <a:off x="6473258" y="3533739"/>
                      <a:ext cx="623525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68" name="Group 467"/>
                  <p:cNvGrpSpPr/>
                  <p:nvPr/>
                </p:nvGrpSpPr>
                <p:grpSpPr>
                  <a:xfrm rot="3543231">
                    <a:off x="2097800" y="363307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473" name="Rectangle 472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5" name="Freeform 474"/>
                    <p:cNvSpPr/>
                    <p:nvPr/>
                  </p:nvSpPr>
                  <p:spPr>
                    <a:xfrm>
                      <a:off x="6473258" y="3533739"/>
                      <a:ext cx="623525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469" name="Group 468"/>
                  <p:cNvGrpSpPr/>
                  <p:nvPr/>
                </p:nvGrpSpPr>
                <p:grpSpPr>
                  <a:xfrm rot="371815">
                    <a:off x="1774969" y="1331816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470" name="Rectangle 469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1" name="Freeform 470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2" name="Freeform 471"/>
                    <p:cNvSpPr/>
                    <p:nvPr/>
                  </p:nvSpPr>
                  <p:spPr>
                    <a:xfrm>
                      <a:off x="6473258" y="3533739"/>
                      <a:ext cx="623525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60" name="Group 459"/>
                <p:cNvGrpSpPr/>
                <p:nvPr/>
              </p:nvGrpSpPr>
              <p:grpSpPr>
                <a:xfrm>
                  <a:off x="342683" y="4675102"/>
                  <a:ext cx="972276" cy="1377095"/>
                  <a:chOff x="3576616" y="395900"/>
                  <a:chExt cx="3226320" cy="4569637"/>
                </a:xfrm>
              </p:grpSpPr>
              <p:grpSp>
                <p:nvGrpSpPr>
                  <p:cNvPr id="461" name="Group 460"/>
                  <p:cNvGrpSpPr/>
                  <p:nvPr/>
                </p:nvGrpSpPr>
                <p:grpSpPr>
                  <a:xfrm rot="5400490">
                    <a:off x="2947528" y="1110130"/>
                    <a:ext cx="4484495" cy="3226320"/>
                    <a:chOff x="2282054" y="537071"/>
                    <a:chExt cx="3267294" cy="2350620"/>
                  </a:xfrm>
                </p:grpSpPr>
                <p:sp>
                  <p:nvSpPr>
                    <p:cNvPr id="465" name="Freeform 464"/>
                    <p:cNvSpPr/>
                    <p:nvPr/>
                  </p:nvSpPr>
                  <p:spPr>
                    <a:xfrm rot="20512240">
                      <a:off x="2282054" y="537071"/>
                      <a:ext cx="3267294" cy="2350620"/>
                    </a:xfrm>
                    <a:custGeom>
                      <a:avLst/>
                      <a:gdLst>
                        <a:gd name="connsiteX0" fmla="*/ 2001875 w 3267294"/>
                        <a:gd name="connsiteY0" fmla="*/ 334154 h 2350620"/>
                        <a:gd name="connsiteX1" fmla="*/ 2026759 w 3267294"/>
                        <a:gd name="connsiteY1" fmla="*/ 346676 h 2350620"/>
                        <a:gd name="connsiteX2" fmla="*/ 3172446 w 3267294"/>
                        <a:gd name="connsiteY2" fmla="*/ 1455036 h 2350620"/>
                        <a:gd name="connsiteX3" fmla="*/ 3267294 w 3267294"/>
                        <a:gd name="connsiteY3" fmla="*/ 1502562 h 2350620"/>
                        <a:gd name="connsiteX4" fmla="*/ 2988292 w 3267294"/>
                        <a:gd name="connsiteY4" fmla="*/ 2350620 h 2350620"/>
                        <a:gd name="connsiteX5" fmla="*/ 1608181 w 3267294"/>
                        <a:gd name="connsiteY5" fmla="*/ 1929084 h 2350620"/>
                        <a:gd name="connsiteX6" fmla="*/ 1557109 w 3267294"/>
                        <a:gd name="connsiteY6" fmla="*/ 1906657 h 2350620"/>
                        <a:gd name="connsiteX7" fmla="*/ 1532775 w 3267294"/>
                        <a:gd name="connsiteY7" fmla="*/ 1899919 h 2350620"/>
                        <a:gd name="connsiteX8" fmla="*/ 1654578 w 3267294"/>
                        <a:gd name="connsiteY8" fmla="*/ 1473367 h 2350620"/>
                        <a:gd name="connsiteX9" fmla="*/ 1657209 w 3267294"/>
                        <a:gd name="connsiteY9" fmla="*/ 1473558 h 2350620"/>
                        <a:gd name="connsiteX10" fmla="*/ 1803341 w 3267294"/>
                        <a:gd name="connsiteY10" fmla="*/ 1414843 h 2350620"/>
                        <a:gd name="connsiteX11" fmla="*/ 1905517 w 3267294"/>
                        <a:gd name="connsiteY11" fmla="*/ 971867 h 2350620"/>
                        <a:gd name="connsiteX12" fmla="*/ 1693741 w 3267294"/>
                        <a:gd name="connsiteY12" fmla="*/ 816878 h 2350620"/>
                        <a:gd name="connsiteX13" fmla="*/ 1258473 w 3267294"/>
                        <a:gd name="connsiteY13" fmla="*/ 989675 h 2350620"/>
                        <a:gd name="connsiteX14" fmla="*/ 820817 w 3267294"/>
                        <a:gd name="connsiteY14" fmla="*/ 938907 h 2350620"/>
                        <a:gd name="connsiteX15" fmla="*/ 868523 w 3267294"/>
                        <a:gd name="connsiteY15" fmla="*/ 867005 h 2350620"/>
                        <a:gd name="connsiteX16" fmla="*/ 925347 w 3267294"/>
                        <a:gd name="connsiteY16" fmla="*/ 741947 h 2350620"/>
                        <a:gd name="connsiteX17" fmla="*/ 16085 w 3267294"/>
                        <a:gd name="connsiteY17" fmla="*/ 524536 h 2350620"/>
                        <a:gd name="connsiteX18" fmla="*/ 556873 w 3267294"/>
                        <a:gd name="connsiteY18" fmla="*/ 492826 h 2350620"/>
                        <a:gd name="connsiteX19" fmla="*/ 348800 w 3267294"/>
                        <a:gd name="connsiteY19" fmla="*/ 424699 h 2350620"/>
                        <a:gd name="connsiteX20" fmla="*/ 167099 w 3267294"/>
                        <a:gd name="connsiteY20" fmla="*/ 177848 h 2350620"/>
                        <a:gd name="connsiteX21" fmla="*/ 697344 w 3267294"/>
                        <a:gd name="connsiteY21" fmla="*/ 276515 h 2350620"/>
                        <a:gd name="connsiteX22" fmla="*/ 653939 w 3267294"/>
                        <a:gd name="connsiteY22" fmla="*/ 0 h 2350620"/>
                        <a:gd name="connsiteX23" fmla="*/ 1354803 w 3267294"/>
                        <a:gd name="connsiteY23" fmla="*/ 379362 h 2350620"/>
                        <a:gd name="connsiteX24" fmla="*/ 2001875 w 3267294"/>
                        <a:gd name="connsiteY24" fmla="*/ 334154 h 2350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3267294" h="2350620">
                          <a:moveTo>
                            <a:pt x="2001875" y="334154"/>
                          </a:moveTo>
                          <a:cubicBezTo>
                            <a:pt x="2010911" y="337413"/>
                            <a:pt x="2019230" y="341547"/>
                            <a:pt x="2026759" y="346676"/>
                          </a:cubicBezTo>
                          <a:lnTo>
                            <a:pt x="3172446" y="1455036"/>
                          </a:lnTo>
                          <a:cubicBezTo>
                            <a:pt x="3213689" y="1485011"/>
                            <a:pt x="3237693" y="1487380"/>
                            <a:pt x="3267294" y="1502562"/>
                          </a:cubicBezTo>
                          <a:cubicBezTo>
                            <a:pt x="3126807" y="1923248"/>
                            <a:pt x="3128780" y="1929934"/>
                            <a:pt x="2988292" y="2350620"/>
                          </a:cubicBezTo>
                          <a:cubicBezTo>
                            <a:pt x="2528255" y="2210108"/>
                            <a:pt x="2116013" y="2267251"/>
                            <a:pt x="1608181" y="1929084"/>
                          </a:cubicBezTo>
                          <a:cubicBezTo>
                            <a:pt x="1592801" y="1920516"/>
                            <a:pt x="1575696" y="1913101"/>
                            <a:pt x="1557109" y="1906657"/>
                          </a:cubicBezTo>
                          <a:lnTo>
                            <a:pt x="1532775" y="1899919"/>
                          </a:lnTo>
                          <a:lnTo>
                            <a:pt x="1654578" y="1473367"/>
                          </a:lnTo>
                          <a:lnTo>
                            <a:pt x="1657209" y="1473558"/>
                          </a:lnTo>
                          <a:cubicBezTo>
                            <a:pt x="1737775" y="1475000"/>
                            <a:pt x="1792223" y="1460050"/>
                            <a:pt x="1803341" y="1414843"/>
                          </a:cubicBezTo>
                          <a:lnTo>
                            <a:pt x="1905517" y="971867"/>
                          </a:lnTo>
                          <a:lnTo>
                            <a:pt x="1693741" y="816878"/>
                          </a:lnTo>
                          <a:lnTo>
                            <a:pt x="1258473" y="989675"/>
                          </a:lnTo>
                          <a:lnTo>
                            <a:pt x="820817" y="938907"/>
                          </a:lnTo>
                          <a:lnTo>
                            <a:pt x="868523" y="867005"/>
                          </a:lnTo>
                          <a:cubicBezTo>
                            <a:pt x="918565" y="789823"/>
                            <a:pt x="948055" y="736814"/>
                            <a:pt x="925347" y="741947"/>
                          </a:cubicBezTo>
                          <a:cubicBezTo>
                            <a:pt x="-232571" y="973083"/>
                            <a:pt x="30512" y="513199"/>
                            <a:pt x="16085" y="524536"/>
                          </a:cubicBezTo>
                          <a:lnTo>
                            <a:pt x="556873" y="492826"/>
                          </a:lnTo>
                          <a:lnTo>
                            <a:pt x="348800" y="424699"/>
                          </a:lnTo>
                          <a:cubicBezTo>
                            <a:pt x="80401" y="317193"/>
                            <a:pt x="124407" y="220969"/>
                            <a:pt x="167099" y="177848"/>
                          </a:cubicBezTo>
                          <a:lnTo>
                            <a:pt x="697344" y="276515"/>
                          </a:lnTo>
                          <a:cubicBezTo>
                            <a:pt x="582602" y="103333"/>
                            <a:pt x="621302" y="17864"/>
                            <a:pt x="653939" y="0"/>
                          </a:cubicBezTo>
                          <a:cubicBezTo>
                            <a:pt x="727690" y="4222"/>
                            <a:pt x="1126000" y="321583"/>
                            <a:pt x="1354803" y="379362"/>
                          </a:cubicBezTo>
                          <a:cubicBezTo>
                            <a:pt x="1569306" y="433530"/>
                            <a:pt x="1866324" y="285280"/>
                            <a:pt x="2001875" y="334154"/>
                          </a:cubicBezTo>
                          <a:close/>
                        </a:path>
                      </a:pathLst>
                    </a:custGeom>
                    <a:solidFill>
                      <a:srgbClr val="F3A87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6" name="Freeform 465"/>
                    <p:cNvSpPr/>
                    <p:nvPr/>
                  </p:nvSpPr>
                  <p:spPr>
                    <a:xfrm>
                      <a:off x="3008013" y="1982194"/>
                      <a:ext cx="1053896" cy="607015"/>
                    </a:xfrm>
                    <a:custGeom>
                      <a:avLst/>
                      <a:gdLst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195348 w 1578544"/>
                        <a:gd name="connsiteY6" fmla="*/ 334950 h 903331"/>
                        <a:gd name="connsiteX7" fmla="*/ 341143 w 1578544"/>
                        <a:gd name="connsiteY7" fmla="*/ 254503 h 903331"/>
                        <a:gd name="connsiteX8" fmla="*/ 379586 w 1578544"/>
                        <a:gd name="connsiteY8" fmla="*/ 225688 h 903331"/>
                        <a:gd name="connsiteX9" fmla="*/ 411793 w 1578544"/>
                        <a:gd name="connsiteY9" fmla="*/ 213960 h 903331"/>
                        <a:gd name="connsiteX10" fmla="*/ 1427938 w 1578544"/>
                        <a:gd name="connsiteY10" fmla="*/ 31251 h 903331"/>
                        <a:gd name="connsiteX11" fmla="*/ 1553147 w 1578544"/>
                        <a:gd name="connsiteY11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341143 w 1578544"/>
                        <a:gd name="connsiteY6" fmla="*/ 254503 h 903331"/>
                        <a:gd name="connsiteX7" fmla="*/ 379586 w 1578544"/>
                        <a:gd name="connsiteY7" fmla="*/ 225688 h 903331"/>
                        <a:gd name="connsiteX8" fmla="*/ 411793 w 1578544"/>
                        <a:gd name="connsiteY8" fmla="*/ 213960 h 903331"/>
                        <a:gd name="connsiteX9" fmla="*/ 1427938 w 1578544"/>
                        <a:gd name="connsiteY9" fmla="*/ 31251 h 903331"/>
                        <a:gd name="connsiteX10" fmla="*/ 1553147 w 1578544"/>
                        <a:gd name="connsiteY10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341143 w 1578544"/>
                        <a:gd name="connsiteY6" fmla="*/ 254503 h 903331"/>
                        <a:gd name="connsiteX7" fmla="*/ 411793 w 1578544"/>
                        <a:gd name="connsiteY7" fmla="*/ 213960 h 903331"/>
                        <a:gd name="connsiteX8" fmla="*/ 1427938 w 1578544"/>
                        <a:gd name="connsiteY8" fmla="*/ 31251 h 903331"/>
                        <a:gd name="connsiteX9" fmla="*/ 1553147 w 1578544"/>
                        <a:gd name="connsiteY9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411793 w 1578544"/>
                        <a:gd name="connsiteY6" fmla="*/ 213960 h 903331"/>
                        <a:gd name="connsiteX7" fmla="*/ 1427938 w 1578544"/>
                        <a:gd name="connsiteY7" fmla="*/ 31251 h 903331"/>
                        <a:gd name="connsiteX8" fmla="*/ 1553147 w 1578544"/>
                        <a:gd name="connsiteY8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4 w 1578544"/>
                        <a:gd name="connsiteY0" fmla="*/ 0 h 917190"/>
                        <a:gd name="connsiteX1" fmla="*/ 1578544 w 1578544"/>
                        <a:gd name="connsiteY1" fmla="*/ 677809 h 917190"/>
                        <a:gd name="connsiteX2" fmla="*/ 1523274 w 1578544"/>
                        <a:gd name="connsiteY2" fmla="*/ 680373 h 917190"/>
                        <a:gd name="connsiteX3" fmla="*/ 53455 w 1578544"/>
                        <a:gd name="connsiteY3" fmla="*/ 798478 h 917190"/>
                        <a:gd name="connsiteX4" fmla="*/ 97322 w 1578544"/>
                        <a:gd name="connsiteY4" fmla="*/ 386185 h 917190"/>
                        <a:gd name="connsiteX5" fmla="*/ 411793 w 1578544"/>
                        <a:gd name="connsiteY5" fmla="*/ 227819 h 917190"/>
                        <a:gd name="connsiteX6" fmla="*/ 1427938 w 1578544"/>
                        <a:gd name="connsiteY6" fmla="*/ 45110 h 917190"/>
                        <a:gd name="connsiteX7" fmla="*/ 1553144 w 1578544"/>
                        <a:gd name="connsiteY7" fmla="*/ 0 h 917190"/>
                        <a:gd name="connsiteX0" fmla="*/ 1553144 w 1578544"/>
                        <a:gd name="connsiteY0" fmla="*/ 0 h 917190"/>
                        <a:gd name="connsiteX1" fmla="*/ 1578544 w 1578544"/>
                        <a:gd name="connsiteY1" fmla="*/ 677809 h 917190"/>
                        <a:gd name="connsiteX2" fmla="*/ 1523274 w 1578544"/>
                        <a:gd name="connsiteY2" fmla="*/ 680373 h 917190"/>
                        <a:gd name="connsiteX3" fmla="*/ 53455 w 1578544"/>
                        <a:gd name="connsiteY3" fmla="*/ 798478 h 917190"/>
                        <a:gd name="connsiteX4" fmla="*/ 97322 w 1578544"/>
                        <a:gd name="connsiteY4" fmla="*/ 386185 h 917190"/>
                        <a:gd name="connsiteX5" fmla="*/ 411793 w 1578544"/>
                        <a:gd name="connsiteY5" fmla="*/ 227819 h 917190"/>
                        <a:gd name="connsiteX6" fmla="*/ 1427938 w 1578544"/>
                        <a:gd name="connsiteY6" fmla="*/ 45110 h 917190"/>
                        <a:gd name="connsiteX7" fmla="*/ 1553144 w 1578544"/>
                        <a:gd name="connsiteY7" fmla="*/ 0 h 917190"/>
                        <a:gd name="connsiteX0" fmla="*/ 1553144 w 1578544"/>
                        <a:gd name="connsiteY0" fmla="*/ 0 h 899087"/>
                        <a:gd name="connsiteX1" fmla="*/ 1578544 w 1578544"/>
                        <a:gd name="connsiteY1" fmla="*/ 677809 h 899087"/>
                        <a:gd name="connsiteX2" fmla="*/ 1523274 w 1578544"/>
                        <a:gd name="connsiteY2" fmla="*/ 680373 h 899087"/>
                        <a:gd name="connsiteX3" fmla="*/ 53455 w 1578544"/>
                        <a:gd name="connsiteY3" fmla="*/ 798478 h 899087"/>
                        <a:gd name="connsiteX4" fmla="*/ 97322 w 1578544"/>
                        <a:gd name="connsiteY4" fmla="*/ 386185 h 899087"/>
                        <a:gd name="connsiteX5" fmla="*/ 411793 w 1578544"/>
                        <a:gd name="connsiteY5" fmla="*/ 227819 h 899087"/>
                        <a:gd name="connsiteX6" fmla="*/ 1427938 w 1578544"/>
                        <a:gd name="connsiteY6" fmla="*/ 45110 h 899087"/>
                        <a:gd name="connsiteX7" fmla="*/ 1553144 w 1578544"/>
                        <a:gd name="connsiteY7" fmla="*/ 0 h 899087"/>
                        <a:gd name="connsiteX0" fmla="*/ 1553144 w 1578544"/>
                        <a:gd name="connsiteY0" fmla="*/ 0 h 902098"/>
                        <a:gd name="connsiteX1" fmla="*/ 1578544 w 1578544"/>
                        <a:gd name="connsiteY1" fmla="*/ 677809 h 902098"/>
                        <a:gd name="connsiteX2" fmla="*/ 1523274 w 1578544"/>
                        <a:gd name="connsiteY2" fmla="*/ 680373 h 902098"/>
                        <a:gd name="connsiteX3" fmla="*/ 53455 w 1578544"/>
                        <a:gd name="connsiteY3" fmla="*/ 798478 h 902098"/>
                        <a:gd name="connsiteX4" fmla="*/ 97322 w 1578544"/>
                        <a:gd name="connsiteY4" fmla="*/ 386185 h 902098"/>
                        <a:gd name="connsiteX5" fmla="*/ 411793 w 1578544"/>
                        <a:gd name="connsiteY5" fmla="*/ 227819 h 902098"/>
                        <a:gd name="connsiteX6" fmla="*/ 1427938 w 1578544"/>
                        <a:gd name="connsiteY6" fmla="*/ 45110 h 902098"/>
                        <a:gd name="connsiteX7" fmla="*/ 1553144 w 1578544"/>
                        <a:gd name="connsiteY7" fmla="*/ 0 h 902098"/>
                        <a:gd name="connsiteX0" fmla="*/ 1553144 w 1578544"/>
                        <a:gd name="connsiteY0" fmla="*/ 0 h 906620"/>
                        <a:gd name="connsiteX1" fmla="*/ 1578544 w 1578544"/>
                        <a:gd name="connsiteY1" fmla="*/ 677809 h 906620"/>
                        <a:gd name="connsiteX2" fmla="*/ 1523274 w 1578544"/>
                        <a:gd name="connsiteY2" fmla="*/ 680373 h 906620"/>
                        <a:gd name="connsiteX3" fmla="*/ 53455 w 1578544"/>
                        <a:gd name="connsiteY3" fmla="*/ 798478 h 906620"/>
                        <a:gd name="connsiteX4" fmla="*/ 97322 w 1578544"/>
                        <a:gd name="connsiteY4" fmla="*/ 386185 h 906620"/>
                        <a:gd name="connsiteX5" fmla="*/ 411793 w 1578544"/>
                        <a:gd name="connsiteY5" fmla="*/ 227819 h 906620"/>
                        <a:gd name="connsiteX6" fmla="*/ 1427938 w 1578544"/>
                        <a:gd name="connsiteY6" fmla="*/ 45110 h 906620"/>
                        <a:gd name="connsiteX7" fmla="*/ 1553144 w 1578544"/>
                        <a:gd name="connsiteY7" fmla="*/ 0 h 906620"/>
                        <a:gd name="connsiteX0" fmla="*/ 1553144 w 1578544"/>
                        <a:gd name="connsiteY0" fmla="*/ 0 h 924767"/>
                        <a:gd name="connsiteX1" fmla="*/ 1578544 w 1578544"/>
                        <a:gd name="connsiteY1" fmla="*/ 677809 h 924767"/>
                        <a:gd name="connsiteX2" fmla="*/ 1523274 w 1578544"/>
                        <a:gd name="connsiteY2" fmla="*/ 680373 h 924767"/>
                        <a:gd name="connsiteX3" fmla="*/ 53455 w 1578544"/>
                        <a:gd name="connsiteY3" fmla="*/ 798478 h 924767"/>
                        <a:gd name="connsiteX4" fmla="*/ 97322 w 1578544"/>
                        <a:gd name="connsiteY4" fmla="*/ 386185 h 924767"/>
                        <a:gd name="connsiteX5" fmla="*/ 411793 w 1578544"/>
                        <a:gd name="connsiteY5" fmla="*/ 227819 h 924767"/>
                        <a:gd name="connsiteX6" fmla="*/ 1427938 w 1578544"/>
                        <a:gd name="connsiteY6" fmla="*/ 45110 h 924767"/>
                        <a:gd name="connsiteX7" fmla="*/ 1553144 w 1578544"/>
                        <a:gd name="connsiteY7" fmla="*/ 0 h 924767"/>
                        <a:gd name="connsiteX0" fmla="*/ 1553144 w 1578544"/>
                        <a:gd name="connsiteY0" fmla="*/ 0 h 912661"/>
                        <a:gd name="connsiteX1" fmla="*/ 1578544 w 1578544"/>
                        <a:gd name="connsiteY1" fmla="*/ 677809 h 912661"/>
                        <a:gd name="connsiteX2" fmla="*/ 1523274 w 1578544"/>
                        <a:gd name="connsiteY2" fmla="*/ 680373 h 912661"/>
                        <a:gd name="connsiteX3" fmla="*/ 53455 w 1578544"/>
                        <a:gd name="connsiteY3" fmla="*/ 798478 h 912661"/>
                        <a:gd name="connsiteX4" fmla="*/ 97322 w 1578544"/>
                        <a:gd name="connsiteY4" fmla="*/ 386185 h 912661"/>
                        <a:gd name="connsiteX5" fmla="*/ 411793 w 1578544"/>
                        <a:gd name="connsiteY5" fmla="*/ 227819 h 912661"/>
                        <a:gd name="connsiteX6" fmla="*/ 1427938 w 1578544"/>
                        <a:gd name="connsiteY6" fmla="*/ 45110 h 912661"/>
                        <a:gd name="connsiteX7" fmla="*/ 1553144 w 1578544"/>
                        <a:gd name="connsiteY7" fmla="*/ 0 h 912661"/>
                        <a:gd name="connsiteX0" fmla="*/ 1553146 w 1578544"/>
                        <a:gd name="connsiteY0" fmla="*/ 0 h 909197"/>
                        <a:gd name="connsiteX1" fmla="*/ 1578544 w 1578544"/>
                        <a:gd name="connsiteY1" fmla="*/ 674345 h 909197"/>
                        <a:gd name="connsiteX2" fmla="*/ 1523274 w 1578544"/>
                        <a:gd name="connsiteY2" fmla="*/ 676909 h 909197"/>
                        <a:gd name="connsiteX3" fmla="*/ 53455 w 1578544"/>
                        <a:gd name="connsiteY3" fmla="*/ 795014 h 909197"/>
                        <a:gd name="connsiteX4" fmla="*/ 97322 w 1578544"/>
                        <a:gd name="connsiteY4" fmla="*/ 382721 h 909197"/>
                        <a:gd name="connsiteX5" fmla="*/ 411793 w 1578544"/>
                        <a:gd name="connsiteY5" fmla="*/ 224355 h 909197"/>
                        <a:gd name="connsiteX6" fmla="*/ 1427938 w 1578544"/>
                        <a:gd name="connsiteY6" fmla="*/ 41646 h 909197"/>
                        <a:gd name="connsiteX7" fmla="*/ 1553146 w 1578544"/>
                        <a:gd name="connsiteY7" fmla="*/ 0 h 909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78544" h="909197">
                          <a:moveTo>
                            <a:pt x="1553146" y="0"/>
                          </a:moveTo>
                          <a:lnTo>
                            <a:pt x="1578544" y="674345"/>
                          </a:lnTo>
                          <a:lnTo>
                            <a:pt x="1523274" y="676909"/>
                          </a:lnTo>
                          <a:cubicBezTo>
                            <a:pt x="1068442" y="722598"/>
                            <a:pt x="250072" y="1091337"/>
                            <a:pt x="53455" y="795014"/>
                          </a:cubicBezTo>
                          <a:cubicBezTo>
                            <a:pt x="-37072" y="609898"/>
                            <a:pt x="-6074" y="478667"/>
                            <a:pt x="97322" y="382721"/>
                          </a:cubicBezTo>
                          <a:cubicBezTo>
                            <a:pt x="202146" y="301357"/>
                            <a:pt x="278394" y="267619"/>
                            <a:pt x="411793" y="224355"/>
                          </a:cubicBezTo>
                          <a:cubicBezTo>
                            <a:pt x="723375" y="130025"/>
                            <a:pt x="1144590" y="100354"/>
                            <a:pt x="1427938" y="41646"/>
                          </a:cubicBezTo>
                          <a:lnTo>
                            <a:pt x="1553146" y="0"/>
                          </a:lnTo>
                          <a:close/>
                        </a:path>
                      </a:pathLst>
                    </a:custGeom>
                    <a:solidFill>
                      <a:srgbClr val="F3A87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462" name="Round Same Side Corner Rectangle 461"/>
                  <p:cNvSpPr/>
                  <p:nvPr/>
                </p:nvSpPr>
                <p:spPr>
                  <a:xfrm rot="20800528">
                    <a:off x="4105275" y="1600199"/>
                    <a:ext cx="400050" cy="43815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3" name="Round Same Side Corner Rectangle 462"/>
                  <p:cNvSpPr/>
                  <p:nvPr/>
                </p:nvSpPr>
                <p:spPr>
                  <a:xfrm rot="20347182">
                    <a:off x="5320783" y="395900"/>
                    <a:ext cx="100938" cy="25849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4" name="Round Same Side Corner Rectangle 463"/>
                  <p:cNvSpPr/>
                  <p:nvPr/>
                </p:nvSpPr>
                <p:spPr>
                  <a:xfrm rot="21111102">
                    <a:off x="5828794" y="433607"/>
                    <a:ext cx="56181" cy="22713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79" name="Group 478"/>
              <p:cNvGrpSpPr/>
              <p:nvPr/>
            </p:nvGrpSpPr>
            <p:grpSpPr>
              <a:xfrm>
                <a:off x="1587962" y="5776197"/>
                <a:ext cx="467999" cy="916704"/>
                <a:chOff x="4218677" y="4274427"/>
                <a:chExt cx="467999" cy="916704"/>
              </a:xfrm>
            </p:grpSpPr>
            <p:sp>
              <p:nvSpPr>
                <p:cNvPr id="480" name="Rectangle 479"/>
                <p:cNvSpPr/>
                <p:nvPr/>
              </p:nvSpPr>
              <p:spPr>
                <a:xfrm rot="16199510" flipH="1">
                  <a:off x="4393889" y="4116426"/>
                  <a:ext cx="117690" cy="4336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81" name="Group 480"/>
                <p:cNvGrpSpPr/>
                <p:nvPr/>
              </p:nvGrpSpPr>
              <p:grpSpPr>
                <a:xfrm>
                  <a:off x="4218677" y="4336209"/>
                  <a:ext cx="467999" cy="854922"/>
                  <a:chOff x="4218677" y="4336209"/>
                  <a:chExt cx="467999" cy="854922"/>
                </a:xfrm>
              </p:grpSpPr>
              <p:sp>
                <p:nvSpPr>
                  <p:cNvPr id="482" name="Freeform 481"/>
                  <p:cNvSpPr/>
                  <p:nvPr/>
                </p:nvSpPr>
                <p:spPr>
                  <a:xfrm rot="16199510" flipH="1">
                    <a:off x="4025216" y="4529670"/>
                    <a:ext cx="854922" cy="467999"/>
                  </a:xfrm>
                  <a:custGeom>
                    <a:avLst/>
                    <a:gdLst>
                      <a:gd name="connsiteX0" fmla="*/ 0 w 1104275"/>
                      <a:gd name="connsiteY0" fmla="*/ 0 h 977497"/>
                      <a:gd name="connsiteX1" fmla="*/ 162536 w 1104275"/>
                      <a:gd name="connsiteY1" fmla="*/ 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20"/>
                      <a:gd name="connsiteY0" fmla="*/ 0 h 977497"/>
                      <a:gd name="connsiteX1" fmla="*/ 1113020 w 1113020"/>
                      <a:gd name="connsiteY1" fmla="*/ 28667 h 977497"/>
                      <a:gd name="connsiteX2" fmla="*/ 1104275 w 1113020"/>
                      <a:gd name="connsiteY2" fmla="*/ 977497 h 977497"/>
                      <a:gd name="connsiteX3" fmla="*/ 0 w 1113020"/>
                      <a:gd name="connsiteY3" fmla="*/ 977496 h 977497"/>
                      <a:gd name="connsiteX4" fmla="*/ 0 w 1113020"/>
                      <a:gd name="connsiteY4" fmla="*/ 0 h 977497"/>
                      <a:gd name="connsiteX0" fmla="*/ 0 w 1104275"/>
                      <a:gd name="connsiteY0" fmla="*/ 0 h 977497"/>
                      <a:gd name="connsiteX1" fmla="*/ 1074615 w 1104275"/>
                      <a:gd name="connsiteY1" fmla="*/ 947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18"/>
                      <a:gd name="connsiteY0" fmla="*/ 0 h 977497"/>
                      <a:gd name="connsiteX1" fmla="*/ 1113018 w 1113018"/>
                      <a:gd name="connsiteY1" fmla="*/ 9464 h 977497"/>
                      <a:gd name="connsiteX2" fmla="*/ 1104275 w 1113018"/>
                      <a:gd name="connsiteY2" fmla="*/ 977497 h 977497"/>
                      <a:gd name="connsiteX3" fmla="*/ 0 w 1113018"/>
                      <a:gd name="connsiteY3" fmla="*/ 977496 h 977497"/>
                      <a:gd name="connsiteX4" fmla="*/ 0 w 1113018"/>
                      <a:gd name="connsiteY4" fmla="*/ 0 h 977497"/>
                      <a:gd name="connsiteX0" fmla="*/ 0 w 1104625"/>
                      <a:gd name="connsiteY0" fmla="*/ 0 h 977497"/>
                      <a:gd name="connsiteX1" fmla="*/ 1093817 w 1104625"/>
                      <a:gd name="connsiteY1" fmla="*/ 9467 h 977497"/>
                      <a:gd name="connsiteX2" fmla="*/ 1104275 w 1104625"/>
                      <a:gd name="connsiteY2" fmla="*/ 977497 h 977497"/>
                      <a:gd name="connsiteX3" fmla="*/ 0 w 1104625"/>
                      <a:gd name="connsiteY3" fmla="*/ 977496 h 977497"/>
                      <a:gd name="connsiteX4" fmla="*/ 0 w 1104625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3 w 1104972"/>
                      <a:gd name="connsiteY1" fmla="*/ 6139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11710"/>
                      <a:gd name="connsiteY0" fmla="*/ 0 h 977497"/>
                      <a:gd name="connsiteX1" fmla="*/ 1111710 w 1111710"/>
                      <a:gd name="connsiteY1" fmla="*/ 2812 h 977497"/>
                      <a:gd name="connsiteX2" fmla="*/ 1104275 w 1111710"/>
                      <a:gd name="connsiteY2" fmla="*/ 977497 h 977497"/>
                      <a:gd name="connsiteX3" fmla="*/ 0 w 1111710"/>
                      <a:gd name="connsiteY3" fmla="*/ 977496 h 977497"/>
                      <a:gd name="connsiteX4" fmla="*/ 0 w 1111710"/>
                      <a:gd name="connsiteY4" fmla="*/ 0 h 977497"/>
                      <a:gd name="connsiteX0" fmla="*/ 0 w 1111710"/>
                      <a:gd name="connsiteY0" fmla="*/ 0 h 977496"/>
                      <a:gd name="connsiteX1" fmla="*/ 1111710 w 1111710"/>
                      <a:gd name="connsiteY1" fmla="*/ 2812 h 977496"/>
                      <a:gd name="connsiteX2" fmla="*/ 1110240 w 1111710"/>
                      <a:gd name="connsiteY2" fmla="*/ 977495 h 977496"/>
                      <a:gd name="connsiteX3" fmla="*/ 0 w 1111710"/>
                      <a:gd name="connsiteY3" fmla="*/ 977496 h 977496"/>
                      <a:gd name="connsiteX4" fmla="*/ 0 w 1111710"/>
                      <a:gd name="connsiteY4" fmla="*/ 0 h 977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1710" h="977496">
                        <a:moveTo>
                          <a:pt x="0" y="0"/>
                        </a:moveTo>
                        <a:lnTo>
                          <a:pt x="1111710" y="2812"/>
                        </a:lnTo>
                        <a:cubicBezTo>
                          <a:pt x="1108796" y="325490"/>
                          <a:pt x="1113154" y="654817"/>
                          <a:pt x="1110240" y="977495"/>
                        </a:cubicBezTo>
                        <a:lnTo>
                          <a:pt x="0" y="977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483" name="Group 482"/>
                  <p:cNvGrpSpPr/>
                  <p:nvPr/>
                </p:nvGrpSpPr>
                <p:grpSpPr>
                  <a:xfrm>
                    <a:off x="4262434" y="4405311"/>
                    <a:ext cx="90494" cy="202410"/>
                    <a:chOff x="3876672" y="4424361"/>
                    <a:chExt cx="90494" cy="202410"/>
                  </a:xfrm>
                </p:grpSpPr>
                <p:sp>
                  <p:nvSpPr>
                    <p:cNvPr id="484" name="Oval 483"/>
                    <p:cNvSpPr/>
                    <p:nvPr/>
                  </p:nvSpPr>
                  <p:spPr>
                    <a:xfrm>
                      <a:off x="3876672" y="4424361"/>
                      <a:ext cx="90494" cy="90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5" name="Oval 484"/>
                    <p:cNvSpPr/>
                    <p:nvPr/>
                  </p:nvSpPr>
                  <p:spPr>
                    <a:xfrm>
                      <a:off x="3876672" y="4536279"/>
                      <a:ext cx="90494" cy="90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3" name="Group 2"/>
            <p:cNvGrpSpPr/>
            <p:nvPr/>
          </p:nvGrpSpPr>
          <p:grpSpPr>
            <a:xfrm>
              <a:off x="5871536" y="3367606"/>
              <a:ext cx="1516732" cy="3494791"/>
              <a:chOff x="5871536" y="3367606"/>
              <a:chExt cx="1516732" cy="3494791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871536" y="3367606"/>
                <a:ext cx="1516732" cy="1682396"/>
                <a:chOff x="5871536" y="3367606"/>
                <a:chExt cx="1516732" cy="1682396"/>
              </a:xfrm>
            </p:grpSpPr>
            <p:sp>
              <p:nvSpPr>
                <p:cNvPr id="651" name="Freeform 650"/>
                <p:cNvSpPr/>
                <p:nvPr/>
              </p:nvSpPr>
              <p:spPr>
                <a:xfrm rot="17315628" flipH="1">
                  <a:off x="6302717" y="3999160"/>
                  <a:ext cx="282106" cy="185889"/>
                </a:xfrm>
                <a:custGeom>
                  <a:avLst/>
                  <a:gdLst>
                    <a:gd name="connsiteX0" fmla="*/ 676966 w 676966"/>
                    <a:gd name="connsiteY0" fmla="*/ 50768 h 448965"/>
                    <a:gd name="connsiteX1" fmla="*/ 631905 w 676966"/>
                    <a:gd name="connsiteY1" fmla="*/ 68657 h 448965"/>
                    <a:gd name="connsiteX2" fmla="*/ 308148 w 676966"/>
                    <a:gd name="connsiteY2" fmla="*/ 426365 h 448965"/>
                    <a:gd name="connsiteX3" fmla="*/ 43216 w 676966"/>
                    <a:gd name="connsiteY3" fmla="*/ 448965 h 448965"/>
                    <a:gd name="connsiteX4" fmla="*/ 16992 w 676966"/>
                    <a:gd name="connsiteY4" fmla="*/ 430787 h 448965"/>
                    <a:gd name="connsiteX5" fmla="*/ 12058 w 676966"/>
                    <a:gd name="connsiteY5" fmla="*/ 358198 h 448965"/>
                    <a:gd name="connsiteX6" fmla="*/ 231296 w 676966"/>
                    <a:gd name="connsiteY6" fmla="*/ 12079 h 448965"/>
                    <a:gd name="connsiteX7" fmla="*/ 239310 w 676966"/>
                    <a:gd name="connsiteY7" fmla="*/ 0 h 448965"/>
                    <a:gd name="connsiteX8" fmla="*/ 676966 w 676966"/>
                    <a:gd name="connsiteY8" fmla="*/ 50768 h 448965"/>
                    <a:gd name="connsiteX0" fmla="*/ 676966 w 676966"/>
                    <a:gd name="connsiteY0" fmla="*/ 50768 h 448965"/>
                    <a:gd name="connsiteX1" fmla="*/ 308148 w 676966"/>
                    <a:gd name="connsiteY1" fmla="*/ 426365 h 448965"/>
                    <a:gd name="connsiteX2" fmla="*/ 43216 w 676966"/>
                    <a:gd name="connsiteY2" fmla="*/ 448965 h 448965"/>
                    <a:gd name="connsiteX3" fmla="*/ 16992 w 676966"/>
                    <a:gd name="connsiteY3" fmla="*/ 430787 h 448965"/>
                    <a:gd name="connsiteX4" fmla="*/ 12058 w 676966"/>
                    <a:gd name="connsiteY4" fmla="*/ 358198 h 448965"/>
                    <a:gd name="connsiteX5" fmla="*/ 231296 w 676966"/>
                    <a:gd name="connsiteY5" fmla="*/ 12079 h 448965"/>
                    <a:gd name="connsiteX6" fmla="*/ 239310 w 676966"/>
                    <a:gd name="connsiteY6" fmla="*/ 0 h 448965"/>
                    <a:gd name="connsiteX7" fmla="*/ 676966 w 676966"/>
                    <a:gd name="connsiteY7" fmla="*/ 50768 h 448965"/>
                    <a:gd name="connsiteX0" fmla="*/ 681351 w 681351"/>
                    <a:gd name="connsiteY0" fmla="*/ 52243 h 448965"/>
                    <a:gd name="connsiteX1" fmla="*/ 308148 w 681351"/>
                    <a:gd name="connsiteY1" fmla="*/ 426365 h 448965"/>
                    <a:gd name="connsiteX2" fmla="*/ 43216 w 681351"/>
                    <a:gd name="connsiteY2" fmla="*/ 448965 h 448965"/>
                    <a:gd name="connsiteX3" fmla="*/ 16992 w 681351"/>
                    <a:gd name="connsiteY3" fmla="*/ 430787 h 448965"/>
                    <a:gd name="connsiteX4" fmla="*/ 12058 w 681351"/>
                    <a:gd name="connsiteY4" fmla="*/ 358198 h 448965"/>
                    <a:gd name="connsiteX5" fmla="*/ 231296 w 681351"/>
                    <a:gd name="connsiteY5" fmla="*/ 12079 h 448965"/>
                    <a:gd name="connsiteX6" fmla="*/ 239310 w 681351"/>
                    <a:gd name="connsiteY6" fmla="*/ 0 h 448965"/>
                    <a:gd name="connsiteX7" fmla="*/ 681351 w 681351"/>
                    <a:gd name="connsiteY7" fmla="*/ 52243 h 44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1351" h="448965">
                      <a:moveTo>
                        <a:pt x="681351" y="52243"/>
                      </a:moveTo>
                      <a:lnTo>
                        <a:pt x="308148" y="426365"/>
                      </a:lnTo>
                      <a:lnTo>
                        <a:pt x="43216" y="448965"/>
                      </a:lnTo>
                      <a:lnTo>
                        <a:pt x="16992" y="430787"/>
                      </a:lnTo>
                      <a:cubicBezTo>
                        <a:pt x="-4111" y="408924"/>
                        <a:pt x="-5326" y="380610"/>
                        <a:pt x="12058" y="358198"/>
                      </a:cubicBezTo>
                      <a:cubicBezTo>
                        <a:pt x="52909" y="273656"/>
                        <a:pt x="150993" y="131444"/>
                        <a:pt x="231296" y="12079"/>
                      </a:cubicBezTo>
                      <a:lnTo>
                        <a:pt x="239310" y="0"/>
                      </a:lnTo>
                      <a:lnTo>
                        <a:pt x="681351" y="52243"/>
                      </a:lnTo>
                      <a:close/>
                    </a:path>
                  </a:pathLst>
                </a:custGeom>
                <a:solidFill>
                  <a:srgbClr val="F3A87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52" name="Group 651"/>
                <p:cNvGrpSpPr/>
                <p:nvPr/>
              </p:nvGrpSpPr>
              <p:grpSpPr>
                <a:xfrm flipH="1">
                  <a:off x="6397714" y="3367606"/>
                  <a:ext cx="990554" cy="1004807"/>
                  <a:chOff x="1774969" y="-611603"/>
                  <a:chExt cx="3283687" cy="3330935"/>
                </a:xfrm>
              </p:grpSpPr>
              <p:grpSp>
                <p:nvGrpSpPr>
                  <p:cNvPr id="660" name="Group 659"/>
                  <p:cNvGrpSpPr/>
                  <p:nvPr/>
                </p:nvGrpSpPr>
                <p:grpSpPr>
                  <a:xfrm rot="6390562">
                    <a:off x="3097807" y="-38270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669" name="Rectangle 668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70" name="Freeform 669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71" name="Freeform 670"/>
                    <p:cNvSpPr/>
                    <p:nvPr/>
                  </p:nvSpPr>
                  <p:spPr>
                    <a:xfrm rot="8818876" flipH="1">
                      <a:off x="6473255" y="3533743"/>
                      <a:ext cx="623526" cy="10290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61" name="Group 660"/>
                  <p:cNvGrpSpPr/>
                  <p:nvPr/>
                </p:nvGrpSpPr>
                <p:grpSpPr>
                  <a:xfrm rot="3543231">
                    <a:off x="2097800" y="363307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666" name="Rectangle 665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7" name="Freeform 666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8" name="Freeform 667"/>
                    <p:cNvSpPr/>
                    <p:nvPr/>
                  </p:nvSpPr>
                  <p:spPr>
                    <a:xfrm rot="14513538" flipH="1">
                      <a:off x="6473254" y="3533740"/>
                      <a:ext cx="623525" cy="10290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62" name="Group 661"/>
                  <p:cNvGrpSpPr/>
                  <p:nvPr/>
                </p:nvGrpSpPr>
                <p:grpSpPr>
                  <a:xfrm rot="371815">
                    <a:off x="1774969" y="1331816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663" name="Rectangle 662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4" name="Freeform 663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65" name="Freeform 664"/>
                    <p:cNvSpPr/>
                    <p:nvPr/>
                  </p:nvSpPr>
                  <p:spPr>
                    <a:xfrm rot="20856370" flipH="1">
                      <a:off x="6473259" y="3533737"/>
                      <a:ext cx="623526" cy="10290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53" name="Group 652"/>
                <p:cNvGrpSpPr/>
                <p:nvPr/>
              </p:nvGrpSpPr>
              <p:grpSpPr>
                <a:xfrm flipH="1">
                  <a:off x="5871536" y="3671529"/>
                  <a:ext cx="973249" cy="1378473"/>
                  <a:chOff x="3576616" y="395900"/>
                  <a:chExt cx="3226320" cy="4569637"/>
                </a:xfrm>
              </p:grpSpPr>
              <p:grpSp>
                <p:nvGrpSpPr>
                  <p:cNvPr id="654" name="Group 653"/>
                  <p:cNvGrpSpPr/>
                  <p:nvPr/>
                </p:nvGrpSpPr>
                <p:grpSpPr>
                  <a:xfrm rot="5400490">
                    <a:off x="2947528" y="1110130"/>
                    <a:ext cx="4484495" cy="3226320"/>
                    <a:chOff x="2282054" y="537071"/>
                    <a:chExt cx="3267294" cy="2350620"/>
                  </a:xfrm>
                </p:grpSpPr>
                <p:sp>
                  <p:nvSpPr>
                    <p:cNvPr id="658" name="Freeform 657"/>
                    <p:cNvSpPr/>
                    <p:nvPr/>
                  </p:nvSpPr>
                  <p:spPr>
                    <a:xfrm rot="20512240">
                      <a:off x="2282054" y="537071"/>
                      <a:ext cx="3267294" cy="2350620"/>
                    </a:xfrm>
                    <a:custGeom>
                      <a:avLst/>
                      <a:gdLst>
                        <a:gd name="connsiteX0" fmla="*/ 2001875 w 3267294"/>
                        <a:gd name="connsiteY0" fmla="*/ 334154 h 2350620"/>
                        <a:gd name="connsiteX1" fmla="*/ 2026759 w 3267294"/>
                        <a:gd name="connsiteY1" fmla="*/ 346676 h 2350620"/>
                        <a:gd name="connsiteX2" fmla="*/ 3172446 w 3267294"/>
                        <a:gd name="connsiteY2" fmla="*/ 1455036 h 2350620"/>
                        <a:gd name="connsiteX3" fmla="*/ 3267294 w 3267294"/>
                        <a:gd name="connsiteY3" fmla="*/ 1502562 h 2350620"/>
                        <a:gd name="connsiteX4" fmla="*/ 2988292 w 3267294"/>
                        <a:gd name="connsiteY4" fmla="*/ 2350620 h 2350620"/>
                        <a:gd name="connsiteX5" fmla="*/ 1608181 w 3267294"/>
                        <a:gd name="connsiteY5" fmla="*/ 1929084 h 2350620"/>
                        <a:gd name="connsiteX6" fmla="*/ 1557109 w 3267294"/>
                        <a:gd name="connsiteY6" fmla="*/ 1906657 h 2350620"/>
                        <a:gd name="connsiteX7" fmla="*/ 1532775 w 3267294"/>
                        <a:gd name="connsiteY7" fmla="*/ 1899919 h 2350620"/>
                        <a:gd name="connsiteX8" fmla="*/ 1654578 w 3267294"/>
                        <a:gd name="connsiteY8" fmla="*/ 1473367 h 2350620"/>
                        <a:gd name="connsiteX9" fmla="*/ 1657209 w 3267294"/>
                        <a:gd name="connsiteY9" fmla="*/ 1473558 h 2350620"/>
                        <a:gd name="connsiteX10" fmla="*/ 1803341 w 3267294"/>
                        <a:gd name="connsiteY10" fmla="*/ 1414843 h 2350620"/>
                        <a:gd name="connsiteX11" fmla="*/ 1905517 w 3267294"/>
                        <a:gd name="connsiteY11" fmla="*/ 971867 h 2350620"/>
                        <a:gd name="connsiteX12" fmla="*/ 1693741 w 3267294"/>
                        <a:gd name="connsiteY12" fmla="*/ 816878 h 2350620"/>
                        <a:gd name="connsiteX13" fmla="*/ 1258473 w 3267294"/>
                        <a:gd name="connsiteY13" fmla="*/ 989675 h 2350620"/>
                        <a:gd name="connsiteX14" fmla="*/ 820817 w 3267294"/>
                        <a:gd name="connsiteY14" fmla="*/ 938907 h 2350620"/>
                        <a:gd name="connsiteX15" fmla="*/ 868523 w 3267294"/>
                        <a:gd name="connsiteY15" fmla="*/ 867005 h 2350620"/>
                        <a:gd name="connsiteX16" fmla="*/ 925347 w 3267294"/>
                        <a:gd name="connsiteY16" fmla="*/ 741947 h 2350620"/>
                        <a:gd name="connsiteX17" fmla="*/ 16085 w 3267294"/>
                        <a:gd name="connsiteY17" fmla="*/ 524536 h 2350620"/>
                        <a:gd name="connsiteX18" fmla="*/ 556873 w 3267294"/>
                        <a:gd name="connsiteY18" fmla="*/ 492826 h 2350620"/>
                        <a:gd name="connsiteX19" fmla="*/ 348800 w 3267294"/>
                        <a:gd name="connsiteY19" fmla="*/ 424699 h 2350620"/>
                        <a:gd name="connsiteX20" fmla="*/ 167099 w 3267294"/>
                        <a:gd name="connsiteY20" fmla="*/ 177848 h 2350620"/>
                        <a:gd name="connsiteX21" fmla="*/ 697344 w 3267294"/>
                        <a:gd name="connsiteY21" fmla="*/ 276515 h 2350620"/>
                        <a:gd name="connsiteX22" fmla="*/ 653939 w 3267294"/>
                        <a:gd name="connsiteY22" fmla="*/ 0 h 2350620"/>
                        <a:gd name="connsiteX23" fmla="*/ 1354803 w 3267294"/>
                        <a:gd name="connsiteY23" fmla="*/ 379362 h 2350620"/>
                        <a:gd name="connsiteX24" fmla="*/ 2001875 w 3267294"/>
                        <a:gd name="connsiteY24" fmla="*/ 334154 h 2350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3267294" h="2350620">
                          <a:moveTo>
                            <a:pt x="2001875" y="334154"/>
                          </a:moveTo>
                          <a:cubicBezTo>
                            <a:pt x="2010911" y="337413"/>
                            <a:pt x="2019230" y="341547"/>
                            <a:pt x="2026759" y="346676"/>
                          </a:cubicBezTo>
                          <a:lnTo>
                            <a:pt x="3172446" y="1455036"/>
                          </a:lnTo>
                          <a:cubicBezTo>
                            <a:pt x="3213689" y="1485011"/>
                            <a:pt x="3237693" y="1487380"/>
                            <a:pt x="3267294" y="1502562"/>
                          </a:cubicBezTo>
                          <a:cubicBezTo>
                            <a:pt x="3126807" y="1923248"/>
                            <a:pt x="3128780" y="1929934"/>
                            <a:pt x="2988292" y="2350620"/>
                          </a:cubicBezTo>
                          <a:cubicBezTo>
                            <a:pt x="2528255" y="2210108"/>
                            <a:pt x="2116013" y="2267251"/>
                            <a:pt x="1608181" y="1929084"/>
                          </a:cubicBezTo>
                          <a:cubicBezTo>
                            <a:pt x="1592801" y="1920516"/>
                            <a:pt x="1575696" y="1913101"/>
                            <a:pt x="1557109" y="1906657"/>
                          </a:cubicBezTo>
                          <a:lnTo>
                            <a:pt x="1532775" y="1899919"/>
                          </a:lnTo>
                          <a:lnTo>
                            <a:pt x="1654578" y="1473367"/>
                          </a:lnTo>
                          <a:lnTo>
                            <a:pt x="1657209" y="1473558"/>
                          </a:lnTo>
                          <a:cubicBezTo>
                            <a:pt x="1737775" y="1475000"/>
                            <a:pt x="1792223" y="1460050"/>
                            <a:pt x="1803341" y="1414843"/>
                          </a:cubicBezTo>
                          <a:lnTo>
                            <a:pt x="1905517" y="971867"/>
                          </a:lnTo>
                          <a:lnTo>
                            <a:pt x="1693741" y="816878"/>
                          </a:lnTo>
                          <a:lnTo>
                            <a:pt x="1258473" y="989675"/>
                          </a:lnTo>
                          <a:lnTo>
                            <a:pt x="820817" y="938907"/>
                          </a:lnTo>
                          <a:lnTo>
                            <a:pt x="868523" y="867005"/>
                          </a:lnTo>
                          <a:cubicBezTo>
                            <a:pt x="918565" y="789823"/>
                            <a:pt x="948055" y="736814"/>
                            <a:pt x="925347" y="741947"/>
                          </a:cubicBezTo>
                          <a:cubicBezTo>
                            <a:pt x="-232571" y="973083"/>
                            <a:pt x="30512" y="513199"/>
                            <a:pt x="16085" y="524536"/>
                          </a:cubicBezTo>
                          <a:lnTo>
                            <a:pt x="556873" y="492826"/>
                          </a:lnTo>
                          <a:lnTo>
                            <a:pt x="348800" y="424699"/>
                          </a:lnTo>
                          <a:cubicBezTo>
                            <a:pt x="80401" y="317193"/>
                            <a:pt x="124407" y="220969"/>
                            <a:pt x="167099" y="177848"/>
                          </a:cubicBezTo>
                          <a:lnTo>
                            <a:pt x="697344" y="276515"/>
                          </a:lnTo>
                          <a:cubicBezTo>
                            <a:pt x="582602" y="103333"/>
                            <a:pt x="621302" y="17864"/>
                            <a:pt x="653939" y="0"/>
                          </a:cubicBezTo>
                          <a:cubicBezTo>
                            <a:pt x="727690" y="4222"/>
                            <a:pt x="1126000" y="321583"/>
                            <a:pt x="1354803" y="379362"/>
                          </a:cubicBezTo>
                          <a:cubicBezTo>
                            <a:pt x="1569306" y="433530"/>
                            <a:pt x="1866324" y="285280"/>
                            <a:pt x="2001875" y="334154"/>
                          </a:cubicBezTo>
                          <a:close/>
                        </a:path>
                      </a:pathLst>
                    </a:custGeom>
                    <a:solidFill>
                      <a:srgbClr val="F3A87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9" name="Freeform 658"/>
                    <p:cNvSpPr/>
                    <p:nvPr/>
                  </p:nvSpPr>
                  <p:spPr>
                    <a:xfrm>
                      <a:off x="3008013" y="1982194"/>
                      <a:ext cx="1053896" cy="607015"/>
                    </a:xfrm>
                    <a:custGeom>
                      <a:avLst/>
                      <a:gdLst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195348 w 1578544"/>
                        <a:gd name="connsiteY6" fmla="*/ 334950 h 903331"/>
                        <a:gd name="connsiteX7" fmla="*/ 341143 w 1578544"/>
                        <a:gd name="connsiteY7" fmla="*/ 254503 h 903331"/>
                        <a:gd name="connsiteX8" fmla="*/ 379586 w 1578544"/>
                        <a:gd name="connsiteY8" fmla="*/ 225688 h 903331"/>
                        <a:gd name="connsiteX9" fmla="*/ 411793 w 1578544"/>
                        <a:gd name="connsiteY9" fmla="*/ 213960 h 903331"/>
                        <a:gd name="connsiteX10" fmla="*/ 1427938 w 1578544"/>
                        <a:gd name="connsiteY10" fmla="*/ 31251 h 903331"/>
                        <a:gd name="connsiteX11" fmla="*/ 1553147 w 1578544"/>
                        <a:gd name="connsiteY11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341143 w 1578544"/>
                        <a:gd name="connsiteY6" fmla="*/ 254503 h 903331"/>
                        <a:gd name="connsiteX7" fmla="*/ 379586 w 1578544"/>
                        <a:gd name="connsiteY7" fmla="*/ 225688 h 903331"/>
                        <a:gd name="connsiteX8" fmla="*/ 411793 w 1578544"/>
                        <a:gd name="connsiteY8" fmla="*/ 213960 h 903331"/>
                        <a:gd name="connsiteX9" fmla="*/ 1427938 w 1578544"/>
                        <a:gd name="connsiteY9" fmla="*/ 31251 h 903331"/>
                        <a:gd name="connsiteX10" fmla="*/ 1553147 w 1578544"/>
                        <a:gd name="connsiteY10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341143 w 1578544"/>
                        <a:gd name="connsiteY6" fmla="*/ 254503 h 903331"/>
                        <a:gd name="connsiteX7" fmla="*/ 411793 w 1578544"/>
                        <a:gd name="connsiteY7" fmla="*/ 213960 h 903331"/>
                        <a:gd name="connsiteX8" fmla="*/ 1427938 w 1578544"/>
                        <a:gd name="connsiteY8" fmla="*/ 31251 h 903331"/>
                        <a:gd name="connsiteX9" fmla="*/ 1553147 w 1578544"/>
                        <a:gd name="connsiteY9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411793 w 1578544"/>
                        <a:gd name="connsiteY6" fmla="*/ 213960 h 903331"/>
                        <a:gd name="connsiteX7" fmla="*/ 1427938 w 1578544"/>
                        <a:gd name="connsiteY7" fmla="*/ 31251 h 903331"/>
                        <a:gd name="connsiteX8" fmla="*/ 1553147 w 1578544"/>
                        <a:gd name="connsiteY8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4 w 1578544"/>
                        <a:gd name="connsiteY0" fmla="*/ 0 h 917190"/>
                        <a:gd name="connsiteX1" fmla="*/ 1578544 w 1578544"/>
                        <a:gd name="connsiteY1" fmla="*/ 677809 h 917190"/>
                        <a:gd name="connsiteX2" fmla="*/ 1523274 w 1578544"/>
                        <a:gd name="connsiteY2" fmla="*/ 680373 h 917190"/>
                        <a:gd name="connsiteX3" fmla="*/ 53455 w 1578544"/>
                        <a:gd name="connsiteY3" fmla="*/ 798478 h 917190"/>
                        <a:gd name="connsiteX4" fmla="*/ 97322 w 1578544"/>
                        <a:gd name="connsiteY4" fmla="*/ 386185 h 917190"/>
                        <a:gd name="connsiteX5" fmla="*/ 411793 w 1578544"/>
                        <a:gd name="connsiteY5" fmla="*/ 227819 h 917190"/>
                        <a:gd name="connsiteX6" fmla="*/ 1427938 w 1578544"/>
                        <a:gd name="connsiteY6" fmla="*/ 45110 h 917190"/>
                        <a:gd name="connsiteX7" fmla="*/ 1553144 w 1578544"/>
                        <a:gd name="connsiteY7" fmla="*/ 0 h 917190"/>
                        <a:gd name="connsiteX0" fmla="*/ 1553144 w 1578544"/>
                        <a:gd name="connsiteY0" fmla="*/ 0 h 917190"/>
                        <a:gd name="connsiteX1" fmla="*/ 1578544 w 1578544"/>
                        <a:gd name="connsiteY1" fmla="*/ 677809 h 917190"/>
                        <a:gd name="connsiteX2" fmla="*/ 1523274 w 1578544"/>
                        <a:gd name="connsiteY2" fmla="*/ 680373 h 917190"/>
                        <a:gd name="connsiteX3" fmla="*/ 53455 w 1578544"/>
                        <a:gd name="connsiteY3" fmla="*/ 798478 h 917190"/>
                        <a:gd name="connsiteX4" fmla="*/ 97322 w 1578544"/>
                        <a:gd name="connsiteY4" fmla="*/ 386185 h 917190"/>
                        <a:gd name="connsiteX5" fmla="*/ 411793 w 1578544"/>
                        <a:gd name="connsiteY5" fmla="*/ 227819 h 917190"/>
                        <a:gd name="connsiteX6" fmla="*/ 1427938 w 1578544"/>
                        <a:gd name="connsiteY6" fmla="*/ 45110 h 917190"/>
                        <a:gd name="connsiteX7" fmla="*/ 1553144 w 1578544"/>
                        <a:gd name="connsiteY7" fmla="*/ 0 h 917190"/>
                        <a:gd name="connsiteX0" fmla="*/ 1553144 w 1578544"/>
                        <a:gd name="connsiteY0" fmla="*/ 0 h 899087"/>
                        <a:gd name="connsiteX1" fmla="*/ 1578544 w 1578544"/>
                        <a:gd name="connsiteY1" fmla="*/ 677809 h 899087"/>
                        <a:gd name="connsiteX2" fmla="*/ 1523274 w 1578544"/>
                        <a:gd name="connsiteY2" fmla="*/ 680373 h 899087"/>
                        <a:gd name="connsiteX3" fmla="*/ 53455 w 1578544"/>
                        <a:gd name="connsiteY3" fmla="*/ 798478 h 899087"/>
                        <a:gd name="connsiteX4" fmla="*/ 97322 w 1578544"/>
                        <a:gd name="connsiteY4" fmla="*/ 386185 h 899087"/>
                        <a:gd name="connsiteX5" fmla="*/ 411793 w 1578544"/>
                        <a:gd name="connsiteY5" fmla="*/ 227819 h 899087"/>
                        <a:gd name="connsiteX6" fmla="*/ 1427938 w 1578544"/>
                        <a:gd name="connsiteY6" fmla="*/ 45110 h 899087"/>
                        <a:gd name="connsiteX7" fmla="*/ 1553144 w 1578544"/>
                        <a:gd name="connsiteY7" fmla="*/ 0 h 899087"/>
                        <a:gd name="connsiteX0" fmla="*/ 1553144 w 1578544"/>
                        <a:gd name="connsiteY0" fmla="*/ 0 h 902098"/>
                        <a:gd name="connsiteX1" fmla="*/ 1578544 w 1578544"/>
                        <a:gd name="connsiteY1" fmla="*/ 677809 h 902098"/>
                        <a:gd name="connsiteX2" fmla="*/ 1523274 w 1578544"/>
                        <a:gd name="connsiteY2" fmla="*/ 680373 h 902098"/>
                        <a:gd name="connsiteX3" fmla="*/ 53455 w 1578544"/>
                        <a:gd name="connsiteY3" fmla="*/ 798478 h 902098"/>
                        <a:gd name="connsiteX4" fmla="*/ 97322 w 1578544"/>
                        <a:gd name="connsiteY4" fmla="*/ 386185 h 902098"/>
                        <a:gd name="connsiteX5" fmla="*/ 411793 w 1578544"/>
                        <a:gd name="connsiteY5" fmla="*/ 227819 h 902098"/>
                        <a:gd name="connsiteX6" fmla="*/ 1427938 w 1578544"/>
                        <a:gd name="connsiteY6" fmla="*/ 45110 h 902098"/>
                        <a:gd name="connsiteX7" fmla="*/ 1553144 w 1578544"/>
                        <a:gd name="connsiteY7" fmla="*/ 0 h 902098"/>
                        <a:gd name="connsiteX0" fmla="*/ 1553144 w 1578544"/>
                        <a:gd name="connsiteY0" fmla="*/ 0 h 906620"/>
                        <a:gd name="connsiteX1" fmla="*/ 1578544 w 1578544"/>
                        <a:gd name="connsiteY1" fmla="*/ 677809 h 906620"/>
                        <a:gd name="connsiteX2" fmla="*/ 1523274 w 1578544"/>
                        <a:gd name="connsiteY2" fmla="*/ 680373 h 906620"/>
                        <a:gd name="connsiteX3" fmla="*/ 53455 w 1578544"/>
                        <a:gd name="connsiteY3" fmla="*/ 798478 h 906620"/>
                        <a:gd name="connsiteX4" fmla="*/ 97322 w 1578544"/>
                        <a:gd name="connsiteY4" fmla="*/ 386185 h 906620"/>
                        <a:gd name="connsiteX5" fmla="*/ 411793 w 1578544"/>
                        <a:gd name="connsiteY5" fmla="*/ 227819 h 906620"/>
                        <a:gd name="connsiteX6" fmla="*/ 1427938 w 1578544"/>
                        <a:gd name="connsiteY6" fmla="*/ 45110 h 906620"/>
                        <a:gd name="connsiteX7" fmla="*/ 1553144 w 1578544"/>
                        <a:gd name="connsiteY7" fmla="*/ 0 h 906620"/>
                        <a:gd name="connsiteX0" fmla="*/ 1553144 w 1578544"/>
                        <a:gd name="connsiteY0" fmla="*/ 0 h 924767"/>
                        <a:gd name="connsiteX1" fmla="*/ 1578544 w 1578544"/>
                        <a:gd name="connsiteY1" fmla="*/ 677809 h 924767"/>
                        <a:gd name="connsiteX2" fmla="*/ 1523274 w 1578544"/>
                        <a:gd name="connsiteY2" fmla="*/ 680373 h 924767"/>
                        <a:gd name="connsiteX3" fmla="*/ 53455 w 1578544"/>
                        <a:gd name="connsiteY3" fmla="*/ 798478 h 924767"/>
                        <a:gd name="connsiteX4" fmla="*/ 97322 w 1578544"/>
                        <a:gd name="connsiteY4" fmla="*/ 386185 h 924767"/>
                        <a:gd name="connsiteX5" fmla="*/ 411793 w 1578544"/>
                        <a:gd name="connsiteY5" fmla="*/ 227819 h 924767"/>
                        <a:gd name="connsiteX6" fmla="*/ 1427938 w 1578544"/>
                        <a:gd name="connsiteY6" fmla="*/ 45110 h 924767"/>
                        <a:gd name="connsiteX7" fmla="*/ 1553144 w 1578544"/>
                        <a:gd name="connsiteY7" fmla="*/ 0 h 924767"/>
                        <a:gd name="connsiteX0" fmla="*/ 1553144 w 1578544"/>
                        <a:gd name="connsiteY0" fmla="*/ 0 h 912661"/>
                        <a:gd name="connsiteX1" fmla="*/ 1578544 w 1578544"/>
                        <a:gd name="connsiteY1" fmla="*/ 677809 h 912661"/>
                        <a:gd name="connsiteX2" fmla="*/ 1523274 w 1578544"/>
                        <a:gd name="connsiteY2" fmla="*/ 680373 h 912661"/>
                        <a:gd name="connsiteX3" fmla="*/ 53455 w 1578544"/>
                        <a:gd name="connsiteY3" fmla="*/ 798478 h 912661"/>
                        <a:gd name="connsiteX4" fmla="*/ 97322 w 1578544"/>
                        <a:gd name="connsiteY4" fmla="*/ 386185 h 912661"/>
                        <a:gd name="connsiteX5" fmla="*/ 411793 w 1578544"/>
                        <a:gd name="connsiteY5" fmla="*/ 227819 h 912661"/>
                        <a:gd name="connsiteX6" fmla="*/ 1427938 w 1578544"/>
                        <a:gd name="connsiteY6" fmla="*/ 45110 h 912661"/>
                        <a:gd name="connsiteX7" fmla="*/ 1553144 w 1578544"/>
                        <a:gd name="connsiteY7" fmla="*/ 0 h 912661"/>
                        <a:gd name="connsiteX0" fmla="*/ 1553146 w 1578544"/>
                        <a:gd name="connsiteY0" fmla="*/ 0 h 909197"/>
                        <a:gd name="connsiteX1" fmla="*/ 1578544 w 1578544"/>
                        <a:gd name="connsiteY1" fmla="*/ 674345 h 909197"/>
                        <a:gd name="connsiteX2" fmla="*/ 1523274 w 1578544"/>
                        <a:gd name="connsiteY2" fmla="*/ 676909 h 909197"/>
                        <a:gd name="connsiteX3" fmla="*/ 53455 w 1578544"/>
                        <a:gd name="connsiteY3" fmla="*/ 795014 h 909197"/>
                        <a:gd name="connsiteX4" fmla="*/ 97322 w 1578544"/>
                        <a:gd name="connsiteY4" fmla="*/ 382721 h 909197"/>
                        <a:gd name="connsiteX5" fmla="*/ 411793 w 1578544"/>
                        <a:gd name="connsiteY5" fmla="*/ 224355 h 909197"/>
                        <a:gd name="connsiteX6" fmla="*/ 1427938 w 1578544"/>
                        <a:gd name="connsiteY6" fmla="*/ 41646 h 909197"/>
                        <a:gd name="connsiteX7" fmla="*/ 1553146 w 1578544"/>
                        <a:gd name="connsiteY7" fmla="*/ 0 h 909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78544" h="909197">
                          <a:moveTo>
                            <a:pt x="1553146" y="0"/>
                          </a:moveTo>
                          <a:lnTo>
                            <a:pt x="1578544" y="674345"/>
                          </a:lnTo>
                          <a:lnTo>
                            <a:pt x="1523274" y="676909"/>
                          </a:lnTo>
                          <a:cubicBezTo>
                            <a:pt x="1068442" y="722598"/>
                            <a:pt x="250072" y="1091337"/>
                            <a:pt x="53455" y="795014"/>
                          </a:cubicBezTo>
                          <a:cubicBezTo>
                            <a:pt x="-37072" y="609898"/>
                            <a:pt x="-6074" y="478667"/>
                            <a:pt x="97322" y="382721"/>
                          </a:cubicBezTo>
                          <a:cubicBezTo>
                            <a:pt x="202146" y="301357"/>
                            <a:pt x="278394" y="267619"/>
                            <a:pt x="411793" y="224355"/>
                          </a:cubicBezTo>
                          <a:cubicBezTo>
                            <a:pt x="723375" y="130025"/>
                            <a:pt x="1144590" y="100354"/>
                            <a:pt x="1427938" y="41646"/>
                          </a:cubicBezTo>
                          <a:lnTo>
                            <a:pt x="1553146" y="0"/>
                          </a:lnTo>
                          <a:close/>
                        </a:path>
                      </a:pathLst>
                    </a:custGeom>
                    <a:solidFill>
                      <a:srgbClr val="F3A87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655" name="Round Same Side Corner Rectangle 654"/>
                  <p:cNvSpPr/>
                  <p:nvPr/>
                </p:nvSpPr>
                <p:spPr>
                  <a:xfrm rot="20800528">
                    <a:off x="4105275" y="1600199"/>
                    <a:ext cx="400050" cy="43815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6" name="Round Same Side Corner Rectangle 655"/>
                  <p:cNvSpPr/>
                  <p:nvPr/>
                </p:nvSpPr>
                <p:spPr>
                  <a:xfrm rot="20347182">
                    <a:off x="5320783" y="395900"/>
                    <a:ext cx="100938" cy="25849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57" name="Round Same Side Corner Rectangle 656"/>
                  <p:cNvSpPr/>
                  <p:nvPr/>
                </p:nvSpPr>
                <p:spPr>
                  <a:xfrm rot="21111102">
                    <a:off x="5828794" y="433607"/>
                    <a:ext cx="56181" cy="22713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44" name="Group 643"/>
              <p:cNvGrpSpPr/>
              <p:nvPr/>
            </p:nvGrpSpPr>
            <p:grpSpPr>
              <a:xfrm flipH="1">
                <a:off x="6179652" y="4946388"/>
                <a:ext cx="532628" cy="1916009"/>
                <a:chOff x="4181082" y="4273243"/>
                <a:chExt cx="543334" cy="1954521"/>
              </a:xfrm>
            </p:grpSpPr>
            <p:sp>
              <p:nvSpPr>
                <p:cNvPr id="645" name="Rectangle 644"/>
                <p:cNvSpPr/>
                <p:nvPr/>
              </p:nvSpPr>
              <p:spPr>
                <a:xfrm rot="16199510" flipH="1">
                  <a:off x="4392706" y="4081520"/>
                  <a:ext cx="120056" cy="50350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46" name="Group 645"/>
                <p:cNvGrpSpPr/>
                <p:nvPr/>
              </p:nvGrpSpPr>
              <p:grpSpPr>
                <a:xfrm>
                  <a:off x="4181082" y="4320535"/>
                  <a:ext cx="543334" cy="1907229"/>
                  <a:chOff x="4181082" y="4320535"/>
                  <a:chExt cx="543334" cy="1907229"/>
                </a:xfrm>
              </p:grpSpPr>
              <p:sp>
                <p:nvSpPr>
                  <p:cNvPr id="647" name="Freeform 646"/>
                  <p:cNvSpPr/>
                  <p:nvPr/>
                </p:nvSpPr>
                <p:spPr>
                  <a:xfrm rot="16199510" flipH="1">
                    <a:off x="3499134" y="5002483"/>
                    <a:ext cx="1907229" cy="543334"/>
                  </a:xfrm>
                  <a:custGeom>
                    <a:avLst/>
                    <a:gdLst>
                      <a:gd name="connsiteX0" fmla="*/ 0 w 1104275"/>
                      <a:gd name="connsiteY0" fmla="*/ 0 h 977497"/>
                      <a:gd name="connsiteX1" fmla="*/ 162536 w 1104275"/>
                      <a:gd name="connsiteY1" fmla="*/ 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20"/>
                      <a:gd name="connsiteY0" fmla="*/ 0 h 977497"/>
                      <a:gd name="connsiteX1" fmla="*/ 1113020 w 1113020"/>
                      <a:gd name="connsiteY1" fmla="*/ 28667 h 977497"/>
                      <a:gd name="connsiteX2" fmla="*/ 1104275 w 1113020"/>
                      <a:gd name="connsiteY2" fmla="*/ 977497 h 977497"/>
                      <a:gd name="connsiteX3" fmla="*/ 0 w 1113020"/>
                      <a:gd name="connsiteY3" fmla="*/ 977496 h 977497"/>
                      <a:gd name="connsiteX4" fmla="*/ 0 w 1113020"/>
                      <a:gd name="connsiteY4" fmla="*/ 0 h 977497"/>
                      <a:gd name="connsiteX0" fmla="*/ 0 w 1104275"/>
                      <a:gd name="connsiteY0" fmla="*/ 0 h 977497"/>
                      <a:gd name="connsiteX1" fmla="*/ 1074615 w 1104275"/>
                      <a:gd name="connsiteY1" fmla="*/ 947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18"/>
                      <a:gd name="connsiteY0" fmla="*/ 0 h 977497"/>
                      <a:gd name="connsiteX1" fmla="*/ 1113018 w 1113018"/>
                      <a:gd name="connsiteY1" fmla="*/ 9464 h 977497"/>
                      <a:gd name="connsiteX2" fmla="*/ 1104275 w 1113018"/>
                      <a:gd name="connsiteY2" fmla="*/ 977497 h 977497"/>
                      <a:gd name="connsiteX3" fmla="*/ 0 w 1113018"/>
                      <a:gd name="connsiteY3" fmla="*/ 977496 h 977497"/>
                      <a:gd name="connsiteX4" fmla="*/ 0 w 1113018"/>
                      <a:gd name="connsiteY4" fmla="*/ 0 h 977497"/>
                      <a:gd name="connsiteX0" fmla="*/ 0 w 1104625"/>
                      <a:gd name="connsiteY0" fmla="*/ 0 h 977497"/>
                      <a:gd name="connsiteX1" fmla="*/ 1093817 w 1104625"/>
                      <a:gd name="connsiteY1" fmla="*/ 9467 h 977497"/>
                      <a:gd name="connsiteX2" fmla="*/ 1104275 w 1104625"/>
                      <a:gd name="connsiteY2" fmla="*/ 977497 h 977497"/>
                      <a:gd name="connsiteX3" fmla="*/ 0 w 1104625"/>
                      <a:gd name="connsiteY3" fmla="*/ 977496 h 977497"/>
                      <a:gd name="connsiteX4" fmla="*/ 0 w 1104625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3 w 1104972"/>
                      <a:gd name="connsiteY1" fmla="*/ 6139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11710"/>
                      <a:gd name="connsiteY0" fmla="*/ 0 h 977497"/>
                      <a:gd name="connsiteX1" fmla="*/ 1111710 w 1111710"/>
                      <a:gd name="connsiteY1" fmla="*/ 2812 h 977497"/>
                      <a:gd name="connsiteX2" fmla="*/ 1104275 w 1111710"/>
                      <a:gd name="connsiteY2" fmla="*/ 977497 h 977497"/>
                      <a:gd name="connsiteX3" fmla="*/ 0 w 1111710"/>
                      <a:gd name="connsiteY3" fmla="*/ 977496 h 977497"/>
                      <a:gd name="connsiteX4" fmla="*/ 0 w 1111710"/>
                      <a:gd name="connsiteY4" fmla="*/ 0 h 977497"/>
                      <a:gd name="connsiteX0" fmla="*/ 0 w 1111710"/>
                      <a:gd name="connsiteY0" fmla="*/ 0 h 977496"/>
                      <a:gd name="connsiteX1" fmla="*/ 1111710 w 1111710"/>
                      <a:gd name="connsiteY1" fmla="*/ 2812 h 977496"/>
                      <a:gd name="connsiteX2" fmla="*/ 1110240 w 1111710"/>
                      <a:gd name="connsiteY2" fmla="*/ 977495 h 977496"/>
                      <a:gd name="connsiteX3" fmla="*/ 0 w 1111710"/>
                      <a:gd name="connsiteY3" fmla="*/ 977496 h 977496"/>
                      <a:gd name="connsiteX4" fmla="*/ 0 w 1111710"/>
                      <a:gd name="connsiteY4" fmla="*/ 0 h 977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1710" h="977496">
                        <a:moveTo>
                          <a:pt x="0" y="0"/>
                        </a:moveTo>
                        <a:lnTo>
                          <a:pt x="1111710" y="2812"/>
                        </a:lnTo>
                        <a:cubicBezTo>
                          <a:pt x="1108796" y="325490"/>
                          <a:pt x="1113154" y="654817"/>
                          <a:pt x="1110240" y="977495"/>
                        </a:cubicBezTo>
                        <a:lnTo>
                          <a:pt x="0" y="977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48" name="Group 647"/>
                  <p:cNvGrpSpPr/>
                  <p:nvPr/>
                </p:nvGrpSpPr>
                <p:grpSpPr>
                  <a:xfrm>
                    <a:off x="4262434" y="4405311"/>
                    <a:ext cx="90494" cy="202410"/>
                    <a:chOff x="3876672" y="4424361"/>
                    <a:chExt cx="90494" cy="202410"/>
                  </a:xfrm>
                </p:grpSpPr>
                <p:sp>
                  <p:nvSpPr>
                    <p:cNvPr id="649" name="Oval 648"/>
                    <p:cNvSpPr/>
                    <p:nvPr/>
                  </p:nvSpPr>
                  <p:spPr>
                    <a:xfrm>
                      <a:off x="3876672" y="4424361"/>
                      <a:ext cx="90494" cy="90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50" name="Oval 649"/>
                    <p:cNvSpPr/>
                    <p:nvPr/>
                  </p:nvSpPr>
                  <p:spPr>
                    <a:xfrm>
                      <a:off x="3876672" y="4536279"/>
                      <a:ext cx="90494" cy="90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613" name="Group 612"/>
            <p:cNvGrpSpPr/>
            <p:nvPr/>
          </p:nvGrpSpPr>
          <p:grpSpPr>
            <a:xfrm flipH="1">
              <a:off x="7726895" y="4751753"/>
              <a:ext cx="1223711" cy="2110644"/>
              <a:chOff x="1037692" y="4539833"/>
              <a:chExt cx="1248308" cy="2153068"/>
            </a:xfrm>
          </p:grpSpPr>
          <p:grpSp>
            <p:nvGrpSpPr>
              <p:cNvPr id="614" name="Group 613"/>
              <p:cNvGrpSpPr/>
              <p:nvPr/>
            </p:nvGrpSpPr>
            <p:grpSpPr>
              <a:xfrm>
                <a:off x="1037692" y="4539833"/>
                <a:ext cx="1248308" cy="1384654"/>
                <a:chOff x="-200257" y="4371483"/>
                <a:chExt cx="1515216" cy="1680714"/>
              </a:xfrm>
            </p:grpSpPr>
            <p:sp>
              <p:nvSpPr>
                <p:cNvPr id="622" name="Freeform 621"/>
                <p:cNvSpPr/>
                <p:nvPr/>
              </p:nvSpPr>
              <p:spPr>
                <a:xfrm rot="4284372">
                  <a:off x="602385" y="5002406"/>
                  <a:ext cx="281824" cy="185703"/>
                </a:xfrm>
                <a:custGeom>
                  <a:avLst/>
                  <a:gdLst>
                    <a:gd name="connsiteX0" fmla="*/ 676966 w 676966"/>
                    <a:gd name="connsiteY0" fmla="*/ 50768 h 448965"/>
                    <a:gd name="connsiteX1" fmla="*/ 631905 w 676966"/>
                    <a:gd name="connsiteY1" fmla="*/ 68657 h 448965"/>
                    <a:gd name="connsiteX2" fmla="*/ 308148 w 676966"/>
                    <a:gd name="connsiteY2" fmla="*/ 426365 h 448965"/>
                    <a:gd name="connsiteX3" fmla="*/ 43216 w 676966"/>
                    <a:gd name="connsiteY3" fmla="*/ 448965 h 448965"/>
                    <a:gd name="connsiteX4" fmla="*/ 16992 w 676966"/>
                    <a:gd name="connsiteY4" fmla="*/ 430787 h 448965"/>
                    <a:gd name="connsiteX5" fmla="*/ 12058 w 676966"/>
                    <a:gd name="connsiteY5" fmla="*/ 358198 h 448965"/>
                    <a:gd name="connsiteX6" fmla="*/ 231296 w 676966"/>
                    <a:gd name="connsiteY6" fmla="*/ 12079 h 448965"/>
                    <a:gd name="connsiteX7" fmla="*/ 239310 w 676966"/>
                    <a:gd name="connsiteY7" fmla="*/ 0 h 448965"/>
                    <a:gd name="connsiteX8" fmla="*/ 676966 w 676966"/>
                    <a:gd name="connsiteY8" fmla="*/ 50768 h 448965"/>
                    <a:gd name="connsiteX0" fmla="*/ 676966 w 676966"/>
                    <a:gd name="connsiteY0" fmla="*/ 50768 h 448965"/>
                    <a:gd name="connsiteX1" fmla="*/ 308148 w 676966"/>
                    <a:gd name="connsiteY1" fmla="*/ 426365 h 448965"/>
                    <a:gd name="connsiteX2" fmla="*/ 43216 w 676966"/>
                    <a:gd name="connsiteY2" fmla="*/ 448965 h 448965"/>
                    <a:gd name="connsiteX3" fmla="*/ 16992 w 676966"/>
                    <a:gd name="connsiteY3" fmla="*/ 430787 h 448965"/>
                    <a:gd name="connsiteX4" fmla="*/ 12058 w 676966"/>
                    <a:gd name="connsiteY4" fmla="*/ 358198 h 448965"/>
                    <a:gd name="connsiteX5" fmla="*/ 231296 w 676966"/>
                    <a:gd name="connsiteY5" fmla="*/ 12079 h 448965"/>
                    <a:gd name="connsiteX6" fmla="*/ 239310 w 676966"/>
                    <a:gd name="connsiteY6" fmla="*/ 0 h 448965"/>
                    <a:gd name="connsiteX7" fmla="*/ 676966 w 676966"/>
                    <a:gd name="connsiteY7" fmla="*/ 50768 h 448965"/>
                    <a:gd name="connsiteX0" fmla="*/ 681351 w 681351"/>
                    <a:gd name="connsiteY0" fmla="*/ 52243 h 448965"/>
                    <a:gd name="connsiteX1" fmla="*/ 308148 w 681351"/>
                    <a:gd name="connsiteY1" fmla="*/ 426365 h 448965"/>
                    <a:gd name="connsiteX2" fmla="*/ 43216 w 681351"/>
                    <a:gd name="connsiteY2" fmla="*/ 448965 h 448965"/>
                    <a:gd name="connsiteX3" fmla="*/ 16992 w 681351"/>
                    <a:gd name="connsiteY3" fmla="*/ 430787 h 448965"/>
                    <a:gd name="connsiteX4" fmla="*/ 12058 w 681351"/>
                    <a:gd name="connsiteY4" fmla="*/ 358198 h 448965"/>
                    <a:gd name="connsiteX5" fmla="*/ 231296 w 681351"/>
                    <a:gd name="connsiteY5" fmla="*/ 12079 h 448965"/>
                    <a:gd name="connsiteX6" fmla="*/ 239310 w 681351"/>
                    <a:gd name="connsiteY6" fmla="*/ 0 h 448965"/>
                    <a:gd name="connsiteX7" fmla="*/ 681351 w 681351"/>
                    <a:gd name="connsiteY7" fmla="*/ 52243 h 448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81351" h="448965">
                      <a:moveTo>
                        <a:pt x="681351" y="52243"/>
                      </a:moveTo>
                      <a:lnTo>
                        <a:pt x="308148" y="426365"/>
                      </a:lnTo>
                      <a:lnTo>
                        <a:pt x="43216" y="448965"/>
                      </a:lnTo>
                      <a:lnTo>
                        <a:pt x="16992" y="430787"/>
                      </a:lnTo>
                      <a:cubicBezTo>
                        <a:pt x="-4111" y="408924"/>
                        <a:pt x="-5326" y="380610"/>
                        <a:pt x="12058" y="358198"/>
                      </a:cubicBezTo>
                      <a:cubicBezTo>
                        <a:pt x="52909" y="273656"/>
                        <a:pt x="150993" y="131444"/>
                        <a:pt x="231296" y="12079"/>
                      </a:cubicBezTo>
                      <a:lnTo>
                        <a:pt x="239310" y="0"/>
                      </a:lnTo>
                      <a:lnTo>
                        <a:pt x="681351" y="52243"/>
                      </a:lnTo>
                      <a:close/>
                    </a:path>
                  </a:pathLst>
                </a:custGeom>
                <a:solidFill>
                  <a:srgbClr val="F3A87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23" name="Group 622"/>
                <p:cNvGrpSpPr/>
                <p:nvPr/>
              </p:nvGrpSpPr>
              <p:grpSpPr>
                <a:xfrm>
                  <a:off x="-200257" y="4371483"/>
                  <a:ext cx="989564" cy="1003802"/>
                  <a:chOff x="1774969" y="-611603"/>
                  <a:chExt cx="3283687" cy="3330935"/>
                </a:xfrm>
              </p:grpSpPr>
              <p:grpSp>
                <p:nvGrpSpPr>
                  <p:cNvPr id="631" name="Group 630"/>
                  <p:cNvGrpSpPr/>
                  <p:nvPr/>
                </p:nvGrpSpPr>
                <p:grpSpPr>
                  <a:xfrm rot="6390562">
                    <a:off x="3097807" y="-38270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640" name="Rectangle 639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1" name="Freeform 640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42" name="Freeform 641"/>
                    <p:cNvSpPr/>
                    <p:nvPr/>
                  </p:nvSpPr>
                  <p:spPr>
                    <a:xfrm rot="8818876" flipH="1">
                      <a:off x="6473258" y="3533735"/>
                      <a:ext cx="623522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2" name="Group 631"/>
                  <p:cNvGrpSpPr/>
                  <p:nvPr/>
                </p:nvGrpSpPr>
                <p:grpSpPr>
                  <a:xfrm rot="3543231">
                    <a:off x="2097800" y="363307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637" name="Rectangle 636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8" name="Freeform 637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9" name="Freeform 638"/>
                    <p:cNvSpPr/>
                    <p:nvPr/>
                  </p:nvSpPr>
                  <p:spPr>
                    <a:xfrm rot="14513538" flipH="1">
                      <a:off x="6473260" y="3533736"/>
                      <a:ext cx="623522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633" name="Group 632"/>
                  <p:cNvGrpSpPr/>
                  <p:nvPr/>
                </p:nvGrpSpPr>
                <p:grpSpPr>
                  <a:xfrm rot="371815">
                    <a:off x="1774969" y="1331816"/>
                    <a:ext cx="2534182" cy="1387516"/>
                    <a:chOff x="4771622" y="2945883"/>
                    <a:chExt cx="4026796" cy="2204752"/>
                  </a:xfrm>
                </p:grpSpPr>
                <p:sp>
                  <p:nvSpPr>
                    <p:cNvPr id="634" name="Rectangle 633"/>
                    <p:cNvSpPr/>
                    <p:nvPr/>
                  </p:nvSpPr>
                  <p:spPr>
                    <a:xfrm>
                      <a:off x="4771622" y="2945883"/>
                      <a:ext cx="4026796" cy="2204752"/>
                    </a:xfrm>
                    <a:prstGeom prst="rect">
                      <a:avLst/>
                    </a:prstGeom>
                    <a:solidFill>
                      <a:srgbClr val="578A14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5" name="Freeform 634"/>
                    <p:cNvSpPr/>
                    <p:nvPr/>
                  </p:nvSpPr>
                  <p:spPr>
                    <a:xfrm>
                      <a:off x="4950499" y="3111875"/>
                      <a:ext cx="3669043" cy="1872768"/>
                    </a:xfrm>
                    <a:custGeom>
                      <a:avLst/>
                      <a:gdLst>
                        <a:gd name="connsiteX0" fmla="*/ 284181 w 5679583"/>
                        <a:gd name="connsiteY0" fmla="*/ 0 h 2898998"/>
                        <a:gd name="connsiteX1" fmla="*/ 5395022 w 5679583"/>
                        <a:gd name="connsiteY1" fmla="*/ 0 h 2898998"/>
                        <a:gd name="connsiteX2" fmla="*/ 5398013 w 5679583"/>
                        <a:gd name="connsiteY2" fmla="*/ 29678 h 2898998"/>
                        <a:gd name="connsiteX3" fmla="*/ 5635193 w 5679583"/>
                        <a:gd name="connsiteY3" fmla="*/ 266858 h 2898998"/>
                        <a:gd name="connsiteX4" fmla="*/ 5679583 w 5679583"/>
                        <a:gd name="connsiteY4" fmla="*/ 271333 h 2898998"/>
                        <a:gd name="connsiteX5" fmla="*/ 5679583 w 5679583"/>
                        <a:gd name="connsiteY5" fmla="*/ 2638063 h 2898998"/>
                        <a:gd name="connsiteX6" fmla="*/ 5649789 w 5679583"/>
                        <a:gd name="connsiteY6" fmla="*/ 2641066 h 2898998"/>
                        <a:gd name="connsiteX7" fmla="*/ 5412609 w 5679583"/>
                        <a:gd name="connsiteY7" fmla="*/ 2878246 h 2898998"/>
                        <a:gd name="connsiteX8" fmla="*/ 5410517 w 5679583"/>
                        <a:gd name="connsiteY8" fmla="*/ 2898998 h 2898998"/>
                        <a:gd name="connsiteX9" fmla="*/ 253107 w 5679583"/>
                        <a:gd name="connsiteY9" fmla="*/ 2898998 h 2898998"/>
                        <a:gd name="connsiteX10" fmla="*/ 250375 w 5679583"/>
                        <a:gd name="connsiteY10" fmla="*/ 2871896 h 2898998"/>
                        <a:gd name="connsiteX11" fmla="*/ 13195 w 5679583"/>
                        <a:gd name="connsiteY11" fmla="*/ 2634716 h 2898998"/>
                        <a:gd name="connsiteX12" fmla="*/ 0 w 5679583"/>
                        <a:gd name="connsiteY12" fmla="*/ 2633386 h 2898998"/>
                        <a:gd name="connsiteX13" fmla="*/ 0 w 5679583"/>
                        <a:gd name="connsiteY13" fmla="*/ 280723 h 2898998"/>
                        <a:gd name="connsiteX14" fmla="*/ 43049 w 5679583"/>
                        <a:gd name="connsiteY14" fmla="*/ 276383 h 2898998"/>
                        <a:gd name="connsiteX15" fmla="*/ 280229 w 5679583"/>
                        <a:gd name="connsiteY15" fmla="*/ 39203 h 2898998"/>
                        <a:gd name="connsiteX16" fmla="*/ 284181 w 5679583"/>
                        <a:gd name="connsiteY16" fmla="*/ 0 h 2898998"/>
                        <a:gd name="connsiteX17" fmla="*/ 2842296 w 5679583"/>
                        <a:gd name="connsiteY17" fmla="*/ 450850 h 2898998"/>
                        <a:gd name="connsiteX18" fmla="*/ 1864396 w 5679583"/>
                        <a:gd name="connsiteY18" fmla="*/ 1428750 h 2898998"/>
                        <a:gd name="connsiteX19" fmla="*/ 2842296 w 5679583"/>
                        <a:gd name="connsiteY19" fmla="*/ 2406650 h 2898998"/>
                        <a:gd name="connsiteX20" fmla="*/ 3820196 w 5679583"/>
                        <a:gd name="connsiteY20" fmla="*/ 1428750 h 2898998"/>
                        <a:gd name="connsiteX21" fmla="*/ 2842296 w 5679583"/>
                        <a:gd name="connsiteY21" fmla="*/ 450850 h 2898998"/>
                        <a:gd name="connsiteX22" fmla="*/ 4759996 w 5679583"/>
                        <a:gd name="connsiteY22" fmla="*/ 1162050 h 2898998"/>
                        <a:gd name="connsiteX23" fmla="*/ 4455196 w 5679583"/>
                        <a:gd name="connsiteY23" fmla="*/ 1466850 h 2898998"/>
                        <a:gd name="connsiteX24" fmla="*/ 4759996 w 5679583"/>
                        <a:gd name="connsiteY24" fmla="*/ 1771650 h 2898998"/>
                        <a:gd name="connsiteX25" fmla="*/ 5064796 w 5679583"/>
                        <a:gd name="connsiteY25" fmla="*/ 1466850 h 2898998"/>
                        <a:gd name="connsiteX26" fmla="*/ 4759996 w 5679583"/>
                        <a:gd name="connsiteY26" fmla="*/ 1162050 h 2898998"/>
                        <a:gd name="connsiteX27" fmla="*/ 924596 w 5679583"/>
                        <a:gd name="connsiteY27" fmla="*/ 1162050 h 2898998"/>
                        <a:gd name="connsiteX28" fmla="*/ 619796 w 5679583"/>
                        <a:gd name="connsiteY28" fmla="*/ 1466850 h 2898998"/>
                        <a:gd name="connsiteX29" fmla="*/ 924596 w 5679583"/>
                        <a:gd name="connsiteY29" fmla="*/ 1771650 h 2898998"/>
                        <a:gd name="connsiteX30" fmla="*/ 1229396 w 5679583"/>
                        <a:gd name="connsiteY30" fmla="*/ 1466850 h 2898998"/>
                        <a:gd name="connsiteX31" fmla="*/ 924596 w 5679583"/>
                        <a:gd name="connsiteY31" fmla="*/ 1162050 h 2898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5679583" h="2898998">
                          <a:moveTo>
                            <a:pt x="284181" y="0"/>
                          </a:moveTo>
                          <a:lnTo>
                            <a:pt x="5395022" y="0"/>
                          </a:lnTo>
                          <a:lnTo>
                            <a:pt x="5398013" y="29678"/>
                          </a:lnTo>
                          <a:cubicBezTo>
                            <a:pt x="5422375" y="148728"/>
                            <a:pt x="5516143" y="242496"/>
                            <a:pt x="5635193" y="266858"/>
                          </a:cubicBezTo>
                          <a:lnTo>
                            <a:pt x="5679583" y="271333"/>
                          </a:lnTo>
                          <a:lnTo>
                            <a:pt x="5679583" y="2638063"/>
                          </a:lnTo>
                          <a:lnTo>
                            <a:pt x="5649789" y="2641066"/>
                          </a:lnTo>
                          <a:cubicBezTo>
                            <a:pt x="5530739" y="2665428"/>
                            <a:pt x="5436971" y="2759196"/>
                            <a:pt x="5412609" y="2878246"/>
                          </a:cubicBezTo>
                          <a:lnTo>
                            <a:pt x="5410517" y="2898998"/>
                          </a:lnTo>
                          <a:lnTo>
                            <a:pt x="253107" y="2898998"/>
                          </a:lnTo>
                          <a:lnTo>
                            <a:pt x="250375" y="2871896"/>
                          </a:lnTo>
                          <a:cubicBezTo>
                            <a:pt x="226013" y="2752846"/>
                            <a:pt x="132245" y="2659078"/>
                            <a:pt x="13195" y="2634716"/>
                          </a:cubicBezTo>
                          <a:lnTo>
                            <a:pt x="0" y="2633386"/>
                          </a:lnTo>
                          <a:lnTo>
                            <a:pt x="0" y="280723"/>
                          </a:lnTo>
                          <a:lnTo>
                            <a:pt x="43049" y="276383"/>
                          </a:lnTo>
                          <a:cubicBezTo>
                            <a:pt x="162099" y="252021"/>
                            <a:pt x="255867" y="158253"/>
                            <a:pt x="280229" y="39203"/>
                          </a:cubicBezTo>
                          <a:lnTo>
                            <a:pt x="284181" y="0"/>
                          </a:lnTo>
                          <a:close/>
                          <a:moveTo>
                            <a:pt x="2842296" y="450850"/>
                          </a:moveTo>
                          <a:cubicBezTo>
                            <a:pt x="2302217" y="450850"/>
                            <a:pt x="1864396" y="888671"/>
                            <a:pt x="1864396" y="1428750"/>
                          </a:cubicBezTo>
                          <a:cubicBezTo>
                            <a:pt x="1864396" y="1968829"/>
                            <a:pt x="2302217" y="2406650"/>
                            <a:pt x="2842296" y="2406650"/>
                          </a:cubicBezTo>
                          <a:cubicBezTo>
                            <a:pt x="3382375" y="2406650"/>
                            <a:pt x="3820196" y="1968829"/>
                            <a:pt x="3820196" y="1428750"/>
                          </a:cubicBezTo>
                          <a:cubicBezTo>
                            <a:pt x="3820196" y="888671"/>
                            <a:pt x="3382375" y="450850"/>
                            <a:pt x="2842296" y="450850"/>
                          </a:cubicBezTo>
                          <a:close/>
                          <a:moveTo>
                            <a:pt x="4759996" y="1162050"/>
                          </a:moveTo>
                          <a:cubicBezTo>
                            <a:pt x="4591660" y="1162050"/>
                            <a:pt x="4455196" y="1298514"/>
                            <a:pt x="4455196" y="1466850"/>
                          </a:cubicBezTo>
                          <a:cubicBezTo>
                            <a:pt x="4455196" y="1635186"/>
                            <a:pt x="4591660" y="1771650"/>
                            <a:pt x="4759996" y="1771650"/>
                          </a:cubicBezTo>
                          <a:cubicBezTo>
                            <a:pt x="4928332" y="1771650"/>
                            <a:pt x="5064796" y="1635186"/>
                            <a:pt x="5064796" y="1466850"/>
                          </a:cubicBezTo>
                          <a:cubicBezTo>
                            <a:pt x="5064796" y="1298514"/>
                            <a:pt x="4928332" y="1162050"/>
                            <a:pt x="4759996" y="1162050"/>
                          </a:cubicBezTo>
                          <a:close/>
                          <a:moveTo>
                            <a:pt x="924596" y="1162050"/>
                          </a:moveTo>
                          <a:cubicBezTo>
                            <a:pt x="756260" y="1162050"/>
                            <a:pt x="619796" y="1298514"/>
                            <a:pt x="619796" y="1466850"/>
                          </a:cubicBezTo>
                          <a:cubicBezTo>
                            <a:pt x="619796" y="1635186"/>
                            <a:pt x="756260" y="1771650"/>
                            <a:pt x="924596" y="1771650"/>
                          </a:cubicBezTo>
                          <a:cubicBezTo>
                            <a:pt x="1092932" y="1771650"/>
                            <a:pt x="1229396" y="1635186"/>
                            <a:pt x="1229396" y="1466850"/>
                          </a:cubicBezTo>
                          <a:cubicBezTo>
                            <a:pt x="1229396" y="1298514"/>
                            <a:pt x="1092932" y="1162050"/>
                            <a:pt x="924596" y="1162050"/>
                          </a:cubicBezTo>
                          <a:close/>
                        </a:path>
                      </a:pathLst>
                    </a:custGeom>
                    <a:solidFill>
                      <a:srgbClr val="D1ECAE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6" name="Freeform 635"/>
                    <p:cNvSpPr/>
                    <p:nvPr/>
                  </p:nvSpPr>
                  <p:spPr>
                    <a:xfrm rot="20856370" flipH="1">
                      <a:off x="6473262" y="3533738"/>
                      <a:ext cx="623522" cy="102904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6821" h="400050">
                          <a:moveTo>
                            <a:pt x="123453" y="0"/>
                          </a:moveTo>
                          <a:lnTo>
                            <a:pt x="156047" y="0"/>
                          </a:lnTo>
                          <a:lnTo>
                            <a:pt x="156047" y="22101"/>
                          </a:lnTo>
                          <a:cubicBezTo>
                            <a:pt x="189384" y="24185"/>
                            <a:pt x="214871" y="32072"/>
                            <a:pt x="232507" y="45765"/>
                          </a:cubicBezTo>
                          <a:cubicBezTo>
                            <a:pt x="250143" y="59457"/>
                            <a:pt x="261640" y="78209"/>
                            <a:pt x="266998" y="102022"/>
                          </a:cubicBezTo>
                          <a:lnTo>
                            <a:pt x="183952" y="115193"/>
                          </a:lnTo>
                          <a:cubicBezTo>
                            <a:pt x="179785" y="104626"/>
                            <a:pt x="176027" y="97296"/>
                            <a:pt x="172678" y="93204"/>
                          </a:cubicBezTo>
                          <a:cubicBezTo>
                            <a:pt x="169330" y="89111"/>
                            <a:pt x="163786" y="84981"/>
                            <a:pt x="156047" y="80814"/>
                          </a:cubicBezTo>
                          <a:lnTo>
                            <a:pt x="156047" y="145397"/>
                          </a:lnTo>
                          <a:cubicBezTo>
                            <a:pt x="201290" y="157464"/>
                            <a:pt x="231502" y="170199"/>
                            <a:pt x="246683" y="183603"/>
                          </a:cubicBezTo>
                          <a:cubicBezTo>
                            <a:pt x="266775" y="201625"/>
                            <a:pt x="276821" y="224486"/>
                            <a:pt x="276821" y="252187"/>
                          </a:cubicBezTo>
                          <a:cubicBezTo>
                            <a:pt x="276821" y="268421"/>
                            <a:pt x="273212" y="283315"/>
                            <a:pt x="265993" y="296868"/>
                          </a:cubicBezTo>
                          <a:cubicBezTo>
                            <a:pt x="258775" y="310422"/>
                            <a:pt x="249548" y="321741"/>
                            <a:pt x="238311" y="330826"/>
                          </a:cubicBezTo>
                          <a:cubicBezTo>
                            <a:pt x="227075" y="339910"/>
                            <a:pt x="215131" y="346500"/>
                            <a:pt x="202481" y="350597"/>
                          </a:cubicBezTo>
                          <a:cubicBezTo>
                            <a:pt x="189831" y="354693"/>
                            <a:pt x="174352" y="357113"/>
                            <a:pt x="156047" y="357857"/>
                          </a:cubicBezTo>
                          <a:lnTo>
                            <a:pt x="156047" y="400050"/>
                          </a:lnTo>
                          <a:lnTo>
                            <a:pt x="123453" y="400050"/>
                          </a:lnTo>
                          <a:lnTo>
                            <a:pt x="123453" y="357857"/>
                          </a:lnTo>
                          <a:cubicBezTo>
                            <a:pt x="101576" y="355922"/>
                            <a:pt x="83828" y="352388"/>
                            <a:pt x="70210" y="347253"/>
                          </a:cubicBezTo>
                          <a:cubicBezTo>
                            <a:pt x="56592" y="342119"/>
                            <a:pt x="44835" y="335012"/>
                            <a:pt x="34938" y="325934"/>
                          </a:cubicBezTo>
                          <a:cubicBezTo>
                            <a:pt x="25041" y="316855"/>
                            <a:pt x="17413" y="307070"/>
                            <a:pt x="12055" y="296577"/>
                          </a:cubicBezTo>
                          <a:cubicBezTo>
                            <a:pt x="6698" y="286085"/>
                            <a:pt x="2679" y="273397"/>
                            <a:pt x="0" y="258514"/>
                          </a:cubicBezTo>
                          <a:lnTo>
                            <a:pt x="90190" y="248022"/>
                          </a:lnTo>
                          <a:cubicBezTo>
                            <a:pt x="92869" y="262756"/>
                            <a:pt x="96478" y="273397"/>
                            <a:pt x="101017" y="279946"/>
                          </a:cubicBezTo>
                          <a:cubicBezTo>
                            <a:pt x="105557" y="286494"/>
                            <a:pt x="113035" y="292298"/>
                            <a:pt x="123453" y="297359"/>
                          </a:cubicBezTo>
                          <a:lnTo>
                            <a:pt x="123453" y="218474"/>
                          </a:lnTo>
                          <a:cubicBezTo>
                            <a:pt x="93390" y="210130"/>
                            <a:pt x="72070" y="202905"/>
                            <a:pt x="59494" y="196798"/>
                          </a:cubicBezTo>
                          <a:cubicBezTo>
                            <a:pt x="46918" y="190692"/>
                            <a:pt x="36017" y="180899"/>
                            <a:pt x="26789" y="167421"/>
                          </a:cubicBezTo>
                          <a:cubicBezTo>
                            <a:pt x="17562" y="153943"/>
                            <a:pt x="12948" y="137523"/>
                            <a:pt x="12948" y="118161"/>
                          </a:cubicBezTo>
                          <a:cubicBezTo>
                            <a:pt x="12948" y="91651"/>
                            <a:pt x="22213" y="69498"/>
                            <a:pt x="40742" y="51701"/>
                          </a:cubicBezTo>
                          <a:cubicBezTo>
                            <a:pt x="59271" y="33905"/>
                            <a:pt x="86842" y="24038"/>
                            <a:pt x="123453" y="22101"/>
                          </a:cubicBezTo>
                          <a:lnTo>
                            <a:pt x="123453" y="0"/>
                          </a:lnTo>
                          <a:close/>
                          <a:moveTo>
                            <a:pt x="123453" y="79697"/>
                          </a:moveTo>
                          <a:cubicBezTo>
                            <a:pt x="113928" y="82839"/>
                            <a:pt x="107305" y="86728"/>
                            <a:pt x="103585" y="91364"/>
                          </a:cubicBezTo>
                          <a:cubicBezTo>
                            <a:pt x="99864" y="95999"/>
                            <a:pt x="98004" y="101458"/>
                            <a:pt x="98004" y="107739"/>
                          </a:cubicBezTo>
                          <a:cubicBezTo>
                            <a:pt x="98004" y="114320"/>
                            <a:pt x="99891" y="120040"/>
                            <a:pt x="103667" y="124900"/>
                          </a:cubicBezTo>
                          <a:cubicBezTo>
                            <a:pt x="107442" y="129761"/>
                            <a:pt x="114038" y="133828"/>
                            <a:pt x="123453" y="137102"/>
                          </a:cubicBezTo>
                          <a:lnTo>
                            <a:pt x="123453" y="79697"/>
                          </a:lnTo>
                          <a:close/>
                          <a:moveTo>
                            <a:pt x="156047" y="227948"/>
                          </a:moveTo>
                          <a:lnTo>
                            <a:pt x="156047" y="299591"/>
                          </a:lnTo>
                          <a:cubicBezTo>
                            <a:pt x="168697" y="296754"/>
                            <a:pt x="177962" y="292088"/>
                            <a:pt x="183840" y="285593"/>
                          </a:cubicBezTo>
                          <a:cubicBezTo>
                            <a:pt x="189719" y="279098"/>
                            <a:pt x="192658" y="271819"/>
                            <a:pt x="192658" y="263757"/>
                          </a:cubicBezTo>
                          <a:cubicBezTo>
                            <a:pt x="192658" y="256739"/>
                            <a:pt x="190172" y="250281"/>
                            <a:pt x="185199" y="244384"/>
                          </a:cubicBezTo>
                          <a:cubicBezTo>
                            <a:pt x="180226" y="238487"/>
                            <a:pt x="170509" y="233008"/>
                            <a:pt x="156047" y="227948"/>
                          </a:cubicBezTo>
                          <a:close/>
                        </a:path>
                      </a:pathLst>
                    </a:custGeom>
                    <a:solidFill>
                      <a:srgbClr val="BBE286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algn="ctr"/>
                      <a:endParaRPr lang="en-US" sz="1100" kern="0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624" name="Group 623"/>
                <p:cNvGrpSpPr/>
                <p:nvPr/>
              </p:nvGrpSpPr>
              <p:grpSpPr>
                <a:xfrm>
                  <a:off x="342683" y="4675102"/>
                  <a:ext cx="972276" cy="1377095"/>
                  <a:chOff x="3576616" y="395900"/>
                  <a:chExt cx="3226320" cy="4569637"/>
                </a:xfrm>
              </p:grpSpPr>
              <p:grpSp>
                <p:nvGrpSpPr>
                  <p:cNvPr id="625" name="Group 624"/>
                  <p:cNvGrpSpPr/>
                  <p:nvPr/>
                </p:nvGrpSpPr>
                <p:grpSpPr>
                  <a:xfrm rot="5400490">
                    <a:off x="2947528" y="1110130"/>
                    <a:ext cx="4484495" cy="3226320"/>
                    <a:chOff x="2282054" y="537071"/>
                    <a:chExt cx="3267294" cy="2350620"/>
                  </a:xfrm>
                </p:grpSpPr>
                <p:sp>
                  <p:nvSpPr>
                    <p:cNvPr id="629" name="Freeform 628"/>
                    <p:cNvSpPr/>
                    <p:nvPr/>
                  </p:nvSpPr>
                  <p:spPr>
                    <a:xfrm rot="20512240">
                      <a:off x="2282054" y="537071"/>
                      <a:ext cx="3267294" cy="2350620"/>
                    </a:xfrm>
                    <a:custGeom>
                      <a:avLst/>
                      <a:gdLst>
                        <a:gd name="connsiteX0" fmla="*/ 2001875 w 3267294"/>
                        <a:gd name="connsiteY0" fmla="*/ 334154 h 2350620"/>
                        <a:gd name="connsiteX1" fmla="*/ 2026759 w 3267294"/>
                        <a:gd name="connsiteY1" fmla="*/ 346676 h 2350620"/>
                        <a:gd name="connsiteX2" fmla="*/ 3172446 w 3267294"/>
                        <a:gd name="connsiteY2" fmla="*/ 1455036 h 2350620"/>
                        <a:gd name="connsiteX3" fmla="*/ 3267294 w 3267294"/>
                        <a:gd name="connsiteY3" fmla="*/ 1502562 h 2350620"/>
                        <a:gd name="connsiteX4" fmla="*/ 2988292 w 3267294"/>
                        <a:gd name="connsiteY4" fmla="*/ 2350620 h 2350620"/>
                        <a:gd name="connsiteX5" fmla="*/ 1608181 w 3267294"/>
                        <a:gd name="connsiteY5" fmla="*/ 1929084 h 2350620"/>
                        <a:gd name="connsiteX6" fmla="*/ 1557109 w 3267294"/>
                        <a:gd name="connsiteY6" fmla="*/ 1906657 h 2350620"/>
                        <a:gd name="connsiteX7" fmla="*/ 1532775 w 3267294"/>
                        <a:gd name="connsiteY7" fmla="*/ 1899919 h 2350620"/>
                        <a:gd name="connsiteX8" fmla="*/ 1654578 w 3267294"/>
                        <a:gd name="connsiteY8" fmla="*/ 1473367 h 2350620"/>
                        <a:gd name="connsiteX9" fmla="*/ 1657209 w 3267294"/>
                        <a:gd name="connsiteY9" fmla="*/ 1473558 h 2350620"/>
                        <a:gd name="connsiteX10" fmla="*/ 1803341 w 3267294"/>
                        <a:gd name="connsiteY10" fmla="*/ 1414843 h 2350620"/>
                        <a:gd name="connsiteX11" fmla="*/ 1905517 w 3267294"/>
                        <a:gd name="connsiteY11" fmla="*/ 971867 h 2350620"/>
                        <a:gd name="connsiteX12" fmla="*/ 1693741 w 3267294"/>
                        <a:gd name="connsiteY12" fmla="*/ 816878 h 2350620"/>
                        <a:gd name="connsiteX13" fmla="*/ 1258473 w 3267294"/>
                        <a:gd name="connsiteY13" fmla="*/ 989675 h 2350620"/>
                        <a:gd name="connsiteX14" fmla="*/ 820817 w 3267294"/>
                        <a:gd name="connsiteY14" fmla="*/ 938907 h 2350620"/>
                        <a:gd name="connsiteX15" fmla="*/ 868523 w 3267294"/>
                        <a:gd name="connsiteY15" fmla="*/ 867005 h 2350620"/>
                        <a:gd name="connsiteX16" fmla="*/ 925347 w 3267294"/>
                        <a:gd name="connsiteY16" fmla="*/ 741947 h 2350620"/>
                        <a:gd name="connsiteX17" fmla="*/ 16085 w 3267294"/>
                        <a:gd name="connsiteY17" fmla="*/ 524536 h 2350620"/>
                        <a:gd name="connsiteX18" fmla="*/ 556873 w 3267294"/>
                        <a:gd name="connsiteY18" fmla="*/ 492826 h 2350620"/>
                        <a:gd name="connsiteX19" fmla="*/ 348800 w 3267294"/>
                        <a:gd name="connsiteY19" fmla="*/ 424699 h 2350620"/>
                        <a:gd name="connsiteX20" fmla="*/ 167099 w 3267294"/>
                        <a:gd name="connsiteY20" fmla="*/ 177848 h 2350620"/>
                        <a:gd name="connsiteX21" fmla="*/ 697344 w 3267294"/>
                        <a:gd name="connsiteY21" fmla="*/ 276515 h 2350620"/>
                        <a:gd name="connsiteX22" fmla="*/ 653939 w 3267294"/>
                        <a:gd name="connsiteY22" fmla="*/ 0 h 2350620"/>
                        <a:gd name="connsiteX23" fmla="*/ 1354803 w 3267294"/>
                        <a:gd name="connsiteY23" fmla="*/ 379362 h 2350620"/>
                        <a:gd name="connsiteX24" fmla="*/ 2001875 w 3267294"/>
                        <a:gd name="connsiteY24" fmla="*/ 334154 h 2350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3267294" h="2350620">
                          <a:moveTo>
                            <a:pt x="2001875" y="334154"/>
                          </a:moveTo>
                          <a:cubicBezTo>
                            <a:pt x="2010911" y="337413"/>
                            <a:pt x="2019230" y="341547"/>
                            <a:pt x="2026759" y="346676"/>
                          </a:cubicBezTo>
                          <a:lnTo>
                            <a:pt x="3172446" y="1455036"/>
                          </a:lnTo>
                          <a:cubicBezTo>
                            <a:pt x="3213689" y="1485011"/>
                            <a:pt x="3237693" y="1487380"/>
                            <a:pt x="3267294" y="1502562"/>
                          </a:cubicBezTo>
                          <a:cubicBezTo>
                            <a:pt x="3126807" y="1923248"/>
                            <a:pt x="3128780" y="1929934"/>
                            <a:pt x="2988292" y="2350620"/>
                          </a:cubicBezTo>
                          <a:cubicBezTo>
                            <a:pt x="2528255" y="2210108"/>
                            <a:pt x="2116013" y="2267251"/>
                            <a:pt x="1608181" y="1929084"/>
                          </a:cubicBezTo>
                          <a:cubicBezTo>
                            <a:pt x="1592801" y="1920516"/>
                            <a:pt x="1575696" y="1913101"/>
                            <a:pt x="1557109" y="1906657"/>
                          </a:cubicBezTo>
                          <a:lnTo>
                            <a:pt x="1532775" y="1899919"/>
                          </a:lnTo>
                          <a:lnTo>
                            <a:pt x="1654578" y="1473367"/>
                          </a:lnTo>
                          <a:lnTo>
                            <a:pt x="1657209" y="1473558"/>
                          </a:lnTo>
                          <a:cubicBezTo>
                            <a:pt x="1737775" y="1475000"/>
                            <a:pt x="1792223" y="1460050"/>
                            <a:pt x="1803341" y="1414843"/>
                          </a:cubicBezTo>
                          <a:lnTo>
                            <a:pt x="1905517" y="971867"/>
                          </a:lnTo>
                          <a:lnTo>
                            <a:pt x="1693741" y="816878"/>
                          </a:lnTo>
                          <a:lnTo>
                            <a:pt x="1258473" y="989675"/>
                          </a:lnTo>
                          <a:lnTo>
                            <a:pt x="820817" y="938907"/>
                          </a:lnTo>
                          <a:lnTo>
                            <a:pt x="868523" y="867005"/>
                          </a:lnTo>
                          <a:cubicBezTo>
                            <a:pt x="918565" y="789823"/>
                            <a:pt x="948055" y="736814"/>
                            <a:pt x="925347" y="741947"/>
                          </a:cubicBezTo>
                          <a:cubicBezTo>
                            <a:pt x="-232571" y="973083"/>
                            <a:pt x="30512" y="513199"/>
                            <a:pt x="16085" y="524536"/>
                          </a:cubicBezTo>
                          <a:lnTo>
                            <a:pt x="556873" y="492826"/>
                          </a:lnTo>
                          <a:lnTo>
                            <a:pt x="348800" y="424699"/>
                          </a:lnTo>
                          <a:cubicBezTo>
                            <a:pt x="80401" y="317193"/>
                            <a:pt x="124407" y="220969"/>
                            <a:pt x="167099" y="177848"/>
                          </a:cubicBezTo>
                          <a:lnTo>
                            <a:pt x="697344" y="276515"/>
                          </a:lnTo>
                          <a:cubicBezTo>
                            <a:pt x="582602" y="103333"/>
                            <a:pt x="621302" y="17864"/>
                            <a:pt x="653939" y="0"/>
                          </a:cubicBezTo>
                          <a:cubicBezTo>
                            <a:pt x="727690" y="4222"/>
                            <a:pt x="1126000" y="321583"/>
                            <a:pt x="1354803" y="379362"/>
                          </a:cubicBezTo>
                          <a:cubicBezTo>
                            <a:pt x="1569306" y="433530"/>
                            <a:pt x="1866324" y="285280"/>
                            <a:pt x="2001875" y="334154"/>
                          </a:cubicBezTo>
                          <a:close/>
                        </a:path>
                      </a:pathLst>
                    </a:custGeom>
                    <a:solidFill>
                      <a:srgbClr val="F3A87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30" name="Freeform 629"/>
                    <p:cNvSpPr/>
                    <p:nvPr/>
                  </p:nvSpPr>
                  <p:spPr>
                    <a:xfrm>
                      <a:off x="3008013" y="1982194"/>
                      <a:ext cx="1053896" cy="607015"/>
                    </a:xfrm>
                    <a:custGeom>
                      <a:avLst/>
                      <a:gdLst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195348 w 1578544"/>
                        <a:gd name="connsiteY6" fmla="*/ 334950 h 903331"/>
                        <a:gd name="connsiteX7" fmla="*/ 341143 w 1578544"/>
                        <a:gd name="connsiteY7" fmla="*/ 254503 h 903331"/>
                        <a:gd name="connsiteX8" fmla="*/ 379586 w 1578544"/>
                        <a:gd name="connsiteY8" fmla="*/ 225688 h 903331"/>
                        <a:gd name="connsiteX9" fmla="*/ 411793 w 1578544"/>
                        <a:gd name="connsiteY9" fmla="*/ 213960 h 903331"/>
                        <a:gd name="connsiteX10" fmla="*/ 1427938 w 1578544"/>
                        <a:gd name="connsiteY10" fmla="*/ 31251 h 903331"/>
                        <a:gd name="connsiteX11" fmla="*/ 1553147 w 1578544"/>
                        <a:gd name="connsiteY11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341143 w 1578544"/>
                        <a:gd name="connsiteY6" fmla="*/ 254503 h 903331"/>
                        <a:gd name="connsiteX7" fmla="*/ 379586 w 1578544"/>
                        <a:gd name="connsiteY7" fmla="*/ 225688 h 903331"/>
                        <a:gd name="connsiteX8" fmla="*/ 411793 w 1578544"/>
                        <a:gd name="connsiteY8" fmla="*/ 213960 h 903331"/>
                        <a:gd name="connsiteX9" fmla="*/ 1427938 w 1578544"/>
                        <a:gd name="connsiteY9" fmla="*/ 31251 h 903331"/>
                        <a:gd name="connsiteX10" fmla="*/ 1553147 w 1578544"/>
                        <a:gd name="connsiteY10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341143 w 1578544"/>
                        <a:gd name="connsiteY6" fmla="*/ 254503 h 903331"/>
                        <a:gd name="connsiteX7" fmla="*/ 411793 w 1578544"/>
                        <a:gd name="connsiteY7" fmla="*/ 213960 h 903331"/>
                        <a:gd name="connsiteX8" fmla="*/ 1427938 w 1578544"/>
                        <a:gd name="connsiteY8" fmla="*/ 31251 h 903331"/>
                        <a:gd name="connsiteX9" fmla="*/ 1553147 w 1578544"/>
                        <a:gd name="connsiteY9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116354 w 1578544"/>
                        <a:gd name="connsiteY5" fmla="*/ 357049 h 903331"/>
                        <a:gd name="connsiteX6" fmla="*/ 411793 w 1578544"/>
                        <a:gd name="connsiteY6" fmla="*/ 213960 h 903331"/>
                        <a:gd name="connsiteX7" fmla="*/ 1427938 w 1578544"/>
                        <a:gd name="connsiteY7" fmla="*/ 31251 h 903331"/>
                        <a:gd name="connsiteX8" fmla="*/ 1553147 w 1578544"/>
                        <a:gd name="connsiteY8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7 w 1578544"/>
                        <a:gd name="connsiteY0" fmla="*/ 0 h 903331"/>
                        <a:gd name="connsiteX1" fmla="*/ 1578544 w 1578544"/>
                        <a:gd name="connsiteY1" fmla="*/ 663950 h 903331"/>
                        <a:gd name="connsiteX2" fmla="*/ 1523274 w 1578544"/>
                        <a:gd name="connsiteY2" fmla="*/ 666514 h 903331"/>
                        <a:gd name="connsiteX3" fmla="*/ 53455 w 1578544"/>
                        <a:gd name="connsiteY3" fmla="*/ 784619 h 903331"/>
                        <a:gd name="connsiteX4" fmla="*/ 97322 w 1578544"/>
                        <a:gd name="connsiteY4" fmla="*/ 372326 h 903331"/>
                        <a:gd name="connsiteX5" fmla="*/ 411793 w 1578544"/>
                        <a:gd name="connsiteY5" fmla="*/ 213960 h 903331"/>
                        <a:gd name="connsiteX6" fmla="*/ 1427938 w 1578544"/>
                        <a:gd name="connsiteY6" fmla="*/ 31251 h 903331"/>
                        <a:gd name="connsiteX7" fmla="*/ 1553147 w 1578544"/>
                        <a:gd name="connsiteY7" fmla="*/ 0 h 903331"/>
                        <a:gd name="connsiteX0" fmla="*/ 1553144 w 1578544"/>
                        <a:gd name="connsiteY0" fmla="*/ 0 h 917190"/>
                        <a:gd name="connsiteX1" fmla="*/ 1578544 w 1578544"/>
                        <a:gd name="connsiteY1" fmla="*/ 677809 h 917190"/>
                        <a:gd name="connsiteX2" fmla="*/ 1523274 w 1578544"/>
                        <a:gd name="connsiteY2" fmla="*/ 680373 h 917190"/>
                        <a:gd name="connsiteX3" fmla="*/ 53455 w 1578544"/>
                        <a:gd name="connsiteY3" fmla="*/ 798478 h 917190"/>
                        <a:gd name="connsiteX4" fmla="*/ 97322 w 1578544"/>
                        <a:gd name="connsiteY4" fmla="*/ 386185 h 917190"/>
                        <a:gd name="connsiteX5" fmla="*/ 411793 w 1578544"/>
                        <a:gd name="connsiteY5" fmla="*/ 227819 h 917190"/>
                        <a:gd name="connsiteX6" fmla="*/ 1427938 w 1578544"/>
                        <a:gd name="connsiteY6" fmla="*/ 45110 h 917190"/>
                        <a:gd name="connsiteX7" fmla="*/ 1553144 w 1578544"/>
                        <a:gd name="connsiteY7" fmla="*/ 0 h 917190"/>
                        <a:gd name="connsiteX0" fmla="*/ 1553144 w 1578544"/>
                        <a:gd name="connsiteY0" fmla="*/ 0 h 917190"/>
                        <a:gd name="connsiteX1" fmla="*/ 1578544 w 1578544"/>
                        <a:gd name="connsiteY1" fmla="*/ 677809 h 917190"/>
                        <a:gd name="connsiteX2" fmla="*/ 1523274 w 1578544"/>
                        <a:gd name="connsiteY2" fmla="*/ 680373 h 917190"/>
                        <a:gd name="connsiteX3" fmla="*/ 53455 w 1578544"/>
                        <a:gd name="connsiteY3" fmla="*/ 798478 h 917190"/>
                        <a:gd name="connsiteX4" fmla="*/ 97322 w 1578544"/>
                        <a:gd name="connsiteY4" fmla="*/ 386185 h 917190"/>
                        <a:gd name="connsiteX5" fmla="*/ 411793 w 1578544"/>
                        <a:gd name="connsiteY5" fmla="*/ 227819 h 917190"/>
                        <a:gd name="connsiteX6" fmla="*/ 1427938 w 1578544"/>
                        <a:gd name="connsiteY6" fmla="*/ 45110 h 917190"/>
                        <a:gd name="connsiteX7" fmla="*/ 1553144 w 1578544"/>
                        <a:gd name="connsiteY7" fmla="*/ 0 h 917190"/>
                        <a:gd name="connsiteX0" fmla="*/ 1553144 w 1578544"/>
                        <a:gd name="connsiteY0" fmla="*/ 0 h 899087"/>
                        <a:gd name="connsiteX1" fmla="*/ 1578544 w 1578544"/>
                        <a:gd name="connsiteY1" fmla="*/ 677809 h 899087"/>
                        <a:gd name="connsiteX2" fmla="*/ 1523274 w 1578544"/>
                        <a:gd name="connsiteY2" fmla="*/ 680373 h 899087"/>
                        <a:gd name="connsiteX3" fmla="*/ 53455 w 1578544"/>
                        <a:gd name="connsiteY3" fmla="*/ 798478 h 899087"/>
                        <a:gd name="connsiteX4" fmla="*/ 97322 w 1578544"/>
                        <a:gd name="connsiteY4" fmla="*/ 386185 h 899087"/>
                        <a:gd name="connsiteX5" fmla="*/ 411793 w 1578544"/>
                        <a:gd name="connsiteY5" fmla="*/ 227819 h 899087"/>
                        <a:gd name="connsiteX6" fmla="*/ 1427938 w 1578544"/>
                        <a:gd name="connsiteY6" fmla="*/ 45110 h 899087"/>
                        <a:gd name="connsiteX7" fmla="*/ 1553144 w 1578544"/>
                        <a:gd name="connsiteY7" fmla="*/ 0 h 899087"/>
                        <a:gd name="connsiteX0" fmla="*/ 1553144 w 1578544"/>
                        <a:gd name="connsiteY0" fmla="*/ 0 h 902098"/>
                        <a:gd name="connsiteX1" fmla="*/ 1578544 w 1578544"/>
                        <a:gd name="connsiteY1" fmla="*/ 677809 h 902098"/>
                        <a:gd name="connsiteX2" fmla="*/ 1523274 w 1578544"/>
                        <a:gd name="connsiteY2" fmla="*/ 680373 h 902098"/>
                        <a:gd name="connsiteX3" fmla="*/ 53455 w 1578544"/>
                        <a:gd name="connsiteY3" fmla="*/ 798478 h 902098"/>
                        <a:gd name="connsiteX4" fmla="*/ 97322 w 1578544"/>
                        <a:gd name="connsiteY4" fmla="*/ 386185 h 902098"/>
                        <a:gd name="connsiteX5" fmla="*/ 411793 w 1578544"/>
                        <a:gd name="connsiteY5" fmla="*/ 227819 h 902098"/>
                        <a:gd name="connsiteX6" fmla="*/ 1427938 w 1578544"/>
                        <a:gd name="connsiteY6" fmla="*/ 45110 h 902098"/>
                        <a:gd name="connsiteX7" fmla="*/ 1553144 w 1578544"/>
                        <a:gd name="connsiteY7" fmla="*/ 0 h 902098"/>
                        <a:gd name="connsiteX0" fmla="*/ 1553144 w 1578544"/>
                        <a:gd name="connsiteY0" fmla="*/ 0 h 906620"/>
                        <a:gd name="connsiteX1" fmla="*/ 1578544 w 1578544"/>
                        <a:gd name="connsiteY1" fmla="*/ 677809 h 906620"/>
                        <a:gd name="connsiteX2" fmla="*/ 1523274 w 1578544"/>
                        <a:gd name="connsiteY2" fmla="*/ 680373 h 906620"/>
                        <a:gd name="connsiteX3" fmla="*/ 53455 w 1578544"/>
                        <a:gd name="connsiteY3" fmla="*/ 798478 h 906620"/>
                        <a:gd name="connsiteX4" fmla="*/ 97322 w 1578544"/>
                        <a:gd name="connsiteY4" fmla="*/ 386185 h 906620"/>
                        <a:gd name="connsiteX5" fmla="*/ 411793 w 1578544"/>
                        <a:gd name="connsiteY5" fmla="*/ 227819 h 906620"/>
                        <a:gd name="connsiteX6" fmla="*/ 1427938 w 1578544"/>
                        <a:gd name="connsiteY6" fmla="*/ 45110 h 906620"/>
                        <a:gd name="connsiteX7" fmla="*/ 1553144 w 1578544"/>
                        <a:gd name="connsiteY7" fmla="*/ 0 h 906620"/>
                        <a:gd name="connsiteX0" fmla="*/ 1553144 w 1578544"/>
                        <a:gd name="connsiteY0" fmla="*/ 0 h 924767"/>
                        <a:gd name="connsiteX1" fmla="*/ 1578544 w 1578544"/>
                        <a:gd name="connsiteY1" fmla="*/ 677809 h 924767"/>
                        <a:gd name="connsiteX2" fmla="*/ 1523274 w 1578544"/>
                        <a:gd name="connsiteY2" fmla="*/ 680373 h 924767"/>
                        <a:gd name="connsiteX3" fmla="*/ 53455 w 1578544"/>
                        <a:gd name="connsiteY3" fmla="*/ 798478 h 924767"/>
                        <a:gd name="connsiteX4" fmla="*/ 97322 w 1578544"/>
                        <a:gd name="connsiteY4" fmla="*/ 386185 h 924767"/>
                        <a:gd name="connsiteX5" fmla="*/ 411793 w 1578544"/>
                        <a:gd name="connsiteY5" fmla="*/ 227819 h 924767"/>
                        <a:gd name="connsiteX6" fmla="*/ 1427938 w 1578544"/>
                        <a:gd name="connsiteY6" fmla="*/ 45110 h 924767"/>
                        <a:gd name="connsiteX7" fmla="*/ 1553144 w 1578544"/>
                        <a:gd name="connsiteY7" fmla="*/ 0 h 924767"/>
                        <a:gd name="connsiteX0" fmla="*/ 1553144 w 1578544"/>
                        <a:gd name="connsiteY0" fmla="*/ 0 h 912661"/>
                        <a:gd name="connsiteX1" fmla="*/ 1578544 w 1578544"/>
                        <a:gd name="connsiteY1" fmla="*/ 677809 h 912661"/>
                        <a:gd name="connsiteX2" fmla="*/ 1523274 w 1578544"/>
                        <a:gd name="connsiteY2" fmla="*/ 680373 h 912661"/>
                        <a:gd name="connsiteX3" fmla="*/ 53455 w 1578544"/>
                        <a:gd name="connsiteY3" fmla="*/ 798478 h 912661"/>
                        <a:gd name="connsiteX4" fmla="*/ 97322 w 1578544"/>
                        <a:gd name="connsiteY4" fmla="*/ 386185 h 912661"/>
                        <a:gd name="connsiteX5" fmla="*/ 411793 w 1578544"/>
                        <a:gd name="connsiteY5" fmla="*/ 227819 h 912661"/>
                        <a:gd name="connsiteX6" fmla="*/ 1427938 w 1578544"/>
                        <a:gd name="connsiteY6" fmla="*/ 45110 h 912661"/>
                        <a:gd name="connsiteX7" fmla="*/ 1553144 w 1578544"/>
                        <a:gd name="connsiteY7" fmla="*/ 0 h 912661"/>
                        <a:gd name="connsiteX0" fmla="*/ 1553146 w 1578544"/>
                        <a:gd name="connsiteY0" fmla="*/ 0 h 909197"/>
                        <a:gd name="connsiteX1" fmla="*/ 1578544 w 1578544"/>
                        <a:gd name="connsiteY1" fmla="*/ 674345 h 909197"/>
                        <a:gd name="connsiteX2" fmla="*/ 1523274 w 1578544"/>
                        <a:gd name="connsiteY2" fmla="*/ 676909 h 909197"/>
                        <a:gd name="connsiteX3" fmla="*/ 53455 w 1578544"/>
                        <a:gd name="connsiteY3" fmla="*/ 795014 h 909197"/>
                        <a:gd name="connsiteX4" fmla="*/ 97322 w 1578544"/>
                        <a:gd name="connsiteY4" fmla="*/ 382721 h 909197"/>
                        <a:gd name="connsiteX5" fmla="*/ 411793 w 1578544"/>
                        <a:gd name="connsiteY5" fmla="*/ 224355 h 909197"/>
                        <a:gd name="connsiteX6" fmla="*/ 1427938 w 1578544"/>
                        <a:gd name="connsiteY6" fmla="*/ 41646 h 909197"/>
                        <a:gd name="connsiteX7" fmla="*/ 1553146 w 1578544"/>
                        <a:gd name="connsiteY7" fmla="*/ 0 h 9091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578544" h="909197">
                          <a:moveTo>
                            <a:pt x="1553146" y="0"/>
                          </a:moveTo>
                          <a:lnTo>
                            <a:pt x="1578544" y="674345"/>
                          </a:lnTo>
                          <a:lnTo>
                            <a:pt x="1523274" y="676909"/>
                          </a:lnTo>
                          <a:cubicBezTo>
                            <a:pt x="1068442" y="722598"/>
                            <a:pt x="250072" y="1091337"/>
                            <a:pt x="53455" y="795014"/>
                          </a:cubicBezTo>
                          <a:cubicBezTo>
                            <a:pt x="-37072" y="609898"/>
                            <a:pt x="-6074" y="478667"/>
                            <a:pt x="97322" y="382721"/>
                          </a:cubicBezTo>
                          <a:cubicBezTo>
                            <a:pt x="202146" y="301357"/>
                            <a:pt x="278394" y="267619"/>
                            <a:pt x="411793" y="224355"/>
                          </a:cubicBezTo>
                          <a:cubicBezTo>
                            <a:pt x="723375" y="130025"/>
                            <a:pt x="1144590" y="100354"/>
                            <a:pt x="1427938" y="41646"/>
                          </a:cubicBezTo>
                          <a:lnTo>
                            <a:pt x="1553146" y="0"/>
                          </a:lnTo>
                          <a:close/>
                        </a:path>
                      </a:pathLst>
                    </a:custGeom>
                    <a:solidFill>
                      <a:srgbClr val="F3A87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626" name="Round Same Side Corner Rectangle 625"/>
                  <p:cNvSpPr/>
                  <p:nvPr/>
                </p:nvSpPr>
                <p:spPr>
                  <a:xfrm rot="20800528">
                    <a:off x="4105275" y="1600199"/>
                    <a:ext cx="400050" cy="43815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7" name="Round Same Side Corner Rectangle 626"/>
                  <p:cNvSpPr/>
                  <p:nvPr/>
                </p:nvSpPr>
                <p:spPr>
                  <a:xfrm rot="20347182">
                    <a:off x="5320783" y="395900"/>
                    <a:ext cx="100938" cy="258490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28" name="Round Same Side Corner Rectangle 627"/>
                  <p:cNvSpPr/>
                  <p:nvPr/>
                </p:nvSpPr>
                <p:spPr>
                  <a:xfrm rot="21111102">
                    <a:off x="5828794" y="433607"/>
                    <a:ext cx="56181" cy="227134"/>
                  </a:xfrm>
                  <a:prstGeom prst="round2SameRect">
                    <a:avLst>
                      <a:gd name="adj1" fmla="val 50000"/>
                      <a:gd name="adj2" fmla="val 0"/>
                    </a:avLst>
                  </a:prstGeom>
                  <a:solidFill>
                    <a:srgbClr val="F8CAA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15" name="Group 614"/>
              <p:cNvGrpSpPr/>
              <p:nvPr/>
            </p:nvGrpSpPr>
            <p:grpSpPr>
              <a:xfrm>
                <a:off x="1587962" y="5776197"/>
                <a:ext cx="467999" cy="916704"/>
                <a:chOff x="4218677" y="4274427"/>
                <a:chExt cx="467999" cy="916704"/>
              </a:xfrm>
            </p:grpSpPr>
            <p:sp>
              <p:nvSpPr>
                <p:cNvPr id="616" name="Rectangle 615"/>
                <p:cNvSpPr/>
                <p:nvPr/>
              </p:nvSpPr>
              <p:spPr>
                <a:xfrm rot="16199510" flipH="1">
                  <a:off x="4393889" y="4116426"/>
                  <a:ext cx="117690" cy="4336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17" name="Group 616"/>
                <p:cNvGrpSpPr/>
                <p:nvPr/>
              </p:nvGrpSpPr>
              <p:grpSpPr>
                <a:xfrm>
                  <a:off x="4218677" y="4336209"/>
                  <a:ext cx="467999" cy="854922"/>
                  <a:chOff x="4218677" y="4336209"/>
                  <a:chExt cx="467999" cy="854922"/>
                </a:xfrm>
              </p:grpSpPr>
              <p:sp>
                <p:nvSpPr>
                  <p:cNvPr id="618" name="Freeform 617"/>
                  <p:cNvSpPr/>
                  <p:nvPr/>
                </p:nvSpPr>
                <p:spPr>
                  <a:xfrm rot="16199510" flipH="1">
                    <a:off x="4025216" y="4529670"/>
                    <a:ext cx="854922" cy="467999"/>
                  </a:xfrm>
                  <a:custGeom>
                    <a:avLst/>
                    <a:gdLst>
                      <a:gd name="connsiteX0" fmla="*/ 0 w 1104275"/>
                      <a:gd name="connsiteY0" fmla="*/ 0 h 977497"/>
                      <a:gd name="connsiteX1" fmla="*/ 162536 w 1104275"/>
                      <a:gd name="connsiteY1" fmla="*/ 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20"/>
                      <a:gd name="connsiteY0" fmla="*/ 0 h 977497"/>
                      <a:gd name="connsiteX1" fmla="*/ 1113020 w 1113020"/>
                      <a:gd name="connsiteY1" fmla="*/ 28667 h 977497"/>
                      <a:gd name="connsiteX2" fmla="*/ 1104275 w 1113020"/>
                      <a:gd name="connsiteY2" fmla="*/ 977497 h 977497"/>
                      <a:gd name="connsiteX3" fmla="*/ 0 w 1113020"/>
                      <a:gd name="connsiteY3" fmla="*/ 977496 h 977497"/>
                      <a:gd name="connsiteX4" fmla="*/ 0 w 1113020"/>
                      <a:gd name="connsiteY4" fmla="*/ 0 h 977497"/>
                      <a:gd name="connsiteX0" fmla="*/ 0 w 1104275"/>
                      <a:gd name="connsiteY0" fmla="*/ 0 h 977497"/>
                      <a:gd name="connsiteX1" fmla="*/ 1074615 w 1104275"/>
                      <a:gd name="connsiteY1" fmla="*/ 9470 h 977497"/>
                      <a:gd name="connsiteX2" fmla="*/ 1104275 w 1104275"/>
                      <a:gd name="connsiteY2" fmla="*/ 977497 h 977497"/>
                      <a:gd name="connsiteX3" fmla="*/ 0 w 1104275"/>
                      <a:gd name="connsiteY3" fmla="*/ 977496 h 977497"/>
                      <a:gd name="connsiteX4" fmla="*/ 0 w 1104275"/>
                      <a:gd name="connsiteY4" fmla="*/ 0 h 977497"/>
                      <a:gd name="connsiteX0" fmla="*/ 0 w 1113018"/>
                      <a:gd name="connsiteY0" fmla="*/ 0 h 977497"/>
                      <a:gd name="connsiteX1" fmla="*/ 1113018 w 1113018"/>
                      <a:gd name="connsiteY1" fmla="*/ 9464 h 977497"/>
                      <a:gd name="connsiteX2" fmla="*/ 1104275 w 1113018"/>
                      <a:gd name="connsiteY2" fmla="*/ 977497 h 977497"/>
                      <a:gd name="connsiteX3" fmla="*/ 0 w 1113018"/>
                      <a:gd name="connsiteY3" fmla="*/ 977496 h 977497"/>
                      <a:gd name="connsiteX4" fmla="*/ 0 w 1113018"/>
                      <a:gd name="connsiteY4" fmla="*/ 0 h 977497"/>
                      <a:gd name="connsiteX0" fmla="*/ 0 w 1104625"/>
                      <a:gd name="connsiteY0" fmla="*/ 0 h 977497"/>
                      <a:gd name="connsiteX1" fmla="*/ 1093817 w 1104625"/>
                      <a:gd name="connsiteY1" fmla="*/ 9467 h 977497"/>
                      <a:gd name="connsiteX2" fmla="*/ 1104275 w 1104625"/>
                      <a:gd name="connsiteY2" fmla="*/ 977497 h 977497"/>
                      <a:gd name="connsiteX3" fmla="*/ 0 w 1104625"/>
                      <a:gd name="connsiteY3" fmla="*/ 977496 h 977497"/>
                      <a:gd name="connsiteX4" fmla="*/ 0 w 1104625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4 w 1104972"/>
                      <a:gd name="connsiteY1" fmla="*/ 9465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04972"/>
                      <a:gd name="connsiteY0" fmla="*/ 0 h 977497"/>
                      <a:gd name="connsiteX1" fmla="*/ 1102763 w 1104972"/>
                      <a:gd name="connsiteY1" fmla="*/ 6139 h 977497"/>
                      <a:gd name="connsiteX2" fmla="*/ 1104275 w 1104972"/>
                      <a:gd name="connsiteY2" fmla="*/ 977497 h 977497"/>
                      <a:gd name="connsiteX3" fmla="*/ 0 w 1104972"/>
                      <a:gd name="connsiteY3" fmla="*/ 977496 h 977497"/>
                      <a:gd name="connsiteX4" fmla="*/ 0 w 1104972"/>
                      <a:gd name="connsiteY4" fmla="*/ 0 h 977497"/>
                      <a:gd name="connsiteX0" fmla="*/ 0 w 1111710"/>
                      <a:gd name="connsiteY0" fmla="*/ 0 h 977497"/>
                      <a:gd name="connsiteX1" fmla="*/ 1111710 w 1111710"/>
                      <a:gd name="connsiteY1" fmla="*/ 2812 h 977497"/>
                      <a:gd name="connsiteX2" fmla="*/ 1104275 w 1111710"/>
                      <a:gd name="connsiteY2" fmla="*/ 977497 h 977497"/>
                      <a:gd name="connsiteX3" fmla="*/ 0 w 1111710"/>
                      <a:gd name="connsiteY3" fmla="*/ 977496 h 977497"/>
                      <a:gd name="connsiteX4" fmla="*/ 0 w 1111710"/>
                      <a:gd name="connsiteY4" fmla="*/ 0 h 977497"/>
                      <a:gd name="connsiteX0" fmla="*/ 0 w 1111710"/>
                      <a:gd name="connsiteY0" fmla="*/ 0 h 977496"/>
                      <a:gd name="connsiteX1" fmla="*/ 1111710 w 1111710"/>
                      <a:gd name="connsiteY1" fmla="*/ 2812 h 977496"/>
                      <a:gd name="connsiteX2" fmla="*/ 1110240 w 1111710"/>
                      <a:gd name="connsiteY2" fmla="*/ 977495 h 977496"/>
                      <a:gd name="connsiteX3" fmla="*/ 0 w 1111710"/>
                      <a:gd name="connsiteY3" fmla="*/ 977496 h 977496"/>
                      <a:gd name="connsiteX4" fmla="*/ 0 w 1111710"/>
                      <a:gd name="connsiteY4" fmla="*/ 0 h 977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1710" h="977496">
                        <a:moveTo>
                          <a:pt x="0" y="0"/>
                        </a:moveTo>
                        <a:lnTo>
                          <a:pt x="1111710" y="2812"/>
                        </a:lnTo>
                        <a:cubicBezTo>
                          <a:pt x="1108796" y="325490"/>
                          <a:pt x="1113154" y="654817"/>
                          <a:pt x="1110240" y="977495"/>
                        </a:cubicBezTo>
                        <a:lnTo>
                          <a:pt x="0" y="9774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619" name="Group 618"/>
                  <p:cNvGrpSpPr/>
                  <p:nvPr/>
                </p:nvGrpSpPr>
                <p:grpSpPr>
                  <a:xfrm>
                    <a:off x="4262434" y="4405311"/>
                    <a:ext cx="90494" cy="202410"/>
                    <a:chOff x="3876672" y="4424361"/>
                    <a:chExt cx="90494" cy="202410"/>
                  </a:xfrm>
                </p:grpSpPr>
                <p:sp>
                  <p:nvSpPr>
                    <p:cNvPr id="620" name="Oval 619"/>
                    <p:cNvSpPr/>
                    <p:nvPr/>
                  </p:nvSpPr>
                  <p:spPr>
                    <a:xfrm>
                      <a:off x="3876672" y="4424361"/>
                      <a:ext cx="90494" cy="90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21" name="Oval 620"/>
                    <p:cNvSpPr/>
                    <p:nvPr/>
                  </p:nvSpPr>
                  <p:spPr>
                    <a:xfrm>
                      <a:off x="3876672" y="4536279"/>
                      <a:ext cx="90494" cy="9049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702" name="Group 701"/>
          <p:cNvGrpSpPr/>
          <p:nvPr/>
        </p:nvGrpSpPr>
        <p:grpSpPr>
          <a:xfrm flipH="1">
            <a:off x="3506106" y="688047"/>
            <a:ext cx="2131788" cy="1153453"/>
            <a:chOff x="3382657" y="844869"/>
            <a:chExt cx="5310907" cy="1224414"/>
          </a:xfrm>
        </p:grpSpPr>
        <p:cxnSp>
          <p:nvCxnSpPr>
            <p:cNvPr id="703" name="Straight Connector 702"/>
            <p:cNvCxnSpPr/>
            <p:nvPr/>
          </p:nvCxnSpPr>
          <p:spPr>
            <a:xfrm flipH="1">
              <a:off x="3382657" y="1215412"/>
              <a:ext cx="531090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4" name="TextBox 703"/>
            <p:cNvSpPr txBox="1"/>
            <p:nvPr/>
          </p:nvSpPr>
          <p:spPr>
            <a:xfrm flipH="1">
              <a:off x="4253872" y="844869"/>
              <a:ext cx="3568477" cy="32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DEA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</a:p>
          </p:txBody>
        </p:sp>
        <p:sp>
          <p:nvSpPr>
            <p:cNvPr id="705" name="TextBox 704"/>
            <p:cNvSpPr txBox="1"/>
            <p:nvPr/>
          </p:nvSpPr>
          <p:spPr>
            <a:xfrm flipH="1">
              <a:off x="3417691" y="1235161"/>
              <a:ext cx="5240841" cy="8341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Capture your audience’s attention. All images are 100% editable in powerpoint . Download this awesome diagram. </a:t>
              </a:r>
            </a:p>
          </p:txBody>
        </p:sp>
      </p:grpSp>
      <p:grpSp>
        <p:nvGrpSpPr>
          <p:cNvPr id="714" name="Group 713"/>
          <p:cNvGrpSpPr/>
          <p:nvPr/>
        </p:nvGrpSpPr>
        <p:grpSpPr>
          <a:xfrm flipH="1">
            <a:off x="7590143" y="3674858"/>
            <a:ext cx="1436450" cy="851689"/>
            <a:chOff x="3755294" y="870149"/>
            <a:chExt cx="4635228" cy="904085"/>
          </a:xfrm>
        </p:grpSpPr>
        <p:cxnSp>
          <p:nvCxnSpPr>
            <p:cNvPr id="715" name="Straight Connector 714"/>
            <p:cNvCxnSpPr/>
            <p:nvPr/>
          </p:nvCxnSpPr>
          <p:spPr>
            <a:xfrm flipH="1">
              <a:off x="3830702" y="1215412"/>
              <a:ext cx="448441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6" name="TextBox 715"/>
            <p:cNvSpPr txBox="1"/>
            <p:nvPr/>
          </p:nvSpPr>
          <p:spPr>
            <a:xfrm flipH="1">
              <a:off x="3761854" y="870149"/>
              <a:ext cx="4622095" cy="3267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C80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</a:p>
          </p:txBody>
        </p:sp>
        <p:sp>
          <p:nvSpPr>
            <p:cNvPr id="717" name="TextBox 716"/>
            <p:cNvSpPr txBox="1"/>
            <p:nvPr/>
          </p:nvSpPr>
          <p:spPr>
            <a:xfrm flipH="1">
              <a:off x="3755294" y="1235161"/>
              <a:ext cx="4635228" cy="539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Capture your audience’s attention.</a:t>
              </a:r>
            </a:p>
          </p:txBody>
        </p:sp>
      </p:grpSp>
      <p:grpSp>
        <p:nvGrpSpPr>
          <p:cNvPr id="718" name="Group 717"/>
          <p:cNvGrpSpPr/>
          <p:nvPr/>
        </p:nvGrpSpPr>
        <p:grpSpPr>
          <a:xfrm flipH="1">
            <a:off x="118404" y="3674858"/>
            <a:ext cx="1436450" cy="851689"/>
            <a:chOff x="3755294" y="870149"/>
            <a:chExt cx="4635228" cy="904085"/>
          </a:xfrm>
        </p:grpSpPr>
        <p:cxnSp>
          <p:nvCxnSpPr>
            <p:cNvPr id="719" name="Straight Connector 718"/>
            <p:cNvCxnSpPr/>
            <p:nvPr/>
          </p:nvCxnSpPr>
          <p:spPr>
            <a:xfrm flipH="1">
              <a:off x="3830702" y="1215412"/>
              <a:ext cx="448441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" name="TextBox 719"/>
            <p:cNvSpPr txBox="1"/>
            <p:nvPr/>
          </p:nvSpPr>
          <p:spPr>
            <a:xfrm flipH="1">
              <a:off x="3761854" y="870149"/>
              <a:ext cx="4622095" cy="3267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C80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</a:p>
          </p:txBody>
        </p:sp>
        <p:sp>
          <p:nvSpPr>
            <p:cNvPr id="721" name="TextBox 720"/>
            <p:cNvSpPr txBox="1"/>
            <p:nvPr/>
          </p:nvSpPr>
          <p:spPr>
            <a:xfrm flipH="1">
              <a:off x="3755294" y="1235161"/>
              <a:ext cx="4635228" cy="539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Capture your audience’s attention.</a:t>
              </a:r>
            </a:p>
          </p:txBody>
        </p:sp>
      </p:grpSp>
      <p:grpSp>
        <p:nvGrpSpPr>
          <p:cNvPr id="722" name="Group 721"/>
          <p:cNvGrpSpPr/>
          <p:nvPr/>
        </p:nvGrpSpPr>
        <p:grpSpPr>
          <a:xfrm flipH="1">
            <a:off x="5773056" y="1983447"/>
            <a:ext cx="2131788" cy="1153453"/>
            <a:chOff x="3382657" y="844869"/>
            <a:chExt cx="5310907" cy="1224414"/>
          </a:xfrm>
        </p:grpSpPr>
        <p:cxnSp>
          <p:nvCxnSpPr>
            <p:cNvPr id="723" name="Straight Connector 722"/>
            <p:cNvCxnSpPr/>
            <p:nvPr/>
          </p:nvCxnSpPr>
          <p:spPr>
            <a:xfrm flipH="1">
              <a:off x="3382657" y="1215412"/>
              <a:ext cx="531090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4" name="TextBox 723"/>
            <p:cNvSpPr txBox="1"/>
            <p:nvPr/>
          </p:nvSpPr>
          <p:spPr>
            <a:xfrm flipH="1">
              <a:off x="4387017" y="844869"/>
              <a:ext cx="3302188" cy="32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C80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 Text Here</a:t>
              </a:r>
            </a:p>
          </p:txBody>
        </p:sp>
        <p:sp>
          <p:nvSpPr>
            <p:cNvPr id="725" name="TextBox 724"/>
            <p:cNvSpPr txBox="1"/>
            <p:nvPr/>
          </p:nvSpPr>
          <p:spPr>
            <a:xfrm flipH="1">
              <a:off x="3417691" y="1235161"/>
              <a:ext cx="5240841" cy="8341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Capture your audience’s attention. All images are 100% editable in powerpoint . Download this awesome diagram. </a:t>
              </a:r>
            </a:p>
          </p:txBody>
        </p:sp>
      </p:grpSp>
      <p:grpSp>
        <p:nvGrpSpPr>
          <p:cNvPr id="726" name="Group 725"/>
          <p:cNvGrpSpPr/>
          <p:nvPr/>
        </p:nvGrpSpPr>
        <p:grpSpPr>
          <a:xfrm flipH="1">
            <a:off x="1239156" y="1983447"/>
            <a:ext cx="2131788" cy="1153453"/>
            <a:chOff x="3382657" y="844869"/>
            <a:chExt cx="5310907" cy="1224414"/>
          </a:xfrm>
        </p:grpSpPr>
        <p:cxnSp>
          <p:nvCxnSpPr>
            <p:cNvPr id="727" name="Straight Connector 726"/>
            <p:cNvCxnSpPr/>
            <p:nvPr/>
          </p:nvCxnSpPr>
          <p:spPr>
            <a:xfrm flipH="1">
              <a:off x="3382657" y="1215412"/>
              <a:ext cx="5310907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8" name="TextBox 727"/>
            <p:cNvSpPr txBox="1"/>
            <p:nvPr/>
          </p:nvSpPr>
          <p:spPr>
            <a:xfrm flipH="1">
              <a:off x="4387017" y="844869"/>
              <a:ext cx="3302188" cy="3267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C80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 Text Here</a:t>
              </a:r>
            </a:p>
          </p:txBody>
        </p:sp>
        <p:sp>
          <p:nvSpPr>
            <p:cNvPr id="729" name="TextBox 728"/>
            <p:cNvSpPr txBox="1"/>
            <p:nvPr/>
          </p:nvSpPr>
          <p:spPr>
            <a:xfrm flipH="1">
              <a:off x="3417691" y="1235161"/>
              <a:ext cx="5240841" cy="8341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9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Download this awesome diagram. Capture your audience’s attention. All images are 100% editable in powerpoint . Download this awesome diagram.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18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2574" t="44675" r="29906" b="38424"/>
          <a:stretch/>
        </p:blipFill>
        <p:spPr>
          <a:xfrm>
            <a:off x="102486" y="1012564"/>
            <a:ext cx="1890338" cy="1025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44290" t="44532" r="38287" b="35416"/>
          <a:stretch/>
        </p:blipFill>
        <p:spPr>
          <a:xfrm>
            <a:off x="6896411" y="5415557"/>
            <a:ext cx="1983614" cy="128351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4938"/>
            <a:ext cx="8077200" cy="83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/>
              <a:t>All images are 100% editable in PowerPoint</a:t>
            </a:r>
          </a:p>
          <a:p>
            <a:r>
              <a:rPr lang="en-US" sz="2400" dirty="0"/>
              <a:t>“Change color, size and orientation of any icon to your liking”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800000">
            <a:off x="2253198" y="2704443"/>
            <a:ext cx="6858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800000">
            <a:off x="5884522" y="4722430"/>
            <a:ext cx="685800" cy="0"/>
          </a:xfrm>
          <a:prstGeom prst="straightConnector1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52050" t="42448" r="30234" b="31511"/>
          <a:stretch/>
        </p:blipFill>
        <p:spPr>
          <a:xfrm>
            <a:off x="3419132" y="2894528"/>
            <a:ext cx="2121942" cy="17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2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2050" t="42448" r="30234" b="31511"/>
          <a:stretch/>
        </p:blipFill>
        <p:spPr>
          <a:xfrm>
            <a:off x="6808271" y="2984423"/>
            <a:ext cx="2118666" cy="1750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51980" t="40449" r="29510" b="36488"/>
          <a:stretch/>
        </p:blipFill>
        <p:spPr>
          <a:xfrm>
            <a:off x="287566" y="2212482"/>
            <a:ext cx="2117266" cy="14832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37611" t="35478" r="43495" b="28493"/>
          <a:stretch/>
        </p:blipFill>
        <p:spPr>
          <a:xfrm>
            <a:off x="3707673" y="1597143"/>
            <a:ext cx="2614748" cy="2635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16002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421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Right click the object.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Choose Group and then Ungroup.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" charset="0"/>
                <a:cs typeface="Calibri" charset="0"/>
              </a:rPr>
              <a:t>Click beside the object and drag the arrow over it.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9906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33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Ungrouping the object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43800" y="24384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3627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4160" t="29886" r="28619" b="14129"/>
          <a:stretch/>
        </p:blipFill>
        <p:spPr>
          <a:xfrm>
            <a:off x="5960442" y="1455313"/>
            <a:ext cx="2746098" cy="31754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1683" t="39921" r="29214" b="36136"/>
          <a:stretch/>
        </p:blipFill>
        <p:spPr>
          <a:xfrm>
            <a:off x="272926" y="2186008"/>
            <a:ext cx="2214522" cy="15604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4498" t="33273" r="53564" b="20036"/>
          <a:stretch/>
        </p:blipFill>
        <p:spPr>
          <a:xfrm>
            <a:off x="3354407" y="1539755"/>
            <a:ext cx="1321088" cy="2917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915417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the shape to change the color and Right click the object( click any object which you want to change color)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" charset="0"/>
                <a:cs typeface="Calibri" charset="0"/>
              </a:rPr>
              <a:t>Choose Format Shape in the dialog box.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latin typeface="Calibri" charset="0"/>
                <a:cs typeface="Calibri" charset="0"/>
              </a:rPr>
              <a:t>Choose “Fill” in the Format Shape box then “Solid” or “Gradient” depending on the appearance of the object. Change colour as shown in the picture.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222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Edit Color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60020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0954" y="974864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6857" y="883920"/>
            <a:ext cx="649357" cy="64935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1715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231</Words>
  <Application>Microsoft Office PowerPoint</Application>
  <PresentationFormat>On-screen Show (4:3)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gg</dc:creator>
  <cp:lastModifiedBy>slide34</cp:lastModifiedBy>
  <cp:revision>79</cp:revision>
  <dcterms:created xsi:type="dcterms:W3CDTF">2015-07-29T02:48:35Z</dcterms:created>
  <dcterms:modified xsi:type="dcterms:W3CDTF">2018-09-26T06:54:24Z</dcterms:modified>
</cp:coreProperties>
</file>