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1350" y="90"/>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8B8381-C588-4426-99EA-9E12A839EE6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308082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B8381-C588-4426-99EA-9E12A839EE6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230061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B8381-C588-4426-99EA-9E12A839EE6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328244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B8381-C588-4426-99EA-9E12A839EE6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259580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B8381-C588-4426-99EA-9E12A839EE6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341820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8B8381-C588-4426-99EA-9E12A839EE67}"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163490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B8381-C588-4426-99EA-9E12A839EE67}"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141657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8B8381-C588-4426-99EA-9E12A839EE67}"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125763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B8381-C588-4426-99EA-9E12A839EE67}"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176662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8B8381-C588-4426-99EA-9E12A839EE67}"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101599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8B8381-C588-4426-99EA-9E12A839EE67}"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25FA-A709-496F-873B-91178DFC6E06}" type="slidenum">
              <a:rPr lang="en-US" smtClean="0"/>
              <a:t>‹#›</a:t>
            </a:fld>
            <a:endParaRPr lang="en-US"/>
          </a:p>
        </p:txBody>
      </p:sp>
    </p:spTree>
    <p:extLst>
      <p:ext uri="{BB962C8B-B14F-4D97-AF65-F5344CB8AC3E}">
        <p14:creationId xmlns:p14="http://schemas.microsoft.com/office/powerpoint/2010/main" val="380419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B8381-C588-4426-99EA-9E12A839EE67}" type="datetimeFigureOut">
              <a:rPr lang="en-US" smtClean="0"/>
              <a:t>9/26/2018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825FA-A709-496F-873B-91178DFC6E06}" type="slidenum">
              <a:rPr lang="en-US" smtClean="0"/>
              <a:t>‹#›</a:t>
            </a:fld>
            <a:endParaRPr lang="en-US"/>
          </a:p>
        </p:txBody>
      </p:sp>
    </p:spTree>
    <p:extLst>
      <p:ext uri="{BB962C8B-B14F-4D97-AF65-F5344CB8AC3E}">
        <p14:creationId xmlns:p14="http://schemas.microsoft.com/office/powerpoint/2010/main" val="2307554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0" y="0"/>
            <a:ext cx="9144000" cy="6858000"/>
          </a:xfrm>
          <a:prstGeom prst="rect">
            <a:avLst/>
          </a:prstGeom>
          <a:gradFill>
            <a:gsLst>
              <a:gs pos="0">
                <a:srgbClr val="7F7F7F">
                  <a:alpha val="0"/>
                </a:srgbClr>
              </a:gs>
              <a:gs pos="100000">
                <a:srgbClr val="00A1D8">
                  <a:lumMod val="20000"/>
                  <a:lumOff val="80000"/>
                </a:srgbClr>
              </a:gs>
            </a:gsLst>
            <a:lin ang="16200000" scaled="1"/>
          </a:gra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3" name="TextBox 82"/>
          <p:cNvSpPr txBox="1"/>
          <p:nvPr/>
        </p:nvSpPr>
        <p:spPr>
          <a:xfrm>
            <a:off x="449802" y="0"/>
            <a:ext cx="8244396" cy="584775"/>
          </a:xfrm>
          <a:prstGeom prst="rect">
            <a:avLst/>
          </a:prstGeom>
          <a:noFill/>
        </p:spPr>
        <p:txBody>
          <a:bodyPr wrap="square" rtlCol="0" anchor="ctr">
            <a:spAutoFit/>
          </a:bodyPr>
          <a:lstStyle/>
          <a:p>
            <a:pPr algn="ctr"/>
            <a:r>
              <a:rPr lang="en-US" sz="3200" dirty="0">
                <a:solidFill>
                  <a:prstClr val="black"/>
                </a:solidFill>
                <a:latin typeface="Arial" panose="020B0604020202020204" pitchFamily="34" charset="0"/>
                <a:cs typeface="Arial" panose="020B0604020202020204" pitchFamily="34" charset="0"/>
              </a:rPr>
              <a:t>Opportunities And Challenges Success</a:t>
            </a:r>
          </a:p>
        </p:txBody>
      </p:sp>
      <p:grpSp>
        <p:nvGrpSpPr>
          <p:cNvPr id="5" name="Group 4"/>
          <p:cNvGrpSpPr/>
          <p:nvPr/>
        </p:nvGrpSpPr>
        <p:grpSpPr>
          <a:xfrm>
            <a:off x="6440201" y="2729988"/>
            <a:ext cx="2714395" cy="3885584"/>
            <a:chOff x="6427501" y="1866388"/>
            <a:chExt cx="2714395" cy="3885584"/>
          </a:xfrm>
        </p:grpSpPr>
        <p:grpSp>
          <p:nvGrpSpPr>
            <p:cNvPr id="128" name="Group 127"/>
            <p:cNvGrpSpPr/>
            <p:nvPr/>
          </p:nvGrpSpPr>
          <p:grpSpPr>
            <a:xfrm>
              <a:off x="6427501" y="4304252"/>
              <a:ext cx="2714395" cy="1447720"/>
              <a:chOff x="8870275" y="4890655"/>
              <a:chExt cx="3324991" cy="1773381"/>
            </a:xfrm>
          </p:grpSpPr>
          <p:sp>
            <p:nvSpPr>
              <p:cNvPr id="129" name="Rectangle 30"/>
              <p:cNvSpPr/>
              <p:nvPr/>
            </p:nvSpPr>
            <p:spPr>
              <a:xfrm>
                <a:off x="9005455" y="5237018"/>
                <a:ext cx="3186545" cy="1427018"/>
              </a:xfrm>
              <a:custGeom>
                <a:avLst/>
                <a:gdLst>
                  <a:gd name="connsiteX0" fmla="*/ 0 w 3226433"/>
                  <a:gd name="connsiteY0" fmla="*/ 0 h 914400"/>
                  <a:gd name="connsiteX1" fmla="*/ 3226433 w 3226433"/>
                  <a:gd name="connsiteY1" fmla="*/ 0 h 914400"/>
                  <a:gd name="connsiteX2" fmla="*/ 3226433 w 3226433"/>
                  <a:gd name="connsiteY2" fmla="*/ 914400 h 914400"/>
                  <a:gd name="connsiteX3" fmla="*/ 0 w 3226433"/>
                  <a:gd name="connsiteY3" fmla="*/ 914400 h 914400"/>
                  <a:gd name="connsiteX4" fmla="*/ 0 w 3226433"/>
                  <a:gd name="connsiteY4" fmla="*/ 0 h 914400"/>
                  <a:gd name="connsiteX0" fmla="*/ 0 w 3226433"/>
                  <a:gd name="connsiteY0" fmla="*/ 0 h 1427018"/>
                  <a:gd name="connsiteX1" fmla="*/ 3226433 w 3226433"/>
                  <a:gd name="connsiteY1" fmla="*/ 512618 h 1427018"/>
                  <a:gd name="connsiteX2" fmla="*/ 3226433 w 3226433"/>
                  <a:gd name="connsiteY2" fmla="*/ 1427018 h 1427018"/>
                  <a:gd name="connsiteX3" fmla="*/ 0 w 3226433"/>
                  <a:gd name="connsiteY3" fmla="*/ 1427018 h 1427018"/>
                  <a:gd name="connsiteX4" fmla="*/ 0 w 3226433"/>
                  <a:gd name="connsiteY4" fmla="*/ 0 h 1427018"/>
                  <a:gd name="connsiteX0" fmla="*/ 0 w 3226433"/>
                  <a:gd name="connsiteY0" fmla="*/ 0 h 1427018"/>
                  <a:gd name="connsiteX1" fmla="*/ 3226433 w 3226433"/>
                  <a:gd name="connsiteY1" fmla="*/ 512618 h 1427018"/>
                  <a:gd name="connsiteX2" fmla="*/ 3226433 w 3226433"/>
                  <a:gd name="connsiteY2" fmla="*/ 1427018 h 1427018"/>
                  <a:gd name="connsiteX3" fmla="*/ 290946 w 3226433"/>
                  <a:gd name="connsiteY3" fmla="*/ 803564 h 1427018"/>
                  <a:gd name="connsiteX4" fmla="*/ 0 w 3226433"/>
                  <a:gd name="connsiteY4" fmla="*/ 0 h 1427018"/>
                  <a:gd name="connsiteX0" fmla="*/ 0 w 3226433"/>
                  <a:gd name="connsiteY0" fmla="*/ 0 h 1427018"/>
                  <a:gd name="connsiteX1" fmla="*/ 3226433 w 3226433"/>
                  <a:gd name="connsiteY1" fmla="*/ 512618 h 1427018"/>
                  <a:gd name="connsiteX2" fmla="*/ 3226433 w 3226433"/>
                  <a:gd name="connsiteY2" fmla="*/ 1427018 h 1427018"/>
                  <a:gd name="connsiteX3" fmla="*/ 429490 w 3226433"/>
                  <a:gd name="connsiteY3" fmla="*/ 1066800 h 1427018"/>
                  <a:gd name="connsiteX4" fmla="*/ 290946 w 3226433"/>
                  <a:gd name="connsiteY4" fmla="*/ 803564 h 1427018"/>
                  <a:gd name="connsiteX5" fmla="*/ 0 w 3226433"/>
                  <a:gd name="connsiteY5" fmla="*/ 0 h 1427018"/>
                  <a:gd name="connsiteX0" fmla="*/ 0 w 3226433"/>
                  <a:gd name="connsiteY0" fmla="*/ 0 h 1427018"/>
                  <a:gd name="connsiteX1" fmla="*/ 3226433 w 3226433"/>
                  <a:gd name="connsiteY1" fmla="*/ 512618 h 1427018"/>
                  <a:gd name="connsiteX2" fmla="*/ 3226433 w 3226433"/>
                  <a:gd name="connsiteY2" fmla="*/ 1427018 h 1427018"/>
                  <a:gd name="connsiteX3" fmla="*/ 429490 w 3226433"/>
                  <a:gd name="connsiteY3" fmla="*/ 1066800 h 1427018"/>
                  <a:gd name="connsiteX4" fmla="*/ 290946 w 3226433"/>
                  <a:gd name="connsiteY4" fmla="*/ 803564 h 1427018"/>
                  <a:gd name="connsiteX5" fmla="*/ 0 w 3226433"/>
                  <a:gd name="connsiteY5" fmla="*/ 0 h 1427018"/>
                  <a:gd name="connsiteX0" fmla="*/ 0 w 3226433"/>
                  <a:gd name="connsiteY0" fmla="*/ 0 h 1427018"/>
                  <a:gd name="connsiteX1" fmla="*/ 3226433 w 3226433"/>
                  <a:gd name="connsiteY1" fmla="*/ 512618 h 1427018"/>
                  <a:gd name="connsiteX2" fmla="*/ 3226433 w 3226433"/>
                  <a:gd name="connsiteY2" fmla="*/ 1427018 h 1427018"/>
                  <a:gd name="connsiteX3" fmla="*/ 429490 w 3226433"/>
                  <a:gd name="connsiteY3" fmla="*/ 1066800 h 1427018"/>
                  <a:gd name="connsiteX4" fmla="*/ 290946 w 3226433"/>
                  <a:gd name="connsiteY4" fmla="*/ 803564 h 1427018"/>
                  <a:gd name="connsiteX5" fmla="*/ 0 w 3226433"/>
                  <a:gd name="connsiteY5" fmla="*/ 0 h 1427018"/>
                  <a:gd name="connsiteX0" fmla="*/ 0 w 3226433"/>
                  <a:gd name="connsiteY0" fmla="*/ 1046 h 1428064"/>
                  <a:gd name="connsiteX1" fmla="*/ 3226433 w 3226433"/>
                  <a:gd name="connsiteY1" fmla="*/ 513664 h 1428064"/>
                  <a:gd name="connsiteX2" fmla="*/ 3226433 w 3226433"/>
                  <a:gd name="connsiteY2" fmla="*/ 1428064 h 1428064"/>
                  <a:gd name="connsiteX3" fmla="*/ 429490 w 3226433"/>
                  <a:gd name="connsiteY3" fmla="*/ 1067846 h 1428064"/>
                  <a:gd name="connsiteX4" fmla="*/ 290946 w 3226433"/>
                  <a:gd name="connsiteY4" fmla="*/ 804610 h 1428064"/>
                  <a:gd name="connsiteX5" fmla="*/ 0 w 3226433"/>
                  <a:gd name="connsiteY5" fmla="*/ 1046 h 1428064"/>
                  <a:gd name="connsiteX0" fmla="*/ 0 w 3226433"/>
                  <a:gd name="connsiteY0" fmla="*/ 1127 h 1428145"/>
                  <a:gd name="connsiteX1" fmla="*/ 3226433 w 3226433"/>
                  <a:gd name="connsiteY1" fmla="*/ 513745 h 1428145"/>
                  <a:gd name="connsiteX2" fmla="*/ 3226433 w 3226433"/>
                  <a:gd name="connsiteY2" fmla="*/ 1428145 h 1428145"/>
                  <a:gd name="connsiteX3" fmla="*/ 429490 w 3226433"/>
                  <a:gd name="connsiteY3" fmla="*/ 1067927 h 1428145"/>
                  <a:gd name="connsiteX4" fmla="*/ 290946 w 3226433"/>
                  <a:gd name="connsiteY4" fmla="*/ 804691 h 1428145"/>
                  <a:gd name="connsiteX5" fmla="*/ 0 w 3226433"/>
                  <a:gd name="connsiteY5" fmla="*/ 1127 h 1428145"/>
                  <a:gd name="connsiteX0" fmla="*/ 0 w 3226433"/>
                  <a:gd name="connsiteY0" fmla="*/ 0 h 1427018"/>
                  <a:gd name="connsiteX1" fmla="*/ 3226433 w 3226433"/>
                  <a:gd name="connsiteY1" fmla="*/ 512618 h 1427018"/>
                  <a:gd name="connsiteX2" fmla="*/ 3226433 w 3226433"/>
                  <a:gd name="connsiteY2" fmla="*/ 1427018 h 1427018"/>
                  <a:gd name="connsiteX3" fmla="*/ 429490 w 3226433"/>
                  <a:gd name="connsiteY3" fmla="*/ 1066800 h 1427018"/>
                  <a:gd name="connsiteX4" fmla="*/ 290946 w 3226433"/>
                  <a:gd name="connsiteY4" fmla="*/ 803564 h 1427018"/>
                  <a:gd name="connsiteX5" fmla="*/ 0 w 3226433"/>
                  <a:gd name="connsiteY5" fmla="*/ 0 h 1427018"/>
                  <a:gd name="connsiteX0" fmla="*/ 0 w 3226433"/>
                  <a:gd name="connsiteY0" fmla="*/ 0 h 1427018"/>
                  <a:gd name="connsiteX1" fmla="*/ 3226433 w 3226433"/>
                  <a:gd name="connsiteY1" fmla="*/ 512618 h 1427018"/>
                  <a:gd name="connsiteX2" fmla="*/ 3226433 w 3226433"/>
                  <a:gd name="connsiteY2" fmla="*/ 1427018 h 1427018"/>
                  <a:gd name="connsiteX3" fmla="*/ 429490 w 3226433"/>
                  <a:gd name="connsiteY3" fmla="*/ 1066800 h 1427018"/>
                  <a:gd name="connsiteX4" fmla="*/ 290946 w 3226433"/>
                  <a:gd name="connsiteY4" fmla="*/ 803564 h 1427018"/>
                  <a:gd name="connsiteX5" fmla="*/ 0 w 3226433"/>
                  <a:gd name="connsiteY5" fmla="*/ 0 h 1427018"/>
                  <a:gd name="connsiteX0" fmla="*/ 0 w 3226433"/>
                  <a:gd name="connsiteY0" fmla="*/ 0 h 1427018"/>
                  <a:gd name="connsiteX1" fmla="*/ 3226433 w 3226433"/>
                  <a:gd name="connsiteY1" fmla="*/ 512618 h 1427018"/>
                  <a:gd name="connsiteX2" fmla="*/ 3226433 w 3226433"/>
                  <a:gd name="connsiteY2" fmla="*/ 1427018 h 1427018"/>
                  <a:gd name="connsiteX3" fmla="*/ 429490 w 3226433"/>
                  <a:gd name="connsiteY3" fmla="*/ 1066800 h 1427018"/>
                  <a:gd name="connsiteX4" fmla="*/ 290946 w 3226433"/>
                  <a:gd name="connsiteY4" fmla="*/ 803564 h 1427018"/>
                  <a:gd name="connsiteX5" fmla="*/ 0 w 3226433"/>
                  <a:gd name="connsiteY5" fmla="*/ 0 h 14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6433" h="1427018">
                    <a:moveTo>
                      <a:pt x="0" y="0"/>
                    </a:moveTo>
                    <a:cubicBezTo>
                      <a:pt x="964641" y="4619"/>
                      <a:pt x="2459570" y="314036"/>
                      <a:pt x="3226433" y="512618"/>
                    </a:cubicBezTo>
                    <a:lnTo>
                      <a:pt x="3226433" y="1427018"/>
                    </a:lnTo>
                    <a:cubicBezTo>
                      <a:pt x="2377246" y="1242291"/>
                      <a:pt x="1278677" y="1251527"/>
                      <a:pt x="429490" y="1066800"/>
                    </a:cubicBezTo>
                    <a:cubicBezTo>
                      <a:pt x="383309" y="979055"/>
                      <a:pt x="277574" y="1004237"/>
                      <a:pt x="290946" y="803564"/>
                    </a:cubicBezTo>
                    <a:cubicBezTo>
                      <a:pt x="249382" y="424873"/>
                      <a:pt x="96982" y="170873"/>
                      <a:pt x="0" y="0"/>
                    </a:cubicBezTo>
                    <a:close/>
                  </a:path>
                </a:pathLst>
              </a:custGeom>
              <a:solidFill>
                <a:srgbClr val="000000">
                  <a:lumMod val="65000"/>
                  <a:lumOff val="35000"/>
                </a:srgbClr>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0" name="Freeform 129"/>
              <p:cNvSpPr/>
              <p:nvPr/>
            </p:nvSpPr>
            <p:spPr>
              <a:xfrm>
                <a:off x="8870275" y="4890655"/>
                <a:ext cx="3324991" cy="865439"/>
              </a:xfrm>
              <a:custGeom>
                <a:avLst/>
                <a:gdLst>
                  <a:gd name="connsiteX0" fmla="*/ 0 w 3324991"/>
                  <a:gd name="connsiteY0" fmla="*/ 0 h 865439"/>
                  <a:gd name="connsiteX1" fmla="*/ 3324991 w 3324991"/>
                  <a:gd name="connsiteY1" fmla="*/ 594346 h 865439"/>
                  <a:gd name="connsiteX2" fmla="*/ 3324991 w 3324991"/>
                  <a:gd name="connsiteY2" fmla="*/ 865439 h 865439"/>
                  <a:gd name="connsiteX3" fmla="*/ 3054965 w 3324991"/>
                  <a:gd name="connsiteY3" fmla="*/ 801547 h 865439"/>
                  <a:gd name="connsiteX4" fmla="*/ 141945 w 3324991"/>
                  <a:gd name="connsiteY4" fmla="*/ 355511 h 86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991" h="865439">
                    <a:moveTo>
                      <a:pt x="0" y="0"/>
                    </a:moveTo>
                    <a:lnTo>
                      <a:pt x="3324991" y="594346"/>
                    </a:lnTo>
                    <a:lnTo>
                      <a:pt x="3324991" y="865439"/>
                    </a:lnTo>
                    <a:lnTo>
                      <a:pt x="3054965" y="801547"/>
                    </a:lnTo>
                    <a:cubicBezTo>
                      <a:pt x="2235564" y="610004"/>
                      <a:pt x="1030944" y="351471"/>
                      <a:pt x="141945" y="355511"/>
                    </a:cubicBezTo>
                    <a:close/>
                  </a:path>
                </a:pathLst>
              </a:custGeom>
              <a:solidFill>
                <a:srgbClr val="FFFFFF">
                  <a:lumMod val="8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31" name="Group 130"/>
            <p:cNvGrpSpPr/>
            <p:nvPr/>
          </p:nvGrpSpPr>
          <p:grpSpPr>
            <a:xfrm>
              <a:off x="6455528" y="1866388"/>
              <a:ext cx="1626187" cy="2777163"/>
              <a:chOff x="8722577" y="2132890"/>
              <a:chExt cx="2245212" cy="3834318"/>
            </a:xfrm>
          </p:grpSpPr>
          <p:grpSp>
            <p:nvGrpSpPr>
              <p:cNvPr id="132" name="Group 131"/>
              <p:cNvGrpSpPr/>
              <p:nvPr/>
            </p:nvGrpSpPr>
            <p:grpSpPr>
              <a:xfrm>
                <a:off x="8722577" y="2132890"/>
                <a:ext cx="2245212" cy="3834318"/>
                <a:chOff x="8801980" y="2718228"/>
                <a:chExt cx="2245212" cy="3834318"/>
              </a:xfrm>
            </p:grpSpPr>
            <p:sp>
              <p:nvSpPr>
                <p:cNvPr id="137" name="Rectangle 1"/>
                <p:cNvSpPr/>
                <p:nvPr/>
              </p:nvSpPr>
              <p:spPr>
                <a:xfrm flipH="1">
                  <a:off x="9359413" y="3097014"/>
                  <a:ext cx="1687779" cy="3455532"/>
                </a:xfrm>
                <a:custGeom>
                  <a:avLst/>
                  <a:gdLst>
                    <a:gd name="connsiteX0" fmla="*/ 0 w 2133600"/>
                    <a:gd name="connsiteY0" fmla="*/ 0 h 2743200"/>
                    <a:gd name="connsiteX1" fmla="*/ 2133600 w 2133600"/>
                    <a:gd name="connsiteY1" fmla="*/ 0 h 2743200"/>
                    <a:gd name="connsiteX2" fmla="*/ 2133600 w 2133600"/>
                    <a:gd name="connsiteY2" fmla="*/ 2743200 h 2743200"/>
                    <a:gd name="connsiteX3" fmla="*/ 0 w 2133600"/>
                    <a:gd name="connsiteY3" fmla="*/ 2743200 h 2743200"/>
                    <a:gd name="connsiteX4" fmla="*/ 0 w 2133600"/>
                    <a:gd name="connsiteY4" fmla="*/ 0 h 2743200"/>
                    <a:gd name="connsiteX0" fmla="*/ 398417 w 2133600"/>
                    <a:gd name="connsiteY0" fmla="*/ 231866 h 2743200"/>
                    <a:gd name="connsiteX1" fmla="*/ 2133600 w 2133600"/>
                    <a:gd name="connsiteY1" fmla="*/ 0 h 2743200"/>
                    <a:gd name="connsiteX2" fmla="*/ 2133600 w 2133600"/>
                    <a:gd name="connsiteY2" fmla="*/ 2743200 h 2743200"/>
                    <a:gd name="connsiteX3" fmla="*/ 0 w 2133600"/>
                    <a:gd name="connsiteY3" fmla="*/ 2743200 h 2743200"/>
                    <a:gd name="connsiteX4" fmla="*/ 398417 w 2133600"/>
                    <a:gd name="connsiteY4" fmla="*/ 231866 h 2743200"/>
                    <a:gd name="connsiteX0" fmla="*/ 398417 w 2133600"/>
                    <a:gd name="connsiteY0" fmla="*/ 231866 h 2743200"/>
                    <a:gd name="connsiteX1" fmla="*/ 530135 w 2133600"/>
                    <a:gd name="connsiteY1" fmla="*/ 206829 h 2743200"/>
                    <a:gd name="connsiteX2" fmla="*/ 2133600 w 2133600"/>
                    <a:gd name="connsiteY2" fmla="*/ 0 h 2743200"/>
                    <a:gd name="connsiteX3" fmla="*/ 2133600 w 2133600"/>
                    <a:gd name="connsiteY3" fmla="*/ 2743200 h 2743200"/>
                    <a:gd name="connsiteX4" fmla="*/ 0 w 2133600"/>
                    <a:gd name="connsiteY4" fmla="*/ 2743200 h 2743200"/>
                    <a:gd name="connsiteX5" fmla="*/ 398417 w 2133600"/>
                    <a:gd name="connsiteY5" fmla="*/ 231866 h 2743200"/>
                    <a:gd name="connsiteX0" fmla="*/ 398417 w 2133600"/>
                    <a:gd name="connsiteY0" fmla="*/ 231866 h 2743200"/>
                    <a:gd name="connsiteX1" fmla="*/ 487681 w 2133600"/>
                    <a:gd name="connsiteY1" fmla="*/ 118655 h 2743200"/>
                    <a:gd name="connsiteX2" fmla="*/ 2133600 w 2133600"/>
                    <a:gd name="connsiteY2" fmla="*/ 0 h 2743200"/>
                    <a:gd name="connsiteX3" fmla="*/ 2133600 w 2133600"/>
                    <a:gd name="connsiteY3" fmla="*/ 2743200 h 2743200"/>
                    <a:gd name="connsiteX4" fmla="*/ 0 w 2133600"/>
                    <a:gd name="connsiteY4" fmla="*/ 2743200 h 2743200"/>
                    <a:gd name="connsiteX5" fmla="*/ 398417 w 2133600"/>
                    <a:gd name="connsiteY5" fmla="*/ 231866 h 2743200"/>
                    <a:gd name="connsiteX0" fmla="*/ 398417 w 2133600"/>
                    <a:gd name="connsiteY0" fmla="*/ 231866 h 2743200"/>
                    <a:gd name="connsiteX1" fmla="*/ 487681 w 2133600"/>
                    <a:gd name="connsiteY1" fmla="*/ 118655 h 2743200"/>
                    <a:gd name="connsiteX2" fmla="*/ 1062446 w 2133600"/>
                    <a:gd name="connsiteY2" fmla="*/ 72935 h 2743200"/>
                    <a:gd name="connsiteX3" fmla="*/ 2133600 w 2133600"/>
                    <a:gd name="connsiteY3" fmla="*/ 0 h 2743200"/>
                    <a:gd name="connsiteX4" fmla="*/ 2133600 w 2133600"/>
                    <a:gd name="connsiteY4" fmla="*/ 2743200 h 2743200"/>
                    <a:gd name="connsiteX5" fmla="*/ 0 w 2133600"/>
                    <a:gd name="connsiteY5" fmla="*/ 2743200 h 2743200"/>
                    <a:gd name="connsiteX6" fmla="*/ 398417 w 2133600"/>
                    <a:gd name="connsiteY6"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2133600 w 2133600"/>
                    <a:gd name="connsiteY3" fmla="*/ 0 h 2743200"/>
                    <a:gd name="connsiteX4" fmla="*/ 2133600 w 2133600"/>
                    <a:gd name="connsiteY4" fmla="*/ 2743200 h 2743200"/>
                    <a:gd name="connsiteX5" fmla="*/ 0 w 2133600"/>
                    <a:gd name="connsiteY5" fmla="*/ 2743200 h 2743200"/>
                    <a:gd name="connsiteX6" fmla="*/ 398417 w 2133600"/>
                    <a:gd name="connsiteY6"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117963 w 2133600"/>
                    <a:gd name="connsiteY3" fmla="*/ 128452 h 2743200"/>
                    <a:gd name="connsiteX4" fmla="*/ 2133600 w 2133600"/>
                    <a:gd name="connsiteY4" fmla="*/ 0 h 2743200"/>
                    <a:gd name="connsiteX5" fmla="*/ 2133600 w 2133600"/>
                    <a:gd name="connsiteY5" fmla="*/ 2743200 h 2743200"/>
                    <a:gd name="connsiteX6" fmla="*/ 0 w 2133600"/>
                    <a:gd name="connsiteY6" fmla="*/ 2743200 h 2743200"/>
                    <a:gd name="connsiteX7" fmla="*/ 398417 w 2133600"/>
                    <a:gd name="connsiteY7"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2133600 w 2133600"/>
                    <a:gd name="connsiteY4" fmla="*/ 0 h 2743200"/>
                    <a:gd name="connsiteX5" fmla="*/ 2133600 w 2133600"/>
                    <a:gd name="connsiteY5" fmla="*/ 2743200 h 2743200"/>
                    <a:gd name="connsiteX6" fmla="*/ 0 w 2133600"/>
                    <a:gd name="connsiteY6" fmla="*/ 2743200 h 2743200"/>
                    <a:gd name="connsiteX7" fmla="*/ 398417 w 2133600"/>
                    <a:gd name="connsiteY7"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64920 w 2133600"/>
                    <a:gd name="connsiteY4" fmla="*/ 161109 h 2743200"/>
                    <a:gd name="connsiteX5" fmla="*/ 2133600 w 2133600"/>
                    <a:gd name="connsiteY5" fmla="*/ 0 h 2743200"/>
                    <a:gd name="connsiteX6" fmla="*/ 2133600 w 2133600"/>
                    <a:gd name="connsiteY6" fmla="*/ 2743200 h 2743200"/>
                    <a:gd name="connsiteX7" fmla="*/ 0 w 2133600"/>
                    <a:gd name="connsiteY7" fmla="*/ 2743200 h 2743200"/>
                    <a:gd name="connsiteX8" fmla="*/ 398417 w 2133600"/>
                    <a:gd name="connsiteY8"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2133600 w 2133600"/>
                    <a:gd name="connsiteY5" fmla="*/ 0 h 2743200"/>
                    <a:gd name="connsiteX6" fmla="*/ 2133600 w 2133600"/>
                    <a:gd name="connsiteY6" fmla="*/ 2743200 h 2743200"/>
                    <a:gd name="connsiteX7" fmla="*/ 0 w 2133600"/>
                    <a:gd name="connsiteY7" fmla="*/ 2743200 h 2743200"/>
                    <a:gd name="connsiteX8" fmla="*/ 398417 w 2133600"/>
                    <a:gd name="connsiteY8"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1725386 w 2133600"/>
                    <a:gd name="connsiteY5" fmla="*/ 138249 h 2743200"/>
                    <a:gd name="connsiteX6" fmla="*/ 2133600 w 2133600"/>
                    <a:gd name="connsiteY6" fmla="*/ 0 h 2743200"/>
                    <a:gd name="connsiteX7" fmla="*/ 2133600 w 2133600"/>
                    <a:gd name="connsiteY7" fmla="*/ 2743200 h 2743200"/>
                    <a:gd name="connsiteX8" fmla="*/ 0 w 2133600"/>
                    <a:gd name="connsiteY8" fmla="*/ 2743200 h 2743200"/>
                    <a:gd name="connsiteX9" fmla="*/ 398417 w 2133600"/>
                    <a:gd name="connsiteY9"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1375955 w 2133600"/>
                    <a:gd name="connsiteY5" fmla="*/ 79466 h 2743200"/>
                    <a:gd name="connsiteX6" fmla="*/ 1725386 w 2133600"/>
                    <a:gd name="connsiteY6" fmla="*/ 138249 h 2743200"/>
                    <a:gd name="connsiteX7" fmla="*/ 2133600 w 2133600"/>
                    <a:gd name="connsiteY7" fmla="*/ 0 h 2743200"/>
                    <a:gd name="connsiteX8" fmla="*/ 2133600 w 2133600"/>
                    <a:gd name="connsiteY8" fmla="*/ 2743200 h 2743200"/>
                    <a:gd name="connsiteX9" fmla="*/ 0 w 2133600"/>
                    <a:gd name="connsiteY9" fmla="*/ 2743200 h 2743200"/>
                    <a:gd name="connsiteX10" fmla="*/ 398417 w 2133600"/>
                    <a:gd name="connsiteY10"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1375955 w 2133600"/>
                    <a:gd name="connsiteY5" fmla="*/ 79466 h 2743200"/>
                    <a:gd name="connsiteX6" fmla="*/ 1725386 w 2133600"/>
                    <a:gd name="connsiteY6" fmla="*/ 138249 h 2743200"/>
                    <a:gd name="connsiteX7" fmla="*/ 2133600 w 2133600"/>
                    <a:gd name="connsiteY7" fmla="*/ 0 h 2743200"/>
                    <a:gd name="connsiteX8" fmla="*/ 2133600 w 2133600"/>
                    <a:gd name="connsiteY8" fmla="*/ 2743200 h 2743200"/>
                    <a:gd name="connsiteX9" fmla="*/ 0 w 2133600"/>
                    <a:gd name="connsiteY9" fmla="*/ 2743200 h 2743200"/>
                    <a:gd name="connsiteX10" fmla="*/ 398417 w 2133600"/>
                    <a:gd name="connsiteY10"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1375955 w 2133600"/>
                    <a:gd name="connsiteY5" fmla="*/ 79466 h 2743200"/>
                    <a:gd name="connsiteX6" fmla="*/ 1725386 w 2133600"/>
                    <a:gd name="connsiteY6" fmla="*/ 138249 h 2743200"/>
                    <a:gd name="connsiteX7" fmla="*/ 2133600 w 2133600"/>
                    <a:gd name="connsiteY7" fmla="*/ 0 h 2743200"/>
                    <a:gd name="connsiteX8" fmla="*/ 2133600 w 2133600"/>
                    <a:gd name="connsiteY8" fmla="*/ 2743200 h 2743200"/>
                    <a:gd name="connsiteX9" fmla="*/ 0 w 2133600"/>
                    <a:gd name="connsiteY9" fmla="*/ 2743200 h 2743200"/>
                    <a:gd name="connsiteX10" fmla="*/ 398417 w 2133600"/>
                    <a:gd name="connsiteY10"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1375955 w 2133600"/>
                    <a:gd name="connsiteY5" fmla="*/ 79466 h 2743200"/>
                    <a:gd name="connsiteX6" fmla="*/ 1522912 w 2133600"/>
                    <a:gd name="connsiteY6" fmla="*/ 69669 h 2743200"/>
                    <a:gd name="connsiteX7" fmla="*/ 2133600 w 2133600"/>
                    <a:gd name="connsiteY7" fmla="*/ 0 h 2743200"/>
                    <a:gd name="connsiteX8" fmla="*/ 2133600 w 2133600"/>
                    <a:gd name="connsiteY8" fmla="*/ 2743200 h 2743200"/>
                    <a:gd name="connsiteX9" fmla="*/ 0 w 2133600"/>
                    <a:gd name="connsiteY9" fmla="*/ 2743200 h 2743200"/>
                    <a:gd name="connsiteX10" fmla="*/ 398417 w 2133600"/>
                    <a:gd name="connsiteY10"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1375955 w 2133600"/>
                    <a:gd name="connsiteY5" fmla="*/ 79466 h 2743200"/>
                    <a:gd name="connsiteX6" fmla="*/ 1522912 w 2133600"/>
                    <a:gd name="connsiteY6" fmla="*/ 69669 h 2743200"/>
                    <a:gd name="connsiteX7" fmla="*/ 2133600 w 2133600"/>
                    <a:gd name="connsiteY7" fmla="*/ 0 h 2743200"/>
                    <a:gd name="connsiteX8" fmla="*/ 2133600 w 2133600"/>
                    <a:gd name="connsiteY8" fmla="*/ 2743200 h 2743200"/>
                    <a:gd name="connsiteX9" fmla="*/ 0 w 2133600"/>
                    <a:gd name="connsiteY9" fmla="*/ 2743200 h 2743200"/>
                    <a:gd name="connsiteX10" fmla="*/ 398417 w 2133600"/>
                    <a:gd name="connsiteY10"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1375955 w 2133600"/>
                    <a:gd name="connsiteY5" fmla="*/ 79466 h 2743200"/>
                    <a:gd name="connsiteX6" fmla="*/ 1522912 w 2133600"/>
                    <a:gd name="connsiteY6" fmla="*/ 69669 h 2743200"/>
                    <a:gd name="connsiteX7" fmla="*/ 2133600 w 2133600"/>
                    <a:gd name="connsiteY7" fmla="*/ 0 h 2743200"/>
                    <a:gd name="connsiteX8" fmla="*/ 2133600 w 2133600"/>
                    <a:gd name="connsiteY8" fmla="*/ 2743200 h 2743200"/>
                    <a:gd name="connsiteX9" fmla="*/ 0 w 2133600"/>
                    <a:gd name="connsiteY9" fmla="*/ 2743200 h 2743200"/>
                    <a:gd name="connsiteX10" fmla="*/ 398417 w 2133600"/>
                    <a:gd name="connsiteY10" fmla="*/ 231866 h 2743200"/>
                    <a:gd name="connsiteX0" fmla="*/ 398417 w 2133600"/>
                    <a:gd name="connsiteY0" fmla="*/ 231866 h 2743200"/>
                    <a:gd name="connsiteX1" fmla="*/ 487681 w 2133600"/>
                    <a:gd name="connsiteY1" fmla="*/ 118655 h 2743200"/>
                    <a:gd name="connsiteX2" fmla="*/ 935083 w 2133600"/>
                    <a:gd name="connsiteY2" fmla="*/ 154577 h 2743200"/>
                    <a:gd name="connsiteX3" fmla="*/ 1059181 w 2133600"/>
                    <a:gd name="connsiteY3" fmla="*/ 200298 h 2743200"/>
                    <a:gd name="connsiteX4" fmla="*/ 1271451 w 2133600"/>
                    <a:gd name="connsiteY4" fmla="*/ 291738 h 2743200"/>
                    <a:gd name="connsiteX5" fmla="*/ 1375955 w 2133600"/>
                    <a:gd name="connsiteY5" fmla="*/ 79466 h 2743200"/>
                    <a:gd name="connsiteX6" fmla="*/ 1522912 w 2133600"/>
                    <a:gd name="connsiteY6" fmla="*/ 69669 h 2743200"/>
                    <a:gd name="connsiteX7" fmla="*/ 2133600 w 2133600"/>
                    <a:gd name="connsiteY7" fmla="*/ 0 h 2743200"/>
                    <a:gd name="connsiteX8" fmla="*/ 2133600 w 2133600"/>
                    <a:gd name="connsiteY8" fmla="*/ 2743200 h 2743200"/>
                    <a:gd name="connsiteX9" fmla="*/ 0 w 2133600"/>
                    <a:gd name="connsiteY9" fmla="*/ 2743200 h 2743200"/>
                    <a:gd name="connsiteX10" fmla="*/ 398417 w 2133600"/>
                    <a:gd name="connsiteY10" fmla="*/ 231866 h 2743200"/>
                    <a:gd name="connsiteX0" fmla="*/ 398417 w 2133600"/>
                    <a:gd name="connsiteY0" fmla="*/ 162197 h 2673531"/>
                    <a:gd name="connsiteX1" fmla="*/ 487681 w 2133600"/>
                    <a:gd name="connsiteY1" fmla="*/ 48986 h 2673531"/>
                    <a:gd name="connsiteX2" fmla="*/ 935083 w 2133600"/>
                    <a:gd name="connsiteY2" fmla="*/ 84908 h 2673531"/>
                    <a:gd name="connsiteX3" fmla="*/ 1059181 w 2133600"/>
                    <a:gd name="connsiteY3" fmla="*/ 130629 h 2673531"/>
                    <a:gd name="connsiteX4" fmla="*/ 1271451 w 2133600"/>
                    <a:gd name="connsiteY4" fmla="*/ 222069 h 2673531"/>
                    <a:gd name="connsiteX5" fmla="*/ 1375955 w 2133600"/>
                    <a:gd name="connsiteY5" fmla="*/ 9797 h 2673531"/>
                    <a:gd name="connsiteX6" fmla="*/ 1522912 w 2133600"/>
                    <a:gd name="connsiteY6" fmla="*/ 0 h 2673531"/>
                    <a:gd name="connsiteX7" fmla="*/ 1571897 w 2133600"/>
                    <a:gd name="connsiteY7" fmla="*/ 38099 h 2673531"/>
                    <a:gd name="connsiteX8" fmla="*/ 2133600 w 2133600"/>
                    <a:gd name="connsiteY8" fmla="*/ 2673531 h 2673531"/>
                    <a:gd name="connsiteX9" fmla="*/ 0 w 2133600"/>
                    <a:gd name="connsiteY9" fmla="*/ 2673531 h 2673531"/>
                    <a:gd name="connsiteX10" fmla="*/ 398417 w 2133600"/>
                    <a:gd name="connsiteY10" fmla="*/ 162197 h 2673531"/>
                    <a:gd name="connsiteX0" fmla="*/ 398417 w 2133600"/>
                    <a:gd name="connsiteY0" fmla="*/ 162197 h 2673531"/>
                    <a:gd name="connsiteX1" fmla="*/ 487681 w 2133600"/>
                    <a:gd name="connsiteY1" fmla="*/ 48986 h 2673531"/>
                    <a:gd name="connsiteX2" fmla="*/ 935083 w 2133600"/>
                    <a:gd name="connsiteY2" fmla="*/ 84908 h 2673531"/>
                    <a:gd name="connsiteX3" fmla="*/ 1059181 w 2133600"/>
                    <a:gd name="connsiteY3" fmla="*/ 130629 h 2673531"/>
                    <a:gd name="connsiteX4" fmla="*/ 1271451 w 2133600"/>
                    <a:gd name="connsiteY4" fmla="*/ 222069 h 2673531"/>
                    <a:gd name="connsiteX5" fmla="*/ 1375955 w 2133600"/>
                    <a:gd name="connsiteY5" fmla="*/ 9797 h 2673531"/>
                    <a:gd name="connsiteX6" fmla="*/ 1522912 w 2133600"/>
                    <a:gd name="connsiteY6" fmla="*/ 0 h 2673531"/>
                    <a:gd name="connsiteX7" fmla="*/ 1571897 w 2133600"/>
                    <a:gd name="connsiteY7" fmla="*/ 38099 h 2673531"/>
                    <a:gd name="connsiteX8" fmla="*/ 1614352 w 2133600"/>
                    <a:gd name="connsiteY8" fmla="*/ 222068 h 2673531"/>
                    <a:gd name="connsiteX9" fmla="*/ 2133600 w 2133600"/>
                    <a:gd name="connsiteY9" fmla="*/ 2673531 h 2673531"/>
                    <a:gd name="connsiteX10" fmla="*/ 0 w 2133600"/>
                    <a:gd name="connsiteY10" fmla="*/ 2673531 h 2673531"/>
                    <a:gd name="connsiteX11" fmla="*/ 398417 w 2133600"/>
                    <a:gd name="connsiteY11" fmla="*/ 162197 h 2673531"/>
                    <a:gd name="connsiteX0" fmla="*/ 398417 w 2133600"/>
                    <a:gd name="connsiteY0" fmla="*/ 162197 h 2673531"/>
                    <a:gd name="connsiteX1" fmla="*/ 487681 w 2133600"/>
                    <a:gd name="connsiteY1" fmla="*/ 48986 h 2673531"/>
                    <a:gd name="connsiteX2" fmla="*/ 935083 w 2133600"/>
                    <a:gd name="connsiteY2" fmla="*/ 84908 h 2673531"/>
                    <a:gd name="connsiteX3" fmla="*/ 1059181 w 2133600"/>
                    <a:gd name="connsiteY3" fmla="*/ 130629 h 2673531"/>
                    <a:gd name="connsiteX4" fmla="*/ 1271451 w 2133600"/>
                    <a:gd name="connsiteY4" fmla="*/ 222069 h 2673531"/>
                    <a:gd name="connsiteX5" fmla="*/ 1375955 w 2133600"/>
                    <a:gd name="connsiteY5" fmla="*/ 9797 h 2673531"/>
                    <a:gd name="connsiteX6" fmla="*/ 1522912 w 2133600"/>
                    <a:gd name="connsiteY6" fmla="*/ 0 h 2673531"/>
                    <a:gd name="connsiteX7" fmla="*/ 1571897 w 2133600"/>
                    <a:gd name="connsiteY7" fmla="*/ 38099 h 2673531"/>
                    <a:gd name="connsiteX8" fmla="*/ 1509850 w 2133600"/>
                    <a:gd name="connsiteY8" fmla="*/ 192676 h 2673531"/>
                    <a:gd name="connsiteX9" fmla="*/ 2133600 w 2133600"/>
                    <a:gd name="connsiteY9" fmla="*/ 2673531 h 2673531"/>
                    <a:gd name="connsiteX10" fmla="*/ 0 w 2133600"/>
                    <a:gd name="connsiteY10" fmla="*/ 2673531 h 2673531"/>
                    <a:gd name="connsiteX11" fmla="*/ 398417 w 2133600"/>
                    <a:gd name="connsiteY11" fmla="*/ 162197 h 2673531"/>
                    <a:gd name="connsiteX0" fmla="*/ 398417 w 2133600"/>
                    <a:gd name="connsiteY0" fmla="*/ 162197 h 2673531"/>
                    <a:gd name="connsiteX1" fmla="*/ 487681 w 2133600"/>
                    <a:gd name="connsiteY1" fmla="*/ 48986 h 2673531"/>
                    <a:gd name="connsiteX2" fmla="*/ 935083 w 2133600"/>
                    <a:gd name="connsiteY2" fmla="*/ 84908 h 2673531"/>
                    <a:gd name="connsiteX3" fmla="*/ 1059181 w 2133600"/>
                    <a:gd name="connsiteY3" fmla="*/ 130629 h 2673531"/>
                    <a:gd name="connsiteX4" fmla="*/ 1271451 w 2133600"/>
                    <a:gd name="connsiteY4" fmla="*/ 222069 h 2673531"/>
                    <a:gd name="connsiteX5" fmla="*/ 1375955 w 2133600"/>
                    <a:gd name="connsiteY5" fmla="*/ 9797 h 2673531"/>
                    <a:gd name="connsiteX6" fmla="*/ 1522912 w 2133600"/>
                    <a:gd name="connsiteY6" fmla="*/ 0 h 2673531"/>
                    <a:gd name="connsiteX7" fmla="*/ 1571897 w 2133600"/>
                    <a:gd name="connsiteY7" fmla="*/ 38099 h 2673531"/>
                    <a:gd name="connsiteX8" fmla="*/ 1509850 w 2133600"/>
                    <a:gd name="connsiteY8" fmla="*/ 192676 h 2673531"/>
                    <a:gd name="connsiteX9" fmla="*/ 1643743 w 2133600"/>
                    <a:gd name="connsiteY9" fmla="*/ 708660 h 2673531"/>
                    <a:gd name="connsiteX10" fmla="*/ 2133600 w 2133600"/>
                    <a:gd name="connsiteY10" fmla="*/ 2673531 h 2673531"/>
                    <a:gd name="connsiteX11" fmla="*/ 0 w 2133600"/>
                    <a:gd name="connsiteY11" fmla="*/ 2673531 h 2673531"/>
                    <a:gd name="connsiteX12" fmla="*/ 398417 w 2133600"/>
                    <a:gd name="connsiteY12" fmla="*/ 162197 h 2673531"/>
                    <a:gd name="connsiteX0" fmla="*/ 398417 w 2133600"/>
                    <a:gd name="connsiteY0" fmla="*/ 162197 h 2673531"/>
                    <a:gd name="connsiteX1" fmla="*/ 487681 w 2133600"/>
                    <a:gd name="connsiteY1" fmla="*/ 48986 h 2673531"/>
                    <a:gd name="connsiteX2" fmla="*/ 935083 w 2133600"/>
                    <a:gd name="connsiteY2" fmla="*/ 84908 h 2673531"/>
                    <a:gd name="connsiteX3" fmla="*/ 1059181 w 2133600"/>
                    <a:gd name="connsiteY3" fmla="*/ 130629 h 2673531"/>
                    <a:gd name="connsiteX4" fmla="*/ 1271451 w 2133600"/>
                    <a:gd name="connsiteY4" fmla="*/ 222069 h 2673531"/>
                    <a:gd name="connsiteX5" fmla="*/ 1375955 w 2133600"/>
                    <a:gd name="connsiteY5" fmla="*/ 9797 h 2673531"/>
                    <a:gd name="connsiteX6" fmla="*/ 1522912 w 2133600"/>
                    <a:gd name="connsiteY6" fmla="*/ 0 h 2673531"/>
                    <a:gd name="connsiteX7" fmla="*/ 1571897 w 2133600"/>
                    <a:gd name="connsiteY7" fmla="*/ 38099 h 2673531"/>
                    <a:gd name="connsiteX8" fmla="*/ 1509850 w 2133600"/>
                    <a:gd name="connsiteY8" fmla="*/ 192676 h 2673531"/>
                    <a:gd name="connsiteX9" fmla="*/ 1444535 w 2133600"/>
                    <a:gd name="connsiteY9" fmla="*/ 421277 h 2673531"/>
                    <a:gd name="connsiteX10" fmla="*/ 2133600 w 2133600"/>
                    <a:gd name="connsiteY10" fmla="*/ 2673531 h 2673531"/>
                    <a:gd name="connsiteX11" fmla="*/ 0 w 2133600"/>
                    <a:gd name="connsiteY11" fmla="*/ 2673531 h 2673531"/>
                    <a:gd name="connsiteX12" fmla="*/ 398417 w 2133600"/>
                    <a:gd name="connsiteY12" fmla="*/ 162197 h 2673531"/>
                    <a:gd name="connsiteX0" fmla="*/ 398417 w 2133600"/>
                    <a:gd name="connsiteY0" fmla="*/ 162197 h 2673531"/>
                    <a:gd name="connsiteX1" fmla="*/ 487681 w 2133600"/>
                    <a:gd name="connsiteY1" fmla="*/ 48986 h 2673531"/>
                    <a:gd name="connsiteX2" fmla="*/ 935083 w 2133600"/>
                    <a:gd name="connsiteY2" fmla="*/ 84908 h 2673531"/>
                    <a:gd name="connsiteX3" fmla="*/ 1059181 w 2133600"/>
                    <a:gd name="connsiteY3" fmla="*/ 130629 h 2673531"/>
                    <a:gd name="connsiteX4" fmla="*/ 1271451 w 2133600"/>
                    <a:gd name="connsiteY4" fmla="*/ 222069 h 2673531"/>
                    <a:gd name="connsiteX5" fmla="*/ 1375955 w 2133600"/>
                    <a:gd name="connsiteY5" fmla="*/ 9797 h 2673531"/>
                    <a:gd name="connsiteX6" fmla="*/ 1522912 w 2133600"/>
                    <a:gd name="connsiteY6" fmla="*/ 0 h 2673531"/>
                    <a:gd name="connsiteX7" fmla="*/ 1571897 w 2133600"/>
                    <a:gd name="connsiteY7" fmla="*/ 38099 h 2673531"/>
                    <a:gd name="connsiteX8" fmla="*/ 1509850 w 2133600"/>
                    <a:gd name="connsiteY8" fmla="*/ 192676 h 2673531"/>
                    <a:gd name="connsiteX9" fmla="*/ 1444535 w 2133600"/>
                    <a:gd name="connsiteY9" fmla="*/ 421277 h 2673531"/>
                    <a:gd name="connsiteX10" fmla="*/ 1509849 w 2133600"/>
                    <a:gd name="connsiteY10" fmla="*/ 623751 h 2673531"/>
                    <a:gd name="connsiteX11" fmla="*/ 2133600 w 2133600"/>
                    <a:gd name="connsiteY11" fmla="*/ 2673531 h 2673531"/>
                    <a:gd name="connsiteX12" fmla="*/ 0 w 2133600"/>
                    <a:gd name="connsiteY12" fmla="*/ 2673531 h 2673531"/>
                    <a:gd name="connsiteX13" fmla="*/ 398417 w 2133600"/>
                    <a:gd name="connsiteY13" fmla="*/ 162197 h 2673531"/>
                    <a:gd name="connsiteX0" fmla="*/ 398417 w 2133600"/>
                    <a:gd name="connsiteY0" fmla="*/ 162197 h 2673531"/>
                    <a:gd name="connsiteX1" fmla="*/ 487681 w 2133600"/>
                    <a:gd name="connsiteY1" fmla="*/ 48986 h 2673531"/>
                    <a:gd name="connsiteX2" fmla="*/ 935083 w 2133600"/>
                    <a:gd name="connsiteY2" fmla="*/ 84908 h 2673531"/>
                    <a:gd name="connsiteX3" fmla="*/ 1059181 w 2133600"/>
                    <a:gd name="connsiteY3" fmla="*/ 130629 h 2673531"/>
                    <a:gd name="connsiteX4" fmla="*/ 1271451 w 2133600"/>
                    <a:gd name="connsiteY4" fmla="*/ 222069 h 2673531"/>
                    <a:gd name="connsiteX5" fmla="*/ 1375955 w 2133600"/>
                    <a:gd name="connsiteY5" fmla="*/ 9797 h 2673531"/>
                    <a:gd name="connsiteX6" fmla="*/ 1522912 w 2133600"/>
                    <a:gd name="connsiteY6" fmla="*/ 0 h 2673531"/>
                    <a:gd name="connsiteX7" fmla="*/ 1571897 w 2133600"/>
                    <a:gd name="connsiteY7" fmla="*/ 38099 h 2673531"/>
                    <a:gd name="connsiteX8" fmla="*/ 1509850 w 2133600"/>
                    <a:gd name="connsiteY8" fmla="*/ 192676 h 2673531"/>
                    <a:gd name="connsiteX9" fmla="*/ 1444535 w 2133600"/>
                    <a:gd name="connsiteY9" fmla="*/ 421277 h 2673531"/>
                    <a:gd name="connsiteX10" fmla="*/ 1082041 w 2133600"/>
                    <a:gd name="connsiteY10" fmla="*/ 418011 h 2673531"/>
                    <a:gd name="connsiteX11" fmla="*/ 2133600 w 2133600"/>
                    <a:gd name="connsiteY11" fmla="*/ 2673531 h 2673531"/>
                    <a:gd name="connsiteX12" fmla="*/ 0 w 2133600"/>
                    <a:gd name="connsiteY12" fmla="*/ 2673531 h 2673531"/>
                    <a:gd name="connsiteX13" fmla="*/ 398417 w 2133600"/>
                    <a:gd name="connsiteY13" fmla="*/ 162197 h 2673531"/>
                    <a:gd name="connsiteX0" fmla="*/ 398417 w 2133600"/>
                    <a:gd name="connsiteY0" fmla="*/ 162197 h 2673531"/>
                    <a:gd name="connsiteX1" fmla="*/ 487681 w 2133600"/>
                    <a:gd name="connsiteY1" fmla="*/ 48986 h 2673531"/>
                    <a:gd name="connsiteX2" fmla="*/ 690155 w 2133600"/>
                    <a:gd name="connsiteY2" fmla="*/ 62048 h 2673531"/>
                    <a:gd name="connsiteX3" fmla="*/ 935083 w 2133600"/>
                    <a:gd name="connsiteY3" fmla="*/ 84908 h 2673531"/>
                    <a:gd name="connsiteX4" fmla="*/ 1059181 w 2133600"/>
                    <a:gd name="connsiteY4" fmla="*/ 130629 h 2673531"/>
                    <a:gd name="connsiteX5" fmla="*/ 1271451 w 2133600"/>
                    <a:gd name="connsiteY5" fmla="*/ 222069 h 2673531"/>
                    <a:gd name="connsiteX6" fmla="*/ 1375955 w 2133600"/>
                    <a:gd name="connsiteY6" fmla="*/ 9797 h 2673531"/>
                    <a:gd name="connsiteX7" fmla="*/ 1522912 w 2133600"/>
                    <a:gd name="connsiteY7" fmla="*/ 0 h 2673531"/>
                    <a:gd name="connsiteX8" fmla="*/ 1571897 w 2133600"/>
                    <a:gd name="connsiteY8" fmla="*/ 38099 h 2673531"/>
                    <a:gd name="connsiteX9" fmla="*/ 1509850 w 2133600"/>
                    <a:gd name="connsiteY9" fmla="*/ 192676 h 2673531"/>
                    <a:gd name="connsiteX10" fmla="*/ 1444535 w 2133600"/>
                    <a:gd name="connsiteY10" fmla="*/ 421277 h 2673531"/>
                    <a:gd name="connsiteX11" fmla="*/ 1082041 w 2133600"/>
                    <a:gd name="connsiteY11" fmla="*/ 418011 h 2673531"/>
                    <a:gd name="connsiteX12" fmla="*/ 2133600 w 2133600"/>
                    <a:gd name="connsiteY12" fmla="*/ 2673531 h 2673531"/>
                    <a:gd name="connsiteX13" fmla="*/ 0 w 2133600"/>
                    <a:gd name="connsiteY13" fmla="*/ 2673531 h 2673531"/>
                    <a:gd name="connsiteX14" fmla="*/ 398417 w 2133600"/>
                    <a:gd name="connsiteY14" fmla="*/ 162197 h 2673531"/>
                    <a:gd name="connsiteX0" fmla="*/ 398417 w 2133600"/>
                    <a:gd name="connsiteY0" fmla="*/ 204652 h 2715986"/>
                    <a:gd name="connsiteX1" fmla="*/ 487681 w 2133600"/>
                    <a:gd name="connsiteY1" fmla="*/ 91441 h 2715986"/>
                    <a:gd name="connsiteX2" fmla="*/ 699952 w 2133600"/>
                    <a:gd name="connsiteY2" fmla="*/ 0 h 2715986"/>
                    <a:gd name="connsiteX3" fmla="*/ 935083 w 2133600"/>
                    <a:gd name="connsiteY3" fmla="*/ 127363 h 2715986"/>
                    <a:gd name="connsiteX4" fmla="*/ 1059181 w 2133600"/>
                    <a:gd name="connsiteY4" fmla="*/ 173084 h 2715986"/>
                    <a:gd name="connsiteX5" fmla="*/ 1271451 w 2133600"/>
                    <a:gd name="connsiteY5" fmla="*/ 264524 h 2715986"/>
                    <a:gd name="connsiteX6" fmla="*/ 1375955 w 2133600"/>
                    <a:gd name="connsiteY6" fmla="*/ 52252 h 2715986"/>
                    <a:gd name="connsiteX7" fmla="*/ 1522912 w 2133600"/>
                    <a:gd name="connsiteY7" fmla="*/ 42455 h 2715986"/>
                    <a:gd name="connsiteX8" fmla="*/ 1571897 w 2133600"/>
                    <a:gd name="connsiteY8" fmla="*/ 80554 h 2715986"/>
                    <a:gd name="connsiteX9" fmla="*/ 1509850 w 2133600"/>
                    <a:gd name="connsiteY9" fmla="*/ 235131 h 2715986"/>
                    <a:gd name="connsiteX10" fmla="*/ 1444535 w 2133600"/>
                    <a:gd name="connsiteY10" fmla="*/ 463732 h 2715986"/>
                    <a:gd name="connsiteX11" fmla="*/ 1082041 w 2133600"/>
                    <a:gd name="connsiteY11" fmla="*/ 460466 h 2715986"/>
                    <a:gd name="connsiteX12" fmla="*/ 2133600 w 2133600"/>
                    <a:gd name="connsiteY12" fmla="*/ 2715986 h 2715986"/>
                    <a:gd name="connsiteX13" fmla="*/ 0 w 2133600"/>
                    <a:gd name="connsiteY13" fmla="*/ 2715986 h 2715986"/>
                    <a:gd name="connsiteX14" fmla="*/ 398417 w 2133600"/>
                    <a:gd name="connsiteY14" fmla="*/ 204652 h 2715986"/>
                    <a:gd name="connsiteX0" fmla="*/ 398417 w 2133600"/>
                    <a:gd name="connsiteY0" fmla="*/ 204652 h 2715986"/>
                    <a:gd name="connsiteX1" fmla="*/ 487681 w 2133600"/>
                    <a:gd name="connsiteY1" fmla="*/ 91441 h 2715986"/>
                    <a:gd name="connsiteX2" fmla="*/ 699952 w 2133600"/>
                    <a:gd name="connsiteY2" fmla="*/ 0 h 2715986"/>
                    <a:gd name="connsiteX3" fmla="*/ 935083 w 2133600"/>
                    <a:gd name="connsiteY3" fmla="*/ 127363 h 2715986"/>
                    <a:gd name="connsiteX4" fmla="*/ 1059181 w 2133600"/>
                    <a:gd name="connsiteY4" fmla="*/ 173084 h 2715986"/>
                    <a:gd name="connsiteX5" fmla="*/ 1271451 w 2133600"/>
                    <a:gd name="connsiteY5" fmla="*/ 264524 h 2715986"/>
                    <a:gd name="connsiteX6" fmla="*/ 1375955 w 2133600"/>
                    <a:gd name="connsiteY6" fmla="*/ 52252 h 2715986"/>
                    <a:gd name="connsiteX7" fmla="*/ 1522912 w 2133600"/>
                    <a:gd name="connsiteY7" fmla="*/ 42455 h 2715986"/>
                    <a:gd name="connsiteX8" fmla="*/ 1571897 w 2133600"/>
                    <a:gd name="connsiteY8" fmla="*/ 80554 h 2715986"/>
                    <a:gd name="connsiteX9" fmla="*/ 1509850 w 2133600"/>
                    <a:gd name="connsiteY9" fmla="*/ 235131 h 2715986"/>
                    <a:gd name="connsiteX10" fmla="*/ 1444535 w 2133600"/>
                    <a:gd name="connsiteY10" fmla="*/ 463732 h 2715986"/>
                    <a:gd name="connsiteX11" fmla="*/ 1082041 w 2133600"/>
                    <a:gd name="connsiteY11" fmla="*/ 460466 h 2715986"/>
                    <a:gd name="connsiteX12" fmla="*/ 2133600 w 2133600"/>
                    <a:gd name="connsiteY12" fmla="*/ 2715986 h 2715986"/>
                    <a:gd name="connsiteX13" fmla="*/ 0 w 2133600"/>
                    <a:gd name="connsiteY13" fmla="*/ 2715986 h 2715986"/>
                    <a:gd name="connsiteX14" fmla="*/ 398417 w 2133600"/>
                    <a:gd name="connsiteY14" fmla="*/ 204652 h 2715986"/>
                    <a:gd name="connsiteX0" fmla="*/ 398417 w 2133600"/>
                    <a:gd name="connsiteY0" fmla="*/ 204652 h 2715986"/>
                    <a:gd name="connsiteX1" fmla="*/ 487681 w 2133600"/>
                    <a:gd name="connsiteY1" fmla="*/ 91441 h 2715986"/>
                    <a:gd name="connsiteX2" fmla="*/ 699952 w 2133600"/>
                    <a:gd name="connsiteY2" fmla="*/ 0 h 2715986"/>
                    <a:gd name="connsiteX3" fmla="*/ 935083 w 2133600"/>
                    <a:gd name="connsiteY3" fmla="*/ 127363 h 2715986"/>
                    <a:gd name="connsiteX4" fmla="*/ 1059181 w 2133600"/>
                    <a:gd name="connsiteY4" fmla="*/ 173084 h 2715986"/>
                    <a:gd name="connsiteX5" fmla="*/ 1271451 w 2133600"/>
                    <a:gd name="connsiteY5" fmla="*/ 264524 h 2715986"/>
                    <a:gd name="connsiteX6" fmla="*/ 1375955 w 2133600"/>
                    <a:gd name="connsiteY6" fmla="*/ 52252 h 2715986"/>
                    <a:gd name="connsiteX7" fmla="*/ 1522912 w 2133600"/>
                    <a:gd name="connsiteY7" fmla="*/ 42455 h 2715986"/>
                    <a:gd name="connsiteX8" fmla="*/ 1571897 w 2133600"/>
                    <a:gd name="connsiteY8" fmla="*/ 80554 h 2715986"/>
                    <a:gd name="connsiteX9" fmla="*/ 1509850 w 2133600"/>
                    <a:gd name="connsiteY9" fmla="*/ 235131 h 2715986"/>
                    <a:gd name="connsiteX10" fmla="*/ 1444535 w 2133600"/>
                    <a:gd name="connsiteY10" fmla="*/ 463732 h 2715986"/>
                    <a:gd name="connsiteX11" fmla="*/ 1082041 w 2133600"/>
                    <a:gd name="connsiteY11" fmla="*/ 460466 h 2715986"/>
                    <a:gd name="connsiteX12" fmla="*/ 2133600 w 2133600"/>
                    <a:gd name="connsiteY12" fmla="*/ 2715986 h 2715986"/>
                    <a:gd name="connsiteX13" fmla="*/ 0 w 2133600"/>
                    <a:gd name="connsiteY13" fmla="*/ 2715986 h 2715986"/>
                    <a:gd name="connsiteX14" fmla="*/ 398417 w 2133600"/>
                    <a:gd name="connsiteY14" fmla="*/ 204652 h 2715986"/>
                    <a:gd name="connsiteX0" fmla="*/ 398417 w 2133600"/>
                    <a:gd name="connsiteY0" fmla="*/ 207918 h 2719252"/>
                    <a:gd name="connsiteX1" fmla="*/ 487681 w 2133600"/>
                    <a:gd name="connsiteY1" fmla="*/ 94707 h 2719252"/>
                    <a:gd name="connsiteX2" fmla="*/ 686889 w 2133600"/>
                    <a:gd name="connsiteY2" fmla="*/ 0 h 2719252"/>
                    <a:gd name="connsiteX3" fmla="*/ 935083 w 2133600"/>
                    <a:gd name="connsiteY3" fmla="*/ 130629 h 2719252"/>
                    <a:gd name="connsiteX4" fmla="*/ 1059181 w 2133600"/>
                    <a:gd name="connsiteY4" fmla="*/ 176350 h 2719252"/>
                    <a:gd name="connsiteX5" fmla="*/ 1271451 w 2133600"/>
                    <a:gd name="connsiteY5" fmla="*/ 267790 h 2719252"/>
                    <a:gd name="connsiteX6" fmla="*/ 1375955 w 2133600"/>
                    <a:gd name="connsiteY6" fmla="*/ 55518 h 2719252"/>
                    <a:gd name="connsiteX7" fmla="*/ 1522912 w 2133600"/>
                    <a:gd name="connsiteY7" fmla="*/ 45721 h 2719252"/>
                    <a:gd name="connsiteX8" fmla="*/ 1571897 w 2133600"/>
                    <a:gd name="connsiteY8" fmla="*/ 83820 h 2719252"/>
                    <a:gd name="connsiteX9" fmla="*/ 1509850 w 2133600"/>
                    <a:gd name="connsiteY9" fmla="*/ 238397 h 2719252"/>
                    <a:gd name="connsiteX10" fmla="*/ 1444535 w 2133600"/>
                    <a:gd name="connsiteY10" fmla="*/ 466998 h 2719252"/>
                    <a:gd name="connsiteX11" fmla="*/ 1082041 w 2133600"/>
                    <a:gd name="connsiteY11" fmla="*/ 463732 h 2719252"/>
                    <a:gd name="connsiteX12" fmla="*/ 2133600 w 2133600"/>
                    <a:gd name="connsiteY12" fmla="*/ 2719252 h 2719252"/>
                    <a:gd name="connsiteX13" fmla="*/ 0 w 2133600"/>
                    <a:gd name="connsiteY13" fmla="*/ 2719252 h 2719252"/>
                    <a:gd name="connsiteX14" fmla="*/ 398417 w 2133600"/>
                    <a:gd name="connsiteY14" fmla="*/ 207918 h 2719252"/>
                    <a:gd name="connsiteX0" fmla="*/ 398417 w 2133600"/>
                    <a:gd name="connsiteY0" fmla="*/ 207918 h 2719252"/>
                    <a:gd name="connsiteX1" fmla="*/ 487681 w 2133600"/>
                    <a:gd name="connsiteY1" fmla="*/ 94707 h 2719252"/>
                    <a:gd name="connsiteX2" fmla="*/ 686889 w 2133600"/>
                    <a:gd name="connsiteY2" fmla="*/ 0 h 2719252"/>
                    <a:gd name="connsiteX3" fmla="*/ 935083 w 2133600"/>
                    <a:gd name="connsiteY3" fmla="*/ 130629 h 2719252"/>
                    <a:gd name="connsiteX4" fmla="*/ 1059181 w 2133600"/>
                    <a:gd name="connsiteY4" fmla="*/ 176350 h 2719252"/>
                    <a:gd name="connsiteX5" fmla="*/ 1271451 w 2133600"/>
                    <a:gd name="connsiteY5" fmla="*/ 267790 h 2719252"/>
                    <a:gd name="connsiteX6" fmla="*/ 1375955 w 2133600"/>
                    <a:gd name="connsiteY6" fmla="*/ 55518 h 2719252"/>
                    <a:gd name="connsiteX7" fmla="*/ 1522912 w 2133600"/>
                    <a:gd name="connsiteY7" fmla="*/ 45721 h 2719252"/>
                    <a:gd name="connsiteX8" fmla="*/ 1571897 w 2133600"/>
                    <a:gd name="connsiteY8" fmla="*/ 83820 h 2719252"/>
                    <a:gd name="connsiteX9" fmla="*/ 1509850 w 2133600"/>
                    <a:gd name="connsiteY9" fmla="*/ 238397 h 2719252"/>
                    <a:gd name="connsiteX10" fmla="*/ 1444535 w 2133600"/>
                    <a:gd name="connsiteY10" fmla="*/ 466998 h 2719252"/>
                    <a:gd name="connsiteX11" fmla="*/ 1082041 w 2133600"/>
                    <a:gd name="connsiteY11" fmla="*/ 463732 h 2719252"/>
                    <a:gd name="connsiteX12" fmla="*/ 2133600 w 2133600"/>
                    <a:gd name="connsiteY12" fmla="*/ 2719252 h 2719252"/>
                    <a:gd name="connsiteX13" fmla="*/ 0 w 2133600"/>
                    <a:gd name="connsiteY13" fmla="*/ 2719252 h 2719252"/>
                    <a:gd name="connsiteX14" fmla="*/ 398417 w 2133600"/>
                    <a:gd name="connsiteY14" fmla="*/ 207918 h 2719252"/>
                    <a:gd name="connsiteX0" fmla="*/ 398417 w 2133600"/>
                    <a:gd name="connsiteY0" fmla="*/ 207918 h 2719252"/>
                    <a:gd name="connsiteX1" fmla="*/ 487681 w 2133600"/>
                    <a:gd name="connsiteY1" fmla="*/ 94707 h 2719252"/>
                    <a:gd name="connsiteX2" fmla="*/ 686889 w 2133600"/>
                    <a:gd name="connsiteY2" fmla="*/ 0 h 2719252"/>
                    <a:gd name="connsiteX3" fmla="*/ 935083 w 2133600"/>
                    <a:gd name="connsiteY3" fmla="*/ 130629 h 2719252"/>
                    <a:gd name="connsiteX4" fmla="*/ 1059181 w 2133600"/>
                    <a:gd name="connsiteY4" fmla="*/ 176350 h 2719252"/>
                    <a:gd name="connsiteX5" fmla="*/ 1271451 w 2133600"/>
                    <a:gd name="connsiteY5" fmla="*/ 267790 h 2719252"/>
                    <a:gd name="connsiteX6" fmla="*/ 1375955 w 2133600"/>
                    <a:gd name="connsiteY6" fmla="*/ 55518 h 2719252"/>
                    <a:gd name="connsiteX7" fmla="*/ 1522912 w 2133600"/>
                    <a:gd name="connsiteY7" fmla="*/ 45721 h 2719252"/>
                    <a:gd name="connsiteX8" fmla="*/ 1571897 w 2133600"/>
                    <a:gd name="connsiteY8" fmla="*/ 83820 h 2719252"/>
                    <a:gd name="connsiteX9" fmla="*/ 1509850 w 2133600"/>
                    <a:gd name="connsiteY9" fmla="*/ 238397 h 2719252"/>
                    <a:gd name="connsiteX10" fmla="*/ 1444535 w 2133600"/>
                    <a:gd name="connsiteY10" fmla="*/ 466998 h 2719252"/>
                    <a:gd name="connsiteX11" fmla="*/ 1082041 w 2133600"/>
                    <a:gd name="connsiteY11" fmla="*/ 463732 h 2719252"/>
                    <a:gd name="connsiteX12" fmla="*/ 2133600 w 2133600"/>
                    <a:gd name="connsiteY12" fmla="*/ 2719252 h 2719252"/>
                    <a:gd name="connsiteX13" fmla="*/ 0 w 2133600"/>
                    <a:gd name="connsiteY13" fmla="*/ 2719252 h 2719252"/>
                    <a:gd name="connsiteX14" fmla="*/ 398417 w 2133600"/>
                    <a:gd name="connsiteY14" fmla="*/ 207918 h 2719252"/>
                    <a:gd name="connsiteX0" fmla="*/ 398417 w 2133600"/>
                    <a:gd name="connsiteY0" fmla="*/ 207918 h 2719252"/>
                    <a:gd name="connsiteX1" fmla="*/ 487681 w 2133600"/>
                    <a:gd name="connsiteY1" fmla="*/ 94707 h 2719252"/>
                    <a:gd name="connsiteX2" fmla="*/ 686889 w 2133600"/>
                    <a:gd name="connsiteY2" fmla="*/ 0 h 2719252"/>
                    <a:gd name="connsiteX3" fmla="*/ 935083 w 2133600"/>
                    <a:gd name="connsiteY3" fmla="*/ 130629 h 2719252"/>
                    <a:gd name="connsiteX4" fmla="*/ 1059181 w 2133600"/>
                    <a:gd name="connsiteY4" fmla="*/ 176350 h 2719252"/>
                    <a:gd name="connsiteX5" fmla="*/ 1271451 w 2133600"/>
                    <a:gd name="connsiteY5" fmla="*/ 267790 h 2719252"/>
                    <a:gd name="connsiteX6" fmla="*/ 1375955 w 2133600"/>
                    <a:gd name="connsiteY6" fmla="*/ 55518 h 2719252"/>
                    <a:gd name="connsiteX7" fmla="*/ 1522912 w 2133600"/>
                    <a:gd name="connsiteY7" fmla="*/ 45721 h 2719252"/>
                    <a:gd name="connsiteX8" fmla="*/ 1571897 w 2133600"/>
                    <a:gd name="connsiteY8" fmla="*/ 83820 h 2719252"/>
                    <a:gd name="connsiteX9" fmla="*/ 1509850 w 2133600"/>
                    <a:gd name="connsiteY9" fmla="*/ 238397 h 2719252"/>
                    <a:gd name="connsiteX10" fmla="*/ 1444535 w 2133600"/>
                    <a:gd name="connsiteY10" fmla="*/ 466998 h 2719252"/>
                    <a:gd name="connsiteX11" fmla="*/ 1082041 w 2133600"/>
                    <a:gd name="connsiteY11" fmla="*/ 463732 h 2719252"/>
                    <a:gd name="connsiteX12" fmla="*/ 2133600 w 2133600"/>
                    <a:gd name="connsiteY12" fmla="*/ 2719252 h 2719252"/>
                    <a:gd name="connsiteX13" fmla="*/ 0 w 2133600"/>
                    <a:gd name="connsiteY13" fmla="*/ 2719252 h 2719252"/>
                    <a:gd name="connsiteX14" fmla="*/ 340723 w 2133600"/>
                    <a:gd name="connsiteY14" fmla="*/ 548641 h 2719252"/>
                    <a:gd name="connsiteX15" fmla="*/ 398417 w 2133600"/>
                    <a:gd name="connsiteY15" fmla="*/ 207918 h 2719252"/>
                    <a:gd name="connsiteX0" fmla="*/ 398417 w 2133600"/>
                    <a:gd name="connsiteY0" fmla="*/ 207918 h 2719252"/>
                    <a:gd name="connsiteX1" fmla="*/ 487681 w 2133600"/>
                    <a:gd name="connsiteY1" fmla="*/ 94707 h 2719252"/>
                    <a:gd name="connsiteX2" fmla="*/ 686889 w 2133600"/>
                    <a:gd name="connsiteY2" fmla="*/ 0 h 2719252"/>
                    <a:gd name="connsiteX3" fmla="*/ 935083 w 2133600"/>
                    <a:gd name="connsiteY3" fmla="*/ 130629 h 2719252"/>
                    <a:gd name="connsiteX4" fmla="*/ 1059181 w 2133600"/>
                    <a:gd name="connsiteY4" fmla="*/ 176350 h 2719252"/>
                    <a:gd name="connsiteX5" fmla="*/ 1271451 w 2133600"/>
                    <a:gd name="connsiteY5" fmla="*/ 267790 h 2719252"/>
                    <a:gd name="connsiteX6" fmla="*/ 1375955 w 2133600"/>
                    <a:gd name="connsiteY6" fmla="*/ 55518 h 2719252"/>
                    <a:gd name="connsiteX7" fmla="*/ 1522912 w 2133600"/>
                    <a:gd name="connsiteY7" fmla="*/ 45721 h 2719252"/>
                    <a:gd name="connsiteX8" fmla="*/ 1571897 w 2133600"/>
                    <a:gd name="connsiteY8" fmla="*/ 83820 h 2719252"/>
                    <a:gd name="connsiteX9" fmla="*/ 1509850 w 2133600"/>
                    <a:gd name="connsiteY9" fmla="*/ 238397 h 2719252"/>
                    <a:gd name="connsiteX10" fmla="*/ 1444535 w 2133600"/>
                    <a:gd name="connsiteY10" fmla="*/ 466998 h 2719252"/>
                    <a:gd name="connsiteX11" fmla="*/ 1082041 w 2133600"/>
                    <a:gd name="connsiteY11" fmla="*/ 463732 h 2719252"/>
                    <a:gd name="connsiteX12" fmla="*/ 2133600 w 2133600"/>
                    <a:gd name="connsiteY12" fmla="*/ 2719252 h 2719252"/>
                    <a:gd name="connsiteX13" fmla="*/ 0 w 2133600"/>
                    <a:gd name="connsiteY13" fmla="*/ 2719252 h 2719252"/>
                    <a:gd name="connsiteX14" fmla="*/ 239486 w 2133600"/>
                    <a:gd name="connsiteY14" fmla="*/ 1031967 h 2719252"/>
                    <a:gd name="connsiteX15" fmla="*/ 398417 w 2133600"/>
                    <a:gd name="connsiteY15" fmla="*/ 207918 h 2719252"/>
                    <a:gd name="connsiteX0" fmla="*/ 398417 w 2133600"/>
                    <a:gd name="connsiteY0" fmla="*/ 207918 h 2719252"/>
                    <a:gd name="connsiteX1" fmla="*/ 487681 w 2133600"/>
                    <a:gd name="connsiteY1" fmla="*/ 94707 h 2719252"/>
                    <a:gd name="connsiteX2" fmla="*/ 686889 w 2133600"/>
                    <a:gd name="connsiteY2" fmla="*/ 0 h 2719252"/>
                    <a:gd name="connsiteX3" fmla="*/ 935083 w 2133600"/>
                    <a:gd name="connsiteY3" fmla="*/ 130629 h 2719252"/>
                    <a:gd name="connsiteX4" fmla="*/ 1059181 w 2133600"/>
                    <a:gd name="connsiteY4" fmla="*/ 176350 h 2719252"/>
                    <a:gd name="connsiteX5" fmla="*/ 1271451 w 2133600"/>
                    <a:gd name="connsiteY5" fmla="*/ 267790 h 2719252"/>
                    <a:gd name="connsiteX6" fmla="*/ 1375955 w 2133600"/>
                    <a:gd name="connsiteY6" fmla="*/ 55518 h 2719252"/>
                    <a:gd name="connsiteX7" fmla="*/ 1522912 w 2133600"/>
                    <a:gd name="connsiteY7" fmla="*/ 45721 h 2719252"/>
                    <a:gd name="connsiteX8" fmla="*/ 1571897 w 2133600"/>
                    <a:gd name="connsiteY8" fmla="*/ 83820 h 2719252"/>
                    <a:gd name="connsiteX9" fmla="*/ 1509850 w 2133600"/>
                    <a:gd name="connsiteY9" fmla="*/ 238397 h 2719252"/>
                    <a:gd name="connsiteX10" fmla="*/ 1444535 w 2133600"/>
                    <a:gd name="connsiteY10" fmla="*/ 466998 h 2719252"/>
                    <a:gd name="connsiteX11" fmla="*/ 1082041 w 2133600"/>
                    <a:gd name="connsiteY11" fmla="*/ 463732 h 2719252"/>
                    <a:gd name="connsiteX12" fmla="*/ 2133600 w 2133600"/>
                    <a:gd name="connsiteY12" fmla="*/ 2719252 h 2719252"/>
                    <a:gd name="connsiteX13" fmla="*/ 0 w 2133600"/>
                    <a:gd name="connsiteY13" fmla="*/ 2719252 h 2719252"/>
                    <a:gd name="connsiteX14" fmla="*/ 239486 w 2133600"/>
                    <a:gd name="connsiteY14" fmla="*/ 1031967 h 2719252"/>
                    <a:gd name="connsiteX15" fmla="*/ 398417 w 2133600"/>
                    <a:gd name="connsiteY15" fmla="*/ 207918 h 2719252"/>
                    <a:gd name="connsiteX0" fmla="*/ 398417 w 2133600"/>
                    <a:gd name="connsiteY0" fmla="*/ 207918 h 2719252"/>
                    <a:gd name="connsiteX1" fmla="*/ 487681 w 2133600"/>
                    <a:gd name="connsiteY1" fmla="*/ 94707 h 2719252"/>
                    <a:gd name="connsiteX2" fmla="*/ 686889 w 2133600"/>
                    <a:gd name="connsiteY2" fmla="*/ 0 h 2719252"/>
                    <a:gd name="connsiteX3" fmla="*/ 935083 w 2133600"/>
                    <a:gd name="connsiteY3" fmla="*/ 130629 h 2719252"/>
                    <a:gd name="connsiteX4" fmla="*/ 1059181 w 2133600"/>
                    <a:gd name="connsiteY4" fmla="*/ 176350 h 2719252"/>
                    <a:gd name="connsiteX5" fmla="*/ 1271451 w 2133600"/>
                    <a:gd name="connsiteY5" fmla="*/ 267790 h 2719252"/>
                    <a:gd name="connsiteX6" fmla="*/ 1375955 w 2133600"/>
                    <a:gd name="connsiteY6" fmla="*/ 55518 h 2719252"/>
                    <a:gd name="connsiteX7" fmla="*/ 1522912 w 2133600"/>
                    <a:gd name="connsiteY7" fmla="*/ 45721 h 2719252"/>
                    <a:gd name="connsiteX8" fmla="*/ 1571897 w 2133600"/>
                    <a:gd name="connsiteY8" fmla="*/ 83820 h 2719252"/>
                    <a:gd name="connsiteX9" fmla="*/ 1509850 w 2133600"/>
                    <a:gd name="connsiteY9" fmla="*/ 238397 h 2719252"/>
                    <a:gd name="connsiteX10" fmla="*/ 1444535 w 2133600"/>
                    <a:gd name="connsiteY10" fmla="*/ 466998 h 2719252"/>
                    <a:gd name="connsiteX11" fmla="*/ 1082041 w 2133600"/>
                    <a:gd name="connsiteY11" fmla="*/ 463732 h 2719252"/>
                    <a:gd name="connsiteX12" fmla="*/ 2133600 w 2133600"/>
                    <a:gd name="connsiteY12" fmla="*/ 2719252 h 2719252"/>
                    <a:gd name="connsiteX13" fmla="*/ 0 w 2133600"/>
                    <a:gd name="connsiteY13" fmla="*/ 2719252 h 2719252"/>
                    <a:gd name="connsiteX14" fmla="*/ 239486 w 2133600"/>
                    <a:gd name="connsiteY14" fmla="*/ 1031967 h 2719252"/>
                    <a:gd name="connsiteX15" fmla="*/ 398417 w 2133600"/>
                    <a:gd name="connsiteY15" fmla="*/ 207918 h 2719252"/>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82041 w 2133600"/>
                    <a:gd name="connsiteY11" fmla="*/ 455531 h 2711051"/>
                    <a:gd name="connsiteX12" fmla="*/ 2133600 w 2133600"/>
                    <a:gd name="connsiteY12" fmla="*/ 2711051 h 2711051"/>
                    <a:gd name="connsiteX13" fmla="*/ 0 w 2133600"/>
                    <a:gd name="connsiteY13" fmla="*/ 2711051 h 2711051"/>
                    <a:gd name="connsiteX14" fmla="*/ 239486 w 2133600"/>
                    <a:gd name="connsiteY14" fmla="*/ 1023766 h 2711051"/>
                    <a:gd name="connsiteX15" fmla="*/ 398417 w 2133600"/>
                    <a:gd name="connsiteY15"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82041 w 2133600"/>
                    <a:gd name="connsiteY11" fmla="*/ 455531 h 2711051"/>
                    <a:gd name="connsiteX12" fmla="*/ 2133600 w 2133600"/>
                    <a:gd name="connsiteY12" fmla="*/ 2711051 h 2711051"/>
                    <a:gd name="connsiteX13" fmla="*/ 0 w 2133600"/>
                    <a:gd name="connsiteY13" fmla="*/ 2711051 h 2711051"/>
                    <a:gd name="connsiteX14" fmla="*/ 239486 w 2133600"/>
                    <a:gd name="connsiteY14" fmla="*/ 1023766 h 2711051"/>
                    <a:gd name="connsiteX15" fmla="*/ 398417 w 2133600"/>
                    <a:gd name="connsiteY15"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82041 w 2133600"/>
                    <a:gd name="connsiteY11" fmla="*/ 455531 h 2711051"/>
                    <a:gd name="connsiteX12" fmla="*/ 2133600 w 2133600"/>
                    <a:gd name="connsiteY12" fmla="*/ 2711051 h 2711051"/>
                    <a:gd name="connsiteX13" fmla="*/ 0 w 2133600"/>
                    <a:gd name="connsiteY13" fmla="*/ 2711051 h 2711051"/>
                    <a:gd name="connsiteX14" fmla="*/ 239486 w 2133600"/>
                    <a:gd name="connsiteY14" fmla="*/ 1023766 h 2711051"/>
                    <a:gd name="connsiteX15" fmla="*/ 398417 w 2133600"/>
                    <a:gd name="connsiteY15"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61539 w 2133600"/>
                    <a:gd name="connsiteY11" fmla="*/ 439129 h 2711051"/>
                    <a:gd name="connsiteX12" fmla="*/ 2133600 w 2133600"/>
                    <a:gd name="connsiteY12" fmla="*/ 2711051 h 2711051"/>
                    <a:gd name="connsiteX13" fmla="*/ 0 w 2133600"/>
                    <a:gd name="connsiteY13" fmla="*/ 2711051 h 2711051"/>
                    <a:gd name="connsiteX14" fmla="*/ 239486 w 2133600"/>
                    <a:gd name="connsiteY14" fmla="*/ 1023766 h 2711051"/>
                    <a:gd name="connsiteX15" fmla="*/ 398417 w 2133600"/>
                    <a:gd name="connsiteY15"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61539 w 2133600"/>
                    <a:gd name="connsiteY11" fmla="*/ 439129 h 2711051"/>
                    <a:gd name="connsiteX12" fmla="*/ 2133600 w 2133600"/>
                    <a:gd name="connsiteY12" fmla="*/ 2711051 h 2711051"/>
                    <a:gd name="connsiteX13" fmla="*/ 0 w 2133600"/>
                    <a:gd name="connsiteY13" fmla="*/ 2711051 h 2711051"/>
                    <a:gd name="connsiteX14" fmla="*/ 239486 w 2133600"/>
                    <a:gd name="connsiteY14" fmla="*/ 1023766 h 2711051"/>
                    <a:gd name="connsiteX15" fmla="*/ 398417 w 2133600"/>
                    <a:gd name="connsiteY15"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73841 w 2133600"/>
                    <a:gd name="connsiteY11" fmla="*/ 459631 h 2711051"/>
                    <a:gd name="connsiteX12" fmla="*/ 2133600 w 2133600"/>
                    <a:gd name="connsiteY12" fmla="*/ 2711051 h 2711051"/>
                    <a:gd name="connsiteX13" fmla="*/ 0 w 2133600"/>
                    <a:gd name="connsiteY13" fmla="*/ 2711051 h 2711051"/>
                    <a:gd name="connsiteX14" fmla="*/ 239486 w 2133600"/>
                    <a:gd name="connsiteY14" fmla="*/ 1023766 h 2711051"/>
                    <a:gd name="connsiteX15" fmla="*/ 398417 w 2133600"/>
                    <a:gd name="connsiteY15"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73841 w 2133600"/>
                    <a:gd name="connsiteY11" fmla="*/ 459631 h 2711051"/>
                    <a:gd name="connsiteX12" fmla="*/ 1269621 w 2133600"/>
                    <a:gd name="connsiteY12" fmla="*/ 858283 h 2711051"/>
                    <a:gd name="connsiteX13" fmla="*/ 2133600 w 2133600"/>
                    <a:gd name="connsiteY13" fmla="*/ 2711051 h 2711051"/>
                    <a:gd name="connsiteX14" fmla="*/ 0 w 2133600"/>
                    <a:gd name="connsiteY14" fmla="*/ 2711051 h 2711051"/>
                    <a:gd name="connsiteX15" fmla="*/ 239486 w 2133600"/>
                    <a:gd name="connsiteY15" fmla="*/ 1023766 h 2711051"/>
                    <a:gd name="connsiteX16" fmla="*/ 398417 w 2133600"/>
                    <a:gd name="connsiteY16"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73841 w 2133600"/>
                    <a:gd name="connsiteY11" fmla="*/ 459631 h 2711051"/>
                    <a:gd name="connsiteX12" fmla="*/ 1035895 w 2133600"/>
                    <a:gd name="connsiteY12" fmla="*/ 862384 h 2711051"/>
                    <a:gd name="connsiteX13" fmla="*/ 2133600 w 2133600"/>
                    <a:gd name="connsiteY13" fmla="*/ 2711051 h 2711051"/>
                    <a:gd name="connsiteX14" fmla="*/ 0 w 2133600"/>
                    <a:gd name="connsiteY14" fmla="*/ 2711051 h 2711051"/>
                    <a:gd name="connsiteX15" fmla="*/ 239486 w 2133600"/>
                    <a:gd name="connsiteY15" fmla="*/ 1023766 h 2711051"/>
                    <a:gd name="connsiteX16" fmla="*/ 398417 w 2133600"/>
                    <a:gd name="connsiteY16"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73841 w 2133600"/>
                    <a:gd name="connsiteY11" fmla="*/ 459631 h 2711051"/>
                    <a:gd name="connsiteX12" fmla="*/ 1035895 w 2133600"/>
                    <a:gd name="connsiteY12" fmla="*/ 862384 h 2711051"/>
                    <a:gd name="connsiteX13" fmla="*/ 2133600 w 2133600"/>
                    <a:gd name="connsiteY13" fmla="*/ 2711051 h 2711051"/>
                    <a:gd name="connsiteX14" fmla="*/ 0 w 2133600"/>
                    <a:gd name="connsiteY14" fmla="*/ 2711051 h 2711051"/>
                    <a:gd name="connsiteX15" fmla="*/ 239486 w 2133600"/>
                    <a:gd name="connsiteY15" fmla="*/ 1023766 h 2711051"/>
                    <a:gd name="connsiteX16" fmla="*/ 398417 w 2133600"/>
                    <a:gd name="connsiteY16"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73841 w 2133600"/>
                    <a:gd name="connsiteY11" fmla="*/ 459631 h 2711051"/>
                    <a:gd name="connsiteX12" fmla="*/ 1035895 w 2133600"/>
                    <a:gd name="connsiteY12" fmla="*/ 862384 h 2711051"/>
                    <a:gd name="connsiteX13" fmla="*/ 1212215 w 2133600"/>
                    <a:gd name="connsiteY13" fmla="*/ 1149415 h 2711051"/>
                    <a:gd name="connsiteX14" fmla="*/ 2133600 w 2133600"/>
                    <a:gd name="connsiteY14" fmla="*/ 2711051 h 2711051"/>
                    <a:gd name="connsiteX15" fmla="*/ 0 w 2133600"/>
                    <a:gd name="connsiteY15" fmla="*/ 2711051 h 2711051"/>
                    <a:gd name="connsiteX16" fmla="*/ 239486 w 2133600"/>
                    <a:gd name="connsiteY16" fmla="*/ 1023766 h 2711051"/>
                    <a:gd name="connsiteX17" fmla="*/ 398417 w 2133600"/>
                    <a:gd name="connsiteY17"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73841 w 2133600"/>
                    <a:gd name="connsiteY11" fmla="*/ 459631 h 2711051"/>
                    <a:gd name="connsiteX12" fmla="*/ 1035895 w 2133600"/>
                    <a:gd name="connsiteY12" fmla="*/ 862384 h 2711051"/>
                    <a:gd name="connsiteX13" fmla="*/ 1105604 w 2133600"/>
                    <a:gd name="connsiteY13" fmla="*/ 1120711 h 2711051"/>
                    <a:gd name="connsiteX14" fmla="*/ 2133600 w 2133600"/>
                    <a:gd name="connsiteY14" fmla="*/ 2711051 h 2711051"/>
                    <a:gd name="connsiteX15" fmla="*/ 0 w 2133600"/>
                    <a:gd name="connsiteY15" fmla="*/ 2711051 h 2711051"/>
                    <a:gd name="connsiteX16" fmla="*/ 239486 w 2133600"/>
                    <a:gd name="connsiteY16" fmla="*/ 1023766 h 2711051"/>
                    <a:gd name="connsiteX17" fmla="*/ 398417 w 2133600"/>
                    <a:gd name="connsiteY17"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73841 w 2133600"/>
                    <a:gd name="connsiteY11" fmla="*/ 459631 h 2711051"/>
                    <a:gd name="connsiteX12" fmla="*/ 1035895 w 2133600"/>
                    <a:gd name="connsiteY12" fmla="*/ 862384 h 2711051"/>
                    <a:gd name="connsiteX13" fmla="*/ 1105604 w 2133600"/>
                    <a:gd name="connsiteY13" fmla="*/ 1120711 h 2711051"/>
                    <a:gd name="connsiteX14" fmla="*/ 1532050 w 2133600"/>
                    <a:gd name="connsiteY14" fmla="*/ 1768583 h 2711051"/>
                    <a:gd name="connsiteX15" fmla="*/ 2133600 w 2133600"/>
                    <a:gd name="connsiteY15" fmla="*/ 2711051 h 2711051"/>
                    <a:gd name="connsiteX16" fmla="*/ 0 w 2133600"/>
                    <a:gd name="connsiteY16" fmla="*/ 2711051 h 2711051"/>
                    <a:gd name="connsiteX17" fmla="*/ 239486 w 2133600"/>
                    <a:gd name="connsiteY17" fmla="*/ 1023766 h 2711051"/>
                    <a:gd name="connsiteX18" fmla="*/ 398417 w 2133600"/>
                    <a:gd name="connsiteY18" fmla="*/ 199717 h 2711051"/>
                    <a:gd name="connsiteX0" fmla="*/ 398417 w 2133600"/>
                    <a:gd name="connsiteY0" fmla="*/ 199717 h 2711051"/>
                    <a:gd name="connsiteX1" fmla="*/ 487681 w 2133600"/>
                    <a:gd name="connsiteY1" fmla="*/ 86506 h 2711051"/>
                    <a:gd name="connsiteX2" fmla="*/ 699190 w 2133600"/>
                    <a:gd name="connsiteY2" fmla="*/ 0 h 2711051"/>
                    <a:gd name="connsiteX3" fmla="*/ 935083 w 2133600"/>
                    <a:gd name="connsiteY3" fmla="*/ 122428 h 2711051"/>
                    <a:gd name="connsiteX4" fmla="*/ 1059181 w 2133600"/>
                    <a:gd name="connsiteY4" fmla="*/ 168149 h 2711051"/>
                    <a:gd name="connsiteX5" fmla="*/ 1271451 w 2133600"/>
                    <a:gd name="connsiteY5" fmla="*/ 259589 h 2711051"/>
                    <a:gd name="connsiteX6" fmla="*/ 1375955 w 2133600"/>
                    <a:gd name="connsiteY6" fmla="*/ 47317 h 2711051"/>
                    <a:gd name="connsiteX7" fmla="*/ 1522912 w 2133600"/>
                    <a:gd name="connsiteY7" fmla="*/ 37520 h 2711051"/>
                    <a:gd name="connsiteX8" fmla="*/ 1571897 w 2133600"/>
                    <a:gd name="connsiteY8" fmla="*/ 75619 h 2711051"/>
                    <a:gd name="connsiteX9" fmla="*/ 1509850 w 2133600"/>
                    <a:gd name="connsiteY9" fmla="*/ 230196 h 2711051"/>
                    <a:gd name="connsiteX10" fmla="*/ 1444535 w 2133600"/>
                    <a:gd name="connsiteY10" fmla="*/ 458797 h 2711051"/>
                    <a:gd name="connsiteX11" fmla="*/ 1073841 w 2133600"/>
                    <a:gd name="connsiteY11" fmla="*/ 459631 h 2711051"/>
                    <a:gd name="connsiteX12" fmla="*/ 1035895 w 2133600"/>
                    <a:gd name="connsiteY12" fmla="*/ 862384 h 2711051"/>
                    <a:gd name="connsiteX13" fmla="*/ 1105604 w 2133600"/>
                    <a:gd name="connsiteY13" fmla="*/ 1120711 h 2711051"/>
                    <a:gd name="connsiteX14" fmla="*/ 1310626 w 2133600"/>
                    <a:gd name="connsiteY14" fmla="*/ 2281139 h 2711051"/>
                    <a:gd name="connsiteX15" fmla="*/ 2133600 w 2133600"/>
                    <a:gd name="connsiteY15" fmla="*/ 2711051 h 2711051"/>
                    <a:gd name="connsiteX16" fmla="*/ 0 w 2133600"/>
                    <a:gd name="connsiteY16" fmla="*/ 2711051 h 2711051"/>
                    <a:gd name="connsiteX17" fmla="*/ 239486 w 2133600"/>
                    <a:gd name="connsiteY17" fmla="*/ 1023766 h 2711051"/>
                    <a:gd name="connsiteX18" fmla="*/ 398417 w 2133600"/>
                    <a:gd name="connsiteY18"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39486 w 1571897"/>
                    <a:gd name="connsiteY17" fmla="*/ 1023766 h 2711051"/>
                    <a:gd name="connsiteX18" fmla="*/ 398417 w 1571897"/>
                    <a:gd name="connsiteY18"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162501 w 1571897"/>
                    <a:gd name="connsiteY17" fmla="*/ 1571761 h 2711051"/>
                    <a:gd name="connsiteX18" fmla="*/ 239486 w 1571897"/>
                    <a:gd name="connsiteY18" fmla="*/ 1023766 h 2711051"/>
                    <a:gd name="connsiteX19" fmla="*/ 398417 w 1571897"/>
                    <a:gd name="connsiteY19"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162501 w 1571897"/>
                    <a:gd name="connsiteY17" fmla="*/ 1571761 h 2711051"/>
                    <a:gd name="connsiteX18" fmla="*/ 239486 w 1571897"/>
                    <a:gd name="connsiteY18" fmla="*/ 1023766 h 2711051"/>
                    <a:gd name="connsiteX19" fmla="*/ 398417 w 1571897"/>
                    <a:gd name="connsiteY19"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239486 w 1571897"/>
                    <a:gd name="connsiteY18" fmla="*/ 1023766 h 2711051"/>
                    <a:gd name="connsiteX19" fmla="*/ 398417 w 1571897"/>
                    <a:gd name="connsiteY19"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219907 w 1571897"/>
                    <a:gd name="connsiteY18" fmla="*/ 1186319 h 2711051"/>
                    <a:gd name="connsiteX19" fmla="*/ 239486 w 1571897"/>
                    <a:gd name="connsiteY19" fmla="*/ 1023766 h 2711051"/>
                    <a:gd name="connsiteX20" fmla="*/ 398417 w 1571897"/>
                    <a:gd name="connsiteY20"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433130 w 1571897"/>
                    <a:gd name="connsiteY18" fmla="*/ 1005899 h 2711051"/>
                    <a:gd name="connsiteX19" fmla="*/ 239486 w 1571897"/>
                    <a:gd name="connsiteY19" fmla="*/ 1023766 h 2711051"/>
                    <a:gd name="connsiteX20" fmla="*/ 398417 w 1571897"/>
                    <a:gd name="connsiteY20"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433130 w 1571897"/>
                    <a:gd name="connsiteY18" fmla="*/ 1005899 h 2711051"/>
                    <a:gd name="connsiteX19" fmla="*/ 239486 w 1571897"/>
                    <a:gd name="connsiteY19" fmla="*/ 1023766 h 2711051"/>
                    <a:gd name="connsiteX20" fmla="*/ 398417 w 1571897"/>
                    <a:gd name="connsiteY20"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347021 w 1571897"/>
                    <a:gd name="connsiteY18" fmla="*/ 1169917 h 2711051"/>
                    <a:gd name="connsiteX19" fmla="*/ 433130 w 1571897"/>
                    <a:gd name="connsiteY19" fmla="*/ 1005899 h 2711051"/>
                    <a:gd name="connsiteX20" fmla="*/ 239486 w 1571897"/>
                    <a:gd name="connsiteY20" fmla="*/ 1023766 h 2711051"/>
                    <a:gd name="connsiteX21" fmla="*/ 398417 w 1571897"/>
                    <a:gd name="connsiteY21"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433131 w 1571897"/>
                    <a:gd name="connsiteY18" fmla="*/ 751672 h 2711051"/>
                    <a:gd name="connsiteX19" fmla="*/ 433130 w 1571897"/>
                    <a:gd name="connsiteY19" fmla="*/ 1005899 h 2711051"/>
                    <a:gd name="connsiteX20" fmla="*/ 239486 w 1571897"/>
                    <a:gd name="connsiteY20" fmla="*/ 1023766 h 2711051"/>
                    <a:gd name="connsiteX21" fmla="*/ 398417 w 1571897"/>
                    <a:gd name="connsiteY21"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433131 w 1571897"/>
                    <a:gd name="connsiteY18" fmla="*/ 751672 h 2711051"/>
                    <a:gd name="connsiteX19" fmla="*/ 433130 w 1571897"/>
                    <a:gd name="connsiteY19" fmla="*/ 1005899 h 2711051"/>
                    <a:gd name="connsiteX20" fmla="*/ 239486 w 1571897"/>
                    <a:gd name="connsiteY20" fmla="*/ 1023766 h 2711051"/>
                    <a:gd name="connsiteX21" fmla="*/ 398417 w 1571897"/>
                    <a:gd name="connsiteY21"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412629 w 1571897"/>
                    <a:gd name="connsiteY18" fmla="*/ 751672 h 2711051"/>
                    <a:gd name="connsiteX19" fmla="*/ 433130 w 1571897"/>
                    <a:gd name="connsiteY19" fmla="*/ 1005899 h 2711051"/>
                    <a:gd name="connsiteX20" fmla="*/ 239486 w 1571897"/>
                    <a:gd name="connsiteY20" fmla="*/ 1023766 h 2711051"/>
                    <a:gd name="connsiteX21" fmla="*/ 398417 w 1571897"/>
                    <a:gd name="connsiteY21"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412629 w 1571897"/>
                    <a:gd name="connsiteY18" fmla="*/ 751672 h 2711051"/>
                    <a:gd name="connsiteX19" fmla="*/ 433130 w 1571897"/>
                    <a:gd name="connsiteY19" fmla="*/ 1005899 h 2711051"/>
                    <a:gd name="connsiteX20" fmla="*/ 239486 w 1571897"/>
                    <a:gd name="connsiteY20" fmla="*/ 1023766 h 2711051"/>
                    <a:gd name="connsiteX21" fmla="*/ 398417 w 1571897"/>
                    <a:gd name="connsiteY21"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420830 w 1571897"/>
                    <a:gd name="connsiteY18" fmla="*/ 751672 h 2711051"/>
                    <a:gd name="connsiteX19" fmla="*/ 433130 w 1571897"/>
                    <a:gd name="connsiteY19" fmla="*/ 1005899 h 2711051"/>
                    <a:gd name="connsiteX20" fmla="*/ 239486 w 1571897"/>
                    <a:gd name="connsiteY20" fmla="*/ 1023766 h 2711051"/>
                    <a:gd name="connsiteX21" fmla="*/ 398417 w 1571897"/>
                    <a:gd name="connsiteY21"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515140 w 1571897"/>
                    <a:gd name="connsiteY18" fmla="*/ 907489 h 2711051"/>
                    <a:gd name="connsiteX19" fmla="*/ 420830 w 1571897"/>
                    <a:gd name="connsiteY19" fmla="*/ 7516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527441 w 1571897"/>
                    <a:gd name="connsiteY18" fmla="*/ 636859 h 2711051"/>
                    <a:gd name="connsiteX19" fmla="*/ 420830 w 1571897"/>
                    <a:gd name="connsiteY19" fmla="*/ 7516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527441 w 1571897"/>
                    <a:gd name="connsiteY18" fmla="*/ 636859 h 2711051"/>
                    <a:gd name="connsiteX19" fmla="*/ 420830 w 1571897"/>
                    <a:gd name="connsiteY19" fmla="*/ 7516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203505 w 1571897"/>
                    <a:gd name="connsiteY17" fmla="*/ 1514354 h 2711051"/>
                    <a:gd name="connsiteX18" fmla="*/ 527441 w 1571897"/>
                    <a:gd name="connsiteY18" fmla="*/ 636859 h 2711051"/>
                    <a:gd name="connsiteX19" fmla="*/ 420830 w 1571897"/>
                    <a:gd name="connsiteY19" fmla="*/ 7516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27441 w 1571897"/>
                    <a:gd name="connsiteY18" fmla="*/ 636859 h 2711051"/>
                    <a:gd name="connsiteX19" fmla="*/ 420830 w 1571897"/>
                    <a:gd name="connsiteY19" fmla="*/ 7516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20830 w 1571897"/>
                    <a:gd name="connsiteY19" fmla="*/ 7516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33130 w 1571897"/>
                    <a:gd name="connsiteY20" fmla="*/ 10058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24929 w 1571897"/>
                    <a:gd name="connsiteY20" fmla="*/ 989498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24929 w 1571897"/>
                    <a:gd name="connsiteY20" fmla="*/ 9976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24929 w 1571897"/>
                    <a:gd name="connsiteY20" fmla="*/ 9976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24929 w 1571897"/>
                    <a:gd name="connsiteY20" fmla="*/ 997699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29030 w 1571897"/>
                    <a:gd name="connsiteY20" fmla="*/ 1014101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29030 w 1571897"/>
                    <a:gd name="connsiteY20" fmla="*/ 1014101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35641 w 1571897"/>
                    <a:gd name="connsiteY18" fmla="*/ 608156 h 2711051"/>
                    <a:gd name="connsiteX19" fmla="*/ 433131 w 1571897"/>
                    <a:gd name="connsiteY19" fmla="*/ 755772 h 2711051"/>
                    <a:gd name="connsiteX20" fmla="*/ 429030 w 1571897"/>
                    <a:gd name="connsiteY20" fmla="*/ 1014101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27440 w 1571897"/>
                    <a:gd name="connsiteY18" fmla="*/ 608156 h 2711051"/>
                    <a:gd name="connsiteX19" fmla="*/ 433131 w 1571897"/>
                    <a:gd name="connsiteY19" fmla="*/ 755772 h 2711051"/>
                    <a:gd name="connsiteX20" fmla="*/ 429030 w 1571897"/>
                    <a:gd name="connsiteY20" fmla="*/ 1014101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27440 w 1571897"/>
                    <a:gd name="connsiteY18" fmla="*/ 608156 h 2711051"/>
                    <a:gd name="connsiteX19" fmla="*/ 433131 w 1571897"/>
                    <a:gd name="connsiteY19" fmla="*/ 755772 h 2711051"/>
                    <a:gd name="connsiteX20" fmla="*/ 429030 w 1571897"/>
                    <a:gd name="connsiteY20" fmla="*/ 1014101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527440 w 1571897"/>
                    <a:gd name="connsiteY18" fmla="*/ 608156 h 2711051"/>
                    <a:gd name="connsiteX19" fmla="*/ 433131 w 1571897"/>
                    <a:gd name="connsiteY19" fmla="*/ 755772 h 2711051"/>
                    <a:gd name="connsiteX20" fmla="*/ 429030 w 1571897"/>
                    <a:gd name="connsiteY20" fmla="*/ 1014101 h 2711051"/>
                    <a:gd name="connsiteX21" fmla="*/ 239486 w 1571897"/>
                    <a:gd name="connsiteY21" fmla="*/ 1023766 h 2711051"/>
                    <a:gd name="connsiteX22" fmla="*/ 398417 w 1571897"/>
                    <a:gd name="connsiteY22"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498738 w 1571897"/>
                    <a:gd name="connsiteY18" fmla="*/ 1112511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478236 w 1571897"/>
                    <a:gd name="connsiteY18" fmla="*/ 1079707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24929 w 1571897"/>
                    <a:gd name="connsiteY17" fmla="*/ 1547158 h 2711051"/>
                    <a:gd name="connsiteX18" fmla="*/ 478236 w 1571897"/>
                    <a:gd name="connsiteY18" fmla="*/ 1079707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478236 w 1571897"/>
                    <a:gd name="connsiteY18" fmla="*/ 1079707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478236 w 1571897"/>
                    <a:gd name="connsiteY18" fmla="*/ 1079707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478236 w 1571897"/>
                    <a:gd name="connsiteY18" fmla="*/ 1079707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478236 w 1571897"/>
                    <a:gd name="connsiteY18" fmla="*/ 1075607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478236 w 1571897"/>
                    <a:gd name="connsiteY18" fmla="*/ 1075607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716062 w 1571897"/>
                    <a:gd name="connsiteY18" fmla="*/ 1116611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482337 w 1571897"/>
                    <a:gd name="connsiteY18" fmla="*/ 1014100 h 2711051"/>
                    <a:gd name="connsiteX19" fmla="*/ 527440 w 1571897"/>
                    <a:gd name="connsiteY19" fmla="*/ 608156 h 2711051"/>
                    <a:gd name="connsiteX20" fmla="*/ 433131 w 1571897"/>
                    <a:gd name="connsiteY20" fmla="*/ 755772 h 2711051"/>
                    <a:gd name="connsiteX21" fmla="*/ 429030 w 1571897"/>
                    <a:gd name="connsiteY21" fmla="*/ 1014101 h 2711051"/>
                    <a:gd name="connsiteX22" fmla="*/ 239486 w 1571897"/>
                    <a:gd name="connsiteY22" fmla="*/ 1023766 h 2711051"/>
                    <a:gd name="connsiteX23" fmla="*/ 398417 w 1571897"/>
                    <a:gd name="connsiteY23"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465934 w 1571897"/>
                    <a:gd name="connsiteY18" fmla="*/ 1219123 h 2711051"/>
                    <a:gd name="connsiteX19" fmla="*/ 482337 w 1571897"/>
                    <a:gd name="connsiteY19" fmla="*/ 1014100 h 2711051"/>
                    <a:gd name="connsiteX20" fmla="*/ 527440 w 1571897"/>
                    <a:gd name="connsiteY20" fmla="*/ 608156 h 2711051"/>
                    <a:gd name="connsiteX21" fmla="*/ 433131 w 1571897"/>
                    <a:gd name="connsiteY21" fmla="*/ 755772 h 2711051"/>
                    <a:gd name="connsiteX22" fmla="*/ 429030 w 1571897"/>
                    <a:gd name="connsiteY22" fmla="*/ 1014101 h 2711051"/>
                    <a:gd name="connsiteX23" fmla="*/ 239486 w 1571897"/>
                    <a:gd name="connsiteY23" fmla="*/ 1023766 h 2711051"/>
                    <a:gd name="connsiteX24" fmla="*/ 398417 w 1571897"/>
                    <a:gd name="connsiteY24"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519240 w 1571897"/>
                    <a:gd name="connsiteY18" fmla="*/ 1182219 h 2711051"/>
                    <a:gd name="connsiteX19" fmla="*/ 482337 w 1571897"/>
                    <a:gd name="connsiteY19" fmla="*/ 1014100 h 2711051"/>
                    <a:gd name="connsiteX20" fmla="*/ 527440 w 1571897"/>
                    <a:gd name="connsiteY20" fmla="*/ 608156 h 2711051"/>
                    <a:gd name="connsiteX21" fmla="*/ 433131 w 1571897"/>
                    <a:gd name="connsiteY21" fmla="*/ 755772 h 2711051"/>
                    <a:gd name="connsiteX22" fmla="*/ 429030 w 1571897"/>
                    <a:gd name="connsiteY22" fmla="*/ 1014101 h 2711051"/>
                    <a:gd name="connsiteX23" fmla="*/ 239486 w 1571897"/>
                    <a:gd name="connsiteY23" fmla="*/ 1023766 h 2711051"/>
                    <a:gd name="connsiteX24" fmla="*/ 398417 w 1571897"/>
                    <a:gd name="connsiteY24"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519240 w 1571897"/>
                    <a:gd name="connsiteY18" fmla="*/ 1182219 h 2711051"/>
                    <a:gd name="connsiteX19" fmla="*/ 482337 w 1571897"/>
                    <a:gd name="connsiteY19" fmla="*/ 1014100 h 2711051"/>
                    <a:gd name="connsiteX20" fmla="*/ 527440 w 1571897"/>
                    <a:gd name="connsiteY20" fmla="*/ 608156 h 2711051"/>
                    <a:gd name="connsiteX21" fmla="*/ 433131 w 1571897"/>
                    <a:gd name="connsiteY21" fmla="*/ 755772 h 2711051"/>
                    <a:gd name="connsiteX22" fmla="*/ 429030 w 1571897"/>
                    <a:gd name="connsiteY22" fmla="*/ 1014101 h 2711051"/>
                    <a:gd name="connsiteX23" fmla="*/ 239486 w 1571897"/>
                    <a:gd name="connsiteY23" fmla="*/ 1023766 h 2711051"/>
                    <a:gd name="connsiteX24" fmla="*/ 398417 w 1571897"/>
                    <a:gd name="connsiteY24"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519240 w 1571897"/>
                    <a:gd name="connsiteY18" fmla="*/ 1182219 h 2711051"/>
                    <a:gd name="connsiteX19" fmla="*/ 482337 w 1571897"/>
                    <a:gd name="connsiteY19" fmla="*/ 1014100 h 2711051"/>
                    <a:gd name="connsiteX20" fmla="*/ 527440 w 1571897"/>
                    <a:gd name="connsiteY20" fmla="*/ 608156 h 2711051"/>
                    <a:gd name="connsiteX21" fmla="*/ 433131 w 1571897"/>
                    <a:gd name="connsiteY21" fmla="*/ 755772 h 2711051"/>
                    <a:gd name="connsiteX22" fmla="*/ 429030 w 1571897"/>
                    <a:gd name="connsiteY22" fmla="*/ 1014101 h 2711051"/>
                    <a:gd name="connsiteX23" fmla="*/ 239486 w 1571897"/>
                    <a:gd name="connsiteY23" fmla="*/ 1023766 h 2711051"/>
                    <a:gd name="connsiteX24" fmla="*/ 398417 w 1571897"/>
                    <a:gd name="connsiteY24" fmla="*/ 199717 h 2711051"/>
                    <a:gd name="connsiteX0" fmla="*/ 398417 w 1571897"/>
                    <a:gd name="connsiteY0" fmla="*/ 199717 h 2711051"/>
                    <a:gd name="connsiteX1" fmla="*/ 487681 w 1571897"/>
                    <a:gd name="connsiteY1" fmla="*/ 86506 h 2711051"/>
                    <a:gd name="connsiteX2" fmla="*/ 699190 w 1571897"/>
                    <a:gd name="connsiteY2" fmla="*/ 0 h 2711051"/>
                    <a:gd name="connsiteX3" fmla="*/ 935083 w 1571897"/>
                    <a:gd name="connsiteY3" fmla="*/ 122428 h 2711051"/>
                    <a:gd name="connsiteX4" fmla="*/ 1059181 w 1571897"/>
                    <a:gd name="connsiteY4" fmla="*/ 168149 h 2711051"/>
                    <a:gd name="connsiteX5" fmla="*/ 1271451 w 1571897"/>
                    <a:gd name="connsiteY5" fmla="*/ 259589 h 2711051"/>
                    <a:gd name="connsiteX6" fmla="*/ 1375955 w 1571897"/>
                    <a:gd name="connsiteY6" fmla="*/ 47317 h 2711051"/>
                    <a:gd name="connsiteX7" fmla="*/ 1522912 w 1571897"/>
                    <a:gd name="connsiteY7" fmla="*/ 37520 h 2711051"/>
                    <a:gd name="connsiteX8" fmla="*/ 1571897 w 1571897"/>
                    <a:gd name="connsiteY8" fmla="*/ 75619 h 2711051"/>
                    <a:gd name="connsiteX9" fmla="*/ 1509850 w 1571897"/>
                    <a:gd name="connsiteY9" fmla="*/ 230196 h 2711051"/>
                    <a:gd name="connsiteX10" fmla="*/ 1444535 w 1571897"/>
                    <a:gd name="connsiteY10" fmla="*/ 458797 h 2711051"/>
                    <a:gd name="connsiteX11" fmla="*/ 1073841 w 1571897"/>
                    <a:gd name="connsiteY11" fmla="*/ 459631 h 2711051"/>
                    <a:gd name="connsiteX12" fmla="*/ 1035895 w 1571897"/>
                    <a:gd name="connsiteY12" fmla="*/ 862384 h 2711051"/>
                    <a:gd name="connsiteX13" fmla="*/ 1105604 w 1571897"/>
                    <a:gd name="connsiteY13" fmla="*/ 1120711 h 2711051"/>
                    <a:gd name="connsiteX14" fmla="*/ 1310626 w 1571897"/>
                    <a:gd name="connsiteY14" fmla="*/ 2281139 h 2711051"/>
                    <a:gd name="connsiteX15" fmla="*/ 1563637 w 1571897"/>
                    <a:gd name="connsiteY15" fmla="*/ 2489627 h 2711051"/>
                    <a:gd name="connsiteX16" fmla="*/ 0 w 1571897"/>
                    <a:gd name="connsiteY16" fmla="*/ 2711051 h 2711051"/>
                    <a:gd name="connsiteX17" fmla="*/ 453632 w 1571897"/>
                    <a:gd name="connsiteY17" fmla="*/ 1547158 h 2711051"/>
                    <a:gd name="connsiteX18" fmla="*/ 519240 w 1571897"/>
                    <a:gd name="connsiteY18" fmla="*/ 1182219 h 2711051"/>
                    <a:gd name="connsiteX19" fmla="*/ 482337 w 1571897"/>
                    <a:gd name="connsiteY19" fmla="*/ 1014100 h 2711051"/>
                    <a:gd name="connsiteX20" fmla="*/ 527440 w 1571897"/>
                    <a:gd name="connsiteY20" fmla="*/ 608156 h 2711051"/>
                    <a:gd name="connsiteX21" fmla="*/ 433131 w 1571897"/>
                    <a:gd name="connsiteY21" fmla="*/ 755772 h 2711051"/>
                    <a:gd name="connsiteX22" fmla="*/ 429030 w 1571897"/>
                    <a:gd name="connsiteY22" fmla="*/ 1014101 h 2711051"/>
                    <a:gd name="connsiteX23" fmla="*/ 239486 w 1571897"/>
                    <a:gd name="connsiteY23" fmla="*/ 1023766 h 2711051"/>
                    <a:gd name="connsiteX24" fmla="*/ 398417 w 1571897"/>
                    <a:gd name="connsiteY24" fmla="*/ 199717 h 2711051"/>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152775 w 1347431"/>
                    <a:gd name="connsiteY16" fmla="*/ 2419919 h 2489627"/>
                    <a:gd name="connsiteX17" fmla="*/ 229166 w 1347431"/>
                    <a:gd name="connsiteY17" fmla="*/ 1547158 h 2489627"/>
                    <a:gd name="connsiteX18" fmla="*/ 294774 w 1347431"/>
                    <a:gd name="connsiteY18" fmla="*/ 1182219 h 2489627"/>
                    <a:gd name="connsiteX19" fmla="*/ 257871 w 1347431"/>
                    <a:gd name="connsiteY19" fmla="*/ 1014100 h 2489627"/>
                    <a:gd name="connsiteX20" fmla="*/ 302974 w 1347431"/>
                    <a:gd name="connsiteY20" fmla="*/ 608156 h 2489627"/>
                    <a:gd name="connsiteX21" fmla="*/ 208665 w 1347431"/>
                    <a:gd name="connsiteY21" fmla="*/ 755772 h 2489627"/>
                    <a:gd name="connsiteX22" fmla="*/ 204564 w 1347431"/>
                    <a:gd name="connsiteY22" fmla="*/ 1014101 h 2489627"/>
                    <a:gd name="connsiteX23" fmla="*/ 15020 w 1347431"/>
                    <a:gd name="connsiteY23" fmla="*/ 1023766 h 2489627"/>
                    <a:gd name="connsiteX24" fmla="*/ 173951 w 1347431"/>
                    <a:gd name="connsiteY24"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152775 w 1347431"/>
                    <a:gd name="connsiteY16" fmla="*/ 2419919 h 2489627"/>
                    <a:gd name="connsiteX17" fmla="*/ 163560 w 1347431"/>
                    <a:gd name="connsiteY17" fmla="*/ 2285239 h 2489627"/>
                    <a:gd name="connsiteX18" fmla="*/ 229166 w 1347431"/>
                    <a:gd name="connsiteY18" fmla="*/ 1547158 h 2489627"/>
                    <a:gd name="connsiteX19" fmla="*/ 294774 w 1347431"/>
                    <a:gd name="connsiteY19" fmla="*/ 1182219 h 2489627"/>
                    <a:gd name="connsiteX20" fmla="*/ 257871 w 1347431"/>
                    <a:gd name="connsiteY20" fmla="*/ 1014100 h 2489627"/>
                    <a:gd name="connsiteX21" fmla="*/ 302974 w 1347431"/>
                    <a:gd name="connsiteY21" fmla="*/ 608156 h 2489627"/>
                    <a:gd name="connsiteX22" fmla="*/ 208665 w 1347431"/>
                    <a:gd name="connsiteY22" fmla="*/ 755772 h 2489627"/>
                    <a:gd name="connsiteX23" fmla="*/ 204564 w 1347431"/>
                    <a:gd name="connsiteY23" fmla="*/ 1014101 h 2489627"/>
                    <a:gd name="connsiteX24" fmla="*/ 15020 w 1347431"/>
                    <a:gd name="connsiteY24" fmla="*/ 1023766 h 2489627"/>
                    <a:gd name="connsiteX25" fmla="*/ 173951 w 1347431"/>
                    <a:gd name="connsiteY25"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152775 w 1347431"/>
                    <a:gd name="connsiteY16" fmla="*/ 2419919 h 2489627"/>
                    <a:gd name="connsiteX17" fmla="*/ 134857 w 1347431"/>
                    <a:gd name="connsiteY17" fmla="*/ 2350846 h 2489627"/>
                    <a:gd name="connsiteX18" fmla="*/ 229166 w 1347431"/>
                    <a:gd name="connsiteY18" fmla="*/ 1547158 h 2489627"/>
                    <a:gd name="connsiteX19" fmla="*/ 294774 w 1347431"/>
                    <a:gd name="connsiteY19" fmla="*/ 1182219 h 2489627"/>
                    <a:gd name="connsiteX20" fmla="*/ 257871 w 1347431"/>
                    <a:gd name="connsiteY20" fmla="*/ 1014100 h 2489627"/>
                    <a:gd name="connsiteX21" fmla="*/ 302974 w 1347431"/>
                    <a:gd name="connsiteY21" fmla="*/ 608156 h 2489627"/>
                    <a:gd name="connsiteX22" fmla="*/ 208665 w 1347431"/>
                    <a:gd name="connsiteY22" fmla="*/ 755772 h 2489627"/>
                    <a:gd name="connsiteX23" fmla="*/ 204564 w 1347431"/>
                    <a:gd name="connsiteY23" fmla="*/ 1014101 h 2489627"/>
                    <a:gd name="connsiteX24" fmla="*/ 15020 w 1347431"/>
                    <a:gd name="connsiteY24" fmla="*/ 1023766 h 2489627"/>
                    <a:gd name="connsiteX25" fmla="*/ 173951 w 1347431"/>
                    <a:gd name="connsiteY25"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152775 w 1347431"/>
                    <a:gd name="connsiteY16" fmla="*/ 2419919 h 2489627"/>
                    <a:gd name="connsiteX17" fmla="*/ 134857 w 1347431"/>
                    <a:gd name="connsiteY17" fmla="*/ 2350846 h 2489627"/>
                    <a:gd name="connsiteX18" fmla="*/ 229166 w 1347431"/>
                    <a:gd name="connsiteY18" fmla="*/ 1547158 h 2489627"/>
                    <a:gd name="connsiteX19" fmla="*/ 294774 w 1347431"/>
                    <a:gd name="connsiteY19" fmla="*/ 1182219 h 2489627"/>
                    <a:gd name="connsiteX20" fmla="*/ 257871 w 1347431"/>
                    <a:gd name="connsiteY20" fmla="*/ 1014100 h 2489627"/>
                    <a:gd name="connsiteX21" fmla="*/ 302974 w 1347431"/>
                    <a:gd name="connsiteY21" fmla="*/ 608156 h 2489627"/>
                    <a:gd name="connsiteX22" fmla="*/ 208665 w 1347431"/>
                    <a:gd name="connsiteY22" fmla="*/ 755772 h 2489627"/>
                    <a:gd name="connsiteX23" fmla="*/ 204564 w 1347431"/>
                    <a:gd name="connsiteY23" fmla="*/ 1014101 h 2489627"/>
                    <a:gd name="connsiteX24" fmla="*/ 15020 w 1347431"/>
                    <a:gd name="connsiteY24" fmla="*/ 1023766 h 2489627"/>
                    <a:gd name="connsiteX25" fmla="*/ 173951 w 1347431"/>
                    <a:gd name="connsiteY25"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152775 w 1347431"/>
                    <a:gd name="connsiteY16" fmla="*/ 2419919 h 2489627"/>
                    <a:gd name="connsiteX17" fmla="*/ 134857 w 1347431"/>
                    <a:gd name="connsiteY17" fmla="*/ 2350846 h 2489627"/>
                    <a:gd name="connsiteX18" fmla="*/ 229166 w 1347431"/>
                    <a:gd name="connsiteY18" fmla="*/ 1547158 h 2489627"/>
                    <a:gd name="connsiteX19" fmla="*/ 294774 w 1347431"/>
                    <a:gd name="connsiteY19" fmla="*/ 1182219 h 2489627"/>
                    <a:gd name="connsiteX20" fmla="*/ 257871 w 1347431"/>
                    <a:gd name="connsiteY20" fmla="*/ 1014100 h 2489627"/>
                    <a:gd name="connsiteX21" fmla="*/ 302974 w 1347431"/>
                    <a:gd name="connsiteY21" fmla="*/ 608156 h 2489627"/>
                    <a:gd name="connsiteX22" fmla="*/ 208665 w 1347431"/>
                    <a:gd name="connsiteY22" fmla="*/ 755772 h 2489627"/>
                    <a:gd name="connsiteX23" fmla="*/ 204564 w 1347431"/>
                    <a:gd name="connsiteY23" fmla="*/ 1014101 h 2489627"/>
                    <a:gd name="connsiteX24" fmla="*/ 15020 w 1347431"/>
                    <a:gd name="connsiteY24" fmla="*/ 1023766 h 2489627"/>
                    <a:gd name="connsiteX25" fmla="*/ 173951 w 1347431"/>
                    <a:gd name="connsiteY25"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152775 w 1347431"/>
                    <a:gd name="connsiteY16" fmla="*/ 2419919 h 2489627"/>
                    <a:gd name="connsiteX17" fmla="*/ 134857 w 1347431"/>
                    <a:gd name="connsiteY17" fmla="*/ 2350846 h 2489627"/>
                    <a:gd name="connsiteX18" fmla="*/ 229166 w 1347431"/>
                    <a:gd name="connsiteY18" fmla="*/ 1547158 h 2489627"/>
                    <a:gd name="connsiteX19" fmla="*/ 294774 w 1347431"/>
                    <a:gd name="connsiteY19" fmla="*/ 1182219 h 2489627"/>
                    <a:gd name="connsiteX20" fmla="*/ 257871 w 1347431"/>
                    <a:gd name="connsiteY20" fmla="*/ 1014100 h 2489627"/>
                    <a:gd name="connsiteX21" fmla="*/ 302974 w 1347431"/>
                    <a:gd name="connsiteY21" fmla="*/ 608156 h 2489627"/>
                    <a:gd name="connsiteX22" fmla="*/ 208665 w 1347431"/>
                    <a:gd name="connsiteY22" fmla="*/ 755772 h 2489627"/>
                    <a:gd name="connsiteX23" fmla="*/ 204564 w 1347431"/>
                    <a:gd name="connsiteY23" fmla="*/ 1014101 h 2489627"/>
                    <a:gd name="connsiteX24" fmla="*/ 15020 w 1347431"/>
                    <a:gd name="connsiteY24" fmla="*/ 1023766 h 2489627"/>
                    <a:gd name="connsiteX25" fmla="*/ 173951 w 1347431"/>
                    <a:gd name="connsiteY25"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152775 w 1347431"/>
                    <a:gd name="connsiteY16" fmla="*/ 2419919 h 2489627"/>
                    <a:gd name="connsiteX17" fmla="*/ 134857 w 1347431"/>
                    <a:gd name="connsiteY17" fmla="*/ 2350846 h 2489627"/>
                    <a:gd name="connsiteX18" fmla="*/ 229166 w 1347431"/>
                    <a:gd name="connsiteY18" fmla="*/ 1547158 h 2489627"/>
                    <a:gd name="connsiteX19" fmla="*/ 294774 w 1347431"/>
                    <a:gd name="connsiteY19" fmla="*/ 1182219 h 2489627"/>
                    <a:gd name="connsiteX20" fmla="*/ 257871 w 1347431"/>
                    <a:gd name="connsiteY20" fmla="*/ 1014100 h 2489627"/>
                    <a:gd name="connsiteX21" fmla="*/ 302974 w 1347431"/>
                    <a:gd name="connsiteY21" fmla="*/ 608156 h 2489627"/>
                    <a:gd name="connsiteX22" fmla="*/ 208665 w 1347431"/>
                    <a:gd name="connsiteY22" fmla="*/ 755772 h 2489627"/>
                    <a:gd name="connsiteX23" fmla="*/ 204564 w 1347431"/>
                    <a:gd name="connsiteY23" fmla="*/ 1014101 h 2489627"/>
                    <a:gd name="connsiteX24" fmla="*/ 15020 w 1347431"/>
                    <a:gd name="connsiteY24" fmla="*/ 1023766 h 2489627"/>
                    <a:gd name="connsiteX25" fmla="*/ 173951 w 1347431"/>
                    <a:gd name="connsiteY25"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152775 w 1347431"/>
                    <a:gd name="connsiteY16" fmla="*/ 2419919 h 2489627"/>
                    <a:gd name="connsiteX17" fmla="*/ 134857 w 1347431"/>
                    <a:gd name="connsiteY17" fmla="*/ 2350846 h 2489627"/>
                    <a:gd name="connsiteX18" fmla="*/ 229166 w 1347431"/>
                    <a:gd name="connsiteY18" fmla="*/ 1547158 h 2489627"/>
                    <a:gd name="connsiteX19" fmla="*/ 294774 w 1347431"/>
                    <a:gd name="connsiteY19" fmla="*/ 1182219 h 2489627"/>
                    <a:gd name="connsiteX20" fmla="*/ 257871 w 1347431"/>
                    <a:gd name="connsiteY20" fmla="*/ 1014100 h 2489627"/>
                    <a:gd name="connsiteX21" fmla="*/ 302974 w 1347431"/>
                    <a:gd name="connsiteY21" fmla="*/ 608156 h 2489627"/>
                    <a:gd name="connsiteX22" fmla="*/ 208665 w 1347431"/>
                    <a:gd name="connsiteY22" fmla="*/ 755772 h 2489627"/>
                    <a:gd name="connsiteX23" fmla="*/ 204564 w 1347431"/>
                    <a:gd name="connsiteY23" fmla="*/ 1014101 h 2489627"/>
                    <a:gd name="connsiteX24" fmla="*/ 15020 w 1347431"/>
                    <a:gd name="connsiteY24" fmla="*/ 1023766 h 2489627"/>
                    <a:gd name="connsiteX25" fmla="*/ 173951 w 1347431"/>
                    <a:gd name="connsiteY25"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397285 w 1347431"/>
                    <a:gd name="connsiteY16" fmla="*/ 2432855 h 2489627"/>
                    <a:gd name="connsiteX17" fmla="*/ 152775 w 1347431"/>
                    <a:gd name="connsiteY17" fmla="*/ 2419919 h 2489627"/>
                    <a:gd name="connsiteX18" fmla="*/ 134857 w 1347431"/>
                    <a:gd name="connsiteY18" fmla="*/ 2350846 h 2489627"/>
                    <a:gd name="connsiteX19" fmla="*/ 229166 w 1347431"/>
                    <a:gd name="connsiteY19" fmla="*/ 1547158 h 2489627"/>
                    <a:gd name="connsiteX20" fmla="*/ 294774 w 1347431"/>
                    <a:gd name="connsiteY20" fmla="*/ 1182219 h 2489627"/>
                    <a:gd name="connsiteX21" fmla="*/ 257871 w 1347431"/>
                    <a:gd name="connsiteY21" fmla="*/ 1014100 h 2489627"/>
                    <a:gd name="connsiteX22" fmla="*/ 302974 w 1347431"/>
                    <a:gd name="connsiteY22" fmla="*/ 608156 h 2489627"/>
                    <a:gd name="connsiteX23" fmla="*/ 208665 w 1347431"/>
                    <a:gd name="connsiteY23" fmla="*/ 755772 h 2489627"/>
                    <a:gd name="connsiteX24" fmla="*/ 204564 w 1347431"/>
                    <a:gd name="connsiteY24" fmla="*/ 1014101 h 2489627"/>
                    <a:gd name="connsiteX25" fmla="*/ 15020 w 1347431"/>
                    <a:gd name="connsiteY25" fmla="*/ 1023766 h 2489627"/>
                    <a:gd name="connsiteX26" fmla="*/ 173951 w 1347431"/>
                    <a:gd name="connsiteY26"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372683 w 1347431"/>
                    <a:gd name="connsiteY16" fmla="*/ 2441056 h 2489627"/>
                    <a:gd name="connsiteX17" fmla="*/ 152775 w 1347431"/>
                    <a:gd name="connsiteY17" fmla="*/ 2419919 h 2489627"/>
                    <a:gd name="connsiteX18" fmla="*/ 134857 w 1347431"/>
                    <a:gd name="connsiteY18" fmla="*/ 2350846 h 2489627"/>
                    <a:gd name="connsiteX19" fmla="*/ 229166 w 1347431"/>
                    <a:gd name="connsiteY19" fmla="*/ 1547158 h 2489627"/>
                    <a:gd name="connsiteX20" fmla="*/ 294774 w 1347431"/>
                    <a:gd name="connsiteY20" fmla="*/ 1182219 h 2489627"/>
                    <a:gd name="connsiteX21" fmla="*/ 257871 w 1347431"/>
                    <a:gd name="connsiteY21" fmla="*/ 1014100 h 2489627"/>
                    <a:gd name="connsiteX22" fmla="*/ 302974 w 1347431"/>
                    <a:gd name="connsiteY22" fmla="*/ 608156 h 2489627"/>
                    <a:gd name="connsiteX23" fmla="*/ 208665 w 1347431"/>
                    <a:gd name="connsiteY23" fmla="*/ 755772 h 2489627"/>
                    <a:gd name="connsiteX24" fmla="*/ 204564 w 1347431"/>
                    <a:gd name="connsiteY24" fmla="*/ 1014101 h 2489627"/>
                    <a:gd name="connsiteX25" fmla="*/ 15020 w 1347431"/>
                    <a:gd name="connsiteY25" fmla="*/ 1023766 h 2489627"/>
                    <a:gd name="connsiteX26" fmla="*/ 173951 w 1347431"/>
                    <a:gd name="connsiteY26"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471093 w 1347431"/>
                    <a:gd name="connsiteY16" fmla="*/ 2441056 h 2489627"/>
                    <a:gd name="connsiteX17" fmla="*/ 372683 w 1347431"/>
                    <a:gd name="connsiteY17" fmla="*/ 2441056 h 2489627"/>
                    <a:gd name="connsiteX18" fmla="*/ 152775 w 1347431"/>
                    <a:gd name="connsiteY18" fmla="*/ 2419919 h 2489627"/>
                    <a:gd name="connsiteX19" fmla="*/ 134857 w 1347431"/>
                    <a:gd name="connsiteY19" fmla="*/ 2350846 h 2489627"/>
                    <a:gd name="connsiteX20" fmla="*/ 229166 w 1347431"/>
                    <a:gd name="connsiteY20" fmla="*/ 1547158 h 2489627"/>
                    <a:gd name="connsiteX21" fmla="*/ 294774 w 1347431"/>
                    <a:gd name="connsiteY21" fmla="*/ 1182219 h 2489627"/>
                    <a:gd name="connsiteX22" fmla="*/ 257871 w 1347431"/>
                    <a:gd name="connsiteY22" fmla="*/ 1014100 h 2489627"/>
                    <a:gd name="connsiteX23" fmla="*/ 302974 w 1347431"/>
                    <a:gd name="connsiteY23" fmla="*/ 608156 h 2489627"/>
                    <a:gd name="connsiteX24" fmla="*/ 208665 w 1347431"/>
                    <a:gd name="connsiteY24" fmla="*/ 755772 h 2489627"/>
                    <a:gd name="connsiteX25" fmla="*/ 204564 w 1347431"/>
                    <a:gd name="connsiteY25" fmla="*/ 1014101 h 2489627"/>
                    <a:gd name="connsiteX26" fmla="*/ 15020 w 1347431"/>
                    <a:gd name="connsiteY26" fmla="*/ 1023766 h 2489627"/>
                    <a:gd name="connsiteX27" fmla="*/ 173951 w 1347431"/>
                    <a:gd name="connsiteY27"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438290 w 1347431"/>
                    <a:gd name="connsiteY16" fmla="*/ 2359047 h 2489627"/>
                    <a:gd name="connsiteX17" fmla="*/ 372683 w 1347431"/>
                    <a:gd name="connsiteY17" fmla="*/ 2441056 h 2489627"/>
                    <a:gd name="connsiteX18" fmla="*/ 152775 w 1347431"/>
                    <a:gd name="connsiteY18" fmla="*/ 2419919 h 2489627"/>
                    <a:gd name="connsiteX19" fmla="*/ 134857 w 1347431"/>
                    <a:gd name="connsiteY19" fmla="*/ 2350846 h 2489627"/>
                    <a:gd name="connsiteX20" fmla="*/ 229166 w 1347431"/>
                    <a:gd name="connsiteY20" fmla="*/ 1547158 h 2489627"/>
                    <a:gd name="connsiteX21" fmla="*/ 294774 w 1347431"/>
                    <a:gd name="connsiteY21" fmla="*/ 1182219 h 2489627"/>
                    <a:gd name="connsiteX22" fmla="*/ 257871 w 1347431"/>
                    <a:gd name="connsiteY22" fmla="*/ 1014100 h 2489627"/>
                    <a:gd name="connsiteX23" fmla="*/ 302974 w 1347431"/>
                    <a:gd name="connsiteY23" fmla="*/ 608156 h 2489627"/>
                    <a:gd name="connsiteX24" fmla="*/ 208665 w 1347431"/>
                    <a:gd name="connsiteY24" fmla="*/ 755772 h 2489627"/>
                    <a:gd name="connsiteX25" fmla="*/ 204564 w 1347431"/>
                    <a:gd name="connsiteY25" fmla="*/ 1014101 h 2489627"/>
                    <a:gd name="connsiteX26" fmla="*/ 15020 w 1347431"/>
                    <a:gd name="connsiteY26" fmla="*/ 1023766 h 2489627"/>
                    <a:gd name="connsiteX27" fmla="*/ 173951 w 1347431"/>
                    <a:gd name="connsiteY27"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635111 w 1347431"/>
                    <a:gd name="connsiteY16" fmla="*/ 2387750 h 2489627"/>
                    <a:gd name="connsiteX17" fmla="*/ 438290 w 1347431"/>
                    <a:gd name="connsiteY17" fmla="*/ 2359047 h 2489627"/>
                    <a:gd name="connsiteX18" fmla="*/ 372683 w 1347431"/>
                    <a:gd name="connsiteY18" fmla="*/ 2441056 h 2489627"/>
                    <a:gd name="connsiteX19" fmla="*/ 152775 w 1347431"/>
                    <a:gd name="connsiteY19" fmla="*/ 2419919 h 2489627"/>
                    <a:gd name="connsiteX20" fmla="*/ 134857 w 1347431"/>
                    <a:gd name="connsiteY20" fmla="*/ 2350846 h 2489627"/>
                    <a:gd name="connsiteX21" fmla="*/ 229166 w 1347431"/>
                    <a:gd name="connsiteY21" fmla="*/ 1547158 h 2489627"/>
                    <a:gd name="connsiteX22" fmla="*/ 294774 w 1347431"/>
                    <a:gd name="connsiteY22" fmla="*/ 1182219 h 2489627"/>
                    <a:gd name="connsiteX23" fmla="*/ 257871 w 1347431"/>
                    <a:gd name="connsiteY23" fmla="*/ 1014100 h 2489627"/>
                    <a:gd name="connsiteX24" fmla="*/ 302974 w 1347431"/>
                    <a:gd name="connsiteY24" fmla="*/ 608156 h 2489627"/>
                    <a:gd name="connsiteX25" fmla="*/ 208665 w 1347431"/>
                    <a:gd name="connsiteY25" fmla="*/ 755772 h 2489627"/>
                    <a:gd name="connsiteX26" fmla="*/ 204564 w 1347431"/>
                    <a:gd name="connsiteY26" fmla="*/ 1014101 h 2489627"/>
                    <a:gd name="connsiteX27" fmla="*/ 15020 w 1347431"/>
                    <a:gd name="connsiteY27" fmla="*/ 1023766 h 2489627"/>
                    <a:gd name="connsiteX28" fmla="*/ 173951 w 1347431"/>
                    <a:gd name="connsiteY28"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606408 w 1347431"/>
                    <a:gd name="connsiteY16" fmla="*/ 1346236 h 2489627"/>
                    <a:gd name="connsiteX17" fmla="*/ 438290 w 1347431"/>
                    <a:gd name="connsiteY17" fmla="*/ 2359047 h 2489627"/>
                    <a:gd name="connsiteX18" fmla="*/ 372683 w 1347431"/>
                    <a:gd name="connsiteY18" fmla="*/ 2441056 h 2489627"/>
                    <a:gd name="connsiteX19" fmla="*/ 152775 w 1347431"/>
                    <a:gd name="connsiteY19" fmla="*/ 2419919 h 2489627"/>
                    <a:gd name="connsiteX20" fmla="*/ 134857 w 1347431"/>
                    <a:gd name="connsiteY20" fmla="*/ 2350846 h 2489627"/>
                    <a:gd name="connsiteX21" fmla="*/ 229166 w 1347431"/>
                    <a:gd name="connsiteY21" fmla="*/ 1547158 h 2489627"/>
                    <a:gd name="connsiteX22" fmla="*/ 294774 w 1347431"/>
                    <a:gd name="connsiteY22" fmla="*/ 1182219 h 2489627"/>
                    <a:gd name="connsiteX23" fmla="*/ 257871 w 1347431"/>
                    <a:gd name="connsiteY23" fmla="*/ 1014100 h 2489627"/>
                    <a:gd name="connsiteX24" fmla="*/ 302974 w 1347431"/>
                    <a:gd name="connsiteY24" fmla="*/ 608156 h 2489627"/>
                    <a:gd name="connsiteX25" fmla="*/ 208665 w 1347431"/>
                    <a:gd name="connsiteY25" fmla="*/ 755772 h 2489627"/>
                    <a:gd name="connsiteX26" fmla="*/ 204564 w 1347431"/>
                    <a:gd name="connsiteY26" fmla="*/ 1014101 h 2489627"/>
                    <a:gd name="connsiteX27" fmla="*/ 15020 w 1347431"/>
                    <a:gd name="connsiteY27" fmla="*/ 1023766 h 2489627"/>
                    <a:gd name="connsiteX28" fmla="*/ 173951 w 1347431"/>
                    <a:gd name="connsiteY28"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606408 w 1347431"/>
                    <a:gd name="connsiteY16" fmla="*/ 1346236 h 2489627"/>
                    <a:gd name="connsiteX17" fmla="*/ 438290 w 1347431"/>
                    <a:gd name="connsiteY17" fmla="*/ 2359047 h 2489627"/>
                    <a:gd name="connsiteX18" fmla="*/ 372683 w 1347431"/>
                    <a:gd name="connsiteY18" fmla="*/ 2441056 h 2489627"/>
                    <a:gd name="connsiteX19" fmla="*/ 152775 w 1347431"/>
                    <a:gd name="connsiteY19" fmla="*/ 2419919 h 2489627"/>
                    <a:gd name="connsiteX20" fmla="*/ 134857 w 1347431"/>
                    <a:gd name="connsiteY20" fmla="*/ 2350846 h 2489627"/>
                    <a:gd name="connsiteX21" fmla="*/ 229166 w 1347431"/>
                    <a:gd name="connsiteY21" fmla="*/ 1547158 h 2489627"/>
                    <a:gd name="connsiteX22" fmla="*/ 294774 w 1347431"/>
                    <a:gd name="connsiteY22" fmla="*/ 1182219 h 2489627"/>
                    <a:gd name="connsiteX23" fmla="*/ 257871 w 1347431"/>
                    <a:gd name="connsiteY23" fmla="*/ 1014100 h 2489627"/>
                    <a:gd name="connsiteX24" fmla="*/ 302974 w 1347431"/>
                    <a:gd name="connsiteY24" fmla="*/ 608156 h 2489627"/>
                    <a:gd name="connsiteX25" fmla="*/ 208665 w 1347431"/>
                    <a:gd name="connsiteY25" fmla="*/ 755772 h 2489627"/>
                    <a:gd name="connsiteX26" fmla="*/ 204564 w 1347431"/>
                    <a:gd name="connsiteY26" fmla="*/ 1014101 h 2489627"/>
                    <a:gd name="connsiteX27" fmla="*/ 15020 w 1347431"/>
                    <a:gd name="connsiteY27" fmla="*/ 1023766 h 2489627"/>
                    <a:gd name="connsiteX28" fmla="*/ 173951 w 1347431"/>
                    <a:gd name="connsiteY28"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967248 w 1347431"/>
                    <a:gd name="connsiteY16" fmla="*/ 2104820 h 2489627"/>
                    <a:gd name="connsiteX17" fmla="*/ 606408 w 1347431"/>
                    <a:gd name="connsiteY17" fmla="*/ 1346236 h 2489627"/>
                    <a:gd name="connsiteX18" fmla="*/ 438290 w 1347431"/>
                    <a:gd name="connsiteY18" fmla="*/ 2359047 h 2489627"/>
                    <a:gd name="connsiteX19" fmla="*/ 372683 w 1347431"/>
                    <a:gd name="connsiteY19" fmla="*/ 2441056 h 2489627"/>
                    <a:gd name="connsiteX20" fmla="*/ 152775 w 1347431"/>
                    <a:gd name="connsiteY20" fmla="*/ 2419919 h 2489627"/>
                    <a:gd name="connsiteX21" fmla="*/ 134857 w 1347431"/>
                    <a:gd name="connsiteY21" fmla="*/ 2350846 h 2489627"/>
                    <a:gd name="connsiteX22" fmla="*/ 229166 w 1347431"/>
                    <a:gd name="connsiteY22" fmla="*/ 1547158 h 2489627"/>
                    <a:gd name="connsiteX23" fmla="*/ 294774 w 1347431"/>
                    <a:gd name="connsiteY23" fmla="*/ 1182219 h 2489627"/>
                    <a:gd name="connsiteX24" fmla="*/ 257871 w 1347431"/>
                    <a:gd name="connsiteY24" fmla="*/ 1014100 h 2489627"/>
                    <a:gd name="connsiteX25" fmla="*/ 302974 w 1347431"/>
                    <a:gd name="connsiteY25" fmla="*/ 608156 h 2489627"/>
                    <a:gd name="connsiteX26" fmla="*/ 208665 w 1347431"/>
                    <a:gd name="connsiteY26" fmla="*/ 755772 h 2489627"/>
                    <a:gd name="connsiteX27" fmla="*/ 204564 w 1347431"/>
                    <a:gd name="connsiteY27" fmla="*/ 1014101 h 2489627"/>
                    <a:gd name="connsiteX28" fmla="*/ 15020 w 1347431"/>
                    <a:gd name="connsiteY28" fmla="*/ 1023766 h 2489627"/>
                    <a:gd name="connsiteX29" fmla="*/ 173951 w 1347431"/>
                    <a:gd name="connsiteY29"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811431 w 1347431"/>
                    <a:gd name="connsiteY16" fmla="*/ 2346746 h 2489627"/>
                    <a:gd name="connsiteX17" fmla="*/ 606408 w 1347431"/>
                    <a:gd name="connsiteY17" fmla="*/ 1346236 h 2489627"/>
                    <a:gd name="connsiteX18" fmla="*/ 438290 w 1347431"/>
                    <a:gd name="connsiteY18" fmla="*/ 2359047 h 2489627"/>
                    <a:gd name="connsiteX19" fmla="*/ 372683 w 1347431"/>
                    <a:gd name="connsiteY19" fmla="*/ 2441056 h 2489627"/>
                    <a:gd name="connsiteX20" fmla="*/ 152775 w 1347431"/>
                    <a:gd name="connsiteY20" fmla="*/ 2419919 h 2489627"/>
                    <a:gd name="connsiteX21" fmla="*/ 134857 w 1347431"/>
                    <a:gd name="connsiteY21" fmla="*/ 2350846 h 2489627"/>
                    <a:gd name="connsiteX22" fmla="*/ 229166 w 1347431"/>
                    <a:gd name="connsiteY22" fmla="*/ 1547158 h 2489627"/>
                    <a:gd name="connsiteX23" fmla="*/ 294774 w 1347431"/>
                    <a:gd name="connsiteY23" fmla="*/ 1182219 h 2489627"/>
                    <a:gd name="connsiteX24" fmla="*/ 257871 w 1347431"/>
                    <a:gd name="connsiteY24" fmla="*/ 1014100 h 2489627"/>
                    <a:gd name="connsiteX25" fmla="*/ 302974 w 1347431"/>
                    <a:gd name="connsiteY25" fmla="*/ 608156 h 2489627"/>
                    <a:gd name="connsiteX26" fmla="*/ 208665 w 1347431"/>
                    <a:gd name="connsiteY26" fmla="*/ 755772 h 2489627"/>
                    <a:gd name="connsiteX27" fmla="*/ 204564 w 1347431"/>
                    <a:gd name="connsiteY27" fmla="*/ 1014101 h 2489627"/>
                    <a:gd name="connsiteX28" fmla="*/ 15020 w 1347431"/>
                    <a:gd name="connsiteY28" fmla="*/ 1023766 h 2489627"/>
                    <a:gd name="connsiteX29" fmla="*/ 173951 w 1347431"/>
                    <a:gd name="connsiteY29"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811431 w 1347431"/>
                    <a:gd name="connsiteY16" fmla="*/ 2346746 h 2489627"/>
                    <a:gd name="connsiteX17" fmla="*/ 606408 w 1347431"/>
                    <a:gd name="connsiteY17" fmla="*/ 1346236 h 2489627"/>
                    <a:gd name="connsiteX18" fmla="*/ 438290 w 1347431"/>
                    <a:gd name="connsiteY18" fmla="*/ 2359047 h 2489627"/>
                    <a:gd name="connsiteX19" fmla="*/ 372683 w 1347431"/>
                    <a:gd name="connsiteY19" fmla="*/ 2441056 h 2489627"/>
                    <a:gd name="connsiteX20" fmla="*/ 152775 w 1347431"/>
                    <a:gd name="connsiteY20" fmla="*/ 2419919 h 2489627"/>
                    <a:gd name="connsiteX21" fmla="*/ 134857 w 1347431"/>
                    <a:gd name="connsiteY21" fmla="*/ 2350846 h 2489627"/>
                    <a:gd name="connsiteX22" fmla="*/ 229166 w 1347431"/>
                    <a:gd name="connsiteY22" fmla="*/ 1547158 h 2489627"/>
                    <a:gd name="connsiteX23" fmla="*/ 294774 w 1347431"/>
                    <a:gd name="connsiteY23" fmla="*/ 1182219 h 2489627"/>
                    <a:gd name="connsiteX24" fmla="*/ 257871 w 1347431"/>
                    <a:gd name="connsiteY24" fmla="*/ 1014100 h 2489627"/>
                    <a:gd name="connsiteX25" fmla="*/ 302974 w 1347431"/>
                    <a:gd name="connsiteY25" fmla="*/ 608156 h 2489627"/>
                    <a:gd name="connsiteX26" fmla="*/ 208665 w 1347431"/>
                    <a:gd name="connsiteY26" fmla="*/ 755772 h 2489627"/>
                    <a:gd name="connsiteX27" fmla="*/ 204564 w 1347431"/>
                    <a:gd name="connsiteY27" fmla="*/ 1014101 h 2489627"/>
                    <a:gd name="connsiteX28" fmla="*/ 15020 w 1347431"/>
                    <a:gd name="connsiteY28" fmla="*/ 1023766 h 2489627"/>
                    <a:gd name="connsiteX29" fmla="*/ 173951 w 1347431"/>
                    <a:gd name="connsiteY29"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811431 w 1347431"/>
                    <a:gd name="connsiteY16" fmla="*/ 2346746 h 2489627"/>
                    <a:gd name="connsiteX17" fmla="*/ 606408 w 1347431"/>
                    <a:gd name="connsiteY17" fmla="*/ 1346236 h 2489627"/>
                    <a:gd name="connsiteX18" fmla="*/ 438290 w 1347431"/>
                    <a:gd name="connsiteY18" fmla="*/ 2359047 h 2489627"/>
                    <a:gd name="connsiteX19" fmla="*/ 372683 w 1347431"/>
                    <a:gd name="connsiteY19" fmla="*/ 2441056 h 2489627"/>
                    <a:gd name="connsiteX20" fmla="*/ 152775 w 1347431"/>
                    <a:gd name="connsiteY20" fmla="*/ 2419919 h 2489627"/>
                    <a:gd name="connsiteX21" fmla="*/ 134857 w 1347431"/>
                    <a:gd name="connsiteY21" fmla="*/ 2350846 h 2489627"/>
                    <a:gd name="connsiteX22" fmla="*/ 229166 w 1347431"/>
                    <a:gd name="connsiteY22" fmla="*/ 1547158 h 2489627"/>
                    <a:gd name="connsiteX23" fmla="*/ 294774 w 1347431"/>
                    <a:gd name="connsiteY23" fmla="*/ 1182219 h 2489627"/>
                    <a:gd name="connsiteX24" fmla="*/ 257871 w 1347431"/>
                    <a:gd name="connsiteY24" fmla="*/ 1014100 h 2489627"/>
                    <a:gd name="connsiteX25" fmla="*/ 302974 w 1347431"/>
                    <a:gd name="connsiteY25" fmla="*/ 608156 h 2489627"/>
                    <a:gd name="connsiteX26" fmla="*/ 208665 w 1347431"/>
                    <a:gd name="connsiteY26" fmla="*/ 755772 h 2489627"/>
                    <a:gd name="connsiteX27" fmla="*/ 204564 w 1347431"/>
                    <a:gd name="connsiteY27" fmla="*/ 1014101 h 2489627"/>
                    <a:gd name="connsiteX28" fmla="*/ 15020 w 1347431"/>
                    <a:gd name="connsiteY28" fmla="*/ 1023766 h 2489627"/>
                    <a:gd name="connsiteX29" fmla="*/ 173951 w 1347431"/>
                    <a:gd name="connsiteY29" fmla="*/ 199717 h 2489627"/>
                    <a:gd name="connsiteX0" fmla="*/ 173951 w 1347431"/>
                    <a:gd name="connsiteY0" fmla="*/ 199717 h 2489627"/>
                    <a:gd name="connsiteX1" fmla="*/ 263215 w 1347431"/>
                    <a:gd name="connsiteY1" fmla="*/ 86506 h 2489627"/>
                    <a:gd name="connsiteX2" fmla="*/ 474724 w 1347431"/>
                    <a:gd name="connsiteY2" fmla="*/ 0 h 2489627"/>
                    <a:gd name="connsiteX3" fmla="*/ 710617 w 1347431"/>
                    <a:gd name="connsiteY3" fmla="*/ 122428 h 2489627"/>
                    <a:gd name="connsiteX4" fmla="*/ 834715 w 1347431"/>
                    <a:gd name="connsiteY4" fmla="*/ 168149 h 2489627"/>
                    <a:gd name="connsiteX5" fmla="*/ 1046985 w 1347431"/>
                    <a:gd name="connsiteY5" fmla="*/ 259589 h 2489627"/>
                    <a:gd name="connsiteX6" fmla="*/ 1151489 w 1347431"/>
                    <a:gd name="connsiteY6" fmla="*/ 47317 h 2489627"/>
                    <a:gd name="connsiteX7" fmla="*/ 1298446 w 1347431"/>
                    <a:gd name="connsiteY7" fmla="*/ 37520 h 2489627"/>
                    <a:gd name="connsiteX8" fmla="*/ 1347431 w 1347431"/>
                    <a:gd name="connsiteY8" fmla="*/ 75619 h 2489627"/>
                    <a:gd name="connsiteX9" fmla="*/ 1285384 w 1347431"/>
                    <a:gd name="connsiteY9" fmla="*/ 230196 h 2489627"/>
                    <a:gd name="connsiteX10" fmla="*/ 1220069 w 1347431"/>
                    <a:gd name="connsiteY10" fmla="*/ 458797 h 2489627"/>
                    <a:gd name="connsiteX11" fmla="*/ 849375 w 1347431"/>
                    <a:gd name="connsiteY11" fmla="*/ 459631 h 2489627"/>
                    <a:gd name="connsiteX12" fmla="*/ 811429 w 1347431"/>
                    <a:gd name="connsiteY12" fmla="*/ 862384 h 2489627"/>
                    <a:gd name="connsiteX13" fmla="*/ 881138 w 1347431"/>
                    <a:gd name="connsiteY13" fmla="*/ 1120711 h 2489627"/>
                    <a:gd name="connsiteX14" fmla="*/ 1086160 w 1347431"/>
                    <a:gd name="connsiteY14" fmla="*/ 2281139 h 2489627"/>
                    <a:gd name="connsiteX15" fmla="*/ 1339171 w 1347431"/>
                    <a:gd name="connsiteY15" fmla="*/ 2489627 h 2489627"/>
                    <a:gd name="connsiteX16" fmla="*/ 811431 w 1347431"/>
                    <a:gd name="connsiteY16" fmla="*/ 2346746 h 2489627"/>
                    <a:gd name="connsiteX17" fmla="*/ 606408 w 1347431"/>
                    <a:gd name="connsiteY17" fmla="*/ 1346236 h 2489627"/>
                    <a:gd name="connsiteX18" fmla="*/ 438290 w 1347431"/>
                    <a:gd name="connsiteY18" fmla="*/ 2359047 h 2489627"/>
                    <a:gd name="connsiteX19" fmla="*/ 372683 w 1347431"/>
                    <a:gd name="connsiteY19" fmla="*/ 2441056 h 2489627"/>
                    <a:gd name="connsiteX20" fmla="*/ 152775 w 1347431"/>
                    <a:gd name="connsiteY20" fmla="*/ 2419919 h 2489627"/>
                    <a:gd name="connsiteX21" fmla="*/ 134857 w 1347431"/>
                    <a:gd name="connsiteY21" fmla="*/ 2350846 h 2489627"/>
                    <a:gd name="connsiteX22" fmla="*/ 229166 w 1347431"/>
                    <a:gd name="connsiteY22" fmla="*/ 1547158 h 2489627"/>
                    <a:gd name="connsiteX23" fmla="*/ 294774 w 1347431"/>
                    <a:gd name="connsiteY23" fmla="*/ 1182219 h 2489627"/>
                    <a:gd name="connsiteX24" fmla="*/ 257871 w 1347431"/>
                    <a:gd name="connsiteY24" fmla="*/ 1014100 h 2489627"/>
                    <a:gd name="connsiteX25" fmla="*/ 302974 w 1347431"/>
                    <a:gd name="connsiteY25" fmla="*/ 608156 h 2489627"/>
                    <a:gd name="connsiteX26" fmla="*/ 208665 w 1347431"/>
                    <a:gd name="connsiteY26" fmla="*/ 755772 h 2489627"/>
                    <a:gd name="connsiteX27" fmla="*/ 204564 w 1347431"/>
                    <a:gd name="connsiteY27" fmla="*/ 1014101 h 2489627"/>
                    <a:gd name="connsiteX28" fmla="*/ 15020 w 1347431"/>
                    <a:gd name="connsiteY28" fmla="*/ 1023766 h 2489627"/>
                    <a:gd name="connsiteX29" fmla="*/ 173951 w 1347431"/>
                    <a:gd name="connsiteY29" fmla="*/ 199717 h 2489627"/>
                    <a:gd name="connsiteX0" fmla="*/ 173951 w 1347431"/>
                    <a:gd name="connsiteY0" fmla="*/ 199717 h 2498578"/>
                    <a:gd name="connsiteX1" fmla="*/ 263215 w 1347431"/>
                    <a:gd name="connsiteY1" fmla="*/ 86506 h 2498578"/>
                    <a:gd name="connsiteX2" fmla="*/ 474724 w 1347431"/>
                    <a:gd name="connsiteY2" fmla="*/ 0 h 2498578"/>
                    <a:gd name="connsiteX3" fmla="*/ 710617 w 1347431"/>
                    <a:gd name="connsiteY3" fmla="*/ 122428 h 2498578"/>
                    <a:gd name="connsiteX4" fmla="*/ 834715 w 1347431"/>
                    <a:gd name="connsiteY4" fmla="*/ 168149 h 2498578"/>
                    <a:gd name="connsiteX5" fmla="*/ 1046985 w 1347431"/>
                    <a:gd name="connsiteY5" fmla="*/ 259589 h 2498578"/>
                    <a:gd name="connsiteX6" fmla="*/ 1151489 w 1347431"/>
                    <a:gd name="connsiteY6" fmla="*/ 47317 h 2498578"/>
                    <a:gd name="connsiteX7" fmla="*/ 1298446 w 1347431"/>
                    <a:gd name="connsiteY7" fmla="*/ 37520 h 2498578"/>
                    <a:gd name="connsiteX8" fmla="*/ 1347431 w 1347431"/>
                    <a:gd name="connsiteY8" fmla="*/ 75619 h 2498578"/>
                    <a:gd name="connsiteX9" fmla="*/ 1285384 w 1347431"/>
                    <a:gd name="connsiteY9" fmla="*/ 230196 h 2498578"/>
                    <a:gd name="connsiteX10" fmla="*/ 1220069 w 1347431"/>
                    <a:gd name="connsiteY10" fmla="*/ 458797 h 2498578"/>
                    <a:gd name="connsiteX11" fmla="*/ 849375 w 1347431"/>
                    <a:gd name="connsiteY11" fmla="*/ 459631 h 2498578"/>
                    <a:gd name="connsiteX12" fmla="*/ 811429 w 1347431"/>
                    <a:gd name="connsiteY12" fmla="*/ 862384 h 2498578"/>
                    <a:gd name="connsiteX13" fmla="*/ 881138 w 1347431"/>
                    <a:gd name="connsiteY13" fmla="*/ 1120711 h 2498578"/>
                    <a:gd name="connsiteX14" fmla="*/ 1086160 w 1347431"/>
                    <a:gd name="connsiteY14" fmla="*/ 2281139 h 2498578"/>
                    <a:gd name="connsiteX15" fmla="*/ 1339171 w 1347431"/>
                    <a:gd name="connsiteY15" fmla="*/ 2489627 h 2498578"/>
                    <a:gd name="connsiteX16" fmla="*/ 856536 w 1347431"/>
                    <a:gd name="connsiteY16" fmla="*/ 2449257 h 2498578"/>
                    <a:gd name="connsiteX17" fmla="*/ 811431 w 1347431"/>
                    <a:gd name="connsiteY17" fmla="*/ 2346746 h 2498578"/>
                    <a:gd name="connsiteX18" fmla="*/ 606408 w 1347431"/>
                    <a:gd name="connsiteY18" fmla="*/ 1346236 h 2498578"/>
                    <a:gd name="connsiteX19" fmla="*/ 438290 w 1347431"/>
                    <a:gd name="connsiteY19" fmla="*/ 2359047 h 2498578"/>
                    <a:gd name="connsiteX20" fmla="*/ 372683 w 1347431"/>
                    <a:gd name="connsiteY20" fmla="*/ 2441056 h 2498578"/>
                    <a:gd name="connsiteX21" fmla="*/ 152775 w 1347431"/>
                    <a:gd name="connsiteY21" fmla="*/ 2419919 h 2498578"/>
                    <a:gd name="connsiteX22" fmla="*/ 134857 w 1347431"/>
                    <a:gd name="connsiteY22" fmla="*/ 2350846 h 2498578"/>
                    <a:gd name="connsiteX23" fmla="*/ 229166 w 1347431"/>
                    <a:gd name="connsiteY23" fmla="*/ 1547158 h 2498578"/>
                    <a:gd name="connsiteX24" fmla="*/ 294774 w 1347431"/>
                    <a:gd name="connsiteY24" fmla="*/ 1182219 h 2498578"/>
                    <a:gd name="connsiteX25" fmla="*/ 257871 w 1347431"/>
                    <a:gd name="connsiteY25" fmla="*/ 1014100 h 2498578"/>
                    <a:gd name="connsiteX26" fmla="*/ 302974 w 1347431"/>
                    <a:gd name="connsiteY26" fmla="*/ 608156 h 2498578"/>
                    <a:gd name="connsiteX27" fmla="*/ 208665 w 1347431"/>
                    <a:gd name="connsiteY27" fmla="*/ 755772 h 2498578"/>
                    <a:gd name="connsiteX28" fmla="*/ 204564 w 1347431"/>
                    <a:gd name="connsiteY28" fmla="*/ 1014101 h 2498578"/>
                    <a:gd name="connsiteX29" fmla="*/ 15020 w 1347431"/>
                    <a:gd name="connsiteY29" fmla="*/ 1023766 h 2498578"/>
                    <a:gd name="connsiteX30" fmla="*/ 173951 w 1347431"/>
                    <a:gd name="connsiteY30" fmla="*/ 199717 h 2498578"/>
                    <a:gd name="connsiteX0" fmla="*/ 173951 w 1347431"/>
                    <a:gd name="connsiteY0" fmla="*/ 199717 h 2494624"/>
                    <a:gd name="connsiteX1" fmla="*/ 263215 w 1347431"/>
                    <a:gd name="connsiteY1" fmla="*/ 86506 h 2494624"/>
                    <a:gd name="connsiteX2" fmla="*/ 474724 w 1347431"/>
                    <a:gd name="connsiteY2" fmla="*/ 0 h 2494624"/>
                    <a:gd name="connsiteX3" fmla="*/ 710617 w 1347431"/>
                    <a:gd name="connsiteY3" fmla="*/ 122428 h 2494624"/>
                    <a:gd name="connsiteX4" fmla="*/ 834715 w 1347431"/>
                    <a:gd name="connsiteY4" fmla="*/ 168149 h 2494624"/>
                    <a:gd name="connsiteX5" fmla="*/ 1046985 w 1347431"/>
                    <a:gd name="connsiteY5" fmla="*/ 259589 h 2494624"/>
                    <a:gd name="connsiteX6" fmla="*/ 1151489 w 1347431"/>
                    <a:gd name="connsiteY6" fmla="*/ 47317 h 2494624"/>
                    <a:gd name="connsiteX7" fmla="*/ 1298446 w 1347431"/>
                    <a:gd name="connsiteY7" fmla="*/ 37520 h 2494624"/>
                    <a:gd name="connsiteX8" fmla="*/ 1347431 w 1347431"/>
                    <a:gd name="connsiteY8" fmla="*/ 75619 h 2494624"/>
                    <a:gd name="connsiteX9" fmla="*/ 1285384 w 1347431"/>
                    <a:gd name="connsiteY9" fmla="*/ 230196 h 2494624"/>
                    <a:gd name="connsiteX10" fmla="*/ 1220069 w 1347431"/>
                    <a:gd name="connsiteY10" fmla="*/ 458797 h 2494624"/>
                    <a:gd name="connsiteX11" fmla="*/ 849375 w 1347431"/>
                    <a:gd name="connsiteY11" fmla="*/ 459631 h 2494624"/>
                    <a:gd name="connsiteX12" fmla="*/ 811429 w 1347431"/>
                    <a:gd name="connsiteY12" fmla="*/ 862384 h 2494624"/>
                    <a:gd name="connsiteX13" fmla="*/ 881138 w 1347431"/>
                    <a:gd name="connsiteY13" fmla="*/ 1120711 h 2494624"/>
                    <a:gd name="connsiteX14" fmla="*/ 1086160 w 1347431"/>
                    <a:gd name="connsiteY14" fmla="*/ 2281139 h 2494624"/>
                    <a:gd name="connsiteX15" fmla="*/ 1339171 w 1347431"/>
                    <a:gd name="connsiteY15" fmla="*/ 2489627 h 2494624"/>
                    <a:gd name="connsiteX16" fmla="*/ 852435 w 1347431"/>
                    <a:gd name="connsiteY16" fmla="*/ 2395951 h 2494624"/>
                    <a:gd name="connsiteX17" fmla="*/ 811431 w 1347431"/>
                    <a:gd name="connsiteY17" fmla="*/ 2346746 h 2494624"/>
                    <a:gd name="connsiteX18" fmla="*/ 606408 w 1347431"/>
                    <a:gd name="connsiteY18" fmla="*/ 1346236 h 2494624"/>
                    <a:gd name="connsiteX19" fmla="*/ 438290 w 1347431"/>
                    <a:gd name="connsiteY19" fmla="*/ 2359047 h 2494624"/>
                    <a:gd name="connsiteX20" fmla="*/ 372683 w 1347431"/>
                    <a:gd name="connsiteY20" fmla="*/ 2441056 h 2494624"/>
                    <a:gd name="connsiteX21" fmla="*/ 152775 w 1347431"/>
                    <a:gd name="connsiteY21" fmla="*/ 2419919 h 2494624"/>
                    <a:gd name="connsiteX22" fmla="*/ 134857 w 1347431"/>
                    <a:gd name="connsiteY22" fmla="*/ 2350846 h 2494624"/>
                    <a:gd name="connsiteX23" fmla="*/ 229166 w 1347431"/>
                    <a:gd name="connsiteY23" fmla="*/ 1547158 h 2494624"/>
                    <a:gd name="connsiteX24" fmla="*/ 294774 w 1347431"/>
                    <a:gd name="connsiteY24" fmla="*/ 1182219 h 2494624"/>
                    <a:gd name="connsiteX25" fmla="*/ 257871 w 1347431"/>
                    <a:gd name="connsiteY25" fmla="*/ 1014100 h 2494624"/>
                    <a:gd name="connsiteX26" fmla="*/ 302974 w 1347431"/>
                    <a:gd name="connsiteY26" fmla="*/ 608156 h 2494624"/>
                    <a:gd name="connsiteX27" fmla="*/ 208665 w 1347431"/>
                    <a:gd name="connsiteY27" fmla="*/ 755772 h 2494624"/>
                    <a:gd name="connsiteX28" fmla="*/ 204564 w 1347431"/>
                    <a:gd name="connsiteY28" fmla="*/ 1014101 h 2494624"/>
                    <a:gd name="connsiteX29" fmla="*/ 15020 w 1347431"/>
                    <a:gd name="connsiteY29" fmla="*/ 1023766 h 2494624"/>
                    <a:gd name="connsiteX30" fmla="*/ 173951 w 1347431"/>
                    <a:gd name="connsiteY30" fmla="*/ 199717 h 2494624"/>
                    <a:gd name="connsiteX0" fmla="*/ 173951 w 1347431"/>
                    <a:gd name="connsiteY0" fmla="*/ 199717 h 2494624"/>
                    <a:gd name="connsiteX1" fmla="*/ 263215 w 1347431"/>
                    <a:gd name="connsiteY1" fmla="*/ 86506 h 2494624"/>
                    <a:gd name="connsiteX2" fmla="*/ 474724 w 1347431"/>
                    <a:gd name="connsiteY2" fmla="*/ 0 h 2494624"/>
                    <a:gd name="connsiteX3" fmla="*/ 710617 w 1347431"/>
                    <a:gd name="connsiteY3" fmla="*/ 122428 h 2494624"/>
                    <a:gd name="connsiteX4" fmla="*/ 834715 w 1347431"/>
                    <a:gd name="connsiteY4" fmla="*/ 168149 h 2494624"/>
                    <a:gd name="connsiteX5" fmla="*/ 1046985 w 1347431"/>
                    <a:gd name="connsiteY5" fmla="*/ 259589 h 2494624"/>
                    <a:gd name="connsiteX6" fmla="*/ 1151489 w 1347431"/>
                    <a:gd name="connsiteY6" fmla="*/ 47317 h 2494624"/>
                    <a:gd name="connsiteX7" fmla="*/ 1298446 w 1347431"/>
                    <a:gd name="connsiteY7" fmla="*/ 37520 h 2494624"/>
                    <a:gd name="connsiteX8" fmla="*/ 1347431 w 1347431"/>
                    <a:gd name="connsiteY8" fmla="*/ 75619 h 2494624"/>
                    <a:gd name="connsiteX9" fmla="*/ 1285384 w 1347431"/>
                    <a:gd name="connsiteY9" fmla="*/ 230196 h 2494624"/>
                    <a:gd name="connsiteX10" fmla="*/ 1220069 w 1347431"/>
                    <a:gd name="connsiteY10" fmla="*/ 458797 h 2494624"/>
                    <a:gd name="connsiteX11" fmla="*/ 849375 w 1347431"/>
                    <a:gd name="connsiteY11" fmla="*/ 459631 h 2494624"/>
                    <a:gd name="connsiteX12" fmla="*/ 811429 w 1347431"/>
                    <a:gd name="connsiteY12" fmla="*/ 862384 h 2494624"/>
                    <a:gd name="connsiteX13" fmla="*/ 881138 w 1347431"/>
                    <a:gd name="connsiteY13" fmla="*/ 1120711 h 2494624"/>
                    <a:gd name="connsiteX14" fmla="*/ 1086160 w 1347431"/>
                    <a:gd name="connsiteY14" fmla="*/ 2281139 h 2494624"/>
                    <a:gd name="connsiteX15" fmla="*/ 1339171 w 1347431"/>
                    <a:gd name="connsiteY15" fmla="*/ 2489627 h 2494624"/>
                    <a:gd name="connsiteX16" fmla="*/ 852435 w 1347431"/>
                    <a:gd name="connsiteY16" fmla="*/ 2395951 h 2494624"/>
                    <a:gd name="connsiteX17" fmla="*/ 811431 w 1347431"/>
                    <a:gd name="connsiteY17" fmla="*/ 2346746 h 2494624"/>
                    <a:gd name="connsiteX18" fmla="*/ 606408 w 1347431"/>
                    <a:gd name="connsiteY18" fmla="*/ 1346236 h 2494624"/>
                    <a:gd name="connsiteX19" fmla="*/ 438290 w 1347431"/>
                    <a:gd name="connsiteY19" fmla="*/ 2359047 h 2494624"/>
                    <a:gd name="connsiteX20" fmla="*/ 372683 w 1347431"/>
                    <a:gd name="connsiteY20" fmla="*/ 2441056 h 2494624"/>
                    <a:gd name="connsiteX21" fmla="*/ 152775 w 1347431"/>
                    <a:gd name="connsiteY21" fmla="*/ 2419919 h 2494624"/>
                    <a:gd name="connsiteX22" fmla="*/ 134857 w 1347431"/>
                    <a:gd name="connsiteY22" fmla="*/ 2350846 h 2494624"/>
                    <a:gd name="connsiteX23" fmla="*/ 229166 w 1347431"/>
                    <a:gd name="connsiteY23" fmla="*/ 1547158 h 2494624"/>
                    <a:gd name="connsiteX24" fmla="*/ 294774 w 1347431"/>
                    <a:gd name="connsiteY24" fmla="*/ 1182219 h 2494624"/>
                    <a:gd name="connsiteX25" fmla="*/ 257871 w 1347431"/>
                    <a:gd name="connsiteY25" fmla="*/ 1014100 h 2494624"/>
                    <a:gd name="connsiteX26" fmla="*/ 302974 w 1347431"/>
                    <a:gd name="connsiteY26" fmla="*/ 608156 h 2494624"/>
                    <a:gd name="connsiteX27" fmla="*/ 208665 w 1347431"/>
                    <a:gd name="connsiteY27" fmla="*/ 755772 h 2494624"/>
                    <a:gd name="connsiteX28" fmla="*/ 204564 w 1347431"/>
                    <a:gd name="connsiteY28" fmla="*/ 1014101 h 2494624"/>
                    <a:gd name="connsiteX29" fmla="*/ 15020 w 1347431"/>
                    <a:gd name="connsiteY29" fmla="*/ 1023766 h 2494624"/>
                    <a:gd name="connsiteX30" fmla="*/ 173951 w 1347431"/>
                    <a:gd name="connsiteY30" fmla="*/ 199717 h 2494624"/>
                    <a:gd name="connsiteX0" fmla="*/ 173951 w 1347431"/>
                    <a:gd name="connsiteY0" fmla="*/ 199717 h 2494624"/>
                    <a:gd name="connsiteX1" fmla="*/ 263215 w 1347431"/>
                    <a:gd name="connsiteY1" fmla="*/ 86506 h 2494624"/>
                    <a:gd name="connsiteX2" fmla="*/ 474724 w 1347431"/>
                    <a:gd name="connsiteY2" fmla="*/ 0 h 2494624"/>
                    <a:gd name="connsiteX3" fmla="*/ 710617 w 1347431"/>
                    <a:gd name="connsiteY3" fmla="*/ 122428 h 2494624"/>
                    <a:gd name="connsiteX4" fmla="*/ 834715 w 1347431"/>
                    <a:gd name="connsiteY4" fmla="*/ 168149 h 2494624"/>
                    <a:gd name="connsiteX5" fmla="*/ 1046985 w 1347431"/>
                    <a:gd name="connsiteY5" fmla="*/ 259589 h 2494624"/>
                    <a:gd name="connsiteX6" fmla="*/ 1151489 w 1347431"/>
                    <a:gd name="connsiteY6" fmla="*/ 47317 h 2494624"/>
                    <a:gd name="connsiteX7" fmla="*/ 1298446 w 1347431"/>
                    <a:gd name="connsiteY7" fmla="*/ 37520 h 2494624"/>
                    <a:gd name="connsiteX8" fmla="*/ 1347431 w 1347431"/>
                    <a:gd name="connsiteY8" fmla="*/ 75619 h 2494624"/>
                    <a:gd name="connsiteX9" fmla="*/ 1285384 w 1347431"/>
                    <a:gd name="connsiteY9" fmla="*/ 230196 h 2494624"/>
                    <a:gd name="connsiteX10" fmla="*/ 1220069 w 1347431"/>
                    <a:gd name="connsiteY10" fmla="*/ 458797 h 2494624"/>
                    <a:gd name="connsiteX11" fmla="*/ 849375 w 1347431"/>
                    <a:gd name="connsiteY11" fmla="*/ 459631 h 2494624"/>
                    <a:gd name="connsiteX12" fmla="*/ 811429 w 1347431"/>
                    <a:gd name="connsiteY12" fmla="*/ 862384 h 2494624"/>
                    <a:gd name="connsiteX13" fmla="*/ 881138 w 1347431"/>
                    <a:gd name="connsiteY13" fmla="*/ 1120711 h 2494624"/>
                    <a:gd name="connsiteX14" fmla="*/ 1086160 w 1347431"/>
                    <a:gd name="connsiteY14" fmla="*/ 2281139 h 2494624"/>
                    <a:gd name="connsiteX15" fmla="*/ 1339171 w 1347431"/>
                    <a:gd name="connsiteY15" fmla="*/ 2489627 h 2494624"/>
                    <a:gd name="connsiteX16" fmla="*/ 852435 w 1347431"/>
                    <a:gd name="connsiteY16" fmla="*/ 2395951 h 2494624"/>
                    <a:gd name="connsiteX17" fmla="*/ 811431 w 1347431"/>
                    <a:gd name="connsiteY17" fmla="*/ 2346746 h 2494624"/>
                    <a:gd name="connsiteX18" fmla="*/ 606408 w 1347431"/>
                    <a:gd name="connsiteY18" fmla="*/ 1346236 h 2494624"/>
                    <a:gd name="connsiteX19" fmla="*/ 438290 w 1347431"/>
                    <a:gd name="connsiteY19" fmla="*/ 2359047 h 2494624"/>
                    <a:gd name="connsiteX20" fmla="*/ 372683 w 1347431"/>
                    <a:gd name="connsiteY20" fmla="*/ 2441056 h 2494624"/>
                    <a:gd name="connsiteX21" fmla="*/ 152775 w 1347431"/>
                    <a:gd name="connsiteY21" fmla="*/ 2419919 h 2494624"/>
                    <a:gd name="connsiteX22" fmla="*/ 134857 w 1347431"/>
                    <a:gd name="connsiteY22" fmla="*/ 2350846 h 2494624"/>
                    <a:gd name="connsiteX23" fmla="*/ 229166 w 1347431"/>
                    <a:gd name="connsiteY23" fmla="*/ 1547158 h 2494624"/>
                    <a:gd name="connsiteX24" fmla="*/ 294774 w 1347431"/>
                    <a:gd name="connsiteY24" fmla="*/ 1182219 h 2494624"/>
                    <a:gd name="connsiteX25" fmla="*/ 257871 w 1347431"/>
                    <a:gd name="connsiteY25" fmla="*/ 1014100 h 2494624"/>
                    <a:gd name="connsiteX26" fmla="*/ 302974 w 1347431"/>
                    <a:gd name="connsiteY26" fmla="*/ 608156 h 2494624"/>
                    <a:gd name="connsiteX27" fmla="*/ 208665 w 1347431"/>
                    <a:gd name="connsiteY27" fmla="*/ 755772 h 2494624"/>
                    <a:gd name="connsiteX28" fmla="*/ 204564 w 1347431"/>
                    <a:gd name="connsiteY28" fmla="*/ 1014101 h 2494624"/>
                    <a:gd name="connsiteX29" fmla="*/ 15020 w 1347431"/>
                    <a:gd name="connsiteY29" fmla="*/ 1023766 h 2494624"/>
                    <a:gd name="connsiteX30" fmla="*/ 173951 w 1347431"/>
                    <a:gd name="connsiteY30" fmla="*/ 199717 h 2494624"/>
                    <a:gd name="connsiteX0" fmla="*/ 173951 w 1347431"/>
                    <a:gd name="connsiteY0" fmla="*/ 199717 h 2493976"/>
                    <a:gd name="connsiteX1" fmla="*/ 263215 w 1347431"/>
                    <a:gd name="connsiteY1" fmla="*/ 86506 h 2493976"/>
                    <a:gd name="connsiteX2" fmla="*/ 474724 w 1347431"/>
                    <a:gd name="connsiteY2" fmla="*/ 0 h 2493976"/>
                    <a:gd name="connsiteX3" fmla="*/ 710617 w 1347431"/>
                    <a:gd name="connsiteY3" fmla="*/ 122428 h 2493976"/>
                    <a:gd name="connsiteX4" fmla="*/ 834715 w 1347431"/>
                    <a:gd name="connsiteY4" fmla="*/ 168149 h 2493976"/>
                    <a:gd name="connsiteX5" fmla="*/ 1046985 w 1347431"/>
                    <a:gd name="connsiteY5" fmla="*/ 259589 h 2493976"/>
                    <a:gd name="connsiteX6" fmla="*/ 1151489 w 1347431"/>
                    <a:gd name="connsiteY6" fmla="*/ 47317 h 2493976"/>
                    <a:gd name="connsiteX7" fmla="*/ 1298446 w 1347431"/>
                    <a:gd name="connsiteY7" fmla="*/ 37520 h 2493976"/>
                    <a:gd name="connsiteX8" fmla="*/ 1347431 w 1347431"/>
                    <a:gd name="connsiteY8" fmla="*/ 75619 h 2493976"/>
                    <a:gd name="connsiteX9" fmla="*/ 1285384 w 1347431"/>
                    <a:gd name="connsiteY9" fmla="*/ 230196 h 2493976"/>
                    <a:gd name="connsiteX10" fmla="*/ 1220069 w 1347431"/>
                    <a:gd name="connsiteY10" fmla="*/ 458797 h 2493976"/>
                    <a:gd name="connsiteX11" fmla="*/ 849375 w 1347431"/>
                    <a:gd name="connsiteY11" fmla="*/ 459631 h 2493976"/>
                    <a:gd name="connsiteX12" fmla="*/ 811429 w 1347431"/>
                    <a:gd name="connsiteY12" fmla="*/ 862384 h 2493976"/>
                    <a:gd name="connsiteX13" fmla="*/ 881138 w 1347431"/>
                    <a:gd name="connsiteY13" fmla="*/ 1120711 h 2493976"/>
                    <a:gd name="connsiteX14" fmla="*/ 1086160 w 1347431"/>
                    <a:gd name="connsiteY14" fmla="*/ 2281139 h 2493976"/>
                    <a:gd name="connsiteX15" fmla="*/ 1339171 w 1347431"/>
                    <a:gd name="connsiteY15" fmla="*/ 2489627 h 2493976"/>
                    <a:gd name="connsiteX16" fmla="*/ 922143 w 1347431"/>
                    <a:gd name="connsiteY16" fmla="*/ 2420553 h 2493976"/>
                    <a:gd name="connsiteX17" fmla="*/ 852435 w 1347431"/>
                    <a:gd name="connsiteY17" fmla="*/ 2395951 h 2493976"/>
                    <a:gd name="connsiteX18" fmla="*/ 811431 w 1347431"/>
                    <a:gd name="connsiteY18" fmla="*/ 2346746 h 2493976"/>
                    <a:gd name="connsiteX19" fmla="*/ 606408 w 1347431"/>
                    <a:gd name="connsiteY19" fmla="*/ 1346236 h 2493976"/>
                    <a:gd name="connsiteX20" fmla="*/ 438290 w 1347431"/>
                    <a:gd name="connsiteY20" fmla="*/ 2359047 h 2493976"/>
                    <a:gd name="connsiteX21" fmla="*/ 372683 w 1347431"/>
                    <a:gd name="connsiteY21" fmla="*/ 2441056 h 2493976"/>
                    <a:gd name="connsiteX22" fmla="*/ 152775 w 1347431"/>
                    <a:gd name="connsiteY22" fmla="*/ 2419919 h 2493976"/>
                    <a:gd name="connsiteX23" fmla="*/ 134857 w 1347431"/>
                    <a:gd name="connsiteY23" fmla="*/ 2350846 h 2493976"/>
                    <a:gd name="connsiteX24" fmla="*/ 229166 w 1347431"/>
                    <a:gd name="connsiteY24" fmla="*/ 1547158 h 2493976"/>
                    <a:gd name="connsiteX25" fmla="*/ 294774 w 1347431"/>
                    <a:gd name="connsiteY25" fmla="*/ 1182219 h 2493976"/>
                    <a:gd name="connsiteX26" fmla="*/ 257871 w 1347431"/>
                    <a:gd name="connsiteY26" fmla="*/ 1014100 h 2493976"/>
                    <a:gd name="connsiteX27" fmla="*/ 302974 w 1347431"/>
                    <a:gd name="connsiteY27" fmla="*/ 608156 h 2493976"/>
                    <a:gd name="connsiteX28" fmla="*/ 208665 w 1347431"/>
                    <a:gd name="connsiteY28" fmla="*/ 755772 h 2493976"/>
                    <a:gd name="connsiteX29" fmla="*/ 204564 w 1347431"/>
                    <a:gd name="connsiteY29" fmla="*/ 1014101 h 2493976"/>
                    <a:gd name="connsiteX30" fmla="*/ 15020 w 1347431"/>
                    <a:gd name="connsiteY30" fmla="*/ 1023766 h 2493976"/>
                    <a:gd name="connsiteX31" fmla="*/ 173951 w 1347431"/>
                    <a:gd name="connsiteY31" fmla="*/ 199717 h 2493976"/>
                    <a:gd name="connsiteX0" fmla="*/ 173951 w 1347431"/>
                    <a:gd name="connsiteY0" fmla="*/ 199717 h 2501562"/>
                    <a:gd name="connsiteX1" fmla="*/ 263215 w 1347431"/>
                    <a:gd name="connsiteY1" fmla="*/ 86506 h 2501562"/>
                    <a:gd name="connsiteX2" fmla="*/ 474724 w 1347431"/>
                    <a:gd name="connsiteY2" fmla="*/ 0 h 2501562"/>
                    <a:gd name="connsiteX3" fmla="*/ 710617 w 1347431"/>
                    <a:gd name="connsiteY3" fmla="*/ 122428 h 2501562"/>
                    <a:gd name="connsiteX4" fmla="*/ 834715 w 1347431"/>
                    <a:gd name="connsiteY4" fmla="*/ 168149 h 2501562"/>
                    <a:gd name="connsiteX5" fmla="*/ 1046985 w 1347431"/>
                    <a:gd name="connsiteY5" fmla="*/ 259589 h 2501562"/>
                    <a:gd name="connsiteX6" fmla="*/ 1151489 w 1347431"/>
                    <a:gd name="connsiteY6" fmla="*/ 47317 h 2501562"/>
                    <a:gd name="connsiteX7" fmla="*/ 1298446 w 1347431"/>
                    <a:gd name="connsiteY7" fmla="*/ 37520 h 2501562"/>
                    <a:gd name="connsiteX8" fmla="*/ 1347431 w 1347431"/>
                    <a:gd name="connsiteY8" fmla="*/ 75619 h 2501562"/>
                    <a:gd name="connsiteX9" fmla="*/ 1285384 w 1347431"/>
                    <a:gd name="connsiteY9" fmla="*/ 230196 h 2501562"/>
                    <a:gd name="connsiteX10" fmla="*/ 1220069 w 1347431"/>
                    <a:gd name="connsiteY10" fmla="*/ 458797 h 2501562"/>
                    <a:gd name="connsiteX11" fmla="*/ 849375 w 1347431"/>
                    <a:gd name="connsiteY11" fmla="*/ 459631 h 2501562"/>
                    <a:gd name="connsiteX12" fmla="*/ 811429 w 1347431"/>
                    <a:gd name="connsiteY12" fmla="*/ 862384 h 2501562"/>
                    <a:gd name="connsiteX13" fmla="*/ 881138 w 1347431"/>
                    <a:gd name="connsiteY13" fmla="*/ 1120711 h 2501562"/>
                    <a:gd name="connsiteX14" fmla="*/ 1086160 w 1347431"/>
                    <a:gd name="connsiteY14" fmla="*/ 2281139 h 2501562"/>
                    <a:gd name="connsiteX15" fmla="*/ 1339171 w 1347431"/>
                    <a:gd name="connsiteY15" fmla="*/ 2489627 h 2501562"/>
                    <a:gd name="connsiteX16" fmla="*/ 881138 w 1347431"/>
                    <a:gd name="connsiteY16" fmla="*/ 2482060 h 2501562"/>
                    <a:gd name="connsiteX17" fmla="*/ 852435 w 1347431"/>
                    <a:gd name="connsiteY17" fmla="*/ 2395951 h 2501562"/>
                    <a:gd name="connsiteX18" fmla="*/ 811431 w 1347431"/>
                    <a:gd name="connsiteY18" fmla="*/ 2346746 h 2501562"/>
                    <a:gd name="connsiteX19" fmla="*/ 606408 w 1347431"/>
                    <a:gd name="connsiteY19" fmla="*/ 1346236 h 2501562"/>
                    <a:gd name="connsiteX20" fmla="*/ 438290 w 1347431"/>
                    <a:gd name="connsiteY20" fmla="*/ 2359047 h 2501562"/>
                    <a:gd name="connsiteX21" fmla="*/ 372683 w 1347431"/>
                    <a:gd name="connsiteY21" fmla="*/ 2441056 h 2501562"/>
                    <a:gd name="connsiteX22" fmla="*/ 152775 w 1347431"/>
                    <a:gd name="connsiteY22" fmla="*/ 2419919 h 2501562"/>
                    <a:gd name="connsiteX23" fmla="*/ 134857 w 1347431"/>
                    <a:gd name="connsiteY23" fmla="*/ 2350846 h 2501562"/>
                    <a:gd name="connsiteX24" fmla="*/ 229166 w 1347431"/>
                    <a:gd name="connsiteY24" fmla="*/ 1547158 h 2501562"/>
                    <a:gd name="connsiteX25" fmla="*/ 294774 w 1347431"/>
                    <a:gd name="connsiteY25" fmla="*/ 1182219 h 2501562"/>
                    <a:gd name="connsiteX26" fmla="*/ 257871 w 1347431"/>
                    <a:gd name="connsiteY26" fmla="*/ 1014100 h 2501562"/>
                    <a:gd name="connsiteX27" fmla="*/ 302974 w 1347431"/>
                    <a:gd name="connsiteY27" fmla="*/ 608156 h 2501562"/>
                    <a:gd name="connsiteX28" fmla="*/ 208665 w 1347431"/>
                    <a:gd name="connsiteY28" fmla="*/ 755772 h 2501562"/>
                    <a:gd name="connsiteX29" fmla="*/ 204564 w 1347431"/>
                    <a:gd name="connsiteY29" fmla="*/ 1014101 h 2501562"/>
                    <a:gd name="connsiteX30" fmla="*/ 15020 w 1347431"/>
                    <a:gd name="connsiteY30" fmla="*/ 1023766 h 2501562"/>
                    <a:gd name="connsiteX31" fmla="*/ 173951 w 1347431"/>
                    <a:gd name="connsiteY31" fmla="*/ 199717 h 2501562"/>
                    <a:gd name="connsiteX0" fmla="*/ 173951 w 1347431"/>
                    <a:gd name="connsiteY0" fmla="*/ 199717 h 2501562"/>
                    <a:gd name="connsiteX1" fmla="*/ 263215 w 1347431"/>
                    <a:gd name="connsiteY1" fmla="*/ 86506 h 2501562"/>
                    <a:gd name="connsiteX2" fmla="*/ 474724 w 1347431"/>
                    <a:gd name="connsiteY2" fmla="*/ 0 h 2501562"/>
                    <a:gd name="connsiteX3" fmla="*/ 710617 w 1347431"/>
                    <a:gd name="connsiteY3" fmla="*/ 122428 h 2501562"/>
                    <a:gd name="connsiteX4" fmla="*/ 834715 w 1347431"/>
                    <a:gd name="connsiteY4" fmla="*/ 168149 h 2501562"/>
                    <a:gd name="connsiteX5" fmla="*/ 1046985 w 1347431"/>
                    <a:gd name="connsiteY5" fmla="*/ 259589 h 2501562"/>
                    <a:gd name="connsiteX6" fmla="*/ 1151489 w 1347431"/>
                    <a:gd name="connsiteY6" fmla="*/ 47317 h 2501562"/>
                    <a:gd name="connsiteX7" fmla="*/ 1298446 w 1347431"/>
                    <a:gd name="connsiteY7" fmla="*/ 37520 h 2501562"/>
                    <a:gd name="connsiteX8" fmla="*/ 1347431 w 1347431"/>
                    <a:gd name="connsiteY8" fmla="*/ 75619 h 2501562"/>
                    <a:gd name="connsiteX9" fmla="*/ 1285384 w 1347431"/>
                    <a:gd name="connsiteY9" fmla="*/ 230196 h 2501562"/>
                    <a:gd name="connsiteX10" fmla="*/ 1220069 w 1347431"/>
                    <a:gd name="connsiteY10" fmla="*/ 458797 h 2501562"/>
                    <a:gd name="connsiteX11" fmla="*/ 849375 w 1347431"/>
                    <a:gd name="connsiteY11" fmla="*/ 459631 h 2501562"/>
                    <a:gd name="connsiteX12" fmla="*/ 811429 w 1347431"/>
                    <a:gd name="connsiteY12" fmla="*/ 862384 h 2501562"/>
                    <a:gd name="connsiteX13" fmla="*/ 881138 w 1347431"/>
                    <a:gd name="connsiteY13" fmla="*/ 1120711 h 2501562"/>
                    <a:gd name="connsiteX14" fmla="*/ 1086160 w 1347431"/>
                    <a:gd name="connsiteY14" fmla="*/ 2281139 h 2501562"/>
                    <a:gd name="connsiteX15" fmla="*/ 1339171 w 1347431"/>
                    <a:gd name="connsiteY15" fmla="*/ 2489627 h 2501562"/>
                    <a:gd name="connsiteX16" fmla="*/ 881138 w 1347431"/>
                    <a:gd name="connsiteY16" fmla="*/ 2482060 h 2501562"/>
                    <a:gd name="connsiteX17" fmla="*/ 852435 w 1347431"/>
                    <a:gd name="connsiteY17" fmla="*/ 2395951 h 2501562"/>
                    <a:gd name="connsiteX18" fmla="*/ 811431 w 1347431"/>
                    <a:gd name="connsiteY18" fmla="*/ 2346746 h 2501562"/>
                    <a:gd name="connsiteX19" fmla="*/ 606408 w 1347431"/>
                    <a:gd name="connsiteY19" fmla="*/ 1346236 h 2501562"/>
                    <a:gd name="connsiteX20" fmla="*/ 438290 w 1347431"/>
                    <a:gd name="connsiteY20" fmla="*/ 2359047 h 2501562"/>
                    <a:gd name="connsiteX21" fmla="*/ 372683 w 1347431"/>
                    <a:gd name="connsiteY21" fmla="*/ 2441056 h 2501562"/>
                    <a:gd name="connsiteX22" fmla="*/ 152775 w 1347431"/>
                    <a:gd name="connsiteY22" fmla="*/ 2419919 h 2501562"/>
                    <a:gd name="connsiteX23" fmla="*/ 134857 w 1347431"/>
                    <a:gd name="connsiteY23" fmla="*/ 2350846 h 2501562"/>
                    <a:gd name="connsiteX24" fmla="*/ 229166 w 1347431"/>
                    <a:gd name="connsiteY24" fmla="*/ 1547158 h 2501562"/>
                    <a:gd name="connsiteX25" fmla="*/ 294774 w 1347431"/>
                    <a:gd name="connsiteY25" fmla="*/ 1182219 h 2501562"/>
                    <a:gd name="connsiteX26" fmla="*/ 257871 w 1347431"/>
                    <a:gd name="connsiteY26" fmla="*/ 1014100 h 2501562"/>
                    <a:gd name="connsiteX27" fmla="*/ 302974 w 1347431"/>
                    <a:gd name="connsiteY27" fmla="*/ 608156 h 2501562"/>
                    <a:gd name="connsiteX28" fmla="*/ 208665 w 1347431"/>
                    <a:gd name="connsiteY28" fmla="*/ 755772 h 2501562"/>
                    <a:gd name="connsiteX29" fmla="*/ 204564 w 1347431"/>
                    <a:gd name="connsiteY29" fmla="*/ 1014101 h 2501562"/>
                    <a:gd name="connsiteX30" fmla="*/ 15020 w 1347431"/>
                    <a:gd name="connsiteY30" fmla="*/ 1023766 h 2501562"/>
                    <a:gd name="connsiteX31" fmla="*/ 173951 w 1347431"/>
                    <a:gd name="connsiteY31" fmla="*/ 199717 h 2501562"/>
                    <a:gd name="connsiteX0" fmla="*/ 173951 w 1347431"/>
                    <a:gd name="connsiteY0" fmla="*/ 199717 h 2508749"/>
                    <a:gd name="connsiteX1" fmla="*/ 263215 w 1347431"/>
                    <a:gd name="connsiteY1" fmla="*/ 86506 h 2508749"/>
                    <a:gd name="connsiteX2" fmla="*/ 474724 w 1347431"/>
                    <a:gd name="connsiteY2" fmla="*/ 0 h 2508749"/>
                    <a:gd name="connsiteX3" fmla="*/ 710617 w 1347431"/>
                    <a:gd name="connsiteY3" fmla="*/ 122428 h 2508749"/>
                    <a:gd name="connsiteX4" fmla="*/ 834715 w 1347431"/>
                    <a:gd name="connsiteY4" fmla="*/ 168149 h 2508749"/>
                    <a:gd name="connsiteX5" fmla="*/ 1046985 w 1347431"/>
                    <a:gd name="connsiteY5" fmla="*/ 259589 h 2508749"/>
                    <a:gd name="connsiteX6" fmla="*/ 1151489 w 1347431"/>
                    <a:gd name="connsiteY6" fmla="*/ 47317 h 2508749"/>
                    <a:gd name="connsiteX7" fmla="*/ 1298446 w 1347431"/>
                    <a:gd name="connsiteY7" fmla="*/ 37520 h 2508749"/>
                    <a:gd name="connsiteX8" fmla="*/ 1347431 w 1347431"/>
                    <a:gd name="connsiteY8" fmla="*/ 75619 h 2508749"/>
                    <a:gd name="connsiteX9" fmla="*/ 1285384 w 1347431"/>
                    <a:gd name="connsiteY9" fmla="*/ 230196 h 2508749"/>
                    <a:gd name="connsiteX10" fmla="*/ 1220069 w 1347431"/>
                    <a:gd name="connsiteY10" fmla="*/ 458797 h 2508749"/>
                    <a:gd name="connsiteX11" fmla="*/ 849375 w 1347431"/>
                    <a:gd name="connsiteY11" fmla="*/ 459631 h 2508749"/>
                    <a:gd name="connsiteX12" fmla="*/ 811429 w 1347431"/>
                    <a:gd name="connsiteY12" fmla="*/ 862384 h 2508749"/>
                    <a:gd name="connsiteX13" fmla="*/ 881138 w 1347431"/>
                    <a:gd name="connsiteY13" fmla="*/ 1120711 h 2508749"/>
                    <a:gd name="connsiteX14" fmla="*/ 1086160 w 1347431"/>
                    <a:gd name="connsiteY14" fmla="*/ 2281139 h 2508749"/>
                    <a:gd name="connsiteX15" fmla="*/ 1339171 w 1347431"/>
                    <a:gd name="connsiteY15" fmla="*/ 2489627 h 2508749"/>
                    <a:gd name="connsiteX16" fmla="*/ 1000051 w 1347431"/>
                    <a:gd name="connsiteY16" fmla="*/ 2498462 h 2508749"/>
                    <a:gd name="connsiteX17" fmla="*/ 881138 w 1347431"/>
                    <a:gd name="connsiteY17" fmla="*/ 2482060 h 2508749"/>
                    <a:gd name="connsiteX18" fmla="*/ 852435 w 1347431"/>
                    <a:gd name="connsiteY18" fmla="*/ 2395951 h 2508749"/>
                    <a:gd name="connsiteX19" fmla="*/ 811431 w 1347431"/>
                    <a:gd name="connsiteY19" fmla="*/ 2346746 h 2508749"/>
                    <a:gd name="connsiteX20" fmla="*/ 606408 w 1347431"/>
                    <a:gd name="connsiteY20" fmla="*/ 1346236 h 2508749"/>
                    <a:gd name="connsiteX21" fmla="*/ 438290 w 1347431"/>
                    <a:gd name="connsiteY21" fmla="*/ 2359047 h 2508749"/>
                    <a:gd name="connsiteX22" fmla="*/ 372683 w 1347431"/>
                    <a:gd name="connsiteY22" fmla="*/ 2441056 h 2508749"/>
                    <a:gd name="connsiteX23" fmla="*/ 152775 w 1347431"/>
                    <a:gd name="connsiteY23" fmla="*/ 2419919 h 2508749"/>
                    <a:gd name="connsiteX24" fmla="*/ 134857 w 1347431"/>
                    <a:gd name="connsiteY24" fmla="*/ 2350846 h 2508749"/>
                    <a:gd name="connsiteX25" fmla="*/ 229166 w 1347431"/>
                    <a:gd name="connsiteY25" fmla="*/ 1547158 h 2508749"/>
                    <a:gd name="connsiteX26" fmla="*/ 294774 w 1347431"/>
                    <a:gd name="connsiteY26" fmla="*/ 1182219 h 2508749"/>
                    <a:gd name="connsiteX27" fmla="*/ 257871 w 1347431"/>
                    <a:gd name="connsiteY27" fmla="*/ 1014100 h 2508749"/>
                    <a:gd name="connsiteX28" fmla="*/ 302974 w 1347431"/>
                    <a:gd name="connsiteY28" fmla="*/ 608156 h 2508749"/>
                    <a:gd name="connsiteX29" fmla="*/ 208665 w 1347431"/>
                    <a:gd name="connsiteY29" fmla="*/ 755772 h 2508749"/>
                    <a:gd name="connsiteX30" fmla="*/ 204564 w 1347431"/>
                    <a:gd name="connsiteY30" fmla="*/ 1014101 h 2508749"/>
                    <a:gd name="connsiteX31" fmla="*/ 15020 w 1347431"/>
                    <a:gd name="connsiteY31" fmla="*/ 1023766 h 2508749"/>
                    <a:gd name="connsiteX32" fmla="*/ 173951 w 1347431"/>
                    <a:gd name="connsiteY32" fmla="*/ 199717 h 2508749"/>
                    <a:gd name="connsiteX0" fmla="*/ 173951 w 1347431"/>
                    <a:gd name="connsiteY0" fmla="*/ 199717 h 2508749"/>
                    <a:gd name="connsiteX1" fmla="*/ 263215 w 1347431"/>
                    <a:gd name="connsiteY1" fmla="*/ 86506 h 2508749"/>
                    <a:gd name="connsiteX2" fmla="*/ 474724 w 1347431"/>
                    <a:gd name="connsiteY2" fmla="*/ 0 h 2508749"/>
                    <a:gd name="connsiteX3" fmla="*/ 710617 w 1347431"/>
                    <a:gd name="connsiteY3" fmla="*/ 122428 h 2508749"/>
                    <a:gd name="connsiteX4" fmla="*/ 834715 w 1347431"/>
                    <a:gd name="connsiteY4" fmla="*/ 168149 h 2508749"/>
                    <a:gd name="connsiteX5" fmla="*/ 1046985 w 1347431"/>
                    <a:gd name="connsiteY5" fmla="*/ 259589 h 2508749"/>
                    <a:gd name="connsiteX6" fmla="*/ 1151489 w 1347431"/>
                    <a:gd name="connsiteY6" fmla="*/ 47317 h 2508749"/>
                    <a:gd name="connsiteX7" fmla="*/ 1298446 w 1347431"/>
                    <a:gd name="connsiteY7" fmla="*/ 37520 h 2508749"/>
                    <a:gd name="connsiteX8" fmla="*/ 1347431 w 1347431"/>
                    <a:gd name="connsiteY8" fmla="*/ 75619 h 2508749"/>
                    <a:gd name="connsiteX9" fmla="*/ 1285384 w 1347431"/>
                    <a:gd name="connsiteY9" fmla="*/ 230196 h 2508749"/>
                    <a:gd name="connsiteX10" fmla="*/ 1220069 w 1347431"/>
                    <a:gd name="connsiteY10" fmla="*/ 458797 h 2508749"/>
                    <a:gd name="connsiteX11" fmla="*/ 849375 w 1347431"/>
                    <a:gd name="connsiteY11" fmla="*/ 459631 h 2508749"/>
                    <a:gd name="connsiteX12" fmla="*/ 811429 w 1347431"/>
                    <a:gd name="connsiteY12" fmla="*/ 862384 h 2508749"/>
                    <a:gd name="connsiteX13" fmla="*/ 881138 w 1347431"/>
                    <a:gd name="connsiteY13" fmla="*/ 1120711 h 2508749"/>
                    <a:gd name="connsiteX14" fmla="*/ 1086160 w 1347431"/>
                    <a:gd name="connsiteY14" fmla="*/ 2281139 h 2508749"/>
                    <a:gd name="connsiteX15" fmla="*/ 1339171 w 1347431"/>
                    <a:gd name="connsiteY15" fmla="*/ 2489627 h 2508749"/>
                    <a:gd name="connsiteX16" fmla="*/ 1000051 w 1347431"/>
                    <a:gd name="connsiteY16" fmla="*/ 2498462 h 2508749"/>
                    <a:gd name="connsiteX17" fmla="*/ 1082060 w 1347431"/>
                    <a:gd name="connsiteY17" fmla="*/ 2498462 h 2508749"/>
                    <a:gd name="connsiteX18" fmla="*/ 881138 w 1347431"/>
                    <a:gd name="connsiteY18" fmla="*/ 2482060 h 2508749"/>
                    <a:gd name="connsiteX19" fmla="*/ 852435 w 1347431"/>
                    <a:gd name="connsiteY19" fmla="*/ 2395951 h 2508749"/>
                    <a:gd name="connsiteX20" fmla="*/ 811431 w 1347431"/>
                    <a:gd name="connsiteY20" fmla="*/ 2346746 h 2508749"/>
                    <a:gd name="connsiteX21" fmla="*/ 606408 w 1347431"/>
                    <a:gd name="connsiteY21" fmla="*/ 1346236 h 2508749"/>
                    <a:gd name="connsiteX22" fmla="*/ 438290 w 1347431"/>
                    <a:gd name="connsiteY22" fmla="*/ 2359047 h 2508749"/>
                    <a:gd name="connsiteX23" fmla="*/ 372683 w 1347431"/>
                    <a:gd name="connsiteY23" fmla="*/ 2441056 h 2508749"/>
                    <a:gd name="connsiteX24" fmla="*/ 152775 w 1347431"/>
                    <a:gd name="connsiteY24" fmla="*/ 2419919 h 2508749"/>
                    <a:gd name="connsiteX25" fmla="*/ 134857 w 1347431"/>
                    <a:gd name="connsiteY25" fmla="*/ 2350846 h 2508749"/>
                    <a:gd name="connsiteX26" fmla="*/ 229166 w 1347431"/>
                    <a:gd name="connsiteY26" fmla="*/ 1547158 h 2508749"/>
                    <a:gd name="connsiteX27" fmla="*/ 294774 w 1347431"/>
                    <a:gd name="connsiteY27" fmla="*/ 1182219 h 2508749"/>
                    <a:gd name="connsiteX28" fmla="*/ 257871 w 1347431"/>
                    <a:gd name="connsiteY28" fmla="*/ 1014100 h 2508749"/>
                    <a:gd name="connsiteX29" fmla="*/ 302974 w 1347431"/>
                    <a:gd name="connsiteY29" fmla="*/ 608156 h 2508749"/>
                    <a:gd name="connsiteX30" fmla="*/ 208665 w 1347431"/>
                    <a:gd name="connsiteY30" fmla="*/ 755772 h 2508749"/>
                    <a:gd name="connsiteX31" fmla="*/ 204564 w 1347431"/>
                    <a:gd name="connsiteY31" fmla="*/ 1014101 h 2508749"/>
                    <a:gd name="connsiteX32" fmla="*/ 15020 w 1347431"/>
                    <a:gd name="connsiteY32" fmla="*/ 1023766 h 2508749"/>
                    <a:gd name="connsiteX33" fmla="*/ 173951 w 1347431"/>
                    <a:gd name="connsiteY33" fmla="*/ 199717 h 2508749"/>
                    <a:gd name="connsiteX0" fmla="*/ 173951 w 1347431"/>
                    <a:gd name="connsiteY0" fmla="*/ 199717 h 2508749"/>
                    <a:gd name="connsiteX1" fmla="*/ 263215 w 1347431"/>
                    <a:gd name="connsiteY1" fmla="*/ 86506 h 2508749"/>
                    <a:gd name="connsiteX2" fmla="*/ 474724 w 1347431"/>
                    <a:gd name="connsiteY2" fmla="*/ 0 h 2508749"/>
                    <a:gd name="connsiteX3" fmla="*/ 710617 w 1347431"/>
                    <a:gd name="connsiteY3" fmla="*/ 122428 h 2508749"/>
                    <a:gd name="connsiteX4" fmla="*/ 834715 w 1347431"/>
                    <a:gd name="connsiteY4" fmla="*/ 168149 h 2508749"/>
                    <a:gd name="connsiteX5" fmla="*/ 1046985 w 1347431"/>
                    <a:gd name="connsiteY5" fmla="*/ 259589 h 2508749"/>
                    <a:gd name="connsiteX6" fmla="*/ 1151489 w 1347431"/>
                    <a:gd name="connsiteY6" fmla="*/ 47317 h 2508749"/>
                    <a:gd name="connsiteX7" fmla="*/ 1298446 w 1347431"/>
                    <a:gd name="connsiteY7" fmla="*/ 37520 h 2508749"/>
                    <a:gd name="connsiteX8" fmla="*/ 1347431 w 1347431"/>
                    <a:gd name="connsiteY8" fmla="*/ 75619 h 2508749"/>
                    <a:gd name="connsiteX9" fmla="*/ 1285384 w 1347431"/>
                    <a:gd name="connsiteY9" fmla="*/ 230196 h 2508749"/>
                    <a:gd name="connsiteX10" fmla="*/ 1220069 w 1347431"/>
                    <a:gd name="connsiteY10" fmla="*/ 458797 h 2508749"/>
                    <a:gd name="connsiteX11" fmla="*/ 849375 w 1347431"/>
                    <a:gd name="connsiteY11" fmla="*/ 459631 h 2508749"/>
                    <a:gd name="connsiteX12" fmla="*/ 811429 w 1347431"/>
                    <a:gd name="connsiteY12" fmla="*/ 862384 h 2508749"/>
                    <a:gd name="connsiteX13" fmla="*/ 881138 w 1347431"/>
                    <a:gd name="connsiteY13" fmla="*/ 1120711 h 2508749"/>
                    <a:gd name="connsiteX14" fmla="*/ 1086160 w 1347431"/>
                    <a:gd name="connsiteY14" fmla="*/ 2281139 h 2508749"/>
                    <a:gd name="connsiteX15" fmla="*/ 1339171 w 1347431"/>
                    <a:gd name="connsiteY15" fmla="*/ 2489627 h 2508749"/>
                    <a:gd name="connsiteX16" fmla="*/ 1000051 w 1347431"/>
                    <a:gd name="connsiteY16" fmla="*/ 2498462 h 2508749"/>
                    <a:gd name="connsiteX17" fmla="*/ 1036955 w 1347431"/>
                    <a:gd name="connsiteY17" fmla="*/ 2482060 h 2508749"/>
                    <a:gd name="connsiteX18" fmla="*/ 881138 w 1347431"/>
                    <a:gd name="connsiteY18" fmla="*/ 2482060 h 2508749"/>
                    <a:gd name="connsiteX19" fmla="*/ 852435 w 1347431"/>
                    <a:gd name="connsiteY19" fmla="*/ 2395951 h 2508749"/>
                    <a:gd name="connsiteX20" fmla="*/ 811431 w 1347431"/>
                    <a:gd name="connsiteY20" fmla="*/ 2346746 h 2508749"/>
                    <a:gd name="connsiteX21" fmla="*/ 606408 w 1347431"/>
                    <a:gd name="connsiteY21" fmla="*/ 1346236 h 2508749"/>
                    <a:gd name="connsiteX22" fmla="*/ 438290 w 1347431"/>
                    <a:gd name="connsiteY22" fmla="*/ 2359047 h 2508749"/>
                    <a:gd name="connsiteX23" fmla="*/ 372683 w 1347431"/>
                    <a:gd name="connsiteY23" fmla="*/ 2441056 h 2508749"/>
                    <a:gd name="connsiteX24" fmla="*/ 152775 w 1347431"/>
                    <a:gd name="connsiteY24" fmla="*/ 2419919 h 2508749"/>
                    <a:gd name="connsiteX25" fmla="*/ 134857 w 1347431"/>
                    <a:gd name="connsiteY25" fmla="*/ 2350846 h 2508749"/>
                    <a:gd name="connsiteX26" fmla="*/ 229166 w 1347431"/>
                    <a:gd name="connsiteY26" fmla="*/ 1547158 h 2508749"/>
                    <a:gd name="connsiteX27" fmla="*/ 294774 w 1347431"/>
                    <a:gd name="connsiteY27" fmla="*/ 1182219 h 2508749"/>
                    <a:gd name="connsiteX28" fmla="*/ 257871 w 1347431"/>
                    <a:gd name="connsiteY28" fmla="*/ 1014100 h 2508749"/>
                    <a:gd name="connsiteX29" fmla="*/ 302974 w 1347431"/>
                    <a:gd name="connsiteY29" fmla="*/ 608156 h 2508749"/>
                    <a:gd name="connsiteX30" fmla="*/ 208665 w 1347431"/>
                    <a:gd name="connsiteY30" fmla="*/ 755772 h 2508749"/>
                    <a:gd name="connsiteX31" fmla="*/ 204564 w 1347431"/>
                    <a:gd name="connsiteY31" fmla="*/ 1014101 h 2508749"/>
                    <a:gd name="connsiteX32" fmla="*/ 15020 w 1347431"/>
                    <a:gd name="connsiteY32" fmla="*/ 1023766 h 2508749"/>
                    <a:gd name="connsiteX33" fmla="*/ 173951 w 1347431"/>
                    <a:gd name="connsiteY33" fmla="*/ 199717 h 2508749"/>
                    <a:gd name="connsiteX0" fmla="*/ 173951 w 1347431"/>
                    <a:gd name="connsiteY0" fmla="*/ 199717 h 2508749"/>
                    <a:gd name="connsiteX1" fmla="*/ 263215 w 1347431"/>
                    <a:gd name="connsiteY1" fmla="*/ 86506 h 2508749"/>
                    <a:gd name="connsiteX2" fmla="*/ 474724 w 1347431"/>
                    <a:gd name="connsiteY2" fmla="*/ 0 h 2508749"/>
                    <a:gd name="connsiteX3" fmla="*/ 710617 w 1347431"/>
                    <a:gd name="connsiteY3" fmla="*/ 122428 h 2508749"/>
                    <a:gd name="connsiteX4" fmla="*/ 834715 w 1347431"/>
                    <a:gd name="connsiteY4" fmla="*/ 168149 h 2508749"/>
                    <a:gd name="connsiteX5" fmla="*/ 1046985 w 1347431"/>
                    <a:gd name="connsiteY5" fmla="*/ 259589 h 2508749"/>
                    <a:gd name="connsiteX6" fmla="*/ 1151489 w 1347431"/>
                    <a:gd name="connsiteY6" fmla="*/ 47317 h 2508749"/>
                    <a:gd name="connsiteX7" fmla="*/ 1298446 w 1347431"/>
                    <a:gd name="connsiteY7" fmla="*/ 37520 h 2508749"/>
                    <a:gd name="connsiteX8" fmla="*/ 1347431 w 1347431"/>
                    <a:gd name="connsiteY8" fmla="*/ 75619 h 2508749"/>
                    <a:gd name="connsiteX9" fmla="*/ 1285384 w 1347431"/>
                    <a:gd name="connsiteY9" fmla="*/ 230196 h 2508749"/>
                    <a:gd name="connsiteX10" fmla="*/ 1220069 w 1347431"/>
                    <a:gd name="connsiteY10" fmla="*/ 458797 h 2508749"/>
                    <a:gd name="connsiteX11" fmla="*/ 849375 w 1347431"/>
                    <a:gd name="connsiteY11" fmla="*/ 459631 h 2508749"/>
                    <a:gd name="connsiteX12" fmla="*/ 811429 w 1347431"/>
                    <a:gd name="connsiteY12" fmla="*/ 862384 h 2508749"/>
                    <a:gd name="connsiteX13" fmla="*/ 881138 w 1347431"/>
                    <a:gd name="connsiteY13" fmla="*/ 1120711 h 2508749"/>
                    <a:gd name="connsiteX14" fmla="*/ 1086160 w 1347431"/>
                    <a:gd name="connsiteY14" fmla="*/ 2281139 h 2508749"/>
                    <a:gd name="connsiteX15" fmla="*/ 1339171 w 1347431"/>
                    <a:gd name="connsiteY15" fmla="*/ 2489627 h 2508749"/>
                    <a:gd name="connsiteX16" fmla="*/ 1000051 w 1347431"/>
                    <a:gd name="connsiteY16" fmla="*/ 2498462 h 2508749"/>
                    <a:gd name="connsiteX17" fmla="*/ 1036955 w 1347431"/>
                    <a:gd name="connsiteY17" fmla="*/ 2482060 h 2508749"/>
                    <a:gd name="connsiteX18" fmla="*/ 881138 w 1347431"/>
                    <a:gd name="connsiteY18" fmla="*/ 2482060 h 2508749"/>
                    <a:gd name="connsiteX19" fmla="*/ 852435 w 1347431"/>
                    <a:gd name="connsiteY19" fmla="*/ 2395951 h 2508749"/>
                    <a:gd name="connsiteX20" fmla="*/ 811431 w 1347431"/>
                    <a:gd name="connsiteY20" fmla="*/ 2346746 h 2508749"/>
                    <a:gd name="connsiteX21" fmla="*/ 606408 w 1347431"/>
                    <a:gd name="connsiteY21" fmla="*/ 1346236 h 2508749"/>
                    <a:gd name="connsiteX22" fmla="*/ 438290 w 1347431"/>
                    <a:gd name="connsiteY22" fmla="*/ 2359047 h 2508749"/>
                    <a:gd name="connsiteX23" fmla="*/ 372683 w 1347431"/>
                    <a:gd name="connsiteY23" fmla="*/ 2441056 h 2508749"/>
                    <a:gd name="connsiteX24" fmla="*/ 152775 w 1347431"/>
                    <a:gd name="connsiteY24" fmla="*/ 2419919 h 2508749"/>
                    <a:gd name="connsiteX25" fmla="*/ 134857 w 1347431"/>
                    <a:gd name="connsiteY25" fmla="*/ 2350846 h 2508749"/>
                    <a:gd name="connsiteX26" fmla="*/ 229166 w 1347431"/>
                    <a:gd name="connsiteY26" fmla="*/ 1547158 h 2508749"/>
                    <a:gd name="connsiteX27" fmla="*/ 294774 w 1347431"/>
                    <a:gd name="connsiteY27" fmla="*/ 1182219 h 2508749"/>
                    <a:gd name="connsiteX28" fmla="*/ 257871 w 1347431"/>
                    <a:gd name="connsiteY28" fmla="*/ 1014100 h 2508749"/>
                    <a:gd name="connsiteX29" fmla="*/ 302974 w 1347431"/>
                    <a:gd name="connsiteY29" fmla="*/ 608156 h 2508749"/>
                    <a:gd name="connsiteX30" fmla="*/ 208665 w 1347431"/>
                    <a:gd name="connsiteY30" fmla="*/ 755772 h 2508749"/>
                    <a:gd name="connsiteX31" fmla="*/ 204564 w 1347431"/>
                    <a:gd name="connsiteY31" fmla="*/ 1014101 h 2508749"/>
                    <a:gd name="connsiteX32" fmla="*/ 15020 w 1347431"/>
                    <a:gd name="connsiteY32" fmla="*/ 1023766 h 2508749"/>
                    <a:gd name="connsiteX33" fmla="*/ 173951 w 1347431"/>
                    <a:gd name="connsiteY33" fmla="*/ 199717 h 2508749"/>
                    <a:gd name="connsiteX0" fmla="*/ 173951 w 1347431"/>
                    <a:gd name="connsiteY0" fmla="*/ 199717 h 2508749"/>
                    <a:gd name="connsiteX1" fmla="*/ 263215 w 1347431"/>
                    <a:gd name="connsiteY1" fmla="*/ 86506 h 2508749"/>
                    <a:gd name="connsiteX2" fmla="*/ 474724 w 1347431"/>
                    <a:gd name="connsiteY2" fmla="*/ 0 h 2508749"/>
                    <a:gd name="connsiteX3" fmla="*/ 710617 w 1347431"/>
                    <a:gd name="connsiteY3" fmla="*/ 122428 h 2508749"/>
                    <a:gd name="connsiteX4" fmla="*/ 834715 w 1347431"/>
                    <a:gd name="connsiteY4" fmla="*/ 168149 h 2508749"/>
                    <a:gd name="connsiteX5" fmla="*/ 1046985 w 1347431"/>
                    <a:gd name="connsiteY5" fmla="*/ 259589 h 2508749"/>
                    <a:gd name="connsiteX6" fmla="*/ 1151489 w 1347431"/>
                    <a:gd name="connsiteY6" fmla="*/ 47317 h 2508749"/>
                    <a:gd name="connsiteX7" fmla="*/ 1298446 w 1347431"/>
                    <a:gd name="connsiteY7" fmla="*/ 37520 h 2508749"/>
                    <a:gd name="connsiteX8" fmla="*/ 1347431 w 1347431"/>
                    <a:gd name="connsiteY8" fmla="*/ 75619 h 2508749"/>
                    <a:gd name="connsiteX9" fmla="*/ 1285384 w 1347431"/>
                    <a:gd name="connsiteY9" fmla="*/ 230196 h 2508749"/>
                    <a:gd name="connsiteX10" fmla="*/ 1220069 w 1347431"/>
                    <a:gd name="connsiteY10" fmla="*/ 458797 h 2508749"/>
                    <a:gd name="connsiteX11" fmla="*/ 849375 w 1347431"/>
                    <a:gd name="connsiteY11" fmla="*/ 459631 h 2508749"/>
                    <a:gd name="connsiteX12" fmla="*/ 811429 w 1347431"/>
                    <a:gd name="connsiteY12" fmla="*/ 862384 h 2508749"/>
                    <a:gd name="connsiteX13" fmla="*/ 881138 w 1347431"/>
                    <a:gd name="connsiteY13" fmla="*/ 1120711 h 2508749"/>
                    <a:gd name="connsiteX14" fmla="*/ 1086160 w 1347431"/>
                    <a:gd name="connsiteY14" fmla="*/ 2281139 h 2508749"/>
                    <a:gd name="connsiteX15" fmla="*/ 1339171 w 1347431"/>
                    <a:gd name="connsiteY15" fmla="*/ 2489627 h 2508749"/>
                    <a:gd name="connsiteX16" fmla="*/ 1000051 w 1347431"/>
                    <a:gd name="connsiteY16" fmla="*/ 2498462 h 2508749"/>
                    <a:gd name="connsiteX17" fmla="*/ 1094361 w 1347431"/>
                    <a:gd name="connsiteY17" fmla="*/ 2482060 h 2508749"/>
                    <a:gd name="connsiteX18" fmla="*/ 881138 w 1347431"/>
                    <a:gd name="connsiteY18" fmla="*/ 2482060 h 2508749"/>
                    <a:gd name="connsiteX19" fmla="*/ 852435 w 1347431"/>
                    <a:gd name="connsiteY19" fmla="*/ 2395951 h 2508749"/>
                    <a:gd name="connsiteX20" fmla="*/ 811431 w 1347431"/>
                    <a:gd name="connsiteY20" fmla="*/ 2346746 h 2508749"/>
                    <a:gd name="connsiteX21" fmla="*/ 606408 w 1347431"/>
                    <a:gd name="connsiteY21" fmla="*/ 1346236 h 2508749"/>
                    <a:gd name="connsiteX22" fmla="*/ 438290 w 1347431"/>
                    <a:gd name="connsiteY22" fmla="*/ 2359047 h 2508749"/>
                    <a:gd name="connsiteX23" fmla="*/ 372683 w 1347431"/>
                    <a:gd name="connsiteY23" fmla="*/ 2441056 h 2508749"/>
                    <a:gd name="connsiteX24" fmla="*/ 152775 w 1347431"/>
                    <a:gd name="connsiteY24" fmla="*/ 2419919 h 2508749"/>
                    <a:gd name="connsiteX25" fmla="*/ 134857 w 1347431"/>
                    <a:gd name="connsiteY25" fmla="*/ 2350846 h 2508749"/>
                    <a:gd name="connsiteX26" fmla="*/ 229166 w 1347431"/>
                    <a:gd name="connsiteY26" fmla="*/ 1547158 h 2508749"/>
                    <a:gd name="connsiteX27" fmla="*/ 294774 w 1347431"/>
                    <a:gd name="connsiteY27" fmla="*/ 1182219 h 2508749"/>
                    <a:gd name="connsiteX28" fmla="*/ 257871 w 1347431"/>
                    <a:gd name="connsiteY28" fmla="*/ 1014100 h 2508749"/>
                    <a:gd name="connsiteX29" fmla="*/ 302974 w 1347431"/>
                    <a:gd name="connsiteY29" fmla="*/ 608156 h 2508749"/>
                    <a:gd name="connsiteX30" fmla="*/ 208665 w 1347431"/>
                    <a:gd name="connsiteY30" fmla="*/ 755772 h 2508749"/>
                    <a:gd name="connsiteX31" fmla="*/ 204564 w 1347431"/>
                    <a:gd name="connsiteY31" fmla="*/ 1014101 h 2508749"/>
                    <a:gd name="connsiteX32" fmla="*/ 15020 w 1347431"/>
                    <a:gd name="connsiteY32" fmla="*/ 1023766 h 2508749"/>
                    <a:gd name="connsiteX33" fmla="*/ 173951 w 1347431"/>
                    <a:gd name="connsiteY33" fmla="*/ 199717 h 2508749"/>
                    <a:gd name="connsiteX0" fmla="*/ 173951 w 1347431"/>
                    <a:gd name="connsiteY0" fmla="*/ 199717 h 2576392"/>
                    <a:gd name="connsiteX1" fmla="*/ 263215 w 1347431"/>
                    <a:gd name="connsiteY1" fmla="*/ 86506 h 2576392"/>
                    <a:gd name="connsiteX2" fmla="*/ 474724 w 1347431"/>
                    <a:gd name="connsiteY2" fmla="*/ 0 h 2576392"/>
                    <a:gd name="connsiteX3" fmla="*/ 710617 w 1347431"/>
                    <a:gd name="connsiteY3" fmla="*/ 122428 h 2576392"/>
                    <a:gd name="connsiteX4" fmla="*/ 834715 w 1347431"/>
                    <a:gd name="connsiteY4" fmla="*/ 168149 h 2576392"/>
                    <a:gd name="connsiteX5" fmla="*/ 1046985 w 1347431"/>
                    <a:gd name="connsiteY5" fmla="*/ 259589 h 2576392"/>
                    <a:gd name="connsiteX6" fmla="*/ 1151489 w 1347431"/>
                    <a:gd name="connsiteY6" fmla="*/ 47317 h 2576392"/>
                    <a:gd name="connsiteX7" fmla="*/ 1298446 w 1347431"/>
                    <a:gd name="connsiteY7" fmla="*/ 37520 h 2576392"/>
                    <a:gd name="connsiteX8" fmla="*/ 1347431 w 1347431"/>
                    <a:gd name="connsiteY8" fmla="*/ 75619 h 2576392"/>
                    <a:gd name="connsiteX9" fmla="*/ 1285384 w 1347431"/>
                    <a:gd name="connsiteY9" fmla="*/ 230196 h 2576392"/>
                    <a:gd name="connsiteX10" fmla="*/ 1220069 w 1347431"/>
                    <a:gd name="connsiteY10" fmla="*/ 458797 h 2576392"/>
                    <a:gd name="connsiteX11" fmla="*/ 849375 w 1347431"/>
                    <a:gd name="connsiteY11" fmla="*/ 459631 h 2576392"/>
                    <a:gd name="connsiteX12" fmla="*/ 811429 w 1347431"/>
                    <a:gd name="connsiteY12" fmla="*/ 862384 h 2576392"/>
                    <a:gd name="connsiteX13" fmla="*/ 881138 w 1347431"/>
                    <a:gd name="connsiteY13" fmla="*/ 1120711 h 2576392"/>
                    <a:gd name="connsiteX14" fmla="*/ 1086160 w 1347431"/>
                    <a:gd name="connsiteY14" fmla="*/ 2281139 h 2576392"/>
                    <a:gd name="connsiteX15" fmla="*/ 1339171 w 1347431"/>
                    <a:gd name="connsiteY15" fmla="*/ 2489627 h 2576392"/>
                    <a:gd name="connsiteX16" fmla="*/ 1237877 w 1347431"/>
                    <a:gd name="connsiteY16" fmla="*/ 2576370 h 2576392"/>
                    <a:gd name="connsiteX17" fmla="*/ 1094361 w 1347431"/>
                    <a:gd name="connsiteY17" fmla="*/ 2482060 h 2576392"/>
                    <a:gd name="connsiteX18" fmla="*/ 881138 w 1347431"/>
                    <a:gd name="connsiteY18" fmla="*/ 2482060 h 2576392"/>
                    <a:gd name="connsiteX19" fmla="*/ 852435 w 1347431"/>
                    <a:gd name="connsiteY19" fmla="*/ 2395951 h 2576392"/>
                    <a:gd name="connsiteX20" fmla="*/ 811431 w 1347431"/>
                    <a:gd name="connsiteY20" fmla="*/ 2346746 h 2576392"/>
                    <a:gd name="connsiteX21" fmla="*/ 606408 w 1347431"/>
                    <a:gd name="connsiteY21" fmla="*/ 1346236 h 2576392"/>
                    <a:gd name="connsiteX22" fmla="*/ 438290 w 1347431"/>
                    <a:gd name="connsiteY22" fmla="*/ 2359047 h 2576392"/>
                    <a:gd name="connsiteX23" fmla="*/ 372683 w 1347431"/>
                    <a:gd name="connsiteY23" fmla="*/ 2441056 h 2576392"/>
                    <a:gd name="connsiteX24" fmla="*/ 152775 w 1347431"/>
                    <a:gd name="connsiteY24" fmla="*/ 2419919 h 2576392"/>
                    <a:gd name="connsiteX25" fmla="*/ 134857 w 1347431"/>
                    <a:gd name="connsiteY25" fmla="*/ 2350846 h 2576392"/>
                    <a:gd name="connsiteX26" fmla="*/ 229166 w 1347431"/>
                    <a:gd name="connsiteY26" fmla="*/ 1547158 h 2576392"/>
                    <a:gd name="connsiteX27" fmla="*/ 294774 w 1347431"/>
                    <a:gd name="connsiteY27" fmla="*/ 1182219 h 2576392"/>
                    <a:gd name="connsiteX28" fmla="*/ 257871 w 1347431"/>
                    <a:gd name="connsiteY28" fmla="*/ 1014100 h 2576392"/>
                    <a:gd name="connsiteX29" fmla="*/ 302974 w 1347431"/>
                    <a:gd name="connsiteY29" fmla="*/ 608156 h 2576392"/>
                    <a:gd name="connsiteX30" fmla="*/ 208665 w 1347431"/>
                    <a:gd name="connsiteY30" fmla="*/ 755772 h 2576392"/>
                    <a:gd name="connsiteX31" fmla="*/ 204564 w 1347431"/>
                    <a:gd name="connsiteY31" fmla="*/ 1014101 h 2576392"/>
                    <a:gd name="connsiteX32" fmla="*/ 15020 w 1347431"/>
                    <a:gd name="connsiteY32" fmla="*/ 1023766 h 2576392"/>
                    <a:gd name="connsiteX33" fmla="*/ 173951 w 1347431"/>
                    <a:gd name="connsiteY33" fmla="*/ 199717 h 2576392"/>
                    <a:gd name="connsiteX0" fmla="*/ 173951 w 1347431"/>
                    <a:gd name="connsiteY0" fmla="*/ 199717 h 2576392"/>
                    <a:gd name="connsiteX1" fmla="*/ 263215 w 1347431"/>
                    <a:gd name="connsiteY1" fmla="*/ 86506 h 2576392"/>
                    <a:gd name="connsiteX2" fmla="*/ 474724 w 1347431"/>
                    <a:gd name="connsiteY2" fmla="*/ 0 h 2576392"/>
                    <a:gd name="connsiteX3" fmla="*/ 710617 w 1347431"/>
                    <a:gd name="connsiteY3" fmla="*/ 122428 h 2576392"/>
                    <a:gd name="connsiteX4" fmla="*/ 834715 w 1347431"/>
                    <a:gd name="connsiteY4" fmla="*/ 168149 h 2576392"/>
                    <a:gd name="connsiteX5" fmla="*/ 1046985 w 1347431"/>
                    <a:gd name="connsiteY5" fmla="*/ 259589 h 2576392"/>
                    <a:gd name="connsiteX6" fmla="*/ 1151489 w 1347431"/>
                    <a:gd name="connsiteY6" fmla="*/ 47317 h 2576392"/>
                    <a:gd name="connsiteX7" fmla="*/ 1298446 w 1347431"/>
                    <a:gd name="connsiteY7" fmla="*/ 37520 h 2576392"/>
                    <a:gd name="connsiteX8" fmla="*/ 1347431 w 1347431"/>
                    <a:gd name="connsiteY8" fmla="*/ 75619 h 2576392"/>
                    <a:gd name="connsiteX9" fmla="*/ 1285384 w 1347431"/>
                    <a:gd name="connsiteY9" fmla="*/ 230196 h 2576392"/>
                    <a:gd name="connsiteX10" fmla="*/ 1220069 w 1347431"/>
                    <a:gd name="connsiteY10" fmla="*/ 458797 h 2576392"/>
                    <a:gd name="connsiteX11" fmla="*/ 849375 w 1347431"/>
                    <a:gd name="connsiteY11" fmla="*/ 459631 h 2576392"/>
                    <a:gd name="connsiteX12" fmla="*/ 811429 w 1347431"/>
                    <a:gd name="connsiteY12" fmla="*/ 862384 h 2576392"/>
                    <a:gd name="connsiteX13" fmla="*/ 881138 w 1347431"/>
                    <a:gd name="connsiteY13" fmla="*/ 1120711 h 2576392"/>
                    <a:gd name="connsiteX14" fmla="*/ 1086160 w 1347431"/>
                    <a:gd name="connsiteY14" fmla="*/ 2281139 h 2576392"/>
                    <a:gd name="connsiteX15" fmla="*/ 1339171 w 1347431"/>
                    <a:gd name="connsiteY15" fmla="*/ 2489627 h 2576392"/>
                    <a:gd name="connsiteX16" fmla="*/ 1237877 w 1347431"/>
                    <a:gd name="connsiteY16" fmla="*/ 2576370 h 2576392"/>
                    <a:gd name="connsiteX17" fmla="*/ 975448 w 1347431"/>
                    <a:gd name="connsiteY17" fmla="*/ 2490261 h 2576392"/>
                    <a:gd name="connsiteX18" fmla="*/ 881138 w 1347431"/>
                    <a:gd name="connsiteY18" fmla="*/ 2482060 h 2576392"/>
                    <a:gd name="connsiteX19" fmla="*/ 852435 w 1347431"/>
                    <a:gd name="connsiteY19" fmla="*/ 2395951 h 2576392"/>
                    <a:gd name="connsiteX20" fmla="*/ 811431 w 1347431"/>
                    <a:gd name="connsiteY20" fmla="*/ 2346746 h 2576392"/>
                    <a:gd name="connsiteX21" fmla="*/ 606408 w 1347431"/>
                    <a:gd name="connsiteY21" fmla="*/ 1346236 h 2576392"/>
                    <a:gd name="connsiteX22" fmla="*/ 438290 w 1347431"/>
                    <a:gd name="connsiteY22" fmla="*/ 2359047 h 2576392"/>
                    <a:gd name="connsiteX23" fmla="*/ 372683 w 1347431"/>
                    <a:gd name="connsiteY23" fmla="*/ 2441056 h 2576392"/>
                    <a:gd name="connsiteX24" fmla="*/ 152775 w 1347431"/>
                    <a:gd name="connsiteY24" fmla="*/ 2419919 h 2576392"/>
                    <a:gd name="connsiteX25" fmla="*/ 134857 w 1347431"/>
                    <a:gd name="connsiteY25" fmla="*/ 2350846 h 2576392"/>
                    <a:gd name="connsiteX26" fmla="*/ 229166 w 1347431"/>
                    <a:gd name="connsiteY26" fmla="*/ 1547158 h 2576392"/>
                    <a:gd name="connsiteX27" fmla="*/ 294774 w 1347431"/>
                    <a:gd name="connsiteY27" fmla="*/ 1182219 h 2576392"/>
                    <a:gd name="connsiteX28" fmla="*/ 257871 w 1347431"/>
                    <a:gd name="connsiteY28" fmla="*/ 1014100 h 2576392"/>
                    <a:gd name="connsiteX29" fmla="*/ 302974 w 1347431"/>
                    <a:gd name="connsiteY29" fmla="*/ 608156 h 2576392"/>
                    <a:gd name="connsiteX30" fmla="*/ 208665 w 1347431"/>
                    <a:gd name="connsiteY30" fmla="*/ 755772 h 2576392"/>
                    <a:gd name="connsiteX31" fmla="*/ 204564 w 1347431"/>
                    <a:gd name="connsiteY31" fmla="*/ 1014101 h 2576392"/>
                    <a:gd name="connsiteX32" fmla="*/ 15020 w 1347431"/>
                    <a:gd name="connsiteY32" fmla="*/ 1023766 h 2576392"/>
                    <a:gd name="connsiteX33" fmla="*/ 173951 w 1347431"/>
                    <a:gd name="connsiteY33" fmla="*/ 199717 h 2576392"/>
                    <a:gd name="connsiteX0" fmla="*/ 173951 w 1347431"/>
                    <a:gd name="connsiteY0" fmla="*/ 199717 h 2506179"/>
                    <a:gd name="connsiteX1" fmla="*/ 263215 w 1347431"/>
                    <a:gd name="connsiteY1" fmla="*/ 86506 h 2506179"/>
                    <a:gd name="connsiteX2" fmla="*/ 474724 w 1347431"/>
                    <a:gd name="connsiteY2" fmla="*/ 0 h 2506179"/>
                    <a:gd name="connsiteX3" fmla="*/ 710617 w 1347431"/>
                    <a:gd name="connsiteY3" fmla="*/ 122428 h 2506179"/>
                    <a:gd name="connsiteX4" fmla="*/ 834715 w 1347431"/>
                    <a:gd name="connsiteY4" fmla="*/ 168149 h 2506179"/>
                    <a:gd name="connsiteX5" fmla="*/ 1046985 w 1347431"/>
                    <a:gd name="connsiteY5" fmla="*/ 259589 h 2506179"/>
                    <a:gd name="connsiteX6" fmla="*/ 1151489 w 1347431"/>
                    <a:gd name="connsiteY6" fmla="*/ 47317 h 2506179"/>
                    <a:gd name="connsiteX7" fmla="*/ 1298446 w 1347431"/>
                    <a:gd name="connsiteY7" fmla="*/ 37520 h 2506179"/>
                    <a:gd name="connsiteX8" fmla="*/ 1347431 w 1347431"/>
                    <a:gd name="connsiteY8" fmla="*/ 75619 h 2506179"/>
                    <a:gd name="connsiteX9" fmla="*/ 1285384 w 1347431"/>
                    <a:gd name="connsiteY9" fmla="*/ 230196 h 2506179"/>
                    <a:gd name="connsiteX10" fmla="*/ 1220069 w 1347431"/>
                    <a:gd name="connsiteY10" fmla="*/ 458797 h 2506179"/>
                    <a:gd name="connsiteX11" fmla="*/ 849375 w 1347431"/>
                    <a:gd name="connsiteY11" fmla="*/ 459631 h 2506179"/>
                    <a:gd name="connsiteX12" fmla="*/ 811429 w 1347431"/>
                    <a:gd name="connsiteY12" fmla="*/ 862384 h 2506179"/>
                    <a:gd name="connsiteX13" fmla="*/ 881138 w 1347431"/>
                    <a:gd name="connsiteY13" fmla="*/ 1120711 h 2506179"/>
                    <a:gd name="connsiteX14" fmla="*/ 1086160 w 1347431"/>
                    <a:gd name="connsiteY14" fmla="*/ 2281139 h 2506179"/>
                    <a:gd name="connsiteX15" fmla="*/ 1339171 w 1347431"/>
                    <a:gd name="connsiteY15" fmla="*/ 2489627 h 2506179"/>
                    <a:gd name="connsiteX16" fmla="*/ 1114863 w 1347431"/>
                    <a:gd name="connsiteY16" fmla="*/ 2490260 h 2506179"/>
                    <a:gd name="connsiteX17" fmla="*/ 975448 w 1347431"/>
                    <a:gd name="connsiteY17" fmla="*/ 2490261 h 2506179"/>
                    <a:gd name="connsiteX18" fmla="*/ 881138 w 1347431"/>
                    <a:gd name="connsiteY18" fmla="*/ 2482060 h 2506179"/>
                    <a:gd name="connsiteX19" fmla="*/ 852435 w 1347431"/>
                    <a:gd name="connsiteY19" fmla="*/ 2395951 h 2506179"/>
                    <a:gd name="connsiteX20" fmla="*/ 811431 w 1347431"/>
                    <a:gd name="connsiteY20" fmla="*/ 2346746 h 2506179"/>
                    <a:gd name="connsiteX21" fmla="*/ 606408 w 1347431"/>
                    <a:gd name="connsiteY21" fmla="*/ 1346236 h 2506179"/>
                    <a:gd name="connsiteX22" fmla="*/ 438290 w 1347431"/>
                    <a:gd name="connsiteY22" fmla="*/ 2359047 h 2506179"/>
                    <a:gd name="connsiteX23" fmla="*/ 372683 w 1347431"/>
                    <a:gd name="connsiteY23" fmla="*/ 2441056 h 2506179"/>
                    <a:gd name="connsiteX24" fmla="*/ 152775 w 1347431"/>
                    <a:gd name="connsiteY24" fmla="*/ 2419919 h 2506179"/>
                    <a:gd name="connsiteX25" fmla="*/ 134857 w 1347431"/>
                    <a:gd name="connsiteY25" fmla="*/ 2350846 h 2506179"/>
                    <a:gd name="connsiteX26" fmla="*/ 229166 w 1347431"/>
                    <a:gd name="connsiteY26" fmla="*/ 1547158 h 2506179"/>
                    <a:gd name="connsiteX27" fmla="*/ 294774 w 1347431"/>
                    <a:gd name="connsiteY27" fmla="*/ 1182219 h 2506179"/>
                    <a:gd name="connsiteX28" fmla="*/ 257871 w 1347431"/>
                    <a:gd name="connsiteY28" fmla="*/ 1014100 h 2506179"/>
                    <a:gd name="connsiteX29" fmla="*/ 302974 w 1347431"/>
                    <a:gd name="connsiteY29" fmla="*/ 608156 h 2506179"/>
                    <a:gd name="connsiteX30" fmla="*/ 208665 w 1347431"/>
                    <a:gd name="connsiteY30" fmla="*/ 755772 h 2506179"/>
                    <a:gd name="connsiteX31" fmla="*/ 204564 w 1347431"/>
                    <a:gd name="connsiteY31" fmla="*/ 1014101 h 2506179"/>
                    <a:gd name="connsiteX32" fmla="*/ 15020 w 1347431"/>
                    <a:gd name="connsiteY32" fmla="*/ 1023766 h 2506179"/>
                    <a:gd name="connsiteX33" fmla="*/ 173951 w 1347431"/>
                    <a:gd name="connsiteY33" fmla="*/ 199717 h 2506179"/>
                    <a:gd name="connsiteX0" fmla="*/ 173951 w 1347431"/>
                    <a:gd name="connsiteY0" fmla="*/ 199717 h 2506179"/>
                    <a:gd name="connsiteX1" fmla="*/ 263215 w 1347431"/>
                    <a:gd name="connsiteY1" fmla="*/ 86506 h 2506179"/>
                    <a:gd name="connsiteX2" fmla="*/ 474724 w 1347431"/>
                    <a:gd name="connsiteY2" fmla="*/ 0 h 2506179"/>
                    <a:gd name="connsiteX3" fmla="*/ 710617 w 1347431"/>
                    <a:gd name="connsiteY3" fmla="*/ 122428 h 2506179"/>
                    <a:gd name="connsiteX4" fmla="*/ 834715 w 1347431"/>
                    <a:gd name="connsiteY4" fmla="*/ 168149 h 2506179"/>
                    <a:gd name="connsiteX5" fmla="*/ 1046985 w 1347431"/>
                    <a:gd name="connsiteY5" fmla="*/ 259589 h 2506179"/>
                    <a:gd name="connsiteX6" fmla="*/ 1151489 w 1347431"/>
                    <a:gd name="connsiteY6" fmla="*/ 47317 h 2506179"/>
                    <a:gd name="connsiteX7" fmla="*/ 1298446 w 1347431"/>
                    <a:gd name="connsiteY7" fmla="*/ 37520 h 2506179"/>
                    <a:gd name="connsiteX8" fmla="*/ 1347431 w 1347431"/>
                    <a:gd name="connsiteY8" fmla="*/ 75619 h 2506179"/>
                    <a:gd name="connsiteX9" fmla="*/ 1285384 w 1347431"/>
                    <a:gd name="connsiteY9" fmla="*/ 230196 h 2506179"/>
                    <a:gd name="connsiteX10" fmla="*/ 1220069 w 1347431"/>
                    <a:gd name="connsiteY10" fmla="*/ 458797 h 2506179"/>
                    <a:gd name="connsiteX11" fmla="*/ 849375 w 1347431"/>
                    <a:gd name="connsiteY11" fmla="*/ 459631 h 2506179"/>
                    <a:gd name="connsiteX12" fmla="*/ 811429 w 1347431"/>
                    <a:gd name="connsiteY12" fmla="*/ 862384 h 2506179"/>
                    <a:gd name="connsiteX13" fmla="*/ 881138 w 1347431"/>
                    <a:gd name="connsiteY13" fmla="*/ 1120711 h 2506179"/>
                    <a:gd name="connsiteX14" fmla="*/ 1086160 w 1347431"/>
                    <a:gd name="connsiteY14" fmla="*/ 2281139 h 2506179"/>
                    <a:gd name="connsiteX15" fmla="*/ 1339171 w 1347431"/>
                    <a:gd name="connsiteY15" fmla="*/ 2489627 h 2506179"/>
                    <a:gd name="connsiteX16" fmla="*/ 1114863 w 1347431"/>
                    <a:gd name="connsiteY16" fmla="*/ 2490260 h 2506179"/>
                    <a:gd name="connsiteX17" fmla="*/ 975448 w 1347431"/>
                    <a:gd name="connsiteY17" fmla="*/ 2490261 h 2506179"/>
                    <a:gd name="connsiteX18" fmla="*/ 881138 w 1347431"/>
                    <a:gd name="connsiteY18" fmla="*/ 2482060 h 2506179"/>
                    <a:gd name="connsiteX19" fmla="*/ 852435 w 1347431"/>
                    <a:gd name="connsiteY19" fmla="*/ 2395951 h 2506179"/>
                    <a:gd name="connsiteX20" fmla="*/ 811431 w 1347431"/>
                    <a:gd name="connsiteY20" fmla="*/ 2346746 h 2506179"/>
                    <a:gd name="connsiteX21" fmla="*/ 606408 w 1347431"/>
                    <a:gd name="connsiteY21" fmla="*/ 1346236 h 2506179"/>
                    <a:gd name="connsiteX22" fmla="*/ 438290 w 1347431"/>
                    <a:gd name="connsiteY22" fmla="*/ 2359047 h 2506179"/>
                    <a:gd name="connsiteX23" fmla="*/ 372683 w 1347431"/>
                    <a:gd name="connsiteY23" fmla="*/ 2441056 h 2506179"/>
                    <a:gd name="connsiteX24" fmla="*/ 152775 w 1347431"/>
                    <a:gd name="connsiteY24" fmla="*/ 2419919 h 2506179"/>
                    <a:gd name="connsiteX25" fmla="*/ 134857 w 1347431"/>
                    <a:gd name="connsiteY25" fmla="*/ 2350846 h 2506179"/>
                    <a:gd name="connsiteX26" fmla="*/ 229166 w 1347431"/>
                    <a:gd name="connsiteY26" fmla="*/ 1547158 h 2506179"/>
                    <a:gd name="connsiteX27" fmla="*/ 294774 w 1347431"/>
                    <a:gd name="connsiteY27" fmla="*/ 1182219 h 2506179"/>
                    <a:gd name="connsiteX28" fmla="*/ 257871 w 1347431"/>
                    <a:gd name="connsiteY28" fmla="*/ 1014100 h 2506179"/>
                    <a:gd name="connsiteX29" fmla="*/ 302974 w 1347431"/>
                    <a:gd name="connsiteY29" fmla="*/ 608156 h 2506179"/>
                    <a:gd name="connsiteX30" fmla="*/ 208665 w 1347431"/>
                    <a:gd name="connsiteY30" fmla="*/ 755772 h 2506179"/>
                    <a:gd name="connsiteX31" fmla="*/ 204564 w 1347431"/>
                    <a:gd name="connsiteY31" fmla="*/ 1014101 h 2506179"/>
                    <a:gd name="connsiteX32" fmla="*/ 15020 w 1347431"/>
                    <a:gd name="connsiteY32" fmla="*/ 1023766 h 2506179"/>
                    <a:gd name="connsiteX33" fmla="*/ 173951 w 1347431"/>
                    <a:gd name="connsiteY33" fmla="*/ 199717 h 2506179"/>
                    <a:gd name="connsiteX0" fmla="*/ 173951 w 1347431"/>
                    <a:gd name="connsiteY0" fmla="*/ 199717 h 2506179"/>
                    <a:gd name="connsiteX1" fmla="*/ 263215 w 1347431"/>
                    <a:gd name="connsiteY1" fmla="*/ 86506 h 2506179"/>
                    <a:gd name="connsiteX2" fmla="*/ 474724 w 1347431"/>
                    <a:gd name="connsiteY2" fmla="*/ 0 h 2506179"/>
                    <a:gd name="connsiteX3" fmla="*/ 710617 w 1347431"/>
                    <a:gd name="connsiteY3" fmla="*/ 122428 h 2506179"/>
                    <a:gd name="connsiteX4" fmla="*/ 834715 w 1347431"/>
                    <a:gd name="connsiteY4" fmla="*/ 168149 h 2506179"/>
                    <a:gd name="connsiteX5" fmla="*/ 1046985 w 1347431"/>
                    <a:gd name="connsiteY5" fmla="*/ 259589 h 2506179"/>
                    <a:gd name="connsiteX6" fmla="*/ 1151489 w 1347431"/>
                    <a:gd name="connsiteY6" fmla="*/ 47317 h 2506179"/>
                    <a:gd name="connsiteX7" fmla="*/ 1298446 w 1347431"/>
                    <a:gd name="connsiteY7" fmla="*/ 37520 h 2506179"/>
                    <a:gd name="connsiteX8" fmla="*/ 1347431 w 1347431"/>
                    <a:gd name="connsiteY8" fmla="*/ 75619 h 2506179"/>
                    <a:gd name="connsiteX9" fmla="*/ 1285384 w 1347431"/>
                    <a:gd name="connsiteY9" fmla="*/ 230196 h 2506179"/>
                    <a:gd name="connsiteX10" fmla="*/ 1220069 w 1347431"/>
                    <a:gd name="connsiteY10" fmla="*/ 458797 h 2506179"/>
                    <a:gd name="connsiteX11" fmla="*/ 849375 w 1347431"/>
                    <a:gd name="connsiteY11" fmla="*/ 459631 h 2506179"/>
                    <a:gd name="connsiteX12" fmla="*/ 811429 w 1347431"/>
                    <a:gd name="connsiteY12" fmla="*/ 862384 h 2506179"/>
                    <a:gd name="connsiteX13" fmla="*/ 881138 w 1347431"/>
                    <a:gd name="connsiteY13" fmla="*/ 1120711 h 2506179"/>
                    <a:gd name="connsiteX14" fmla="*/ 1086160 w 1347431"/>
                    <a:gd name="connsiteY14" fmla="*/ 2281139 h 2506179"/>
                    <a:gd name="connsiteX15" fmla="*/ 1339171 w 1347431"/>
                    <a:gd name="connsiteY15" fmla="*/ 2489627 h 2506179"/>
                    <a:gd name="connsiteX16" fmla="*/ 1114863 w 1347431"/>
                    <a:gd name="connsiteY16" fmla="*/ 2490260 h 2506179"/>
                    <a:gd name="connsiteX17" fmla="*/ 975448 w 1347431"/>
                    <a:gd name="connsiteY17" fmla="*/ 2490261 h 2506179"/>
                    <a:gd name="connsiteX18" fmla="*/ 881138 w 1347431"/>
                    <a:gd name="connsiteY18" fmla="*/ 2482060 h 2506179"/>
                    <a:gd name="connsiteX19" fmla="*/ 852435 w 1347431"/>
                    <a:gd name="connsiteY19" fmla="*/ 2395951 h 2506179"/>
                    <a:gd name="connsiteX20" fmla="*/ 811431 w 1347431"/>
                    <a:gd name="connsiteY20" fmla="*/ 2346746 h 2506179"/>
                    <a:gd name="connsiteX21" fmla="*/ 606408 w 1347431"/>
                    <a:gd name="connsiteY21" fmla="*/ 1346236 h 2506179"/>
                    <a:gd name="connsiteX22" fmla="*/ 438290 w 1347431"/>
                    <a:gd name="connsiteY22" fmla="*/ 2359047 h 2506179"/>
                    <a:gd name="connsiteX23" fmla="*/ 372683 w 1347431"/>
                    <a:gd name="connsiteY23" fmla="*/ 2441056 h 2506179"/>
                    <a:gd name="connsiteX24" fmla="*/ 152775 w 1347431"/>
                    <a:gd name="connsiteY24" fmla="*/ 2419919 h 2506179"/>
                    <a:gd name="connsiteX25" fmla="*/ 134857 w 1347431"/>
                    <a:gd name="connsiteY25" fmla="*/ 2350846 h 2506179"/>
                    <a:gd name="connsiteX26" fmla="*/ 229166 w 1347431"/>
                    <a:gd name="connsiteY26" fmla="*/ 1547158 h 2506179"/>
                    <a:gd name="connsiteX27" fmla="*/ 294774 w 1347431"/>
                    <a:gd name="connsiteY27" fmla="*/ 1182219 h 2506179"/>
                    <a:gd name="connsiteX28" fmla="*/ 257871 w 1347431"/>
                    <a:gd name="connsiteY28" fmla="*/ 1014100 h 2506179"/>
                    <a:gd name="connsiteX29" fmla="*/ 302974 w 1347431"/>
                    <a:gd name="connsiteY29" fmla="*/ 608156 h 2506179"/>
                    <a:gd name="connsiteX30" fmla="*/ 208665 w 1347431"/>
                    <a:gd name="connsiteY30" fmla="*/ 755772 h 2506179"/>
                    <a:gd name="connsiteX31" fmla="*/ 204564 w 1347431"/>
                    <a:gd name="connsiteY31" fmla="*/ 1014101 h 2506179"/>
                    <a:gd name="connsiteX32" fmla="*/ 15020 w 1347431"/>
                    <a:gd name="connsiteY32" fmla="*/ 1023766 h 2506179"/>
                    <a:gd name="connsiteX33" fmla="*/ 173951 w 1347431"/>
                    <a:gd name="connsiteY33" fmla="*/ 199717 h 2506179"/>
                    <a:gd name="connsiteX0" fmla="*/ 173951 w 1347431"/>
                    <a:gd name="connsiteY0" fmla="*/ 199717 h 2506179"/>
                    <a:gd name="connsiteX1" fmla="*/ 263215 w 1347431"/>
                    <a:gd name="connsiteY1" fmla="*/ 86506 h 2506179"/>
                    <a:gd name="connsiteX2" fmla="*/ 474724 w 1347431"/>
                    <a:gd name="connsiteY2" fmla="*/ 0 h 2506179"/>
                    <a:gd name="connsiteX3" fmla="*/ 710617 w 1347431"/>
                    <a:gd name="connsiteY3" fmla="*/ 122428 h 2506179"/>
                    <a:gd name="connsiteX4" fmla="*/ 834715 w 1347431"/>
                    <a:gd name="connsiteY4" fmla="*/ 168149 h 2506179"/>
                    <a:gd name="connsiteX5" fmla="*/ 1046985 w 1347431"/>
                    <a:gd name="connsiteY5" fmla="*/ 259589 h 2506179"/>
                    <a:gd name="connsiteX6" fmla="*/ 1151489 w 1347431"/>
                    <a:gd name="connsiteY6" fmla="*/ 47317 h 2506179"/>
                    <a:gd name="connsiteX7" fmla="*/ 1298446 w 1347431"/>
                    <a:gd name="connsiteY7" fmla="*/ 37520 h 2506179"/>
                    <a:gd name="connsiteX8" fmla="*/ 1347431 w 1347431"/>
                    <a:gd name="connsiteY8" fmla="*/ 75619 h 2506179"/>
                    <a:gd name="connsiteX9" fmla="*/ 1285384 w 1347431"/>
                    <a:gd name="connsiteY9" fmla="*/ 230196 h 2506179"/>
                    <a:gd name="connsiteX10" fmla="*/ 1220069 w 1347431"/>
                    <a:gd name="connsiteY10" fmla="*/ 458797 h 2506179"/>
                    <a:gd name="connsiteX11" fmla="*/ 849375 w 1347431"/>
                    <a:gd name="connsiteY11" fmla="*/ 459631 h 2506179"/>
                    <a:gd name="connsiteX12" fmla="*/ 811429 w 1347431"/>
                    <a:gd name="connsiteY12" fmla="*/ 862384 h 2506179"/>
                    <a:gd name="connsiteX13" fmla="*/ 881138 w 1347431"/>
                    <a:gd name="connsiteY13" fmla="*/ 1120711 h 2506179"/>
                    <a:gd name="connsiteX14" fmla="*/ 1086160 w 1347431"/>
                    <a:gd name="connsiteY14" fmla="*/ 2281139 h 2506179"/>
                    <a:gd name="connsiteX15" fmla="*/ 1339171 w 1347431"/>
                    <a:gd name="connsiteY15" fmla="*/ 2489627 h 2506179"/>
                    <a:gd name="connsiteX16" fmla="*/ 1114863 w 1347431"/>
                    <a:gd name="connsiteY16" fmla="*/ 2490260 h 2506179"/>
                    <a:gd name="connsiteX17" fmla="*/ 975448 w 1347431"/>
                    <a:gd name="connsiteY17" fmla="*/ 2490261 h 2506179"/>
                    <a:gd name="connsiteX18" fmla="*/ 881138 w 1347431"/>
                    <a:gd name="connsiteY18" fmla="*/ 2482060 h 2506179"/>
                    <a:gd name="connsiteX19" fmla="*/ 852435 w 1347431"/>
                    <a:gd name="connsiteY19" fmla="*/ 2395951 h 2506179"/>
                    <a:gd name="connsiteX20" fmla="*/ 811431 w 1347431"/>
                    <a:gd name="connsiteY20" fmla="*/ 2346746 h 2506179"/>
                    <a:gd name="connsiteX21" fmla="*/ 606408 w 1347431"/>
                    <a:gd name="connsiteY21" fmla="*/ 1346236 h 2506179"/>
                    <a:gd name="connsiteX22" fmla="*/ 438290 w 1347431"/>
                    <a:gd name="connsiteY22" fmla="*/ 2359047 h 2506179"/>
                    <a:gd name="connsiteX23" fmla="*/ 372683 w 1347431"/>
                    <a:gd name="connsiteY23" fmla="*/ 2441056 h 2506179"/>
                    <a:gd name="connsiteX24" fmla="*/ 152775 w 1347431"/>
                    <a:gd name="connsiteY24" fmla="*/ 2419919 h 2506179"/>
                    <a:gd name="connsiteX25" fmla="*/ 134857 w 1347431"/>
                    <a:gd name="connsiteY25" fmla="*/ 2350846 h 2506179"/>
                    <a:gd name="connsiteX26" fmla="*/ 229166 w 1347431"/>
                    <a:gd name="connsiteY26" fmla="*/ 1547158 h 2506179"/>
                    <a:gd name="connsiteX27" fmla="*/ 294774 w 1347431"/>
                    <a:gd name="connsiteY27" fmla="*/ 1182219 h 2506179"/>
                    <a:gd name="connsiteX28" fmla="*/ 257871 w 1347431"/>
                    <a:gd name="connsiteY28" fmla="*/ 1014100 h 2506179"/>
                    <a:gd name="connsiteX29" fmla="*/ 302974 w 1347431"/>
                    <a:gd name="connsiteY29" fmla="*/ 608156 h 2506179"/>
                    <a:gd name="connsiteX30" fmla="*/ 208665 w 1347431"/>
                    <a:gd name="connsiteY30" fmla="*/ 755772 h 2506179"/>
                    <a:gd name="connsiteX31" fmla="*/ 204564 w 1347431"/>
                    <a:gd name="connsiteY31" fmla="*/ 1014101 h 2506179"/>
                    <a:gd name="connsiteX32" fmla="*/ 15020 w 1347431"/>
                    <a:gd name="connsiteY32" fmla="*/ 1023766 h 2506179"/>
                    <a:gd name="connsiteX33" fmla="*/ 173951 w 1347431"/>
                    <a:gd name="connsiteY33" fmla="*/ 199717 h 2506179"/>
                    <a:gd name="connsiteX0" fmla="*/ 173951 w 1347431"/>
                    <a:gd name="connsiteY0" fmla="*/ 199717 h 2519045"/>
                    <a:gd name="connsiteX1" fmla="*/ 263215 w 1347431"/>
                    <a:gd name="connsiteY1" fmla="*/ 86506 h 2519045"/>
                    <a:gd name="connsiteX2" fmla="*/ 474724 w 1347431"/>
                    <a:gd name="connsiteY2" fmla="*/ 0 h 2519045"/>
                    <a:gd name="connsiteX3" fmla="*/ 710617 w 1347431"/>
                    <a:gd name="connsiteY3" fmla="*/ 122428 h 2519045"/>
                    <a:gd name="connsiteX4" fmla="*/ 834715 w 1347431"/>
                    <a:gd name="connsiteY4" fmla="*/ 168149 h 2519045"/>
                    <a:gd name="connsiteX5" fmla="*/ 1046985 w 1347431"/>
                    <a:gd name="connsiteY5" fmla="*/ 259589 h 2519045"/>
                    <a:gd name="connsiteX6" fmla="*/ 1151489 w 1347431"/>
                    <a:gd name="connsiteY6" fmla="*/ 47317 h 2519045"/>
                    <a:gd name="connsiteX7" fmla="*/ 1298446 w 1347431"/>
                    <a:gd name="connsiteY7" fmla="*/ 37520 h 2519045"/>
                    <a:gd name="connsiteX8" fmla="*/ 1347431 w 1347431"/>
                    <a:gd name="connsiteY8" fmla="*/ 75619 h 2519045"/>
                    <a:gd name="connsiteX9" fmla="*/ 1285384 w 1347431"/>
                    <a:gd name="connsiteY9" fmla="*/ 230196 h 2519045"/>
                    <a:gd name="connsiteX10" fmla="*/ 1220069 w 1347431"/>
                    <a:gd name="connsiteY10" fmla="*/ 458797 h 2519045"/>
                    <a:gd name="connsiteX11" fmla="*/ 849375 w 1347431"/>
                    <a:gd name="connsiteY11" fmla="*/ 459631 h 2519045"/>
                    <a:gd name="connsiteX12" fmla="*/ 811429 w 1347431"/>
                    <a:gd name="connsiteY12" fmla="*/ 862384 h 2519045"/>
                    <a:gd name="connsiteX13" fmla="*/ 881138 w 1347431"/>
                    <a:gd name="connsiteY13" fmla="*/ 1120711 h 2519045"/>
                    <a:gd name="connsiteX14" fmla="*/ 1086160 w 1347431"/>
                    <a:gd name="connsiteY14" fmla="*/ 2281139 h 2519045"/>
                    <a:gd name="connsiteX15" fmla="*/ 1322769 w 1347431"/>
                    <a:gd name="connsiteY15" fmla="*/ 2506029 h 2519045"/>
                    <a:gd name="connsiteX16" fmla="*/ 1114863 w 1347431"/>
                    <a:gd name="connsiteY16" fmla="*/ 2490260 h 2519045"/>
                    <a:gd name="connsiteX17" fmla="*/ 975448 w 1347431"/>
                    <a:gd name="connsiteY17" fmla="*/ 2490261 h 2519045"/>
                    <a:gd name="connsiteX18" fmla="*/ 881138 w 1347431"/>
                    <a:gd name="connsiteY18" fmla="*/ 2482060 h 2519045"/>
                    <a:gd name="connsiteX19" fmla="*/ 852435 w 1347431"/>
                    <a:gd name="connsiteY19" fmla="*/ 2395951 h 2519045"/>
                    <a:gd name="connsiteX20" fmla="*/ 811431 w 1347431"/>
                    <a:gd name="connsiteY20" fmla="*/ 2346746 h 2519045"/>
                    <a:gd name="connsiteX21" fmla="*/ 606408 w 1347431"/>
                    <a:gd name="connsiteY21" fmla="*/ 1346236 h 2519045"/>
                    <a:gd name="connsiteX22" fmla="*/ 438290 w 1347431"/>
                    <a:gd name="connsiteY22" fmla="*/ 2359047 h 2519045"/>
                    <a:gd name="connsiteX23" fmla="*/ 372683 w 1347431"/>
                    <a:gd name="connsiteY23" fmla="*/ 2441056 h 2519045"/>
                    <a:gd name="connsiteX24" fmla="*/ 152775 w 1347431"/>
                    <a:gd name="connsiteY24" fmla="*/ 2419919 h 2519045"/>
                    <a:gd name="connsiteX25" fmla="*/ 134857 w 1347431"/>
                    <a:gd name="connsiteY25" fmla="*/ 2350846 h 2519045"/>
                    <a:gd name="connsiteX26" fmla="*/ 229166 w 1347431"/>
                    <a:gd name="connsiteY26" fmla="*/ 1547158 h 2519045"/>
                    <a:gd name="connsiteX27" fmla="*/ 294774 w 1347431"/>
                    <a:gd name="connsiteY27" fmla="*/ 1182219 h 2519045"/>
                    <a:gd name="connsiteX28" fmla="*/ 257871 w 1347431"/>
                    <a:gd name="connsiteY28" fmla="*/ 1014100 h 2519045"/>
                    <a:gd name="connsiteX29" fmla="*/ 302974 w 1347431"/>
                    <a:gd name="connsiteY29" fmla="*/ 608156 h 2519045"/>
                    <a:gd name="connsiteX30" fmla="*/ 208665 w 1347431"/>
                    <a:gd name="connsiteY30" fmla="*/ 755772 h 2519045"/>
                    <a:gd name="connsiteX31" fmla="*/ 204564 w 1347431"/>
                    <a:gd name="connsiteY31" fmla="*/ 1014101 h 2519045"/>
                    <a:gd name="connsiteX32" fmla="*/ 15020 w 1347431"/>
                    <a:gd name="connsiteY32" fmla="*/ 1023766 h 2519045"/>
                    <a:gd name="connsiteX33" fmla="*/ 173951 w 1347431"/>
                    <a:gd name="connsiteY33" fmla="*/ 199717 h 2519045"/>
                    <a:gd name="connsiteX0" fmla="*/ 173951 w 1347431"/>
                    <a:gd name="connsiteY0" fmla="*/ 199717 h 2498040"/>
                    <a:gd name="connsiteX1" fmla="*/ 263215 w 1347431"/>
                    <a:gd name="connsiteY1" fmla="*/ 86506 h 2498040"/>
                    <a:gd name="connsiteX2" fmla="*/ 474724 w 1347431"/>
                    <a:gd name="connsiteY2" fmla="*/ 0 h 2498040"/>
                    <a:gd name="connsiteX3" fmla="*/ 710617 w 1347431"/>
                    <a:gd name="connsiteY3" fmla="*/ 122428 h 2498040"/>
                    <a:gd name="connsiteX4" fmla="*/ 834715 w 1347431"/>
                    <a:gd name="connsiteY4" fmla="*/ 168149 h 2498040"/>
                    <a:gd name="connsiteX5" fmla="*/ 1046985 w 1347431"/>
                    <a:gd name="connsiteY5" fmla="*/ 259589 h 2498040"/>
                    <a:gd name="connsiteX6" fmla="*/ 1151489 w 1347431"/>
                    <a:gd name="connsiteY6" fmla="*/ 47317 h 2498040"/>
                    <a:gd name="connsiteX7" fmla="*/ 1298446 w 1347431"/>
                    <a:gd name="connsiteY7" fmla="*/ 37520 h 2498040"/>
                    <a:gd name="connsiteX8" fmla="*/ 1347431 w 1347431"/>
                    <a:gd name="connsiteY8" fmla="*/ 75619 h 2498040"/>
                    <a:gd name="connsiteX9" fmla="*/ 1285384 w 1347431"/>
                    <a:gd name="connsiteY9" fmla="*/ 230196 h 2498040"/>
                    <a:gd name="connsiteX10" fmla="*/ 1220069 w 1347431"/>
                    <a:gd name="connsiteY10" fmla="*/ 458797 h 2498040"/>
                    <a:gd name="connsiteX11" fmla="*/ 849375 w 1347431"/>
                    <a:gd name="connsiteY11" fmla="*/ 459631 h 2498040"/>
                    <a:gd name="connsiteX12" fmla="*/ 811429 w 1347431"/>
                    <a:gd name="connsiteY12" fmla="*/ 862384 h 2498040"/>
                    <a:gd name="connsiteX13" fmla="*/ 881138 w 1347431"/>
                    <a:gd name="connsiteY13" fmla="*/ 1120711 h 2498040"/>
                    <a:gd name="connsiteX14" fmla="*/ 1086160 w 1347431"/>
                    <a:gd name="connsiteY14" fmla="*/ 2281139 h 2498040"/>
                    <a:gd name="connsiteX15" fmla="*/ 1306367 w 1347431"/>
                    <a:gd name="connsiteY15" fmla="*/ 2477326 h 2498040"/>
                    <a:gd name="connsiteX16" fmla="*/ 1114863 w 1347431"/>
                    <a:gd name="connsiteY16" fmla="*/ 2490260 h 2498040"/>
                    <a:gd name="connsiteX17" fmla="*/ 975448 w 1347431"/>
                    <a:gd name="connsiteY17" fmla="*/ 2490261 h 2498040"/>
                    <a:gd name="connsiteX18" fmla="*/ 881138 w 1347431"/>
                    <a:gd name="connsiteY18" fmla="*/ 2482060 h 2498040"/>
                    <a:gd name="connsiteX19" fmla="*/ 852435 w 1347431"/>
                    <a:gd name="connsiteY19" fmla="*/ 2395951 h 2498040"/>
                    <a:gd name="connsiteX20" fmla="*/ 811431 w 1347431"/>
                    <a:gd name="connsiteY20" fmla="*/ 2346746 h 2498040"/>
                    <a:gd name="connsiteX21" fmla="*/ 606408 w 1347431"/>
                    <a:gd name="connsiteY21" fmla="*/ 1346236 h 2498040"/>
                    <a:gd name="connsiteX22" fmla="*/ 438290 w 1347431"/>
                    <a:gd name="connsiteY22" fmla="*/ 2359047 h 2498040"/>
                    <a:gd name="connsiteX23" fmla="*/ 372683 w 1347431"/>
                    <a:gd name="connsiteY23" fmla="*/ 2441056 h 2498040"/>
                    <a:gd name="connsiteX24" fmla="*/ 152775 w 1347431"/>
                    <a:gd name="connsiteY24" fmla="*/ 2419919 h 2498040"/>
                    <a:gd name="connsiteX25" fmla="*/ 134857 w 1347431"/>
                    <a:gd name="connsiteY25" fmla="*/ 2350846 h 2498040"/>
                    <a:gd name="connsiteX26" fmla="*/ 229166 w 1347431"/>
                    <a:gd name="connsiteY26" fmla="*/ 1547158 h 2498040"/>
                    <a:gd name="connsiteX27" fmla="*/ 294774 w 1347431"/>
                    <a:gd name="connsiteY27" fmla="*/ 1182219 h 2498040"/>
                    <a:gd name="connsiteX28" fmla="*/ 257871 w 1347431"/>
                    <a:gd name="connsiteY28" fmla="*/ 1014100 h 2498040"/>
                    <a:gd name="connsiteX29" fmla="*/ 302974 w 1347431"/>
                    <a:gd name="connsiteY29" fmla="*/ 608156 h 2498040"/>
                    <a:gd name="connsiteX30" fmla="*/ 208665 w 1347431"/>
                    <a:gd name="connsiteY30" fmla="*/ 755772 h 2498040"/>
                    <a:gd name="connsiteX31" fmla="*/ 204564 w 1347431"/>
                    <a:gd name="connsiteY31" fmla="*/ 1014101 h 2498040"/>
                    <a:gd name="connsiteX32" fmla="*/ 15020 w 1347431"/>
                    <a:gd name="connsiteY32" fmla="*/ 1023766 h 2498040"/>
                    <a:gd name="connsiteX33" fmla="*/ 173951 w 1347431"/>
                    <a:gd name="connsiteY33" fmla="*/ 199717 h 2498040"/>
                    <a:gd name="connsiteX0" fmla="*/ 173951 w 1347431"/>
                    <a:gd name="connsiteY0" fmla="*/ 199717 h 2498040"/>
                    <a:gd name="connsiteX1" fmla="*/ 263215 w 1347431"/>
                    <a:gd name="connsiteY1" fmla="*/ 86506 h 2498040"/>
                    <a:gd name="connsiteX2" fmla="*/ 474724 w 1347431"/>
                    <a:gd name="connsiteY2" fmla="*/ 0 h 2498040"/>
                    <a:gd name="connsiteX3" fmla="*/ 710617 w 1347431"/>
                    <a:gd name="connsiteY3" fmla="*/ 122428 h 2498040"/>
                    <a:gd name="connsiteX4" fmla="*/ 834715 w 1347431"/>
                    <a:gd name="connsiteY4" fmla="*/ 168149 h 2498040"/>
                    <a:gd name="connsiteX5" fmla="*/ 1046985 w 1347431"/>
                    <a:gd name="connsiteY5" fmla="*/ 259589 h 2498040"/>
                    <a:gd name="connsiteX6" fmla="*/ 1151489 w 1347431"/>
                    <a:gd name="connsiteY6" fmla="*/ 47317 h 2498040"/>
                    <a:gd name="connsiteX7" fmla="*/ 1298446 w 1347431"/>
                    <a:gd name="connsiteY7" fmla="*/ 37520 h 2498040"/>
                    <a:gd name="connsiteX8" fmla="*/ 1347431 w 1347431"/>
                    <a:gd name="connsiteY8" fmla="*/ 75619 h 2498040"/>
                    <a:gd name="connsiteX9" fmla="*/ 1285384 w 1347431"/>
                    <a:gd name="connsiteY9" fmla="*/ 230196 h 2498040"/>
                    <a:gd name="connsiteX10" fmla="*/ 1220069 w 1347431"/>
                    <a:gd name="connsiteY10" fmla="*/ 458797 h 2498040"/>
                    <a:gd name="connsiteX11" fmla="*/ 849375 w 1347431"/>
                    <a:gd name="connsiteY11" fmla="*/ 459631 h 2498040"/>
                    <a:gd name="connsiteX12" fmla="*/ 811429 w 1347431"/>
                    <a:gd name="connsiteY12" fmla="*/ 862384 h 2498040"/>
                    <a:gd name="connsiteX13" fmla="*/ 881138 w 1347431"/>
                    <a:gd name="connsiteY13" fmla="*/ 1120711 h 2498040"/>
                    <a:gd name="connsiteX14" fmla="*/ 1086160 w 1347431"/>
                    <a:gd name="connsiteY14" fmla="*/ 2281139 h 2498040"/>
                    <a:gd name="connsiteX15" fmla="*/ 1225576 w 1347431"/>
                    <a:gd name="connsiteY15" fmla="*/ 2400051 h 2498040"/>
                    <a:gd name="connsiteX16" fmla="*/ 1306367 w 1347431"/>
                    <a:gd name="connsiteY16" fmla="*/ 2477326 h 2498040"/>
                    <a:gd name="connsiteX17" fmla="*/ 1114863 w 1347431"/>
                    <a:gd name="connsiteY17" fmla="*/ 2490260 h 2498040"/>
                    <a:gd name="connsiteX18" fmla="*/ 975448 w 1347431"/>
                    <a:gd name="connsiteY18" fmla="*/ 2490261 h 2498040"/>
                    <a:gd name="connsiteX19" fmla="*/ 881138 w 1347431"/>
                    <a:gd name="connsiteY19" fmla="*/ 2482060 h 2498040"/>
                    <a:gd name="connsiteX20" fmla="*/ 852435 w 1347431"/>
                    <a:gd name="connsiteY20" fmla="*/ 2395951 h 2498040"/>
                    <a:gd name="connsiteX21" fmla="*/ 811431 w 1347431"/>
                    <a:gd name="connsiteY21" fmla="*/ 2346746 h 2498040"/>
                    <a:gd name="connsiteX22" fmla="*/ 606408 w 1347431"/>
                    <a:gd name="connsiteY22" fmla="*/ 1346236 h 2498040"/>
                    <a:gd name="connsiteX23" fmla="*/ 438290 w 1347431"/>
                    <a:gd name="connsiteY23" fmla="*/ 2359047 h 2498040"/>
                    <a:gd name="connsiteX24" fmla="*/ 372683 w 1347431"/>
                    <a:gd name="connsiteY24" fmla="*/ 2441056 h 2498040"/>
                    <a:gd name="connsiteX25" fmla="*/ 152775 w 1347431"/>
                    <a:gd name="connsiteY25" fmla="*/ 2419919 h 2498040"/>
                    <a:gd name="connsiteX26" fmla="*/ 134857 w 1347431"/>
                    <a:gd name="connsiteY26" fmla="*/ 2350846 h 2498040"/>
                    <a:gd name="connsiteX27" fmla="*/ 229166 w 1347431"/>
                    <a:gd name="connsiteY27" fmla="*/ 1547158 h 2498040"/>
                    <a:gd name="connsiteX28" fmla="*/ 294774 w 1347431"/>
                    <a:gd name="connsiteY28" fmla="*/ 1182219 h 2498040"/>
                    <a:gd name="connsiteX29" fmla="*/ 257871 w 1347431"/>
                    <a:gd name="connsiteY29" fmla="*/ 1014100 h 2498040"/>
                    <a:gd name="connsiteX30" fmla="*/ 302974 w 1347431"/>
                    <a:gd name="connsiteY30" fmla="*/ 608156 h 2498040"/>
                    <a:gd name="connsiteX31" fmla="*/ 208665 w 1347431"/>
                    <a:gd name="connsiteY31" fmla="*/ 755772 h 2498040"/>
                    <a:gd name="connsiteX32" fmla="*/ 204564 w 1347431"/>
                    <a:gd name="connsiteY32" fmla="*/ 1014101 h 2498040"/>
                    <a:gd name="connsiteX33" fmla="*/ 15020 w 1347431"/>
                    <a:gd name="connsiteY33" fmla="*/ 1023766 h 2498040"/>
                    <a:gd name="connsiteX34" fmla="*/ 173951 w 1347431"/>
                    <a:gd name="connsiteY34" fmla="*/ 199717 h 2498040"/>
                    <a:gd name="connsiteX0" fmla="*/ 173951 w 1347431"/>
                    <a:gd name="connsiteY0" fmla="*/ 199717 h 2498040"/>
                    <a:gd name="connsiteX1" fmla="*/ 263215 w 1347431"/>
                    <a:gd name="connsiteY1" fmla="*/ 86506 h 2498040"/>
                    <a:gd name="connsiteX2" fmla="*/ 474724 w 1347431"/>
                    <a:gd name="connsiteY2" fmla="*/ 0 h 2498040"/>
                    <a:gd name="connsiteX3" fmla="*/ 710617 w 1347431"/>
                    <a:gd name="connsiteY3" fmla="*/ 122428 h 2498040"/>
                    <a:gd name="connsiteX4" fmla="*/ 834715 w 1347431"/>
                    <a:gd name="connsiteY4" fmla="*/ 168149 h 2498040"/>
                    <a:gd name="connsiteX5" fmla="*/ 1046985 w 1347431"/>
                    <a:gd name="connsiteY5" fmla="*/ 259589 h 2498040"/>
                    <a:gd name="connsiteX6" fmla="*/ 1151489 w 1347431"/>
                    <a:gd name="connsiteY6" fmla="*/ 47317 h 2498040"/>
                    <a:gd name="connsiteX7" fmla="*/ 1298446 w 1347431"/>
                    <a:gd name="connsiteY7" fmla="*/ 37520 h 2498040"/>
                    <a:gd name="connsiteX8" fmla="*/ 1347431 w 1347431"/>
                    <a:gd name="connsiteY8" fmla="*/ 75619 h 2498040"/>
                    <a:gd name="connsiteX9" fmla="*/ 1285384 w 1347431"/>
                    <a:gd name="connsiteY9" fmla="*/ 230196 h 2498040"/>
                    <a:gd name="connsiteX10" fmla="*/ 1220069 w 1347431"/>
                    <a:gd name="connsiteY10" fmla="*/ 458797 h 2498040"/>
                    <a:gd name="connsiteX11" fmla="*/ 849375 w 1347431"/>
                    <a:gd name="connsiteY11" fmla="*/ 459631 h 2498040"/>
                    <a:gd name="connsiteX12" fmla="*/ 811429 w 1347431"/>
                    <a:gd name="connsiteY12" fmla="*/ 862384 h 2498040"/>
                    <a:gd name="connsiteX13" fmla="*/ 881138 w 1347431"/>
                    <a:gd name="connsiteY13" fmla="*/ 1120711 h 2498040"/>
                    <a:gd name="connsiteX14" fmla="*/ 1086160 w 1347431"/>
                    <a:gd name="connsiteY14" fmla="*/ 2281139 h 2498040"/>
                    <a:gd name="connsiteX15" fmla="*/ 1340389 w 1347431"/>
                    <a:gd name="connsiteY15" fmla="*/ 2420554 h 2498040"/>
                    <a:gd name="connsiteX16" fmla="*/ 1306367 w 1347431"/>
                    <a:gd name="connsiteY16" fmla="*/ 2477326 h 2498040"/>
                    <a:gd name="connsiteX17" fmla="*/ 1114863 w 1347431"/>
                    <a:gd name="connsiteY17" fmla="*/ 2490260 h 2498040"/>
                    <a:gd name="connsiteX18" fmla="*/ 975448 w 1347431"/>
                    <a:gd name="connsiteY18" fmla="*/ 2490261 h 2498040"/>
                    <a:gd name="connsiteX19" fmla="*/ 881138 w 1347431"/>
                    <a:gd name="connsiteY19" fmla="*/ 2482060 h 2498040"/>
                    <a:gd name="connsiteX20" fmla="*/ 852435 w 1347431"/>
                    <a:gd name="connsiteY20" fmla="*/ 2395951 h 2498040"/>
                    <a:gd name="connsiteX21" fmla="*/ 811431 w 1347431"/>
                    <a:gd name="connsiteY21" fmla="*/ 2346746 h 2498040"/>
                    <a:gd name="connsiteX22" fmla="*/ 606408 w 1347431"/>
                    <a:gd name="connsiteY22" fmla="*/ 1346236 h 2498040"/>
                    <a:gd name="connsiteX23" fmla="*/ 438290 w 1347431"/>
                    <a:gd name="connsiteY23" fmla="*/ 2359047 h 2498040"/>
                    <a:gd name="connsiteX24" fmla="*/ 372683 w 1347431"/>
                    <a:gd name="connsiteY24" fmla="*/ 2441056 h 2498040"/>
                    <a:gd name="connsiteX25" fmla="*/ 152775 w 1347431"/>
                    <a:gd name="connsiteY25" fmla="*/ 2419919 h 2498040"/>
                    <a:gd name="connsiteX26" fmla="*/ 134857 w 1347431"/>
                    <a:gd name="connsiteY26" fmla="*/ 2350846 h 2498040"/>
                    <a:gd name="connsiteX27" fmla="*/ 229166 w 1347431"/>
                    <a:gd name="connsiteY27" fmla="*/ 1547158 h 2498040"/>
                    <a:gd name="connsiteX28" fmla="*/ 294774 w 1347431"/>
                    <a:gd name="connsiteY28" fmla="*/ 1182219 h 2498040"/>
                    <a:gd name="connsiteX29" fmla="*/ 257871 w 1347431"/>
                    <a:gd name="connsiteY29" fmla="*/ 1014100 h 2498040"/>
                    <a:gd name="connsiteX30" fmla="*/ 302974 w 1347431"/>
                    <a:gd name="connsiteY30" fmla="*/ 608156 h 2498040"/>
                    <a:gd name="connsiteX31" fmla="*/ 208665 w 1347431"/>
                    <a:gd name="connsiteY31" fmla="*/ 755772 h 2498040"/>
                    <a:gd name="connsiteX32" fmla="*/ 204564 w 1347431"/>
                    <a:gd name="connsiteY32" fmla="*/ 1014101 h 2498040"/>
                    <a:gd name="connsiteX33" fmla="*/ 15020 w 1347431"/>
                    <a:gd name="connsiteY33" fmla="*/ 1023766 h 2498040"/>
                    <a:gd name="connsiteX34" fmla="*/ 173951 w 1347431"/>
                    <a:gd name="connsiteY34" fmla="*/ 199717 h 2498040"/>
                    <a:gd name="connsiteX0" fmla="*/ 173951 w 1347431"/>
                    <a:gd name="connsiteY0" fmla="*/ 199717 h 2498040"/>
                    <a:gd name="connsiteX1" fmla="*/ 263215 w 1347431"/>
                    <a:gd name="connsiteY1" fmla="*/ 86506 h 2498040"/>
                    <a:gd name="connsiteX2" fmla="*/ 474724 w 1347431"/>
                    <a:gd name="connsiteY2" fmla="*/ 0 h 2498040"/>
                    <a:gd name="connsiteX3" fmla="*/ 710617 w 1347431"/>
                    <a:gd name="connsiteY3" fmla="*/ 122428 h 2498040"/>
                    <a:gd name="connsiteX4" fmla="*/ 834715 w 1347431"/>
                    <a:gd name="connsiteY4" fmla="*/ 168149 h 2498040"/>
                    <a:gd name="connsiteX5" fmla="*/ 1046985 w 1347431"/>
                    <a:gd name="connsiteY5" fmla="*/ 259589 h 2498040"/>
                    <a:gd name="connsiteX6" fmla="*/ 1151489 w 1347431"/>
                    <a:gd name="connsiteY6" fmla="*/ 47317 h 2498040"/>
                    <a:gd name="connsiteX7" fmla="*/ 1298446 w 1347431"/>
                    <a:gd name="connsiteY7" fmla="*/ 37520 h 2498040"/>
                    <a:gd name="connsiteX8" fmla="*/ 1347431 w 1347431"/>
                    <a:gd name="connsiteY8" fmla="*/ 75619 h 2498040"/>
                    <a:gd name="connsiteX9" fmla="*/ 1285384 w 1347431"/>
                    <a:gd name="connsiteY9" fmla="*/ 230196 h 2498040"/>
                    <a:gd name="connsiteX10" fmla="*/ 1220069 w 1347431"/>
                    <a:gd name="connsiteY10" fmla="*/ 458797 h 2498040"/>
                    <a:gd name="connsiteX11" fmla="*/ 849375 w 1347431"/>
                    <a:gd name="connsiteY11" fmla="*/ 459631 h 2498040"/>
                    <a:gd name="connsiteX12" fmla="*/ 811429 w 1347431"/>
                    <a:gd name="connsiteY12" fmla="*/ 862384 h 2498040"/>
                    <a:gd name="connsiteX13" fmla="*/ 881138 w 1347431"/>
                    <a:gd name="connsiteY13" fmla="*/ 1120711 h 2498040"/>
                    <a:gd name="connsiteX14" fmla="*/ 1086160 w 1347431"/>
                    <a:gd name="connsiteY14" fmla="*/ 2281139 h 2498040"/>
                    <a:gd name="connsiteX15" fmla="*/ 1139466 w 1347431"/>
                    <a:gd name="connsiteY15" fmla="*/ 2309841 h 2498040"/>
                    <a:gd name="connsiteX16" fmla="*/ 1340389 w 1347431"/>
                    <a:gd name="connsiteY16" fmla="*/ 2420554 h 2498040"/>
                    <a:gd name="connsiteX17" fmla="*/ 1306367 w 1347431"/>
                    <a:gd name="connsiteY17" fmla="*/ 2477326 h 2498040"/>
                    <a:gd name="connsiteX18" fmla="*/ 1114863 w 1347431"/>
                    <a:gd name="connsiteY18" fmla="*/ 2490260 h 2498040"/>
                    <a:gd name="connsiteX19" fmla="*/ 975448 w 1347431"/>
                    <a:gd name="connsiteY19" fmla="*/ 2490261 h 2498040"/>
                    <a:gd name="connsiteX20" fmla="*/ 881138 w 1347431"/>
                    <a:gd name="connsiteY20" fmla="*/ 2482060 h 2498040"/>
                    <a:gd name="connsiteX21" fmla="*/ 852435 w 1347431"/>
                    <a:gd name="connsiteY21" fmla="*/ 2395951 h 2498040"/>
                    <a:gd name="connsiteX22" fmla="*/ 811431 w 1347431"/>
                    <a:gd name="connsiteY22" fmla="*/ 2346746 h 2498040"/>
                    <a:gd name="connsiteX23" fmla="*/ 606408 w 1347431"/>
                    <a:gd name="connsiteY23" fmla="*/ 1346236 h 2498040"/>
                    <a:gd name="connsiteX24" fmla="*/ 438290 w 1347431"/>
                    <a:gd name="connsiteY24" fmla="*/ 2359047 h 2498040"/>
                    <a:gd name="connsiteX25" fmla="*/ 372683 w 1347431"/>
                    <a:gd name="connsiteY25" fmla="*/ 2441056 h 2498040"/>
                    <a:gd name="connsiteX26" fmla="*/ 152775 w 1347431"/>
                    <a:gd name="connsiteY26" fmla="*/ 2419919 h 2498040"/>
                    <a:gd name="connsiteX27" fmla="*/ 134857 w 1347431"/>
                    <a:gd name="connsiteY27" fmla="*/ 2350846 h 2498040"/>
                    <a:gd name="connsiteX28" fmla="*/ 229166 w 1347431"/>
                    <a:gd name="connsiteY28" fmla="*/ 1547158 h 2498040"/>
                    <a:gd name="connsiteX29" fmla="*/ 294774 w 1347431"/>
                    <a:gd name="connsiteY29" fmla="*/ 1182219 h 2498040"/>
                    <a:gd name="connsiteX30" fmla="*/ 257871 w 1347431"/>
                    <a:gd name="connsiteY30" fmla="*/ 1014100 h 2498040"/>
                    <a:gd name="connsiteX31" fmla="*/ 302974 w 1347431"/>
                    <a:gd name="connsiteY31" fmla="*/ 608156 h 2498040"/>
                    <a:gd name="connsiteX32" fmla="*/ 208665 w 1347431"/>
                    <a:gd name="connsiteY32" fmla="*/ 755772 h 2498040"/>
                    <a:gd name="connsiteX33" fmla="*/ 204564 w 1347431"/>
                    <a:gd name="connsiteY33" fmla="*/ 1014101 h 2498040"/>
                    <a:gd name="connsiteX34" fmla="*/ 15020 w 1347431"/>
                    <a:gd name="connsiteY34" fmla="*/ 1023766 h 2498040"/>
                    <a:gd name="connsiteX35" fmla="*/ 173951 w 1347431"/>
                    <a:gd name="connsiteY35" fmla="*/ 199717 h 2498040"/>
                    <a:gd name="connsiteX0" fmla="*/ 173951 w 1347431"/>
                    <a:gd name="connsiteY0" fmla="*/ 199717 h 2498040"/>
                    <a:gd name="connsiteX1" fmla="*/ 263215 w 1347431"/>
                    <a:gd name="connsiteY1" fmla="*/ 86506 h 2498040"/>
                    <a:gd name="connsiteX2" fmla="*/ 474724 w 1347431"/>
                    <a:gd name="connsiteY2" fmla="*/ 0 h 2498040"/>
                    <a:gd name="connsiteX3" fmla="*/ 710617 w 1347431"/>
                    <a:gd name="connsiteY3" fmla="*/ 122428 h 2498040"/>
                    <a:gd name="connsiteX4" fmla="*/ 834715 w 1347431"/>
                    <a:gd name="connsiteY4" fmla="*/ 168149 h 2498040"/>
                    <a:gd name="connsiteX5" fmla="*/ 1046985 w 1347431"/>
                    <a:gd name="connsiteY5" fmla="*/ 259589 h 2498040"/>
                    <a:gd name="connsiteX6" fmla="*/ 1151489 w 1347431"/>
                    <a:gd name="connsiteY6" fmla="*/ 47317 h 2498040"/>
                    <a:gd name="connsiteX7" fmla="*/ 1298446 w 1347431"/>
                    <a:gd name="connsiteY7" fmla="*/ 37520 h 2498040"/>
                    <a:gd name="connsiteX8" fmla="*/ 1347431 w 1347431"/>
                    <a:gd name="connsiteY8" fmla="*/ 75619 h 2498040"/>
                    <a:gd name="connsiteX9" fmla="*/ 1285384 w 1347431"/>
                    <a:gd name="connsiteY9" fmla="*/ 230196 h 2498040"/>
                    <a:gd name="connsiteX10" fmla="*/ 1220069 w 1347431"/>
                    <a:gd name="connsiteY10" fmla="*/ 458797 h 2498040"/>
                    <a:gd name="connsiteX11" fmla="*/ 849375 w 1347431"/>
                    <a:gd name="connsiteY11" fmla="*/ 459631 h 2498040"/>
                    <a:gd name="connsiteX12" fmla="*/ 811429 w 1347431"/>
                    <a:gd name="connsiteY12" fmla="*/ 862384 h 2498040"/>
                    <a:gd name="connsiteX13" fmla="*/ 881138 w 1347431"/>
                    <a:gd name="connsiteY13" fmla="*/ 1120711 h 2498040"/>
                    <a:gd name="connsiteX14" fmla="*/ 1086160 w 1347431"/>
                    <a:gd name="connsiteY14" fmla="*/ 2281139 h 2498040"/>
                    <a:gd name="connsiteX15" fmla="*/ 1086160 w 1347431"/>
                    <a:gd name="connsiteY15" fmla="*/ 2334444 h 2498040"/>
                    <a:gd name="connsiteX16" fmla="*/ 1340389 w 1347431"/>
                    <a:gd name="connsiteY16" fmla="*/ 2420554 h 2498040"/>
                    <a:gd name="connsiteX17" fmla="*/ 1306367 w 1347431"/>
                    <a:gd name="connsiteY17" fmla="*/ 2477326 h 2498040"/>
                    <a:gd name="connsiteX18" fmla="*/ 1114863 w 1347431"/>
                    <a:gd name="connsiteY18" fmla="*/ 2490260 h 2498040"/>
                    <a:gd name="connsiteX19" fmla="*/ 975448 w 1347431"/>
                    <a:gd name="connsiteY19" fmla="*/ 2490261 h 2498040"/>
                    <a:gd name="connsiteX20" fmla="*/ 881138 w 1347431"/>
                    <a:gd name="connsiteY20" fmla="*/ 2482060 h 2498040"/>
                    <a:gd name="connsiteX21" fmla="*/ 852435 w 1347431"/>
                    <a:gd name="connsiteY21" fmla="*/ 2395951 h 2498040"/>
                    <a:gd name="connsiteX22" fmla="*/ 811431 w 1347431"/>
                    <a:gd name="connsiteY22" fmla="*/ 2346746 h 2498040"/>
                    <a:gd name="connsiteX23" fmla="*/ 606408 w 1347431"/>
                    <a:gd name="connsiteY23" fmla="*/ 1346236 h 2498040"/>
                    <a:gd name="connsiteX24" fmla="*/ 438290 w 1347431"/>
                    <a:gd name="connsiteY24" fmla="*/ 2359047 h 2498040"/>
                    <a:gd name="connsiteX25" fmla="*/ 372683 w 1347431"/>
                    <a:gd name="connsiteY25" fmla="*/ 2441056 h 2498040"/>
                    <a:gd name="connsiteX26" fmla="*/ 152775 w 1347431"/>
                    <a:gd name="connsiteY26" fmla="*/ 2419919 h 2498040"/>
                    <a:gd name="connsiteX27" fmla="*/ 134857 w 1347431"/>
                    <a:gd name="connsiteY27" fmla="*/ 2350846 h 2498040"/>
                    <a:gd name="connsiteX28" fmla="*/ 229166 w 1347431"/>
                    <a:gd name="connsiteY28" fmla="*/ 1547158 h 2498040"/>
                    <a:gd name="connsiteX29" fmla="*/ 294774 w 1347431"/>
                    <a:gd name="connsiteY29" fmla="*/ 1182219 h 2498040"/>
                    <a:gd name="connsiteX30" fmla="*/ 257871 w 1347431"/>
                    <a:gd name="connsiteY30" fmla="*/ 1014100 h 2498040"/>
                    <a:gd name="connsiteX31" fmla="*/ 302974 w 1347431"/>
                    <a:gd name="connsiteY31" fmla="*/ 608156 h 2498040"/>
                    <a:gd name="connsiteX32" fmla="*/ 208665 w 1347431"/>
                    <a:gd name="connsiteY32" fmla="*/ 755772 h 2498040"/>
                    <a:gd name="connsiteX33" fmla="*/ 204564 w 1347431"/>
                    <a:gd name="connsiteY33" fmla="*/ 1014101 h 2498040"/>
                    <a:gd name="connsiteX34" fmla="*/ 15020 w 1347431"/>
                    <a:gd name="connsiteY34" fmla="*/ 1023766 h 2498040"/>
                    <a:gd name="connsiteX35" fmla="*/ 173951 w 1347431"/>
                    <a:gd name="connsiteY35" fmla="*/ 199717 h 2498040"/>
                    <a:gd name="connsiteX0" fmla="*/ 173951 w 1347431"/>
                    <a:gd name="connsiteY0" fmla="*/ 199717 h 2498040"/>
                    <a:gd name="connsiteX1" fmla="*/ 263215 w 1347431"/>
                    <a:gd name="connsiteY1" fmla="*/ 86506 h 2498040"/>
                    <a:gd name="connsiteX2" fmla="*/ 474724 w 1347431"/>
                    <a:gd name="connsiteY2" fmla="*/ 0 h 2498040"/>
                    <a:gd name="connsiteX3" fmla="*/ 710617 w 1347431"/>
                    <a:gd name="connsiteY3" fmla="*/ 122428 h 2498040"/>
                    <a:gd name="connsiteX4" fmla="*/ 834715 w 1347431"/>
                    <a:gd name="connsiteY4" fmla="*/ 168149 h 2498040"/>
                    <a:gd name="connsiteX5" fmla="*/ 1046985 w 1347431"/>
                    <a:gd name="connsiteY5" fmla="*/ 259589 h 2498040"/>
                    <a:gd name="connsiteX6" fmla="*/ 1151489 w 1347431"/>
                    <a:gd name="connsiteY6" fmla="*/ 47317 h 2498040"/>
                    <a:gd name="connsiteX7" fmla="*/ 1298446 w 1347431"/>
                    <a:gd name="connsiteY7" fmla="*/ 37520 h 2498040"/>
                    <a:gd name="connsiteX8" fmla="*/ 1347431 w 1347431"/>
                    <a:gd name="connsiteY8" fmla="*/ 75619 h 2498040"/>
                    <a:gd name="connsiteX9" fmla="*/ 1285384 w 1347431"/>
                    <a:gd name="connsiteY9" fmla="*/ 230196 h 2498040"/>
                    <a:gd name="connsiteX10" fmla="*/ 1220069 w 1347431"/>
                    <a:gd name="connsiteY10" fmla="*/ 458797 h 2498040"/>
                    <a:gd name="connsiteX11" fmla="*/ 849375 w 1347431"/>
                    <a:gd name="connsiteY11" fmla="*/ 459631 h 2498040"/>
                    <a:gd name="connsiteX12" fmla="*/ 811429 w 1347431"/>
                    <a:gd name="connsiteY12" fmla="*/ 862384 h 2498040"/>
                    <a:gd name="connsiteX13" fmla="*/ 881138 w 1347431"/>
                    <a:gd name="connsiteY13" fmla="*/ 1120711 h 2498040"/>
                    <a:gd name="connsiteX14" fmla="*/ 1086160 w 1347431"/>
                    <a:gd name="connsiteY14" fmla="*/ 2281139 h 2498040"/>
                    <a:gd name="connsiteX15" fmla="*/ 1086160 w 1347431"/>
                    <a:gd name="connsiteY15" fmla="*/ 2334444 h 2498040"/>
                    <a:gd name="connsiteX16" fmla="*/ 1340389 w 1347431"/>
                    <a:gd name="connsiteY16" fmla="*/ 2420554 h 2498040"/>
                    <a:gd name="connsiteX17" fmla="*/ 1306367 w 1347431"/>
                    <a:gd name="connsiteY17" fmla="*/ 2477326 h 2498040"/>
                    <a:gd name="connsiteX18" fmla="*/ 1114863 w 1347431"/>
                    <a:gd name="connsiteY18" fmla="*/ 2490260 h 2498040"/>
                    <a:gd name="connsiteX19" fmla="*/ 975448 w 1347431"/>
                    <a:gd name="connsiteY19" fmla="*/ 2490261 h 2498040"/>
                    <a:gd name="connsiteX20" fmla="*/ 881138 w 1347431"/>
                    <a:gd name="connsiteY20" fmla="*/ 2482060 h 2498040"/>
                    <a:gd name="connsiteX21" fmla="*/ 852435 w 1347431"/>
                    <a:gd name="connsiteY21" fmla="*/ 2395951 h 2498040"/>
                    <a:gd name="connsiteX22" fmla="*/ 811431 w 1347431"/>
                    <a:gd name="connsiteY22" fmla="*/ 2346746 h 2498040"/>
                    <a:gd name="connsiteX23" fmla="*/ 606408 w 1347431"/>
                    <a:gd name="connsiteY23" fmla="*/ 1346236 h 2498040"/>
                    <a:gd name="connsiteX24" fmla="*/ 438290 w 1347431"/>
                    <a:gd name="connsiteY24" fmla="*/ 2359047 h 2498040"/>
                    <a:gd name="connsiteX25" fmla="*/ 372683 w 1347431"/>
                    <a:gd name="connsiteY25" fmla="*/ 2441056 h 2498040"/>
                    <a:gd name="connsiteX26" fmla="*/ 152775 w 1347431"/>
                    <a:gd name="connsiteY26" fmla="*/ 2419919 h 2498040"/>
                    <a:gd name="connsiteX27" fmla="*/ 134857 w 1347431"/>
                    <a:gd name="connsiteY27" fmla="*/ 2350846 h 2498040"/>
                    <a:gd name="connsiteX28" fmla="*/ 229166 w 1347431"/>
                    <a:gd name="connsiteY28" fmla="*/ 1547158 h 2498040"/>
                    <a:gd name="connsiteX29" fmla="*/ 294774 w 1347431"/>
                    <a:gd name="connsiteY29" fmla="*/ 1182219 h 2498040"/>
                    <a:gd name="connsiteX30" fmla="*/ 257871 w 1347431"/>
                    <a:gd name="connsiteY30" fmla="*/ 1014100 h 2498040"/>
                    <a:gd name="connsiteX31" fmla="*/ 302974 w 1347431"/>
                    <a:gd name="connsiteY31" fmla="*/ 608156 h 2498040"/>
                    <a:gd name="connsiteX32" fmla="*/ 208665 w 1347431"/>
                    <a:gd name="connsiteY32" fmla="*/ 755772 h 2498040"/>
                    <a:gd name="connsiteX33" fmla="*/ 204564 w 1347431"/>
                    <a:gd name="connsiteY33" fmla="*/ 1014101 h 2498040"/>
                    <a:gd name="connsiteX34" fmla="*/ 15020 w 1347431"/>
                    <a:gd name="connsiteY34" fmla="*/ 1023766 h 2498040"/>
                    <a:gd name="connsiteX35" fmla="*/ 173951 w 1347431"/>
                    <a:gd name="connsiteY35" fmla="*/ 199717 h 2498040"/>
                    <a:gd name="connsiteX0" fmla="*/ 173951 w 1347431"/>
                    <a:gd name="connsiteY0" fmla="*/ 199717 h 2498040"/>
                    <a:gd name="connsiteX1" fmla="*/ 263215 w 1347431"/>
                    <a:gd name="connsiteY1" fmla="*/ 86506 h 2498040"/>
                    <a:gd name="connsiteX2" fmla="*/ 474724 w 1347431"/>
                    <a:gd name="connsiteY2" fmla="*/ 0 h 2498040"/>
                    <a:gd name="connsiteX3" fmla="*/ 710617 w 1347431"/>
                    <a:gd name="connsiteY3" fmla="*/ 122428 h 2498040"/>
                    <a:gd name="connsiteX4" fmla="*/ 834715 w 1347431"/>
                    <a:gd name="connsiteY4" fmla="*/ 168149 h 2498040"/>
                    <a:gd name="connsiteX5" fmla="*/ 1046985 w 1347431"/>
                    <a:gd name="connsiteY5" fmla="*/ 259589 h 2498040"/>
                    <a:gd name="connsiteX6" fmla="*/ 1151489 w 1347431"/>
                    <a:gd name="connsiteY6" fmla="*/ 47317 h 2498040"/>
                    <a:gd name="connsiteX7" fmla="*/ 1298446 w 1347431"/>
                    <a:gd name="connsiteY7" fmla="*/ 37520 h 2498040"/>
                    <a:gd name="connsiteX8" fmla="*/ 1347431 w 1347431"/>
                    <a:gd name="connsiteY8" fmla="*/ 75619 h 2498040"/>
                    <a:gd name="connsiteX9" fmla="*/ 1285384 w 1347431"/>
                    <a:gd name="connsiteY9" fmla="*/ 230196 h 2498040"/>
                    <a:gd name="connsiteX10" fmla="*/ 1220069 w 1347431"/>
                    <a:gd name="connsiteY10" fmla="*/ 458797 h 2498040"/>
                    <a:gd name="connsiteX11" fmla="*/ 849375 w 1347431"/>
                    <a:gd name="connsiteY11" fmla="*/ 459631 h 2498040"/>
                    <a:gd name="connsiteX12" fmla="*/ 811429 w 1347431"/>
                    <a:gd name="connsiteY12" fmla="*/ 862384 h 2498040"/>
                    <a:gd name="connsiteX13" fmla="*/ 881138 w 1347431"/>
                    <a:gd name="connsiteY13" fmla="*/ 1120711 h 2498040"/>
                    <a:gd name="connsiteX14" fmla="*/ 1086160 w 1347431"/>
                    <a:gd name="connsiteY14" fmla="*/ 2281139 h 2498040"/>
                    <a:gd name="connsiteX15" fmla="*/ 1086160 w 1347431"/>
                    <a:gd name="connsiteY15" fmla="*/ 2334444 h 2498040"/>
                    <a:gd name="connsiteX16" fmla="*/ 1323987 w 1347431"/>
                    <a:gd name="connsiteY16" fmla="*/ 2412353 h 2498040"/>
                    <a:gd name="connsiteX17" fmla="*/ 1306367 w 1347431"/>
                    <a:gd name="connsiteY17" fmla="*/ 2477326 h 2498040"/>
                    <a:gd name="connsiteX18" fmla="*/ 1114863 w 1347431"/>
                    <a:gd name="connsiteY18" fmla="*/ 2490260 h 2498040"/>
                    <a:gd name="connsiteX19" fmla="*/ 975448 w 1347431"/>
                    <a:gd name="connsiteY19" fmla="*/ 2490261 h 2498040"/>
                    <a:gd name="connsiteX20" fmla="*/ 881138 w 1347431"/>
                    <a:gd name="connsiteY20" fmla="*/ 2482060 h 2498040"/>
                    <a:gd name="connsiteX21" fmla="*/ 852435 w 1347431"/>
                    <a:gd name="connsiteY21" fmla="*/ 2395951 h 2498040"/>
                    <a:gd name="connsiteX22" fmla="*/ 811431 w 1347431"/>
                    <a:gd name="connsiteY22" fmla="*/ 2346746 h 2498040"/>
                    <a:gd name="connsiteX23" fmla="*/ 606408 w 1347431"/>
                    <a:gd name="connsiteY23" fmla="*/ 1346236 h 2498040"/>
                    <a:gd name="connsiteX24" fmla="*/ 438290 w 1347431"/>
                    <a:gd name="connsiteY24" fmla="*/ 2359047 h 2498040"/>
                    <a:gd name="connsiteX25" fmla="*/ 372683 w 1347431"/>
                    <a:gd name="connsiteY25" fmla="*/ 2441056 h 2498040"/>
                    <a:gd name="connsiteX26" fmla="*/ 152775 w 1347431"/>
                    <a:gd name="connsiteY26" fmla="*/ 2419919 h 2498040"/>
                    <a:gd name="connsiteX27" fmla="*/ 134857 w 1347431"/>
                    <a:gd name="connsiteY27" fmla="*/ 2350846 h 2498040"/>
                    <a:gd name="connsiteX28" fmla="*/ 229166 w 1347431"/>
                    <a:gd name="connsiteY28" fmla="*/ 1547158 h 2498040"/>
                    <a:gd name="connsiteX29" fmla="*/ 294774 w 1347431"/>
                    <a:gd name="connsiteY29" fmla="*/ 1182219 h 2498040"/>
                    <a:gd name="connsiteX30" fmla="*/ 257871 w 1347431"/>
                    <a:gd name="connsiteY30" fmla="*/ 1014100 h 2498040"/>
                    <a:gd name="connsiteX31" fmla="*/ 302974 w 1347431"/>
                    <a:gd name="connsiteY31" fmla="*/ 608156 h 2498040"/>
                    <a:gd name="connsiteX32" fmla="*/ 208665 w 1347431"/>
                    <a:gd name="connsiteY32" fmla="*/ 755772 h 2498040"/>
                    <a:gd name="connsiteX33" fmla="*/ 204564 w 1347431"/>
                    <a:gd name="connsiteY33" fmla="*/ 1014101 h 2498040"/>
                    <a:gd name="connsiteX34" fmla="*/ 15020 w 1347431"/>
                    <a:gd name="connsiteY34" fmla="*/ 1023766 h 2498040"/>
                    <a:gd name="connsiteX35" fmla="*/ 173951 w 1347431"/>
                    <a:gd name="connsiteY35" fmla="*/ 199717 h 2498040"/>
                    <a:gd name="connsiteX0" fmla="*/ 173951 w 1349451"/>
                    <a:gd name="connsiteY0" fmla="*/ 199717 h 2498040"/>
                    <a:gd name="connsiteX1" fmla="*/ 263215 w 1349451"/>
                    <a:gd name="connsiteY1" fmla="*/ 86506 h 2498040"/>
                    <a:gd name="connsiteX2" fmla="*/ 474724 w 1349451"/>
                    <a:gd name="connsiteY2" fmla="*/ 0 h 2498040"/>
                    <a:gd name="connsiteX3" fmla="*/ 710617 w 1349451"/>
                    <a:gd name="connsiteY3" fmla="*/ 122428 h 2498040"/>
                    <a:gd name="connsiteX4" fmla="*/ 834715 w 1349451"/>
                    <a:gd name="connsiteY4" fmla="*/ 168149 h 2498040"/>
                    <a:gd name="connsiteX5" fmla="*/ 1046985 w 1349451"/>
                    <a:gd name="connsiteY5" fmla="*/ 259589 h 2498040"/>
                    <a:gd name="connsiteX6" fmla="*/ 1151489 w 1349451"/>
                    <a:gd name="connsiteY6" fmla="*/ 47317 h 2498040"/>
                    <a:gd name="connsiteX7" fmla="*/ 1298446 w 1349451"/>
                    <a:gd name="connsiteY7" fmla="*/ 37520 h 2498040"/>
                    <a:gd name="connsiteX8" fmla="*/ 1347431 w 1349451"/>
                    <a:gd name="connsiteY8" fmla="*/ 75619 h 2498040"/>
                    <a:gd name="connsiteX9" fmla="*/ 1285384 w 1349451"/>
                    <a:gd name="connsiteY9" fmla="*/ 230196 h 2498040"/>
                    <a:gd name="connsiteX10" fmla="*/ 1220069 w 1349451"/>
                    <a:gd name="connsiteY10" fmla="*/ 458797 h 2498040"/>
                    <a:gd name="connsiteX11" fmla="*/ 849375 w 1349451"/>
                    <a:gd name="connsiteY11" fmla="*/ 459631 h 2498040"/>
                    <a:gd name="connsiteX12" fmla="*/ 811429 w 1349451"/>
                    <a:gd name="connsiteY12" fmla="*/ 862384 h 2498040"/>
                    <a:gd name="connsiteX13" fmla="*/ 881138 w 1349451"/>
                    <a:gd name="connsiteY13" fmla="*/ 1120711 h 2498040"/>
                    <a:gd name="connsiteX14" fmla="*/ 1086160 w 1349451"/>
                    <a:gd name="connsiteY14" fmla="*/ 2281139 h 2498040"/>
                    <a:gd name="connsiteX15" fmla="*/ 1086160 w 1349451"/>
                    <a:gd name="connsiteY15" fmla="*/ 2334444 h 2498040"/>
                    <a:gd name="connsiteX16" fmla="*/ 1323987 w 1349451"/>
                    <a:gd name="connsiteY16" fmla="*/ 2412353 h 2498040"/>
                    <a:gd name="connsiteX17" fmla="*/ 1306367 w 1349451"/>
                    <a:gd name="connsiteY17" fmla="*/ 2477326 h 2498040"/>
                    <a:gd name="connsiteX18" fmla="*/ 1114863 w 1349451"/>
                    <a:gd name="connsiteY18" fmla="*/ 2490260 h 2498040"/>
                    <a:gd name="connsiteX19" fmla="*/ 975448 w 1349451"/>
                    <a:gd name="connsiteY19" fmla="*/ 2490261 h 2498040"/>
                    <a:gd name="connsiteX20" fmla="*/ 881138 w 1349451"/>
                    <a:gd name="connsiteY20" fmla="*/ 2482060 h 2498040"/>
                    <a:gd name="connsiteX21" fmla="*/ 852435 w 1349451"/>
                    <a:gd name="connsiteY21" fmla="*/ 2395951 h 2498040"/>
                    <a:gd name="connsiteX22" fmla="*/ 811431 w 1349451"/>
                    <a:gd name="connsiteY22" fmla="*/ 2346746 h 2498040"/>
                    <a:gd name="connsiteX23" fmla="*/ 606408 w 1349451"/>
                    <a:gd name="connsiteY23" fmla="*/ 1346236 h 2498040"/>
                    <a:gd name="connsiteX24" fmla="*/ 438290 w 1349451"/>
                    <a:gd name="connsiteY24" fmla="*/ 2359047 h 2498040"/>
                    <a:gd name="connsiteX25" fmla="*/ 372683 w 1349451"/>
                    <a:gd name="connsiteY25" fmla="*/ 2441056 h 2498040"/>
                    <a:gd name="connsiteX26" fmla="*/ 152775 w 1349451"/>
                    <a:gd name="connsiteY26" fmla="*/ 2419919 h 2498040"/>
                    <a:gd name="connsiteX27" fmla="*/ 134857 w 1349451"/>
                    <a:gd name="connsiteY27" fmla="*/ 2350846 h 2498040"/>
                    <a:gd name="connsiteX28" fmla="*/ 229166 w 1349451"/>
                    <a:gd name="connsiteY28" fmla="*/ 1547158 h 2498040"/>
                    <a:gd name="connsiteX29" fmla="*/ 294774 w 1349451"/>
                    <a:gd name="connsiteY29" fmla="*/ 1182219 h 2498040"/>
                    <a:gd name="connsiteX30" fmla="*/ 257871 w 1349451"/>
                    <a:gd name="connsiteY30" fmla="*/ 1014100 h 2498040"/>
                    <a:gd name="connsiteX31" fmla="*/ 302974 w 1349451"/>
                    <a:gd name="connsiteY31" fmla="*/ 608156 h 2498040"/>
                    <a:gd name="connsiteX32" fmla="*/ 208665 w 1349451"/>
                    <a:gd name="connsiteY32" fmla="*/ 755772 h 2498040"/>
                    <a:gd name="connsiteX33" fmla="*/ 204564 w 1349451"/>
                    <a:gd name="connsiteY33" fmla="*/ 1014101 h 2498040"/>
                    <a:gd name="connsiteX34" fmla="*/ 15020 w 1349451"/>
                    <a:gd name="connsiteY34" fmla="*/ 1023766 h 2498040"/>
                    <a:gd name="connsiteX35" fmla="*/ 173951 w 1349451"/>
                    <a:gd name="connsiteY35" fmla="*/ 199717 h 2498040"/>
                    <a:gd name="connsiteX0" fmla="*/ 173951 w 1349451"/>
                    <a:gd name="connsiteY0" fmla="*/ 199717 h 2509231"/>
                    <a:gd name="connsiteX1" fmla="*/ 263215 w 1349451"/>
                    <a:gd name="connsiteY1" fmla="*/ 86506 h 2509231"/>
                    <a:gd name="connsiteX2" fmla="*/ 474724 w 1349451"/>
                    <a:gd name="connsiteY2" fmla="*/ 0 h 2509231"/>
                    <a:gd name="connsiteX3" fmla="*/ 710617 w 1349451"/>
                    <a:gd name="connsiteY3" fmla="*/ 122428 h 2509231"/>
                    <a:gd name="connsiteX4" fmla="*/ 834715 w 1349451"/>
                    <a:gd name="connsiteY4" fmla="*/ 168149 h 2509231"/>
                    <a:gd name="connsiteX5" fmla="*/ 1046985 w 1349451"/>
                    <a:gd name="connsiteY5" fmla="*/ 259589 h 2509231"/>
                    <a:gd name="connsiteX6" fmla="*/ 1151489 w 1349451"/>
                    <a:gd name="connsiteY6" fmla="*/ 47317 h 2509231"/>
                    <a:gd name="connsiteX7" fmla="*/ 1298446 w 1349451"/>
                    <a:gd name="connsiteY7" fmla="*/ 37520 h 2509231"/>
                    <a:gd name="connsiteX8" fmla="*/ 1347431 w 1349451"/>
                    <a:gd name="connsiteY8" fmla="*/ 75619 h 2509231"/>
                    <a:gd name="connsiteX9" fmla="*/ 1285384 w 1349451"/>
                    <a:gd name="connsiteY9" fmla="*/ 230196 h 2509231"/>
                    <a:gd name="connsiteX10" fmla="*/ 1220069 w 1349451"/>
                    <a:gd name="connsiteY10" fmla="*/ 458797 h 2509231"/>
                    <a:gd name="connsiteX11" fmla="*/ 849375 w 1349451"/>
                    <a:gd name="connsiteY11" fmla="*/ 459631 h 2509231"/>
                    <a:gd name="connsiteX12" fmla="*/ 811429 w 1349451"/>
                    <a:gd name="connsiteY12" fmla="*/ 862384 h 2509231"/>
                    <a:gd name="connsiteX13" fmla="*/ 881138 w 1349451"/>
                    <a:gd name="connsiteY13" fmla="*/ 1120711 h 2509231"/>
                    <a:gd name="connsiteX14" fmla="*/ 1086160 w 1349451"/>
                    <a:gd name="connsiteY14" fmla="*/ 2281139 h 2509231"/>
                    <a:gd name="connsiteX15" fmla="*/ 1086160 w 1349451"/>
                    <a:gd name="connsiteY15" fmla="*/ 2334444 h 2509231"/>
                    <a:gd name="connsiteX16" fmla="*/ 1323987 w 1349451"/>
                    <a:gd name="connsiteY16" fmla="*/ 2412353 h 2509231"/>
                    <a:gd name="connsiteX17" fmla="*/ 1306367 w 1349451"/>
                    <a:gd name="connsiteY17" fmla="*/ 2493728 h 2509231"/>
                    <a:gd name="connsiteX18" fmla="*/ 1114863 w 1349451"/>
                    <a:gd name="connsiteY18" fmla="*/ 2490260 h 2509231"/>
                    <a:gd name="connsiteX19" fmla="*/ 975448 w 1349451"/>
                    <a:gd name="connsiteY19" fmla="*/ 2490261 h 2509231"/>
                    <a:gd name="connsiteX20" fmla="*/ 881138 w 1349451"/>
                    <a:gd name="connsiteY20" fmla="*/ 2482060 h 2509231"/>
                    <a:gd name="connsiteX21" fmla="*/ 852435 w 1349451"/>
                    <a:gd name="connsiteY21" fmla="*/ 2395951 h 2509231"/>
                    <a:gd name="connsiteX22" fmla="*/ 811431 w 1349451"/>
                    <a:gd name="connsiteY22" fmla="*/ 2346746 h 2509231"/>
                    <a:gd name="connsiteX23" fmla="*/ 606408 w 1349451"/>
                    <a:gd name="connsiteY23" fmla="*/ 1346236 h 2509231"/>
                    <a:gd name="connsiteX24" fmla="*/ 438290 w 1349451"/>
                    <a:gd name="connsiteY24" fmla="*/ 2359047 h 2509231"/>
                    <a:gd name="connsiteX25" fmla="*/ 372683 w 1349451"/>
                    <a:gd name="connsiteY25" fmla="*/ 2441056 h 2509231"/>
                    <a:gd name="connsiteX26" fmla="*/ 152775 w 1349451"/>
                    <a:gd name="connsiteY26" fmla="*/ 2419919 h 2509231"/>
                    <a:gd name="connsiteX27" fmla="*/ 134857 w 1349451"/>
                    <a:gd name="connsiteY27" fmla="*/ 2350846 h 2509231"/>
                    <a:gd name="connsiteX28" fmla="*/ 229166 w 1349451"/>
                    <a:gd name="connsiteY28" fmla="*/ 1547158 h 2509231"/>
                    <a:gd name="connsiteX29" fmla="*/ 294774 w 1349451"/>
                    <a:gd name="connsiteY29" fmla="*/ 1182219 h 2509231"/>
                    <a:gd name="connsiteX30" fmla="*/ 257871 w 1349451"/>
                    <a:gd name="connsiteY30" fmla="*/ 1014100 h 2509231"/>
                    <a:gd name="connsiteX31" fmla="*/ 302974 w 1349451"/>
                    <a:gd name="connsiteY31" fmla="*/ 608156 h 2509231"/>
                    <a:gd name="connsiteX32" fmla="*/ 208665 w 1349451"/>
                    <a:gd name="connsiteY32" fmla="*/ 755772 h 2509231"/>
                    <a:gd name="connsiteX33" fmla="*/ 204564 w 1349451"/>
                    <a:gd name="connsiteY33" fmla="*/ 1014101 h 2509231"/>
                    <a:gd name="connsiteX34" fmla="*/ 15020 w 1349451"/>
                    <a:gd name="connsiteY34" fmla="*/ 1023766 h 2509231"/>
                    <a:gd name="connsiteX35" fmla="*/ 173951 w 1349451"/>
                    <a:gd name="connsiteY35" fmla="*/ 199717 h 2509231"/>
                    <a:gd name="connsiteX0" fmla="*/ 173951 w 1361980"/>
                    <a:gd name="connsiteY0" fmla="*/ 199717 h 2519046"/>
                    <a:gd name="connsiteX1" fmla="*/ 263215 w 1361980"/>
                    <a:gd name="connsiteY1" fmla="*/ 86506 h 2519046"/>
                    <a:gd name="connsiteX2" fmla="*/ 474724 w 1361980"/>
                    <a:gd name="connsiteY2" fmla="*/ 0 h 2519046"/>
                    <a:gd name="connsiteX3" fmla="*/ 710617 w 1361980"/>
                    <a:gd name="connsiteY3" fmla="*/ 122428 h 2519046"/>
                    <a:gd name="connsiteX4" fmla="*/ 834715 w 1361980"/>
                    <a:gd name="connsiteY4" fmla="*/ 168149 h 2519046"/>
                    <a:gd name="connsiteX5" fmla="*/ 1046985 w 1361980"/>
                    <a:gd name="connsiteY5" fmla="*/ 259589 h 2519046"/>
                    <a:gd name="connsiteX6" fmla="*/ 1151489 w 1361980"/>
                    <a:gd name="connsiteY6" fmla="*/ 47317 h 2519046"/>
                    <a:gd name="connsiteX7" fmla="*/ 1298446 w 1361980"/>
                    <a:gd name="connsiteY7" fmla="*/ 37520 h 2519046"/>
                    <a:gd name="connsiteX8" fmla="*/ 1347431 w 1361980"/>
                    <a:gd name="connsiteY8" fmla="*/ 75619 h 2519046"/>
                    <a:gd name="connsiteX9" fmla="*/ 1285384 w 1361980"/>
                    <a:gd name="connsiteY9" fmla="*/ 230196 h 2519046"/>
                    <a:gd name="connsiteX10" fmla="*/ 1220069 w 1361980"/>
                    <a:gd name="connsiteY10" fmla="*/ 458797 h 2519046"/>
                    <a:gd name="connsiteX11" fmla="*/ 849375 w 1361980"/>
                    <a:gd name="connsiteY11" fmla="*/ 459631 h 2519046"/>
                    <a:gd name="connsiteX12" fmla="*/ 811429 w 1361980"/>
                    <a:gd name="connsiteY12" fmla="*/ 862384 h 2519046"/>
                    <a:gd name="connsiteX13" fmla="*/ 881138 w 1361980"/>
                    <a:gd name="connsiteY13" fmla="*/ 1120711 h 2519046"/>
                    <a:gd name="connsiteX14" fmla="*/ 1086160 w 1361980"/>
                    <a:gd name="connsiteY14" fmla="*/ 2281139 h 2519046"/>
                    <a:gd name="connsiteX15" fmla="*/ 1086160 w 1361980"/>
                    <a:gd name="connsiteY15" fmla="*/ 2334444 h 2519046"/>
                    <a:gd name="connsiteX16" fmla="*/ 1323987 w 1361980"/>
                    <a:gd name="connsiteY16" fmla="*/ 2412353 h 2519046"/>
                    <a:gd name="connsiteX17" fmla="*/ 1347371 w 1361980"/>
                    <a:gd name="connsiteY17" fmla="*/ 2506030 h 2519046"/>
                    <a:gd name="connsiteX18" fmla="*/ 1114863 w 1361980"/>
                    <a:gd name="connsiteY18" fmla="*/ 2490260 h 2519046"/>
                    <a:gd name="connsiteX19" fmla="*/ 975448 w 1361980"/>
                    <a:gd name="connsiteY19" fmla="*/ 2490261 h 2519046"/>
                    <a:gd name="connsiteX20" fmla="*/ 881138 w 1361980"/>
                    <a:gd name="connsiteY20" fmla="*/ 2482060 h 2519046"/>
                    <a:gd name="connsiteX21" fmla="*/ 852435 w 1361980"/>
                    <a:gd name="connsiteY21" fmla="*/ 2395951 h 2519046"/>
                    <a:gd name="connsiteX22" fmla="*/ 811431 w 1361980"/>
                    <a:gd name="connsiteY22" fmla="*/ 2346746 h 2519046"/>
                    <a:gd name="connsiteX23" fmla="*/ 606408 w 1361980"/>
                    <a:gd name="connsiteY23" fmla="*/ 1346236 h 2519046"/>
                    <a:gd name="connsiteX24" fmla="*/ 438290 w 1361980"/>
                    <a:gd name="connsiteY24" fmla="*/ 2359047 h 2519046"/>
                    <a:gd name="connsiteX25" fmla="*/ 372683 w 1361980"/>
                    <a:gd name="connsiteY25" fmla="*/ 2441056 h 2519046"/>
                    <a:gd name="connsiteX26" fmla="*/ 152775 w 1361980"/>
                    <a:gd name="connsiteY26" fmla="*/ 2419919 h 2519046"/>
                    <a:gd name="connsiteX27" fmla="*/ 134857 w 1361980"/>
                    <a:gd name="connsiteY27" fmla="*/ 2350846 h 2519046"/>
                    <a:gd name="connsiteX28" fmla="*/ 229166 w 1361980"/>
                    <a:gd name="connsiteY28" fmla="*/ 1547158 h 2519046"/>
                    <a:gd name="connsiteX29" fmla="*/ 294774 w 1361980"/>
                    <a:gd name="connsiteY29" fmla="*/ 1182219 h 2519046"/>
                    <a:gd name="connsiteX30" fmla="*/ 257871 w 1361980"/>
                    <a:gd name="connsiteY30" fmla="*/ 1014100 h 2519046"/>
                    <a:gd name="connsiteX31" fmla="*/ 302974 w 1361980"/>
                    <a:gd name="connsiteY31" fmla="*/ 608156 h 2519046"/>
                    <a:gd name="connsiteX32" fmla="*/ 208665 w 1361980"/>
                    <a:gd name="connsiteY32" fmla="*/ 755772 h 2519046"/>
                    <a:gd name="connsiteX33" fmla="*/ 204564 w 1361980"/>
                    <a:gd name="connsiteY33" fmla="*/ 1014101 h 2519046"/>
                    <a:gd name="connsiteX34" fmla="*/ 15020 w 1361980"/>
                    <a:gd name="connsiteY34" fmla="*/ 1023766 h 2519046"/>
                    <a:gd name="connsiteX35" fmla="*/ 173951 w 1361980"/>
                    <a:gd name="connsiteY35" fmla="*/ 199717 h 2519046"/>
                    <a:gd name="connsiteX0" fmla="*/ 173951 w 1354299"/>
                    <a:gd name="connsiteY0" fmla="*/ 199717 h 2519046"/>
                    <a:gd name="connsiteX1" fmla="*/ 263215 w 1354299"/>
                    <a:gd name="connsiteY1" fmla="*/ 86506 h 2519046"/>
                    <a:gd name="connsiteX2" fmla="*/ 474724 w 1354299"/>
                    <a:gd name="connsiteY2" fmla="*/ 0 h 2519046"/>
                    <a:gd name="connsiteX3" fmla="*/ 710617 w 1354299"/>
                    <a:gd name="connsiteY3" fmla="*/ 122428 h 2519046"/>
                    <a:gd name="connsiteX4" fmla="*/ 834715 w 1354299"/>
                    <a:gd name="connsiteY4" fmla="*/ 168149 h 2519046"/>
                    <a:gd name="connsiteX5" fmla="*/ 1046985 w 1354299"/>
                    <a:gd name="connsiteY5" fmla="*/ 259589 h 2519046"/>
                    <a:gd name="connsiteX6" fmla="*/ 1151489 w 1354299"/>
                    <a:gd name="connsiteY6" fmla="*/ 47317 h 2519046"/>
                    <a:gd name="connsiteX7" fmla="*/ 1298446 w 1354299"/>
                    <a:gd name="connsiteY7" fmla="*/ 37520 h 2519046"/>
                    <a:gd name="connsiteX8" fmla="*/ 1347431 w 1354299"/>
                    <a:gd name="connsiteY8" fmla="*/ 75619 h 2519046"/>
                    <a:gd name="connsiteX9" fmla="*/ 1285384 w 1354299"/>
                    <a:gd name="connsiteY9" fmla="*/ 230196 h 2519046"/>
                    <a:gd name="connsiteX10" fmla="*/ 1220069 w 1354299"/>
                    <a:gd name="connsiteY10" fmla="*/ 458797 h 2519046"/>
                    <a:gd name="connsiteX11" fmla="*/ 849375 w 1354299"/>
                    <a:gd name="connsiteY11" fmla="*/ 459631 h 2519046"/>
                    <a:gd name="connsiteX12" fmla="*/ 811429 w 1354299"/>
                    <a:gd name="connsiteY12" fmla="*/ 862384 h 2519046"/>
                    <a:gd name="connsiteX13" fmla="*/ 881138 w 1354299"/>
                    <a:gd name="connsiteY13" fmla="*/ 1120711 h 2519046"/>
                    <a:gd name="connsiteX14" fmla="*/ 1086160 w 1354299"/>
                    <a:gd name="connsiteY14" fmla="*/ 2281139 h 2519046"/>
                    <a:gd name="connsiteX15" fmla="*/ 1086160 w 1354299"/>
                    <a:gd name="connsiteY15" fmla="*/ 2334444 h 2519046"/>
                    <a:gd name="connsiteX16" fmla="*/ 1307585 w 1354299"/>
                    <a:gd name="connsiteY16" fmla="*/ 2391850 h 2519046"/>
                    <a:gd name="connsiteX17" fmla="*/ 1347371 w 1354299"/>
                    <a:gd name="connsiteY17" fmla="*/ 2506030 h 2519046"/>
                    <a:gd name="connsiteX18" fmla="*/ 1114863 w 1354299"/>
                    <a:gd name="connsiteY18" fmla="*/ 2490260 h 2519046"/>
                    <a:gd name="connsiteX19" fmla="*/ 975448 w 1354299"/>
                    <a:gd name="connsiteY19" fmla="*/ 2490261 h 2519046"/>
                    <a:gd name="connsiteX20" fmla="*/ 881138 w 1354299"/>
                    <a:gd name="connsiteY20" fmla="*/ 2482060 h 2519046"/>
                    <a:gd name="connsiteX21" fmla="*/ 852435 w 1354299"/>
                    <a:gd name="connsiteY21" fmla="*/ 2395951 h 2519046"/>
                    <a:gd name="connsiteX22" fmla="*/ 811431 w 1354299"/>
                    <a:gd name="connsiteY22" fmla="*/ 2346746 h 2519046"/>
                    <a:gd name="connsiteX23" fmla="*/ 606408 w 1354299"/>
                    <a:gd name="connsiteY23" fmla="*/ 1346236 h 2519046"/>
                    <a:gd name="connsiteX24" fmla="*/ 438290 w 1354299"/>
                    <a:gd name="connsiteY24" fmla="*/ 2359047 h 2519046"/>
                    <a:gd name="connsiteX25" fmla="*/ 372683 w 1354299"/>
                    <a:gd name="connsiteY25" fmla="*/ 2441056 h 2519046"/>
                    <a:gd name="connsiteX26" fmla="*/ 152775 w 1354299"/>
                    <a:gd name="connsiteY26" fmla="*/ 2419919 h 2519046"/>
                    <a:gd name="connsiteX27" fmla="*/ 134857 w 1354299"/>
                    <a:gd name="connsiteY27" fmla="*/ 2350846 h 2519046"/>
                    <a:gd name="connsiteX28" fmla="*/ 229166 w 1354299"/>
                    <a:gd name="connsiteY28" fmla="*/ 1547158 h 2519046"/>
                    <a:gd name="connsiteX29" fmla="*/ 294774 w 1354299"/>
                    <a:gd name="connsiteY29" fmla="*/ 1182219 h 2519046"/>
                    <a:gd name="connsiteX30" fmla="*/ 257871 w 1354299"/>
                    <a:gd name="connsiteY30" fmla="*/ 1014100 h 2519046"/>
                    <a:gd name="connsiteX31" fmla="*/ 302974 w 1354299"/>
                    <a:gd name="connsiteY31" fmla="*/ 608156 h 2519046"/>
                    <a:gd name="connsiteX32" fmla="*/ 208665 w 1354299"/>
                    <a:gd name="connsiteY32" fmla="*/ 755772 h 2519046"/>
                    <a:gd name="connsiteX33" fmla="*/ 204564 w 1354299"/>
                    <a:gd name="connsiteY33" fmla="*/ 1014101 h 2519046"/>
                    <a:gd name="connsiteX34" fmla="*/ 15020 w 1354299"/>
                    <a:gd name="connsiteY34" fmla="*/ 1023766 h 2519046"/>
                    <a:gd name="connsiteX35" fmla="*/ 173951 w 1354299"/>
                    <a:gd name="connsiteY35" fmla="*/ 199717 h 2519046"/>
                    <a:gd name="connsiteX0" fmla="*/ 173951 w 1351823"/>
                    <a:gd name="connsiteY0" fmla="*/ 199717 h 2495800"/>
                    <a:gd name="connsiteX1" fmla="*/ 263215 w 1351823"/>
                    <a:gd name="connsiteY1" fmla="*/ 86506 h 2495800"/>
                    <a:gd name="connsiteX2" fmla="*/ 474724 w 1351823"/>
                    <a:gd name="connsiteY2" fmla="*/ 0 h 2495800"/>
                    <a:gd name="connsiteX3" fmla="*/ 710617 w 1351823"/>
                    <a:gd name="connsiteY3" fmla="*/ 122428 h 2495800"/>
                    <a:gd name="connsiteX4" fmla="*/ 834715 w 1351823"/>
                    <a:gd name="connsiteY4" fmla="*/ 168149 h 2495800"/>
                    <a:gd name="connsiteX5" fmla="*/ 1046985 w 1351823"/>
                    <a:gd name="connsiteY5" fmla="*/ 259589 h 2495800"/>
                    <a:gd name="connsiteX6" fmla="*/ 1151489 w 1351823"/>
                    <a:gd name="connsiteY6" fmla="*/ 47317 h 2495800"/>
                    <a:gd name="connsiteX7" fmla="*/ 1298446 w 1351823"/>
                    <a:gd name="connsiteY7" fmla="*/ 37520 h 2495800"/>
                    <a:gd name="connsiteX8" fmla="*/ 1347431 w 1351823"/>
                    <a:gd name="connsiteY8" fmla="*/ 75619 h 2495800"/>
                    <a:gd name="connsiteX9" fmla="*/ 1285384 w 1351823"/>
                    <a:gd name="connsiteY9" fmla="*/ 230196 h 2495800"/>
                    <a:gd name="connsiteX10" fmla="*/ 1220069 w 1351823"/>
                    <a:gd name="connsiteY10" fmla="*/ 458797 h 2495800"/>
                    <a:gd name="connsiteX11" fmla="*/ 849375 w 1351823"/>
                    <a:gd name="connsiteY11" fmla="*/ 459631 h 2495800"/>
                    <a:gd name="connsiteX12" fmla="*/ 811429 w 1351823"/>
                    <a:gd name="connsiteY12" fmla="*/ 862384 h 2495800"/>
                    <a:gd name="connsiteX13" fmla="*/ 881138 w 1351823"/>
                    <a:gd name="connsiteY13" fmla="*/ 1120711 h 2495800"/>
                    <a:gd name="connsiteX14" fmla="*/ 1086160 w 1351823"/>
                    <a:gd name="connsiteY14" fmla="*/ 2281139 h 2495800"/>
                    <a:gd name="connsiteX15" fmla="*/ 1086160 w 1351823"/>
                    <a:gd name="connsiteY15" fmla="*/ 2334444 h 2495800"/>
                    <a:gd name="connsiteX16" fmla="*/ 1307585 w 1351823"/>
                    <a:gd name="connsiteY16" fmla="*/ 2391850 h 2495800"/>
                    <a:gd name="connsiteX17" fmla="*/ 1343271 w 1351823"/>
                    <a:gd name="connsiteY17" fmla="*/ 2473226 h 2495800"/>
                    <a:gd name="connsiteX18" fmla="*/ 1114863 w 1351823"/>
                    <a:gd name="connsiteY18" fmla="*/ 2490260 h 2495800"/>
                    <a:gd name="connsiteX19" fmla="*/ 975448 w 1351823"/>
                    <a:gd name="connsiteY19" fmla="*/ 2490261 h 2495800"/>
                    <a:gd name="connsiteX20" fmla="*/ 881138 w 1351823"/>
                    <a:gd name="connsiteY20" fmla="*/ 2482060 h 2495800"/>
                    <a:gd name="connsiteX21" fmla="*/ 852435 w 1351823"/>
                    <a:gd name="connsiteY21" fmla="*/ 2395951 h 2495800"/>
                    <a:gd name="connsiteX22" fmla="*/ 811431 w 1351823"/>
                    <a:gd name="connsiteY22" fmla="*/ 2346746 h 2495800"/>
                    <a:gd name="connsiteX23" fmla="*/ 606408 w 1351823"/>
                    <a:gd name="connsiteY23" fmla="*/ 1346236 h 2495800"/>
                    <a:gd name="connsiteX24" fmla="*/ 438290 w 1351823"/>
                    <a:gd name="connsiteY24" fmla="*/ 2359047 h 2495800"/>
                    <a:gd name="connsiteX25" fmla="*/ 372683 w 1351823"/>
                    <a:gd name="connsiteY25" fmla="*/ 2441056 h 2495800"/>
                    <a:gd name="connsiteX26" fmla="*/ 152775 w 1351823"/>
                    <a:gd name="connsiteY26" fmla="*/ 2419919 h 2495800"/>
                    <a:gd name="connsiteX27" fmla="*/ 134857 w 1351823"/>
                    <a:gd name="connsiteY27" fmla="*/ 2350846 h 2495800"/>
                    <a:gd name="connsiteX28" fmla="*/ 229166 w 1351823"/>
                    <a:gd name="connsiteY28" fmla="*/ 1547158 h 2495800"/>
                    <a:gd name="connsiteX29" fmla="*/ 294774 w 1351823"/>
                    <a:gd name="connsiteY29" fmla="*/ 1182219 h 2495800"/>
                    <a:gd name="connsiteX30" fmla="*/ 257871 w 1351823"/>
                    <a:gd name="connsiteY30" fmla="*/ 1014100 h 2495800"/>
                    <a:gd name="connsiteX31" fmla="*/ 302974 w 1351823"/>
                    <a:gd name="connsiteY31" fmla="*/ 608156 h 2495800"/>
                    <a:gd name="connsiteX32" fmla="*/ 208665 w 1351823"/>
                    <a:gd name="connsiteY32" fmla="*/ 755772 h 2495800"/>
                    <a:gd name="connsiteX33" fmla="*/ 204564 w 1351823"/>
                    <a:gd name="connsiteY33" fmla="*/ 1014101 h 2495800"/>
                    <a:gd name="connsiteX34" fmla="*/ 15020 w 1351823"/>
                    <a:gd name="connsiteY34" fmla="*/ 1023766 h 2495800"/>
                    <a:gd name="connsiteX35" fmla="*/ 173951 w 1351823"/>
                    <a:gd name="connsiteY35" fmla="*/ 199717 h 2495800"/>
                    <a:gd name="connsiteX0" fmla="*/ 173951 w 1347431"/>
                    <a:gd name="connsiteY0" fmla="*/ 199717 h 2503274"/>
                    <a:gd name="connsiteX1" fmla="*/ 263215 w 1347431"/>
                    <a:gd name="connsiteY1" fmla="*/ 86506 h 2503274"/>
                    <a:gd name="connsiteX2" fmla="*/ 474724 w 1347431"/>
                    <a:gd name="connsiteY2" fmla="*/ 0 h 2503274"/>
                    <a:gd name="connsiteX3" fmla="*/ 710617 w 1347431"/>
                    <a:gd name="connsiteY3" fmla="*/ 122428 h 2503274"/>
                    <a:gd name="connsiteX4" fmla="*/ 834715 w 1347431"/>
                    <a:gd name="connsiteY4" fmla="*/ 168149 h 2503274"/>
                    <a:gd name="connsiteX5" fmla="*/ 1046985 w 1347431"/>
                    <a:gd name="connsiteY5" fmla="*/ 259589 h 2503274"/>
                    <a:gd name="connsiteX6" fmla="*/ 1151489 w 1347431"/>
                    <a:gd name="connsiteY6" fmla="*/ 47317 h 2503274"/>
                    <a:gd name="connsiteX7" fmla="*/ 1298446 w 1347431"/>
                    <a:gd name="connsiteY7" fmla="*/ 37520 h 2503274"/>
                    <a:gd name="connsiteX8" fmla="*/ 1347431 w 1347431"/>
                    <a:gd name="connsiteY8" fmla="*/ 75619 h 2503274"/>
                    <a:gd name="connsiteX9" fmla="*/ 1285384 w 1347431"/>
                    <a:gd name="connsiteY9" fmla="*/ 230196 h 2503274"/>
                    <a:gd name="connsiteX10" fmla="*/ 1220069 w 1347431"/>
                    <a:gd name="connsiteY10" fmla="*/ 458797 h 2503274"/>
                    <a:gd name="connsiteX11" fmla="*/ 849375 w 1347431"/>
                    <a:gd name="connsiteY11" fmla="*/ 459631 h 2503274"/>
                    <a:gd name="connsiteX12" fmla="*/ 811429 w 1347431"/>
                    <a:gd name="connsiteY12" fmla="*/ 862384 h 2503274"/>
                    <a:gd name="connsiteX13" fmla="*/ 881138 w 1347431"/>
                    <a:gd name="connsiteY13" fmla="*/ 1120711 h 2503274"/>
                    <a:gd name="connsiteX14" fmla="*/ 1086160 w 1347431"/>
                    <a:gd name="connsiteY14" fmla="*/ 2281139 h 2503274"/>
                    <a:gd name="connsiteX15" fmla="*/ 1086160 w 1347431"/>
                    <a:gd name="connsiteY15" fmla="*/ 2334444 h 2503274"/>
                    <a:gd name="connsiteX16" fmla="*/ 1307585 w 1347431"/>
                    <a:gd name="connsiteY16" fmla="*/ 2391850 h 2503274"/>
                    <a:gd name="connsiteX17" fmla="*/ 1306367 w 1347431"/>
                    <a:gd name="connsiteY17" fmla="*/ 2485527 h 2503274"/>
                    <a:gd name="connsiteX18" fmla="*/ 1114863 w 1347431"/>
                    <a:gd name="connsiteY18" fmla="*/ 2490260 h 2503274"/>
                    <a:gd name="connsiteX19" fmla="*/ 975448 w 1347431"/>
                    <a:gd name="connsiteY19" fmla="*/ 2490261 h 2503274"/>
                    <a:gd name="connsiteX20" fmla="*/ 881138 w 1347431"/>
                    <a:gd name="connsiteY20" fmla="*/ 2482060 h 2503274"/>
                    <a:gd name="connsiteX21" fmla="*/ 852435 w 1347431"/>
                    <a:gd name="connsiteY21" fmla="*/ 2395951 h 2503274"/>
                    <a:gd name="connsiteX22" fmla="*/ 811431 w 1347431"/>
                    <a:gd name="connsiteY22" fmla="*/ 2346746 h 2503274"/>
                    <a:gd name="connsiteX23" fmla="*/ 606408 w 1347431"/>
                    <a:gd name="connsiteY23" fmla="*/ 1346236 h 2503274"/>
                    <a:gd name="connsiteX24" fmla="*/ 438290 w 1347431"/>
                    <a:gd name="connsiteY24" fmla="*/ 2359047 h 2503274"/>
                    <a:gd name="connsiteX25" fmla="*/ 372683 w 1347431"/>
                    <a:gd name="connsiteY25" fmla="*/ 2441056 h 2503274"/>
                    <a:gd name="connsiteX26" fmla="*/ 152775 w 1347431"/>
                    <a:gd name="connsiteY26" fmla="*/ 2419919 h 2503274"/>
                    <a:gd name="connsiteX27" fmla="*/ 134857 w 1347431"/>
                    <a:gd name="connsiteY27" fmla="*/ 2350846 h 2503274"/>
                    <a:gd name="connsiteX28" fmla="*/ 229166 w 1347431"/>
                    <a:gd name="connsiteY28" fmla="*/ 1547158 h 2503274"/>
                    <a:gd name="connsiteX29" fmla="*/ 294774 w 1347431"/>
                    <a:gd name="connsiteY29" fmla="*/ 1182219 h 2503274"/>
                    <a:gd name="connsiteX30" fmla="*/ 257871 w 1347431"/>
                    <a:gd name="connsiteY30" fmla="*/ 1014100 h 2503274"/>
                    <a:gd name="connsiteX31" fmla="*/ 302974 w 1347431"/>
                    <a:gd name="connsiteY31" fmla="*/ 608156 h 2503274"/>
                    <a:gd name="connsiteX32" fmla="*/ 208665 w 1347431"/>
                    <a:gd name="connsiteY32" fmla="*/ 755772 h 2503274"/>
                    <a:gd name="connsiteX33" fmla="*/ 204564 w 1347431"/>
                    <a:gd name="connsiteY33" fmla="*/ 1014101 h 2503274"/>
                    <a:gd name="connsiteX34" fmla="*/ 15020 w 1347431"/>
                    <a:gd name="connsiteY34" fmla="*/ 1023766 h 2503274"/>
                    <a:gd name="connsiteX35" fmla="*/ 173951 w 1347431"/>
                    <a:gd name="connsiteY35" fmla="*/ 199717 h 2503274"/>
                    <a:gd name="connsiteX0" fmla="*/ 173951 w 1347431"/>
                    <a:gd name="connsiteY0" fmla="*/ 199717 h 2491611"/>
                    <a:gd name="connsiteX1" fmla="*/ 263215 w 1347431"/>
                    <a:gd name="connsiteY1" fmla="*/ 86506 h 2491611"/>
                    <a:gd name="connsiteX2" fmla="*/ 474724 w 1347431"/>
                    <a:gd name="connsiteY2" fmla="*/ 0 h 2491611"/>
                    <a:gd name="connsiteX3" fmla="*/ 710617 w 1347431"/>
                    <a:gd name="connsiteY3" fmla="*/ 122428 h 2491611"/>
                    <a:gd name="connsiteX4" fmla="*/ 834715 w 1347431"/>
                    <a:gd name="connsiteY4" fmla="*/ 168149 h 2491611"/>
                    <a:gd name="connsiteX5" fmla="*/ 1046985 w 1347431"/>
                    <a:gd name="connsiteY5" fmla="*/ 259589 h 2491611"/>
                    <a:gd name="connsiteX6" fmla="*/ 1151489 w 1347431"/>
                    <a:gd name="connsiteY6" fmla="*/ 47317 h 2491611"/>
                    <a:gd name="connsiteX7" fmla="*/ 1298446 w 1347431"/>
                    <a:gd name="connsiteY7" fmla="*/ 37520 h 2491611"/>
                    <a:gd name="connsiteX8" fmla="*/ 1347431 w 1347431"/>
                    <a:gd name="connsiteY8" fmla="*/ 75619 h 2491611"/>
                    <a:gd name="connsiteX9" fmla="*/ 1285384 w 1347431"/>
                    <a:gd name="connsiteY9" fmla="*/ 230196 h 2491611"/>
                    <a:gd name="connsiteX10" fmla="*/ 1220069 w 1347431"/>
                    <a:gd name="connsiteY10" fmla="*/ 458797 h 2491611"/>
                    <a:gd name="connsiteX11" fmla="*/ 849375 w 1347431"/>
                    <a:gd name="connsiteY11" fmla="*/ 459631 h 2491611"/>
                    <a:gd name="connsiteX12" fmla="*/ 811429 w 1347431"/>
                    <a:gd name="connsiteY12" fmla="*/ 862384 h 2491611"/>
                    <a:gd name="connsiteX13" fmla="*/ 881138 w 1347431"/>
                    <a:gd name="connsiteY13" fmla="*/ 1120711 h 2491611"/>
                    <a:gd name="connsiteX14" fmla="*/ 1086160 w 1347431"/>
                    <a:gd name="connsiteY14" fmla="*/ 2281139 h 2491611"/>
                    <a:gd name="connsiteX15" fmla="*/ 1086160 w 1347431"/>
                    <a:gd name="connsiteY15" fmla="*/ 2334444 h 2491611"/>
                    <a:gd name="connsiteX16" fmla="*/ 1307585 w 1347431"/>
                    <a:gd name="connsiteY16" fmla="*/ 2391850 h 2491611"/>
                    <a:gd name="connsiteX17" fmla="*/ 1306367 w 1347431"/>
                    <a:gd name="connsiteY17" fmla="*/ 2485527 h 2491611"/>
                    <a:gd name="connsiteX18" fmla="*/ 1114863 w 1347431"/>
                    <a:gd name="connsiteY18" fmla="*/ 2490260 h 2491611"/>
                    <a:gd name="connsiteX19" fmla="*/ 975448 w 1347431"/>
                    <a:gd name="connsiteY19" fmla="*/ 2490261 h 2491611"/>
                    <a:gd name="connsiteX20" fmla="*/ 881138 w 1347431"/>
                    <a:gd name="connsiteY20" fmla="*/ 2482060 h 2491611"/>
                    <a:gd name="connsiteX21" fmla="*/ 852435 w 1347431"/>
                    <a:gd name="connsiteY21" fmla="*/ 2395951 h 2491611"/>
                    <a:gd name="connsiteX22" fmla="*/ 811431 w 1347431"/>
                    <a:gd name="connsiteY22" fmla="*/ 2346746 h 2491611"/>
                    <a:gd name="connsiteX23" fmla="*/ 606408 w 1347431"/>
                    <a:gd name="connsiteY23" fmla="*/ 1346236 h 2491611"/>
                    <a:gd name="connsiteX24" fmla="*/ 438290 w 1347431"/>
                    <a:gd name="connsiteY24" fmla="*/ 2359047 h 2491611"/>
                    <a:gd name="connsiteX25" fmla="*/ 372683 w 1347431"/>
                    <a:gd name="connsiteY25" fmla="*/ 2441056 h 2491611"/>
                    <a:gd name="connsiteX26" fmla="*/ 152775 w 1347431"/>
                    <a:gd name="connsiteY26" fmla="*/ 2419919 h 2491611"/>
                    <a:gd name="connsiteX27" fmla="*/ 134857 w 1347431"/>
                    <a:gd name="connsiteY27" fmla="*/ 2350846 h 2491611"/>
                    <a:gd name="connsiteX28" fmla="*/ 229166 w 1347431"/>
                    <a:gd name="connsiteY28" fmla="*/ 1547158 h 2491611"/>
                    <a:gd name="connsiteX29" fmla="*/ 294774 w 1347431"/>
                    <a:gd name="connsiteY29" fmla="*/ 1182219 h 2491611"/>
                    <a:gd name="connsiteX30" fmla="*/ 257871 w 1347431"/>
                    <a:gd name="connsiteY30" fmla="*/ 1014100 h 2491611"/>
                    <a:gd name="connsiteX31" fmla="*/ 302974 w 1347431"/>
                    <a:gd name="connsiteY31" fmla="*/ 608156 h 2491611"/>
                    <a:gd name="connsiteX32" fmla="*/ 208665 w 1347431"/>
                    <a:gd name="connsiteY32" fmla="*/ 755772 h 2491611"/>
                    <a:gd name="connsiteX33" fmla="*/ 204564 w 1347431"/>
                    <a:gd name="connsiteY33" fmla="*/ 1014101 h 2491611"/>
                    <a:gd name="connsiteX34" fmla="*/ 15020 w 1347431"/>
                    <a:gd name="connsiteY34" fmla="*/ 1023766 h 2491611"/>
                    <a:gd name="connsiteX35" fmla="*/ 173951 w 1347431"/>
                    <a:gd name="connsiteY35" fmla="*/ 199717 h 2491611"/>
                    <a:gd name="connsiteX0" fmla="*/ 173951 w 1347431"/>
                    <a:gd name="connsiteY0" fmla="*/ 199717 h 2501929"/>
                    <a:gd name="connsiteX1" fmla="*/ 263215 w 1347431"/>
                    <a:gd name="connsiteY1" fmla="*/ 86506 h 2501929"/>
                    <a:gd name="connsiteX2" fmla="*/ 474724 w 1347431"/>
                    <a:gd name="connsiteY2" fmla="*/ 0 h 2501929"/>
                    <a:gd name="connsiteX3" fmla="*/ 710617 w 1347431"/>
                    <a:gd name="connsiteY3" fmla="*/ 122428 h 2501929"/>
                    <a:gd name="connsiteX4" fmla="*/ 834715 w 1347431"/>
                    <a:gd name="connsiteY4" fmla="*/ 168149 h 2501929"/>
                    <a:gd name="connsiteX5" fmla="*/ 1046985 w 1347431"/>
                    <a:gd name="connsiteY5" fmla="*/ 259589 h 2501929"/>
                    <a:gd name="connsiteX6" fmla="*/ 1151489 w 1347431"/>
                    <a:gd name="connsiteY6" fmla="*/ 47317 h 2501929"/>
                    <a:gd name="connsiteX7" fmla="*/ 1298446 w 1347431"/>
                    <a:gd name="connsiteY7" fmla="*/ 37520 h 2501929"/>
                    <a:gd name="connsiteX8" fmla="*/ 1347431 w 1347431"/>
                    <a:gd name="connsiteY8" fmla="*/ 75619 h 2501929"/>
                    <a:gd name="connsiteX9" fmla="*/ 1285384 w 1347431"/>
                    <a:gd name="connsiteY9" fmla="*/ 230196 h 2501929"/>
                    <a:gd name="connsiteX10" fmla="*/ 1220069 w 1347431"/>
                    <a:gd name="connsiteY10" fmla="*/ 458797 h 2501929"/>
                    <a:gd name="connsiteX11" fmla="*/ 849375 w 1347431"/>
                    <a:gd name="connsiteY11" fmla="*/ 459631 h 2501929"/>
                    <a:gd name="connsiteX12" fmla="*/ 811429 w 1347431"/>
                    <a:gd name="connsiteY12" fmla="*/ 862384 h 2501929"/>
                    <a:gd name="connsiteX13" fmla="*/ 881138 w 1347431"/>
                    <a:gd name="connsiteY13" fmla="*/ 1120711 h 2501929"/>
                    <a:gd name="connsiteX14" fmla="*/ 1086160 w 1347431"/>
                    <a:gd name="connsiteY14" fmla="*/ 2281139 h 2501929"/>
                    <a:gd name="connsiteX15" fmla="*/ 1086160 w 1347431"/>
                    <a:gd name="connsiteY15" fmla="*/ 2334444 h 2501929"/>
                    <a:gd name="connsiteX16" fmla="*/ 1307585 w 1347431"/>
                    <a:gd name="connsiteY16" fmla="*/ 2391850 h 2501929"/>
                    <a:gd name="connsiteX17" fmla="*/ 1326869 w 1347431"/>
                    <a:gd name="connsiteY17" fmla="*/ 2501929 h 2501929"/>
                    <a:gd name="connsiteX18" fmla="*/ 1114863 w 1347431"/>
                    <a:gd name="connsiteY18" fmla="*/ 2490260 h 2501929"/>
                    <a:gd name="connsiteX19" fmla="*/ 975448 w 1347431"/>
                    <a:gd name="connsiteY19" fmla="*/ 2490261 h 2501929"/>
                    <a:gd name="connsiteX20" fmla="*/ 881138 w 1347431"/>
                    <a:gd name="connsiteY20" fmla="*/ 2482060 h 2501929"/>
                    <a:gd name="connsiteX21" fmla="*/ 852435 w 1347431"/>
                    <a:gd name="connsiteY21" fmla="*/ 2395951 h 2501929"/>
                    <a:gd name="connsiteX22" fmla="*/ 811431 w 1347431"/>
                    <a:gd name="connsiteY22" fmla="*/ 2346746 h 2501929"/>
                    <a:gd name="connsiteX23" fmla="*/ 606408 w 1347431"/>
                    <a:gd name="connsiteY23" fmla="*/ 1346236 h 2501929"/>
                    <a:gd name="connsiteX24" fmla="*/ 438290 w 1347431"/>
                    <a:gd name="connsiteY24" fmla="*/ 2359047 h 2501929"/>
                    <a:gd name="connsiteX25" fmla="*/ 372683 w 1347431"/>
                    <a:gd name="connsiteY25" fmla="*/ 2441056 h 2501929"/>
                    <a:gd name="connsiteX26" fmla="*/ 152775 w 1347431"/>
                    <a:gd name="connsiteY26" fmla="*/ 2419919 h 2501929"/>
                    <a:gd name="connsiteX27" fmla="*/ 134857 w 1347431"/>
                    <a:gd name="connsiteY27" fmla="*/ 2350846 h 2501929"/>
                    <a:gd name="connsiteX28" fmla="*/ 229166 w 1347431"/>
                    <a:gd name="connsiteY28" fmla="*/ 1547158 h 2501929"/>
                    <a:gd name="connsiteX29" fmla="*/ 294774 w 1347431"/>
                    <a:gd name="connsiteY29" fmla="*/ 1182219 h 2501929"/>
                    <a:gd name="connsiteX30" fmla="*/ 257871 w 1347431"/>
                    <a:gd name="connsiteY30" fmla="*/ 1014100 h 2501929"/>
                    <a:gd name="connsiteX31" fmla="*/ 302974 w 1347431"/>
                    <a:gd name="connsiteY31" fmla="*/ 608156 h 2501929"/>
                    <a:gd name="connsiteX32" fmla="*/ 208665 w 1347431"/>
                    <a:gd name="connsiteY32" fmla="*/ 755772 h 2501929"/>
                    <a:gd name="connsiteX33" fmla="*/ 204564 w 1347431"/>
                    <a:gd name="connsiteY33" fmla="*/ 1014101 h 2501929"/>
                    <a:gd name="connsiteX34" fmla="*/ 15020 w 1347431"/>
                    <a:gd name="connsiteY34" fmla="*/ 1023766 h 2501929"/>
                    <a:gd name="connsiteX35" fmla="*/ 173951 w 1347431"/>
                    <a:gd name="connsiteY35" fmla="*/ 199717 h 2501929"/>
                    <a:gd name="connsiteX0" fmla="*/ 173951 w 1351057"/>
                    <a:gd name="connsiteY0" fmla="*/ 199717 h 2503771"/>
                    <a:gd name="connsiteX1" fmla="*/ 263215 w 1351057"/>
                    <a:gd name="connsiteY1" fmla="*/ 86506 h 2503771"/>
                    <a:gd name="connsiteX2" fmla="*/ 474724 w 1351057"/>
                    <a:gd name="connsiteY2" fmla="*/ 0 h 2503771"/>
                    <a:gd name="connsiteX3" fmla="*/ 710617 w 1351057"/>
                    <a:gd name="connsiteY3" fmla="*/ 122428 h 2503771"/>
                    <a:gd name="connsiteX4" fmla="*/ 834715 w 1351057"/>
                    <a:gd name="connsiteY4" fmla="*/ 168149 h 2503771"/>
                    <a:gd name="connsiteX5" fmla="*/ 1046985 w 1351057"/>
                    <a:gd name="connsiteY5" fmla="*/ 259589 h 2503771"/>
                    <a:gd name="connsiteX6" fmla="*/ 1151489 w 1351057"/>
                    <a:gd name="connsiteY6" fmla="*/ 47317 h 2503771"/>
                    <a:gd name="connsiteX7" fmla="*/ 1298446 w 1351057"/>
                    <a:gd name="connsiteY7" fmla="*/ 37520 h 2503771"/>
                    <a:gd name="connsiteX8" fmla="*/ 1347431 w 1351057"/>
                    <a:gd name="connsiteY8" fmla="*/ 75619 h 2503771"/>
                    <a:gd name="connsiteX9" fmla="*/ 1285384 w 1351057"/>
                    <a:gd name="connsiteY9" fmla="*/ 230196 h 2503771"/>
                    <a:gd name="connsiteX10" fmla="*/ 1220069 w 1351057"/>
                    <a:gd name="connsiteY10" fmla="*/ 458797 h 2503771"/>
                    <a:gd name="connsiteX11" fmla="*/ 849375 w 1351057"/>
                    <a:gd name="connsiteY11" fmla="*/ 459631 h 2503771"/>
                    <a:gd name="connsiteX12" fmla="*/ 811429 w 1351057"/>
                    <a:gd name="connsiteY12" fmla="*/ 862384 h 2503771"/>
                    <a:gd name="connsiteX13" fmla="*/ 881138 w 1351057"/>
                    <a:gd name="connsiteY13" fmla="*/ 1120711 h 2503771"/>
                    <a:gd name="connsiteX14" fmla="*/ 1086160 w 1351057"/>
                    <a:gd name="connsiteY14" fmla="*/ 2281139 h 2503771"/>
                    <a:gd name="connsiteX15" fmla="*/ 1086160 w 1351057"/>
                    <a:gd name="connsiteY15" fmla="*/ 2334444 h 2503771"/>
                    <a:gd name="connsiteX16" fmla="*/ 1307585 w 1351057"/>
                    <a:gd name="connsiteY16" fmla="*/ 2391850 h 2503771"/>
                    <a:gd name="connsiteX17" fmla="*/ 1326869 w 1351057"/>
                    <a:gd name="connsiteY17" fmla="*/ 2501929 h 2503771"/>
                    <a:gd name="connsiteX18" fmla="*/ 1114863 w 1351057"/>
                    <a:gd name="connsiteY18" fmla="*/ 2490260 h 2503771"/>
                    <a:gd name="connsiteX19" fmla="*/ 975448 w 1351057"/>
                    <a:gd name="connsiteY19" fmla="*/ 2490261 h 2503771"/>
                    <a:gd name="connsiteX20" fmla="*/ 881138 w 1351057"/>
                    <a:gd name="connsiteY20" fmla="*/ 2482060 h 2503771"/>
                    <a:gd name="connsiteX21" fmla="*/ 852435 w 1351057"/>
                    <a:gd name="connsiteY21" fmla="*/ 2395951 h 2503771"/>
                    <a:gd name="connsiteX22" fmla="*/ 811431 w 1351057"/>
                    <a:gd name="connsiteY22" fmla="*/ 2346746 h 2503771"/>
                    <a:gd name="connsiteX23" fmla="*/ 606408 w 1351057"/>
                    <a:gd name="connsiteY23" fmla="*/ 1346236 h 2503771"/>
                    <a:gd name="connsiteX24" fmla="*/ 438290 w 1351057"/>
                    <a:gd name="connsiteY24" fmla="*/ 2359047 h 2503771"/>
                    <a:gd name="connsiteX25" fmla="*/ 372683 w 1351057"/>
                    <a:gd name="connsiteY25" fmla="*/ 2441056 h 2503771"/>
                    <a:gd name="connsiteX26" fmla="*/ 152775 w 1351057"/>
                    <a:gd name="connsiteY26" fmla="*/ 2419919 h 2503771"/>
                    <a:gd name="connsiteX27" fmla="*/ 134857 w 1351057"/>
                    <a:gd name="connsiteY27" fmla="*/ 2350846 h 2503771"/>
                    <a:gd name="connsiteX28" fmla="*/ 229166 w 1351057"/>
                    <a:gd name="connsiteY28" fmla="*/ 1547158 h 2503771"/>
                    <a:gd name="connsiteX29" fmla="*/ 294774 w 1351057"/>
                    <a:gd name="connsiteY29" fmla="*/ 1182219 h 2503771"/>
                    <a:gd name="connsiteX30" fmla="*/ 257871 w 1351057"/>
                    <a:gd name="connsiteY30" fmla="*/ 1014100 h 2503771"/>
                    <a:gd name="connsiteX31" fmla="*/ 302974 w 1351057"/>
                    <a:gd name="connsiteY31" fmla="*/ 608156 h 2503771"/>
                    <a:gd name="connsiteX32" fmla="*/ 208665 w 1351057"/>
                    <a:gd name="connsiteY32" fmla="*/ 755772 h 2503771"/>
                    <a:gd name="connsiteX33" fmla="*/ 204564 w 1351057"/>
                    <a:gd name="connsiteY33" fmla="*/ 1014101 h 2503771"/>
                    <a:gd name="connsiteX34" fmla="*/ 15020 w 1351057"/>
                    <a:gd name="connsiteY34" fmla="*/ 1023766 h 2503771"/>
                    <a:gd name="connsiteX35" fmla="*/ 173951 w 1351057"/>
                    <a:gd name="connsiteY35" fmla="*/ 199717 h 2503771"/>
                    <a:gd name="connsiteX0" fmla="*/ 173951 w 1351057"/>
                    <a:gd name="connsiteY0" fmla="*/ 199717 h 2503771"/>
                    <a:gd name="connsiteX1" fmla="*/ 263215 w 1351057"/>
                    <a:gd name="connsiteY1" fmla="*/ 86506 h 2503771"/>
                    <a:gd name="connsiteX2" fmla="*/ 474724 w 1351057"/>
                    <a:gd name="connsiteY2" fmla="*/ 0 h 2503771"/>
                    <a:gd name="connsiteX3" fmla="*/ 710617 w 1351057"/>
                    <a:gd name="connsiteY3" fmla="*/ 122428 h 2503771"/>
                    <a:gd name="connsiteX4" fmla="*/ 834715 w 1351057"/>
                    <a:gd name="connsiteY4" fmla="*/ 168149 h 2503771"/>
                    <a:gd name="connsiteX5" fmla="*/ 1046985 w 1351057"/>
                    <a:gd name="connsiteY5" fmla="*/ 259589 h 2503771"/>
                    <a:gd name="connsiteX6" fmla="*/ 1151489 w 1351057"/>
                    <a:gd name="connsiteY6" fmla="*/ 47317 h 2503771"/>
                    <a:gd name="connsiteX7" fmla="*/ 1298446 w 1351057"/>
                    <a:gd name="connsiteY7" fmla="*/ 37520 h 2503771"/>
                    <a:gd name="connsiteX8" fmla="*/ 1347431 w 1351057"/>
                    <a:gd name="connsiteY8" fmla="*/ 75619 h 2503771"/>
                    <a:gd name="connsiteX9" fmla="*/ 1285384 w 1351057"/>
                    <a:gd name="connsiteY9" fmla="*/ 230196 h 2503771"/>
                    <a:gd name="connsiteX10" fmla="*/ 1220069 w 1351057"/>
                    <a:gd name="connsiteY10" fmla="*/ 458797 h 2503771"/>
                    <a:gd name="connsiteX11" fmla="*/ 849375 w 1351057"/>
                    <a:gd name="connsiteY11" fmla="*/ 459631 h 2503771"/>
                    <a:gd name="connsiteX12" fmla="*/ 811429 w 1351057"/>
                    <a:gd name="connsiteY12" fmla="*/ 862384 h 2503771"/>
                    <a:gd name="connsiteX13" fmla="*/ 881138 w 1351057"/>
                    <a:gd name="connsiteY13" fmla="*/ 1120711 h 2503771"/>
                    <a:gd name="connsiteX14" fmla="*/ 1086160 w 1351057"/>
                    <a:gd name="connsiteY14" fmla="*/ 2281139 h 2503771"/>
                    <a:gd name="connsiteX15" fmla="*/ 1086160 w 1351057"/>
                    <a:gd name="connsiteY15" fmla="*/ 2334444 h 2503771"/>
                    <a:gd name="connsiteX16" fmla="*/ 1307585 w 1351057"/>
                    <a:gd name="connsiteY16" fmla="*/ 2391850 h 2503771"/>
                    <a:gd name="connsiteX17" fmla="*/ 1326869 w 1351057"/>
                    <a:gd name="connsiteY17" fmla="*/ 2501929 h 2503771"/>
                    <a:gd name="connsiteX18" fmla="*/ 1114863 w 1351057"/>
                    <a:gd name="connsiteY18" fmla="*/ 2490260 h 2503771"/>
                    <a:gd name="connsiteX19" fmla="*/ 975448 w 1351057"/>
                    <a:gd name="connsiteY19" fmla="*/ 2490261 h 2503771"/>
                    <a:gd name="connsiteX20" fmla="*/ 881138 w 1351057"/>
                    <a:gd name="connsiteY20" fmla="*/ 2482060 h 2503771"/>
                    <a:gd name="connsiteX21" fmla="*/ 852435 w 1351057"/>
                    <a:gd name="connsiteY21" fmla="*/ 2395951 h 2503771"/>
                    <a:gd name="connsiteX22" fmla="*/ 811431 w 1351057"/>
                    <a:gd name="connsiteY22" fmla="*/ 2346746 h 2503771"/>
                    <a:gd name="connsiteX23" fmla="*/ 606408 w 1351057"/>
                    <a:gd name="connsiteY23" fmla="*/ 1346236 h 2503771"/>
                    <a:gd name="connsiteX24" fmla="*/ 438290 w 1351057"/>
                    <a:gd name="connsiteY24" fmla="*/ 2383650 h 2503771"/>
                    <a:gd name="connsiteX25" fmla="*/ 372683 w 1351057"/>
                    <a:gd name="connsiteY25" fmla="*/ 2441056 h 2503771"/>
                    <a:gd name="connsiteX26" fmla="*/ 152775 w 1351057"/>
                    <a:gd name="connsiteY26" fmla="*/ 2419919 h 2503771"/>
                    <a:gd name="connsiteX27" fmla="*/ 134857 w 1351057"/>
                    <a:gd name="connsiteY27" fmla="*/ 2350846 h 2503771"/>
                    <a:gd name="connsiteX28" fmla="*/ 229166 w 1351057"/>
                    <a:gd name="connsiteY28" fmla="*/ 1547158 h 2503771"/>
                    <a:gd name="connsiteX29" fmla="*/ 294774 w 1351057"/>
                    <a:gd name="connsiteY29" fmla="*/ 1182219 h 2503771"/>
                    <a:gd name="connsiteX30" fmla="*/ 257871 w 1351057"/>
                    <a:gd name="connsiteY30" fmla="*/ 1014100 h 2503771"/>
                    <a:gd name="connsiteX31" fmla="*/ 302974 w 1351057"/>
                    <a:gd name="connsiteY31" fmla="*/ 608156 h 2503771"/>
                    <a:gd name="connsiteX32" fmla="*/ 208665 w 1351057"/>
                    <a:gd name="connsiteY32" fmla="*/ 755772 h 2503771"/>
                    <a:gd name="connsiteX33" fmla="*/ 204564 w 1351057"/>
                    <a:gd name="connsiteY33" fmla="*/ 1014101 h 2503771"/>
                    <a:gd name="connsiteX34" fmla="*/ 15020 w 1351057"/>
                    <a:gd name="connsiteY34" fmla="*/ 1023766 h 2503771"/>
                    <a:gd name="connsiteX35" fmla="*/ 173951 w 1351057"/>
                    <a:gd name="connsiteY35" fmla="*/ 199717 h 2503771"/>
                    <a:gd name="connsiteX0" fmla="*/ 173951 w 1351057"/>
                    <a:gd name="connsiteY0" fmla="*/ 199717 h 2503771"/>
                    <a:gd name="connsiteX1" fmla="*/ 263215 w 1351057"/>
                    <a:gd name="connsiteY1" fmla="*/ 86506 h 2503771"/>
                    <a:gd name="connsiteX2" fmla="*/ 474724 w 1351057"/>
                    <a:gd name="connsiteY2" fmla="*/ 0 h 2503771"/>
                    <a:gd name="connsiteX3" fmla="*/ 710617 w 1351057"/>
                    <a:gd name="connsiteY3" fmla="*/ 122428 h 2503771"/>
                    <a:gd name="connsiteX4" fmla="*/ 834715 w 1351057"/>
                    <a:gd name="connsiteY4" fmla="*/ 168149 h 2503771"/>
                    <a:gd name="connsiteX5" fmla="*/ 1046985 w 1351057"/>
                    <a:gd name="connsiteY5" fmla="*/ 259589 h 2503771"/>
                    <a:gd name="connsiteX6" fmla="*/ 1151489 w 1351057"/>
                    <a:gd name="connsiteY6" fmla="*/ 47317 h 2503771"/>
                    <a:gd name="connsiteX7" fmla="*/ 1298446 w 1351057"/>
                    <a:gd name="connsiteY7" fmla="*/ 37520 h 2503771"/>
                    <a:gd name="connsiteX8" fmla="*/ 1347431 w 1351057"/>
                    <a:gd name="connsiteY8" fmla="*/ 75619 h 2503771"/>
                    <a:gd name="connsiteX9" fmla="*/ 1285384 w 1351057"/>
                    <a:gd name="connsiteY9" fmla="*/ 230196 h 2503771"/>
                    <a:gd name="connsiteX10" fmla="*/ 1220069 w 1351057"/>
                    <a:gd name="connsiteY10" fmla="*/ 458797 h 2503771"/>
                    <a:gd name="connsiteX11" fmla="*/ 849375 w 1351057"/>
                    <a:gd name="connsiteY11" fmla="*/ 459631 h 2503771"/>
                    <a:gd name="connsiteX12" fmla="*/ 811429 w 1351057"/>
                    <a:gd name="connsiteY12" fmla="*/ 862384 h 2503771"/>
                    <a:gd name="connsiteX13" fmla="*/ 881138 w 1351057"/>
                    <a:gd name="connsiteY13" fmla="*/ 1120711 h 2503771"/>
                    <a:gd name="connsiteX14" fmla="*/ 1086160 w 1351057"/>
                    <a:gd name="connsiteY14" fmla="*/ 2281139 h 2503771"/>
                    <a:gd name="connsiteX15" fmla="*/ 1086160 w 1351057"/>
                    <a:gd name="connsiteY15" fmla="*/ 2334444 h 2503771"/>
                    <a:gd name="connsiteX16" fmla="*/ 1307585 w 1351057"/>
                    <a:gd name="connsiteY16" fmla="*/ 2391850 h 2503771"/>
                    <a:gd name="connsiteX17" fmla="*/ 1326869 w 1351057"/>
                    <a:gd name="connsiteY17" fmla="*/ 2501929 h 2503771"/>
                    <a:gd name="connsiteX18" fmla="*/ 1114863 w 1351057"/>
                    <a:gd name="connsiteY18" fmla="*/ 2490260 h 2503771"/>
                    <a:gd name="connsiteX19" fmla="*/ 975448 w 1351057"/>
                    <a:gd name="connsiteY19" fmla="*/ 2490261 h 2503771"/>
                    <a:gd name="connsiteX20" fmla="*/ 881138 w 1351057"/>
                    <a:gd name="connsiteY20" fmla="*/ 2482060 h 2503771"/>
                    <a:gd name="connsiteX21" fmla="*/ 852435 w 1351057"/>
                    <a:gd name="connsiteY21" fmla="*/ 2395951 h 2503771"/>
                    <a:gd name="connsiteX22" fmla="*/ 811431 w 1351057"/>
                    <a:gd name="connsiteY22" fmla="*/ 2346746 h 2503771"/>
                    <a:gd name="connsiteX23" fmla="*/ 606408 w 1351057"/>
                    <a:gd name="connsiteY23" fmla="*/ 1346236 h 2503771"/>
                    <a:gd name="connsiteX24" fmla="*/ 438290 w 1351057"/>
                    <a:gd name="connsiteY24" fmla="*/ 2383650 h 2503771"/>
                    <a:gd name="connsiteX25" fmla="*/ 372683 w 1351057"/>
                    <a:gd name="connsiteY25" fmla="*/ 2441056 h 2503771"/>
                    <a:gd name="connsiteX26" fmla="*/ 152775 w 1351057"/>
                    <a:gd name="connsiteY26" fmla="*/ 2419919 h 2503771"/>
                    <a:gd name="connsiteX27" fmla="*/ 134857 w 1351057"/>
                    <a:gd name="connsiteY27" fmla="*/ 2350846 h 2503771"/>
                    <a:gd name="connsiteX28" fmla="*/ 229166 w 1351057"/>
                    <a:gd name="connsiteY28" fmla="*/ 1547158 h 2503771"/>
                    <a:gd name="connsiteX29" fmla="*/ 294774 w 1351057"/>
                    <a:gd name="connsiteY29" fmla="*/ 1182219 h 2503771"/>
                    <a:gd name="connsiteX30" fmla="*/ 257871 w 1351057"/>
                    <a:gd name="connsiteY30" fmla="*/ 1014100 h 2503771"/>
                    <a:gd name="connsiteX31" fmla="*/ 302974 w 1351057"/>
                    <a:gd name="connsiteY31" fmla="*/ 608156 h 2503771"/>
                    <a:gd name="connsiteX32" fmla="*/ 208665 w 1351057"/>
                    <a:gd name="connsiteY32" fmla="*/ 755772 h 2503771"/>
                    <a:gd name="connsiteX33" fmla="*/ 204564 w 1351057"/>
                    <a:gd name="connsiteY33" fmla="*/ 1014101 h 2503771"/>
                    <a:gd name="connsiteX34" fmla="*/ 15020 w 1351057"/>
                    <a:gd name="connsiteY34" fmla="*/ 1023766 h 2503771"/>
                    <a:gd name="connsiteX35" fmla="*/ 173951 w 1351057"/>
                    <a:gd name="connsiteY35" fmla="*/ 199717 h 2503771"/>
                    <a:gd name="connsiteX0" fmla="*/ 173951 w 1351057"/>
                    <a:gd name="connsiteY0" fmla="*/ 199717 h 2503771"/>
                    <a:gd name="connsiteX1" fmla="*/ 263215 w 1351057"/>
                    <a:gd name="connsiteY1" fmla="*/ 86506 h 2503771"/>
                    <a:gd name="connsiteX2" fmla="*/ 474724 w 1351057"/>
                    <a:gd name="connsiteY2" fmla="*/ 0 h 2503771"/>
                    <a:gd name="connsiteX3" fmla="*/ 710617 w 1351057"/>
                    <a:gd name="connsiteY3" fmla="*/ 122428 h 2503771"/>
                    <a:gd name="connsiteX4" fmla="*/ 834715 w 1351057"/>
                    <a:gd name="connsiteY4" fmla="*/ 168149 h 2503771"/>
                    <a:gd name="connsiteX5" fmla="*/ 1046985 w 1351057"/>
                    <a:gd name="connsiteY5" fmla="*/ 259589 h 2503771"/>
                    <a:gd name="connsiteX6" fmla="*/ 1151489 w 1351057"/>
                    <a:gd name="connsiteY6" fmla="*/ 47317 h 2503771"/>
                    <a:gd name="connsiteX7" fmla="*/ 1298446 w 1351057"/>
                    <a:gd name="connsiteY7" fmla="*/ 37520 h 2503771"/>
                    <a:gd name="connsiteX8" fmla="*/ 1347431 w 1351057"/>
                    <a:gd name="connsiteY8" fmla="*/ 75619 h 2503771"/>
                    <a:gd name="connsiteX9" fmla="*/ 1285384 w 1351057"/>
                    <a:gd name="connsiteY9" fmla="*/ 230196 h 2503771"/>
                    <a:gd name="connsiteX10" fmla="*/ 1220069 w 1351057"/>
                    <a:gd name="connsiteY10" fmla="*/ 458797 h 2503771"/>
                    <a:gd name="connsiteX11" fmla="*/ 849375 w 1351057"/>
                    <a:gd name="connsiteY11" fmla="*/ 459631 h 2503771"/>
                    <a:gd name="connsiteX12" fmla="*/ 811429 w 1351057"/>
                    <a:gd name="connsiteY12" fmla="*/ 862384 h 2503771"/>
                    <a:gd name="connsiteX13" fmla="*/ 881138 w 1351057"/>
                    <a:gd name="connsiteY13" fmla="*/ 1120711 h 2503771"/>
                    <a:gd name="connsiteX14" fmla="*/ 1086160 w 1351057"/>
                    <a:gd name="connsiteY14" fmla="*/ 2281139 h 2503771"/>
                    <a:gd name="connsiteX15" fmla="*/ 1086160 w 1351057"/>
                    <a:gd name="connsiteY15" fmla="*/ 2334444 h 2503771"/>
                    <a:gd name="connsiteX16" fmla="*/ 1307585 w 1351057"/>
                    <a:gd name="connsiteY16" fmla="*/ 2391850 h 2503771"/>
                    <a:gd name="connsiteX17" fmla="*/ 1326869 w 1351057"/>
                    <a:gd name="connsiteY17" fmla="*/ 2501929 h 2503771"/>
                    <a:gd name="connsiteX18" fmla="*/ 1114863 w 1351057"/>
                    <a:gd name="connsiteY18" fmla="*/ 2490260 h 2503771"/>
                    <a:gd name="connsiteX19" fmla="*/ 975448 w 1351057"/>
                    <a:gd name="connsiteY19" fmla="*/ 2490261 h 2503771"/>
                    <a:gd name="connsiteX20" fmla="*/ 881138 w 1351057"/>
                    <a:gd name="connsiteY20" fmla="*/ 2482060 h 2503771"/>
                    <a:gd name="connsiteX21" fmla="*/ 852435 w 1351057"/>
                    <a:gd name="connsiteY21" fmla="*/ 2395951 h 2503771"/>
                    <a:gd name="connsiteX22" fmla="*/ 811431 w 1351057"/>
                    <a:gd name="connsiteY22" fmla="*/ 2346746 h 2503771"/>
                    <a:gd name="connsiteX23" fmla="*/ 606408 w 1351057"/>
                    <a:gd name="connsiteY23" fmla="*/ 1346236 h 2503771"/>
                    <a:gd name="connsiteX24" fmla="*/ 438290 w 1351057"/>
                    <a:gd name="connsiteY24" fmla="*/ 2383650 h 2503771"/>
                    <a:gd name="connsiteX25" fmla="*/ 372683 w 1351057"/>
                    <a:gd name="connsiteY25" fmla="*/ 2441056 h 2503771"/>
                    <a:gd name="connsiteX26" fmla="*/ 208665 w 1351057"/>
                    <a:gd name="connsiteY26" fmla="*/ 2432854 h 2503771"/>
                    <a:gd name="connsiteX27" fmla="*/ 152775 w 1351057"/>
                    <a:gd name="connsiteY27" fmla="*/ 2419919 h 2503771"/>
                    <a:gd name="connsiteX28" fmla="*/ 134857 w 1351057"/>
                    <a:gd name="connsiteY28" fmla="*/ 2350846 h 2503771"/>
                    <a:gd name="connsiteX29" fmla="*/ 229166 w 1351057"/>
                    <a:gd name="connsiteY29" fmla="*/ 1547158 h 2503771"/>
                    <a:gd name="connsiteX30" fmla="*/ 294774 w 1351057"/>
                    <a:gd name="connsiteY30" fmla="*/ 1182219 h 2503771"/>
                    <a:gd name="connsiteX31" fmla="*/ 257871 w 1351057"/>
                    <a:gd name="connsiteY31" fmla="*/ 1014100 h 2503771"/>
                    <a:gd name="connsiteX32" fmla="*/ 302974 w 1351057"/>
                    <a:gd name="connsiteY32" fmla="*/ 608156 h 2503771"/>
                    <a:gd name="connsiteX33" fmla="*/ 208665 w 1351057"/>
                    <a:gd name="connsiteY33" fmla="*/ 755772 h 2503771"/>
                    <a:gd name="connsiteX34" fmla="*/ 204564 w 1351057"/>
                    <a:gd name="connsiteY34" fmla="*/ 1014101 h 2503771"/>
                    <a:gd name="connsiteX35" fmla="*/ 15020 w 1351057"/>
                    <a:gd name="connsiteY35" fmla="*/ 1023766 h 2503771"/>
                    <a:gd name="connsiteX36" fmla="*/ 173951 w 1351057"/>
                    <a:gd name="connsiteY36" fmla="*/ 199717 h 2503771"/>
                    <a:gd name="connsiteX0" fmla="*/ 173951 w 1351057"/>
                    <a:gd name="connsiteY0" fmla="*/ 199717 h 2551767"/>
                    <a:gd name="connsiteX1" fmla="*/ 263215 w 1351057"/>
                    <a:gd name="connsiteY1" fmla="*/ 86506 h 2551767"/>
                    <a:gd name="connsiteX2" fmla="*/ 474724 w 1351057"/>
                    <a:gd name="connsiteY2" fmla="*/ 0 h 2551767"/>
                    <a:gd name="connsiteX3" fmla="*/ 710617 w 1351057"/>
                    <a:gd name="connsiteY3" fmla="*/ 122428 h 2551767"/>
                    <a:gd name="connsiteX4" fmla="*/ 834715 w 1351057"/>
                    <a:gd name="connsiteY4" fmla="*/ 168149 h 2551767"/>
                    <a:gd name="connsiteX5" fmla="*/ 1046985 w 1351057"/>
                    <a:gd name="connsiteY5" fmla="*/ 259589 h 2551767"/>
                    <a:gd name="connsiteX6" fmla="*/ 1151489 w 1351057"/>
                    <a:gd name="connsiteY6" fmla="*/ 47317 h 2551767"/>
                    <a:gd name="connsiteX7" fmla="*/ 1298446 w 1351057"/>
                    <a:gd name="connsiteY7" fmla="*/ 37520 h 2551767"/>
                    <a:gd name="connsiteX8" fmla="*/ 1347431 w 1351057"/>
                    <a:gd name="connsiteY8" fmla="*/ 75619 h 2551767"/>
                    <a:gd name="connsiteX9" fmla="*/ 1285384 w 1351057"/>
                    <a:gd name="connsiteY9" fmla="*/ 230196 h 2551767"/>
                    <a:gd name="connsiteX10" fmla="*/ 1220069 w 1351057"/>
                    <a:gd name="connsiteY10" fmla="*/ 458797 h 2551767"/>
                    <a:gd name="connsiteX11" fmla="*/ 849375 w 1351057"/>
                    <a:gd name="connsiteY11" fmla="*/ 459631 h 2551767"/>
                    <a:gd name="connsiteX12" fmla="*/ 811429 w 1351057"/>
                    <a:gd name="connsiteY12" fmla="*/ 862384 h 2551767"/>
                    <a:gd name="connsiteX13" fmla="*/ 881138 w 1351057"/>
                    <a:gd name="connsiteY13" fmla="*/ 1120711 h 2551767"/>
                    <a:gd name="connsiteX14" fmla="*/ 1086160 w 1351057"/>
                    <a:gd name="connsiteY14" fmla="*/ 2281139 h 2551767"/>
                    <a:gd name="connsiteX15" fmla="*/ 1086160 w 1351057"/>
                    <a:gd name="connsiteY15" fmla="*/ 2334444 h 2551767"/>
                    <a:gd name="connsiteX16" fmla="*/ 1307585 w 1351057"/>
                    <a:gd name="connsiteY16" fmla="*/ 2391850 h 2551767"/>
                    <a:gd name="connsiteX17" fmla="*/ 1326869 w 1351057"/>
                    <a:gd name="connsiteY17" fmla="*/ 2501929 h 2551767"/>
                    <a:gd name="connsiteX18" fmla="*/ 1114863 w 1351057"/>
                    <a:gd name="connsiteY18" fmla="*/ 2490260 h 2551767"/>
                    <a:gd name="connsiteX19" fmla="*/ 975448 w 1351057"/>
                    <a:gd name="connsiteY19" fmla="*/ 2490261 h 2551767"/>
                    <a:gd name="connsiteX20" fmla="*/ 881138 w 1351057"/>
                    <a:gd name="connsiteY20" fmla="*/ 2482060 h 2551767"/>
                    <a:gd name="connsiteX21" fmla="*/ 852435 w 1351057"/>
                    <a:gd name="connsiteY21" fmla="*/ 2395951 h 2551767"/>
                    <a:gd name="connsiteX22" fmla="*/ 811431 w 1351057"/>
                    <a:gd name="connsiteY22" fmla="*/ 2346746 h 2551767"/>
                    <a:gd name="connsiteX23" fmla="*/ 606408 w 1351057"/>
                    <a:gd name="connsiteY23" fmla="*/ 1346236 h 2551767"/>
                    <a:gd name="connsiteX24" fmla="*/ 438290 w 1351057"/>
                    <a:gd name="connsiteY24" fmla="*/ 2383650 h 2551767"/>
                    <a:gd name="connsiteX25" fmla="*/ 372683 w 1351057"/>
                    <a:gd name="connsiteY25" fmla="*/ 2441056 h 2551767"/>
                    <a:gd name="connsiteX26" fmla="*/ 143058 w 1351057"/>
                    <a:gd name="connsiteY26" fmla="*/ 2551767 h 2551767"/>
                    <a:gd name="connsiteX27" fmla="*/ 152775 w 1351057"/>
                    <a:gd name="connsiteY27" fmla="*/ 2419919 h 2551767"/>
                    <a:gd name="connsiteX28" fmla="*/ 134857 w 1351057"/>
                    <a:gd name="connsiteY28" fmla="*/ 2350846 h 2551767"/>
                    <a:gd name="connsiteX29" fmla="*/ 229166 w 1351057"/>
                    <a:gd name="connsiteY29" fmla="*/ 1547158 h 2551767"/>
                    <a:gd name="connsiteX30" fmla="*/ 294774 w 1351057"/>
                    <a:gd name="connsiteY30" fmla="*/ 1182219 h 2551767"/>
                    <a:gd name="connsiteX31" fmla="*/ 257871 w 1351057"/>
                    <a:gd name="connsiteY31" fmla="*/ 1014100 h 2551767"/>
                    <a:gd name="connsiteX32" fmla="*/ 302974 w 1351057"/>
                    <a:gd name="connsiteY32" fmla="*/ 608156 h 2551767"/>
                    <a:gd name="connsiteX33" fmla="*/ 208665 w 1351057"/>
                    <a:gd name="connsiteY33" fmla="*/ 755772 h 2551767"/>
                    <a:gd name="connsiteX34" fmla="*/ 204564 w 1351057"/>
                    <a:gd name="connsiteY34" fmla="*/ 1014101 h 2551767"/>
                    <a:gd name="connsiteX35" fmla="*/ 15020 w 1351057"/>
                    <a:gd name="connsiteY35" fmla="*/ 1023766 h 2551767"/>
                    <a:gd name="connsiteX36" fmla="*/ 173951 w 1351057"/>
                    <a:gd name="connsiteY36" fmla="*/ 199717 h 2551767"/>
                    <a:gd name="connsiteX0" fmla="*/ 173951 w 1351057"/>
                    <a:gd name="connsiteY0" fmla="*/ 199717 h 2551767"/>
                    <a:gd name="connsiteX1" fmla="*/ 263215 w 1351057"/>
                    <a:gd name="connsiteY1" fmla="*/ 86506 h 2551767"/>
                    <a:gd name="connsiteX2" fmla="*/ 474724 w 1351057"/>
                    <a:gd name="connsiteY2" fmla="*/ 0 h 2551767"/>
                    <a:gd name="connsiteX3" fmla="*/ 710617 w 1351057"/>
                    <a:gd name="connsiteY3" fmla="*/ 122428 h 2551767"/>
                    <a:gd name="connsiteX4" fmla="*/ 834715 w 1351057"/>
                    <a:gd name="connsiteY4" fmla="*/ 168149 h 2551767"/>
                    <a:gd name="connsiteX5" fmla="*/ 1046985 w 1351057"/>
                    <a:gd name="connsiteY5" fmla="*/ 259589 h 2551767"/>
                    <a:gd name="connsiteX6" fmla="*/ 1151489 w 1351057"/>
                    <a:gd name="connsiteY6" fmla="*/ 47317 h 2551767"/>
                    <a:gd name="connsiteX7" fmla="*/ 1298446 w 1351057"/>
                    <a:gd name="connsiteY7" fmla="*/ 37520 h 2551767"/>
                    <a:gd name="connsiteX8" fmla="*/ 1347431 w 1351057"/>
                    <a:gd name="connsiteY8" fmla="*/ 75619 h 2551767"/>
                    <a:gd name="connsiteX9" fmla="*/ 1285384 w 1351057"/>
                    <a:gd name="connsiteY9" fmla="*/ 230196 h 2551767"/>
                    <a:gd name="connsiteX10" fmla="*/ 1220069 w 1351057"/>
                    <a:gd name="connsiteY10" fmla="*/ 458797 h 2551767"/>
                    <a:gd name="connsiteX11" fmla="*/ 849375 w 1351057"/>
                    <a:gd name="connsiteY11" fmla="*/ 459631 h 2551767"/>
                    <a:gd name="connsiteX12" fmla="*/ 811429 w 1351057"/>
                    <a:gd name="connsiteY12" fmla="*/ 862384 h 2551767"/>
                    <a:gd name="connsiteX13" fmla="*/ 881138 w 1351057"/>
                    <a:gd name="connsiteY13" fmla="*/ 1120711 h 2551767"/>
                    <a:gd name="connsiteX14" fmla="*/ 1086160 w 1351057"/>
                    <a:gd name="connsiteY14" fmla="*/ 2281139 h 2551767"/>
                    <a:gd name="connsiteX15" fmla="*/ 1086160 w 1351057"/>
                    <a:gd name="connsiteY15" fmla="*/ 2334444 h 2551767"/>
                    <a:gd name="connsiteX16" fmla="*/ 1307585 w 1351057"/>
                    <a:gd name="connsiteY16" fmla="*/ 2391850 h 2551767"/>
                    <a:gd name="connsiteX17" fmla="*/ 1326869 w 1351057"/>
                    <a:gd name="connsiteY17" fmla="*/ 2501929 h 2551767"/>
                    <a:gd name="connsiteX18" fmla="*/ 1114863 w 1351057"/>
                    <a:gd name="connsiteY18" fmla="*/ 2490260 h 2551767"/>
                    <a:gd name="connsiteX19" fmla="*/ 975448 w 1351057"/>
                    <a:gd name="connsiteY19" fmla="*/ 2490261 h 2551767"/>
                    <a:gd name="connsiteX20" fmla="*/ 881138 w 1351057"/>
                    <a:gd name="connsiteY20" fmla="*/ 2482060 h 2551767"/>
                    <a:gd name="connsiteX21" fmla="*/ 852435 w 1351057"/>
                    <a:gd name="connsiteY21" fmla="*/ 2395951 h 2551767"/>
                    <a:gd name="connsiteX22" fmla="*/ 811431 w 1351057"/>
                    <a:gd name="connsiteY22" fmla="*/ 2346746 h 2551767"/>
                    <a:gd name="connsiteX23" fmla="*/ 606408 w 1351057"/>
                    <a:gd name="connsiteY23" fmla="*/ 1346236 h 2551767"/>
                    <a:gd name="connsiteX24" fmla="*/ 438290 w 1351057"/>
                    <a:gd name="connsiteY24" fmla="*/ 2383650 h 2551767"/>
                    <a:gd name="connsiteX25" fmla="*/ 372683 w 1351057"/>
                    <a:gd name="connsiteY25" fmla="*/ 2441056 h 2551767"/>
                    <a:gd name="connsiteX26" fmla="*/ 237368 w 1351057"/>
                    <a:gd name="connsiteY26" fmla="*/ 2506662 h 2551767"/>
                    <a:gd name="connsiteX27" fmla="*/ 143058 w 1351057"/>
                    <a:gd name="connsiteY27" fmla="*/ 2551767 h 2551767"/>
                    <a:gd name="connsiteX28" fmla="*/ 152775 w 1351057"/>
                    <a:gd name="connsiteY28" fmla="*/ 2419919 h 2551767"/>
                    <a:gd name="connsiteX29" fmla="*/ 134857 w 1351057"/>
                    <a:gd name="connsiteY29" fmla="*/ 2350846 h 2551767"/>
                    <a:gd name="connsiteX30" fmla="*/ 229166 w 1351057"/>
                    <a:gd name="connsiteY30" fmla="*/ 1547158 h 2551767"/>
                    <a:gd name="connsiteX31" fmla="*/ 294774 w 1351057"/>
                    <a:gd name="connsiteY31" fmla="*/ 1182219 h 2551767"/>
                    <a:gd name="connsiteX32" fmla="*/ 257871 w 1351057"/>
                    <a:gd name="connsiteY32" fmla="*/ 1014100 h 2551767"/>
                    <a:gd name="connsiteX33" fmla="*/ 302974 w 1351057"/>
                    <a:gd name="connsiteY33" fmla="*/ 608156 h 2551767"/>
                    <a:gd name="connsiteX34" fmla="*/ 208665 w 1351057"/>
                    <a:gd name="connsiteY34" fmla="*/ 755772 h 2551767"/>
                    <a:gd name="connsiteX35" fmla="*/ 204564 w 1351057"/>
                    <a:gd name="connsiteY35" fmla="*/ 1014101 h 2551767"/>
                    <a:gd name="connsiteX36" fmla="*/ 15020 w 1351057"/>
                    <a:gd name="connsiteY36" fmla="*/ 1023766 h 2551767"/>
                    <a:gd name="connsiteX37" fmla="*/ 173951 w 1351057"/>
                    <a:gd name="connsiteY37" fmla="*/ 199717 h 2551767"/>
                    <a:gd name="connsiteX0" fmla="*/ 173951 w 1351057"/>
                    <a:gd name="connsiteY0" fmla="*/ 199717 h 2576370"/>
                    <a:gd name="connsiteX1" fmla="*/ 263215 w 1351057"/>
                    <a:gd name="connsiteY1" fmla="*/ 86506 h 2576370"/>
                    <a:gd name="connsiteX2" fmla="*/ 474724 w 1351057"/>
                    <a:gd name="connsiteY2" fmla="*/ 0 h 2576370"/>
                    <a:gd name="connsiteX3" fmla="*/ 710617 w 1351057"/>
                    <a:gd name="connsiteY3" fmla="*/ 122428 h 2576370"/>
                    <a:gd name="connsiteX4" fmla="*/ 834715 w 1351057"/>
                    <a:gd name="connsiteY4" fmla="*/ 168149 h 2576370"/>
                    <a:gd name="connsiteX5" fmla="*/ 1046985 w 1351057"/>
                    <a:gd name="connsiteY5" fmla="*/ 259589 h 2576370"/>
                    <a:gd name="connsiteX6" fmla="*/ 1151489 w 1351057"/>
                    <a:gd name="connsiteY6" fmla="*/ 47317 h 2576370"/>
                    <a:gd name="connsiteX7" fmla="*/ 1298446 w 1351057"/>
                    <a:gd name="connsiteY7" fmla="*/ 37520 h 2576370"/>
                    <a:gd name="connsiteX8" fmla="*/ 1347431 w 1351057"/>
                    <a:gd name="connsiteY8" fmla="*/ 75619 h 2576370"/>
                    <a:gd name="connsiteX9" fmla="*/ 1285384 w 1351057"/>
                    <a:gd name="connsiteY9" fmla="*/ 230196 h 2576370"/>
                    <a:gd name="connsiteX10" fmla="*/ 1220069 w 1351057"/>
                    <a:gd name="connsiteY10" fmla="*/ 458797 h 2576370"/>
                    <a:gd name="connsiteX11" fmla="*/ 849375 w 1351057"/>
                    <a:gd name="connsiteY11" fmla="*/ 459631 h 2576370"/>
                    <a:gd name="connsiteX12" fmla="*/ 811429 w 1351057"/>
                    <a:gd name="connsiteY12" fmla="*/ 862384 h 2576370"/>
                    <a:gd name="connsiteX13" fmla="*/ 881138 w 1351057"/>
                    <a:gd name="connsiteY13" fmla="*/ 1120711 h 2576370"/>
                    <a:gd name="connsiteX14" fmla="*/ 1086160 w 1351057"/>
                    <a:gd name="connsiteY14" fmla="*/ 2281139 h 2576370"/>
                    <a:gd name="connsiteX15" fmla="*/ 1086160 w 1351057"/>
                    <a:gd name="connsiteY15" fmla="*/ 2334444 h 2576370"/>
                    <a:gd name="connsiteX16" fmla="*/ 1307585 w 1351057"/>
                    <a:gd name="connsiteY16" fmla="*/ 2391850 h 2576370"/>
                    <a:gd name="connsiteX17" fmla="*/ 1326869 w 1351057"/>
                    <a:gd name="connsiteY17" fmla="*/ 2501929 h 2576370"/>
                    <a:gd name="connsiteX18" fmla="*/ 1114863 w 1351057"/>
                    <a:gd name="connsiteY18" fmla="*/ 2490260 h 2576370"/>
                    <a:gd name="connsiteX19" fmla="*/ 975448 w 1351057"/>
                    <a:gd name="connsiteY19" fmla="*/ 2490261 h 2576370"/>
                    <a:gd name="connsiteX20" fmla="*/ 881138 w 1351057"/>
                    <a:gd name="connsiteY20" fmla="*/ 2482060 h 2576370"/>
                    <a:gd name="connsiteX21" fmla="*/ 852435 w 1351057"/>
                    <a:gd name="connsiteY21" fmla="*/ 2395951 h 2576370"/>
                    <a:gd name="connsiteX22" fmla="*/ 811431 w 1351057"/>
                    <a:gd name="connsiteY22" fmla="*/ 2346746 h 2576370"/>
                    <a:gd name="connsiteX23" fmla="*/ 606408 w 1351057"/>
                    <a:gd name="connsiteY23" fmla="*/ 1346236 h 2576370"/>
                    <a:gd name="connsiteX24" fmla="*/ 438290 w 1351057"/>
                    <a:gd name="connsiteY24" fmla="*/ 2383650 h 2576370"/>
                    <a:gd name="connsiteX25" fmla="*/ 372683 w 1351057"/>
                    <a:gd name="connsiteY25" fmla="*/ 2441056 h 2576370"/>
                    <a:gd name="connsiteX26" fmla="*/ 274272 w 1351057"/>
                    <a:gd name="connsiteY26" fmla="*/ 2576370 h 2576370"/>
                    <a:gd name="connsiteX27" fmla="*/ 143058 w 1351057"/>
                    <a:gd name="connsiteY27" fmla="*/ 2551767 h 2576370"/>
                    <a:gd name="connsiteX28" fmla="*/ 152775 w 1351057"/>
                    <a:gd name="connsiteY28" fmla="*/ 2419919 h 2576370"/>
                    <a:gd name="connsiteX29" fmla="*/ 134857 w 1351057"/>
                    <a:gd name="connsiteY29" fmla="*/ 2350846 h 2576370"/>
                    <a:gd name="connsiteX30" fmla="*/ 229166 w 1351057"/>
                    <a:gd name="connsiteY30" fmla="*/ 1547158 h 2576370"/>
                    <a:gd name="connsiteX31" fmla="*/ 294774 w 1351057"/>
                    <a:gd name="connsiteY31" fmla="*/ 1182219 h 2576370"/>
                    <a:gd name="connsiteX32" fmla="*/ 257871 w 1351057"/>
                    <a:gd name="connsiteY32" fmla="*/ 1014100 h 2576370"/>
                    <a:gd name="connsiteX33" fmla="*/ 302974 w 1351057"/>
                    <a:gd name="connsiteY33" fmla="*/ 608156 h 2576370"/>
                    <a:gd name="connsiteX34" fmla="*/ 208665 w 1351057"/>
                    <a:gd name="connsiteY34" fmla="*/ 755772 h 2576370"/>
                    <a:gd name="connsiteX35" fmla="*/ 204564 w 1351057"/>
                    <a:gd name="connsiteY35" fmla="*/ 1014101 h 2576370"/>
                    <a:gd name="connsiteX36" fmla="*/ 15020 w 1351057"/>
                    <a:gd name="connsiteY36" fmla="*/ 1023766 h 2576370"/>
                    <a:gd name="connsiteX37" fmla="*/ 173951 w 1351057"/>
                    <a:gd name="connsiteY37" fmla="*/ 199717 h 2576370"/>
                    <a:gd name="connsiteX0" fmla="*/ 173951 w 1351057"/>
                    <a:gd name="connsiteY0" fmla="*/ 199717 h 2576370"/>
                    <a:gd name="connsiteX1" fmla="*/ 263215 w 1351057"/>
                    <a:gd name="connsiteY1" fmla="*/ 86506 h 2576370"/>
                    <a:gd name="connsiteX2" fmla="*/ 474724 w 1351057"/>
                    <a:gd name="connsiteY2" fmla="*/ 0 h 2576370"/>
                    <a:gd name="connsiteX3" fmla="*/ 710617 w 1351057"/>
                    <a:gd name="connsiteY3" fmla="*/ 122428 h 2576370"/>
                    <a:gd name="connsiteX4" fmla="*/ 834715 w 1351057"/>
                    <a:gd name="connsiteY4" fmla="*/ 168149 h 2576370"/>
                    <a:gd name="connsiteX5" fmla="*/ 1046985 w 1351057"/>
                    <a:gd name="connsiteY5" fmla="*/ 259589 h 2576370"/>
                    <a:gd name="connsiteX6" fmla="*/ 1151489 w 1351057"/>
                    <a:gd name="connsiteY6" fmla="*/ 47317 h 2576370"/>
                    <a:gd name="connsiteX7" fmla="*/ 1298446 w 1351057"/>
                    <a:gd name="connsiteY7" fmla="*/ 37520 h 2576370"/>
                    <a:gd name="connsiteX8" fmla="*/ 1347431 w 1351057"/>
                    <a:gd name="connsiteY8" fmla="*/ 75619 h 2576370"/>
                    <a:gd name="connsiteX9" fmla="*/ 1285384 w 1351057"/>
                    <a:gd name="connsiteY9" fmla="*/ 230196 h 2576370"/>
                    <a:gd name="connsiteX10" fmla="*/ 1220069 w 1351057"/>
                    <a:gd name="connsiteY10" fmla="*/ 458797 h 2576370"/>
                    <a:gd name="connsiteX11" fmla="*/ 849375 w 1351057"/>
                    <a:gd name="connsiteY11" fmla="*/ 459631 h 2576370"/>
                    <a:gd name="connsiteX12" fmla="*/ 811429 w 1351057"/>
                    <a:gd name="connsiteY12" fmla="*/ 862384 h 2576370"/>
                    <a:gd name="connsiteX13" fmla="*/ 881138 w 1351057"/>
                    <a:gd name="connsiteY13" fmla="*/ 1120711 h 2576370"/>
                    <a:gd name="connsiteX14" fmla="*/ 1086160 w 1351057"/>
                    <a:gd name="connsiteY14" fmla="*/ 2281139 h 2576370"/>
                    <a:gd name="connsiteX15" fmla="*/ 1086160 w 1351057"/>
                    <a:gd name="connsiteY15" fmla="*/ 2334444 h 2576370"/>
                    <a:gd name="connsiteX16" fmla="*/ 1307585 w 1351057"/>
                    <a:gd name="connsiteY16" fmla="*/ 2391850 h 2576370"/>
                    <a:gd name="connsiteX17" fmla="*/ 1326869 w 1351057"/>
                    <a:gd name="connsiteY17" fmla="*/ 2501929 h 2576370"/>
                    <a:gd name="connsiteX18" fmla="*/ 1114863 w 1351057"/>
                    <a:gd name="connsiteY18" fmla="*/ 2490260 h 2576370"/>
                    <a:gd name="connsiteX19" fmla="*/ 975448 w 1351057"/>
                    <a:gd name="connsiteY19" fmla="*/ 2490261 h 2576370"/>
                    <a:gd name="connsiteX20" fmla="*/ 881138 w 1351057"/>
                    <a:gd name="connsiteY20" fmla="*/ 2482060 h 2576370"/>
                    <a:gd name="connsiteX21" fmla="*/ 852435 w 1351057"/>
                    <a:gd name="connsiteY21" fmla="*/ 2395951 h 2576370"/>
                    <a:gd name="connsiteX22" fmla="*/ 811431 w 1351057"/>
                    <a:gd name="connsiteY22" fmla="*/ 2346746 h 2576370"/>
                    <a:gd name="connsiteX23" fmla="*/ 606408 w 1351057"/>
                    <a:gd name="connsiteY23" fmla="*/ 1346236 h 2576370"/>
                    <a:gd name="connsiteX24" fmla="*/ 438290 w 1351057"/>
                    <a:gd name="connsiteY24" fmla="*/ 2383650 h 2576370"/>
                    <a:gd name="connsiteX25" fmla="*/ 372683 w 1351057"/>
                    <a:gd name="connsiteY25" fmla="*/ 2441056 h 2576370"/>
                    <a:gd name="connsiteX26" fmla="*/ 274272 w 1351057"/>
                    <a:gd name="connsiteY26" fmla="*/ 2576370 h 2576370"/>
                    <a:gd name="connsiteX27" fmla="*/ 143058 w 1351057"/>
                    <a:gd name="connsiteY27" fmla="*/ 2551767 h 2576370"/>
                    <a:gd name="connsiteX28" fmla="*/ 152775 w 1351057"/>
                    <a:gd name="connsiteY28" fmla="*/ 2419919 h 2576370"/>
                    <a:gd name="connsiteX29" fmla="*/ 134857 w 1351057"/>
                    <a:gd name="connsiteY29" fmla="*/ 2350846 h 2576370"/>
                    <a:gd name="connsiteX30" fmla="*/ 229166 w 1351057"/>
                    <a:gd name="connsiteY30" fmla="*/ 1547158 h 2576370"/>
                    <a:gd name="connsiteX31" fmla="*/ 294774 w 1351057"/>
                    <a:gd name="connsiteY31" fmla="*/ 1182219 h 2576370"/>
                    <a:gd name="connsiteX32" fmla="*/ 257871 w 1351057"/>
                    <a:gd name="connsiteY32" fmla="*/ 1014100 h 2576370"/>
                    <a:gd name="connsiteX33" fmla="*/ 302974 w 1351057"/>
                    <a:gd name="connsiteY33" fmla="*/ 608156 h 2576370"/>
                    <a:gd name="connsiteX34" fmla="*/ 208665 w 1351057"/>
                    <a:gd name="connsiteY34" fmla="*/ 755772 h 2576370"/>
                    <a:gd name="connsiteX35" fmla="*/ 204564 w 1351057"/>
                    <a:gd name="connsiteY35" fmla="*/ 1014101 h 2576370"/>
                    <a:gd name="connsiteX36" fmla="*/ 15020 w 1351057"/>
                    <a:gd name="connsiteY36" fmla="*/ 1023766 h 2576370"/>
                    <a:gd name="connsiteX37" fmla="*/ 173951 w 1351057"/>
                    <a:gd name="connsiteY37" fmla="*/ 199717 h 2576370"/>
                    <a:gd name="connsiteX0" fmla="*/ 173951 w 1351057"/>
                    <a:gd name="connsiteY0" fmla="*/ 199717 h 2576370"/>
                    <a:gd name="connsiteX1" fmla="*/ 263215 w 1351057"/>
                    <a:gd name="connsiteY1" fmla="*/ 86506 h 2576370"/>
                    <a:gd name="connsiteX2" fmla="*/ 474724 w 1351057"/>
                    <a:gd name="connsiteY2" fmla="*/ 0 h 2576370"/>
                    <a:gd name="connsiteX3" fmla="*/ 710617 w 1351057"/>
                    <a:gd name="connsiteY3" fmla="*/ 122428 h 2576370"/>
                    <a:gd name="connsiteX4" fmla="*/ 834715 w 1351057"/>
                    <a:gd name="connsiteY4" fmla="*/ 168149 h 2576370"/>
                    <a:gd name="connsiteX5" fmla="*/ 1046985 w 1351057"/>
                    <a:gd name="connsiteY5" fmla="*/ 259589 h 2576370"/>
                    <a:gd name="connsiteX6" fmla="*/ 1151489 w 1351057"/>
                    <a:gd name="connsiteY6" fmla="*/ 47317 h 2576370"/>
                    <a:gd name="connsiteX7" fmla="*/ 1298446 w 1351057"/>
                    <a:gd name="connsiteY7" fmla="*/ 37520 h 2576370"/>
                    <a:gd name="connsiteX8" fmla="*/ 1347431 w 1351057"/>
                    <a:gd name="connsiteY8" fmla="*/ 75619 h 2576370"/>
                    <a:gd name="connsiteX9" fmla="*/ 1285384 w 1351057"/>
                    <a:gd name="connsiteY9" fmla="*/ 230196 h 2576370"/>
                    <a:gd name="connsiteX10" fmla="*/ 1220069 w 1351057"/>
                    <a:gd name="connsiteY10" fmla="*/ 458797 h 2576370"/>
                    <a:gd name="connsiteX11" fmla="*/ 849375 w 1351057"/>
                    <a:gd name="connsiteY11" fmla="*/ 459631 h 2576370"/>
                    <a:gd name="connsiteX12" fmla="*/ 811429 w 1351057"/>
                    <a:gd name="connsiteY12" fmla="*/ 862384 h 2576370"/>
                    <a:gd name="connsiteX13" fmla="*/ 881138 w 1351057"/>
                    <a:gd name="connsiteY13" fmla="*/ 1120711 h 2576370"/>
                    <a:gd name="connsiteX14" fmla="*/ 1086160 w 1351057"/>
                    <a:gd name="connsiteY14" fmla="*/ 2281139 h 2576370"/>
                    <a:gd name="connsiteX15" fmla="*/ 1086160 w 1351057"/>
                    <a:gd name="connsiteY15" fmla="*/ 2334444 h 2576370"/>
                    <a:gd name="connsiteX16" fmla="*/ 1307585 w 1351057"/>
                    <a:gd name="connsiteY16" fmla="*/ 2391850 h 2576370"/>
                    <a:gd name="connsiteX17" fmla="*/ 1326869 w 1351057"/>
                    <a:gd name="connsiteY17" fmla="*/ 2501929 h 2576370"/>
                    <a:gd name="connsiteX18" fmla="*/ 1114863 w 1351057"/>
                    <a:gd name="connsiteY18" fmla="*/ 2490260 h 2576370"/>
                    <a:gd name="connsiteX19" fmla="*/ 975448 w 1351057"/>
                    <a:gd name="connsiteY19" fmla="*/ 2490261 h 2576370"/>
                    <a:gd name="connsiteX20" fmla="*/ 881138 w 1351057"/>
                    <a:gd name="connsiteY20" fmla="*/ 2482060 h 2576370"/>
                    <a:gd name="connsiteX21" fmla="*/ 852435 w 1351057"/>
                    <a:gd name="connsiteY21" fmla="*/ 2395951 h 2576370"/>
                    <a:gd name="connsiteX22" fmla="*/ 811431 w 1351057"/>
                    <a:gd name="connsiteY22" fmla="*/ 2346746 h 2576370"/>
                    <a:gd name="connsiteX23" fmla="*/ 606408 w 1351057"/>
                    <a:gd name="connsiteY23" fmla="*/ 1346236 h 2576370"/>
                    <a:gd name="connsiteX24" fmla="*/ 438290 w 1351057"/>
                    <a:gd name="connsiteY24" fmla="*/ 2383650 h 2576370"/>
                    <a:gd name="connsiteX25" fmla="*/ 372683 w 1351057"/>
                    <a:gd name="connsiteY25" fmla="*/ 2441056 h 2576370"/>
                    <a:gd name="connsiteX26" fmla="*/ 298875 w 1351057"/>
                    <a:gd name="connsiteY26" fmla="*/ 2510762 h 2576370"/>
                    <a:gd name="connsiteX27" fmla="*/ 274272 w 1351057"/>
                    <a:gd name="connsiteY27" fmla="*/ 2576370 h 2576370"/>
                    <a:gd name="connsiteX28" fmla="*/ 143058 w 1351057"/>
                    <a:gd name="connsiteY28" fmla="*/ 2551767 h 2576370"/>
                    <a:gd name="connsiteX29" fmla="*/ 152775 w 1351057"/>
                    <a:gd name="connsiteY29" fmla="*/ 2419919 h 2576370"/>
                    <a:gd name="connsiteX30" fmla="*/ 134857 w 1351057"/>
                    <a:gd name="connsiteY30" fmla="*/ 2350846 h 2576370"/>
                    <a:gd name="connsiteX31" fmla="*/ 229166 w 1351057"/>
                    <a:gd name="connsiteY31" fmla="*/ 1547158 h 2576370"/>
                    <a:gd name="connsiteX32" fmla="*/ 294774 w 1351057"/>
                    <a:gd name="connsiteY32" fmla="*/ 1182219 h 2576370"/>
                    <a:gd name="connsiteX33" fmla="*/ 257871 w 1351057"/>
                    <a:gd name="connsiteY33" fmla="*/ 1014100 h 2576370"/>
                    <a:gd name="connsiteX34" fmla="*/ 302974 w 1351057"/>
                    <a:gd name="connsiteY34" fmla="*/ 608156 h 2576370"/>
                    <a:gd name="connsiteX35" fmla="*/ 208665 w 1351057"/>
                    <a:gd name="connsiteY35" fmla="*/ 755772 h 2576370"/>
                    <a:gd name="connsiteX36" fmla="*/ 204564 w 1351057"/>
                    <a:gd name="connsiteY36" fmla="*/ 1014101 h 2576370"/>
                    <a:gd name="connsiteX37" fmla="*/ 15020 w 1351057"/>
                    <a:gd name="connsiteY37" fmla="*/ 1023766 h 2576370"/>
                    <a:gd name="connsiteX38" fmla="*/ 173951 w 1351057"/>
                    <a:gd name="connsiteY38" fmla="*/ 199717 h 2576370"/>
                    <a:gd name="connsiteX0" fmla="*/ 173951 w 1351057"/>
                    <a:gd name="connsiteY0" fmla="*/ 199717 h 2599069"/>
                    <a:gd name="connsiteX1" fmla="*/ 263215 w 1351057"/>
                    <a:gd name="connsiteY1" fmla="*/ 86506 h 2599069"/>
                    <a:gd name="connsiteX2" fmla="*/ 474724 w 1351057"/>
                    <a:gd name="connsiteY2" fmla="*/ 0 h 2599069"/>
                    <a:gd name="connsiteX3" fmla="*/ 710617 w 1351057"/>
                    <a:gd name="connsiteY3" fmla="*/ 122428 h 2599069"/>
                    <a:gd name="connsiteX4" fmla="*/ 834715 w 1351057"/>
                    <a:gd name="connsiteY4" fmla="*/ 168149 h 2599069"/>
                    <a:gd name="connsiteX5" fmla="*/ 1046985 w 1351057"/>
                    <a:gd name="connsiteY5" fmla="*/ 259589 h 2599069"/>
                    <a:gd name="connsiteX6" fmla="*/ 1151489 w 1351057"/>
                    <a:gd name="connsiteY6" fmla="*/ 47317 h 2599069"/>
                    <a:gd name="connsiteX7" fmla="*/ 1298446 w 1351057"/>
                    <a:gd name="connsiteY7" fmla="*/ 37520 h 2599069"/>
                    <a:gd name="connsiteX8" fmla="*/ 1347431 w 1351057"/>
                    <a:gd name="connsiteY8" fmla="*/ 75619 h 2599069"/>
                    <a:gd name="connsiteX9" fmla="*/ 1285384 w 1351057"/>
                    <a:gd name="connsiteY9" fmla="*/ 230196 h 2599069"/>
                    <a:gd name="connsiteX10" fmla="*/ 1220069 w 1351057"/>
                    <a:gd name="connsiteY10" fmla="*/ 458797 h 2599069"/>
                    <a:gd name="connsiteX11" fmla="*/ 849375 w 1351057"/>
                    <a:gd name="connsiteY11" fmla="*/ 459631 h 2599069"/>
                    <a:gd name="connsiteX12" fmla="*/ 811429 w 1351057"/>
                    <a:gd name="connsiteY12" fmla="*/ 862384 h 2599069"/>
                    <a:gd name="connsiteX13" fmla="*/ 881138 w 1351057"/>
                    <a:gd name="connsiteY13" fmla="*/ 1120711 h 2599069"/>
                    <a:gd name="connsiteX14" fmla="*/ 1086160 w 1351057"/>
                    <a:gd name="connsiteY14" fmla="*/ 2281139 h 2599069"/>
                    <a:gd name="connsiteX15" fmla="*/ 1086160 w 1351057"/>
                    <a:gd name="connsiteY15" fmla="*/ 2334444 h 2599069"/>
                    <a:gd name="connsiteX16" fmla="*/ 1307585 w 1351057"/>
                    <a:gd name="connsiteY16" fmla="*/ 2391850 h 2599069"/>
                    <a:gd name="connsiteX17" fmla="*/ 1326869 w 1351057"/>
                    <a:gd name="connsiteY17" fmla="*/ 2501929 h 2599069"/>
                    <a:gd name="connsiteX18" fmla="*/ 1114863 w 1351057"/>
                    <a:gd name="connsiteY18" fmla="*/ 2490260 h 2599069"/>
                    <a:gd name="connsiteX19" fmla="*/ 975448 w 1351057"/>
                    <a:gd name="connsiteY19" fmla="*/ 2490261 h 2599069"/>
                    <a:gd name="connsiteX20" fmla="*/ 881138 w 1351057"/>
                    <a:gd name="connsiteY20" fmla="*/ 2482060 h 2599069"/>
                    <a:gd name="connsiteX21" fmla="*/ 852435 w 1351057"/>
                    <a:gd name="connsiteY21" fmla="*/ 2395951 h 2599069"/>
                    <a:gd name="connsiteX22" fmla="*/ 811431 w 1351057"/>
                    <a:gd name="connsiteY22" fmla="*/ 2346746 h 2599069"/>
                    <a:gd name="connsiteX23" fmla="*/ 606408 w 1351057"/>
                    <a:gd name="connsiteY23" fmla="*/ 1346236 h 2599069"/>
                    <a:gd name="connsiteX24" fmla="*/ 438290 w 1351057"/>
                    <a:gd name="connsiteY24" fmla="*/ 2383650 h 2599069"/>
                    <a:gd name="connsiteX25" fmla="*/ 372683 w 1351057"/>
                    <a:gd name="connsiteY25" fmla="*/ 2441056 h 2599069"/>
                    <a:gd name="connsiteX26" fmla="*/ 372684 w 1351057"/>
                    <a:gd name="connsiteY26" fmla="*/ 2592771 h 2599069"/>
                    <a:gd name="connsiteX27" fmla="*/ 274272 w 1351057"/>
                    <a:gd name="connsiteY27" fmla="*/ 2576370 h 2599069"/>
                    <a:gd name="connsiteX28" fmla="*/ 143058 w 1351057"/>
                    <a:gd name="connsiteY28" fmla="*/ 2551767 h 2599069"/>
                    <a:gd name="connsiteX29" fmla="*/ 152775 w 1351057"/>
                    <a:gd name="connsiteY29" fmla="*/ 2419919 h 2599069"/>
                    <a:gd name="connsiteX30" fmla="*/ 134857 w 1351057"/>
                    <a:gd name="connsiteY30" fmla="*/ 2350846 h 2599069"/>
                    <a:gd name="connsiteX31" fmla="*/ 229166 w 1351057"/>
                    <a:gd name="connsiteY31" fmla="*/ 1547158 h 2599069"/>
                    <a:gd name="connsiteX32" fmla="*/ 294774 w 1351057"/>
                    <a:gd name="connsiteY32" fmla="*/ 1182219 h 2599069"/>
                    <a:gd name="connsiteX33" fmla="*/ 257871 w 1351057"/>
                    <a:gd name="connsiteY33" fmla="*/ 1014100 h 2599069"/>
                    <a:gd name="connsiteX34" fmla="*/ 302974 w 1351057"/>
                    <a:gd name="connsiteY34" fmla="*/ 608156 h 2599069"/>
                    <a:gd name="connsiteX35" fmla="*/ 208665 w 1351057"/>
                    <a:gd name="connsiteY35" fmla="*/ 755772 h 2599069"/>
                    <a:gd name="connsiteX36" fmla="*/ 204564 w 1351057"/>
                    <a:gd name="connsiteY36" fmla="*/ 1014101 h 2599069"/>
                    <a:gd name="connsiteX37" fmla="*/ 15020 w 1351057"/>
                    <a:gd name="connsiteY37" fmla="*/ 1023766 h 2599069"/>
                    <a:gd name="connsiteX38" fmla="*/ 173951 w 1351057"/>
                    <a:gd name="connsiteY38" fmla="*/ 199717 h 2599069"/>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372683 w 1351057"/>
                    <a:gd name="connsiteY25" fmla="*/ 2441056 h 2592771"/>
                    <a:gd name="connsiteX26" fmla="*/ 372684 w 1351057"/>
                    <a:gd name="connsiteY26" fmla="*/ 2592771 h 2592771"/>
                    <a:gd name="connsiteX27" fmla="*/ 274272 w 1351057"/>
                    <a:gd name="connsiteY27" fmla="*/ 2576370 h 2592771"/>
                    <a:gd name="connsiteX28" fmla="*/ 143058 w 1351057"/>
                    <a:gd name="connsiteY28" fmla="*/ 2551767 h 2592771"/>
                    <a:gd name="connsiteX29" fmla="*/ 152775 w 1351057"/>
                    <a:gd name="connsiteY29" fmla="*/ 2419919 h 2592771"/>
                    <a:gd name="connsiteX30" fmla="*/ 134857 w 1351057"/>
                    <a:gd name="connsiteY30" fmla="*/ 2350846 h 2592771"/>
                    <a:gd name="connsiteX31" fmla="*/ 229166 w 1351057"/>
                    <a:gd name="connsiteY31" fmla="*/ 1547158 h 2592771"/>
                    <a:gd name="connsiteX32" fmla="*/ 294774 w 1351057"/>
                    <a:gd name="connsiteY32" fmla="*/ 1182219 h 2592771"/>
                    <a:gd name="connsiteX33" fmla="*/ 257871 w 1351057"/>
                    <a:gd name="connsiteY33" fmla="*/ 1014100 h 2592771"/>
                    <a:gd name="connsiteX34" fmla="*/ 302974 w 1351057"/>
                    <a:gd name="connsiteY34" fmla="*/ 608156 h 2592771"/>
                    <a:gd name="connsiteX35" fmla="*/ 208665 w 1351057"/>
                    <a:gd name="connsiteY35" fmla="*/ 755772 h 2592771"/>
                    <a:gd name="connsiteX36" fmla="*/ 204564 w 1351057"/>
                    <a:gd name="connsiteY36" fmla="*/ 1014101 h 2592771"/>
                    <a:gd name="connsiteX37" fmla="*/ 15020 w 1351057"/>
                    <a:gd name="connsiteY37" fmla="*/ 1023766 h 2592771"/>
                    <a:gd name="connsiteX38" fmla="*/ 173951 w 1351057"/>
                    <a:gd name="connsiteY38"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372683 w 1351057"/>
                    <a:gd name="connsiteY25" fmla="*/ 2441056 h 2592771"/>
                    <a:gd name="connsiteX26" fmla="*/ 372684 w 1351057"/>
                    <a:gd name="connsiteY26" fmla="*/ 2592771 h 2592771"/>
                    <a:gd name="connsiteX27" fmla="*/ 274272 w 1351057"/>
                    <a:gd name="connsiteY27" fmla="*/ 2576370 h 2592771"/>
                    <a:gd name="connsiteX28" fmla="*/ 143058 w 1351057"/>
                    <a:gd name="connsiteY28" fmla="*/ 2551767 h 2592771"/>
                    <a:gd name="connsiteX29" fmla="*/ 152775 w 1351057"/>
                    <a:gd name="connsiteY29" fmla="*/ 2419919 h 2592771"/>
                    <a:gd name="connsiteX30" fmla="*/ 134857 w 1351057"/>
                    <a:gd name="connsiteY30" fmla="*/ 2350846 h 2592771"/>
                    <a:gd name="connsiteX31" fmla="*/ 229166 w 1351057"/>
                    <a:gd name="connsiteY31" fmla="*/ 1547158 h 2592771"/>
                    <a:gd name="connsiteX32" fmla="*/ 294774 w 1351057"/>
                    <a:gd name="connsiteY32" fmla="*/ 1182219 h 2592771"/>
                    <a:gd name="connsiteX33" fmla="*/ 257871 w 1351057"/>
                    <a:gd name="connsiteY33" fmla="*/ 1014100 h 2592771"/>
                    <a:gd name="connsiteX34" fmla="*/ 302974 w 1351057"/>
                    <a:gd name="connsiteY34" fmla="*/ 608156 h 2592771"/>
                    <a:gd name="connsiteX35" fmla="*/ 208665 w 1351057"/>
                    <a:gd name="connsiteY35" fmla="*/ 755772 h 2592771"/>
                    <a:gd name="connsiteX36" fmla="*/ 204564 w 1351057"/>
                    <a:gd name="connsiteY36" fmla="*/ 1014101 h 2592771"/>
                    <a:gd name="connsiteX37" fmla="*/ 15020 w 1351057"/>
                    <a:gd name="connsiteY37" fmla="*/ 1023766 h 2592771"/>
                    <a:gd name="connsiteX38" fmla="*/ 173951 w 1351057"/>
                    <a:gd name="connsiteY38"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372683 w 1351057"/>
                    <a:gd name="connsiteY25" fmla="*/ 2441056 h 2592771"/>
                    <a:gd name="connsiteX26" fmla="*/ 372684 w 1351057"/>
                    <a:gd name="connsiteY26" fmla="*/ 2592771 h 2592771"/>
                    <a:gd name="connsiteX27" fmla="*/ 274272 w 1351057"/>
                    <a:gd name="connsiteY27" fmla="*/ 2576370 h 2592771"/>
                    <a:gd name="connsiteX28" fmla="*/ 143058 w 1351057"/>
                    <a:gd name="connsiteY28" fmla="*/ 2551767 h 2592771"/>
                    <a:gd name="connsiteX29" fmla="*/ 152775 w 1351057"/>
                    <a:gd name="connsiteY29" fmla="*/ 2419919 h 2592771"/>
                    <a:gd name="connsiteX30" fmla="*/ 134857 w 1351057"/>
                    <a:gd name="connsiteY30" fmla="*/ 2350846 h 2592771"/>
                    <a:gd name="connsiteX31" fmla="*/ 229166 w 1351057"/>
                    <a:gd name="connsiteY31" fmla="*/ 1547158 h 2592771"/>
                    <a:gd name="connsiteX32" fmla="*/ 294774 w 1351057"/>
                    <a:gd name="connsiteY32" fmla="*/ 1182219 h 2592771"/>
                    <a:gd name="connsiteX33" fmla="*/ 257871 w 1351057"/>
                    <a:gd name="connsiteY33" fmla="*/ 1014100 h 2592771"/>
                    <a:gd name="connsiteX34" fmla="*/ 302974 w 1351057"/>
                    <a:gd name="connsiteY34" fmla="*/ 608156 h 2592771"/>
                    <a:gd name="connsiteX35" fmla="*/ 208665 w 1351057"/>
                    <a:gd name="connsiteY35" fmla="*/ 755772 h 2592771"/>
                    <a:gd name="connsiteX36" fmla="*/ 204564 w 1351057"/>
                    <a:gd name="connsiteY36" fmla="*/ 1014101 h 2592771"/>
                    <a:gd name="connsiteX37" fmla="*/ 15020 w 1351057"/>
                    <a:gd name="connsiteY37" fmla="*/ 1023766 h 2592771"/>
                    <a:gd name="connsiteX38" fmla="*/ 173951 w 1351057"/>
                    <a:gd name="connsiteY38"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372683 w 1351057"/>
                    <a:gd name="connsiteY25" fmla="*/ 2441056 h 2592771"/>
                    <a:gd name="connsiteX26" fmla="*/ 376783 w 1351057"/>
                    <a:gd name="connsiteY26" fmla="*/ 2523063 h 2592771"/>
                    <a:gd name="connsiteX27" fmla="*/ 372684 w 1351057"/>
                    <a:gd name="connsiteY27" fmla="*/ 2592771 h 2592771"/>
                    <a:gd name="connsiteX28" fmla="*/ 274272 w 1351057"/>
                    <a:gd name="connsiteY28" fmla="*/ 2576370 h 2592771"/>
                    <a:gd name="connsiteX29" fmla="*/ 143058 w 1351057"/>
                    <a:gd name="connsiteY29" fmla="*/ 2551767 h 2592771"/>
                    <a:gd name="connsiteX30" fmla="*/ 152775 w 1351057"/>
                    <a:gd name="connsiteY30" fmla="*/ 2419919 h 2592771"/>
                    <a:gd name="connsiteX31" fmla="*/ 134857 w 1351057"/>
                    <a:gd name="connsiteY31" fmla="*/ 2350846 h 2592771"/>
                    <a:gd name="connsiteX32" fmla="*/ 229166 w 1351057"/>
                    <a:gd name="connsiteY32" fmla="*/ 1547158 h 2592771"/>
                    <a:gd name="connsiteX33" fmla="*/ 294774 w 1351057"/>
                    <a:gd name="connsiteY33" fmla="*/ 1182219 h 2592771"/>
                    <a:gd name="connsiteX34" fmla="*/ 257871 w 1351057"/>
                    <a:gd name="connsiteY34" fmla="*/ 1014100 h 2592771"/>
                    <a:gd name="connsiteX35" fmla="*/ 302974 w 1351057"/>
                    <a:gd name="connsiteY35" fmla="*/ 608156 h 2592771"/>
                    <a:gd name="connsiteX36" fmla="*/ 208665 w 1351057"/>
                    <a:gd name="connsiteY36" fmla="*/ 755772 h 2592771"/>
                    <a:gd name="connsiteX37" fmla="*/ 204564 w 1351057"/>
                    <a:gd name="connsiteY37" fmla="*/ 1014101 h 2592771"/>
                    <a:gd name="connsiteX38" fmla="*/ 15020 w 1351057"/>
                    <a:gd name="connsiteY38" fmla="*/ 1023766 h 2592771"/>
                    <a:gd name="connsiteX39" fmla="*/ 173951 w 1351057"/>
                    <a:gd name="connsiteY39"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372683 w 1351057"/>
                    <a:gd name="connsiteY25" fmla="*/ 2441056 h 2592771"/>
                    <a:gd name="connsiteX26" fmla="*/ 536700 w 1351057"/>
                    <a:gd name="connsiteY26" fmla="*/ 2576369 h 2592771"/>
                    <a:gd name="connsiteX27" fmla="*/ 372684 w 1351057"/>
                    <a:gd name="connsiteY27" fmla="*/ 2592771 h 2592771"/>
                    <a:gd name="connsiteX28" fmla="*/ 274272 w 1351057"/>
                    <a:gd name="connsiteY28" fmla="*/ 2576370 h 2592771"/>
                    <a:gd name="connsiteX29" fmla="*/ 143058 w 1351057"/>
                    <a:gd name="connsiteY29" fmla="*/ 2551767 h 2592771"/>
                    <a:gd name="connsiteX30" fmla="*/ 152775 w 1351057"/>
                    <a:gd name="connsiteY30" fmla="*/ 2419919 h 2592771"/>
                    <a:gd name="connsiteX31" fmla="*/ 134857 w 1351057"/>
                    <a:gd name="connsiteY31" fmla="*/ 2350846 h 2592771"/>
                    <a:gd name="connsiteX32" fmla="*/ 229166 w 1351057"/>
                    <a:gd name="connsiteY32" fmla="*/ 1547158 h 2592771"/>
                    <a:gd name="connsiteX33" fmla="*/ 294774 w 1351057"/>
                    <a:gd name="connsiteY33" fmla="*/ 1182219 h 2592771"/>
                    <a:gd name="connsiteX34" fmla="*/ 257871 w 1351057"/>
                    <a:gd name="connsiteY34" fmla="*/ 1014100 h 2592771"/>
                    <a:gd name="connsiteX35" fmla="*/ 302974 w 1351057"/>
                    <a:gd name="connsiteY35" fmla="*/ 608156 h 2592771"/>
                    <a:gd name="connsiteX36" fmla="*/ 208665 w 1351057"/>
                    <a:gd name="connsiteY36" fmla="*/ 755772 h 2592771"/>
                    <a:gd name="connsiteX37" fmla="*/ 204564 w 1351057"/>
                    <a:gd name="connsiteY37" fmla="*/ 1014101 h 2592771"/>
                    <a:gd name="connsiteX38" fmla="*/ 15020 w 1351057"/>
                    <a:gd name="connsiteY38" fmla="*/ 1023766 h 2592771"/>
                    <a:gd name="connsiteX39" fmla="*/ 173951 w 1351057"/>
                    <a:gd name="connsiteY39"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372683 w 1351057"/>
                    <a:gd name="connsiteY25" fmla="*/ 2441056 h 2592771"/>
                    <a:gd name="connsiteX26" fmla="*/ 471093 w 1351057"/>
                    <a:gd name="connsiteY26" fmla="*/ 2527164 h 2592771"/>
                    <a:gd name="connsiteX27" fmla="*/ 536700 w 1351057"/>
                    <a:gd name="connsiteY27" fmla="*/ 2576369 h 2592771"/>
                    <a:gd name="connsiteX28" fmla="*/ 372684 w 1351057"/>
                    <a:gd name="connsiteY28" fmla="*/ 2592771 h 2592771"/>
                    <a:gd name="connsiteX29" fmla="*/ 274272 w 1351057"/>
                    <a:gd name="connsiteY29" fmla="*/ 2576370 h 2592771"/>
                    <a:gd name="connsiteX30" fmla="*/ 143058 w 1351057"/>
                    <a:gd name="connsiteY30" fmla="*/ 2551767 h 2592771"/>
                    <a:gd name="connsiteX31" fmla="*/ 152775 w 1351057"/>
                    <a:gd name="connsiteY31" fmla="*/ 2419919 h 2592771"/>
                    <a:gd name="connsiteX32" fmla="*/ 134857 w 1351057"/>
                    <a:gd name="connsiteY32" fmla="*/ 2350846 h 2592771"/>
                    <a:gd name="connsiteX33" fmla="*/ 229166 w 1351057"/>
                    <a:gd name="connsiteY33" fmla="*/ 1547158 h 2592771"/>
                    <a:gd name="connsiteX34" fmla="*/ 294774 w 1351057"/>
                    <a:gd name="connsiteY34" fmla="*/ 1182219 h 2592771"/>
                    <a:gd name="connsiteX35" fmla="*/ 257871 w 1351057"/>
                    <a:gd name="connsiteY35" fmla="*/ 1014100 h 2592771"/>
                    <a:gd name="connsiteX36" fmla="*/ 302974 w 1351057"/>
                    <a:gd name="connsiteY36" fmla="*/ 608156 h 2592771"/>
                    <a:gd name="connsiteX37" fmla="*/ 208665 w 1351057"/>
                    <a:gd name="connsiteY37" fmla="*/ 755772 h 2592771"/>
                    <a:gd name="connsiteX38" fmla="*/ 204564 w 1351057"/>
                    <a:gd name="connsiteY38" fmla="*/ 1014101 h 2592771"/>
                    <a:gd name="connsiteX39" fmla="*/ 15020 w 1351057"/>
                    <a:gd name="connsiteY39" fmla="*/ 1023766 h 2592771"/>
                    <a:gd name="connsiteX40" fmla="*/ 173951 w 1351057"/>
                    <a:gd name="connsiteY40"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372683 w 1351057"/>
                    <a:gd name="connsiteY25" fmla="*/ 2441056 h 2592771"/>
                    <a:gd name="connsiteX26" fmla="*/ 507998 w 1351057"/>
                    <a:gd name="connsiteY26" fmla="*/ 2494360 h 2592771"/>
                    <a:gd name="connsiteX27" fmla="*/ 536700 w 1351057"/>
                    <a:gd name="connsiteY27" fmla="*/ 2576369 h 2592771"/>
                    <a:gd name="connsiteX28" fmla="*/ 372684 w 1351057"/>
                    <a:gd name="connsiteY28" fmla="*/ 2592771 h 2592771"/>
                    <a:gd name="connsiteX29" fmla="*/ 274272 w 1351057"/>
                    <a:gd name="connsiteY29" fmla="*/ 2576370 h 2592771"/>
                    <a:gd name="connsiteX30" fmla="*/ 143058 w 1351057"/>
                    <a:gd name="connsiteY30" fmla="*/ 2551767 h 2592771"/>
                    <a:gd name="connsiteX31" fmla="*/ 152775 w 1351057"/>
                    <a:gd name="connsiteY31" fmla="*/ 2419919 h 2592771"/>
                    <a:gd name="connsiteX32" fmla="*/ 134857 w 1351057"/>
                    <a:gd name="connsiteY32" fmla="*/ 2350846 h 2592771"/>
                    <a:gd name="connsiteX33" fmla="*/ 229166 w 1351057"/>
                    <a:gd name="connsiteY33" fmla="*/ 1547158 h 2592771"/>
                    <a:gd name="connsiteX34" fmla="*/ 294774 w 1351057"/>
                    <a:gd name="connsiteY34" fmla="*/ 1182219 h 2592771"/>
                    <a:gd name="connsiteX35" fmla="*/ 257871 w 1351057"/>
                    <a:gd name="connsiteY35" fmla="*/ 1014100 h 2592771"/>
                    <a:gd name="connsiteX36" fmla="*/ 302974 w 1351057"/>
                    <a:gd name="connsiteY36" fmla="*/ 608156 h 2592771"/>
                    <a:gd name="connsiteX37" fmla="*/ 208665 w 1351057"/>
                    <a:gd name="connsiteY37" fmla="*/ 755772 h 2592771"/>
                    <a:gd name="connsiteX38" fmla="*/ 204564 w 1351057"/>
                    <a:gd name="connsiteY38" fmla="*/ 1014101 h 2592771"/>
                    <a:gd name="connsiteX39" fmla="*/ 15020 w 1351057"/>
                    <a:gd name="connsiteY39" fmla="*/ 1023766 h 2592771"/>
                    <a:gd name="connsiteX40" fmla="*/ 173951 w 1351057"/>
                    <a:gd name="connsiteY40"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397285 w 1351057"/>
                    <a:gd name="connsiteY25" fmla="*/ 2400051 h 2592771"/>
                    <a:gd name="connsiteX26" fmla="*/ 507998 w 1351057"/>
                    <a:gd name="connsiteY26" fmla="*/ 2494360 h 2592771"/>
                    <a:gd name="connsiteX27" fmla="*/ 536700 w 1351057"/>
                    <a:gd name="connsiteY27" fmla="*/ 2576369 h 2592771"/>
                    <a:gd name="connsiteX28" fmla="*/ 372684 w 1351057"/>
                    <a:gd name="connsiteY28" fmla="*/ 2592771 h 2592771"/>
                    <a:gd name="connsiteX29" fmla="*/ 274272 w 1351057"/>
                    <a:gd name="connsiteY29" fmla="*/ 2576370 h 2592771"/>
                    <a:gd name="connsiteX30" fmla="*/ 143058 w 1351057"/>
                    <a:gd name="connsiteY30" fmla="*/ 2551767 h 2592771"/>
                    <a:gd name="connsiteX31" fmla="*/ 152775 w 1351057"/>
                    <a:gd name="connsiteY31" fmla="*/ 2419919 h 2592771"/>
                    <a:gd name="connsiteX32" fmla="*/ 134857 w 1351057"/>
                    <a:gd name="connsiteY32" fmla="*/ 2350846 h 2592771"/>
                    <a:gd name="connsiteX33" fmla="*/ 229166 w 1351057"/>
                    <a:gd name="connsiteY33" fmla="*/ 1547158 h 2592771"/>
                    <a:gd name="connsiteX34" fmla="*/ 294774 w 1351057"/>
                    <a:gd name="connsiteY34" fmla="*/ 1182219 h 2592771"/>
                    <a:gd name="connsiteX35" fmla="*/ 257871 w 1351057"/>
                    <a:gd name="connsiteY35" fmla="*/ 1014100 h 2592771"/>
                    <a:gd name="connsiteX36" fmla="*/ 302974 w 1351057"/>
                    <a:gd name="connsiteY36" fmla="*/ 608156 h 2592771"/>
                    <a:gd name="connsiteX37" fmla="*/ 208665 w 1351057"/>
                    <a:gd name="connsiteY37" fmla="*/ 755772 h 2592771"/>
                    <a:gd name="connsiteX38" fmla="*/ 204564 w 1351057"/>
                    <a:gd name="connsiteY38" fmla="*/ 1014101 h 2592771"/>
                    <a:gd name="connsiteX39" fmla="*/ 15020 w 1351057"/>
                    <a:gd name="connsiteY39" fmla="*/ 1023766 h 2592771"/>
                    <a:gd name="connsiteX40" fmla="*/ 173951 w 1351057"/>
                    <a:gd name="connsiteY40"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38290 w 1351057"/>
                    <a:gd name="connsiteY24" fmla="*/ 2383650 h 2592771"/>
                    <a:gd name="connsiteX25" fmla="*/ 245568 w 1351057"/>
                    <a:gd name="connsiteY25" fmla="*/ 2502563 h 2592771"/>
                    <a:gd name="connsiteX26" fmla="*/ 507998 w 1351057"/>
                    <a:gd name="connsiteY26" fmla="*/ 2494360 h 2592771"/>
                    <a:gd name="connsiteX27" fmla="*/ 536700 w 1351057"/>
                    <a:gd name="connsiteY27" fmla="*/ 2576369 h 2592771"/>
                    <a:gd name="connsiteX28" fmla="*/ 372684 w 1351057"/>
                    <a:gd name="connsiteY28" fmla="*/ 2592771 h 2592771"/>
                    <a:gd name="connsiteX29" fmla="*/ 274272 w 1351057"/>
                    <a:gd name="connsiteY29" fmla="*/ 2576370 h 2592771"/>
                    <a:gd name="connsiteX30" fmla="*/ 143058 w 1351057"/>
                    <a:gd name="connsiteY30" fmla="*/ 2551767 h 2592771"/>
                    <a:gd name="connsiteX31" fmla="*/ 152775 w 1351057"/>
                    <a:gd name="connsiteY31" fmla="*/ 2419919 h 2592771"/>
                    <a:gd name="connsiteX32" fmla="*/ 134857 w 1351057"/>
                    <a:gd name="connsiteY32" fmla="*/ 2350846 h 2592771"/>
                    <a:gd name="connsiteX33" fmla="*/ 229166 w 1351057"/>
                    <a:gd name="connsiteY33" fmla="*/ 1547158 h 2592771"/>
                    <a:gd name="connsiteX34" fmla="*/ 294774 w 1351057"/>
                    <a:gd name="connsiteY34" fmla="*/ 1182219 h 2592771"/>
                    <a:gd name="connsiteX35" fmla="*/ 257871 w 1351057"/>
                    <a:gd name="connsiteY35" fmla="*/ 1014100 h 2592771"/>
                    <a:gd name="connsiteX36" fmla="*/ 302974 w 1351057"/>
                    <a:gd name="connsiteY36" fmla="*/ 608156 h 2592771"/>
                    <a:gd name="connsiteX37" fmla="*/ 208665 w 1351057"/>
                    <a:gd name="connsiteY37" fmla="*/ 755772 h 2592771"/>
                    <a:gd name="connsiteX38" fmla="*/ 204564 w 1351057"/>
                    <a:gd name="connsiteY38" fmla="*/ 1014101 h 2592771"/>
                    <a:gd name="connsiteX39" fmla="*/ 15020 w 1351057"/>
                    <a:gd name="connsiteY39" fmla="*/ 1023766 h 2592771"/>
                    <a:gd name="connsiteX40" fmla="*/ 173951 w 1351057"/>
                    <a:gd name="connsiteY40"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389084 w 1351057"/>
                    <a:gd name="connsiteY24" fmla="*/ 2313942 h 2592771"/>
                    <a:gd name="connsiteX25" fmla="*/ 245568 w 1351057"/>
                    <a:gd name="connsiteY25" fmla="*/ 2502563 h 2592771"/>
                    <a:gd name="connsiteX26" fmla="*/ 507998 w 1351057"/>
                    <a:gd name="connsiteY26" fmla="*/ 2494360 h 2592771"/>
                    <a:gd name="connsiteX27" fmla="*/ 536700 w 1351057"/>
                    <a:gd name="connsiteY27" fmla="*/ 2576369 h 2592771"/>
                    <a:gd name="connsiteX28" fmla="*/ 372684 w 1351057"/>
                    <a:gd name="connsiteY28" fmla="*/ 2592771 h 2592771"/>
                    <a:gd name="connsiteX29" fmla="*/ 274272 w 1351057"/>
                    <a:gd name="connsiteY29" fmla="*/ 2576370 h 2592771"/>
                    <a:gd name="connsiteX30" fmla="*/ 143058 w 1351057"/>
                    <a:gd name="connsiteY30" fmla="*/ 2551767 h 2592771"/>
                    <a:gd name="connsiteX31" fmla="*/ 152775 w 1351057"/>
                    <a:gd name="connsiteY31" fmla="*/ 2419919 h 2592771"/>
                    <a:gd name="connsiteX32" fmla="*/ 134857 w 1351057"/>
                    <a:gd name="connsiteY32" fmla="*/ 2350846 h 2592771"/>
                    <a:gd name="connsiteX33" fmla="*/ 229166 w 1351057"/>
                    <a:gd name="connsiteY33" fmla="*/ 1547158 h 2592771"/>
                    <a:gd name="connsiteX34" fmla="*/ 294774 w 1351057"/>
                    <a:gd name="connsiteY34" fmla="*/ 1182219 h 2592771"/>
                    <a:gd name="connsiteX35" fmla="*/ 257871 w 1351057"/>
                    <a:gd name="connsiteY35" fmla="*/ 1014100 h 2592771"/>
                    <a:gd name="connsiteX36" fmla="*/ 302974 w 1351057"/>
                    <a:gd name="connsiteY36" fmla="*/ 608156 h 2592771"/>
                    <a:gd name="connsiteX37" fmla="*/ 208665 w 1351057"/>
                    <a:gd name="connsiteY37" fmla="*/ 755772 h 2592771"/>
                    <a:gd name="connsiteX38" fmla="*/ 204564 w 1351057"/>
                    <a:gd name="connsiteY38" fmla="*/ 1014101 h 2592771"/>
                    <a:gd name="connsiteX39" fmla="*/ 15020 w 1351057"/>
                    <a:gd name="connsiteY39" fmla="*/ 1023766 h 2592771"/>
                    <a:gd name="connsiteX40" fmla="*/ 173951 w 1351057"/>
                    <a:gd name="connsiteY40"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245568 w 1351057"/>
                    <a:gd name="connsiteY25" fmla="*/ 2502563 h 2592771"/>
                    <a:gd name="connsiteX26" fmla="*/ 507998 w 1351057"/>
                    <a:gd name="connsiteY26" fmla="*/ 2494360 h 2592771"/>
                    <a:gd name="connsiteX27" fmla="*/ 536700 w 1351057"/>
                    <a:gd name="connsiteY27" fmla="*/ 2576369 h 2592771"/>
                    <a:gd name="connsiteX28" fmla="*/ 372684 w 1351057"/>
                    <a:gd name="connsiteY28" fmla="*/ 2592771 h 2592771"/>
                    <a:gd name="connsiteX29" fmla="*/ 274272 w 1351057"/>
                    <a:gd name="connsiteY29" fmla="*/ 2576370 h 2592771"/>
                    <a:gd name="connsiteX30" fmla="*/ 143058 w 1351057"/>
                    <a:gd name="connsiteY30" fmla="*/ 2551767 h 2592771"/>
                    <a:gd name="connsiteX31" fmla="*/ 152775 w 1351057"/>
                    <a:gd name="connsiteY31" fmla="*/ 2419919 h 2592771"/>
                    <a:gd name="connsiteX32" fmla="*/ 134857 w 1351057"/>
                    <a:gd name="connsiteY32" fmla="*/ 2350846 h 2592771"/>
                    <a:gd name="connsiteX33" fmla="*/ 229166 w 1351057"/>
                    <a:gd name="connsiteY33" fmla="*/ 1547158 h 2592771"/>
                    <a:gd name="connsiteX34" fmla="*/ 294774 w 1351057"/>
                    <a:gd name="connsiteY34" fmla="*/ 1182219 h 2592771"/>
                    <a:gd name="connsiteX35" fmla="*/ 257871 w 1351057"/>
                    <a:gd name="connsiteY35" fmla="*/ 1014100 h 2592771"/>
                    <a:gd name="connsiteX36" fmla="*/ 302974 w 1351057"/>
                    <a:gd name="connsiteY36" fmla="*/ 608156 h 2592771"/>
                    <a:gd name="connsiteX37" fmla="*/ 208665 w 1351057"/>
                    <a:gd name="connsiteY37" fmla="*/ 755772 h 2592771"/>
                    <a:gd name="connsiteX38" fmla="*/ 204564 w 1351057"/>
                    <a:gd name="connsiteY38" fmla="*/ 1014101 h 2592771"/>
                    <a:gd name="connsiteX39" fmla="*/ 15020 w 1351057"/>
                    <a:gd name="connsiteY39" fmla="*/ 1023766 h 2592771"/>
                    <a:gd name="connsiteX40" fmla="*/ 173951 w 1351057"/>
                    <a:gd name="connsiteY40"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36700 w 1351057"/>
                    <a:gd name="connsiteY27" fmla="*/ 2576369 h 2592771"/>
                    <a:gd name="connsiteX28" fmla="*/ 372684 w 1351057"/>
                    <a:gd name="connsiteY28" fmla="*/ 2592771 h 2592771"/>
                    <a:gd name="connsiteX29" fmla="*/ 274272 w 1351057"/>
                    <a:gd name="connsiteY29" fmla="*/ 2576370 h 2592771"/>
                    <a:gd name="connsiteX30" fmla="*/ 143058 w 1351057"/>
                    <a:gd name="connsiteY30" fmla="*/ 2551767 h 2592771"/>
                    <a:gd name="connsiteX31" fmla="*/ 152775 w 1351057"/>
                    <a:gd name="connsiteY31" fmla="*/ 2419919 h 2592771"/>
                    <a:gd name="connsiteX32" fmla="*/ 134857 w 1351057"/>
                    <a:gd name="connsiteY32" fmla="*/ 2350846 h 2592771"/>
                    <a:gd name="connsiteX33" fmla="*/ 229166 w 1351057"/>
                    <a:gd name="connsiteY33" fmla="*/ 1547158 h 2592771"/>
                    <a:gd name="connsiteX34" fmla="*/ 294774 w 1351057"/>
                    <a:gd name="connsiteY34" fmla="*/ 1182219 h 2592771"/>
                    <a:gd name="connsiteX35" fmla="*/ 257871 w 1351057"/>
                    <a:gd name="connsiteY35" fmla="*/ 1014100 h 2592771"/>
                    <a:gd name="connsiteX36" fmla="*/ 302974 w 1351057"/>
                    <a:gd name="connsiteY36" fmla="*/ 608156 h 2592771"/>
                    <a:gd name="connsiteX37" fmla="*/ 208665 w 1351057"/>
                    <a:gd name="connsiteY37" fmla="*/ 755772 h 2592771"/>
                    <a:gd name="connsiteX38" fmla="*/ 204564 w 1351057"/>
                    <a:gd name="connsiteY38" fmla="*/ 1014101 h 2592771"/>
                    <a:gd name="connsiteX39" fmla="*/ 15020 w 1351057"/>
                    <a:gd name="connsiteY39" fmla="*/ 1023766 h 2592771"/>
                    <a:gd name="connsiteX40" fmla="*/ 173951 w 1351057"/>
                    <a:gd name="connsiteY40"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28895 w 1351057"/>
                    <a:gd name="connsiteY27" fmla="*/ 2526673 h 2592771"/>
                    <a:gd name="connsiteX28" fmla="*/ 536700 w 1351057"/>
                    <a:gd name="connsiteY28" fmla="*/ 2576369 h 2592771"/>
                    <a:gd name="connsiteX29" fmla="*/ 372684 w 1351057"/>
                    <a:gd name="connsiteY29" fmla="*/ 2592771 h 2592771"/>
                    <a:gd name="connsiteX30" fmla="*/ 274272 w 1351057"/>
                    <a:gd name="connsiteY30" fmla="*/ 2576370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59851 w 1351057"/>
                    <a:gd name="connsiteY27" fmla="*/ 2502861 h 2592771"/>
                    <a:gd name="connsiteX28" fmla="*/ 536700 w 1351057"/>
                    <a:gd name="connsiteY28" fmla="*/ 2576369 h 2592771"/>
                    <a:gd name="connsiteX29" fmla="*/ 372684 w 1351057"/>
                    <a:gd name="connsiteY29" fmla="*/ 2592771 h 2592771"/>
                    <a:gd name="connsiteX30" fmla="*/ 274272 w 1351057"/>
                    <a:gd name="connsiteY30" fmla="*/ 2576370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59851 w 1351057"/>
                    <a:gd name="connsiteY27" fmla="*/ 2502861 h 2592771"/>
                    <a:gd name="connsiteX28" fmla="*/ 536700 w 1351057"/>
                    <a:gd name="connsiteY28" fmla="*/ 2576369 h 2592771"/>
                    <a:gd name="connsiteX29" fmla="*/ 372684 w 1351057"/>
                    <a:gd name="connsiteY29" fmla="*/ 2592771 h 2592771"/>
                    <a:gd name="connsiteX30" fmla="*/ 274272 w 1351057"/>
                    <a:gd name="connsiteY30" fmla="*/ 2576370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59851 w 1351057"/>
                    <a:gd name="connsiteY27" fmla="*/ 2502861 h 2592771"/>
                    <a:gd name="connsiteX28" fmla="*/ 536700 w 1351057"/>
                    <a:gd name="connsiteY28" fmla="*/ 2576369 h 2592771"/>
                    <a:gd name="connsiteX29" fmla="*/ 372684 w 1351057"/>
                    <a:gd name="connsiteY29" fmla="*/ 2592771 h 2592771"/>
                    <a:gd name="connsiteX30" fmla="*/ 274272 w 1351057"/>
                    <a:gd name="connsiteY30" fmla="*/ 2576370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66995 w 1351057"/>
                    <a:gd name="connsiteY27" fmla="*/ 2512386 h 2592771"/>
                    <a:gd name="connsiteX28" fmla="*/ 536700 w 1351057"/>
                    <a:gd name="connsiteY28" fmla="*/ 2576369 h 2592771"/>
                    <a:gd name="connsiteX29" fmla="*/ 372684 w 1351057"/>
                    <a:gd name="connsiteY29" fmla="*/ 2592771 h 2592771"/>
                    <a:gd name="connsiteX30" fmla="*/ 274272 w 1351057"/>
                    <a:gd name="connsiteY30" fmla="*/ 2576370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66995 w 1351057"/>
                    <a:gd name="connsiteY27" fmla="*/ 2512386 h 2592771"/>
                    <a:gd name="connsiteX28" fmla="*/ 536700 w 1351057"/>
                    <a:gd name="connsiteY28" fmla="*/ 2576369 h 2592771"/>
                    <a:gd name="connsiteX29" fmla="*/ 372684 w 1351057"/>
                    <a:gd name="connsiteY29" fmla="*/ 2592771 h 2592771"/>
                    <a:gd name="connsiteX30" fmla="*/ 274272 w 1351057"/>
                    <a:gd name="connsiteY30" fmla="*/ 2576370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66995 w 1351057"/>
                    <a:gd name="connsiteY27" fmla="*/ 2512386 h 2592771"/>
                    <a:gd name="connsiteX28" fmla="*/ 536700 w 1351057"/>
                    <a:gd name="connsiteY28" fmla="*/ 2576369 h 2592771"/>
                    <a:gd name="connsiteX29" fmla="*/ 372684 w 1351057"/>
                    <a:gd name="connsiteY29" fmla="*/ 2592771 h 2592771"/>
                    <a:gd name="connsiteX30" fmla="*/ 255222 w 1351057"/>
                    <a:gd name="connsiteY30" fmla="*/ 2569226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66995 w 1351057"/>
                    <a:gd name="connsiteY27" fmla="*/ 2512386 h 2592771"/>
                    <a:gd name="connsiteX28" fmla="*/ 536700 w 1351057"/>
                    <a:gd name="connsiteY28" fmla="*/ 2576369 h 2592771"/>
                    <a:gd name="connsiteX29" fmla="*/ 372684 w 1351057"/>
                    <a:gd name="connsiteY29" fmla="*/ 2592771 h 2592771"/>
                    <a:gd name="connsiteX30" fmla="*/ 255222 w 1351057"/>
                    <a:gd name="connsiteY30" fmla="*/ 2569226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66995 w 1351057"/>
                    <a:gd name="connsiteY27" fmla="*/ 2512386 h 2592771"/>
                    <a:gd name="connsiteX28" fmla="*/ 536700 w 1351057"/>
                    <a:gd name="connsiteY28" fmla="*/ 2576369 h 2592771"/>
                    <a:gd name="connsiteX29" fmla="*/ 372684 w 1351057"/>
                    <a:gd name="connsiteY29" fmla="*/ 2592771 h 2592771"/>
                    <a:gd name="connsiteX30" fmla="*/ 255222 w 1351057"/>
                    <a:gd name="connsiteY30" fmla="*/ 2569226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66995 w 1351057"/>
                    <a:gd name="connsiteY27" fmla="*/ 2512386 h 2592771"/>
                    <a:gd name="connsiteX28" fmla="*/ 536700 w 1351057"/>
                    <a:gd name="connsiteY28" fmla="*/ 2576369 h 2592771"/>
                    <a:gd name="connsiteX29" fmla="*/ 372684 w 1351057"/>
                    <a:gd name="connsiteY29" fmla="*/ 2592771 h 2592771"/>
                    <a:gd name="connsiteX30" fmla="*/ 255222 w 1351057"/>
                    <a:gd name="connsiteY30" fmla="*/ 2569226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199717 h 2592771"/>
                    <a:gd name="connsiteX1" fmla="*/ 263215 w 1351057"/>
                    <a:gd name="connsiteY1" fmla="*/ 86506 h 2592771"/>
                    <a:gd name="connsiteX2" fmla="*/ 474724 w 1351057"/>
                    <a:gd name="connsiteY2" fmla="*/ 0 h 2592771"/>
                    <a:gd name="connsiteX3" fmla="*/ 710617 w 1351057"/>
                    <a:gd name="connsiteY3" fmla="*/ 122428 h 2592771"/>
                    <a:gd name="connsiteX4" fmla="*/ 834715 w 1351057"/>
                    <a:gd name="connsiteY4" fmla="*/ 168149 h 2592771"/>
                    <a:gd name="connsiteX5" fmla="*/ 1046985 w 1351057"/>
                    <a:gd name="connsiteY5" fmla="*/ 259589 h 2592771"/>
                    <a:gd name="connsiteX6" fmla="*/ 1151489 w 1351057"/>
                    <a:gd name="connsiteY6" fmla="*/ 47317 h 2592771"/>
                    <a:gd name="connsiteX7" fmla="*/ 1298446 w 1351057"/>
                    <a:gd name="connsiteY7" fmla="*/ 37520 h 2592771"/>
                    <a:gd name="connsiteX8" fmla="*/ 1347431 w 1351057"/>
                    <a:gd name="connsiteY8" fmla="*/ 75619 h 2592771"/>
                    <a:gd name="connsiteX9" fmla="*/ 1285384 w 1351057"/>
                    <a:gd name="connsiteY9" fmla="*/ 230196 h 2592771"/>
                    <a:gd name="connsiteX10" fmla="*/ 1220069 w 1351057"/>
                    <a:gd name="connsiteY10" fmla="*/ 458797 h 2592771"/>
                    <a:gd name="connsiteX11" fmla="*/ 849375 w 1351057"/>
                    <a:gd name="connsiteY11" fmla="*/ 459631 h 2592771"/>
                    <a:gd name="connsiteX12" fmla="*/ 811429 w 1351057"/>
                    <a:gd name="connsiteY12" fmla="*/ 862384 h 2592771"/>
                    <a:gd name="connsiteX13" fmla="*/ 881138 w 1351057"/>
                    <a:gd name="connsiteY13" fmla="*/ 1120711 h 2592771"/>
                    <a:gd name="connsiteX14" fmla="*/ 1086160 w 1351057"/>
                    <a:gd name="connsiteY14" fmla="*/ 2281139 h 2592771"/>
                    <a:gd name="connsiteX15" fmla="*/ 1086160 w 1351057"/>
                    <a:gd name="connsiteY15" fmla="*/ 2334444 h 2592771"/>
                    <a:gd name="connsiteX16" fmla="*/ 1307585 w 1351057"/>
                    <a:gd name="connsiteY16" fmla="*/ 2391850 h 2592771"/>
                    <a:gd name="connsiteX17" fmla="*/ 1326869 w 1351057"/>
                    <a:gd name="connsiteY17" fmla="*/ 2501929 h 2592771"/>
                    <a:gd name="connsiteX18" fmla="*/ 1114863 w 1351057"/>
                    <a:gd name="connsiteY18" fmla="*/ 2490260 h 2592771"/>
                    <a:gd name="connsiteX19" fmla="*/ 975448 w 1351057"/>
                    <a:gd name="connsiteY19" fmla="*/ 2490261 h 2592771"/>
                    <a:gd name="connsiteX20" fmla="*/ 881138 w 1351057"/>
                    <a:gd name="connsiteY20" fmla="*/ 2482060 h 2592771"/>
                    <a:gd name="connsiteX21" fmla="*/ 852435 w 1351057"/>
                    <a:gd name="connsiteY21" fmla="*/ 2395951 h 2592771"/>
                    <a:gd name="connsiteX22" fmla="*/ 811431 w 1351057"/>
                    <a:gd name="connsiteY22" fmla="*/ 2346746 h 2592771"/>
                    <a:gd name="connsiteX23" fmla="*/ 606408 w 1351057"/>
                    <a:gd name="connsiteY23" fmla="*/ 1346236 h 2592771"/>
                    <a:gd name="connsiteX24" fmla="*/ 427184 w 1351057"/>
                    <a:gd name="connsiteY24" fmla="*/ 2390142 h 2592771"/>
                    <a:gd name="connsiteX25" fmla="*/ 386062 w 1351057"/>
                    <a:gd name="connsiteY25" fmla="*/ 2407313 h 2592771"/>
                    <a:gd name="connsiteX26" fmla="*/ 507998 w 1351057"/>
                    <a:gd name="connsiteY26" fmla="*/ 2494360 h 2592771"/>
                    <a:gd name="connsiteX27" fmla="*/ 566995 w 1351057"/>
                    <a:gd name="connsiteY27" fmla="*/ 2512386 h 2592771"/>
                    <a:gd name="connsiteX28" fmla="*/ 536700 w 1351057"/>
                    <a:gd name="connsiteY28" fmla="*/ 2576369 h 2592771"/>
                    <a:gd name="connsiteX29" fmla="*/ 372684 w 1351057"/>
                    <a:gd name="connsiteY29" fmla="*/ 2592771 h 2592771"/>
                    <a:gd name="connsiteX30" fmla="*/ 255222 w 1351057"/>
                    <a:gd name="connsiteY30" fmla="*/ 2569226 h 2592771"/>
                    <a:gd name="connsiteX31" fmla="*/ 143058 w 1351057"/>
                    <a:gd name="connsiteY31" fmla="*/ 2551767 h 2592771"/>
                    <a:gd name="connsiteX32" fmla="*/ 152775 w 1351057"/>
                    <a:gd name="connsiteY32" fmla="*/ 2419919 h 2592771"/>
                    <a:gd name="connsiteX33" fmla="*/ 134857 w 1351057"/>
                    <a:gd name="connsiteY33" fmla="*/ 2350846 h 2592771"/>
                    <a:gd name="connsiteX34" fmla="*/ 229166 w 1351057"/>
                    <a:gd name="connsiteY34" fmla="*/ 1547158 h 2592771"/>
                    <a:gd name="connsiteX35" fmla="*/ 294774 w 1351057"/>
                    <a:gd name="connsiteY35" fmla="*/ 1182219 h 2592771"/>
                    <a:gd name="connsiteX36" fmla="*/ 257871 w 1351057"/>
                    <a:gd name="connsiteY36" fmla="*/ 1014100 h 2592771"/>
                    <a:gd name="connsiteX37" fmla="*/ 302974 w 1351057"/>
                    <a:gd name="connsiteY37" fmla="*/ 608156 h 2592771"/>
                    <a:gd name="connsiteX38" fmla="*/ 208665 w 1351057"/>
                    <a:gd name="connsiteY38" fmla="*/ 755772 h 2592771"/>
                    <a:gd name="connsiteX39" fmla="*/ 204564 w 1351057"/>
                    <a:gd name="connsiteY39" fmla="*/ 1014101 h 2592771"/>
                    <a:gd name="connsiteX40" fmla="*/ 15020 w 1351057"/>
                    <a:gd name="connsiteY40" fmla="*/ 1023766 h 2592771"/>
                    <a:gd name="connsiteX41" fmla="*/ 173951 w 1351057"/>
                    <a:gd name="connsiteY41" fmla="*/ 199717 h 2592771"/>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34715 w 1351057"/>
                    <a:gd name="connsiteY4" fmla="*/ 172912 h 2597534"/>
                    <a:gd name="connsiteX5" fmla="*/ 1046985 w 1351057"/>
                    <a:gd name="connsiteY5" fmla="*/ 264352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34715 w 1351057"/>
                    <a:gd name="connsiteY4" fmla="*/ 172912 h 2597534"/>
                    <a:gd name="connsiteX5" fmla="*/ 1046985 w 1351057"/>
                    <a:gd name="connsiteY5" fmla="*/ 264352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34715 w 1351057"/>
                    <a:gd name="connsiteY4" fmla="*/ 172912 h 2597534"/>
                    <a:gd name="connsiteX5" fmla="*/ 1046985 w 1351057"/>
                    <a:gd name="connsiteY5" fmla="*/ 264352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34715 w 1351057"/>
                    <a:gd name="connsiteY4" fmla="*/ 172912 h 2597534"/>
                    <a:gd name="connsiteX5" fmla="*/ 1046985 w 1351057"/>
                    <a:gd name="connsiteY5" fmla="*/ 264352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34715 w 1351057"/>
                    <a:gd name="connsiteY4" fmla="*/ 172912 h 2597534"/>
                    <a:gd name="connsiteX5" fmla="*/ 1046985 w 1351057"/>
                    <a:gd name="connsiteY5" fmla="*/ 264352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46985 w 1351057"/>
                    <a:gd name="connsiteY5" fmla="*/ 264352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46985 w 1351057"/>
                    <a:gd name="connsiteY5" fmla="*/ 264352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11429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29166 w 1351057"/>
                    <a:gd name="connsiteY34" fmla="*/ 1551921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19641 w 1351057"/>
                    <a:gd name="connsiteY34" fmla="*/ 15495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19641 w 1351057"/>
                    <a:gd name="connsiteY34" fmla="*/ 15495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81138 w 1351057"/>
                    <a:gd name="connsiteY13" fmla="*/ 1125474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7431 w 1351057"/>
                    <a:gd name="connsiteY8" fmla="*/ 80382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209319 w 1351057"/>
                    <a:gd name="connsiteY8" fmla="*/ 168488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2669 w 1351057"/>
                    <a:gd name="connsiteY8" fmla="*/ 56569 h 2597534"/>
                    <a:gd name="connsiteX9" fmla="*/ 1285384 w 1351057"/>
                    <a:gd name="connsiteY9" fmla="*/ 234959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2669 w 1351057"/>
                    <a:gd name="connsiteY8" fmla="*/ 56569 h 2597534"/>
                    <a:gd name="connsiteX9" fmla="*/ 1220069 w 1351057"/>
                    <a:gd name="connsiteY9" fmla="*/ 463560 h 2597534"/>
                    <a:gd name="connsiteX10" fmla="*/ 849375 w 1351057"/>
                    <a:gd name="connsiteY10" fmla="*/ 464394 h 2597534"/>
                    <a:gd name="connsiteX11" fmla="*/ 820954 w 1351057"/>
                    <a:gd name="connsiteY11" fmla="*/ 867147 h 2597534"/>
                    <a:gd name="connsiteX12" fmla="*/ 890663 w 1351057"/>
                    <a:gd name="connsiteY12" fmla="*/ 1130236 h 2597534"/>
                    <a:gd name="connsiteX13" fmla="*/ 1086160 w 1351057"/>
                    <a:gd name="connsiteY13" fmla="*/ 2285902 h 2597534"/>
                    <a:gd name="connsiteX14" fmla="*/ 1086160 w 1351057"/>
                    <a:gd name="connsiteY14" fmla="*/ 2339207 h 2597534"/>
                    <a:gd name="connsiteX15" fmla="*/ 1307585 w 1351057"/>
                    <a:gd name="connsiteY15" fmla="*/ 2396613 h 2597534"/>
                    <a:gd name="connsiteX16" fmla="*/ 1326869 w 1351057"/>
                    <a:gd name="connsiteY16" fmla="*/ 2506692 h 2597534"/>
                    <a:gd name="connsiteX17" fmla="*/ 1114863 w 1351057"/>
                    <a:gd name="connsiteY17" fmla="*/ 2495023 h 2597534"/>
                    <a:gd name="connsiteX18" fmla="*/ 975448 w 1351057"/>
                    <a:gd name="connsiteY18" fmla="*/ 2495024 h 2597534"/>
                    <a:gd name="connsiteX19" fmla="*/ 881138 w 1351057"/>
                    <a:gd name="connsiteY19" fmla="*/ 2486823 h 2597534"/>
                    <a:gd name="connsiteX20" fmla="*/ 852435 w 1351057"/>
                    <a:gd name="connsiteY20" fmla="*/ 2400714 h 2597534"/>
                    <a:gd name="connsiteX21" fmla="*/ 811431 w 1351057"/>
                    <a:gd name="connsiteY21" fmla="*/ 2351509 h 2597534"/>
                    <a:gd name="connsiteX22" fmla="*/ 606408 w 1351057"/>
                    <a:gd name="connsiteY22" fmla="*/ 1350999 h 2597534"/>
                    <a:gd name="connsiteX23" fmla="*/ 427184 w 1351057"/>
                    <a:gd name="connsiteY23" fmla="*/ 2394905 h 2597534"/>
                    <a:gd name="connsiteX24" fmla="*/ 386062 w 1351057"/>
                    <a:gd name="connsiteY24" fmla="*/ 2412076 h 2597534"/>
                    <a:gd name="connsiteX25" fmla="*/ 507998 w 1351057"/>
                    <a:gd name="connsiteY25" fmla="*/ 2499123 h 2597534"/>
                    <a:gd name="connsiteX26" fmla="*/ 566995 w 1351057"/>
                    <a:gd name="connsiteY26" fmla="*/ 2517149 h 2597534"/>
                    <a:gd name="connsiteX27" fmla="*/ 536700 w 1351057"/>
                    <a:gd name="connsiteY27" fmla="*/ 2581132 h 2597534"/>
                    <a:gd name="connsiteX28" fmla="*/ 372684 w 1351057"/>
                    <a:gd name="connsiteY28" fmla="*/ 2597534 h 2597534"/>
                    <a:gd name="connsiteX29" fmla="*/ 255222 w 1351057"/>
                    <a:gd name="connsiteY29" fmla="*/ 2573989 h 2597534"/>
                    <a:gd name="connsiteX30" fmla="*/ 143058 w 1351057"/>
                    <a:gd name="connsiteY30" fmla="*/ 2556530 h 2597534"/>
                    <a:gd name="connsiteX31" fmla="*/ 152775 w 1351057"/>
                    <a:gd name="connsiteY31" fmla="*/ 2424682 h 2597534"/>
                    <a:gd name="connsiteX32" fmla="*/ 134857 w 1351057"/>
                    <a:gd name="connsiteY32" fmla="*/ 2355609 h 2597534"/>
                    <a:gd name="connsiteX33" fmla="*/ 238691 w 1351057"/>
                    <a:gd name="connsiteY33" fmla="*/ 1473340 h 2597534"/>
                    <a:gd name="connsiteX34" fmla="*/ 294774 w 1351057"/>
                    <a:gd name="connsiteY34" fmla="*/ 1186982 h 2597534"/>
                    <a:gd name="connsiteX35" fmla="*/ 257871 w 1351057"/>
                    <a:gd name="connsiteY35" fmla="*/ 1018863 h 2597534"/>
                    <a:gd name="connsiteX36" fmla="*/ 302974 w 1351057"/>
                    <a:gd name="connsiteY36" fmla="*/ 612919 h 2597534"/>
                    <a:gd name="connsiteX37" fmla="*/ 208665 w 1351057"/>
                    <a:gd name="connsiteY37" fmla="*/ 760535 h 2597534"/>
                    <a:gd name="connsiteX38" fmla="*/ 204564 w 1351057"/>
                    <a:gd name="connsiteY38" fmla="*/ 1018864 h 2597534"/>
                    <a:gd name="connsiteX39" fmla="*/ 15020 w 1351057"/>
                    <a:gd name="connsiteY39" fmla="*/ 1028529 h 2597534"/>
                    <a:gd name="connsiteX40" fmla="*/ 173951 w 1351057"/>
                    <a:gd name="connsiteY40"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2669 w 1351057"/>
                    <a:gd name="connsiteY8" fmla="*/ 56569 h 2597534"/>
                    <a:gd name="connsiteX9" fmla="*/ 1290895 w 1351057"/>
                    <a:gd name="connsiteY9" fmla="*/ 240673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1489 w 1351057"/>
                    <a:gd name="connsiteY6" fmla="*/ 52080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8633 w 1351057"/>
                    <a:gd name="connsiteY6" fmla="*/ 47317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8633 w 1351057"/>
                    <a:gd name="connsiteY6" fmla="*/ 47317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8633 w 1351057"/>
                    <a:gd name="connsiteY6" fmla="*/ 47317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8633 w 1351057"/>
                    <a:gd name="connsiteY6" fmla="*/ 47317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8633 w 1351057"/>
                    <a:gd name="connsiteY6" fmla="*/ 47317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04480 h 2597534"/>
                    <a:gd name="connsiteX1" fmla="*/ 263215 w 1351057"/>
                    <a:gd name="connsiteY1" fmla="*/ 91269 h 2597534"/>
                    <a:gd name="connsiteX2" fmla="*/ 462818 w 1351057"/>
                    <a:gd name="connsiteY2" fmla="*/ 0 h 2597534"/>
                    <a:gd name="connsiteX3" fmla="*/ 710617 w 1351057"/>
                    <a:gd name="connsiteY3" fmla="*/ 127191 h 2597534"/>
                    <a:gd name="connsiteX4" fmla="*/ 829952 w 1351057"/>
                    <a:gd name="connsiteY4" fmla="*/ 158625 h 2597534"/>
                    <a:gd name="connsiteX5" fmla="*/ 1061272 w 1351057"/>
                    <a:gd name="connsiteY5" fmla="*/ 266733 h 2597534"/>
                    <a:gd name="connsiteX6" fmla="*/ 1158633 w 1351057"/>
                    <a:gd name="connsiteY6" fmla="*/ 47317 h 2597534"/>
                    <a:gd name="connsiteX7" fmla="*/ 1298446 w 1351057"/>
                    <a:gd name="connsiteY7" fmla="*/ 42283 h 2597534"/>
                    <a:gd name="connsiteX8" fmla="*/ 1342669 w 1351057"/>
                    <a:gd name="connsiteY8" fmla="*/ 56569 h 2597534"/>
                    <a:gd name="connsiteX9" fmla="*/ 1283751 w 1351057"/>
                    <a:gd name="connsiteY9" fmla="*/ 250198 h 2597534"/>
                    <a:gd name="connsiteX10" fmla="*/ 1220069 w 1351057"/>
                    <a:gd name="connsiteY10" fmla="*/ 463560 h 2597534"/>
                    <a:gd name="connsiteX11" fmla="*/ 849375 w 1351057"/>
                    <a:gd name="connsiteY11" fmla="*/ 464394 h 2597534"/>
                    <a:gd name="connsiteX12" fmla="*/ 820954 w 1351057"/>
                    <a:gd name="connsiteY12" fmla="*/ 867147 h 2597534"/>
                    <a:gd name="connsiteX13" fmla="*/ 890663 w 1351057"/>
                    <a:gd name="connsiteY13" fmla="*/ 1130236 h 2597534"/>
                    <a:gd name="connsiteX14" fmla="*/ 1086160 w 1351057"/>
                    <a:gd name="connsiteY14" fmla="*/ 2285902 h 2597534"/>
                    <a:gd name="connsiteX15" fmla="*/ 1086160 w 1351057"/>
                    <a:gd name="connsiteY15" fmla="*/ 2339207 h 2597534"/>
                    <a:gd name="connsiteX16" fmla="*/ 1307585 w 1351057"/>
                    <a:gd name="connsiteY16" fmla="*/ 2396613 h 2597534"/>
                    <a:gd name="connsiteX17" fmla="*/ 1326869 w 1351057"/>
                    <a:gd name="connsiteY17" fmla="*/ 2506692 h 2597534"/>
                    <a:gd name="connsiteX18" fmla="*/ 1114863 w 1351057"/>
                    <a:gd name="connsiteY18" fmla="*/ 2495023 h 2597534"/>
                    <a:gd name="connsiteX19" fmla="*/ 975448 w 1351057"/>
                    <a:gd name="connsiteY19" fmla="*/ 2495024 h 2597534"/>
                    <a:gd name="connsiteX20" fmla="*/ 881138 w 1351057"/>
                    <a:gd name="connsiteY20" fmla="*/ 2486823 h 2597534"/>
                    <a:gd name="connsiteX21" fmla="*/ 852435 w 1351057"/>
                    <a:gd name="connsiteY21" fmla="*/ 2400714 h 2597534"/>
                    <a:gd name="connsiteX22" fmla="*/ 811431 w 1351057"/>
                    <a:gd name="connsiteY22" fmla="*/ 2351509 h 2597534"/>
                    <a:gd name="connsiteX23" fmla="*/ 606408 w 1351057"/>
                    <a:gd name="connsiteY23" fmla="*/ 1350999 h 2597534"/>
                    <a:gd name="connsiteX24" fmla="*/ 427184 w 1351057"/>
                    <a:gd name="connsiteY24" fmla="*/ 2394905 h 2597534"/>
                    <a:gd name="connsiteX25" fmla="*/ 386062 w 1351057"/>
                    <a:gd name="connsiteY25" fmla="*/ 2412076 h 2597534"/>
                    <a:gd name="connsiteX26" fmla="*/ 507998 w 1351057"/>
                    <a:gd name="connsiteY26" fmla="*/ 2499123 h 2597534"/>
                    <a:gd name="connsiteX27" fmla="*/ 566995 w 1351057"/>
                    <a:gd name="connsiteY27" fmla="*/ 2517149 h 2597534"/>
                    <a:gd name="connsiteX28" fmla="*/ 536700 w 1351057"/>
                    <a:gd name="connsiteY28" fmla="*/ 2581132 h 2597534"/>
                    <a:gd name="connsiteX29" fmla="*/ 372684 w 1351057"/>
                    <a:gd name="connsiteY29" fmla="*/ 2597534 h 2597534"/>
                    <a:gd name="connsiteX30" fmla="*/ 255222 w 1351057"/>
                    <a:gd name="connsiteY30" fmla="*/ 2573989 h 2597534"/>
                    <a:gd name="connsiteX31" fmla="*/ 143058 w 1351057"/>
                    <a:gd name="connsiteY31" fmla="*/ 2556530 h 2597534"/>
                    <a:gd name="connsiteX32" fmla="*/ 152775 w 1351057"/>
                    <a:gd name="connsiteY32" fmla="*/ 2424682 h 2597534"/>
                    <a:gd name="connsiteX33" fmla="*/ 134857 w 1351057"/>
                    <a:gd name="connsiteY33" fmla="*/ 2355609 h 2597534"/>
                    <a:gd name="connsiteX34" fmla="*/ 238691 w 1351057"/>
                    <a:gd name="connsiteY34" fmla="*/ 1473340 h 2597534"/>
                    <a:gd name="connsiteX35" fmla="*/ 294774 w 1351057"/>
                    <a:gd name="connsiteY35" fmla="*/ 1186982 h 2597534"/>
                    <a:gd name="connsiteX36" fmla="*/ 257871 w 1351057"/>
                    <a:gd name="connsiteY36" fmla="*/ 1018863 h 2597534"/>
                    <a:gd name="connsiteX37" fmla="*/ 302974 w 1351057"/>
                    <a:gd name="connsiteY37" fmla="*/ 612919 h 2597534"/>
                    <a:gd name="connsiteX38" fmla="*/ 208665 w 1351057"/>
                    <a:gd name="connsiteY38" fmla="*/ 760535 h 2597534"/>
                    <a:gd name="connsiteX39" fmla="*/ 204564 w 1351057"/>
                    <a:gd name="connsiteY39" fmla="*/ 1018864 h 2597534"/>
                    <a:gd name="connsiteX40" fmla="*/ 15020 w 1351057"/>
                    <a:gd name="connsiteY40" fmla="*/ 1028529 h 2597534"/>
                    <a:gd name="connsiteX41" fmla="*/ 173951 w 1351057"/>
                    <a:gd name="connsiteY41" fmla="*/ 204480 h 2597534"/>
                    <a:gd name="connsiteX0" fmla="*/ 173951 w 1351057"/>
                    <a:gd name="connsiteY0" fmla="*/ 225864 h 2618918"/>
                    <a:gd name="connsiteX1" fmla="*/ 263215 w 1351057"/>
                    <a:gd name="connsiteY1" fmla="*/ 112653 h 2618918"/>
                    <a:gd name="connsiteX2" fmla="*/ 462818 w 1351057"/>
                    <a:gd name="connsiteY2" fmla="*/ 21384 h 2618918"/>
                    <a:gd name="connsiteX3" fmla="*/ 710617 w 1351057"/>
                    <a:gd name="connsiteY3" fmla="*/ 148575 h 2618918"/>
                    <a:gd name="connsiteX4" fmla="*/ 829952 w 1351057"/>
                    <a:gd name="connsiteY4" fmla="*/ 180009 h 2618918"/>
                    <a:gd name="connsiteX5" fmla="*/ 1061272 w 1351057"/>
                    <a:gd name="connsiteY5" fmla="*/ 288117 h 2618918"/>
                    <a:gd name="connsiteX6" fmla="*/ 1158633 w 1351057"/>
                    <a:gd name="connsiteY6" fmla="*/ 68701 h 2618918"/>
                    <a:gd name="connsiteX7" fmla="*/ 1300770 w 1351057"/>
                    <a:gd name="connsiteY7" fmla="*/ 3250 h 2618918"/>
                    <a:gd name="connsiteX8" fmla="*/ 1342669 w 1351057"/>
                    <a:gd name="connsiteY8" fmla="*/ 77953 h 2618918"/>
                    <a:gd name="connsiteX9" fmla="*/ 1283751 w 1351057"/>
                    <a:gd name="connsiteY9" fmla="*/ 271582 h 2618918"/>
                    <a:gd name="connsiteX10" fmla="*/ 1220069 w 1351057"/>
                    <a:gd name="connsiteY10" fmla="*/ 484944 h 2618918"/>
                    <a:gd name="connsiteX11" fmla="*/ 849375 w 1351057"/>
                    <a:gd name="connsiteY11" fmla="*/ 485778 h 2618918"/>
                    <a:gd name="connsiteX12" fmla="*/ 820954 w 1351057"/>
                    <a:gd name="connsiteY12" fmla="*/ 888531 h 2618918"/>
                    <a:gd name="connsiteX13" fmla="*/ 890663 w 1351057"/>
                    <a:gd name="connsiteY13" fmla="*/ 1151620 h 2618918"/>
                    <a:gd name="connsiteX14" fmla="*/ 1086160 w 1351057"/>
                    <a:gd name="connsiteY14" fmla="*/ 2307286 h 2618918"/>
                    <a:gd name="connsiteX15" fmla="*/ 1086160 w 1351057"/>
                    <a:gd name="connsiteY15" fmla="*/ 2360591 h 2618918"/>
                    <a:gd name="connsiteX16" fmla="*/ 1307585 w 1351057"/>
                    <a:gd name="connsiteY16" fmla="*/ 2417997 h 2618918"/>
                    <a:gd name="connsiteX17" fmla="*/ 1326869 w 1351057"/>
                    <a:gd name="connsiteY17" fmla="*/ 2528076 h 2618918"/>
                    <a:gd name="connsiteX18" fmla="*/ 1114863 w 1351057"/>
                    <a:gd name="connsiteY18" fmla="*/ 2516407 h 2618918"/>
                    <a:gd name="connsiteX19" fmla="*/ 975448 w 1351057"/>
                    <a:gd name="connsiteY19" fmla="*/ 2516408 h 2618918"/>
                    <a:gd name="connsiteX20" fmla="*/ 881138 w 1351057"/>
                    <a:gd name="connsiteY20" fmla="*/ 2508207 h 2618918"/>
                    <a:gd name="connsiteX21" fmla="*/ 852435 w 1351057"/>
                    <a:gd name="connsiteY21" fmla="*/ 2422098 h 2618918"/>
                    <a:gd name="connsiteX22" fmla="*/ 811431 w 1351057"/>
                    <a:gd name="connsiteY22" fmla="*/ 2372893 h 2618918"/>
                    <a:gd name="connsiteX23" fmla="*/ 606408 w 1351057"/>
                    <a:gd name="connsiteY23" fmla="*/ 1372383 h 2618918"/>
                    <a:gd name="connsiteX24" fmla="*/ 427184 w 1351057"/>
                    <a:gd name="connsiteY24" fmla="*/ 2416289 h 2618918"/>
                    <a:gd name="connsiteX25" fmla="*/ 386062 w 1351057"/>
                    <a:gd name="connsiteY25" fmla="*/ 2433460 h 2618918"/>
                    <a:gd name="connsiteX26" fmla="*/ 507998 w 1351057"/>
                    <a:gd name="connsiteY26" fmla="*/ 2520507 h 2618918"/>
                    <a:gd name="connsiteX27" fmla="*/ 566995 w 1351057"/>
                    <a:gd name="connsiteY27" fmla="*/ 2538533 h 2618918"/>
                    <a:gd name="connsiteX28" fmla="*/ 536700 w 1351057"/>
                    <a:gd name="connsiteY28" fmla="*/ 2602516 h 2618918"/>
                    <a:gd name="connsiteX29" fmla="*/ 372684 w 1351057"/>
                    <a:gd name="connsiteY29" fmla="*/ 2618918 h 2618918"/>
                    <a:gd name="connsiteX30" fmla="*/ 255222 w 1351057"/>
                    <a:gd name="connsiteY30" fmla="*/ 2595373 h 2618918"/>
                    <a:gd name="connsiteX31" fmla="*/ 143058 w 1351057"/>
                    <a:gd name="connsiteY31" fmla="*/ 2577914 h 2618918"/>
                    <a:gd name="connsiteX32" fmla="*/ 152775 w 1351057"/>
                    <a:gd name="connsiteY32" fmla="*/ 2446066 h 2618918"/>
                    <a:gd name="connsiteX33" fmla="*/ 134857 w 1351057"/>
                    <a:gd name="connsiteY33" fmla="*/ 2376993 h 2618918"/>
                    <a:gd name="connsiteX34" fmla="*/ 238691 w 1351057"/>
                    <a:gd name="connsiteY34" fmla="*/ 1494724 h 2618918"/>
                    <a:gd name="connsiteX35" fmla="*/ 294774 w 1351057"/>
                    <a:gd name="connsiteY35" fmla="*/ 1208366 h 2618918"/>
                    <a:gd name="connsiteX36" fmla="*/ 257871 w 1351057"/>
                    <a:gd name="connsiteY36" fmla="*/ 1040247 h 2618918"/>
                    <a:gd name="connsiteX37" fmla="*/ 302974 w 1351057"/>
                    <a:gd name="connsiteY37" fmla="*/ 634303 h 2618918"/>
                    <a:gd name="connsiteX38" fmla="*/ 208665 w 1351057"/>
                    <a:gd name="connsiteY38" fmla="*/ 781919 h 2618918"/>
                    <a:gd name="connsiteX39" fmla="*/ 204564 w 1351057"/>
                    <a:gd name="connsiteY39" fmla="*/ 1040248 h 2618918"/>
                    <a:gd name="connsiteX40" fmla="*/ 15020 w 1351057"/>
                    <a:gd name="connsiteY40" fmla="*/ 1049913 h 2618918"/>
                    <a:gd name="connsiteX41" fmla="*/ 173951 w 1351057"/>
                    <a:gd name="connsiteY41" fmla="*/ 225864 h 2618918"/>
                    <a:gd name="connsiteX0" fmla="*/ 173951 w 1351057"/>
                    <a:gd name="connsiteY0" fmla="*/ 228376 h 2621430"/>
                    <a:gd name="connsiteX1" fmla="*/ 263215 w 1351057"/>
                    <a:gd name="connsiteY1" fmla="*/ 115165 h 2621430"/>
                    <a:gd name="connsiteX2" fmla="*/ 462818 w 1351057"/>
                    <a:gd name="connsiteY2" fmla="*/ 23896 h 2621430"/>
                    <a:gd name="connsiteX3" fmla="*/ 710617 w 1351057"/>
                    <a:gd name="connsiteY3" fmla="*/ 151087 h 2621430"/>
                    <a:gd name="connsiteX4" fmla="*/ 829952 w 1351057"/>
                    <a:gd name="connsiteY4" fmla="*/ 182521 h 2621430"/>
                    <a:gd name="connsiteX5" fmla="*/ 1061272 w 1351057"/>
                    <a:gd name="connsiteY5" fmla="*/ 290629 h 2621430"/>
                    <a:gd name="connsiteX6" fmla="*/ 1158633 w 1351057"/>
                    <a:gd name="connsiteY6" fmla="*/ 71213 h 2621430"/>
                    <a:gd name="connsiteX7" fmla="*/ 1300770 w 1351057"/>
                    <a:gd name="connsiteY7" fmla="*/ 5762 h 2621430"/>
                    <a:gd name="connsiteX8" fmla="*/ 1338022 w 1351057"/>
                    <a:gd name="connsiteY8" fmla="*/ 33991 h 2621430"/>
                    <a:gd name="connsiteX9" fmla="*/ 1283751 w 1351057"/>
                    <a:gd name="connsiteY9" fmla="*/ 274094 h 2621430"/>
                    <a:gd name="connsiteX10" fmla="*/ 1220069 w 1351057"/>
                    <a:gd name="connsiteY10" fmla="*/ 487456 h 2621430"/>
                    <a:gd name="connsiteX11" fmla="*/ 849375 w 1351057"/>
                    <a:gd name="connsiteY11" fmla="*/ 488290 h 2621430"/>
                    <a:gd name="connsiteX12" fmla="*/ 820954 w 1351057"/>
                    <a:gd name="connsiteY12" fmla="*/ 891043 h 2621430"/>
                    <a:gd name="connsiteX13" fmla="*/ 890663 w 1351057"/>
                    <a:gd name="connsiteY13" fmla="*/ 1154132 h 2621430"/>
                    <a:gd name="connsiteX14" fmla="*/ 1086160 w 1351057"/>
                    <a:gd name="connsiteY14" fmla="*/ 2309798 h 2621430"/>
                    <a:gd name="connsiteX15" fmla="*/ 1086160 w 1351057"/>
                    <a:gd name="connsiteY15" fmla="*/ 2363103 h 2621430"/>
                    <a:gd name="connsiteX16" fmla="*/ 1307585 w 1351057"/>
                    <a:gd name="connsiteY16" fmla="*/ 2420509 h 2621430"/>
                    <a:gd name="connsiteX17" fmla="*/ 1326869 w 1351057"/>
                    <a:gd name="connsiteY17" fmla="*/ 2530588 h 2621430"/>
                    <a:gd name="connsiteX18" fmla="*/ 1114863 w 1351057"/>
                    <a:gd name="connsiteY18" fmla="*/ 2518919 h 2621430"/>
                    <a:gd name="connsiteX19" fmla="*/ 975448 w 1351057"/>
                    <a:gd name="connsiteY19" fmla="*/ 2518920 h 2621430"/>
                    <a:gd name="connsiteX20" fmla="*/ 881138 w 1351057"/>
                    <a:gd name="connsiteY20" fmla="*/ 2510719 h 2621430"/>
                    <a:gd name="connsiteX21" fmla="*/ 852435 w 1351057"/>
                    <a:gd name="connsiteY21" fmla="*/ 2424610 h 2621430"/>
                    <a:gd name="connsiteX22" fmla="*/ 811431 w 1351057"/>
                    <a:gd name="connsiteY22" fmla="*/ 2375405 h 2621430"/>
                    <a:gd name="connsiteX23" fmla="*/ 606408 w 1351057"/>
                    <a:gd name="connsiteY23" fmla="*/ 1374895 h 2621430"/>
                    <a:gd name="connsiteX24" fmla="*/ 427184 w 1351057"/>
                    <a:gd name="connsiteY24" fmla="*/ 2418801 h 2621430"/>
                    <a:gd name="connsiteX25" fmla="*/ 386062 w 1351057"/>
                    <a:gd name="connsiteY25" fmla="*/ 2435972 h 2621430"/>
                    <a:gd name="connsiteX26" fmla="*/ 507998 w 1351057"/>
                    <a:gd name="connsiteY26" fmla="*/ 2523019 h 2621430"/>
                    <a:gd name="connsiteX27" fmla="*/ 566995 w 1351057"/>
                    <a:gd name="connsiteY27" fmla="*/ 2541045 h 2621430"/>
                    <a:gd name="connsiteX28" fmla="*/ 536700 w 1351057"/>
                    <a:gd name="connsiteY28" fmla="*/ 2605028 h 2621430"/>
                    <a:gd name="connsiteX29" fmla="*/ 372684 w 1351057"/>
                    <a:gd name="connsiteY29" fmla="*/ 2621430 h 2621430"/>
                    <a:gd name="connsiteX30" fmla="*/ 255222 w 1351057"/>
                    <a:gd name="connsiteY30" fmla="*/ 2597885 h 2621430"/>
                    <a:gd name="connsiteX31" fmla="*/ 143058 w 1351057"/>
                    <a:gd name="connsiteY31" fmla="*/ 2580426 h 2621430"/>
                    <a:gd name="connsiteX32" fmla="*/ 152775 w 1351057"/>
                    <a:gd name="connsiteY32" fmla="*/ 2448578 h 2621430"/>
                    <a:gd name="connsiteX33" fmla="*/ 134857 w 1351057"/>
                    <a:gd name="connsiteY33" fmla="*/ 2379505 h 2621430"/>
                    <a:gd name="connsiteX34" fmla="*/ 238691 w 1351057"/>
                    <a:gd name="connsiteY34" fmla="*/ 1497236 h 2621430"/>
                    <a:gd name="connsiteX35" fmla="*/ 294774 w 1351057"/>
                    <a:gd name="connsiteY35" fmla="*/ 1210878 h 2621430"/>
                    <a:gd name="connsiteX36" fmla="*/ 257871 w 1351057"/>
                    <a:gd name="connsiteY36" fmla="*/ 1042759 h 2621430"/>
                    <a:gd name="connsiteX37" fmla="*/ 302974 w 1351057"/>
                    <a:gd name="connsiteY37" fmla="*/ 636815 h 2621430"/>
                    <a:gd name="connsiteX38" fmla="*/ 208665 w 1351057"/>
                    <a:gd name="connsiteY38" fmla="*/ 784431 h 2621430"/>
                    <a:gd name="connsiteX39" fmla="*/ 204564 w 1351057"/>
                    <a:gd name="connsiteY39" fmla="*/ 1042760 h 2621430"/>
                    <a:gd name="connsiteX40" fmla="*/ 15020 w 1351057"/>
                    <a:gd name="connsiteY40" fmla="*/ 1052425 h 2621430"/>
                    <a:gd name="connsiteX41" fmla="*/ 173951 w 1351057"/>
                    <a:gd name="connsiteY41" fmla="*/ 228376 h 2621430"/>
                    <a:gd name="connsiteX0" fmla="*/ 173951 w 1351057"/>
                    <a:gd name="connsiteY0" fmla="*/ 276850 h 2669904"/>
                    <a:gd name="connsiteX1" fmla="*/ 263215 w 1351057"/>
                    <a:gd name="connsiteY1" fmla="*/ 163639 h 2669904"/>
                    <a:gd name="connsiteX2" fmla="*/ 462818 w 1351057"/>
                    <a:gd name="connsiteY2" fmla="*/ 72370 h 2669904"/>
                    <a:gd name="connsiteX3" fmla="*/ 710617 w 1351057"/>
                    <a:gd name="connsiteY3" fmla="*/ 199561 h 2669904"/>
                    <a:gd name="connsiteX4" fmla="*/ 829952 w 1351057"/>
                    <a:gd name="connsiteY4" fmla="*/ 230995 h 2669904"/>
                    <a:gd name="connsiteX5" fmla="*/ 1061272 w 1351057"/>
                    <a:gd name="connsiteY5" fmla="*/ 339103 h 2669904"/>
                    <a:gd name="connsiteX6" fmla="*/ 1158633 w 1351057"/>
                    <a:gd name="connsiteY6" fmla="*/ 119687 h 2669904"/>
                    <a:gd name="connsiteX7" fmla="*/ 1291475 w 1351057"/>
                    <a:gd name="connsiteY7" fmla="*/ 3114 h 2669904"/>
                    <a:gd name="connsiteX8" fmla="*/ 1338022 w 1351057"/>
                    <a:gd name="connsiteY8" fmla="*/ 82465 h 2669904"/>
                    <a:gd name="connsiteX9" fmla="*/ 1283751 w 1351057"/>
                    <a:gd name="connsiteY9" fmla="*/ 322568 h 2669904"/>
                    <a:gd name="connsiteX10" fmla="*/ 1220069 w 1351057"/>
                    <a:gd name="connsiteY10" fmla="*/ 535930 h 2669904"/>
                    <a:gd name="connsiteX11" fmla="*/ 849375 w 1351057"/>
                    <a:gd name="connsiteY11" fmla="*/ 536764 h 2669904"/>
                    <a:gd name="connsiteX12" fmla="*/ 820954 w 1351057"/>
                    <a:gd name="connsiteY12" fmla="*/ 939517 h 2669904"/>
                    <a:gd name="connsiteX13" fmla="*/ 890663 w 1351057"/>
                    <a:gd name="connsiteY13" fmla="*/ 1202606 h 2669904"/>
                    <a:gd name="connsiteX14" fmla="*/ 1086160 w 1351057"/>
                    <a:gd name="connsiteY14" fmla="*/ 2358272 h 2669904"/>
                    <a:gd name="connsiteX15" fmla="*/ 1086160 w 1351057"/>
                    <a:gd name="connsiteY15" fmla="*/ 2411577 h 2669904"/>
                    <a:gd name="connsiteX16" fmla="*/ 1307585 w 1351057"/>
                    <a:gd name="connsiteY16" fmla="*/ 2468983 h 2669904"/>
                    <a:gd name="connsiteX17" fmla="*/ 1326869 w 1351057"/>
                    <a:gd name="connsiteY17" fmla="*/ 2579062 h 2669904"/>
                    <a:gd name="connsiteX18" fmla="*/ 1114863 w 1351057"/>
                    <a:gd name="connsiteY18" fmla="*/ 2567393 h 2669904"/>
                    <a:gd name="connsiteX19" fmla="*/ 975448 w 1351057"/>
                    <a:gd name="connsiteY19" fmla="*/ 2567394 h 2669904"/>
                    <a:gd name="connsiteX20" fmla="*/ 881138 w 1351057"/>
                    <a:gd name="connsiteY20" fmla="*/ 2559193 h 2669904"/>
                    <a:gd name="connsiteX21" fmla="*/ 852435 w 1351057"/>
                    <a:gd name="connsiteY21" fmla="*/ 2473084 h 2669904"/>
                    <a:gd name="connsiteX22" fmla="*/ 811431 w 1351057"/>
                    <a:gd name="connsiteY22" fmla="*/ 2423879 h 2669904"/>
                    <a:gd name="connsiteX23" fmla="*/ 606408 w 1351057"/>
                    <a:gd name="connsiteY23" fmla="*/ 1423369 h 2669904"/>
                    <a:gd name="connsiteX24" fmla="*/ 427184 w 1351057"/>
                    <a:gd name="connsiteY24" fmla="*/ 2467275 h 2669904"/>
                    <a:gd name="connsiteX25" fmla="*/ 386062 w 1351057"/>
                    <a:gd name="connsiteY25" fmla="*/ 2484446 h 2669904"/>
                    <a:gd name="connsiteX26" fmla="*/ 507998 w 1351057"/>
                    <a:gd name="connsiteY26" fmla="*/ 2571493 h 2669904"/>
                    <a:gd name="connsiteX27" fmla="*/ 566995 w 1351057"/>
                    <a:gd name="connsiteY27" fmla="*/ 2589519 h 2669904"/>
                    <a:gd name="connsiteX28" fmla="*/ 536700 w 1351057"/>
                    <a:gd name="connsiteY28" fmla="*/ 2653502 h 2669904"/>
                    <a:gd name="connsiteX29" fmla="*/ 372684 w 1351057"/>
                    <a:gd name="connsiteY29" fmla="*/ 2669904 h 2669904"/>
                    <a:gd name="connsiteX30" fmla="*/ 255222 w 1351057"/>
                    <a:gd name="connsiteY30" fmla="*/ 2646359 h 2669904"/>
                    <a:gd name="connsiteX31" fmla="*/ 143058 w 1351057"/>
                    <a:gd name="connsiteY31" fmla="*/ 2628900 h 2669904"/>
                    <a:gd name="connsiteX32" fmla="*/ 152775 w 1351057"/>
                    <a:gd name="connsiteY32" fmla="*/ 2497052 h 2669904"/>
                    <a:gd name="connsiteX33" fmla="*/ 134857 w 1351057"/>
                    <a:gd name="connsiteY33" fmla="*/ 2427979 h 2669904"/>
                    <a:gd name="connsiteX34" fmla="*/ 238691 w 1351057"/>
                    <a:gd name="connsiteY34" fmla="*/ 1545710 h 2669904"/>
                    <a:gd name="connsiteX35" fmla="*/ 294774 w 1351057"/>
                    <a:gd name="connsiteY35" fmla="*/ 1259352 h 2669904"/>
                    <a:gd name="connsiteX36" fmla="*/ 257871 w 1351057"/>
                    <a:gd name="connsiteY36" fmla="*/ 1091233 h 2669904"/>
                    <a:gd name="connsiteX37" fmla="*/ 302974 w 1351057"/>
                    <a:gd name="connsiteY37" fmla="*/ 685289 h 2669904"/>
                    <a:gd name="connsiteX38" fmla="*/ 208665 w 1351057"/>
                    <a:gd name="connsiteY38" fmla="*/ 832905 h 2669904"/>
                    <a:gd name="connsiteX39" fmla="*/ 204564 w 1351057"/>
                    <a:gd name="connsiteY39" fmla="*/ 1091234 h 2669904"/>
                    <a:gd name="connsiteX40" fmla="*/ 15020 w 1351057"/>
                    <a:gd name="connsiteY40" fmla="*/ 1100899 h 2669904"/>
                    <a:gd name="connsiteX41" fmla="*/ 173951 w 1351057"/>
                    <a:gd name="connsiteY41" fmla="*/ 276850 h 2669904"/>
                    <a:gd name="connsiteX0" fmla="*/ 173951 w 1351057"/>
                    <a:gd name="connsiteY0" fmla="*/ 276850 h 2669904"/>
                    <a:gd name="connsiteX1" fmla="*/ 263215 w 1351057"/>
                    <a:gd name="connsiteY1" fmla="*/ 163639 h 2669904"/>
                    <a:gd name="connsiteX2" fmla="*/ 462818 w 1351057"/>
                    <a:gd name="connsiteY2" fmla="*/ 72370 h 2669904"/>
                    <a:gd name="connsiteX3" fmla="*/ 710617 w 1351057"/>
                    <a:gd name="connsiteY3" fmla="*/ 199561 h 2669904"/>
                    <a:gd name="connsiteX4" fmla="*/ 829952 w 1351057"/>
                    <a:gd name="connsiteY4" fmla="*/ 230995 h 2669904"/>
                    <a:gd name="connsiteX5" fmla="*/ 1061272 w 1351057"/>
                    <a:gd name="connsiteY5" fmla="*/ 339103 h 2669904"/>
                    <a:gd name="connsiteX6" fmla="*/ 1174899 w 1351057"/>
                    <a:gd name="connsiteY6" fmla="*/ 31385 h 2669904"/>
                    <a:gd name="connsiteX7" fmla="*/ 1291475 w 1351057"/>
                    <a:gd name="connsiteY7" fmla="*/ 3114 h 2669904"/>
                    <a:gd name="connsiteX8" fmla="*/ 1338022 w 1351057"/>
                    <a:gd name="connsiteY8" fmla="*/ 82465 h 2669904"/>
                    <a:gd name="connsiteX9" fmla="*/ 1283751 w 1351057"/>
                    <a:gd name="connsiteY9" fmla="*/ 322568 h 2669904"/>
                    <a:gd name="connsiteX10" fmla="*/ 1220069 w 1351057"/>
                    <a:gd name="connsiteY10" fmla="*/ 535930 h 2669904"/>
                    <a:gd name="connsiteX11" fmla="*/ 849375 w 1351057"/>
                    <a:gd name="connsiteY11" fmla="*/ 536764 h 2669904"/>
                    <a:gd name="connsiteX12" fmla="*/ 820954 w 1351057"/>
                    <a:gd name="connsiteY12" fmla="*/ 939517 h 2669904"/>
                    <a:gd name="connsiteX13" fmla="*/ 890663 w 1351057"/>
                    <a:gd name="connsiteY13" fmla="*/ 1202606 h 2669904"/>
                    <a:gd name="connsiteX14" fmla="*/ 1086160 w 1351057"/>
                    <a:gd name="connsiteY14" fmla="*/ 2358272 h 2669904"/>
                    <a:gd name="connsiteX15" fmla="*/ 1086160 w 1351057"/>
                    <a:gd name="connsiteY15" fmla="*/ 2411577 h 2669904"/>
                    <a:gd name="connsiteX16" fmla="*/ 1307585 w 1351057"/>
                    <a:gd name="connsiteY16" fmla="*/ 2468983 h 2669904"/>
                    <a:gd name="connsiteX17" fmla="*/ 1326869 w 1351057"/>
                    <a:gd name="connsiteY17" fmla="*/ 2579062 h 2669904"/>
                    <a:gd name="connsiteX18" fmla="*/ 1114863 w 1351057"/>
                    <a:gd name="connsiteY18" fmla="*/ 2567393 h 2669904"/>
                    <a:gd name="connsiteX19" fmla="*/ 975448 w 1351057"/>
                    <a:gd name="connsiteY19" fmla="*/ 2567394 h 2669904"/>
                    <a:gd name="connsiteX20" fmla="*/ 881138 w 1351057"/>
                    <a:gd name="connsiteY20" fmla="*/ 2559193 h 2669904"/>
                    <a:gd name="connsiteX21" fmla="*/ 852435 w 1351057"/>
                    <a:gd name="connsiteY21" fmla="*/ 2473084 h 2669904"/>
                    <a:gd name="connsiteX22" fmla="*/ 811431 w 1351057"/>
                    <a:gd name="connsiteY22" fmla="*/ 2423879 h 2669904"/>
                    <a:gd name="connsiteX23" fmla="*/ 606408 w 1351057"/>
                    <a:gd name="connsiteY23" fmla="*/ 1423369 h 2669904"/>
                    <a:gd name="connsiteX24" fmla="*/ 427184 w 1351057"/>
                    <a:gd name="connsiteY24" fmla="*/ 2467275 h 2669904"/>
                    <a:gd name="connsiteX25" fmla="*/ 386062 w 1351057"/>
                    <a:gd name="connsiteY25" fmla="*/ 2484446 h 2669904"/>
                    <a:gd name="connsiteX26" fmla="*/ 507998 w 1351057"/>
                    <a:gd name="connsiteY26" fmla="*/ 2571493 h 2669904"/>
                    <a:gd name="connsiteX27" fmla="*/ 566995 w 1351057"/>
                    <a:gd name="connsiteY27" fmla="*/ 2589519 h 2669904"/>
                    <a:gd name="connsiteX28" fmla="*/ 536700 w 1351057"/>
                    <a:gd name="connsiteY28" fmla="*/ 2653502 h 2669904"/>
                    <a:gd name="connsiteX29" fmla="*/ 372684 w 1351057"/>
                    <a:gd name="connsiteY29" fmla="*/ 2669904 h 2669904"/>
                    <a:gd name="connsiteX30" fmla="*/ 255222 w 1351057"/>
                    <a:gd name="connsiteY30" fmla="*/ 2646359 h 2669904"/>
                    <a:gd name="connsiteX31" fmla="*/ 143058 w 1351057"/>
                    <a:gd name="connsiteY31" fmla="*/ 2628900 h 2669904"/>
                    <a:gd name="connsiteX32" fmla="*/ 152775 w 1351057"/>
                    <a:gd name="connsiteY32" fmla="*/ 2497052 h 2669904"/>
                    <a:gd name="connsiteX33" fmla="*/ 134857 w 1351057"/>
                    <a:gd name="connsiteY33" fmla="*/ 2427979 h 2669904"/>
                    <a:gd name="connsiteX34" fmla="*/ 238691 w 1351057"/>
                    <a:gd name="connsiteY34" fmla="*/ 1545710 h 2669904"/>
                    <a:gd name="connsiteX35" fmla="*/ 294774 w 1351057"/>
                    <a:gd name="connsiteY35" fmla="*/ 1259352 h 2669904"/>
                    <a:gd name="connsiteX36" fmla="*/ 257871 w 1351057"/>
                    <a:gd name="connsiteY36" fmla="*/ 1091233 h 2669904"/>
                    <a:gd name="connsiteX37" fmla="*/ 302974 w 1351057"/>
                    <a:gd name="connsiteY37" fmla="*/ 685289 h 2669904"/>
                    <a:gd name="connsiteX38" fmla="*/ 208665 w 1351057"/>
                    <a:gd name="connsiteY38" fmla="*/ 832905 h 2669904"/>
                    <a:gd name="connsiteX39" fmla="*/ 204564 w 1351057"/>
                    <a:gd name="connsiteY39" fmla="*/ 1091234 h 2669904"/>
                    <a:gd name="connsiteX40" fmla="*/ 15020 w 1351057"/>
                    <a:gd name="connsiteY40" fmla="*/ 1100899 h 2669904"/>
                    <a:gd name="connsiteX41" fmla="*/ 173951 w 1351057"/>
                    <a:gd name="connsiteY41" fmla="*/ 276850 h 2669904"/>
                    <a:gd name="connsiteX0" fmla="*/ 173951 w 1351057"/>
                    <a:gd name="connsiteY0" fmla="*/ 276850 h 2669904"/>
                    <a:gd name="connsiteX1" fmla="*/ 263215 w 1351057"/>
                    <a:gd name="connsiteY1" fmla="*/ 163639 h 2669904"/>
                    <a:gd name="connsiteX2" fmla="*/ 462818 w 1351057"/>
                    <a:gd name="connsiteY2" fmla="*/ 72370 h 2669904"/>
                    <a:gd name="connsiteX3" fmla="*/ 710617 w 1351057"/>
                    <a:gd name="connsiteY3" fmla="*/ 199561 h 2669904"/>
                    <a:gd name="connsiteX4" fmla="*/ 829952 w 1351057"/>
                    <a:gd name="connsiteY4" fmla="*/ 230995 h 2669904"/>
                    <a:gd name="connsiteX5" fmla="*/ 1061272 w 1351057"/>
                    <a:gd name="connsiteY5" fmla="*/ 339103 h 2669904"/>
                    <a:gd name="connsiteX6" fmla="*/ 1172575 w 1351057"/>
                    <a:gd name="connsiteY6" fmla="*/ 3501 h 2669904"/>
                    <a:gd name="connsiteX7" fmla="*/ 1291475 w 1351057"/>
                    <a:gd name="connsiteY7" fmla="*/ 3114 h 2669904"/>
                    <a:gd name="connsiteX8" fmla="*/ 1338022 w 1351057"/>
                    <a:gd name="connsiteY8" fmla="*/ 82465 h 2669904"/>
                    <a:gd name="connsiteX9" fmla="*/ 1283751 w 1351057"/>
                    <a:gd name="connsiteY9" fmla="*/ 322568 h 2669904"/>
                    <a:gd name="connsiteX10" fmla="*/ 1220069 w 1351057"/>
                    <a:gd name="connsiteY10" fmla="*/ 535930 h 2669904"/>
                    <a:gd name="connsiteX11" fmla="*/ 849375 w 1351057"/>
                    <a:gd name="connsiteY11" fmla="*/ 536764 h 2669904"/>
                    <a:gd name="connsiteX12" fmla="*/ 820954 w 1351057"/>
                    <a:gd name="connsiteY12" fmla="*/ 939517 h 2669904"/>
                    <a:gd name="connsiteX13" fmla="*/ 890663 w 1351057"/>
                    <a:gd name="connsiteY13" fmla="*/ 1202606 h 2669904"/>
                    <a:gd name="connsiteX14" fmla="*/ 1086160 w 1351057"/>
                    <a:gd name="connsiteY14" fmla="*/ 2358272 h 2669904"/>
                    <a:gd name="connsiteX15" fmla="*/ 1086160 w 1351057"/>
                    <a:gd name="connsiteY15" fmla="*/ 2411577 h 2669904"/>
                    <a:gd name="connsiteX16" fmla="*/ 1307585 w 1351057"/>
                    <a:gd name="connsiteY16" fmla="*/ 2468983 h 2669904"/>
                    <a:gd name="connsiteX17" fmla="*/ 1326869 w 1351057"/>
                    <a:gd name="connsiteY17" fmla="*/ 2579062 h 2669904"/>
                    <a:gd name="connsiteX18" fmla="*/ 1114863 w 1351057"/>
                    <a:gd name="connsiteY18" fmla="*/ 2567393 h 2669904"/>
                    <a:gd name="connsiteX19" fmla="*/ 975448 w 1351057"/>
                    <a:gd name="connsiteY19" fmla="*/ 2567394 h 2669904"/>
                    <a:gd name="connsiteX20" fmla="*/ 881138 w 1351057"/>
                    <a:gd name="connsiteY20" fmla="*/ 2559193 h 2669904"/>
                    <a:gd name="connsiteX21" fmla="*/ 852435 w 1351057"/>
                    <a:gd name="connsiteY21" fmla="*/ 2473084 h 2669904"/>
                    <a:gd name="connsiteX22" fmla="*/ 811431 w 1351057"/>
                    <a:gd name="connsiteY22" fmla="*/ 2423879 h 2669904"/>
                    <a:gd name="connsiteX23" fmla="*/ 606408 w 1351057"/>
                    <a:gd name="connsiteY23" fmla="*/ 1423369 h 2669904"/>
                    <a:gd name="connsiteX24" fmla="*/ 427184 w 1351057"/>
                    <a:gd name="connsiteY24" fmla="*/ 2467275 h 2669904"/>
                    <a:gd name="connsiteX25" fmla="*/ 386062 w 1351057"/>
                    <a:gd name="connsiteY25" fmla="*/ 2484446 h 2669904"/>
                    <a:gd name="connsiteX26" fmla="*/ 507998 w 1351057"/>
                    <a:gd name="connsiteY26" fmla="*/ 2571493 h 2669904"/>
                    <a:gd name="connsiteX27" fmla="*/ 566995 w 1351057"/>
                    <a:gd name="connsiteY27" fmla="*/ 2589519 h 2669904"/>
                    <a:gd name="connsiteX28" fmla="*/ 536700 w 1351057"/>
                    <a:gd name="connsiteY28" fmla="*/ 2653502 h 2669904"/>
                    <a:gd name="connsiteX29" fmla="*/ 372684 w 1351057"/>
                    <a:gd name="connsiteY29" fmla="*/ 2669904 h 2669904"/>
                    <a:gd name="connsiteX30" fmla="*/ 255222 w 1351057"/>
                    <a:gd name="connsiteY30" fmla="*/ 2646359 h 2669904"/>
                    <a:gd name="connsiteX31" fmla="*/ 143058 w 1351057"/>
                    <a:gd name="connsiteY31" fmla="*/ 2628900 h 2669904"/>
                    <a:gd name="connsiteX32" fmla="*/ 152775 w 1351057"/>
                    <a:gd name="connsiteY32" fmla="*/ 2497052 h 2669904"/>
                    <a:gd name="connsiteX33" fmla="*/ 134857 w 1351057"/>
                    <a:gd name="connsiteY33" fmla="*/ 2427979 h 2669904"/>
                    <a:gd name="connsiteX34" fmla="*/ 238691 w 1351057"/>
                    <a:gd name="connsiteY34" fmla="*/ 1545710 h 2669904"/>
                    <a:gd name="connsiteX35" fmla="*/ 294774 w 1351057"/>
                    <a:gd name="connsiteY35" fmla="*/ 1259352 h 2669904"/>
                    <a:gd name="connsiteX36" fmla="*/ 257871 w 1351057"/>
                    <a:gd name="connsiteY36" fmla="*/ 1091233 h 2669904"/>
                    <a:gd name="connsiteX37" fmla="*/ 302974 w 1351057"/>
                    <a:gd name="connsiteY37" fmla="*/ 685289 h 2669904"/>
                    <a:gd name="connsiteX38" fmla="*/ 208665 w 1351057"/>
                    <a:gd name="connsiteY38" fmla="*/ 832905 h 2669904"/>
                    <a:gd name="connsiteX39" fmla="*/ 204564 w 1351057"/>
                    <a:gd name="connsiteY39" fmla="*/ 1091234 h 2669904"/>
                    <a:gd name="connsiteX40" fmla="*/ 15020 w 1351057"/>
                    <a:gd name="connsiteY40" fmla="*/ 1100899 h 2669904"/>
                    <a:gd name="connsiteX41" fmla="*/ 173951 w 1351057"/>
                    <a:gd name="connsiteY41" fmla="*/ 276850 h 2669904"/>
                    <a:gd name="connsiteX0" fmla="*/ 173951 w 1351057"/>
                    <a:gd name="connsiteY0" fmla="*/ 290444 h 2683498"/>
                    <a:gd name="connsiteX1" fmla="*/ 263215 w 1351057"/>
                    <a:gd name="connsiteY1" fmla="*/ 177233 h 2683498"/>
                    <a:gd name="connsiteX2" fmla="*/ 462818 w 1351057"/>
                    <a:gd name="connsiteY2" fmla="*/ 85964 h 2683498"/>
                    <a:gd name="connsiteX3" fmla="*/ 710617 w 1351057"/>
                    <a:gd name="connsiteY3" fmla="*/ 213155 h 2683498"/>
                    <a:gd name="connsiteX4" fmla="*/ 829952 w 1351057"/>
                    <a:gd name="connsiteY4" fmla="*/ 244589 h 2683498"/>
                    <a:gd name="connsiteX5" fmla="*/ 1061272 w 1351057"/>
                    <a:gd name="connsiteY5" fmla="*/ 352697 h 2683498"/>
                    <a:gd name="connsiteX6" fmla="*/ 1172575 w 1351057"/>
                    <a:gd name="connsiteY6" fmla="*/ 17095 h 2683498"/>
                    <a:gd name="connsiteX7" fmla="*/ 1291475 w 1351057"/>
                    <a:gd name="connsiteY7" fmla="*/ 2766 h 2683498"/>
                    <a:gd name="connsiteX8" fmla="*/ 1338022 w 1351057"/>
                    <a:gd name="connsiteY8" fmla="*/ 96059 h 2683498"/>
                    <a:gd name="connsiteX9" fmla="*/ 1283751 w 1351057"/>
                    <a:gd name="connsiteY9" fmla="*/ 336162 h 2683498"/>
                    <a:gd name="connsiteX10" fmla="*/ 1220069 w 1351057"/>
                    <a:gd name="connsiteY10" fmla="*/ 549524 h 2683498"/>
                    <a:gd name="connsiteX11" fmla="*/ 849375 w 1351057"/>
                    <a:gd name="connsiteY11" fmla="*/ 550358 h 2683498"/>
                    <a:gd name="connsiteX12" fmla="*/ 820954 w 1351057"/>
                    <a:gd name="connsiteY12" fmla="*/ 953111 h 2683498"/>
                    <a:gd name="connsiteX13" fmla="*/ 890663 w 1351057"/>
                    <a:gd name="connsiteY13" fmla="*/ 1216200 h 2683498"/>
                    <a:gd name="connsiteX14" fmla="*/ 1086160 w 1351057"/>
                    <a:gd name="connsiteY14" fmla="*/ 2371866 h 2683498"/>
                    <a:gd name="connsiteX15" fmla="*/ 1086160 w 1351057"/>
                    <a:gd name="connsiteY15" fmla="*/ 2425171 h 2683498"/>
                    <a:gd name="connsiteX16" fmla="*/ 1307585 w 1351057"/>
                    <a:gd name="connsiteY16" fmla="*/ 2482577 h 2683498"/>
                    <a:gd name="connsiteX17" fmla="*/ 1326869 w 1351057"/>
                    <a:gd name="connsiteY17" fmla="*/ 2592656 h 2683498"/>
                    <a:gd name="connsiteX18" fmla="*/ 1114863 w 1351057"/>
                    <a:gd name="connsiteY18" fmla="*/ 2580987 h 2683498"/>
                    <a:gd name="connsiteX19" fmla="*/ 975448 w 1351057"/>
                    <a:gd name="connsiteY19" fmla="*/ 2580988 h 2683498"/>
                    <a:gd name="connsiteX20" fmla="*/ 881138 w 1351057"/>
                    <a:gd name="connsiteY20" fmla="*/ 2572787 h 2683498"/>
                    <a:gd name="connsiteX21" fmla="*/ 852435 w 1351057"/>
                    <a:gd name="connsiteY21" fmla="*/ 2486678 h 2683498"/>
                    <a:gd name="connsiteX22" fmla="*/ 811431 w 1351057"/>
                    <a:gd name="connsiteY22" fmla="*/ 2437473 h 2683498"/>
                    <a:gd name="connsiteX23" fmla="*/ 606408 w 1351057"/>
                    <a:gd name="connsiteY23" fmla="*/ 1436963 h 2683498"/>
                    <a:gd name="connsiteX24" fmla="*/ 427184 w 1351057"/>
                    <a:gd name="connsiteY24" fmla="*/ 2480869 h 2683498"/>
                    <a:gd name="connsiteX25" fmla="*/ 386062 w 1351057"/>
                    <a:gd name="connsiteY25" fmla="*/ 2498040 h 2683498"/>
                    <a:gd name="connsiteX26" fmla="*/ 507998 w 1351057"/>
                    <a:gd name="connsiteY26" fmla="*/ 2585087 h 2683498"/>
                    <a:gd name="connsiteX27" fmla="*/ 566995 w 1351057"/>
                    <a:gd name="connsiteY27" fmla="*/ 2603113 h 2683498"/>
                    <a:gd name="connsiteX28" fmla="*/ 536700 w 1351057"/>
                    <a:gd name="connsiteY28" fmla="*/ 2667096 h 2683498"/>
                    <a:gd name="connsiteX29" fmla="*/ 372684 w 1351057"/>
                    <a:gd name="connsiteY29" fmla="*/ 2683498 h 2683498"/>
                    <a:gd name="connsiteX30" fmla="*/ 255222 w 1351057"/>
                    <a:gd name="connsiteY30" fmla="*/ 2659953 h 2683498"/>
                    <a:gd name="connsiteX31" fmla="*/ 143058 w 1351057"/>
                    <a:gd name="connsiteY31" fmla="*/ 2642494 h 2683498"/>
                    <a:gd name="connsiteX32" fmla="*/ 152775 w 1351057"/>
                    <a:gd name="connsiteY32" fmla="*/ 2510646 h 2683498"/>
                    <a:gd name="connsiteX33" fmla="*/ 134857 w 1351057"/>
                    <a:gd name="connsiteY33" fmla="*/ 2441573 h 2683498"/>
                    <a:gd name="connsiteX34" fmla="*/ 238691 w 1351057"/>
                    <a:gd name="connsiteY34" fmla="*/ 1559304 h 2683498"/>
                    <a:gd name="connsiteX35" fmla="*/ 294774 w 1351057"/>
                    <a:gd name="connsiteY35" fmla="*/ 1272946 h 2683498"/>
                    <a:gd name="connsiteX36" fmla="*/ 257871 w 1351057"/>
                    <a:gd name="connsiteY36" fmla="*/ 1104827 h 2683498"/>
                    <a:gd name="connsiteX37" fmla="*/ 302974 w 1351057"/>
                    <a:gd name="connsiteY37" fmla="*/ 698883 h 2683498"/>
                    <a:gd name="connsiteX38" fmla="*/ 208665 w 1351057"/>
                    <a:gd name="connsiteY38" fmla="*/ 846499 h 2683498"/>
                    <a:gd name="connsiteX39" fmla="*/ 204564 w 1351057"/>
                    <a:gd name="connsiteY39" fmla="*/ 1104828 h 2683498"/>
                    <a:gd name="connsiteX40" fmla="*/ 15020 w 1351057"/>
                    <a:gd name="connsiteY40" fmla="*/ 1114493 h 2683498"/>
                    <a:gd name="connsiteX41" fmla="*/ 173951 w 1351057"/>
                    <a:gd name="connsiteY41" fmla="*/ 290444 h 2683498"/>
                    <a:gd name="connsiteX0" fmla="*/ 173951 w 1351057"/>
                    <a:gd name="connsiteY0" fmla="*/ 290444 h 2683498"/>
                    <a:gd name="connsiteX1" fmla="*/ 263215 w 1351057"/>
                    <a:gd name="connsiteY1" fmla="*/ 177233 h 2683498"/>
                    <a:gd name="connsiteX2" fmla="*/ 462818 w 1351057"/>
                    <a:gd name="connsiteY2" fmla="*/ 85964 h 2683498"/>
                    <a:gd name="connsiteX3" fmla="*/ 710617 w 1351057"/>
                    <a:gd name="connsiteY3" fmla="*/ 213155 h 2683498"/>
                    <a:gd name="connsiteX4" fmla="*/ 829952 w 1351057"/>
                    <a:gd name="connsiteY4" fmla="*/ 244589 h 2683498"/>
                    <a:gd name="connsiteX5" fmla="*/ 1061272 w 1351057"/>
                    <a:gd name="connsiteY5" fmla="*/ 352697 h 2683498"/>
                    <a:gd name="connsiteX6" fmla="*/ 1172575 w 1351057"/>
                    <a:gd name="connsiteY6" fmla="*/ 17095 h 2683498"/>
                    <a:gd name="connsiteX7" fmla="*/ 1291475 w 1351057"/>
                    <a:gd name="connsiteY7" fmla="*/ 2766 h 2683498"/>
                    <a:gd name="connsiteX8" fmla="*/ 1338022 w 1351057"/>
                    <a:gd name="connsiteY8" fmla="*/ 96059 h 2683498"/>
                    <a:gd name="connsiteX9" fmla="*/ 1283751 w 1351057"/>
                    <a:gd name="connsiteY9" fmla="*/ 336162 h 2683498"/>
                    <a:gd name="connsiteX10" fmla="*/ 1220069 w 1351057"/>
                    <a:gd name="connsiteY10" fmla="*/ 549524 h 2683498"/>
                    <a:gd name="connsiteX11" fmla="*/ 849375 w 1351057"/>
                    <a:gd name="connsiteY11" fmla="*/ 550358 h 2683498"/>
                    <a:gd name="connsiteX12" fmla="*/ 820954 w 1351057"/>
                    <a:gd name="connsiteY12" fmla="*/ 953111 h 2683498"/>
                    <a:gd name="connsiteX13" fmla="*/ 890663 w 1351057"/>
                    <a:gd name="connsiteY13" fmla="*/ 1216200 h 2683498"/>
                    <a:gd name="connsiteX14" fmla="*/ 1086160 w 1351057"/>
                    <a:gd name="connsiteY14" fmla="*/ 2371866 h 2683498"/>
                    <a:gd name="connsiteX15" fmla="*/ 1086160 w 1351057"/>
                    <a:gd name="connsiteY15" fmla="*/ 2425171 h 2683498"/>
                    <a:gd name="connsiteX16" fmla="*/ 1307585 w 1351057"/>
                    <a:gd name="connsiteY16" fmla="*/ 2482577 h 2683498"/>
                    <a:gd name="connsiteX17" fmla="*/ 1326869 w 1351057"/>
                    <a:gd name="connsiteY17" fmla="*/ 2592656 h 2683498"/>
                    <a:gd name="connsiteX18" fmla="*/ 1114863 w 1351057"/>
                    <a:gd name="connsiteY18" fmla="*/ 2580987 h 2683498"/>
                    <a:gd name="connsiteX19" fmla="*/ 975448 w 1351057"/>
                    <a:gd name="connsiteY19" fmla="*/ 2580988 h 2683498"/>
                    <a:gd name="connsiteX20" fmla="*/ 881138 w 1351057"/>
                    <a:gd name="connsiteY20" fmla="*/ 2572787 h 2683498"/>
                    <a:gd name="connsiteX21" fmla="*/ 852435 w 1351057"/>
                    <a:gd name="connsiteY21" fmla="*/ 2486678 h 2683498"/>
                    <a:gd name="connsiteX22" fmla="*/ 811431 w 1351057"/>
                    <a:gd name="connsiteY22" fmla="*/ 2437473 h 2683498"/>
                    <a:gd name="connsiteX23" fmla="*/ 606408 w 1351057"/>
                    <a:gd name="connsiteY23" fmla="*/ 1436963 h 2683498"/>
                    <a:gd name="connsiteX24" fmla="*/ 427184 w 1351057"/>
                    <a:gd name="connsiteY24" fmla="*/ 2480869 h 2683498"/>
                    <a:gd name="connsiteX25" fmla="*/ 386062 w 1351057"/>
                    <a:gd name="connsiteY25" fmla="*/ 2498040 h 2683498"/>
                    <a:gd name="connsiteX26" fmla="*/ 507998 w 1351057"/>
                    <a:gd name="connsiteY26" fmla="*/ 2585087 h 2683498"/>
                    <a:gd name="connsiteX27" fmla="*/ 566995 w 1351057"/>
                    <a:gd name="connsiteY27" fmla="*/ 2603113 h 2683498"/>
                    <a:gd name="connsiteX28" fmla="*/ 536700 w 1351057"/>
                    <a:gd name="connsiteY28" fmla="*/ 2667096 h 2683498"/>
                    <a:gd name="connsiteX29" fmla="*/ 372684 w 1351057"/>
                    <a:gd name="connsiteY29" fmla="*/ 2683498 h 2683498"/>
                    <a:gd name="connsiteX30" fmla="*/ 255222 w 1351057"/>
                    <a:gd name="connsiteY30" fmla="*/ 2659953 h 2683498"/>
                    <a:gd name="connsiteX31" fmla="*/ 143058 w 1351057"/>
                    <a:gd name="connsiteY31" fmla="*/ 2642494 h 2683498"/>
                    <a:gd name="connsiteX32" fmla="*/ 152775 w 1351057"/>
                    <a:gd name="connsiteY32" fmla="*/ 2510646 h 2683498"/>
                    <a:gd name="connsiteX33" fmla="*/ 134857 w 1351057"/>
                    <a:gd name="connsiteY33" fmla="*/ 2441573 h 2683498"/>
                    <a:gd name="connsiteX34" fmla="*/ 238691 w 1351057"/>
                    <a:gd name="connsiteY34" fmla="*/ 1559304 h 2683498"/>
                    <a:gd name="connsiteX35" fmla="*/ 294774 w 1351057"/>
                    <a:gd name="connsiteY35" fmla="*/ 1272946 h 2683498"/>
                    <a:gd name="connsiteX36" fmla="*/ 257871 w 1351057"/>
                    <a:gd name="connsiteY36" fmla="*/ 1104827 h 2683498"/>
                    <a:gd name="connsiteX37" fmla="*/ 302974 w 1351057"/>
                    <a:gd name="connsiteY37" fmla="*/ 698883 h 2683498"/>
                    <a:gd name="connsiteX38" fmla="*/ 208665 w 1351057"/>
                    <a:gd name="connsiteY38" fmla="*/ 846499 h 2683498"/>
                    <a:gd name="connsiteX39" fmla="*/ 204564 w 1351057"/>
                    <a:gd name="connsiteY39" fmla="*/ 1104828 h 2683498"/>
                    <a:gd name="connsiteX40" fmla="*/ 15020 w 1351057"/>
                    <a:gd name="connsiteY40" fmla="*/ 1114493 h 2683498"/>
                    <a:gd name="connsiteX41" fmla="*/ 173951 w 1351057"/>
                    <a:gd name="connsiteY41" fmla="*/ 290444 h 2683498"/>
                    <a:gd name="connsiteX0" fmla="*/ 173951 w 1351057"/>
                    <a:gd name="connsiteY0" fmla="*/ 290444 h 2683498"/>
                    <a:gd name="connsiteX1" fmla="*/ 263215 w 1351057"/>
                    <a:gd name="connsiteY1" fmla="*/ 177233 h 2683498"/>
                    <a:gd name="connsiteX2" fmla="*/ 462818 w 1351057"/>
                    <a:gd name="connsiteY2" fmla="*/ 85964 h 2683498"/>
                    <a:gd name="connsiteX3" fmla="*/ 710617 w 1351057"/>
                    <a:gd name="connsiteY3" fmla="*/ 213155 h 2683498"/>
                    <a:gd name="connsiteX4" fmla="*/ 829952 w 1351057"/>
                    <a:gd name="connsiteY4" fmla="*/ 244589 h 2683498"/>
                    <a:gd name="connsiteX5" fmla="*/ 1061272 w 1351057"/>
                    <a:gd name="connsiteY5" fmla="*/ 352697 h 2683498"/>
                    <a:gd name="connsiteX6" fmla="*/ 1172575 w 1351057"/>
                    <a:gd name="connsiteY6" fmla="*/ 17095 h 2683498"/>
                    <a:gd name="connsiteX7" fmla="*/ 1291475 w 1351057"/>
                    <a:gd name="connsiteY7" fmla="*/ 2766 h 2683498"/>
                    <a:gd name="connsiteX8" fmla="*/ 1338022 w 1351057"/>
                    <a:gd name="connsiteY8" fmla="*/ 96059 h 2683498"/>
                    <a:gd name="connsiteX9" fmla="*/ 1283751 w 1351057"/>
                    <a:gd name="connsiteY9" fmla="*/ 336162 h 2683498"/>
                    <a:gd name="connsiteX10" fmla="*/ 1220069 w 1351057"/>
                    <a:gd name="connsiteY10" fmla="*/ 549524 h 2683498"/>
                    <a:gd name="connsiteX11" fmla="*/ 849375 w 1351057"/>
                    <a:gd name="connsiteY11" fmla="*/ 550358 h 2683498"/>
                    <a:gd name="connsiteX12" fmla="*/ 820954 w 1351057"/>
                    <a:gd name="connsiteY12" fmla="*/ 953111 h 2683498"/>
                    <a:gd name="connsiteX13" fmla="*/ 890663 w 1351057"/>
                    <a:gd name="connsiteY13" fmla="*/ 1216200 h 2683498"/>
                    <a:gd name="connsiteX14" fmla="*/ 1086160 w 1351057"/>
                    <a:gd name="connsiteY14" fmla="*/ 2371866 h 2683498"/>
                    <a:gd name="connsiteX15" fmla="*/ 1086160 w 1351057"/>
                    <a:gd name="connsiteY15" fmla="*/ 2425171 h 2683498"/>
                    <a:gd name="connsiteX16" fmla="*/ 1307585 w 1351057"/>
                    <a:gd name="connsiteY16" fmla="*/ 2482577 h 2683498"/>
                    <a:gd name="connsiteX17" fmla="*/ 1326869 w 1351057"/>
                    <a:gd name="connsiteY17" fmla="*/ 2592656 h 2683498"/>
                    <a:gd name="connsiteX18" fmla="*/ 1114863 w 1351057"/>
                    <a:gd name="connsiteY18" fmla="*/ 2580987 h 2683498"/>
                    <a:gd name="connsiteX19" fmla="*/ 975448 w 1351057"/>
                    <a:gd name="connsiteY19" fmla="*/ 2580988 h 2683498"/>
                    <a:gd name="connsiteX20" fmla="*/ 881138 w 1351057"/>
                    <a:gd name="connsiteY20" fmla="*/ 2572787 h 2683498"/>
                    <a:gd name="connsiteX21" fmla="*/ 852435 w 1351057"/>
                    <a:gd name="connsiteY21" fmla="*/ 2486678 h 2683498"/>
                    <a:gd name="connsiteX22" fmla="*/ 811431 w 1351057"/>
                    <a:gd name="connsiteY22" fmla="*/ 2437473 h 2683498"/>
                    <a:gd name="connsiteX23" fmla="*/ 606408 w 1351057"/>
                    <a:gd name="connsiteY23" fmla="*/ 1436963 h 2683498"/>
                    <a:gd name="connsiteX24" fmla="*/ 427184 w 1351057"/>
                    <a:gd name="connsiteY24" fmla="*/ 2480869 h 2683498"/>
                    <a:gd name="connsiteX25" fmla="*/ 386062 w 1351057"/>
                    <a:gd name="connsiteY25" fmla="*/ 2498040 h 2683498"/>
                    <a:gd name="connsiteX26" fmla="*/ 507998 w 1351057"/>
                    <a:gd name="connsiteY26" fmla="*/ 2585087 h 2683498"/>
                    <a:gd name="connsiteX27" fmla="*/ 566995 w 1351057"/>
                    <a:gd name="connsiteY27" fmla="*/ 2603113 h 2683498"/>
                    <a:gd name="connsiteX28" fmla="*/ 536700 w 1351057"/>
                    <a:gd name="connsiteY28" fmla="*/ 2667096 h 2683498"/>
                    <a:gd name="connsiteX29" fmla="*/ 372684 w 1351057"/>
                    <a:gd name="connsiteY29" fmla="*/ 2683498 h 2683498"/>
                    <a:gd name="connsiteX30" fmla="*/ 255222 w 1351057"/>
                    <a:gd name="connsiteY30" fmla="*/ 2659953 h 2683498"/>
                    <a:gd name="connsiteX31" fmla="*/ 143058 w 1351057"/>
                    <a:gd name="connsiteY31" fmla="*/ 2642494 h 2683498"/>
                    <a:gd name="connsiteX32" fmla="*/ 152775 w 1351057"/>
                    <a:gd name="connsiteY32" fmla="*/ 2510646 h 2683498"/>
                    <a:gd name="connsiteX33" fmla="*/ 134857 w 1351057"/>
                    <a:gd name="connsiteY33" fmla="*/ 2441573 h 2683498"/>
                    <a:gd name="connsiteX34" fmla="*/ 238691 w 1351057"/>
                    <a:gd name="connsiteY34" fmla="*/ 1559304 h 2683498"/>
                    <a:gd name="connsiteX35" fmla="*/ 294774 w 1351057"/>
                    <a:gd name="connsiteY35" fmla="*/ 1272946 h 2683498"/>
                    <a:gd name="connsiteX36" fmla="*/ 257871 w 1351057"/>
                    <a:gd name="connsiteY36" fmla="*/ 1104827 h 2683498"/>
                    <a:gd name="connsiteX37" fmla="*/ 302974 w 1351057"/>
                    <a:gd name="connsiteY37" fmla="*/ 698883 h 2683498"/>
                    <a:gd name="connsiteX38" fmla="*/ 208665 w 1351057"/>
                    <a:gd name="connsiteY38" fmla="*/ 846499 h 2683498"/>
                    <a:gd name="connsiteX39" fmla="*/ 204564 w 1351057"/>
                    <a:gd name="connsiteY39" fmla="*/ 1104828 h 2683498"/>
                    <a:gd name="connsiteX40" fmla="*/ 15020 w 1351057"/>
                    <a:gd name="connsiteY40" fmla="*/ 1114493 h 2683498"/>
                    <a:gd name="connsiteX41" fmla="*/ 173951 w 1351057"/>
                    <a:gd name="connsiteY41" fmla="*/ 290444 h 2683498"/>
                    <a:gd name="connsiteX0" fmla="*/ 173951 w 1351057"/>
                    <a:gd name="connsiteY0" fmla="*/ 290444 h 2683498"/>
                    <a:gd name="connsiteX1" fmla="*/ 263215 w 1351057"/>
                    <a:gd name="connsiteY1" fmla="*/ 177233 h 2683498"/>
                    <a:gd name="connsiteX2" fmla="*/ 462818 w 1351057"/>
                    <a:gd name="connsiteY2" fmla="*/ 85964 h 2683498"/>
                    <a:gd name="connsiteX3" fmla="*/ 710617 w 1351057"/>
                    <a:gd name="connsiteY3" fmla="*/ 213155 h 2683498"/>
                    <a:gd name="connsiteX4" fmla="*/ 829952 w 1351057"/>
                    <a:gd name="connsiteY4" fmla="*/ 244589 h 2683498"/>
                    <a:gd name="connsiteX5" fmla="*/ 1061272 w 1351057"/>
                    <a:gd name="connsiteY5" fmla="*/ 352697 h 2683498"/>
                    <a:gd name="connsiteX6" fmla="*/ 1167927 w 1351057"/>
                    <a:gd name="connsiteY6" fmla="*/ 7800 h 2683498"/>
                    <a:gd name="connsiteX7" fmla="*/ 1291475 w 1351057"/>
                    <a:gd name="connsiteY7" fmla="*/ 2766 h 2683498"/>
                    <a:gd name="connsiteX8" fmla="*/ 1338022 w 1351057"/>
                    <a:gd name="connsiteY8" fmla="*/ 96059 h 2683498"/>
                    <a:gd name="connsiteX9" fmla="*/ 1283751 w 1351057"/>
                    <a:gd name="connsiteY9" fmla="*/ 336162 h 2683498"/>
                    <a:gd name="connsiteX10" fmla="*/ 1220069 w 1351057"/>
                    <a:gd name="connsiteY10" fmla="*/ 549524 h 2683498"/>
                    <a:gd name="connsiteX11" fmla="*/ 849375 w 1351057"/>
                    <a:gd name="connsiteY11" fmla="*/ 550358 h 2683498"/>
                    <a:gd name="connsiteX12" fmla="*/ 820954 w 1351057"/>
                    <a:gd name="connsiteY12" fmla="*/ 953111 h 2683498"/>
                    <a:gd name="connsiteX13" fmla="*/ 890663 w 1351057"/>
                    <a:gd name="connsiteY13" fmla="*/ 1216200 h 2683498"/>
                    <a:gd name="connsiteX14" fmla="*/ 1086160 w 1351057"/>
                    <a:gd name="connsiteY14" fmla="*/ 2371866 h 2683498"/>
                    <a:gd name="connsiteX15" fmla="*/ 1086160 w 1351057"/>
                    <a:gd name="connsiteY15" fmla="*/ 2425171 h 2683498"/>
                    <a:gd name="connsiteX16" fmla="*/ 1307585 w 1351057"/>
                    <a:gd name="connsiteY16" fmla="*/ 2482577 h 2683498"/>
                    <a:gd name="connsiteX17" fmla="*/ 1326869 w 1351057"/>
                    <a:gd name="connsiteY17" fmla="*/ 2592656 h 2683498"/>
                    <a:gd name="connsiteX18" fmla="*/ 1114863 w 1351057"/>
                    <a:gd name="connsiteY18" fmla="*/ 2580987 h 2683498"/>
                    <a:gd name="connsiteX19" fmla="*/ 975448 w 1351057"/>
                    <a:gd name="connsiteY19" fmla="*/ 2580988 h 2683498"/>
                    <a:gd name="connsiteX20" fmla="*/ 881138 w 1351057"/>
                    <a:gd name="connsiteY20" fmla="*/ 2572787 h 2683498"/>
                    <a:gd name="connsiteX21" fmla="*/ 852435 w 1351057"/>
                    <a:gd name="connsiteY21" fmla="*/ 2486678 h 2683498"/>
                    <a:gd name="connsiteX22" fmla="*/ 811431 w 1351057"/>
                    <a:gd name="connsiteY22" fmla="*/ 2437473 h 2683498"/>
                    <a:gd name="connsiteX23" fmla="*/ 606408 w 1351057"/>
                    <a:gd name="connsiteY23" fmla="*/ 1436963 h 2683498"/>
                    <a:gd name="connsiteX24" fmla="*/ 427184 w 1351057"/>
                    <a:gd name="connsiteY24" fmla="*/ 2480869 h 2683498"/>
                    <a:gd name="connsiteX25" fmla="*/ 386062 w 1351057"/>
                    <a:gd name="connsiteY25" fmla="*/ 2498040 h 2683498"/>
                    <a:gd name="connsiteX26" fmla="*/ 507998 w 1351057"/>
                    <a:gd name="connsiteY26" fmla="*/ 2585087 h 2683498"/>
                    <a:gd name="connsiteX27" fmla="*/ 566995 w 1351057"/>
                    <a:gd name="connsiteY27" fmla="*/ 2603113 h 2683498"/>
                    <a:gd name="connsiteX28" fmla="*/ 536700 w 1351057"/>
                    <a:gd name="connsiteY28" fmla="*/ 2667096 h 2683498"/>
                    <a:gd name="connsiteX29" fmla="*/ 372684 w 1351057"/>
                    <a:gd name="connsiteY29" fmla="*/ 2683498 h 2683498"/>
                    <a:gd name="connsiteX30" fmla="*/ 255222 w 1351057"/>
                    <a:gd name="connsiteY30" fmla="*/ 2659953 h 2683498"/>
                    <a:gd name="connsiteX31" fmla="*/ 143058 w 1351057"/>
                    <a:gd name="connsiteY31" fmla="*/ 2642494 h 2683498"/>
                    <a:gd name="connsiteX32" fmla="*/ 152775 w 1351057"/>
                    <a:gd name="connsiteY32" fmla="*/ 2510646 h 2683498"/>
                    <a:gd name="connsiteX33" fmla="*/ 134857 w 1351057"/>
                    <a:gd name="connsiteY33" fmla="*/ 2441573 h 2683498"/>
                    <a:gd name="connsiteX34" fmla="*/ 238691 w 1351057"/>
                    <a:gd name="connsiteY34" fmla="*/ 1559304 h 2683498"/>
                    <a:gd name="connsiteX35" fmla="*/ 294774 w 1351057"/>
                    <a:gd name="connsiteY35" fmla="*/ 1272946 h 2683498"/>
                    <a:gd name="connsiteX36" fmla="*/ 257871 w 1351057"/>
                    <a:gd name="connsiteY36" fmla="*/ 1104827 h 2683498"/>
                    <a:gd name="connsiteX37" fmla="*/ 302974 w 1351057"/>
                    <a:gd name="connsiteY37" fmla="*/ 698883 h 2683498"/>
                    <a:gd name="connsiteX38" fmla="*/ 208665 w 1351057"/>
                    <a:gd name="connsiteY38" fmla="*/ 846499 h 2683498"/>
                    <a:gd name="connsiteX39" fmla="*/ 204564 w 1351057"/>
                    <a:gd name="connsiteY39" fmla="*/ 1104828 h 2683498"/>
                    <a:gd name="connsiteX40" fmla="*/ 15020 w 1351057"/>
                    <a:gd name="connsiteY40" fmla="*/ 1114493 h 2683498"/>
                    <a:gd name="connsiteX41" fmla="*/ 173951 w 1351057"/>
                    <a:gd name="connsiteY41" fmla="*/ 290444 h 2683498"/>
                    <a:gd name="connsiteX0" fmla="*/ 173951 w 1351057"/>
                    <a:gd name="connsiteY0" fmla="*/ 293919 h 2686973"/>
                    <a:gd name="connsiteX1" fmla="*/ 263215 w 1351057"/>
                    <a:gd name="connsiteY1" fmla="*/ 180708 h 2686973"/>
                    <a:gd name="connsiteX2" fmla="*/ 462818 w 1351057"/>
                    <a:gd name="connsiteY2" fmla="*/ 89439 h 2686973"/>
                    <a:gd name="connsiteX3" fmla="*/ 710617 w 1351057"/>
                    <a:gd name="connsiteY3" fmla="*/ 216630 h 2686973"/>
                    <a:gd name="connsiteX4" fmla="*/ 829952 w 1351057"/>
                    <a:gd name="connsiteY4" fmla="*/ 248064 h 2686973"/>
                    <a:gd name="connsiteX5" fmla="*/ 1061272 w 1351057"/>
                    <a:gd name="connsiteY5" fmla="*/ 356172 h 2686973"/>
                    <a:gd name="connsiteX6" fmla="*/ 1167927 w 1351057"/>
                    <a:gd name="connsiteY6" fmla="*/ 11275 h 2686973"/>
                    <a:gd name="connsiteX7" fmla="*/ 1291475 w 1351057"/>
                    <a:gd name="connsiteY7" fmla="*/ 6241 h 2686973"/>
                    <a:gd name="connsiteX8" fmla="*/ 1324080 w 1351057"/>
                    <a:gd name="connsiteY8" fmla="*/ 29823 h 2686973"/>
                    <a:gd name="connsiteX9" fmla="*/ 1283751 w 1351057"/>
                    <a:gd name="connsiteY9" fmla="*/ 339637 h 2686973"/>
                    <a:gd name="connsiteX10" fmla="*/ 1220069 w 1351057"/>
                    <a:gd name="connsiteY10" fmla="*/ 552999 h 2686973"/>
                    <a:gd name="connsiteX11" fmla="*/ 849375 w 1351057"/>
                    <a:gd name="connsiteY11" fmla="*/ 553833 h 2686973"/>
                    <a:gd name="connsiteX12" fmla="*/ 820954 w 1351057"/>
                    <a:gd name="connsiteY12" fmla="*/ 956586 h 2686973"/>
                    <a:gd name="connsiteX13" fmla="*/ 890663 w 1351057"/>
                    <a:gd name="connsiteY13" fmla="*/ 1219675 h 2686973"/>
                    <a:gd name="connsiteX14" fmla="*/ 1086160 w 1351057"/>
                    <a:gd name="connsiteY14" fmla="*/ 2375341 h 2686973"/>
                    <a:gd name="connsiteX15" fmla="*/ 1086160 w 1351057"/>
                    <a:gd name="connsiteY15" fmla="*/ 2428646 h 2686973"/>
                    <a:gd name="connsiteX16" fmla="*/ 1307585 w 1351057"/>
                    <a:gd name="connsiteY16" fmla="*/ 2486052 h 2686973"/>
                    <a:gd name="connsiteX17" fmla="*/ 1326869 w 1351057"/>
                    <a:gd name="connsiteY17" fmla="*/ 2596131 h 2686973"/>
                    <a:gd name="connsiteX18" fmla="*/ 1114863 w 1351057"/>
                    <a:gd name="connsiteY18" fmla="*/ 2584462 h 2686973"/>
                    <a:gd name="connsiteX19" fmla="*/ 975448 w 1351057"/>
                    <a:gd name="connsiteY19" fmla="*/ 2584463 h 2686973"/>
                    <a:gd name="connsiteX20" fmla="*/ 881138 w 1351057"/>
                    <a:gd name="connsiteY20" fmla="*/ 2576262 h 2686973"/>
                    <a:gd name="connsiteX21" fmla="*/ 852435 w 1351057"/>
                    <a:gd name="connsiteY21" fmla="*/ 2490153 h 2686973"/>
                    <a:gd name="connsiteX22" fmla="*/ 811431 w 1351057"/>
                    <a:gd name="connsiteY22" fmla="*/ 2440948 h 2686973"/>
                    <a:gd name="connsiteX23" fmla="*/ 606408 w 1351057"/>
                    <a:gd name="connsiteY23" fmla="*/ 1440438 h 2686973"/>
                    <a:gd name="connsiteX24" fmla="*/ 427184 w 1351057"/>
                    <a:gd name="connsiteY24" fmla="*/ 2484344 h 2686973"/>
                    <a:gd name="connsiteX25" fmla="*/ 386062 w 1351057"/>
                    <a:gd name="connsiteY25" fmla="*/ 2501515 h 2686973"/>
                    <a:gd name="connsiteX26" fmla="*/ 507998 w 1351057"/>
                    <a:gd name="connsiteY26" fmla="*/ 2588562 h 2686973"/>
                    <a:gd name="connsiteX27" fmla="*/ 566995 w 1351057"/>
                    <a:gd name="connsiteY27" fmla="*/ 2606588 h 2686973"/>
                    <a:gd name="connsiteX28" fmla="*/ 536700 w 1351057"/>
                    <a:gd name="connsiteY28" fmla="*/ 2670571 h 2686973"/>
                    <a:gd name="connsiteX29" fmla="*/ 372684 w 1351057"/>
                    <a:gd name="connsiteY29" fmla="*/ 2686973 h 2686973"/>
                    <a:gd name="connsiteX30" fmla="*/ 255222 w 1351057"/>
                    <a:gd name="connsiteY30" fmla="*/ 2663428 h 2686973"/>
                    <a:gd name="connsiteX31" fmla="*/ 143058 w 1351057"/>
                    <a:gd name="connsiteY31" fmla="*/ 2645969 h 2686973"/>
                    <a:gd name="connsiteX32" fmla="*/ 152775 w 1351057"/>
                    <a:gd name="connsiteY32" fmla="*/ 2514121 h 2686973"/>
                    <a:gd name="connsiteX33" fmla="*/ 134857 w 1351057"/>
                    <a:gd name="connsiteY33" fmla="*/ 2445048 h 2686973"/>
                    <a:gd name="connsiteX34" fmla="*/ 238691 w 1351057"/>
                    <a:gd name="connsiteY34" fmla="*/ 1562779 h 2686973"/>
                    <a:gd name="connsiteX35" fmla="*/ 294774 w 1351057"/>
                    <a:gd name="connsiteY35" fmla="*/ 1276421 h 2686973"/>
                    <a:gd name="connsiteX36" fmla="*/ 257871 w 1351057"/>
                    <a:gd name="connsiteY36" fmla="*/ 1108302 h 2686973"/>
                    <a:gd name="connsiteX37" fmla="*/ 302974 w 1351057"/>
                    <a:gd name="connsiteY37" fmla="*/ 702358 h 2686973"/>
                    <a:gd name="connsiteX38" fmla="*/ 208665 w 1351057"/>
                    <a:gd name="connsiteY38" fmla="*/ 849974 h 2686973"/>
                    <a:gd name="connsiteX39" fmla="*/ 204564 w 1351057"/>
                    <a:gd name="connsiteY39" fmla="*/ 1108303 h 2686973"/>
                    <a:gd name="connsiteX40" fmla="*/ 15020 w 1351057"/>
                    <a:gd name="connsiteY40" fmla="*/ 1117968 h 2686973"/>
                    <a:gd name="connsiteX41" fmla="*/ 173951 w 1351057"/>
                    <a:gd name="connsiteY41" fmla="*/ 293919 h 2686973"/>
                    <a:gd name="connsiteX0" fmla="*/ 173951 w 1351057"/>
                    <a:gd name="connsiteY0" fmla="*/ 293919 h 2686973"/>
                    <a:gd name="connsiteX1" fmla="*/ 263215 w 1351057"/>
                    <a:gd name="connsiteY1" fmla="*/ 180708 h 2686973"/>
                    <a:gd name="connsiteX2" fmla="*/ 462818 w 1351057"/>
                    <a:gd name="connsiteY2" fmla="*/ 89439 h 2686973"/>
                    <a:gd name="connsiteX3" fmla="*/ 710617 w 1351057"/>
                    <a:gd name="connsiteY3" fmla="*/ 216630 h 2686973"/>
                    <a:gd name="connsiteX4" fmla="*/ 829952 w 1351057"/>
                    <a:gd name="connsiteY4" fmla="*/ 248064 h 2686973"/>
                    <a:gd name="connsiteX5" fmla="*/ 1061272 w 1351057"/>
                    <a:gd name="connsiteY5" fmla="*/ 356172 h 2686973"/>
                    <a:gd name="connsiteX6" fmla="*/ 1167927 w 1351057"/>
                    <a:gd name="connsiteY6" fmla="*/ 11275 h 2686973"/>
                    <a:gd name="connsiteX7" fmla="*/ 1291475 w 1351057"/>
                    <a:gd name="connsiteY7" fmla="*/ 6241 h 2686973"/>
                    <a:gd name="connsiteX8" fmla="*/ 1324080 w 1351057"/>
                    <a:gd name="connsiteY8" fmla="*/ 29823 h 2686973"/>
                    <a:gd name="connsiteX9" fmla="*/ 1283751 w 1351057"/>
                    <a:gd name="connsiteY9" fmla="*/ 339637 h 2686973"/>
                    <a:gd name="connsiteX10" fmla="*/ 1220069 w 1351057"/>
                    <a:gd name="connsiteY10" fmla="*/ 552999 h 2686973"/>
                    <a:gd name="connsiteX11" fmla="*/ 849375 w 1351057"/>
                    <a:gd name="connsiteY11" fmla="*/ 553833 h 2686973"/>
                    <a:gd name="connsiteX12" fmla="*/ 820954 w 1351057"/>
                    <a:gd name="connsiteY12" fmla="*/ 956586 h 2686973"/>
                    <a:gd name="connsiteX13" fmla="*/ 890663 w 1351057"/>
                    <a:gd name="connsiteY13" fmla="*/ 1219675 h 2686973"/>
                    <a:gd name="connsiteX14" fmla="*/ 1086160 w 1351057"/>
                    <a:gd name="connsiteY14" fmla="*/ 2375341 h 2686973"/>
                    <a:gd name="connsiteX15" fmla="*/ 1086160 w 1351057"/>
                    <a:gd name="connsiteY15" fmla="*/ 2428646 h 2686973"/>
                    <a:gd name="connsiteX16" fmla="*/ 1307585 w 1351057"/>
                    <a:gd name="connsiteY16" fmla="*/ 2486052 h 2686973"/>
                    <a:gd name="connsiteX17" fmla="*/ 1326869 w 1351057"/>
                    <a:gd name="connsiteY17" fmla="*/ 2596131 h 2686973"/>
                    <a:gd name="connsiteX18" fmla="*/ 1114863 w 1351057"/>
                    <a:gd name="connsiteY18" fmla="*/ 2584462 h 2686973"/>
                    <a:gd name="connsiteX19" fmla="*/ 975448 w 1351057"/>
                    <a:gd name="connsiteY19" fmla="*/ 2584463 h 2686973"/>
                    <a:gd name="connsiteX20" fmla="*/ 881138 w 1351057"/>
                    <a:gd name="connsiteY20" fmla="*/ 2576262 h 2686973"/>
                    <a:gd name="connsiteX21" fmla="*/ 852435 w 1351057"/>
                    <a:gd name="connsiteY21" fmla="*/ 2490153 h 2686973"/>
                    <a:gd name="connsiteX22" fmla="*/ 811431 w 1351057"/>
                    <a:gd name="connsiteY22" fmla="*/ 2440948 h 2686973"/>
                    <a:gd name="connsiteX23" fmla="*/ 606408 w 1351057"/>
                    <a:gd name="connsiteY23" fmla="*/ 1440438 h 2686973"/>
                    <a:gd name="connsiteX24" fmla="*/ 427184 w 1351057"/>
                    <a:gd name="connsiteY24" fmla="*/ 2484344 h 2686973"/>
                    <a:gd name="connsiteX25" fmla="*/ 386062 w 1351057"/>
                    <a:gd name="connsiteY25" fmla="*/ 2501515 h 2686973"/>
                    <a:gd name="connsiteX26" fmla="*/ 507998 w 1351057"/>
                    <a:gd name="connsiteY26" fmla="*/ 2588562 h 2686973"/>
                    <a:gd name="connsiteX27" fmla="*/ 566995 w 1351057"/>
                    <a:gd name="connsiteY27" fmla="*/ 2606588 h 2686973"/>
                    <a:gd name="connsiteX28" fmla="*/ 536700 w 1351057"/>
                    <a:gd name="connsiteY28" fmla="*/ 2670571 h 2686973"/>
                    <a:gd name="connsiteX29" fmla="*/ 372684 w 1351057"/>
                    <a:gd name="connsiteY29" fmla="*/ 2686973 h 2686973"/>
                    <a:gd name="connsiteX30" fmla="*/ 255222 w 1351057"/>
                    <a:gd name="connsiteY30" fmla="*/ 2663428 h 2686973"/>
                    <a:gd name="connsiteX31" fmla="*/ 143058 w 1351057"/>
                    <a:gd name="connsiteY31" fmla="*/ 2645969 h 2686973"/>
                    <a:gd name="connsiteX32" fmla="*/ 152775 w 1351057"/>
                    <a:gd name="connsiteY32" fmla="*/ 2514121 h 2686973"/>
                    <a:gd name="connsiteX33" fmla="*/ 134857 w 1351057"/>
                    <a:gd name="connsiteY33" fmla="*/ 2445048 h 2686973"/>
                    <a:gd name="connsiteX34" fmla="*/ 238691 w 1351057"/>
                    <a:gd name="connsiteY34" fmla="*/ 1562779 h 2686973"/>
                    <a:gd name="connsiteX35" fmla="*/ 294774 w 1351057"/>
                    <a:gd name="connsiteY35" fmla="*/ 1276421 h 2686973"/>
                    <a:gd name="connsiteX36" fmla="*/ 257871 w 1351057"/>
                    <a:gd name="connsiteY36" fmla="*/ 1108302 h 2686973"/>
                    <a:gd name="connsiteX37" fmla="*/ 302974 w 1351057"/>
                    <a:gd name="connsiteY37" fmla="*/ 702358 h 2686973"/>
                    <a:gd name="connsiteX38" fmla="*/ 208665 w 1351057"/>
                    <a:gd name="connsiteY38" fmla="*/ 849974 h 2686973"/>
                    <a:gd name="connsiteX39" fmla="*/ 204564 w 1351057"/>
                    <a:gd name="connsiteY39" fmla="*/ 1108303 h 2686973"/>
                    <a:gd name="connsiteX40" fmla="*/ 15020 w 1351057"/>
                    <a:gd name="connsiteY40" fmla="*/ 1117968 h 2686973"/>
                    <a:gd name="connsiteX41" fmla="*/ 173951 w 1351057"/>
                    <a:gd name="connsiteY41" fmla="*/ 293919 h 2686973"/>
                    <a:gd name="connsiteX0" fmla="*/ 173951 w 1351057"/>
                    <a:gd name="connsiteY0" fmla="*/ 295688 h 2688742"/>
                    <a:gd name="connsiteX1" fmla="*/ 263215 w 1351057"/>
                    <a:gd name="connsiteY1" fmla="*/ 182477 h 2688742"/>
                    <a:gd name="connsiteX2" fmla="*/ 462818 w 1351057"/>
                    <a:gd name="connsiteY2" fmla="*/ 91208 h 2688742"/>
                    <a:gd name="connsiteX3" fmla="*/ 710617 w 1351057"/>
                    <a:gd name="connsiteY3" fmla="*/ 218399 h 2688742"/>
                    <a:gd name="connsiteX4" fmla="*/ 829952 w 1351057"/>
                    <a:gd name="connsiteY4" fmla="*/ 249833 h 2688742"/>
                    <a:gd name="connsiteX5" fmla="*/ 1061272 w 1351057"/>
                    <a:gd name="connsiteY5" fmla="*/ 357941 h 2688742"/>
                    <a:gd name="connsiteX6" fmla="*/ 1167927 w 1351057"/>
                    <a:gd name="connsiteY6" fmla="*/ 13044 h 2688742"/>
                    <a:gd name="connsiteX7" fmla="*/ 1291475 w 1351057"/>
                    <a:gd name="connsiteY7" fmla="*/ 8010 h 2688742"/>
                    <a:gd name="connsiteX8" fmla="*/ 1324080 w 1351057"/>
                    <a:gd name="connsiteY8" fmla="*/ 31592 h 2688742"/>
                    <a:gd name="connsiteX9" fmla="*/ 1283751 w 1351057"/>
                    <a:gd name="connsiteY9" fmla="*/ 341406 h 2688742"/>
                    <a:gd name="connsiteX10" fmla="*/ 1220069 w 1351057"/>
                    <a:gd name="connsiteY10" fmla="*/ 554768 h 2688742"/>
                    <a:gd name="connsiteX11" fmla="*/ 849375 w 1351057"/>
                    <a:gd name="connsiteY11" fmla="*/ 555602 h 2688742"/>
                    <a:gd name="connsiteX12" fmla="*/ 820954 w 1351057"/>
                    <a:gd name="connsiteY12" fmla="*/ 958355 h 2688742"/>
                    <a:gd name="connsiteX13" fmla="*/ 890663 w 1351057"/>
                    <a:gd name="connsiteY13" fmla="*/ 1221444 h 2688742"/>
                    <a:gd name="connsiteX14" fmla="*/ 1086160 w 1351057"/>
                    <a:gd name="connsiteY14" fmla="*/ 2377110 h 2688742"/>
                    <a:gd name="connsiteX15" fmla="*/ 1086160 w 1351057"/>
                    <a:gd name="connsiteY15" fmla="*/ 2430415 h 2688742"/>
                    <a:gd name="connsiteX16" fmla="*/ 1307585 w 1351057"/>
                    <a:gd name="connsiteY16" fmla="*/ 2487821 h 2688742"/>
                    <a:gd name="connsiteX17" fmla="*/ 1326869 w 1351057"/>
                    <a:gd name="connsiteY17" fmla="*/ 2597900 h 2688742"/>
                    <a:gd name="connsiteX18" fmla="*/ 1114863 w 1351057"/>
                    <a:gd name="connsiteY18" fmla="*/ 2586231 h 2688742"/>
                    <a:gd name="connsiteX19" fmla="*/ 975448 w 1351057"/>
                    <a:gd name="connsiteY19" fmla="*/ 2586232 h 2688742"/>
                    <a:gd name="connsiteX20" fmla="*/ 881138 w 1351057"/>
                    <a:gd name="connsiteY20" fmla="*/ 2578031 h 2688742"/>
                    <a:gd name="connsiteX21" fmla="*/ 852435 w 1351057"/>
                    <a:gd name="connsiteY21" fmla="*/ 2491922 h 2688742"/>
                    <a:gd name="connsiteX22" fmla="*/ 811431 w 1351057"/>
                    <a:gd name="connsiteY22" fmla="*/ 2442717 h 2688742"/>
                    <a:gd name="connsiteX23" fmla="*/ 606408 w 1351057"/>
                    <a:gd name="connsiteY23" fmla="*/ 1442207 h 2688742"/>
                    <a:gd name="connsiteX24" fmla="*/ 427184 w 1351057"/>
                    <a:gd name="connsiteY24" fmla="*/ 2486113 h 2688742"/>
                    <a:gd name="connsiteX25" fmla="*/ 386062 w 1351057"/>
                    <a:gd name="connsiteY25" fmla="*/ 2503284 h 2688742"/>
                    <a:gd name="connsiteX26" fmla="*/ 507998 w 1351057"/>
                    <a:gd name="connsiteY26" fmla="*/ 2590331 h 2688742"/>
                    <a:gd name="connsiteX27" fmla="*/ 566995 w 1351057"/>
                    <a:gd name="connsiteY27" fmla="*/ 2608357 h 2688742"/>
                    <a:gd name="connsiteX28" fmla="*/ 536700 w 1351057"/>
                    <a:gd name="connsiteY28" fmla="*/ 2672340 h 2688742"/>
                    <a:gd name="connsiteX29" fmla="*/ 372684 w 1351057"/>
                    <a:gd name="connsiteY29" fmla="*/ 2688742 h 2688742"/>
                    <a:gd name="connsiteX30" fmla="*/ 255222 w 1351057"/>
                    <a:gd name="connsiteY30" fmla="*/ 2665197 h 2688742"/>
                    <a:gd name="connsiteX31" fmla="*/ 143058 w 1351057"/>
                    <a:gd name="connsiteY31" fmla="*/ 2647738 h 2688742"/>
                    <a:gd name="connsiteX32" fmla="*/ 152775 w 1351057"/>
                    <a:gd name="connsiteY32" fmla="*/ 2515890 h 2688742"/>
                    <a:gd name="connsiteX33" fmla="*/ 134857 w 1351057"/>
                    <a:gd name="connsiteY33" fmla="*/ 2446817 h 2688742"/>
                    <a:gd name="connsiteX34" fmla="*/ 238691 w 1351057"/>
                    <a:gd name="connsiteY34" fmla="*/ 1564548 h 2688742"/>
                    <a:gd name="connsiteX35" fmla="*/ 294774 w 1351057"/>
                    <a:gd name="connsiteY35" fmla="*/ 1278190 h 2688742"/>
                    <a:gd name="connsiteX36" fmla="*/ 257871 w 1351057"/>
                    <a:gd name="connsiteY36" fmla="*/ 1110071 h 2688742"/>
                    <a:gd name="connsiteX37" fmla="*/ 302974 w 1351057"/>
                    <a:gd name="connsiteY37" fmla="*/ 704127 h 2688742"/>
                    <a:gd name="connsiteX38" fmla="*/ 208665 w 1351057"/>
                    <a:gd name="connsiteY38" fmla="*/ 851743 h 2688742"/>
                    <a:gd name="connsiteX39" fmla="*/ 204564 w 1351057"/>
                    <a:gd name="connsiteY39" fmla="*/ 1110072 h 2688742"/>
                    <a:gd name="connsiteX40" fmla="*/ 15020 w 1351057"/>
                    <a:gd name="connsiteY40" fmla="*/ 1119737 h 2688742"/>
                    <a:gd name="connsiteX41" fmla="*/ 173951 w 1351057"/>
                    <a:gd name="connsiteY41" fmla="*/ 295688 h 2688742"/>
                    <a:gd name="connsiteX0" fmla="*/ 173951 w 1351057"/>
                    <a:gd name="connsiteY0" fmla="*/ 295688 h 2688742"/>
                    <a:gd name="connsiteX1" fmla="*/ 263215 w 1351057"/>
                    <a:gd name="connsiteY1" fmla="*/ 182477 h 2688742"/>
                    <a:gd name="connsiteX2" fmla="*/ 462818 w 1351057"/>
                    <a:gd name="connsiteY2" fmla="*/ 91208 h 2688742"/>
                    <a:gd name="connsiteX3" fmla="*/ 710617 w 1351057"/>
                    <a:gd name="connsiteY3" fmla="*/ 218399 h 2688742"/>
                    <a:gd name="connsiteX4" fmla="*/ 829952 w 1351057"/>
                    <a:gd name="connsiteY4" fmla="*/ 249833 h 2688742"/>
                    <a:gd name="connsiteX5" fmla="*/ 1061272 w 1351057"/>
                    <a:gd name="connsiteY5" fmla="*/ 357941 h 2688742"/>
                    <a:gd name="connsiteX6" fmla="*/ 1167927 w 1351057"/>
                    <a:gd name="connsiteY6" fmla="*/ 13044 h 2688742"/>
                    <a:gd name="connsiteX7" fmla="*/ 1279857 w 1351057"/>
                    <a:gd name="connsiteY7" fmla="*/ 8010 h 2688742"/>
                    <a:gd name="connsiteX8" fmla="*/ 1324080 w 1351057"/>
                    <a:gd name="connsiteY8" fmla="*/ 31592 h 2688742"/>
                    <a:gd name="connsiteX9" fmla="*/ 1283751 w 1351057"/>
                    <a:gd name="connsiteY9" fmla="*/ 341406 h 2688742"/>
                    <a:gd name="connsiteX10" fmla="*/ 1220069 w 1351057"/>
                    <a:gd name="connsiteY10" fmla="*/ 554768 h 2688742"/>
                    <a:gd name="connsiteX11" fmla="*/ 849375 w 1351057"/>
                    <a:gd name="connsiteY11" fmla="*/ 555602 h 2688742"/>
                    <a:gd name="connsiteX12" fmla="*/ 820954 w 1351057"/>
                    <a:gd name="connsiteY12" fmla="*/ 958355 h 2688742"/>
                    <a:gd name="connsiteX13" fmla="*/ 890663 w 1351057"/>
                    <a:gd name="connsiteY13" fmla="*/ 1221444 h 2688742"/>
                    <a:gd name="connsiteX14" fmla="*/ 1086160 w 1351057"/>
                    <a:gd name="connsiteY14" fmla="*/ 2377110 h 2688742"/>
                    <a:gd name="connsiteX15" fmla="*/ 1086160 w 1351057"/>
                    <a:gd name="connsiteY15" fmla="*/ 2430415 h 2688742"/>
                    <a:gd name="connsiteX16" fmla="*/ 1307585 w 1351057"/>
                    <a:gd name="connsiteY16" fmla="*/ 2487821 h 2688742"/>
                    <a:gd name="connsiteX17" fmla="*/ 1326869 w 1351057"/>
                    <a:gd name="connsiteY17" fmla="*/ 2597900 h 2688742"/>
                    <a:gd name="connsiteX18" fmla="*/ 1114863 w 1351057"/>
                    <a:gd name="connsiteY18" fmla="*/ 2586231 h 2688742"/>
                    <a:gd name="connsiteX19" fmla="*/ 975448 w 1351057"/>
                    <a:gd name="connsiteY19" fmla="*/ 2586232 h 2688742"/>
                    <a:gd name="connsiteX20" fmla="*/ 881138 w 1351057"/>
                    <a:gd name="connsiteY20" fmla="*/ 2578031 h 2688742"/>
                    <a:gd name="connsiteX21" fmla="*/ 852435 w 1351057"/>
                    <a:gd name="connsiteY21" fmla="*/ 2491922 h 2688742"/>
                    <a:gd name="connsiteX22" fmla="*/ 811431 w 1351057"/>
                    <a:gd name="connsiteY22" fmla="*/ 2442717 h 2688742"/>
                    <a:gd name="connsiteX23" fmla="*/ 606408 w 1351057"/>
                    <a:gd name="connsiteY23" fmla="*/ 1442207 h 2688742"/>
                    <a:gd name="connsiteX24" fmla="*/ 427184 w 1351057"/>
                    <a:gd name="connsiteY24" fmla="*/ 2486113 h 2688742"/>
                    <a:gd name="connsiteX25" fmla="*/ 386062 w 1351057"/>
                    <a:gd name="connsiteY25" fmla="*/ 2503284 h 2688742"/>
                    <a:gd name="connsiteX26" fmla="*/ 507998 w 1351057"/>
                    <a:gd name="connsiteY26" fmla="*/ 2590331 h 2688742"/>
                    <a:gd name="connsiteX27" fmla="*/ 566995 w 1351057"/>
                    <a:gd name="connsiteY27" fmla="*/ 2608357 h 2688742"/>
                    <a:gd name="connsiteX28" fmla="*/ 536700 w 1351057"/>
                    <a:gd name="connsiteY28" fmla="*/ 2672340 h 2688742"/>
                    <a:gd name="connsiteX29" fmla="*/ 372684 w 1351057"/>
                    <a:gd name="connsiteY29" fmla="*/ 2688742 h 2688742"/>
                    <a:gd name="connsiteX30" fmla="*/ 255222 w 1351057"/>
                    <a:gd name="connsiteY30" fmla="*/ 2665197 h 2688742"/>
                    <a:gd name="connsiteX31" fmla="*/ 143058 w 1351057"/>
                    <a:gd name="connsiteY31" fmla="*/ 2647738 h 2688742"/>
                    <a:gd name="connsiteX32" fmla="*/ 152775 w 1351057"/>
                    <a:gd name="connsiteY32" fmla="*/ 2515890 h 2688742"/>
                    <a:gd name="connsiteX33" fmla="*/ 134857 w 1351057"/>
                    <a:gd name="connsiteY33" fmla="*/ 2446817 h 2688742"/>
                    <a:gd name="connsiteX34" fmla="*/ 238691 w 1351057"/>
                    <a:gd name="connsiteY34" fmla="*/ 1564548 h 2688742"/>
                    <a:gd name="connsiteX35" fmla="*/ 294774 w 1351057"/>
                    <a:gd name="connsiteY35" fmla="*/ 1278190 h 2688742"/>
                    <a:gd name="connsiteX36" fmla="*/ 257871 w 1351057"/>
                    <a:gd name="connsiteY36" fmla="*/ 1110071 h 2688742"/>
                    <a:gd name="connsiteX37" fmla="*/ 302974 w 1351057"/>
                    <a:gd name="connsiteY37" fmla="*/ 704127 h 2688742"/>
                    <a:gd name="connsiteX38" fmla="*/ 208665 w 1351057"/>
                    <a:gd name="connsiteY38" fmla="*/ 851743 h 2688742"/>
                    <a:gd name="connsiteX39" fmla="*/ 204564 w 1351057"/>
                    <a:gd name="connsiteY39" fmla="*/ 1110072 h 2688742"/>
                    <a:gd name="connsiteX40" fmla="*/ 15020 w 1351057"/>
                    <a:gd name="connsiteY40" fmla="*/ 1119737 h 2688742"/>
                    <a:gd name="connsiteX41" fmla="*/ 173951 w 1351057"/>
                    <a:gd name="connsiteY41" fmla="*/ 295688 h 2688742"/>
                    <a:gd name="connsiteX0" fmla="*/ 173951 w 1351057"/>
                    <a:gd name="connsiteY0" fmla="*/ 295688 h 2688742"/>
                    <a:gd name="connsiteX1" fmla="*/ 263215 w 1351057"/>
                    <a:gd name="connsiteY1" fmla="*/ 182477 h 2688742"/>
                    <a:gd name="connsiteX2" fmla="*/ 462818 w 1351057"/>
                    <a:gd name="connsiteY2" fmla="*/ 91208 h 2688742"/>
                    <a:gd name="connsiteX3" fmla="*/ 710617 w 1351057"/>
                    <a:gd name="connsiteY3" fmla="*/ 218399 h 2688742"/>
                    <a:gd name="connsiteX4" fmla="*/ 829952 w 1351057"/>
                    <a:gd name="connsiteY4" fmla="*/ 249833 h 2688742"/>
                    <a:gd name="connsiteX5" fmla="*/ 1061272 w 1351057"/>
                    <a:gd name="connsiteY5" fmla="*/ 357941 h 2688742"/>
                    <a:gd name="connsiteX6" fmla="*/ 1167927 w 1351057"/>
                    <a:gd name="connsiteY6" fmla="*/ 13044 h 2688742"/>
                    <a:gd name="connsiteX7" fmla="*/ 1279857 w 1351057"/>
                    <a:gd name="connsiteY7" fmla="*/ 8010 h 2688742"/>
                    <a:gd name="connsiteX8" fmla="*/ 1312461 w 1351057"/>
                    <a:gd name="connsiteY8" fmla="*/ 31592 h 2688742"/>
                    <a:gd name="connsiteX9" fmla="*/ 1283751 w 1351057"/>
                    <a:gd name="connsiteY9" fmla="*/ 341406 h 2688742"/>
                    <a:gd name="connsiteX10" fmla="*/ 1220069 w 1351057"/>
                    <a:gd name="connsiteY10" fmla="*/ 554768 h 2688742"/>
                    <a:gd name="connsiteX11" fmla="*/ 849375 w 1351057"/>
                    <a:gd name="connsiteY11" fmla="*/ 555602 h 2688742"/>
                    <a:gd name="connsiteX12" fmla="*/ 820954 w 1351057"/>
                    <a:gd name="connsiteY12" fmla="*/ 958355 h 2688742"/>
                    <a:gd name="connsiteX13" fmla="*/ 890663 w 1351057"/>
                    <a:gd name="connsiteY13" fmla="*/ 1221444 h 2688742"/>
                    <a:gd name="connsiteX14" fmla="*/ 1086160 w 1351057"/>
                    <a:gd name="connsiteY14" fmla="*/ 2377110 h 2688742"/>
                    <a:gd name="connsiteX15" fmla="*/ 1086160 w 1351057"/>
                    <a:gd name="connsiteY15" fmla="*/ 2430415 h 2688742"/>
                    <a:gd name="connsiteX16" fmla="*/ 1307585 w 1351057"/>
                    <a:gd name="connsiteY16" fmla="*/ 2487821 h 2688742"/>
                    <a:gd name="connsiteX17" fmla="*/ 1326869 w 1351057"/>
                    <a:gd name="connsiteY17" fmla="*/ 2597900 h 2688742"/>
                    <a:gd name="connsiteX18" fmla="*/ 1114863 w 1351057"/>
                    <a:gd name="connsiteY18" fmla="*/ 2586231 h 2688742"/>
                    <a:gd name="connsiteX19" fmla="*/ 975448 w 1351057"/>
                    <a:gd name="connsiteY19" fmla="*/ 2586232 h 2688742"/>
                    <a:gd name="connsiteX20" fmla="*/ 881138 w 1351057"/>
                    <a:gd name="connsiteY20" fmla="*/ 2578031 h 2688742"/>
                    <a:gd name="connsiteX21" fmla="*/ 852435 w 1351057"/>
                    <a:gd name="connsiteY21" fmla="*/ 2491922 h 2688742"/>
                    <a:gd name="connsiteX22" fmla="*/ 811431 w 1351057"/>
                    <a:gd name="connsiteY22" fmla="*/ 2442717 h 2688742"/>
                    <a:gd name="connsiteX23" fmla="*/ 606408 w 1351057"/>
                    <a:gd name="connsiteY23" fmla="*/ 1442207 h 2688742"/>
                    <a:gd name="connsiteX24" fmla="*/ 427184 w 1351057"/>
                    <a:gd name="connsiteY24" fmla="*/ 2486113 h 2688742"/>
                    <a:gd name="connsiteX25" fmla="*/ 386062 w 1351057"/>
                    <a:gd name="connsiteY25" fmla="*/ 2503284 h 2688742"/>
                    <a:gd name="connsiteX26" fmla="*/ 507998 w 1351057"/>
                    <a:gd name="connsiteY26" fmla="*/ 2590331 h 2688742"/>
                    <a:gd name="connsiteX27" fmla="*/ 566995 w 1351057"/>
                    <a:gd name="connsiteY27" fmla="*/ 2608357 h 2688742"/>
                    <a:gd name="connsiteX28" fmla="*/ 536700 w 1351057"/>
                    <a:gd name="connsiteY28" fmla="*/ 2672340 h 2688742"/>
                    <a:gd name="connsiteX29" fmla="*/ 372684 w 1351057"/>
                    <a:gd name="connsiteY29" fmla="*/ 2688742 h 2688742"/>
                    <a:gd name="connsiteX30" fmla="*/ 255222 w 1351057"/>
                    <a:gd name="connsiteY30" fmla="*/ 2665197 h 2688742"/>
                    <a:gd name="connsiteX31" fmla="*/ 143058 w 1351057"/>
                    <a:gd name="connsiteY31" fmla="*/ 2647738 h 2688742"/>
                    <a:gd name="connsiteX32" fmla="*/ 152775 w 1351057"/>
                    <a:gd name="connsiteY32" fmla="*/ 2515890 h 2688742"/>
                    <a:gd name="connsiteX33" fmla="*/ 134857 w 1351057"/>
                    <a:gd name="connsiteY33" fmla="*/ 2446817 h 2688742"/>
                    <a:gd name="connsiteX34" fmla="*/ 238691 w 1351057"/>
                    <a:gd name="connsiteY34" fmla="*/ 1564548 h 2688742"/>
                    <a:gd name="connsiteX35" fmla="*/ 294774 w 1351057"/>
                    <a:gd name="connsiteY35" fmla="*/ 1278190 h 2688742"/>
                    <a:gd name="connsiteX36" fmla="*/ 257871 w 1351057"/>
                    <a:gd name="connsiteY36" fmla="*/ 1110071 h 2688742"/>
                    <a:gd name="connsiteX37" fmla="*/ 302974 w 1351057"/>
                    <a:gd name="connsiteY37" fmla="*/ 704127 h 2688742"/>
                    <a:gd name="connsiteX38" fmla="*/ 208665 w 1351057"/>
                    <a:gd name="connsiteY38" fmla="*/ 851743 h 2688742"/>
                    <a:gd name="connsiteX39" fmla="*/ 204564 w 1351057"/>
                    <a:gd name="connsiteY39" fmla="*/ 1110072 h 2688742"/>
                    <a:gd name="connsiteX40" fmla="*/ 15020 w 1351057"/>
                    <a:gd name="connsiteY40" fmla="*/ 1119737 h 2688742"/>
                    <a:gd name="connsiteX41" fmla="*/ 173951 w 1351057"/>
                    <a:gd name="connsiteY41" fmla="*/ 295688 h 2688742"/>
                    <a:gd name="connsiteX0" fmla="*/ 173951 w 1351057"/>
                    <a:gd name="connsiteY0" fmla="*/ 295688 h 2688742"/>
                    <a:gd name="connsiteX1" fmla="*/ 263215 w 1351057"/>
                    <a:gd name="connsiteY1" fmla="*/ 182477 h 2688742"/>
                    <a:gd name="connsiteX2" fmla="*/ 462818 w 1351057"/>
                    <a:gd name="connsiteY2" fmla="*/ 91208 h 2688742"/>
                    <a:gd name="connsiteX3" fmla="*/ 710617 w 1351057"/>
                    <a:gd name="connsiteY3" fmla="*/ 218399 h 2688742"/>
                    <a:gd name="connsiteX4" fmla="*/ 829952 w 1351057"/>
                    <a:gd name="connsiteY4" fmla="*/ 249833 h 2688742"/>
                    <a:gd name="connsiteX5" fmla="*/ 1061272 w 1351057"/>
                    <a:gd name="connsiteY5" fmla="*/ 357941 h 2688742"/>
                    <a:gd name="connsiteX6" fmla="*/ 1163280 w 1351057"/>
                    <a:gd name="connsiteY6" fmla="*/ 10720 h 2688742"/>
                    <a:gd name="connsiteX7" fmla="*/ 1279857 w 1351057"/>
                    <a:gd name="connsiteY7" fmla="*/ 8010 h 2688742"/>
                    <a:gd name="connsiteX8" fmla="*/ 1312461 w 1351057"/>
                    <a:gd name="connsiteY8" fmla="*/ 31592 h 2688742"/>
                    <a:gd name="connsiteX9" fmla="*/ 1283751 w 1351057"/>
                    <a:gd name="connsiteY9" fmla="*/ 341406 h 2688742"/>
                    <a:gd name="connsiteX10" fmla="*/ 1220069 w 1351057"/>
                    <a:gd name="connsiteY10" fmla="*/ 554768 h 2688742"/>
                    <a:gd name="connsiteX11" fmla="*/ 849375 w 1351057"/>
                    <a:gd name="connsiteY11" fmla="*/ 555602 h 2688742"/>
                    <a:gd name="connsiteX12" fmla="*/ 820954 w 1351057"/>
                    <a:gd name="connsiteY12" fmla="*/ 958355 h 2688742"/>
                    <a:gd name="connsiteX13" fmla="*/ 890663 w 1351057"/>
                    <a:gd name="connsiteY13" fmla="*/ 1221444 h 2688742"/>
                    <a:gd name="connsiteX14" fmla="*/ 1086160 w 1351057"/>
                    <a:gd name="connsiteY14" fmla="*/ 2377110 h 2688742"/>
                    <a:gd name="connsiteX15" fmla="*/ 1086160 w 1351057"/>
                    <a:gd name="connsiteY15" fmla="*/ 2430415 h 2688742"/>
                    <a:gd name="connsiteX16" fmla="*/ 1307585 w 1351057"/>
                    <a:gd name="connsiteY16" fmla="*/ 2487821 h 2688742"/>
                    <a:gd name="connsiteX17" fmla="*/ 1326869 w 1351057"/>
                    <a:gd name="connsiteY17" fmla="*/ 2597900 h 2688742"/>
                    <a:gd name="connsiteX18" fmla="*/ 1114863 w 1351057"/>
                    <a:gd name="connsiteY18" fmla="*/ 2586231 h 2688742"/>
                    <a:gd name="connsiteX19" fmla="*/ 975448 w 1351057"/>
                    <a:gd name="connsiteY19" fmla="*/ 2586232 h 2688742"/>
                    <a:gd name="connsiteX20" fmla="*/ 881138 w 1351057"/>
                    <a:gd name="connsiteY20" fmla="*/ 2578031 h 2688742"/>
                    <a:gd name="connsiteX21" fmla="*/ 852435 w 1351057"/>
                    <a:gd name="connsiteY21" fmla="*/ 2491922 h 2688742"/>
                    <a:gd name="connsiteX22" fmla="*/ 811431 w 1351057"/>
                    <a:gd name="connsiteY22" fmla="*/ 2442717 h 2688742"/>
                    <a:gd name="connsiteX23" fmla="*/ 606408 w 1351057"/>
                    <a:gd name="connsiteY23" fmla="*/ 1442207 h 2688742"/>
                    <a:gd name="connsiteX24" fmla="*/ 427184 w 1351057"/>
                    <a:gd name="connsiteY24" fmla="*/ 2486113 h 2688742"/>
                    <a:gd name="connsiteX25" fmla="*/ 386062 w 1351057"/>
                    <a:gd name="connsiteY25" fmla="*/ 2503284 h 2688742"/>
                    <a:gd name="connsiteX26" fmla="*/ 507998 w 1351057"/>
                    <a:gd name="connsiteY26" fmla="*/ 2590331 h 2688742"/>
                    <a:gd name="connsiteX27" fmla="*/ 566995 w 1351057"/>
                    <a:gd name="connsiteY27" fmla="*/ 2608357 h 2688742"/>
                    <a:gd name="connsiteX28" fmla="*/ 536700 w 1351057"/>
                    <a:gd name="connsiteY28" fmla="*/ 2672340 h 2688742"/>
                    <a:gd name="connsiteX29" fmla="*/ 372684 w 1351057"/>
                    <a:gd name="connsiteY29" fmla="*/ 2688742 h 2688742"/>
                    <a:gd name="connsiteX30" fmla="*/ 255222 w 1351057"/>
                    <a:gd name="connsiteY30" fmla="*/ 2665197 h 2688742"/>
                    <a:gd name="connsiteX31" fmla="*/ 143058 w 1351057"/>
                    <a:gd name="connsiteY31" fmla="*/ 2647738 h 2688742"/>
                    <a:gd name="connsiteX32" fmla="*/ 152775 w 1351057"/>
                    <a:gd name="connsiteY32" fmla="*/ 2515890 h 2688742"/>
                    <a:gd name="connsiteX33" fmla="*/ 134857 w 1351057"/>
                    <a:gd name="connsiteY33" fmla="*/ 2446817 h 2688742"/>
                    <a:gd name="connsiteX34" fmla="*/ 238691 w 1351057"/>
                    <a:gd name="connsiteY34" fmla="*/ 1564548 h 2688742"/>
                    <a:gd name="connsiteX35" fmla="*/ 294774 w 1351057"/>
                    <a:gd name="connsiteY35" fmla="*/ 1278190 h 2688742"/>
                    <a:gd name="connsiteX36" fmla="*/ 257871 w 1351057"/>
                    <a:gd name="connsiteY36" fmla="*/ 1110071 h 2688742"/>
                    <a:gd name="connsiteX37" fmla="*/ 302974 w 1351057"/>
                    <a:gd name="connsiteY37" fmla="*/ 704127 h 2688742"/>
                    <a:gd name="connsiteX38" fmla="*/ 208665 w 1351057"/>
                    <a:gd name="connsiteY38" fmla="*/ 851743 h 2688742"/>
                    <a:gd name="connsiteX39" fmla="*/ 204564 w 1351057"/>
                    <a:gd name="connsiteY39" fmla="*/ 1110072 h 2688742"/>
                    <a:gd name="connsiteX40" fmla="*/ 15020 w 1351057"/>
                    <a:gd name="connsiteY40" fmla="*/ 1119737 h 2688742"/>
                    <a:gd name="connsiteX41" fmla="*/ 173951 w 1351057"/>
                    <a:gd name="connsiteY41" fmla="*/ 295688 h 2688742"/>
                    <a:gd name="connsiteX0" fmla="*/ 173951 w 1351057"/>
                    <a:gd name="connsiteY0" fmla="*/ 295688 h 2688742"/>
                    <a:gd name="connsiteX1" fmla="*/ 263215 w 1351057"/>
                    <a:gd name="connsiteY1" fmla="*/ 182477 h 2688742"/>
                    <a:gd name="connsiteX2" fmla="*/ 462818 w 1351057"/>
                    <a:gd name="connsiteY2" fmla="*/ 91208 h 2688742"/>
                    <a:gd name="connsiteX3" fmla="*/ 710617 w 1351057"/>
                    <a:gd name="connsiteY3" fmla="*/ 218399 h 2688742"/>
                    <a:gd name="connsiteX4" fmla="*/ 829952 w 1351057"/>
                    <a:gd name="connsiteY4" fmla="*/ 249833 h 2688742"/>
                    <a:gd name="connsiteX5" fmla="*/ 1061272 w 1351057"/>
                    <a:gd name="connsiteY5" fmla="*/ 357941 h 2688742"/>
                    <a:gd name="connsiteX6" fmla="*/ 1163280 w 1351057"/>
                    <a:gd name="connsiteY6" fmla="*/ 10720 h 2688742"/>
                    <a:gd name="connsiteX7" fmla="*/ 1279857 w 1351057"/>
                    <a:gd name="connsiteY7" fmla="*/ 8010 h 2688742"/>
                    <a:gd name="connsiteX8" fmla="*/ 1312461 w 1351057"/>
                    <a:gd name="connsiteY8" fmla="*/ 31592 h 2688742"/>
                    <a:gd name="connsiteX9" fmla="*/ 1283751 w 1351057"/>
                    <a:gd name="connsiteY9" fmla="*/ 341406 h 2688742"/>
                    <a:gd name="connsiteX10" fmla="*/ 1220069 w 1351057"/>
                    <a:gd name="connsiteY10" fmla="*/ 554768 h 2688742"/>
                    <a:gd name="connsiteX11" fmla="*/ 849375 w 1351057"/>
                    <a:gd name="connsiteY11" fmla="*/ 555602 h 2688742"/>
                    <a:gd name="connsiteX12" fmla="*/ 820954 w 1351057"/>
                    <a:gd name="connsiteY12" fmla="*/ 958355 h 2688742"/>
                    <a:gd name="connsiteX13" fmla="*/ 890663 w 1351057"/>
                    <a:gd name="connsiteY13" fmla="*/ 1221444 h 2688742"/>
                    <a:gd name="connsiteX14" fmla="*/ 1086160 w 1351057"/>
                    <a:gd name="connsiteY14" fmla="*/ 2377110 h 2688742"/>
                    <a:gd name="connsiteX15" fmla="*/ 1086160 w 1351057"/>
                    <a:gd name="connsiteY15" fmla="*/ 2430415 h 2688742"/>
                    <a:gd name="connsiteX16" fmla="*/ 1307585 w 1351057"/>
                    <a:gd name="connsiteY16" fmla="*/ 2487821 h 2688742"/>
                    <a:gd name="connsiteX17" fmla="*/ 1326869 w 1351057"/>
                    <a:gd name="connsiteY17" fmla="*/ 2597900 h 2688742"/>
                    <a:gd name="connsiteX18" fmla="*/ 1114863 w 1351057"/>
                    <a:gd name="connsiteY18" fmla="*/ 2586231 h 2688742"/>
                    <a:gd name="connsiteX19" fmla="*/ 975448 w 1351057"/>
                    <a:gd name="connsiteY19" fmla="*/ 2586232 h 2688742"/>
                    <a:gd name="connsiteX20" fmla="*/ 881138 w 1351057"/>
                    <a:gd name="connsiteY20" fmla="*/ 2578031 h 2688742"/>
                    <a:gd name="connsiteX21" fmla="*/ 852435 w 1351057"/>
                    <a:gd name="connsiteY21" fmla="*/ 2491922 h 2688742"/>
                    <a:gd name="connsiteX22" fmla="*/ 811431 w 1351057"/>
                    <a:gd name="connsiteY22" fmla="*/ 2442717 h 2688742"/>
                    <a:gd name="connsiteX23" fmla="*/ 606408 w 1351057"/>
                    <a:gd name="connsiteY23" fmla="*/ 1442207 h 2688742"/>
                    <a:gd name="connsiteX24" fmla="*/ 427184 w 1351057"/>
                    <a:gd name="connsiteY24" fmla="*/ 2486113 h 2688742"/>
                    <a:gd name="connsiteX25" fmla="*/ 386062 w 1351057"/>
                    <a:gd name="connsiteY25" fmla="*/ 2503284 h 2688742"/>
                    <a:gd name="connsiteX26" fmla="*/ 507998 w 1351057"/>
                    <a:gd name="connsiteY26" fmla="*/ 2590331 h 2688742"/>
                    <a:gd name="connsiteX27" fmla="*/ 566995 w 1351057"/>
                    <a:gd name="connsiteY27" fmla="*/ 2608357 h 2688742"/>
                    <a:gd name="connsiteX28" fmla="*/ 536700 w 1351057"/>
                    <a:gd name="connsiteY28" fmla="*/ 2672340 h 2688742"/>
                    <a:gd name="connsiteX29" fmla="*/ 372684 w 1351057"/>
                    <a:gd name="connsiteY29" fmla="*/ 2688742 h 2688742"/>
                    <a:gd name="connsiteX30" fmla="*/ 255222 w 1351057"/>
                    <a:gd name="connsiteY30" fmla="*/ 2665197 h 2688742"/>
                    <a:gd name="connsiteX31" fmla="*/ 143058 w 1351057"/>
                    <a:gd name="connsiteY31" fmla="*/ 2647738 h 2688742"/>
                    <a:gd name="connsiteX32" fmla="*/ 152775 w 1351057"/>
                    <a:gd name="connsiteY32" fmla="*/ 2515890 h 2688742"/>
                    <a:gd name="connsiteX33" fmla="*/ 134857 w 1351057"/>
                    <a:gd name="connsiteY33" fmla="*/ 2446817 h 2688742"/>
                    <a:gd name="connsiteX34" fmla="*/ 238691 w 1351057"/>
                    <a:gd name="connsiteY34" fmla="*/ 1564548 h 2688742"/>
                    <a:gd name="connsiteX35" fmla="*/ 294774 w 1351057"/>
                    <a:gd name="connsiteY35" fmla="*/ 1278190 h 2688742"/>
                    <a:gd name="connsiteX36" fmla="*/ 257871 w 1351057"/>
                    <a:gd name="connsiteY36" fmla="*/ 1110071 h 2688742"/>
                    <a:gd name="connsiteX37" fmla="*/ 302974 w 1351057"/>
                    <a:gd name="connsiteY37" fmla="*/ 704127 h 2688742"/>
                    <a:gd name="connsiteX38" fmla="*/ 208665 w 1351057"/>
                    <a:gd name="connsiteY38" fmla="*/ 851743 h 2688742"/>
                    <a:gd name="connsiteX39" fmla="*/ 204564 w 1351057"/>
                    <a:gd name="connsiteY39" fmla="*/ 1110072 h 2688742"/>
                    <a:gd name="connsiteX40" fmla="*/ 15020 w 1351057"/>
                    <a:gd name="connsiteY40" fmla="*/ 1119737 h 2688742"/>
                    <a:gd name="connsiteX41" fmla="*/ 173951 w 1351057"/>
                    <a:gd name="connsiteY41" fmla="*/ 295688 h 2688742"/>
                    <a:gd name="connsiteX0" fmla="*/ 173951 w 1351057"/>
                    <a:gd name="connsiteY0" fmla="*/ 295688 h 2688742"/>
                    <a:gd name="connsiteX1" fmla="*/ 263215 w 1351057"/>
                    <a:gd name="connsiteY1" fmla="*/ 182477 h 2688742"/>
                    <a:gd name="connsiteX2" fmla="*/ 462818 w 1351057"/>
                    <a:gd name="connsiteY2" fmla="*/ 91208 h 2688742"/>
                    <a:gd name="connsiteX3" fmla="*/ 710617 w 1351057"/>
                    <a:gd name="connsiteY3" fmla="*/ 218399 h 2688742"/>
                    <a:gd name="connsiteX4" fmla="*/ 829952 w 1351057"/>
                    <a:gd name="connsiteY4" fmla="*/ 249833 h 2688742"/>
                    <a:gd name="connsiteX5" fmla="*/ 1061272 w 1351057"/>
                    <a:gd name="connsiteY5" fmla="*/ 357941 h 2688742"/>
                    <a:gd name="connsiteX6" fmla="*/ 1163280 w 1351057"/>
                    <a:gd name="connsiteY6" fmla="*/ 10720 h 2688742"/>
                    <a:gd name="connsiteX7" fmla="*/ 1279857 w 1351057"/>
                    <a:gd name="connsiteY7" fmla="*/ 8010 h 2688742"/>
                    <a:gd name="connsiteX8" fmla="*/ 1312461 w 1351057"/>
                    <a:gd name="connsiteY8" fmla="*/ 31592 h 2688742"/>
                    <a:gd name="connsiteX9" fmla="*/ 1283751 w 1351057"/>
                    <a:gd name="connsiteY9" fmla="*/ 341406 h 2688742"/>
                    <a:gd name="connsiteX10" fmla="*/ 1220069 w 1351057"/>
                    <a:gd name="connsiteY10" fmla="*/ 554768 h 2688742"/>
                    <a:gd name="connsiteX11" fmla="*/ 849375 w 1351057"/>
                    <a:gd name="connsiteY11" fmla="*/ 555602 h 2688742"/>
                    <a:gd name="connsiteX12" fmla="*/ 820954 w 1351057"/>
                    <a:gd name="connsiteY12" fmla="*/ 958355 h 2688742"/>
                    <a:gd name="connsiteX13" fmla="*/ 890663 w 1351057"/>
                    <a:gd name="connsiteY13" fmla="*/ 1221444 h 2688742"/>
                    <a:gd name="connsiteX14" fmla="*/ 1086160 w 1351057"/>
                    <a:gd name="connsiteY14" fmla="*/ 2377110 h 2688742"/>
                    <a:gd name="connsiteX15" fmla="*/ 1086160 w 1351057"/>
                    <a:gd name="connsiteY15" fmla="*/ 2430415 h 2688742"/>
                    <a:gd name="connsiteX16" fmla="*/ 1307585 w 1351057"/>
                    <a:gd name="connsiteY16" fmla="*/ 2487821 h 2688742"/>
                    <a:gd name="connsiteX17" fmla="*/ 1326869 w 1351057"/>
                    <a:gd name="connsiteY17" fmla="*/ 2597900 h 2688742"/>
                    <a:gd name="connsiteX18" fmla="*/ 1114863 w 1351057"/>
                    <a:gd name="connsiteY18" fmla="*/ 2586231 h 2688742"/>
                    <a:gd name="connsiteX19" fmla="*/ 975448 w 1351057"/>
                    <a:gd name="connsiteY19" fmla="*/ 2586232 h 2688742"/>
                    <a:gd name="connsiteX20" fmla="*/ 881138 w 1351057"/>
                    <a:gd name="connsiteY20" fmla="*/ 2578031 h 2688742"/>
                    <a:gd name="connsiteX21" fmla="*/ 852435 w 1351057"/>
                    <a:gd name="connsiteY21" fmla="*/ 2491922 h 2688742"/>
                    <a:gd name="connsiteX22" fmla="*/ 811431 w 1351057"/>
                    <a:gd name="connsiteY22" fmla="*/ 2442717 h 2688742"/>
                    <a:gd name="connsiteX23" fmla="*/ 606408 w 1351057"/>
                    <a:gd name="connsiteY23" fmla="*/ 1442207 h 2688742"/>
                    <a:gd name="connsiteX24" fmla="*/ 427184 w 1351057"/>
                    <a:gd name="connsiteY24" fmla="*/ 2486113 h 2688742"/>
                    <a:gd name="connsiteX25" fmla="*/ 386062 w 1351057"/>
                    <a:gd name="connsiteY25" fmla="*/ 2503284 h 2688742"/>
                    <a:gd name="connsiteX26" fmla="*/ 507998 w 1351057"/>
                    <a:gd name="connsiteY26" fmla="*/ 2590331 h 2688742"/>
                    <a:gd name="connsiteX27" fmla="*/ 566995 w 1351057"/>
                    <a:gd name="connsiteY27" fmla="*/ 2608357 h 2688742"/>
                    <a:gd name="connsiteX28" fmla="*/ 536700 w 1351057"/>
                    <a:gd name="connsiteY28" fmla="*/ 2672340 h 2688742"/>
                    <a:gd name="connsiteX29" fmla="*/ 372684 w 1351057"/>
                    <a:gd name="connsiteY29" fmla="*/ 2688742 h 2688742"/>
                    <a:gd name="connsiteX30" fmla="*/ 255222 w 1351057"/>
                    <a:gd name="connsiteY30" fmla="*/ 2665197 h 2688742"/>
                    <a:gd name="connsiteX31" fmla="*/ 143058 w 1351057"/>
                    <a:gd name="connsiteY31" fmla="*/ 2647738 h 2688742"/>
                    <a:gd name="connsiteX32" fmla="*/ 152775 w 1351057"/>
                    <a:gd name="connsiteY32" fmla="*/ 2515890 h 2688742"/>
                    <a:gd name="connsiteX33" fmla="*/ 134857 w 1351057"/>
                    <a:gd name="connsiteY33" fmla="*/ 2446817 h 2688742"/>
                    <a:gd name="connsiteX34" fmla="*/ 238691 w 1351057"/>
                    <a:gd name="connsiteY34" fmla="*/ 1564548 h 2688742"/>
                    <a:gd name="connsiteX35" fmla="*/ 294774 w 1351057"/>
                    <a:gd name="connsiteY35" fmla="*/ 1278190 h 2688742"/>
                    <a:gd name="connsiteX36" fmla="*/ 257871 w 1351057"/>
                    <a:gd name="connsiteY36" fmla="*/ 1110071 h 2688742"/>
                    <a:gd name="connsiteX37" fmla="*/ 302974 w 1351057"/>
                    <a:gd name="connsiteY37" fmla="*/ 704127 h 2688742"/>
                    <a:gd name="connsiteX38" fmla="*/ 208665 w 1351057"/>
                    <a:gd name="connsiteY38" fmla="*/ 851743 h 2688742"/>
                    <a:gd name="connsiteX39" fmla="*/ 204564 w 1351057"/>
                    <a:gd name="connsiteY39" fmla="*/ 1110072 h 2688742"/>
                    <a:gd name="connsiteX40" fmla="*/ 15020 w 1351057"/>
                    <a:gd name="connsiteY40" fmla="*/ 1119737 h 2688742"/>
                    <a:gd name="connsiteX41" fmla="*/ 173951 w 1351057"/>
                    <a:gd name="connsiteY41" fmla="*/ 295688 h 2688742"/>
                    <a:gd name="connsiteX0" fmla="*/ 173951 w 1351057"/>
                    <a:gd name="connsiteY0" fmla="*/ 295688 h 2688742"/>
                    <a:gd name="connsiteX1" fmla="*/ 263215 w 1351057"/>
                    <a:gd name="connsiteY1" fmla="*/ 182477 h 2688742"/>
                    <a:gd name="connsiteX2" fmla="*/ 462818 w 1351057"/>
                    <a:gd name="connsiteY2" fmla="*/ 91208 h 2688742"/>
                    <a:gd name="connsiteX3" fmla="*/ 710617 w 1351057"/>
                    <a:gd name="connsiteY3" fmla="*/ 218399 h 2688742"/>
                    <a:gd name="connsiteX4" fmla="*/ 829952 w 1351057"/>
                    <a:gd name="connsiteY4" fmla="*/ 249833 h 2688742"/>
                    <a:gd name="connsiteX5" fmla="*/ 1061272 w 1351057"/>
                    <a:gd name="connsiteY5" fmla="*/ 357941 h 2688742"/>
                    <a:gd name="connsiteX6" fmla="*/ 1163280 w 1351057"/>
                    <a:gd name="connsiteY6" fmla="*/ 17691 h 2688742"/>
                    <a:gd name="connsiteX7" fmla="*/ 1279857 w 1351057"/>
                    <a:gd name="connsiteY7" fmla="*/ 8010 h 2688742"/>
                    <a:gd name="connsiteX8" fmla="*/ 1312461 w 1351057"/>
                    <a:gd name="connsiteY8" fmla="*/ 31592 h 2688742"/>
                    <a:gd name="connsiteX9" fmla="*/ 1283751 w 1351057"/>
                    <a:gd name="connsiteY9" fmla="*/ 341406 h 2688742"/>
                    <a:gd name="connsiteX10" fmla="*/ 1220069 w 1351057"/>
                    <a:gd name="connsiteY10" fmla="*/ 554768 h 2688742"/>
                    <a:gd name="connsiteX11" fmla="*/ 849375 w 1351057"/>
                    <a:gd name="connsiteY11" fmla="*/ 555602 h 2688742"/>
                    <a:gd name="connsiteX12" fmla="*/ 820954 w 1351057"/>
                    <a:gd name="connsiteY12" fmla="*/ 958355 h 2688742"/>
                    <a:gd name="connsiteX13" fmla="*/ 890663 w 1351057"/>
                    <a:gd name="connsiteY13" fmla="*/ 1221444 h 2688742"/>
                    <a:gd name="connsiteX14" fmla="*/ 1086160 w 1351057"/>
                    <a:gd name="connsiteY14" fmla="*/ 2377110 h 2688742"/>
                    <a:gd name="connsiteX15" fmla="*/ 1086160 w 1351057"/>
                    <a:gd name="connsiteY15" fmla="*/ 2430415 h 2688742"/>
                    <a:gd name="connsiteX16" fmla="*/ 1307585 w 1351057"/>
                    <a:gd name="connsiteY16" fmla="*/ 2487821 h 2688742"/>
                    <a:gd name="connsiteX17" fmla="*/ 1326869 w 1351057"/>
                    <a:gd name="connsiteY17" fmla="*/ 2597900 h 2688742"/>
                    <a:gd name="connsiteX18" fmla="*/ 1114863 w 1351057"/>
                    <a:gd name="connsiteY18" fmla="*/ 2586231 h 2688742"/>
                    <a:gd name="connsiteX19" fmla="*/ 975448 w 1351057"/>
                    <a:gd name="connsiteY19" fmla="*/ 2586232 h 2688742"/>
                    <a:gd name="connsiteX20" fmla="*/ 881138 w 1351057"/>
                    <a:gd name="connsiteY20" fmla="*/ 2578031 h 2688742"/>
                    <a:gd name="connsiteX21" fmla="*/ 852435 w 1351057"/>
                    <a:gd name="connsiteY21" fmla="*/ 2491922 h 2688742"/>
                    <a:gd name="connsiteX22" fmla="*/ 811431 w 1351057"/>
                    <a:gd name="connsiteY22" fmla="*/ 2442717 h 2688742"/>
                    <a:gd name="connsiteX23" fmla="*/ 606408 w 1351057"/>
                    <a:gd name="connsiteY23" fmla="*/ 1442207 h 2688742"/>
                    <a:gd name="connsiteX24" fmla="*/ 427184 w 1351057"/>
                    <a:gd name="connsiteY24" fmla="*/ 2486113 h 2688742"/>
                    <a:gd name="connsiteX25" fmla="*/ 386062 w 1351057"/>
                    <a:gd name="connsiteY25" fmla="*/ 2503284 h 2688742"/>
                    <a:gd name="connsiteX26" fmla="*/ 507998 w 1351057"/>
                    <a:gd name="connsiteY26" fmla="*/ 2590331 h 2688742"/>
                    <a:gd name="connsiteX27" fmla="*/ 566995 w 1351057"/>
                    <a:gd name="connsiteY27" fmla="*/ 2608357 h 2688742"/>
                    <a:gd name="connsiteX28" fmla="*/ 536700 w 1351057"/>
                    <a:gd name="connsiteY28" fmla="*/ 2672340 h 2688742"/>
                    <a:gd name="connsiteX29" fmla="*/ 372684 w 1351057"/>
                    <a:gd name="connsiteY29" fmla="*/ 2688742 h 2688742"/>
                    <a:gd name="connsiteX30" fmla="*/ 255222 w 1351057"/>
                    <a:gd name="connsiteY30" fmla="*/ 2665197 h 2688742"/>
                    <a:gd name="connsiteX31" fmla="*/ 143058 w 1351057"/>
                    <a:gd name="connsiteY31" fmla="*/ 2647738 h 2688742"/>
                    <a:gd name="connsiteX32" fmla="*/ 152775 w 1351057"/>
                    <a:gd name="connsiteY32" fmla="*/ 2515890 h 2688742"/>
                    <a:gd name="connsiteX33" fmla="*/ 134857 w 1351057"/>
                    <a:gd name="connsiteY33" fmla="*/ 2446817 h 2688742"/>
                    <a:gd name="connsiteX34" fmla="*/ 238691 w 1351057"/>
                    <a:gd name="connsiteY34" fmla="*/ 1564548 h 2688742"/>
                    <a:gd name="connsiteX35" fmla="*/ 294774 w 1351057"/>
                    <a:gd name="connsiteY35" fmla="*/ 1278190 h 2688742"/>
                    <a:gd name="connsiteX36" fmla="*/ 257871 w 1351057"/>
                    <a:gd name="connsiteY36" fmla="*/ 1110071 h 2688742"/>
                    <a:gd name="connsiteX37" fmla="*/ 302974 w 1351057"/>
                    <a:gd name="connsiteY37" fmla="*/ 704127 h 2688742"/>
                    <a:gd name="connsiteX38" fmla="*/ 208665 w 1351057"/>
                    <a:gd name="connsiteY38" fmla="*/ 851743 h 2688742"/>
                    <a:gd name="connsiteX39" fmla="*/ 204564 w 1351057"/>
                    <a:gd name="connsiteY39" fmla="*/ 1110072 h 2688742"/>
                    <a:gd name="connsiteX40" fmla="*/ 15020 w 1351057"/>
                    <a:gd name="connsiteY40" fmla="*/ 1119737 h 2688742"/>
                    <a:gd name="connsiteX41" fmla="*/ 173951 w 1351057"/>
                    <a:gd name="connsiteY41" fmla="*/ 295688 h 2688742"/>
                    <a:gd name="connsiteX0" fmla="*/ 173951 w 1351057"/>
                    <a:gd name="connsiteY0" fmla="*/ 295688 h 2688742"/>
                    <a:gd name="connsiteX1" fmla="*/ 263215 w 1351057"/>
                    <a:gd name="connsiteY1" fmla="*/ 182477 h 2688742"/>
                    <a:gd name="connsiteX2" fmla="*/ 462818 w 1351057"/>
                    <a:gd name="connsiteY2" fmla="*/ 91208 h 2688742"/>
                    <a:gd name="connsiteX3" fmla="*/ 710617 w 1351057"/>
                    <a:gd name="connsiteY3" fmla="*/ 218399 h 2688742"/>
                    <a:gd name="connsiteX4" fmla="*/ 829952 w 1351057"/>
                    <a:gd name="connsiteY4" fmla="*/ 249833 h 2688742"/>
                    <a:gd name="connsiteX5" fmla="*/ 1061272 w 1351057"/>
                    <a:gd name="connsiteY5" fmla="*/ 357941 h 2688742"/>
                    <a:gd name="connsiteX6" fmla="*/ 1163280 w 1351057"/>
                    <a:gd name="connsiteY6" fmla="*/ 17691 h 2688742"/>
                    <a:gd name="connsiteX7" fmla="*/ 1279857 w 1351057"/>
                    <a:gd name="connsiteY7" fmla="*/ 8010 h 2688742"/>
                    <a:gd name="connsiteX8" fmla="*/ 1312461 w 1351057"/>
                    <a:gd name="connsiteY8" fmla="*/ 31592 h 2688742"/>
                    <a:gd name="connsiteX9" fmla="*/ 1283751 w 1351057"/>
                    <a:gd name="connsiteY9" fmla="*/ 341406 h 2688742"/>
                    <a:gd name="connsiteX10" fmla="*/ 1220069 w 1351057"/>
                    <a:gd name="connsiteY10" fmla="*/ 554768 h 2688742"/>
                    <a:gd name="connsiteX11" fmla="*/ 849375 w 1351057"/>
                    <a:gd name="connsiteY11" fmla="*/ 555602 h 2688742"/>
                    <a:gd name="connsiteX12" fmla="*/ 820954 w 1351057"/>
                    <a:gd name="connsiteY12" fmla="*/ 958355 h 2688742"/>
                    <a:gd name="connsiteX13" fmla="*/ 890663 w 1351057"/>
                    <a:gd name="connsiteY13" fmla="*/ 1221444 h 2688742"/>
                    <a:gd name="connsiteX14" fmla="*/ 1086160 w 1351057"/>
                    <a:gd name="connsiteY14" fmla="*/ 2377110 h 2688742"/>
                    <a:gd name="connsiteX15" fmla="*/ 1086160 w 1351057"/>
                    <a:gd name="connsiteY15" fmla="*/ 2430415 h 2688742"/>
                    <a:gd name="connsiteX16" fmla="*/ 1307585 w 1351057"/>
                    <a:gd name="connsiteY16" fmla="*/ 2487821 h 2688742"/>
                    <a:gd name="connsiteX17" fmla="*/ 1326869 w 1351057"/>
                    <a:gd name="connsiteY17" fmla="*/ 2597900 h 2688742"/>
                    <a:gd name="connsiteX18" fmla="*/ 1114863 w 1351057"/>
                    <a:gd name="connsiteY18" fmla="*/ 2586231 h 2688742"/>
                    <a:gd name="connsiteX19" fmla="*/ 975448 w 1351057"/>
                    <a:gd name="connsiteY19" fmla="*/ 2586232 h 2688742"/>
                    <a:gd name="connsiteX20" fmla="*/ 881138 w 1351057"/>
                    <a:gd name="connsiteY20" fmla="*/ 2578031 h 2688742"/>
                    <a:gd name="connsiteX21" fmla="*/ 852435 w 1351057"/>
                    <a:gd name="connsiteY21" fmla="*/ 2491922 h 2688742"/>
                    <a:gd name="connsiteX22" fmla="*/ 811431 w 1351057"/>
                    <a:gd name="connsiteY22" fmla="*/ 2442717 h 2688742"/>
                    <a:gd name="connsiteX23" fmla="*/ 606408 w 1351057"/>
                    <a:gd name="connsiteY23" fmla="*/ 1442207 h 2688742"/>
                    <a:gd name="connsiteX24" fmla="*/ 427184 w 1351057"/>
                    <a:gd name="connsiteY24" fmla="*/ 2486113 h 2688742"/>
                    <a:gd name="connsiteX25" fmla="*/ 386062 w 1351057"/>
                    <a:gd name="connsiteY25" fmla="*/ 2503284 h 2688742"/>
                    <a:gd name="connsiteX26" fmla="*/ 507998 w 1351057"/>
                    <a:gd name="connsiteY26" fmla="*/ 2590331 h 2688742"/>
                    <a:gd name="connsiteX27" fmla="*/ 566995 w 1351057"/>
                    <a:gd name="connsiteY27" fmla="*/ 2608357 h 2688742"/>
                    <a:gd name="connsiteX28" fmla="*/ 536700 w 1351057"/>
                    <a:gd name="connsiteY28" fmla="*/ 2672340 h 2688742"/>
                    <a:gd name="connsiteX29" fmla="*/ 372684 w 1351057"/>
                    <a:gd name="connsiteY29" fmla="*/ 2688742 h 2688742"/>
                    <a:gd name="connsiteX30" fmla="*/ 255222 w 1351057"/>
                    <a:gd name="connsiteY30" fmla="*/ 2665197 h 2688742"/>
                    <a:gd name="connsiteX31" fmla="*/ 143058 w 1351057"/>
                    <a:gd name="connsiteY31" fmla="*/ 2647738 h 2688742"/>
                    <a:gd name="connsiteX32" fmla="*/ 152775 w 1351057"/>
                    <a:gd name="connsiteY32" fmla="*/ 2515890 h 2688742"/>
                    <a:gd name="connsiteX33" fmla="*/ 134857 w 1351057"/>
                    <a:gd name="connsiteY33" fmla="*/ 2446817 h 2688742"/>
                    <a:gd name="connsiteX34" fmla="*/ 238691 w 1351057"/>
                    <a:gd name="connsiteY34" fmla="*/ 1564548 h 2688742"/>
                    <a:gd name="connsiteX35" fmla="*/ 294774 w 1351057"/>
                    <a:gd name="connsiteY35" fmla="*/ 1278190 h 2688742"/>
                    <a:gd name="connsiteX36" fmla="*/ 257871 w 1351057"/>
                    <a:gd name="connsiteY36" fmla="*/ 1110071 h 2688742"/>
                    <a:gd name="connsiteX37" fmla="*/ 302974 w 1351057"/>
                    <a:gd name="connsiteY37" fmla="*/ 704127 h 2688742"/>
                    <a:gd name="connsiteX38" fmla="*/ 208665 w 1351057"/>
                    <a:gd name="connsiteY38" fmla="*/ 851743 h 2688742"/>
                    <a:gd name="connsiteX39" fmla="*/ 204564 w 1351057"/>
                    <a:gd name="connsiteY39" fmla="*/ 1110072 h 2688742"/>
                    <a:gd name="connsiteX40" fmla="*/ 15020 w 1351057"/>
                    <a:gd name="connsiteY40" fmla="*/ 1119737 h 2688742"/>
                    <a:gd name="connsiteX41" fmla="*/ 173951 w 1351057"/>
                    <a:gd name="connsiteY41" fmla="*/ 295688 h 2688742"/>
                    <a:gd name="connsiteX0" fmla="*/ 173951 w 1351057"/>
                    <a:gd name="connsiteY0" fmla="*/ 339565 h 2732619"/>
                    <a:gd name="connsiteX1" fmla="*/ 263215 w 1351057"/>
                    <a:gd name="connsiteY1" fmla="*/ 226354 h 2732619"/>
                    <a:gd name="connsiteX2" fmla="*/ 462818 w 1351057"/>
                    <a:gd name="connsiteY2" fmla="*/ 135085 h 2732619"/>
                    <a:gd name="connsiteX3" fmla="*/ 710617 w 1351057"/>
                    <a:gd name="connsiteY3" fmla="*/ 262276 h 2732619"/>
                    <a:gd name="connsiteX4" fmla="*/ 829952 w 1351057"/>
                    <a:gd name="connsiteY4" fmla="*/ 293710 h 2732619"/>
                    <a:gd name="connsiteX5" fmla="*/ 1061272 w 1351057"/>
                    <a:gd name="connsiteY5" fmla="*/ 401818 h 2732619"/>
                    <a:gd name="connsiteX6" fmla="*/ 1117675 w 1351057"/>
                    <a:gd name="connsiteY6" fmla="*/ 0 h 2732619"/>
                    <a:gd name="connsiteX7" fmla="*/ 1279857 w 1351057"/>
                    <a:gd name="connsiteY7" fmla="*/ 51887 h 2732619"/>
                    <a:gd name="connsiteX8" fmla="*/ 1312461 w 1351057"/>
                    <a:gd name="connsiteY8" fmla="*/ 75469 h 2732619"/>
                    <a:gd name="connsiteX9" fmla="*/ 1283751 w 1351057"/>
                    <a:gd name="connsiteY9" fmla="*/ 385283 h 2732619"/>
                    <a:gd name="connsiteX10" fmla="*/ 1220069 w 1351057"/>
                    <a:gd name="connsiteY10" fmla="*/ 598645 h 2732619"/>
                    <a:gd name="connsiteX11" fmla="*/ 849375 w 1351057"/>
                    <a:gd name="connsiteY11" fmla="*/ 599479 h 2732619"/>
                    <a:gd name="connsiteX12" fmla="*/ 820954 w 1351057"/>
                    <a:gd name="connsiteY12" fmla="*/ 1002232 h 2732619"/>
                    <a:gd name="connsiteX13" fmla="*/ 890663 w 1351057"/>
                    <a:gd name="connsiteY13" fmla="*/ 1265321 h 2732619"/>
                    <a:gd name="connsiteX14" fmla="*/ 1086160 w 1351057"/>
                    <a:gd name="connsiteY14" fmla="*/ 2420987 h 2732619"/>
                    <a:gd name="connsiteX15" fmla="*/ 1086160 w 1351057"/>
                    <a:gd name="connsiteY15" fmla="*/ 2474292 h 2732619"/>
                    <a:gd name="connsiteX16" fmla="*/ 1307585 w 1351057"/>
                    <a:gd name="connsiteY16" fmla="*/ 2531698 h 2732619"/>
                    <a:gd name="connsiteX17" fmla="*/ 1326869 w 1351057"/>
                    <a:gd name="connsiteY17" fmla="*/ 2641777 h 2732619"/>
                    <a:gd name="connsiteX18" fmla="*/ 1114863 w 1351057"/>
                    <a:gd name="connsiteY18" fmla="*/ 2630108 h 2732619"/>
                    <a:gd name="connsiteX19" fmla="*/ 975448 w 1351057"/>
                    <a:gd name="connsiteY19" fmla="*/ 2630109 h 2732619"/>
                    <a:gd name="connsiteX20" fmla="*/ 881138 w 1351057"/>
                    <a:gd name="connsiteY20" fmla="*/ 2621908 h 2732619"/>
                    <a:gd name="connsiteX21" fmla="*/ 852435 w 1351057"/>
                    <a:gd name="connsiteY21" fmla="*/ 2535799 h 2732619"/>
                    <a:gd name="connsiteX22" fmla="*/ 811431 w 1351057"/>
                    <a:gd name="connsiteY22" fmla="*/ 2486594 h 2732619"/>
                    <a:gd name="connsiteX23" fmla="*/ 606408 w 1351057"/>
                    <a:gd name="connsiteY23" fmla="*/ 1486084 h 2732619"/>
                    <a:gd name="connsiteX24" fmla="*/ 427184 w 1351057"/>
                    <a:gd name="connsiteY24" fmla="*/ 2529990 h 2732619"/>
                    <a:gd name="connsiteX25" fmla="*/ 386062 w 1351057"/>
                    <a:gd name="connsiteY25" fmla="*/ 2547161 h 2732619"/>
                    <a:gd name="connsiteX26" fmla="*/ 507998 w 1351057"/>
                    <a:gd name="connsiteY26" fmla="*/ 2634208 h 2732619"/>
                    <a:gd name="connsiteX27" fmla="*/ 566995 w 1351057"/>
                    <a:gd name="connsiteY27" fmla="*/ 2652234 h 2732619"/>
                    <a:gd name="connsiteX28" fmla="*/ 536700 w 1351057"/>
                    <a:gd name="connsiteY28" fmla="*/ 2716217 h 2732619"/>
                    <a:gd name="connsiteX29" fmla="*/ 372684 w 1351057"/>
                    <a:gd name="connsiteY29" fmla="*/ 2732619 h 2732619"/>
                    <a:gd name="connsiteX30" fmla="*/ 255222 w 1351057"/>
                    <a:gd name="connsiteY30" fmla="*/ 2709074 h 2732619"/>
                    <a:gd name="connsiteX31" fmla="*/ 143058 w 1351057"/>
                    <a:gd name="connsiteY31" fmla="*/ 2691615 h 2732619"/>
                    <a:gd name="connsiteX32" fmla="*/ 152775 w 1351057"/>
                    <a:gd name="connsiteY32" fmla="*/ 2559767 h 2732619"/>
                    <a:gd name="connsiteX33" fmla="*/ 134857 w 1351057"/>
                    <a:gd name="connsiteY33" fmla="*/ 2490694 h 2732619"/>
                    <a:gd name="connsiteX34" fmla="*/ 238691 w 1351057"/>
                    <a:gd name="connsiteY34" fmla="*/ 1608425 h 2732619"/>
                    <a:gd name="connsiteX35" fmla="*/ 294774 w 1351057"/>
                    <a:gd name="connsiteY35" fmla="*/ 1322067 h 2732619"/>
                    <a:gd name="connsiteX36" fmla="*/ 257871 w 1351057"/>
                    <a:gd name="connsiteY36" fmla="*/ 1153948 h 2732619"/>
                    <a:gd name="connsiteX37" fmla="*/ 302974 w 1351057"/>
                    <a:gd name="connsiteY37" fmla="*/ 748004 h 2732619"/>
                    <a:gd name="connsiteX38" fmla="*/ 208665 w 1351057"/>
                    <a:gd name="connsiteY38" fmla="*/ 895620 h 2732619"/>
                    <a:gd name="connsiteX39" fmla="*/ 204564 w 1351057"/>
                    <a:gd name="connsiteY39" fmla="*/ 1153949 h 2732619"/>
                    <a:gd name="connsiteX40" fmla="*/ 15020 w 1351057"/>
                    <a:gd name="connsiteY40" fmla="*/ 1163614 h 2732619"/>
                    <a:gd name="connsiteX41" fmla="*/ 173951 w 1351057"/>
                    <a:gd name="connsiteY41" fmla="*/ 339565 h 2732619"/>
                    <a:gd name="connsiteX0" fmla="*/ 173951 w 1351057"/>
                    <a:gd name="connsiteY0" fmla="*/ 370332 h 2763386"/>
                    <a:gd name="connsiteX1" fmla="*/ 263215 w 1351057"/>
                    <a:gd name="connsiteY1" fmla="*/ 257121 h 2763386"/>
                    <a:gd name="connsiteX2" fmla="*/ 462818 w 1351057"/>
                    <a:gd name="connsiteY2" fmla="*/ 165852 h 2763386"/>
                    <a:gd name="connsiteX3" fmla="*/ 710617 w 1351057"/>
                    <a:gd name="connsiteY3" fmla="*/ 293043 h 2763386"/>
                    <a:gd name="connsiteX4" fmla="*/ 829952 w 1351057"/>
                    <a:gd name="connsiteY4" fmla="*/ 324477 h 2763386"/>
                    <a:gd name="connsiteX5" fmla="*/ 1061272 w 1351057"/>
                    <a:gd name="connsiteY5" fmla="*/ 432585 h 2763386"/>
                    <a:gd name="connsiteX6" fmla="*/ 1117675 w 1351057"/>
                    <a:gd name="connsiteY6" fmla="*/ 30767 h 2763386"/>
                    <a:gd name="connsiteX7" fmla="*/ 1222850 w 1351057"/>
                    <a:gd name="connsiteY7" fmla="*/ 2844 h 2763386"/>
                    <a:gd name="connsiteX8" fmla="*/ 1312461 w 1351057"/>
                    <a:gd name="connsiteY8" fmla="*/ 106236 h 2763386"/>
                    <a:gd name="connsiteX9" fmla="*/ 1283751 w 1351057"/>
                    <a:gd name="connsiteY9" fmla="*/ 416050 h 2763386"/>
                    <a:gd name="connsiteX10" fmla="*/ 1220069 w 1351057"/>
                    <a:gd name="connsiteY10" fmla="*/ 629412 h 2763386"/>
                    <a:gd name="connsiteX11" fmla="*/ 849375 w 1351057"/>
                    <a:gd name="connsiteY11" fmla="*/ 630246 h 2763386"/>
                    <a:gd name="connsiteX12" fmla="*/ 820954 w 1351057"/>
                    <a:gd name="connsiteY12" fmla="*/ 1032999 h 2763386"/>
                    <a:gd name="connsiteX13" fmla="*/ 890663 w 1351057"/>
                    <a:gd name="connsiteY13" fmla="*/ 1296088 h 2763386"/>
                    <a:gd name="connsiteX14" fmla="*/ 1086160 w 1351057"/>
                    <a:gd name="connsiteY14" fmla="*/ 2451754 h 2763386"/>
                    <a:gd name="connsiteX15" fmla="*/ 1086160 w 1351057"/>
                    <a:gd name="connsiteY15" fmla="*/ 2505059 h 2763386"/>
                    <a:gd name="connsiteX16" fmla="*/ 1307585 w 1351057"/>
                    <a:gd name="connsiteY16" fmla="*/ 2562465 h 2763386"/>
                    <a:gd name="connsiteX17" fmla="*/ 1326869 w 1351057"/>
                    <a:gd name="connsiteY17" fmla="*/ 2672544 h 2763386"/>
                    <a:gd name="connsiteX18" fmla="*/ 1114863 w 1351057"/>
                    <a:gd name="connsiteY18" fmla="*/ 2660875 h 2763386"/>
                    <a:gd name="connsiteX19" fmla="*/ 975448 w 1351057"/>
                    <a:gd name="connsiteY19" fmla="*/ 2660876 h 2763386"/>
                    <a:gd name="connsiteX20" fmla="*/ 881138 w 1351057"/>
                    <a:gd name="connsiteY20" fmla="*/ 2652675 h 2763386"/>
                    <a:gd name="connsiteX21" fmla="*/ 852435 w 1351057"/>
                    <a:gd name="connsiteY21" fmla="*/ 2566566 h 2763386"/>
                    <a:gd name="connsiteX22" fmla="*/ 811431 w 1351057"/>
                    <a:gd name="connsiteY22" fmla="*/ 2517361 h 2763386"/>
                    <a:gd name="connsiteX23" fmla="*/ 606408 w 1351057"/>
                    <a:gd name="connsiteY23" fmla="*/ 1516851 h 2763386"/>
                    <a:gd name="connsiteX24" fmla="*/ 427184 w 1351057"/>
                    <a:gd name="connsiteY24" fmla="*/ 2560757 h 2763386"/>
                    <a:gd name="connsiteX25" fmla="*/ 386062 w 1351057"/>
                    <a:gd name="connsiteY25" fmla="*/ 2577928 h 2763386"/>
                    <a:gd name="connsiteX26" fmla="*/ 507998 w 1351057"/>
                    <a:gd name="connsiteY26" fmla="*/ 2664975 h 2763386"/>
                    <a:gd name="connsiteX27" fmla="*/ 566995 w 1351057"/>
                    <a:gd name="connsiteY27" fmla="*/ 2683001 h 2763386"/>
                    <a:gd name="connsiteX28" fmla="*/ 536700 w 1351057"/>
                    <a:gd name="connsiteY28" fmla="*/ 2746984 h 2763386"/>
                    <a:gd name="connsiteX29" fmla="*/ 372684 w 1351057"/>
                    <a:gd name="connsiteY29" fmla="*/ 2763386 h 2763386"/>
                    <a:gd name="connsiteX30" fmla="*/ 255222 w 1351057"/>
                    <a:gd name="connsiteY30" fmla="*/ 2739841 h 2763386"/>
                    <a:gd name="connsiteX31" fmla="*/ 143058 w 1351057"/>
                    <a:gd name="connsiteY31" fmla="*/ 2722382 h 2763386"/>
                    <a:gd name="connsiteX32" fmla="*/ 152775 w 1351057"/>
                    <a:gd name="connsiteY32" fmla="*/ 2590534 h 2763386"/>
                    <a:gd name="connsiteX33" fmla="*/ 134857 w 1351057"/>
                    <a:gd name="connsiteY33" fmla="*/ 2521461 h 2763386"/>
                    <a:gd name="connsiteX34" fmla="*/ 238691 w 1351057"/>
                    <a:gd name="connsiteY34" fmla="*/ 1639192 h 2763386"/>
                    <a:gd name="connsiteX35" fmla="*/ 294774 w 1351057"/>
                    <a:gd name="connsiteY35" fmla="*/ 1352834 h 2763386"/>
                    <a:gd name="connsiteX36" fmla="*/ 257871 w 1351057"/>
                    <a:gd name="connsiteY36" fmla="*/ 1184715 h 2763386"/>
                    <a:gd name="connsiteX37" fmla="*/ 302974 w 1351057"/>
                    <a:gd name="connsiteY37" fmla="*/ 778771 h 2763386"/>
                    <a:gd name="connsiteX38" fmla="*/ 208665 w 1351057"/>
                    <a:gd name="connsiteY38" fmla="*/ 926387 h 2763386"/>
                    <a:gd name="connsiteX39" fmla="*/ 204564 w 1351057"/>
                    <a:gd name="connsiteY39" fmla="*/ 1184716 h 2763386"/>
                    <a:gd name="connsiteX40" fmla="*/ 15020 w 1351057"/>
                    <a:gd name="connsiteY40" fmla="*/ 1194381 h 2763386"/>
                    <a:gd name="connsiteX41" fmla="*/ 173951 w 1351057"/>
                    <a:gd name="connsiteY41" fmla="*/ 370332 h 2763386"/>
                    <a:gd name="connsiteX0" fmla="*/ 173951 w 1351057"/>
                    <a:gd name="connsiteY0" fmla="*/ 379453 h 2772507"/>
                    <a:gd name="connsiteX1" fmla="*/ 263215 w 1351057"/>
                    <a:gd name="connsiteY1" fmla="*/ 266242 h 2772507"/>
                    <a:gd name="connsiteX2" fmla="*/ 462818 w 1351057"/>
                    <a:gd name="connsiteY2" fmla="*/ 174973 h 2772507"/>
                    <a:gd name="connsiteX3" fmla="*/ 710617 w 1351057"/>
                    <a:gd name="connsiteY3" fmla="*/ 302164 h 2772507"/>
                    <a:gd name="connsiteX4" fmla="*/ 829952 w 1351057"/>
                    <a:gd name="connsiteY4" fmla="*/ 333598 h 2772507"/>
                    <a:gd name="connsiteX5" fmla="*/ 1061272 w 1351057"/>
                    <a:gd name="connsiteY5" fmla="*/ 441706 h 2772507"/>
                    <a:gd name="connsiteX6" fmla="*/ 1117675 w 1351057"/>
                    <a:gd name="connsiteY6" fmla="*/ 39888 h 2772507"/>
                    <a:gd name="connsiteX7" fmla="*/ 1222850 w 1351057"/>
                    <a:gd name="connsiteY7" fmla="*/ 11965 h 2772507"/>
                    <a:gd name="connsiteX8" fmla="*/ 1262295 w 1351057"/>
                    <a:gd name="connsiteY8" fmla="*/ 19585 h 2772507"/>
                    <a:gd name="connsiteX9" fmla="*/ 1283751 w 1351057"/>
                    <a:gd name="connsiteY9" fmla="*/ 425171 h 2772507"/>
                    <a:gd name="connsiteX10" fmla="*/ 1220069 w 1351057"/>
                    <a:gd name="connsiteY10" fmla="*/ 638533 h 2772507"/>
                    <a:gd name="connsiteX11" fmla="*/ 849375 w 1351057"/>
                    <a:gd name="connsiteY11" fmla="*/ 639367 h 2772507"/>
                    <a:gd name="connsiteX12" fmla="*/ 820954 w 1351057"/>
                    <a:gd name="connsiteY12" fmla="*/ 1042120 h 2772507"/>
                    <a:gd name="connsiteX13" fmla="*/ 890663 w 1351057"/>
                    <a:gd name="connsiteY13" fmla="*/ 1305209 h 2772507"/>
                    <a:gd name="connsiteX14" fmla="*/ 1086160 w 1351057"/>
                    <a:gd name="connsiteY14" fmla="*/ 2460875 h 2772507"/>
                    <a:gd name="connsiteX15" fmla="*/ 1086160 w 1351057"/>
                    <a:gd name="connsiteY15" fmla="*/ 2514180 h 2772507"/>
                    <a:gd name="connsiteX16" fmla="*/ 1307585 w 1351057"/>
                    <a:gd name="connsiteY16" fmla="*/ 2571586 h 2772507"/>
                    <a:gd name="connsiteX17" fmla="*/ 1326869 w 1351057"/>
                    <a:gd name="connsiteY17" fmla="*/ 2681665 h 2772507"/>
                    <a:gd name="connsiteX18" fmla="*/ 1114863 w 1351057"/>
                    <a:gd name="connsiteY18" fmla="*/ 2669996 h 2772507"/>
                    <a:gd name="connsiteX19" fmla="*/ 975448 w 1351057"/>
                    <a:gd name="connsiteY19" fmla="*/ 2669997 h 2772507"/>
                    <a:gd name="connsiteX20" fmla="*/ 881138 w 1351057"/>
                    <a:gd name="connsiteY20" fmla="*/ 2661796 h 2772507"/>
                    <a:gd name="connsiteX21" fmla="*/ 852435 w 1351057"/>
                    <a:gd name="connsiteY21" fmla="*/ 2575687 h 2772507"/>
                    <a:gd name="connsiteX22" fmla="*/ 811431 w 1351057"/>
                    <a:gd name="connsiteY22" fmla="*/ 2526482 h 2772507"/>
                    <a:gd name="connsiteX23" fmla="*/ 606408 w 1351057"/>
                    <a:gd name="connsiteY23" fmla="*/ 1525972 h 2772507"/>
                    <a:gd name="connsiteX24" fmla="*/ 427184 w 1351057"/>
                    <a:gd name="connsiteY24" fmla="*/ 2569878 h 2772507"/>
                    <a:gd name="connsiteX25" fmla="*/ 386062 w 1351057"/>
                    <a:gd name="connsiteY25" fmla="*/ 2587049 h 2772507"/>
                    <a:gd name="connsiteX26" fmla="*/ 507998 w 1351057"/>
                    <a:gd name="connsiteY26" fmla="*/ 2674096 h 2772507"/>
                    <a:gd name="connsiteX27" fmla="*/ 566995 w 1351057"/>
                    <a:gd name="connsiteY27" fmla="*/ 2692122 h 2772507"/>
                    <a:gd name="connsiteX28" fmla="*/ 536700 w 1351057"/>
                    <a:gd name="connsiteY28" fmla="*/ 2756105 h 2772507"/>
                    <a:gd name="connsiteX29" fmla="*/ 372684 w 1351057"/>
                    <a:gd name="connsiteY29" fmla="*/ 2772507 h 2772507"/>
                    <a:gd name="connsiteX30" fmla="*/ 255222 w 1351057"/>
                    <a:gd name="connsiteY30" fmla="*/ 2748962 h 2772507"/>
                    <a:gd name="connsiteX31" fmla="*/ 143058 w 1351057"/>
                    <a:gd name="connsiteY31" fmla="*/ 2731503 h 2772507"/>
                    <a:gd name="connsiteX32" fmla="*/ 152775 w 1351057"/>
                    <a:gd name="connsiteY32" fmla="*/ 2599655 h 2772507"/>
                    <a:gd name="connsiteX33" fmla="*/ 134857 w 1351057"/>
                    <a:gd name="connsiteY33" fmla="*/ 2530582 h 2772507"/>
                    <a:gd name="connsiteX34" fmla="*/ 238691 w 1351057"/>
                    <a:gd name="connsiteY34" fmla="*/ 1648313 h 2772507"/>
                    <a:gd name="connsiteX35" fmla="*/ 294774 w 1351057"/>
                    <a:gd name="connsiteY35" fmla="*/ 1361955 h 2772507"/>
                    <a:gd name="connsiteX36" fmla="*/ 257871 w 1351057"/>
                    <a:gd name="connsiteY36" fmla="*/ 1193836 h 2772507"/>
                    <a:gd name="connsiteX37" fmla="*/ 302974 w 1351057"/>
                    <a:gd name="connsiteY37" fmla="*/ 787892 h 2772507"/>
                    <a:gd name="connsiteX38" fmla="*/ 208665 w 1351057"/>
                    <a:gd name="connsiteY38" fmla="*/ 935508 h 2772507"/>
                    <a:gd name="connsiteX39" fmla="*/ 204564 w 1351057"/>
                    <a:gd name="connsiteY39" fmla="*/ 1193837 h 2772507"/>
                    <a:gd name="connsiteX40" fmla="*/ 15020 w 1351057"/>
                    <a:gd name="connsiteY40" fmla="*/ 1203502 h 2772507"/>
                    <a:gd name="connsiteX41" fmla="*/ 173951 w 1351057"/>
                    <a:gd name="connsiteY41" fmla="*/ 379453 h 2772507"/>
                    <a:gd name="connsiteX0" fmla="*/ 173951 w 1351057"/>
                    <a:gd name="connsiteY0" fmla="*/ 373084 h 2766138"/>
                    <a:gd name="connsiteX1" fmla="*/ 263215 w 1351057"/>
                    <a:gd name="connsiteY1" fmla="*/ 259873 h 2766138"/>
                    <a:gd name="connsiteX2" fmla="*/ 462818 w 1351057"/>
                    <a:gd name="connsiteY2" fmla="*/ 168604 h 2766138"/>
                    <a:gd name="connsiteX3" fmla="*/ 710617 w 1351057"/>
                    <a:gd name="connsiteY3" fmla="*/ 295795 h 2766138"/>
                    <a:gd name="connsiteX4" fmla="*/ 829952 w 1351057"/>
                    <a:gd name="connsiteY4" fmla="*/ 327229 h 2766138"/>
                    <a:gd name="connsiteX5" fmla="*/ 1061272 w 1351057"/>
                    <a:gd name="connsiteY5" fmla="*/ 435337 h 2766138"/>
                    <a:gd name="connsiteX6" fmla="*/ 1117675 w 1351057"/>
                    <a:gd name="connsiteY6" fmla="*/ 33519 h 2766138"/>
                    <a:gd name="connsiteX7" fmla="*/ 1220570 w 1351057"/>
                    <a:gd name="connsiteY7" fmla="*/ 16997 h 2766138"/>
                    <a:gd name="connsiteX8" fmla="*/ 1262295 w 1351057"/>
                    <a:gd name="connsiteY8" fmla="*/ 13216 h 2766138"/>
                    <a:gd name="connsiteX9" fmla="*/ 1283751 w 1351057"/>
                    <a:gd name="connsiteY9" fmla="*/ 418802 h 2766138"/>
                    <a:gd name="connsiteX10" fmla="*/ 1220069 w 1351057"/>
                    <a:gd name="connsiteY10" fmla="*/ 632164 h 2766138"/>
                    <a:gd name="connsiteX11" fmla="*/ 849375 w 1351057"/>
                    <a:gd name="connsiteY11" fmla="*/ 632998 h 2766138"/>
                    <a:gd name="connsiteX12" fmla="*/ 820954 w 1351057"/>
                    <a:gd name="connsiteY12" fmla="*/ 1035751 h 2766138"/>
                    <a:gd name="connsiteX13" fmla="*/ 890663 w 1351057"/>
                    <a:gd name="connsiteY13" fmla="*/ 1298840 h 2766138"/>
                    <a:gd name="connsiteX14" fmla="*/ 1086160 w 1351057"/>
                    <a:gd name="connsiteY14" fmla="*/ 2454506 h 2766138"/>
                    <a:gd name="connsiteX15" fmla="*/ 1086160 w 1351057"/>
                    <a:gd name="connsiteY15" fmla="*/ 2507811 h 2766138"/>
                    <a:gd name="connsiteX16" fmla="*/ 1307585 w 1351057"/>
                    <a:gd name="connsiteY16" fmla="*/ 2565217 h 2766138"/>
                    <a:gd name="connsiteX17" fmla="*/ 1326869 w 1351057"/>
                    <a:gd name="connsiteY17" fmla="*/ 2675296 h 2766138"/>
                    <a:gd name="connsiteX18" fmla="*/ 1114863 w 1351057"/>
                    <a:gd name="connsiteY18" fmla="*/ 2663627 h 2766138"/>
                    <a:gd name="connsiteX19" fmla="*/ 975448 w 1351057"/>
                    <a:gd name="connsiteY19" fmla="*/ 2663628 h 2766138"/>
                    <a:gd name="connsiteX20" fmla="*/ 881138 w 1351057"/>
                    <a:gd name="connsiteY20" fmla="*/ 2655427 h 2766138"/>
                    <a:gd name="connsiteX21" fmla="*/ 852435 w 1351057"/>
                    <a:gd name="connsiteY21" fmla="*/ 2569318 h 2766138"/>
                    <a:gd name="connsiteX22" fmla="*/ 811431 w 1351057"/>
                    <a:gd name="connsiteY22" fmla="*/ 2520113 h 2766138"/>
                    <a:gd name="connsiteX23" fmla="*/ 606408 w 1351057"/>
                    <a:gd name="connsiteY23" fmla="*/ 1519603 h 2766138"/>
                    <a:gd name="connsiteX24" fmla="*/ 427184 w 1351057"/>
                    <a:gd name="connsiteY24" fmla="*/ 2563509 h 2766138"/>
                    <a:gd name="connsiteX25" fmla="*/ 386062 w 1351057"/>
                    <a:gd name="connsiteY25" fmla="*/ 2580680 h 2766138"/>
                    <a:gd name="connsiteX26" fmla="*/ 507998 w 1351057"/>
                    <a:gd name="connsiteY26" fmla="*/ 2667727 h 2766138"/>
                    <a:gd name="connsiteX27" fmla="*/ 566995 w 1351057"/>
                    <a:gd name="connsiteY27" fmla="*/ 2685753 h 2766138"/>
                    <a:gd name="connsiteX28" fmla="*/ 536700 w 1351057"/>
                    <a:gd name="connsiteY28" fmla="*/ 2749736 h 2766138"/>
                    <a:gd name="connsiteX29" fmla="*/ 372684 w 1351057"/>
                    <a:gd name="connsiteY29" fmla="*/ 2766138 h 2766138"/>
                    <a:gd name="connsiteX30" fmla="*/ 255222 w 1351057"/>
                    <a:gd name="connsiteY30" fmla="*/ 2742593 h 2766138"/>
                    <a:gd name="connsiteX31" fmla="*/ 143058 w 1351057"/>
                    <a:gd name="connsiteY31" fmla="*/ 2725134 h 2766138"/>
                    <a:gd name="connsiteX32" fmla="*/ 152775 w 1351057"/>
                    <a:gd name="connsiteY32" fmla="*/ 2593286 h 2766138"/>
                    <a:gd name="connsiteX33" fmla="*/ 134857 w 1351057"/>
                    <a:gd name="connsiteY33" fmla="*/ 2524213 h 2766138"/>
                    <a:gd name="connsiteX34" fmla="*/ 238691 w 1351057"/>
                    <a:gd name="connsiteY34" fmla="*/ 1641944 h 2766138"/>
                    <a:gd name="connsiteX35" fmla="*/ 294774 w 1351057"/>
                    <a:gd name="connsiteY35" fmla="*/ 1355586 h 2766138"/>
                    <a:gd name="connsiteX36" fmla="*/ 257871 w 1351057"/>
                    <a:gd name="connsiteY36" fmla="*/ 1187467 h 2766138"/>
                    <a:gd name="connsiteX37" fmla="*/ 302974 w 1351057"/>
                    <a:gd name="connsiteY37" fmla="*/ 781523 h 2766138"/>
                    <a:gd name="connsiteX38" fmla="*/ 208665 w 1351057"/>
                    <a:gd name="connsiteY38" fmla="*/ 929139 h 2766138"/>
                    <a:gd name="connsiteX39" fmla="*/ 204564 w 1351057"/>
                    <a:gd name="connsiteY39" fmla="*/ 1187468 h 2766138"/>
                    <a:gd name="connsiteX40" fmla="*/ 15020 w 1351057"/>
                    <a:gd name="connsiteY40" fmla="*/ 1197133 h 2766138"/>
                    <a:gd name="connsiteX41" fmla="*/ 173951 w 1351057"/>
                    <a:gd name="connsiteY41" fmla="*/ 373084 h 2766138"/>
                    <a:gd name="connsiteX0" fmla="*/ 173951 w 1351057"/>
                    <a:gd name="connsiteY0" fmla="*/ 373084 h 2766138"/>
                    <a:gd name="connsiteX1" fmla="*/ 263215 w 1351057"/>
                    <a:gd name="connsiteY1" fmla="*/ 259873 h 2766138"/>
                    <a:gd name="connsiteX2" fmla="*/ 462818 w 1351057"/>
                    <a:gd name="connsiteY2" fmla="*/ 168604 h 2766138"/>
                    <a:gd name="connsiteX3" fmla="*/ 710617 w 1351057"/>
                    <a:gd name="connsiteY3" fmla="*/ 295795 h 2766138"/>
                    <a:gd name="connsiteX4" fmla="*/ 829952 w 1351057"/>
                    <a:gd name="connsiteY4" fmla="*/ 327229 h 2766138"/>
                    <a:gd name="connsiteX5" fmla="*/ 1061272 w 1351057"/>
                    <a:gd name="connsiteY5" fmla="*/ 435337 h 2766138"/>
                    <a:gd name="connsiteX6" fmla="*/ 1106274 w 1351057"/>
                    <a:gd name="connsiteY6" fmla="*/ 33519 h 2766138"/>
                    <a:gd name="connsiteX7" fmla="*/ 1220570 w 1351057"/>
                    <a:gd name="connsiteY7" fmla="*/ 16997 h 2766138"/>
                    <a:gd name="connsiteX8" fmla="*/ 1262295 w 1351057"/>
                    <a:gd name="connsiteY8" fmla="*/ 13216 h 2766138"/>
                    <a:gd name="connsiteX9" fmla="*/ 1283751 w 1351057"/>
                    <a:gd name="connsiteY9" fmla="*/ 418802 h 2766138"/>
                    <a:gd name="connsiteX10" fmla="*/ 1220069 w 1351057"/>
                    <a:gd name="connsiteY10" fmla="*/ 632164 h 2766138"/>
                    <a:gd name="connsiteX11" fmla="*/ 849375 w 1351057"/>
                    <a:gd name="connsiteY11" fmla="*/ 632998 h 2766138"/>
                    <a:gd name="connsiteX12" fmla="*/ 820954 w 1351057"/>
                    <a:gd name="connsiteY12" fmla="*/ 1035751 h 2766138"/>
                    <a:gd name="connsiteX13" fmla="*/ 890663 w 1351057"/>
                    <a:gd name="connsiteY13" fmla="*/ 1298840 h 2766138"/>
                    <a:gd name="connsiteX14" fmla="*/ 1086160 w 1351057"/>
                    <a:gd name="connsiteY14" fmla="*/ 2454506 h 2766138"/>
                    <a:gd name="connsiteX15" fmla="*/ 1086160 w 1351057"/>
                    <a:gd name="connsiteY15" fmla="*/ 2507811 h 2766138"/>
                    <a:gd name="connsiteX16" fmla="*/ 1307585 w 1351057"/>
                    <a:gd name="connsiteY16" fmla="*/ 2565217 h 2766138"/>
                    <a:gd name="connsiteX17" fmla="*/ 1326869 w 1351057"/>
                    <a:gd name="connsiteY17" fmla="*/ 2675296 h 2766138"/>
                    <a:gd name="connsiteX18" fmla="*/ 1114863 w 1351057"/>
                    <a:gd name="connsiteY18" fmla="*/ 2663627 h 2766138"/>
                    <a:gd name="connsiteX19" fmla="*/ 975448 w 1351057"/>
                    <a:gd name="connsiteY19" fmla="*/ 2663628 h 2766138"/>
                    <a:gd name="connsiteX20" fmla="*/ 881138 w 1351057"/>
                    <a:gd name="connsiteY20" fmla="*/ 2655427 h 2766138"/>
                    <a:gd name="connsiteX21" fmla="*/ 852435 w 1351057"/>
                    <a:gd name="connsiteY21" fmla="*/ 2569318 h 2766138"/>
                    <a:gd name="connsiteX22" fmla="*/ 811431 w 1351057"/>
                    <a:gd name="connsiteY22" fmla="*/ 2520113 h 2766138"/>
                    <a:gd name="connsiteX23" fmla="*/ 606408 w 1351057"/>
                    <a:gd name="connsiteY23" fmla="*/ 1519603 h 2766138"/>
                    <a:gd name="connsiteX24" fmla="*/ 427184 w 1351057"/>
                    <a:gd name="connsiteY24" fmla="*/ 2563509 h 2766138"/>
                    <a:gd name="connsiteX25" fmla="*/ 386062 w 1351057"/>
                    <a:gd name="connsiteY25" fmla="*/ 2580680 h 2766138"/>
                    <a:gd name="connsiteX26" fmla="*/ 507998 w 1351057"/>
                    <a:gd name="connsiteY26" fmla="*/ 2667727 h 2766138"/>
                    <a:gd name="connsiteX27" fmla="*/ 566995 w 1351057"/>
                    <a:gd name="connsiteY27" fmla="*/ 2685753 h 2766138"/>
                    <a:gd name="connsiteX28" fmla="*/ 536700 w 1351057"/>
                    <a:gd name="connsiteY28" fmla="*/ 2749736 h 2766138"/>
                    <a:gd name="connsiteX29" fmla="*/ 372684 w 1351057"/>
                    <a:gd name="connsiteY29" fmla="*/ 2766138 h 2766138"/>
                    <a:gd name="connsiteX30" fmla="*/ 255222 w 1351057"/>
                    <a:gd name="connsiteY30" fmla="*/ 2742593 h 2766138"/>
                    <a:gd name="connsiteX31" fmla="*/ 143058 w 1351057"/>
                    <a:gd name="connsiteY31" fmla="*/ 2725134 h 2766138"/>
                    <a:gd name="connsiteX32" fmla="*/ 152775 w 1351057"/>
                    <a:gd name="connsiteY32" fmla="*/ 2593286 h 2766138"/>
                    <a:gd name="connsiteX33" fmla="*/ 134857 w 1351057"/>
                    <a:gd name="connsiteY33" fmla="*/ 2524213 h 2766138"/>
                    <a:gd name="connsiteX34" fmla="*/ 238691 w 1351057"/>
                    <a:gd name="connsiteY34" fmla="*/ 1641944 h 2766138"/>
                    <a:gd name="connsiteX35" fmla="*/ 294774 w 1351057"/>
                    <a:gd name="connsiteY35" fmla="*/ 1355586 h 2766138"/>
                    <a:gd name="connsiteX36" fmla="*/ 257871 w 1351057"/>
                    <a:gd name="connsiteY36" fmla="*/ 1187467 h 2766138"/>
                    <a:gd name="connsiteX37" fmla="*/ 302974 w 1351057"/>
                    <a:gd name="connsiteY37" fmla="*/ 781523 h 2766138"/>
                    <a:gd name="connsiteX38" fmla="*/ 208665 w 1351057"/>
                    <a:gd name="connsiteY38" fmla="*/ 929139 h 2766138"/>
                    <a:gd name="connsiteX39" fmla="*/ 204564 w 1351057"/>
                    <a:gd name="connsiteY39" fmla="*/ 1187468 h 2766138"/>
                    <a:gd name="connsiteX40" fmla="*/ 15020 w 1351057"/>
                    <a:gd name="connsiteY40" fmla="*/ 1197133 h 2766138"/>
                    <a:gd name="connsiteX41" fmla="*/ 173951 w 1351057"/>
                    <a:gd name="connsiteY41" fmla="*/ 373084 h 2766138"/>
                    <a:gd name="connsiteX0" fmla="*/ 173951 w 1351057"/>
                    <a:gd name="connsiteY0" fmla="*/ 373084 h 2766138"/>
                    <a:gd name="connsiteX1" fmla="*/ 263215 w 1351057"/>
                    <a:gd name="connsiteY1" fmla="*/ 259873 h 2766138"/>
                    <a:gd name="connsiteX2" fmla="*/ 462818 w 1351057"/>
                    <a:gd name="connsiteY2" fmla="*/ 168604 h 2766138"/>
                    <a:gd name="connsiteX3" fmla="*/ 710617 w 1351057"/>
                    <a:gd name="connsiteY3" fmla="*/ 295795 h 2766138"/>
                    <a:gd name="connsiteX4" fmla="*/ 832233 w 1351057"/>
                    <a:gd name="connsiteY4" fmla="*/ 320389 h 2766138"/>
                    <a:gd name="connsiteX5" fmla="*/ 1061272 w 1351057"/>
                    <a:gd name="connsiteY5" fmla="*/ 435337 h 2766138"/>
                    <a:gd name="connsiteX6" fmla="*/ 1106274 w 1351057"/>
                    <a:gd name="connsiteY6" fmla="*/ 33519 h 2766138"/>
                    <a:gd name="connsiteX7" fmla="*/ 1220570 w 1351057"/>
                    <a:gd name="connsiteY7" fmla="*/ 16997 h 2766138"/>
                    <a:gd name="connsiteX8" fmla="*/ 1262295 w 1351057"/>
                    <a:gd name="connsiteY8" fmla="*/ 13216 h 2766138"/>
                    <a:gd name="connsiteX9" fmla="*/ 1283751 w 1351057"/>
                    <a:gd name="connsiteY9" fmla="*/ 418802 h 2766138"/>
                    <a:gd name="connsiteX10" fmla="*/ 1220069 w 1351057"/>
                    <a:gd name="connsiteY10" fmla="*/ 632164 h 2766138"/>
                    <a:gd name="connsiteX11" fmla="*/ 849375 w 1351057"/>
                    <a:gd name="connsiteY11" fmla="*/ 632998 h 2766138"/>
                    <a:gd name="connsiteX12" fmla="*/ 820954 w 1351057"/>
                    <a:gd name="connsiteY12" fmla="*/ 1035751 h 2766138"/>
                    <a:gd name="connsiteX13" fmla="*/ 890663 w 1351057"/>
                    <a:gd name="connsiteY13" fmla="*/ 1298840 h 2766138"/>
                    <a:gd name="connsiteX14" fmla="*/ 1086160 w 1351057"/>
                    <a:gd name="connsiteY14" fmla="*/ 2454506 h 2766138"/>
                    <a:gd name="connsiteX15" fmla="*/ 1086160 w 1351057"/>
                    <a:gd name="connsiteY15" fmla="*/ 2507811 h 2766138"/>
                    <a:gd name="connsiteX16" fmla="*/ 1307585 w 1351057"/>
                    <a:gd name="connsiteY16" fmla="*/ 2565217 h 2766138"/>
                    <a:gd name="connsiteX17" fmla="*/ 1326869 w 1351057"/>
                    <a:gd name="connsiteY17" fmla="*/ 2675296 h 2766138"/>
                    <a:gd name="connsiteX18" fmla="*/ 1114863 w 1351057"/>
                    <a:gd name="connsiteY18" fmla="*/ 2663627 h 2766138"/>
                    <a:gd name="connsiteX19" fmla="*/ 975448 w 1351057"/>
                    <a:gd name="connsiteY19" fmla="*/ 2663628 h 2766138"/>
                    <a:gd name="connsiteX20" fmla="*/ 881138 w 1351057"/>
                    <a:gd name="connsiteY20" fmla="*/ 2655427 h 2766138"/>
                    <a:gd name="connsiteX21" fmla="*/ 852435 w 1351057"/>
                    <a:gd name="connsiteY21" fmla="*/ 2569318 h 2766138"/>
                    <a:gd name="connsiteX22" fmla="*/ 811431 w 1351057"/>
                    <a:gd name="connsiteY22" fmla="*/ 2520113 h 2766138"/>
                    <a:gd name="connsiteX23" fmla="*/ 606408 w 1351057"/>
                    <a:gd name="connsiteY23" fmla="*/ 1519603 h 2766138"/>
                    <a:gd name="connsiteX24" fmla="*/ 427184 w 1351057"/>
                    <a:gd name="connsiteY24" fmla="*/ 2563509 h 2766138"/>
                    <a:gd name="connsiteX25" fmla="*/ 386062 w 1351057"/>
                    <a:gd name="connsiteY25" fmla="*/ 2580680 h 2766138"/>
                    <a:gd name="connsiteX26" fmla="*/ 507998 w 1351057"/>
                    <a:gd name="connsiteY26" fmla="*/ 2667727 h 2766138"/>
                    <a:gd name="connsiteX27" fmla="*/ 566995 w 1351057"/>
                    <a:gd name="connsiteY27" fmla="*/ 2685753 h 2766138"/>
                    <a:gd name="connsiteX28" fmla="*/ 536700 w 1351057"/>
                    <a:gd name="connsiteY28" fmla="*/ 2749736 h 2766138"/>
                    <a:gd name="connsiteX29" fmla="*/ 372684 w 1351057"/>
                    <a:gd name="connsiteY29" fmla="*/ 2766138 h 2766138"/>
                    <a:gd name="connsiteX30" fmla="*/ 255222 w 1351057"/>
                    <a:gd name="connsiteY30" fmla="*/ 2742593 h 2766138"/>
                    <a:gd name="connsiteX31" fmla="*/ 143058 w 1351057"/>
                    <a:gd name="connsiteY31" fmla="*/ 2725134 h 2766138"/>
                    <a:gd name="connsiteX32" fmla="*/ 152775 w 1351057"/>
                    <a:gd name="connsiteY32" fmla="*/ 2593286 h 2766138"/>
                    <a:gd name="connsiteX33" fmla="*/ 134857 w 1351057"/>
                    <a:gd name="connsiteY33" fmla="*/ 2524213 h 2766138"/>
                    <a:gd name="connsiteX34" fmla="*/ 238691 w 1351057"/>
                    <a:gd name="connsiteY34" fmla="*/ 1641944 h 2766138"/>
                    <a:gd name="connsiteX35" fmla="*/ 294774 w 1351057"/>
                    <a:gd name="connsiteY35" fmla="*/ 1355586 h 2766138"/>
                    <a:gd name="connsiteX36" fmla="*/ 257871 w 1351057"/>
                    <a:gd name="connsiteY36" fmla="*/ 1187467 h 2766138"/>
                    <a:gd name="connsiteX37" fmla="*/ 302974 w 1351057"/>
                    <a:gd name="connsiteY37" fmla="*/ 781523 h 2766138"/>
                    <a:gd name="connsiteX38" fmla="*/ 208665 w 1351057"/>
                    <a:gd name="connsiteY38" fmla="*/ 929139 h 2766138"/>
                    <a:gd name="connsiteX39" fmla="*/ 204564 w 1351057"/>
                    <a:gd name="connsiteY39" fmla="*/ 1187468 h 2766138"/>
                    <a:gd name="connsiteX40" fmla="*/ 15020 w 1351057"/>
                    <a:gd name="connsiteY40" fmla="*/ 1197133 h 2766138"/>
                    <a:gd name="connsiteX41" fmla="*/ 173951 w 1351057"/>
                    <a:gd name="connsiteY41" fmla="*/ 373084 h 2766138"/>
                    <a:gd name="connsiteX0" fmla="*/ 173951 w 1351057"/>
                    <a:gd name="connsiteY0" fmla="*/ 373084 h 2766138"/>
                    <a:gd name="connsiteX1" fmla="*/ 263215 w 1351057"/>
                    <a:gd name="connsiteY1" fmla="*/ 259873 h 2766138"/>
                    <a:gd name="connsiteX2" fmla="*/ 462818 w 1351057"/>
                    <a:gd name="connsiteY2" fmla="*/ 168604 h 2766138"/>
                    <a:gd name="connsiteX3" fmla="*/ 710617 w 1351057"/>
                    <a:gd name="connsiteY3" fmla="*/ 295795 h 2766138"/>
                    <a:gd name="connsiteX4" fmla="*/ 832233 w 1351057"/>
                    <a:gd name="connsiteY4" fmla="*/ 320389 h 2766138"/>
                    <a:gd name="connsiteX5" fmla="*/ 1061272 w 1351057"/>
                    <a:gd name="connsiteY5" fmla="*/ 435337 h 2766138"/>
                    <a:gd name="connsiteX6" fmla="*/ 1106274 w 1351057"/>
                    <a:gd name="connsiteY6" fmla="*/ 33519 h 2766138"/>
                    <a:gd name="connsiteX7" fmla="*/ 1220570 w 1351057"/>
                    <a:gd name="connsiteY7" fmla="*/ 16997 h 2766138"/>
                    <a:gd name="connsiteX8" fmla="*/ 1262295 w 1351057"/>
                    <a:gd name="connsiteY8" fmla="*/ 13216 h 2766138"/>
                    <a:gd name="connsiteX9" fmla="*/ 1283751 w 1351057"/>
                    <a:gd name="connsiteY9" fmla="*/ 418802 h 2766138"/>
                    <a:gd name="connsiteX10" fmla="*/ 1220069 w 1351057"/>
                    <a:gd name="connsiteY10" fmla="*/ 632164 h 2766138"/>
                    <a:gd name="connsiteX11" fmla="*/ 849375 w 1351057"/>
                    <a:gd name="connsiteY11" fmla="*/ 632998 h 2766138"/>
                    <a:gd name="connsiteX12" fmla="*/ 820954 w 1351057"/>
                    <a:gd name="connsiteY12" fmla="*/ 1035751 h 2766138"/>
                    <a:gd name="connsiteX13" fmla="*/ 890663 w 1351057"/>
                    <a:gd name="connsiteY13" fmla="*/ 1298840 h 2766138"/>
                    <a:gd name="connsiteX14" fmla="*/ 1086160 w 1351057"/>
                    <a:gd name="connsiteY14" fmla="*/ 2454506 h 2766138"/>
                    <a:gd name="connsiteX15" fmla="*/ 1086160 w 1351057"/>
                    <a:gd name="connsiteY15" fmla="*/ 2507811 h 2766138"/>
                    <a:gd name="connsiteX16" fmla="*/ 1307585 w 1351057"/>
                    <a:gd name="connsiteY16" fmla="*/ 2565217 h 2766138"/>
                    <a:gd name="connsiteX17" fmla="*/ 1326869 w 1351057"/>
                    <a:gd name="connsiteY17" fmla="*/ 2675296 h 2766138"/>
                    <a:gd name="connsiteX18" fmla="*/ 1114863 w 1351057"/>
                    <a:gd name="connsiteY18" fmla="*/ 2663627 h 2766138"/>
                    <a:gd name="connsiteX19" fmla="*/ 975448 w 1351057"/>
                    <a:gd name="connsiteY19" fmla="*/ 2663628 h 2766138"/>
                    <a:gd name="connsiteX20" fmla="*/ 881138 w 1351057"/>
                    <a:gd name="connsiteY20" fmla="*/ 2655427 h 2766138"/>
                    <a:gd name="connsiteX21" fmla="*/ 852435 w 1351057"/>
                    <a:gd name="connsiteY21" fmla="*/ 2569318 h 2766138"/>
                    <a:gd name="connsiteX22" fmla="*/ 811431 w 1351057"/>
                    <a:gd name="connsiteY22" fmla="*/ 2520113 h 2766138"/>
                    <a:gd name="connsiteX23" fmla="*/ 606408 w 1351057"/>
                    <a:gd name="connsiteY23" fmla="*/ 1519603 h 2766138"/>
                    <a:gd name="connsiteX24" fmla="*/ 427184 w 1351057"/>
                    <a:gd name="connsiteY24" fmla="*/ 2563509 h 2766138"/>
                    <a:gd name="connsiteX25" fmla="*/ 386062 w 1351057"/>
                    <a:gd name="connsiteY25" fmla="*/ 2580680 h 2766138"/>
                    <a:gd name="connsiteX26" fmla="*/ 507998 w 1351057"/>
                    <a:gd name="connsiteY26" fmla="*/ 2667727 h 2766138"/>
                    <a:gd name="connsiteX27" fmla="*/ 566995 w 1351057"/>
                    <a:gd name="connsiteY27" fmla="*/ 2685753 h 2766138"/>
                    <a:gd name="connsiteX28" fmla="*/ 536700 w 1351057"/>
                    <a:gd name="connsiteY28" fmla="*/ 2749736 h 2766138"/>
                    <a:gd name="connsiteX29" fmla="*/ 372684 w 1351057"/>
                    <a:gd name="connsiteY29" fmla="*/ 2766138 h 2766138"/>
                    <a:gd name="connsiteX30" fmla="*/ 255222 w 1351057"/>
                    <a:gd name="connsiteY30" fmla="*/ 2742593 h 2766138"/>
                    <a:gd name="connsiteX31" fmla="*/ 143058 w 1351057"/>
                    <a:gd name="connsiteY31" fmla="*/ 2725134 h 2766138"/>
                    <a:gd name="connsiteX32" fmla="*/ 152775 w 1351057"/>
                    <a:gd name="connsiteY32" fmla="*/ 2593286 h 2766138"/>
                    <a:gd name="connsiteX33" fmla="*/ 134857 w 1351057"/>
                    <a:gd name="connsiteY33" fmla="*/ 2524213 h 2766138"/>
                    <a:gd name="connsiteX34" fmla="*/ 238691 w 1351057"/>
                    <a:gd name="connsiteY34" fmla="*/ 1641944 h 2766138"/>
                    <a:gd name="connsiteX35" fmla="*/ 294774 w 1351057"/>
                    <a:gd name="connsiteY35" fmla="*/ 1355586 h 2766138"/>
                    <a:gd name="connsiteX36" fmla="*/ 257871 w 1351057"/>
                    <a:gd name="connsiteY36" fmla="*/ 1187467 h 2766138"/>
                    <a:gd name="connsiteX37" fmla="*/ 302974 w 1351057"/>
                    <a:gd name="connsiteY37" fmla="*/ 781523 h 2766138"/>
                    <a:gd name="connsiteX38" fmla="*/ 208665 w 1351057"/>
                    <a:gd name="connsiteY38" fmla="*/ 929139 h 2766138"/>
                    <a:gd name="connsiteX39" fmla="*/ 204564 w 1351057"/>
                    <a:gd name="connsiteY39" fmla="*/ 1187468 h 2766138"/>
                    <a:gd name="connsiteX40" fmla="*/ 15020 w 1351057"/>
                    <a:gd name="connsiteY40" fmla="*/ 1197133 h 2766138"/>
                    <a:gd name="connsiteX41" fmla="*/ 173951 w 1351057"/>
                    <a:gd name="connsiteY41" fmla="*/ 373084 h 276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51057" h="2766138">
                      <a:moveTo>
                        <a:pt x="173951" y="373084"/>
                      </a:moveTo>
                      <a:cubicBezTo>
                        <a:pt x="187377" y="325550"/>
                        <a:pt x="207334" y="294345"/>
                        <a:pt x="263215" y="259873"/>
                      </a:cubicBezTo>
                      <a:cubicBezTo>
                        <a:pt x="319071" y="262662"/>
                        <a:pt x="430293" y="179749"/>
                        <a:pt x="462818" y="168604"/>
                      </a:cubicBezTo>
                      <a:cubicBezTo>
                        <a:pt x="545418" y="211001"/>
                        <a:pt x="604204" y="296261"/>
                        <a:pt x="710617" y="295795"/>
                      </a:cubicBezTo>
                      <a:lnTo>
                        <a:pt x="832233" y="320389"/>
                      </a:lnTo>
                      <a:cubicBezTo>
                        <a:pt x="899458" y="372387"/>
                        <a:pt x="984926" y="397021"/>
                        <a:pt x="1061272" y="435337"/>
                      </a:cubicBezTo>
                      <a:cubicBezTo>
                        <a:pt x="1132644" y="356007"/>
                        <a:pt x="1079504" y="87399"/>
                        <a:pt x="1106274" y="33519"/>
                      </a:cubicBezTo>
                      <a:cubicBezTo>
                        <a:pt x="1131788" y="43927"/>
                        <a:pt x="1187635" y="48361"/>
                        <a:pt x="1220570" y="16997"/>
                      </a:cubicBezTo>
                      <a:cubicBezTo>
                        <a:pt x="1244836" y="-4435"/>
                        <a:pt x="1259173" y="-5488"/>
                        <a:pt x="1262295" y="13216"/>
                      </a:cubicBezTo>
                      <a:cubicBezTo>
                        <a:pt x="1261015" y="80082"/>
                        <a:pt x="1286721" y="361403"/>
                        <a:pt x="1283751" y="418802"/>
                      </a:cubicBezTo>
                      <a:lnTo>
                        <a:pt x="1220069" y="632164"/>
                      </a:lnTo>
                      <a:cubicBezTo>
                        <a:pt x="1202016" y="689143"/>
                        <a:pt x="978407" y="658690"/>
                        <a:pt x="849375" y="632998"/>
                      </a:cubicBezTo>
                      <a:cubicBezTo>
                        <a:pt x="851013" y="767249"/>
                        <a:pt x="779240" y="952692"/>
                        <a:pt x="820954" y="1035751"/>
                      </a:cubicBezTo>
                      <a:lnTo>
                        <a:pt x="890663" y="1298840"/>
                      </a:lnTo>
                      <a:lnTo>
                        <a:pt x="1086160" y="2454506"/>
                      </a:lnTo>
                      <a:cubicBezTo>
                        <a:pt x="1131265" y="2488676"/>
                        <a:pt x="1086160" y="2490043"/>
                        <a:pt x="1086160" y="2507811"/>
                      </a:cubicBezTo>
                      <a:lnTo>
                        <a:pt x="1307585" y="2565217"/>
                      </a:lnTo>
                      <a:cubicBezTo>
                        <a:pt x="1371420" y="2607378"/>
                        <a:pt x="1353245" y="2690542"/>
                        <a:pt x="1326869" y="2675296"/>
                      </a:cubicBezTo>
                      <a:cubicBezTo>
                        <a:pt x="1193605" y="2670512"/>
                        <a:pt x="1113293" y="2664888"/>
                        <a:pt x="1114863" y="2663627"/>
                      </a:cubicBezTo>
                      <a:cubicBezTo>
                        <a:pt x="1055611" y="2636397"/>
                        <a:pt x="982965" y="2608955"/>
                        <a:pt x="975448" y="2663628"/>
                      </a:cubicBezTo>
                      <a:cubicBezTo>
                        <a:pt x="955629" y="2660894"/>
                        <a:pt x="919409" y="2672512"/>
                        <a:pt x="881138" y="2655427"/>
                      </a:cubicBezTo>
                      <a:cubicBezTo>
                        <a:pt x="841019" y="2652115"/>
                        <a:pt x="870887" y="2581619"/>
                        <a:pt x="852435" y="2569318"/>
                      </a:cubicBezTo>
                      <a:cubicBezTo>
                        <a:pt x="780879" y="2578308"/>
                        <a:pt x="812114" y="2544033"/>
                        <a:pt x="811431" y="2520113"/>
                      </a:cubicBezTo>
                      <a:cubicBezTo>
                        <a:pt x="787714" y="2263941"/>
                        <a:pt x="624860" y="1522337"/>
                        <a:pt x="606408" y="1519603"/>
                      </a:cubicBezTo>
                      <a:lnTo>
                        <a:pt x="427184" y="2563509"/>
                      </a:lnTo>
                      <a:cubicBezTo>
                        <a:pt x="376612" y="2562142"/>
                        <a:pt x="407931" y="2561545"/>
                        <a:pt x="386062" y="2580680"/>
                      </a:cubicBezTo>
                      <a:cubicBezTo>
                        <a:pt x="391529" y="2604599"/>
                        <a:pt x="480662" y="2645175"/>
                        <a:pt x="507998" y="2667727"/>
                      </a:cubicBezTo>
                      <a:cubicBezTo>
                        <a:pt x="536565" y="2673333"/>
                        <a:pt x="562211" y="2672085"/>
                        <a:pt x="566995" y="2685753"/>
                      </a:cubicBezTo>
                      <a:cubicBezTo>
                        <a:pt x="571779" y="2718471"/>
                        <a:pt x="596073" y="2757770"/>
                        <a:pt x="536700" y="2749736"/>
                      </a:cubicBezTo>
                      <a:cubicBezTo>
                        <a:pt x="510665" y="2760752"/>
                        <a:pt x="389769" y="2757254"/>
                        <a:pt x="372684" y="2766138"/>
                      </a:cubicBezTo>
                      <a:cubicBezTo>
                        <a:pt x="281545" y="2694915"/>
                        <a:pt x="262675" y="2718300"/>
                        <a:pt x="255222" y="2742593"/>
                      </a:cubicBezTo>
                      <a:lnTo>
                        <a:pt x="143058" y="2725134"/>
                      </a:lnTo>
                      <a:cubicBezTo>
                        <a:pt x="136772" y="2700235"/>
                        <a:pt x="118579" y="2632472"/>
                        <a:pt x="152775" y="2593286"/>
                      </a:cubicBezTo>
                      <a:cubicBezTo>
                        <a:pt x="105798" y="2586663"/>
                        <a:pt x="120327" y="2575939"/>
                        <a:pt x="134857" y="2524213"/>
                      </a:cubicBezTo>
                      <a:cubicBezTo>
                        <a:pt x="169468" y="2230123"/>
                        <a:pt x="246943" y="1950321"/>
                        <a:pt x="238691" y="1641944"/>
                      </a:cubicBezTo>
                      <a:cubicBezTo>
                        <a:pt x="248754" y="1574766"/>
                        <a:pt x="266584" y="1442443"/>
                        <a:pt x="294774" y="1355586"/>
                      </a:cubicBezTo>
                      <a:cubicBezTo>
                        <a:pt x="246252" y="1361053"/>
                        <a:pt x="247620" y="1289295"/>
                        <a:pt x="257871" y="1187467"/>
                      </a:cubicBezTo>
                      <a:cubicBezTo>
                        <a:pt x="295459" y="1035068"/>
                        <a:pt x="313908" y="840979"/>
                        <a:pt x="302974" y="781523"/>
                      </a:cubicBezTo>
                      <a:cubicBezTo>
                        <a:pt x="246871" y="811550"/>
                        <a:pt x="234635" y="875833"/>
                        <a:pt x="208665" y="929139"/>
                      </a:cubicBezTo>
                      <a:cubicBezTo>
                        <a:pt x="201831" y="1000214"/>
                        <a:pt x="222487" y="1211827"/>
                        <a:pt x="204564" y="1187468"/>
                      </a:cubicBezTo>
                      <a:cubicBezTo>
                        <a:pt x="149738" y="1142608"/>
                        <a:pt x="34472" y="1168846"/>
                        <a:pt x="15020" y="1197133"/>
                      </a:cubicBezTo>
                      <a:cubicBezTo>
                        <a:pt x="-46303" y="925716"/>
                        <a:pt x="94848" y="651033"/>
                        <a:pt x="173951" y="373084"/>
                      </a:cubicBezTo>
                      <a:close/>
                    </a:path>
                  </a:pathLst>
                </a:cu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8" name="Rectangle 2"/>
                <p:cNvSpPr/>
                <p:nvPr/>
              </p:nvSpPr>
              <p:spPr>
                <a:xfrm flipH="1">
                  <a:off x="10014641" y="3251332"/>
                  <a:ext cx="455134" cy="844819"/>
                </a:xfrm>
                <a:custGeom>
                  <a:avLst/>
                  <a:gdLst>
                    <a:gd name="connsiteX0" fmla="*/ 0 w 685800"/>
                    <a:gd name="connsiteY0" fmla="*/ 0 h 609600"/>
                    <a:gd name="connsiteX1" fmla="*/ 685800 w 685800"/>
                    <a:gd name="connsiteY1" fmla="*/ 0 h 609600"/>
                    <a:gd name="connsiteX2" fmla="*/ 685800 w 685800"/>
                    <a:gd name="connsiteY2" fmla="*/ 609600 h 609600"/>
                    <a:gd name="connsiteX3" fmla="*/ 0 w 685800"/>
                    <a:gd name="connsiteY3" fmla="*/ 609600 h 609600"/>
                    <a:gd name="connsiteX4" fmla="*/ 0 w 685800"/>
                    <a:gd name="connsiteY4" fmla="*/ 0 h 609600"/>
                    <a:gd name="connsiteX0" fmla="*/ 0 w 685800"/>
                    <a:gd name="connsiteY0" fmla="*/ 2381 h 611981"/>
                    <a:gd name="connsiteX1" fmla="*/ 202406 w 685800"/>
                    <a:gd name="connsiteY1" fmla="*/ 0 h 611981"/>
                    <a:gd name="connsiteX2" fmla="*/ 685800 w 685800"/>
                    <a:gd name="connsiteY2" fmla="*/ 2381 h 611981"/>
                    <a:gd name="connsiteX3" fmla="*/ 685800 w 685800"/>
                    <a:gd name="connsiteY3" fmla="*/ 611981 h 611981"/>
                    <a:gd name="connsiteX4" fmla="*/ 0 w 685800"/>
                    <a:gd name="connsiteY4" fmla="*/ 611981 h 611981"/>
                    <a:gd name="connsiteX5" fmla="*/ 0 w 685800"/>
                    <a:gd name="connsiteY5" fmla="*/ 2381 h 611981"/>
                    <a:gd name="connsiteX0" fmla="*/ 0 w 685800"/>
                    <a:gd name="connsiteY0" fmla="*/ 0 h 609600"/>
                    <a:gd name="connsiteX1" fmla="*/ 226218 w 685800"/>
                    <a:gd name="connsiteY1" fmla="*/ 57150 h 609600"/>
                    <a:gd name="connsiteX2" fmla="*/ 685800 w 685800"/>
                    <a:gd name="connsiteY2" fmla="*/ 0 h 609600"/>
                    <a:gd name="connsiteX3" fmla="*/ 685800 w 685800"/>
                    <a:gd name="connsiteY3" fmla="*/ 609600 h 609600"/>
                    <a:gd name="connsiteX4" fmla="*/ 0 w 685800"/>
                    <a:gd name="connsiteY4" fmla="*/ 609600 h 609600"/>
                    <a:gd name="connsiteX5" fmla="*/ 0 w 685800"/>
                    <a:gd name="connsiteY5" fmla="*/ 0 h 609600"/>
                    <a:gd name="connsiteX0" fmla="*/ 0 w 685800"/>
                    <a:gd name="connsiteY0" fmla="*/ 0 h 609600"/>
                    <a:gd name="connsiteX1" fmla="*/ 119063 w 685800"/>
                    <a:gd name="connsiteY1" fmla="*/ 28575 h 609600"/>
                    <a:gd name="connsiteX2" fmla="*/ 226218 w 685800"/>
                    <a:gd name="connsiteY2" fmla="*/ 57150 h 609600"/>
                    <a:gd name="connsiteX3" fmla="*/ 685800 w 685800"/>
                    <a:gd name="connsiteY3" fmla="*/ 0 h 609600"/>
                    <a:gd name="connsiteX4" fmla="*/ 685800 w 685800"/>
                    <a:gd name="connsiteY4" fmla="*/ 609600 h 609600"/>
                    <a:gd name="connsiteX5" fmla="*/ 0 w 685800"/>
                    <a:gd name="connsiteY5" fmla="*/ 609600 h 609600"/>
                    <a:gd name="connsiteX6" fmla="*/ 0 w 685800"/>
                    <a:gd name="connsiteY6" fmla="*/ 0 h 609600"/>
                    <a:gd name="connsiteX0" fmla="*/ 0 w 685800"/>
                    <a:gd name="connsiteY0" fmla="*/ 0 h 609600"/>
                    <a:gd name="connsiteX1" fmla="*/ 173832 w 685800"/>
                    <a:gd name="connsiteY1" fmla="*/ 76200 h 609600"/>
                    <a:gd name="connsiteX2" fmla="*/ 226218 w 685800"/>
                    <a:gd name="connsiteY2" fmla="*/ 57150 h 609600"/>
                    <a:gd name="connsiteX3" fmla="*/ 685800 w 685800"/>
                    <a:gd name="connsiteY3" fmla="*/ 0 h 609600"/>
                    <a:gd name="connsiteX4" fmla="*/ 685800 w 685800"/>
                    <a:gd name="connsiteY4" fmla="*/ 609600 h 609600"/>
                    <a:gd name="connsiteX5" fmla="*/ 0 w 685800"/>
                    <a:gd name="connsiteY5" fmla="*/ 609600 h 609600"/>
                    <a:gd name="connsiteX6" fmla="*/ 0 w 685800"/>
                    <a:gd name="connsiteY6" fmla="*/ 0 h 609600"/>
                    <a:gd name="connsiteX0" fmla="*/ 0 w 685800"/>
                    <a:gd name="connsiteY0" fmla="*/ 0 h 609600"/>
                    <a:gd name="connsiteX1" fmla="*/ 173832 w 685800"/>
                    <a:gd name="connsiteY1" fmla="*/ 76200 h 609600"/>
                    <a:gd name="connsiteX2" fmla="*/ 226218 w 685800"/>
                    <a:gd name="connsiteY2" fmla="*/ 57150 h 609600"/>
                    <a:gd name="connsiteX3" fmla="*/ 476250 w 685800"/>
                    <a:gd name="connsiteY3" fmla="*/ 114300 h 609600"/>
                    <a:gd name="connsiteX4" fmla="*/ 685800 w 685800"/>
                    <a:gd name="connsiteY4" fmla="*/ 609600 h 609600"/>
                    <a:gd name="connsiteX5" fmla="*/ 0 w 685800"/>
                    <a:gd name="connsiteY5" fmla="*/ 609600 h 609600"/>
                    <a:gd name="connsiteX6" fmla="*/ 0 w 685800"/>
                    <a:gd name="connsiteY6" fmla="*/ 0 h 609600"/>
                    <a:gd name="connsiteX0" fmla="*/ 0 w 685800"/>
                    <a:gd name="connsiteY0" fmla="*/ 0 h 609600"/>
                    <a:gd name="connsiteX1" fmla="*/ 173832 w 685800"/>
                    <a:gd name="connsiteY1" fmla="*/ 76200 h 609600"/>
                    <a:gd name="connsiteX2" fmla="*/ 226218 w 685800"/>
                    <a:gd name="connsiteY2" fmla="*/ 57150 h 609600"/>
                    <a:gd name="connsiteX3" fmla="*/ 476250 w 685800"/>
                    <a:gd name="connsiteY3" fmla="*/ 114300 h 609600"/>
                    <a:gd name="connsiteX4" fmla="*/ 685800 w 685800"/>
                    <a:gd name="connsiteY4" fmla="*/ 609600 h 609600"/>
                    <a:gd name="connsiteX5" fmla="*/ 0 w 685800"/>
                    <a:gd name="connsiteY5" fmla="*/ 609600 h 609600"/>
                    <a:gd name="connsiteX6" fmla="*/ 0 w 685800"/>
                    <a:gd name="connsiteY6" fmla="*/ 0 h 609600"/>
                    <a:gd name="connsiteX0" fmla="*/ 0 w 685800"/>
                    <a:gd name="connsiteY0" fmla="*/ 0 h 609600"/>
                    <a:gd name="connsiteX1" fmla="*/ 173832 w 685800"/>
                    <a:gd name="connsiteY1" fmla="*/ 76200 h 609600"/>
                    <a:gd name="connsiteX2" fmla="*/ 226218 w 685800"/>
                    <a:gd name="connsiteY2" fmla="*/ 57150 h 609600"/>
                    <a:gd name="connsiteX3" fmla="*/ 476250 w 685800"/>
                    <a:gd name="connsiteY3" fmla="*/ 114300 h 609600"/>
                    <a:gd name="connsiteX4" fmla="*/ 685800 w 685800"/>
                    <a:gd name="connsiteY4" fmla="*/ 609600 h 609600"/>
                    <a:gd name="connsiteX5" fmla="*/ 0 w 685800"/>
                    <a:gd name="connsiteY5" fmla="*/ 609600 h 609600"/>
                    <a:gd name="connsiteX6" fmla="*/ 0 w 685800"/>
                    <a:gd name="connsiteY6" fmla="*/ 0 h 609600"/>
                    <a:gd name="connsiteX0" fmla="*/ 0 w 685800"/>
                    <a:gd name="connsiteY0" fmla="*/ 0 h 609600"/>
                    <a:gd name="connsiteX1" fmla="*/ 173832 w 685800"/>
                    <a:gd name="connsiteY1" fmla="*/ 76200 h 609600"/>
                    <a:gd name="connsiteX2" fmla="*/ 226218 w 685800"/>
                    <a:gd name="connsiteY2" fmla="*/ 57150 h 609600"/>
                    <a:gd name="connsiteX3" fmla="*/ 476250 w 685800"/>
                    <a:gd name="connsiteY3" fmla="*/ 114300 h 609600"/>
                    <a:gd name="connsiteX4" fmla="*/ 685800 w 685800"/>
                    <a:gd name="connsiteY4" fmla="*/ 609600 h 609600"/>
                    <a:gd name="connsiteX5" fmla="*/ 0 w 685800"/>
                    <a:gd name="connsiteY5" fmla="*/ 609600 h 609600"/>
                    <a:gd name="connsiteX6" fmla="*/ 0 w 685800"/>
                    <a:gd name="connsiteY6" fmla="*/ 0 h 609600"/>
                    <a:gd name="connsiteX0" fmla="*/ 0 w 685800"/>
                    <a:gd name="connsiteY0" fmla="*/ 0 h 609600"/>
                    <a:gd name="connsiteX1" fmla="*/ 173832 w 685800"/>
                    <a:gd name="connsiteY1" fmla="*/ 76200 h 609600"/>
                    <a:gd name="connsiteX2" fmla="*/ 226218 w 685800"/>
                    <a:gd name="connsiteY2" fmla="*/ 57150 h 609600"/>
                    <a:gd name="connsiteX3" fmla="*/ 481013 w 685800"/>
                    <a:gd name="connsiteY3" fmla="*/ 128587 h 609600"/>
                    <a:gd name="connsiteX4" fmla="*/ 685800 w 685800"/>
                    <a:gd name="connsiteY4" fmla="*/ 609600 h 609600"/>
                    <a:gd name="connsiteX5" fmla="*/ 0 w 685800"/>
                    <a:gd name="connsiteY5" fmla="*/ 609600 h 609600"/>
                    <a:gd name="connsiteX6" fmla="*/ 0 w 685800"/>
                    <a:gd name="connsiteY6" fmla="*/ 0 h 609600"/>
                    <a:gd name="connsiteX0" fmla="*/ 0 w 685800"/>
                    <a:gd name="connsiteY0" fmla="*/ 0 h 609600"/>
                    <a:gd name="connsiteX1" fmla="*/ 173832 w 685800"/>
                    <a:gd name="connsiteY1" fmla="*/ 76200 h 609600"/>
                    <a:gd name="connsiteX2" fmla="*/ 226218 w 685800"/>
                    <a:gd name="connsiteY2" fmla="*/ 57150 h 609600"/>
                    <a:gd name="connsiteX3" fmla="*/ 481013 w 685800"/>
                    <a:gd name="connsiteY3" fmla="*/ 128587 h 609600"/>
                    <a:gd name="connsiteX4" fmla="*/ 509588 w 685800"/>
                    <a:gd name="connsiteY4" fmla="*/ 195263 h 609600"/>
                    <a:gd name="connsiteX5" fmla="*/ 685800 w 685800"/>
                    <a:gd name="connsiteY5" fmla="*/ 609600 h 609600"/>
                    <a:gd name="connsiteX6" fmla="*/ 0 w 685800"/>
                    <a:gd name="connsiteY6" fmla="*/ 609600 h 609600"/>
                    <a:gd name="connsiteX7" fmla="*/ 0 w 685800"/>
                    <a:gd name="connsiteY7" fmla="*/ 0 h 609600"/>
                    <a:gd name="connsiteX0" fmla="*/ 0 w 685800"/>
                    <a:gd name="connsiteY0" fmla="*/ 0 h 609600"/>
                    <a:gd name="connsiteX1" fmla="*/ 173832 w 685800"/>
                    <a:gd name="connsiteY1" fmla="*/ 76200 h 609600"/>
                    <a:gd name="connsiteX2" fmla="*/ 226218 w 685800"/>
                    <a:gd name="connsiteY2" fmla="*/ 57150 h 609600"/>
                    <a:gd name="connsiteX3" fmla="*/ 481013 w 685800"/>
                    <a:gd name="connsiteY3" fmla="*/ 128587 h 609600"/>
                    <a:gd name="connsiteX4" fmla="*/ 514351 w 685800"/>
                    <a:gd name="connsiteY4" fmla="*/ 169069 h 609600"/>
                    <a:gd name="connsiteX5" fmla="*/ 685800 w 685800"/>
                    <a:gd name="connsiteY5" fmla="*/ 609600 h 609600"/>
                    <a:gd name="connsiteX6" fmla="*/ 0 w 685800"/>
                    <a:gd name="connsiteY6" fmla="*/ 609600 h 609600"/>
                    <a:gd name="connsiteX7" fmla="*/ 0 w 685800"/>
                    <a:gd name="connsiteY7" fmla="*/ 0 h 609600"/>
                    <a:gd name="connsiteX0" fmla="*/ 0 w 685800"/>
                    <a:gd name="connsiteY0" fmla="*/ 0 h 609600"/>
                    <a:gd name="connsiteX1" fmla="*/ 173832 w 685800"/>
                    <a:gd name="connsiteY1" fmla="*/ 76200 h 609600"/>
                    <a:gd name="connsiteX2" fmla="*/ 226218 w 685800"/>
                    <a:gd name="connsiteY2" fmla="*/ 57150 h 609600"/>
                    <a:gd name="connsiteX3" fmla="*/ 481013 w 685800"/>
                    <a:gd name="connsiteY3" fmla="*/ 128587 h 609600"/>
                    <a:gd name="connsiteX4" fmla="*/ 514351 w 685800"/>
                    <a:gd name="connsiteY4" fmla="*/ 169069 h 609600"/>
                    <a:gd name="connsiteX5" fmla="*/ 685800 w 685800"/>
                    <a:gd name="connsiteY5" fmla="*/ 609600 h 609600"/>
                    <a:gd name="connsiteX6" fmla="*/ 0 w 685800"/>
                    <a:gd name="connsiteY6" fmla="*/ 609600 h 609600"/>
                    <a:gd name="connsiteX7" fmla="*/ 0 w 685800"/>
                    <a:gd name="connsiteY7" fmla="*/ 0 h 609600"/>
                    <a:gd name="connsiteX0" fmla="*/ 0 w 685800"/>
                    <a:gd name="connsiteY0" fmla="*/ 0 h 609600"/>
                    <a:gd name="connsiteX1" fmla="*/ 173832 w 685800"/>
                    <a:gd name="connsiteY1" fmla="*/ 76200 h 609600"/>
                    <a:gd name="connsiteX2" fmla="*/ 226218 w 685800"/>
                    <a:gd name="connsiteY2" fmla="*/ 57150 h 609600"/>
                    <a:gd name="connsiteX3" fmla="*/ 481013 w 685800"/>
                    <a:gd name="connsiteY3" fmla="*/ 128587 h 609600"/>
                    <a:gd name="connsiteX4" fmla="*/ 514351 w 685800"/>
                    <a:gd name="connsiteY4" fmla="*/ 169069 h 609600"/>
                    <a:gd name="connsiteX5" fmla="*/ 533400 w 685800"/>
                    <a:gd name="connsiteY5" fmla="*/ 214313 h 609600"/>
                    <a:gd name="connsiteX6" fmla="*/ 685800 w 685800"/>
                    <a:gd name="connsiteY6" fmla="*/ 609600 h 609600"/>
                    <a:gd name="connsiteX7" fmla="*/ 0 w 685800"/>
                    <a:gd name="connsiteY7" fmla="*/ 609600 h 609600"/>
                    <a:gd name="connsiteX8" fmla="*/ 0 w 685800"/>
                    <a:gd name="connsiteY8" fmla="*/ 0 h 609600"/>
                    <a:gd name="connsiteX0" fmla="*/ 85725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85725 w 685800"/>
                    <a:gd name="connsiteY8" fmla="*/ 321984 h 560109"/>
                    <a:gd name="connsiteX0" fmla="*/ 85725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85725 w 685800"/>
                    <a:gd name="connsiteY8" fmla="*/ 321984 h 560109"/>
                    <a:gd name="connsiteX0" fmla="*/ 85725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85725 w 685800"/>
                    <a:gd name="connsiteY8"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97631 w 685800"/>
                    <a:gd name="connsiteY8"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97631 w 685800"/>
                    <a:gd name="connsiteY8"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45244 w 685800"/>
                    <a:gd name="connsiteY8" fmla="*/ 450572 h 560109"/>
                    <a:gd name="connsiteX9" fmla="*/ 97631 w 685800"/>
                    <a:gd name="connsiteY9"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140494 w 685800"/>
                    <a:gd name="connsiteY8" fmla="*/ 379135 h 560109"/>
                    <a:gd name="connsiteX9" fmla="*/ 97631 w 685800"/>
                    <a:gd name="connsiteY9"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140494 w 685800"/>
                    <a:gd name="connsiteY8" fmla="*/ 379135 h 560109"/>
                    <a:gd name="connsiteX9" fmla="*/ 97631 w 685800"/>
                    <a:gd name="connsiteY9"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685800 w 685800"/>
                    <a:gd name="connsiteY6" fmla="*/ 560109 h 560109"/>
                    <a:gd name="connsiteX7" fmla="*/ 0 w 685800"/>
                    <a:gd name="connsiteY7" fmla="*/ 560109 h 560109"/>
                    <a:gd name="connsiteX8" fmla="*/ 140494 w 685800"/>
                    <a:gd name="connsiteY8" fmla="*/ 379135 h 560109"/>
                    <a:gd name="connsiteX9" fmla="*/ 97631 w 685800"/>
                    <a:gd name="connsiteY9"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50069 w 685800"/>
                    <a:gd name="connsiteY6" fmla="*/ 212447 h 560109"/>
                    <a:gd name="connsiteX7" fmla="*/ 685800 w 685800"/>
                    <a:gd name="connsiteY7" fmla="*/ 560109 h 560109"/>
                    <a:gd name="connsiteX8" fmla="*/ 0 w 685800"/>
                    <a:gd name="connsiteY8" fmla="*/ 560109 h 560109"/>
                    <a:gd name="connsiteX9" fmla="*/ 140494 w 685800"/>
                    <a:gd name="connsiteY9" fmla="*/ 379135 h 560109"/>
                    <a:gd name="connsiteX10" fmla="*/ 97631 w 685800"/>
                    <a:gd name="connsiteY10"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685800 w 685800"/>
                    <a:gd name="connsiteY7" fmla="*/ 560109 h 560109"/>
                    <a:gd name="connsiteX8" fmla="*/ 0 w 685800"/>
                    <a:gd name="connsiteY8" fmla="*/ 560109 h 560109"/>
                    <a:gd name="connsiteX9" fmla="*/ 140494 w 685800"/>
                    <a:gd name="connsiteY9" fmla="*/ 379135 h 560109"/>
                    <a:gd name="connsiteX10" fmla="*/ 97631 w 685800"/>
                    <a:gd name="connsiteY10"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535781 w 685800"/>
                    <a:gd name="connsiteY7" fmla="*/ 276740 h 560109"/>
                    <a:gd name="connsiteX8" fmla="*/ 685800 w 685800"/>
                    <a:gd name="connsiteY8" fmla="*/ 560109 h 560109"/>
                    <a:gd name="connsiteX9" fmla="*/ 0 w 685800"/>
                    <a:gd name="connsiteY9" fmla="*/ 560109 h 560109"/>
                    <a:gd name="connsiteX10" fmla="*/ 140494 w 685800"/>
                    <a:gd name="connsiteY10" fmla="*/ 379135 h 560109"/>
                    <a:gd name="connsiteX11" fmla="*/ 97631 w 685800"/>
                    <a:gd name="connsiteY11"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685800 w 685800"/>
                    <a:gd name="connsiteY8" fmla="*/ 560109 h 560109"/>
                    <a:gd name="connsiteX9" fmla="*/ 0 w 685800"/>
                    <a:gd name="connsiteY9" fmla="*/ 560109 h 560109"/>
                    <a:gd name="connsiteX10" fmla="*/ 140494 w 685800"/>
                    <a:gd name="connsiteY10" fmla="*/ 379135 h 560109"/>
                    <a:gd name="connsiteX11" fmla="*/ 97631 w 685800"/>
                    <a:gd name="connsiteY11"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685800 w 685800"/>
                    <a:gd name="connsiteY8" fmla="*/ 560109 h 560109"/>
                    <a:gd name="connsiteX9" fmla="*/ 0 w 685800"/>
                    <a:gd name="connsiteY9" fmla="*/ 560109 h 560109"/>
                    <a:gd name="connsiteX10" fmla="*/ 140494 w 685800"/>
                    <a:gd name="connsiteY10" fmla="*/ 379135 h 560109"/>
                    <a:gd name="connsiteX11" fmla="*/ 97631 w 685800"/>
                    <a:gd name="connsiteY11"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685800 w 685800"/>
                    <a:gd name="connsiteY8" fmla="*/ 560109 h 560109"/>
                    <a:gd name="connsiteX9" fmla="*/ 0 w 685800"/>
                    <a:gd name="connsiteY9" fmla="*/ 560109 h 560109"/>
                    <a:gd name="connsiteX10" fmla="*/ 140494 w 685800"/>
                    <a:gd name="connsiteY10" fmla="*/ 379135 h 560109"/>
                    <a:gd name="connsiteX11" fmla="*/ 97631 w 685800"/>
                    <a:gd name="connsiteY11"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685800 w 685800"/>
                    <a:gd name="connsiteY8" fmla="*/ 560109 h 560109"/>
                    <a:gd name="connsiteX9" fmla="*/ 0 w 685800"/>
                    <a:gd name="connsiteY9" fmla="*/ 560109 h 560109"/>
                    <a:gd name="connsiteX10" fmla="*/ 140494 w 685800"/>
                    <a:gd name="connsiteY10" fmla="*/ 379135 h 560109"/>
                    <a:gd name="connsiteX11" fmla="*/ 97631 w 685800"/>
                    <a:gd name="connsiteY11"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685800 w 685800"/>
                    <a:gd name="connsiteY8" fmla="*/ 560109 h 560109"/>
                    <a:gd name="connsiteX9" fmla="*/ 0 w 685800"/>
                    <a:gd name="connsiteY9" fmla="*/ 560109 h 560109"/>
                    <a:gd name="connsiteX10" fmla="*/ 140494 w 685800"/>
                    <a:gd name="connsiteY10" fmla="*/ 379135 h 560109"/>
                    <a:gd name="connsiteX11" fmla="*/ 97631 w 685800"/>
                    <a:gd name="connsiteY11"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685800 w 685800"/>
                    <a:gd name="connsiteY8" fmla="*/ 560109 h 560109"/>
                    <a:gd name="connsiteX9" fmla="*/ 0 w 685800"/>
                    <a:gd name="connsiteY9" fmla="*/ 560109 h 560109"/>
                    <a:gd name="connsiteX10" fmla="*/ 140494 w 685800"/>
                    <a:gd name="connsiteY10" fmla="*/ 379135 h 560109"/>
                    <a:gd name="connsiteX11" fmla="*/ 97631 w 685800"/>
                    <a:gd name="connsiteY11"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514350 w 685800"/>
                    <a:gd name="connsiteY8" fmla="*/ 321984 h 560109"/>
                    <a:gd name="connsiteX9" fmla="*/ 685800 w 685800"/>
                    <a:gd name="connsiteY9" fmla="*/ 560109 h 560109"/>
                    <a:gd name="connsiteX10" fmla="*/ 0 w 685800"/>
                    <a:gd name="connsiteY10" fmla="*/ 560109 h 560109"/>
                    <a:gd name="connsiteX11" fmla="*/ 140494 w 685800"/>
                    <a:gd name="connsiteY11" fmla="*/ 379135 h 560109"/>
                    <a:gd name="connsiteX12" fmla="*/ 97631 w 685800"/>
                    <a:gd name="connsiteY12"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685800 w 685800"/>
                    <a:gd name="connsiteY9" fmla="*/ 560109 h 560109"/>
                    <a:gd name="connsiteX10" fmla="*/ 0 w 685800"/>
                    <a:gd name="connsiteY10" fmla="*/ 560109 h 560109"/>
                    <a:gd name="connsiteX11" fmla="*/ 140494 w 685800"/>
                    <a:gd name="connsiteY11" fmla="*/ 379135 h 560109"/>
                    <a:gd name="connsiteX12" fmla="*/ 97631 w 685800"/>
                    <a:gd name="connsiteY12"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21494 w 685800"/>
                    <a:gd name="connsiteY9" fmla="*/ 367228 h 560109"/>
                    <a:gd name="connsiteX10" fmla="*/ 685800 w 685800"/>
                    <a:gd name="connsiteY10" fmla="*/ 560109 h 560109"/>
                    <a:gd name="connsiteX11" fmla="*/ 0 w 685800"/>
                    <a:gd name="connsiteY11" fmla="*/ 560109 h 560109"/>
                    <a:gd name="connsiteX12" fmla="*/ 140494 w 685800"/>
                    <a:gd name="connsiteY12" fmla="*/ 379135 h 560109"/>
                    <a:gd name="connsiteX13" fmla="*/ 97631 w 685800"/>
                    <a:gd name="connsiteY13"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685800 w 685800"/>
                    <a:gd name="connsiteY10" fmla="*/ 560109 h 560109"/>
                    <a:gd name="connsiteX11" fmla="*/ 0 w 685800"/>
                    <a:gd name="connsiteY11" fmla="*/ 560109 h 560109"/>
                    <a:gd name="connsiteX12" fmla="*/ 140494 w 685800"/>
                    <a:gd name="connsiteY12" fmla="*/ 379135 h 560109"/>
                    <a:gd name="connsiteX13" fmla="*/ 97631 w 685800"/>
                    <a:gd name="connsiteY13"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535781 w 685800"/>
                    <a:gd name="connsiteY10" fmla="*/ 402947 h 560109"/>
                    <a:gd name="connsiteX11" fmla="*/ 685800 w 685800"/>
                    <a:gd name="connsiteY11" fmla="*/ 560109 h 560109"/>
                    <a:gd name="connsiteX12" fmla="*/ 0 w 685800"/>
                    <a:gd name="connsiteY12" fmla="*/ 560109 h 560109"/>
                    <a:gd name="connsiteX13" fmla="*/ 140494 w 685800"/>
                    <a:gd name="connsiteY13" fmla="*/ 379135 h 560109"/>
                    <a:gd name="connsiteX14" fmla="*/ 97631 w 685800"/>
                    <a:gd name="connsiteY14"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685800 w 685800"/>
                    <a:gd name="connsiteY11" fmla="*/ 560109 h 560109"/>
                    <a:gd name="connsiteX12" fmla="*/ 0 w 685800"/>
                    <a:gd name="connsiteY12" fmla="*/ 560109 h 560109"/>
                    <a:gd name="connsiteX13" fmla="*/ 140494 w 685800"/>
                    <a:gd name="connsiteY13" fmla="*/ 379135 h 560109"/>
                    <a:gd name="connsiteX14" fmla="*/ 97631 w 685800"/>
                    <a:gd name="connsiteY14"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685800 w 685800"/>
                    <a:gd name="connsiteY11" fmla="*/ 560109 h 560109"/>
                    <a:gd name="connsiteX12" fmla="*/ 0 w 685800"/>
                    <a:gd name="connsiteY12" fmla="*/ 560109 h 560109"/>
                    <a:gd name="connsiteX13" fmla="*/ 140494 w 685800"/>
                    <a:gd name="connsiteY13" fmla="*/ 379135 h 560109"/>
                    <a:gd name="connsiteX14" fmla="*/ 97631 w 685800"/>
                    <a:gd name="connsiteY14"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685800 w 685800"/>
                    <a:gd name="connsiteY11" fmla="*/ 560109 h 560109"/>
                    <a:gd name="connsiteX12" fmla="*/ 0 w 685800"/>
                    <a:gd name="connsiteY12" fmla="*/ 560109 h 560109"/>
                    <a:gd name="connsiteX13" fmla="*/ 140494 w 685800"/>
                    <a:gd name="connsiteY13" fmla="*/ 379135 h 560109"/>
                    <a:gd name="connsiteX14" fmla="*/ 97631 w 685800"/>
                    <a:gd name="connsiteY14"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528638 w 685800"/>
                    <a:gd name="connsiteY11" fmla="*/ 433903 h 560109"/>
                    <a:gd name="connsiteX12" fmla="*/ 685800 w 685800"/>
                    <a:gd name="connsiteY12" fmla="*/ 560109 h 560109"/>
                    <a:gd name="connsiteX13" fmla="*/ 0 w 685800"/>
                    <a:gd name="connsiteY13" fmla="*/ 560109 h 560109"/>
                    <a:gd name="connsiteX14" fmla="*/ 140494 w 685800"/>
                    <a:gd name="connsiteY14" fmla="*/ 379135 h 560109"/>
                    <a:gd name="connsiteX15" fmla="*/ 97631 w 685800"/>
                    <a:gd name="connsiteY15"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528638 w 685800"/>
                    <a:gd name="connsiteY11" fmla="*/ 433903 h 560109"/>
                    <a:gd name="connsiteX12" fmla="*/ 685800 w 685800"/>
                    <a:gd name="connsiteY12" fmla="*/ 560109 h 560109"/>
                    <a:gd name="connsiteX13" fmla="*/ 0 w 685800"/>
                    <a:gd name="connsiteY13" fmla="*/ 560109 h 560109"/>
                    <a:gd name="connsiteX14" fmla="*/ 140494 w 685800"/>
                    <a:gd name="connsiteY14" fmla="*/ 379135 h 560109"/>
                    <a:gd name="connsiteX15" fmla="*/ 97631 w 685800"/>
                    <a:gd name="connsiteY15"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528638 w 685800"/>
                    <a:gd name="connsiteY11" fmla="*/ 433903 h 560109"/>
                    <a:gd name="connsiteX12" fmla="*/ 685800 w 685800"/>
                    <a:gd name="connsiteY12" fmla="*/ 560109 h 560109"/>
                    <a:gd name="connsiteX13" fmla="*/ 0 w 685800"/>
                    <a:gd name="connsiteY13" fmla="*/ 560109 h 560109"/>
                    <a:gd name="connsiteX14" fmla="*/ 140494 w 685800"/>
                    <a:gd name="connsiteY14" fmla="*/ 379135 h 560109"/>
                    <a:gd name="connsiteX15" fmla="*/ 97631 w 685800"/>
                    <a:gd name="connsiteY15"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685800 w 685800"/>
                    <a:gd name="connsiteY12" fmla="*/ 560109 h 560109"/>
                    <a:gd name="connsiteX13" fmla="*/ 0 w 685800"/>
                    <a:gd name="connsiteY13" fmla="*/ 560109 h 560109"/>
                    <a:gd name="connsiteX14" fmla="*/ 140494 w 685800"/>
                    <a:gd name="connsiteY14" fmla="*/ 379135 h 560109"/>
                    <a:gd name="connsiteX15" fmla="*/ 97631 w 685800"/>
                    <a:gd name="connsiteY15"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685800 w 685800"/>
                    <a:gd name="connsiteY12" fmla="*/ 560109 h 560109"/>
                    <a:gd name="connsiteX13" fmla="*/ 0 w 685800"/>
                    <a:gd name="connsiteY13" fmla="*/ 560109 h 560109"/>
                    <a:gd name="connsiteX14" fmla="*/ 140494 w 685800"/>
                    <a:gd name="connsiteY14" fmla="*/ 379135 h 560109"/>
                    <a:gd name="connsiteX15" fmla="*/ 97631 w 685800"/>
                    <a:gd name="connsiteY15"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97681 w 685800"/>
                    <a:gd name="connsiteY12" fmla="*/ 448190 h 560109"/>
                    <a:gd name="connsiteX13" fmla="*/ 685800 w 685800"/>
                    <a:gd name="connsiteY13" fmla="*/ 560109 h 560109"/>
                    <a:gd name="connsiteX14" fmla="*/ 0 w 685800"/>
                    <a:gd name="connsiteY14" fmla="*/ 560109 h 560109"/>
                    <a:gd name="connsiteX15" fmla="*/ 140494 w 685800"/>
                    <a:gd name="connsiteY15" fmla="*/ 379135 h 560109"/>
                    <a:gd name="connsiteX16" fmla="*/ 97631 w 685800"/>
                    <a:gd name="connsiteY16"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35768 w 685800"/>
                    <a:gd name="connsiteY12" fmla="*/ 443427 h 560109"/>
                    <a:gd name="connsiteX13" fmla="*/ 685800 w 685800"/>
                    <a:gd name="connsiteY13" fmla="*/ 560109 h 560109"/>
                    <a:gd name="connsiteX14" fmla="*/ 0 w 685800"/>
                    <a:gd name="connsiteY14" fmla="*/ 560109 h 560109"/>
                    <a:gd name="connsiteX15" fmla="*/ 140494 w 685800"/>
                    <a:gd name="connsiteY15" fmla="*/ 379135 h 560109"/>
                    <a:gd name="connsiteX16" fmla="*/ 97631 w 685800"/>
                    <a:gd name="connsiteY16"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35768 w 685800"/>
                    <a:gd name="connsiteY12" fmla="*/ 443427 h 560109"/>
                    <a:gd name="connsiteX13" fmla="*/ 685800 w 685800"/>
                    <a:gd name="connsiteY13" fmla="*/ 560109 h 560109"/>
                    <a:gd name="connsiteX14" fmla="*/ 0 w 685800"/>
                    <a:gd name="connsiteY14" fmla="*/ 560109 h 560109"/>
                    <a:gd name="connsiteX15" fmla="*/ 140494 w 685800"/>
                    <a:gd name="connsiteY15" fmla="*/ 379135 h 560109"/>
                    <a:gd name="connsiteX16" fmla="*/ 97631 w 685800"/>
                    <a:gd name="connsiteY16"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35768 w 685800"/>
                    <a:gd name="connsiteY12" fmla="*/ 443427 h 560109"/>
                    <a:gd name="connsiteX13" fmla="*/ 685800 w 685800"/>
                    <a:gd name="connsiteY13" fmla="*/ 560109 h 560109"/>
                    <a:gd name="connsiteX14" fmla="*/ 0 w 685800"/>
                    <a:gd name="connsiteY14" fmla="*/ 560109 h 560109"/>
                    <a:gd name="connsiteX15" fmla="*/ 140494 w 685800"/>
                    <a:gd name="connsiteY15" fmla="*/ 379135 h 560109"/>
                    <a:gd name="connsiteX16" fmla="*/ 97631 w 685800"/>
                    <a:gd name="connsiteY16"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35768 w 685800"/>
                    <a:gd name="connsiteY12" fmla="*/ 443427 h 560109"/>
                    <a:gd name="connsiteX13" fmla="*/ 481013 w 685800"/>
                    <a:gd name="connsiteY13" fmla="*/ 467240 h 560109"/>
                    <a:gd name="connsiteX14" fmla="*/ 685800 w 685800"/>
                    <a:gd name="connsiteY14" fmla="*/ 560109 h 560109"/>
                    <a:gd name="connsiteX15" fmla="*/ 0 w 685800"/>
                    <a:gd name="connsiteY15" fmla="*/ 560109 h 560109"/>
                    <a:gd name="connsiteX16" fmla="*/ 140494 w 685800"/>
                    <a:gd name="connsiteY16" fmla="*/ 379135 h 560109"/>
                    <a:gd name="connsiteX17" fmla="*/ 97631 w 685800"/>
                    <a:gd name="connsiteY17"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35768 w 685800"/>
                    <a:gd name="connsiteY12" fmla="*/ 443427 h 560109"/>
                    <a:gd name="connsiteX13" fmla="*/ 419101 w 685800"/>
                    <a:gd name="connsiteY13" fmla="*/ 491053 h 560109"/>
                    <a:gd name="connsiteX14" fmla="*/ 685800 w 685800"/>
                    <a:gd name="connsiteY14" fmla="*/ 560109 h 560109"/>
                    <a:gd name="connsiteX15" fmla="*/ 0 w 685800"/>
                    <a:gd name="connsiteY15" fmla="*/ 560109 h 560109"/>
                    <a:gd name="connsiteX16" fmla="*/ 140494 w 685800"/>
                    <a:gd name="connsiteY16" fmla="*/ 379135 h 560109"/>
                    <a:gd name="connsiteX17" fmla="*/ 97631 w 685800"/>
                    <a:gd name="connsiteY17"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35768 w 685800"/>
                    <a:gd name="connsiteY12" fmla="*/ 443427 h 560109"/>
                    <a:gd name="connsiteX13" fmla="*/ 419101 w 685800"/>
                    <a:gd name="connsiteY13" fmla="*/ 491053 h 560109"/>
                    <a:gd name="connsiteX14" fmla="*/ 685800 w 685800"/>
                    <a:gd name="connsiteY14" fmla="*/ 560109 h 560109"/>
                    <a:gd name="connsiteX15" fmla="*/ 0 w 685800"/>
                    <a:gd name="connsiteY15" fmla="*/ 560109 h 560109"/>
                    <a:gd name="connsiteX16" fmla="*/ 140494 w 685800"/>
                    <a:gd name="connsiteY16" fmla="*/ 379135 h 560109"/>
                    <a:gd name="connsiteX17" fmla="*/ 97631 w 685800"/>
                    <a:gd name="connsiteY17"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35768 w 685800"/>
                    <a:gd name="connsiteY12" fmla="*/ 443427 h 560109"/>
                    <a:gd name="connsiteX13" fmla="*/ 419101 w 685800"/>
                    <a:gd name="connsiteY13" fmla="*/ 491053 h 560109"/>
                    <a:gd name="connsiteX14" fmla="*/ 685800 w 685800"/>
                    <a:gd name="connsiteY14" fmla="*/ 560109 h 560109"/>
                    <a:gd name="connsiteX15" fmla="*/ 0 w 685800"/>
                    <a:gd name="connsiteY15" fmla="*/ 560109 h 560109"/>
                    <a:gd name="connsiteX16" fmla="*/ 140494 w 685800"/>
                    <a:gd name="connsiteY16" fmla="*/ 379135 h 560109"/>
                    <a:gd name="connsiteX17" fmla="*/ 97631 w 685800"/>
                    <a:gd name="connsiteY17" fmla="*/ 321984 h 560109"/>
                    <a:gd name="connsiteX0" fmla="*/ 97631 w 685800"/>
                    <a:gd name="connsiteY0" fmla="*/ 321984 h 560109"/>
                    <a:gd name="connsiteX1" fmla="*/ 173832 w 685800"/>
                    <a:gd name="connsiteY1" fmla="*/ 26709 h 560109"/>
                    <a:gd name="connsiteX2" fmla="*/ 226218 w 685800"/>
                    <a:gd name="connsiteY2" fmla="*/ 7659 h 560109"/>
                    <a:gd name="connsiteX3" fmla="*/ 481013 w 685800"/>
                    <a:gd name="connsiteY3" fmla="*/ 79096 h 560109"/>
                    <a:gd name="connsiteX4" fmla="*/ 514351 w 685800"/>
                    <a:gd name="connsiteY4" fmla="*/ 119578 h 560109"/>
                    <a:gd name="connsiteX5" fmla="*/ 533400 w 685800"/>
                    <a:gd name="connsiteY5" fmla="*/ 164822 h 560109"/>
                    <a:gd name="connsiteX6" fmla="*/ 500063 w 685800"/>
                    <a:gd name="connsiteY6" fmla="*/ 207685 h 560109"/>
                    <a:gd name="connsiteX7" fmla="*/ 483393 w 685800"/>
                    <a:gd name="connsiteY7" fmla="*/ 267215 h 560109"/>
                    <a:gd name="connsiteX8" fmla="*/ 469106 w 685800"/>
                    <a:gd name="connsiteY8" fmla="*/ 312459 h 560109"/>
                    <a:gd name="connsiteX9" fmla="*/ 500063 w 685800"/>
                    <a:gd name="connsiteY9" fmla="*/ 367228 h 560109"/>
                    <a:gd name="connsiteX10" fmla="*/ 466725 w 685800"/>
                    <a:gd name="connsiteY10" fmla="*/ 391040 h 560109"/>
                    <a:gd name="connsiteX11" fmla="*/ 450056 w 685800"/>
                    <a:gd name="connsiteY11" fmla="*/ 419615 h 560109"/>
                    <a:gd name="connsiteX12" fmla="*/ 435768 w 685800"/>
                    <a:gd name="connsiteY12" fmla="*/ 443427 h 560109"/>
                    <a:gd name="connsiteX13" fmla="*/ 421483 w 685800"/>
                    <a:gd name="connsiteY13" fmla="*/ 483909 h 560109"/>
                    <a:gd name="connsiteX14" fmla="*/ 685800 w 685800"/>
                    <a:gd name="connsiteY14" fmla="*/ 560109 h 560109"/>
                    <a:gd name="connsiteX15" fmla="*/ 0 w 685800"/>
                    <a:gd name="connsiteY15" fmla="*/ 560109 h 560109"/>
                    <a:gd name="connsiteX16" fmla="*/ 140494 w 685800"/>
                    <a:gd name="connsiteY16" fmla="*/ 379135 h 560109"/>
                    <a:gd name="connsiteX17" fmla="*/ 97631 w 685800"/>
                    <a:gd name="connsiteY17"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04800 w 533433"/>
                    <a:gd name="connsiteY14" fmla="*/ 500578 h 560109"/>
                    <a:gd name="connsiteX15" fmla="*/ 0 w 533433"/>
                    <a:gd name="connsiteY15" fmla="*/ 560109 h 560109"/>
                    <a:gd name="connsiteX16" fmla="*/ 140494 w 533433"/>
                    <a:gd name="connsiteY16" fmla="*/ 379135 h 560109"/>
                    <a:gd name="connsiteX17" fmla="*/ 97631 w 533433"/>
                    <a:gd name="connsiteY17"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04800 w 533433"/>
                    <a:gd name="connsiteY14" fmla="*/ 500578 h 560109"/>
                    <a:gd name="connsiteX15" fmla="*/ 0 w 533433"/>
                    <a:gd name="connsiteY15" fmla="*/ 560109 h 560109"/>
                    <a:gd name="connsiteX16" fmla="*/ 140494 w 533433"/>
                    <a:gd name="connsiteY16" fmla="*/ 379135 h 560109"/>
                    <a:gd name="connsiteX17" fmla="*/ 97631 w 533433"/>
                    <a:gd name="connsiteY17"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04800 w 533433"/>
                    <a:gd name="connsiteY14" fmla="*/ 500578 h 560109"/>
                    <a:gd name="connsiteX15" fmla="*/ 0 w 533433"/>
                    <a:gd name="connsiteY15" fmla="*/ 560109 h 560109"/>
                    <a:gd name="connsiteX16" fmla="*/ 140494 w 533433"/>
                    <a:gd name="connsiteY16" fmla="*/ 379135 h 560109"/>
                    <a:gd name="connsiteX17" fmla="*/ 97631 w 533433"/>
                    <a:gd name="connsiteY17"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19087 w 533433"/>
                    <a:gd name="connsiteY14" fmla="*/ 479147 h 560109"/>
                    <a:gd name="connsiteX15" fmla="*/ 0 w 533433"/>
                    <a:gd name="connsiteY15" fmla="*/ 560109 h 560109"/>
                    <a:gd name="connsiteX16" fmla="*/ 140494 w 533433"/>
                    <a:gd name="connsiteY16" fmla="*/ 379135 h 560109"/>
                    <a:gd name="connsiteX17" fmla="*/ 97631 w 533433"/>
                    <a:gd name="connsiteY17"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0 w 533433"/>
                    <a:gd name="connsiteY15" fmla="*/ 560109 h 560109"/>
                    <a:gd name="connsiteX16" fmla="*/ 140494 w 533433"/>
                    <a:gd name="connsiteY16" fmla="*/ 379135 h 560109"/>
                    <a:gd name="connsiteX17" fmla="*/ 97631 w 533433"/>
                    <a:gd name="connsiteY17"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45270 w 533433"/>
                    <a:gd name="connsiteY15" fmla="*/ 507722 h 560109"/>
                    <a:gd name="connsiteX16" fmla="*/ 0 w 533433"/>
                    <a:gd name="connsiteY16" fmla="*/ 560109 h 560109"/>
                    <a:gd name="connsiteX17" fmla="*/ 140494 w 533433"/>
                    <a:gd name="connsiteY17" fmla="*/ 379135 h 560109"/>
                    <a:gd name="connsiteX18" fmla="*/ 97631 w 533433"/>
                    <a:gd name="connsiteY18"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97658 w 533433"/>
                    <a:gd name="connsiteY15" fmla="*/ 529153 h 560109"/>
                    <a:gd name="connsiteX16" fmla="*/ 0 w 533433"/>
                    <a:gd name="connsiteY16" fmla="*/ 560109 h 560109"/>
                    <a:gd name="connsiteX17" fmla="*/ 140494 w 533433"/>
                    <a:gd name="connsiteY17" fmla="*/ 379135 h 560109"/>
                    <a:gd name="connsiteX18" fmla="*/ 97631 w 533433"/>
                    <a:gd name="connsiteY18"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97658 w 533433"/>
                    <a:gd name="connsiteY15" fmla="*/ 529153 h 560109"/>
                    <a:gd name="connsiteX16" fmla="*/ 0 w 533433"/>
                    <a:gd name="connsiteY16" fmla="*/ 560109 h 560109"/>
                    <a:gd name="connsiteX17" fmla="*/ 140494 w 533433"/>
                    <a:gd name="connsiteY17" fmla="*/ 379135 h 560109"/>
                    <a:gd name="connsiteX18" fmla="*/ 97631 w 533433"/>
                    <a:gd name="connsiteY18"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97658 w 533433"/>
                    <a:gd name="connsiteY15" fmla="*/ 529153 h 560109"/>
                    <a:gd name="connsiteX16" fmla="*/ 0 w 533433"/>
                    <a:gd name="connsiteY16" fmla="*/ 560109 h 560109"/>
                    <a:gd name="connsiteX17" fmla="*/ 140494 w 533433"/>
                    <a:gd name="connsiteY17" fmla="*/ 379135 h 560109"/>
                    <a:gd name="connsiteX18" fmla="*/ 97631 w 533433"/>
                    <a:gd name="connsiteY18"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97658 w 533433"/>
                    <a:gd name="connsiteY15" fmla="*/ 529153 h 560109"/>
                    <a:gd name="connsiteX16" fmla="*/ 0 w 533433"/>
                    <a:gd name="connsiteY16" fmla="*/ 560109 h 560109"/>
                    <a:gd name="connsiteX17" fmla="*/ 140494 w 533433"/>
                    <a:gd name="connsiteY17" fmla="*/ 379135 h 560109"/>
                    <a:gd name="connsiteX18" fmla="*/ 97631 w 533433"/>
                    <a:gd name="connsiteY18"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97658 w 533433"/>
                    <a:gd name="connsiteY15" fmla="*/ 529153 h 560109"/>
                    <a:gd name="connsiteX16" fmla="*/ 0 w 533433"/>
                    <a:gd name="connsiteY16" fmla="*/ 560109 h 560109"/>
                    <a:gd name="connsiteX17" fmla="*/ 85726 w 533433"/>
                    <a:gd name="connsiteY17" fmla="*/ 455334 h 560109"/>
                    <a:gd name="connsiteX18" fmla="*/ 140494 w 533433"/>
                    <a:gd name="connsiteY18" fmla="*/ 379135 h 560109"/>
                    <a:gd name="connsiteX19" fmla="*/ 97631 w 533433"/>
                    <a:gd name="connsiteY19"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97658 w 533433"/>
                    <a:gd name="connsiteY15" fmla="*/ 529153 h 560109"/>
                    <a:gd name="connsiteX16" fmla="*/ 0 w 533433"/>
                    <a:gd name="connsiteY16" fmla="*/ 560109 h 560109"/>
                    <a:gd name="connsiteX17" fmla="*/ 133351 w 533433"/>
                    <a:gd name="connsiteY17" fmla="*/ 429140 h 560109"/>
                    <a:gd name="connsiteX18" fmla="*/ 140494 w 533433"/>
                    <a:gd name="connsiteY18" fmla="*/ 379135 h 560109"/>
                    <a:gd name="connsiteX19" fmla="*/ 97631 w 533433"/>
                    <a:gd name="connsiteY19"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97658 w 533433"/>
                    <a:gd name="connsiteY15" fmla="*/ 529153 h 560109"/>
                    <a:gd name="connsiteX16" fmla="*/ 0 w 533433"/>
                    <a:gd name="connsiteY16" fmla="*/ 560109 h 560109"/>
                    <a:gd name="connsiteX17" fmla="*/ 133351 w 533433"/>
                    <a:gd name="connsiteY17" fmla="*/ 429140 h 560109"/>
                    <a:gd name="connsiteX18" fmla="*/ 140494 w 533433"/>
                    <a:gd name="connsiteY18" fmla="*/ 379135 h 560109"/>
                    <a:gd name="connsiteX19" fmla="*/ 97631 w 533433"/>
                    <a:gd name="connsiteY19" fmla="*/ 321984 h 560109"/>
                    <a:gd name="connsiteX0" fmla="*/ 97631 w 533433"/>
                    <a:gd name="connsiteY0" fmla="*/ 321984 h 560109"/>
                    <a:gd name="connsiteX1" fmla="*/ 173832 w 533433"/>
                    <a:gd name="connsiteY1" fmla="*/ 26709 h 560109"/>
                    <a:gd name="connsiteX2" fmla="*/ 226218 w 533433"/>
                    <a:gd name="connsiteY2" fmla="*/ 7659 h 560109"/>
                    <a:gd name="connsiteX3" fmla="*/ 481013 w 533433"/>
                    <a:gd name="connsiteY3" fmla="*/ 79096 h 560109"/>
                    <a:gd name="connsiteX4" fmla="*/ 514351 w 533433"/>
                    <a:gd name="connsiteY4" fmla="*/ 119578 h 560109"/>
                    <a:gd name="connsiteX5" fmla="*/ 533400 w 533433"/>
                    <a:gd name="connsiteY5" fmla="*/ 164822 h 560109"/>
                    <a:gd name="connsiteX6" fmla="*/ 500063 w 533433"/>
                    <a:gd name="connsiteY6" fmla="*/ 207685 h 560109"/>
                    <a:gd name="connsiteX7" fmla="*/ 483393 w 533433"/>
                    <a:gd name="connsiteY7" fmla="*/ 267215 h 560109"/>
                    <a:gd name="connsiteX8" fmla="*/ 469106 w 533433"/>
                    <a:gd name="connsiteY8" fmla="*/ 312459 h 560109"/>
                    <a:gd name="connsiteX9" fmla="*/ 500063 w 533433"/>
                    <a:gd name="connsiteY9" fmla="*/ 367228 h 560109"/>
                    <a:gd name="connsiteX10" fmla="*/ 466725 w 533433"/>
                    <a:gd name="connsiteY10" fmla="*/ 391040 h 560109"/>
                    <a:gd name="connsiteX11" fmla="*/ 450056 w 533433"/>
                    <a:gd name="connsiteY11" fmla="*/ 419615 h 560109"/>
                    <a:gd name="connsiteX12" fmla="*/ 435768 w 533433"/>
                    <a:gd name="connsiteY12" fmla="*/ 443427 h 560109"/>
                    <a:gd name="connsiteX13" fmla="*/ 421483 w 533433"/>
                    <a:gd name="connsiteY13" fmla="*/ 483909 h 560109"/>
                    <a:gd name="connsiteX14" fmla="*/ 321468 w 533433"/>
                    <a:gd name="connsiteY14" fmla="*/ 491053 h 560109"/>
                    <a:gd name="connsiteX15" fmla="*/ 297658 w 533433"/>
                    <a:gd name="connsiteY15" fmla="*/ 529153 h 560109"/>
                    <a:gd name="connsiteX16" fmla="*/ 200026 w 533433"/>
                    <a:gd name="connsiteY16" fmla="*/ 538678 h 560109"/>
                    <a:gd name="connsiteX17" fmla="*/ 0 w 533433"/>
                    <a:gd name="connsiteY17" fmla="*/ 560109 h 560109"/>
                    <a:gd name="connsiteX18" fmla="*/ 133351 w 533433"/>
                    <a:gd name="connsiteY18" fmla="*/ 429140 h 560109"/>
                    <a:gd name="connsiteX19" fmla="*/ 140494 w 533433"/>
                    <a:gd name="connsiteY19" fmla="*/ 379135 h 560109"/>
                    <a:gd name="connsiteX20" fmla="*/ 97631 w 533433"/>
                    <a:gd name="connsiteY20" fmla="*/ 321984 h 560109"/>
                    <a:gd name="connsiteX0" fmla="*/ 97631 w 533433"/>
                    <a:gd name="connsiteY0" fmla="*/ 321984 h 567253"/>
                    <a:gd name="connsiteX1" fmla="*/ 173832 w 533433"/>
                    <a:gd name="connsiteY1" fmla="*/ 26709 h 567253"/>
                    <a:gd name="connsiteX2" fmla="*/ 226218 w 533433"/>
                    <a:gd name="connsiteY2" fmla="*/ 7659 h 567253"/>
                    <a:gd name="connsiteX3" fmla="*/ 481013 w 533433"/>
                    <a:gd name="connsiteY3" fmla="*/ 79096 h 567253"/>
                    <a:gd name="connsiteX4" fmla="*/ 514351 w 533433"/>
                    <a:gd name="connsiteY4" fmla="*/ 119578 h 567253"/>
                    <a:gd name="connsiteX5" fmla="*/ 533400 w 533433"/>
                    <a:gd name="connsiteY5" fmla="*/ 164822 h 567253"/>
                    <a:gd name="connsiteX6" fmla="*/ 500063 w 533433"/>
                    <a:gd name="connsiteY6" fmla="*/ 207685 h 567253"/>
                    <a:gd name="connsiteX7" fmla="*/ 483393 w 533433"/>
                    <a:gd name="connsiteY7" fmla="*/ 267215 h 567253"/>
                    <a:gd name="connsiteX8" fmla="*/ 469106 w 533433"/>
                    <a:gd name="connsiteY8" fmla="*/ 312459 h 567253"/>
                    <a:gd name="connsiteX9" fmla="*/ 500063 w 533433"/>
                    <a:gd name="connsiteY9" fmla="*/ 367228 h 567253"/>
                    <a:gd name="connsiteX10" fmla="*/ 466725 w 533433"/>
                    <a:gd name="connsiteY10" fmla="*/ 391040 h 567253"/>
                    <a:gd name="connsiteX11" fmla="*/ 450056 w 533433"/>
                    <a:gd name="connsiteY11" fmla="*/ 419615 h 567253"/>
                    <a:gd name="connsiteX12" fmla="*/ 435768 w 533433"/>
                    <a:gd name="connsiteY12" fmla="*/ 443427 h 567253"/>
                    <a:gd name="connsiteX13" fmla="*/ 421483 w 533433"/>
                    <a:gd name="connsiteY13" fmla="*/ 483909 h 567253"/>
                    <a:gd name="connsiteX14" fmla="*/ 321468 w 533433"/>
                    <a:gd name="connsiteY14" fmla="*/ 491053 h 567253"/>
                    <a:gd name="connsiteX15" fmla="*/ 297658 w 533433"/>
                    <a:gd name="connsiteY15" fmla="*/ 529153 h 567253"/>
                    <a:gd name="connsiteX16" fmla="*/ 326233 w 533433"/>
                    <a:gd name="connsiteY16" fmla="*/ 567253 h 567253"/>
                    <a:gd name="connsiteX17" fmla="*/ 0 w 533433"/>
                    <a:gd name="connsiteY17" fmla="*/ 560109 h 567253"/>
                    <a:gd name="connsiteX18" fmla="*/ 133351 w 533433"/>
                    <a:gd name="connsiteY18" fmla="*/ 429140 h 567253"/>
                    <a:gd name="connsiteX19" fmla="*/ 140494 w 533433"/>
                    <a:gd name="connsiteY19" fmla="*/ 379135 h 567253"/>
                    <a:gd name="connsiteX20" fmla="*/ 97631 w 533433"/>
                    <a:gd name="connsiteY20" fmla="*/ 321984 h 567253"/>
                    <a:gd name="connsiteX0" fmla="*/ 97631 w 533433"/>
                    <a:gd name="connsiteY0" fmla="*/ 321984 h 567253"/>
                    <a:gd name="connsiteX1" fmla="*/ 173832 w 533433"/>
                    <a:gd name="connsiteY1" fmla="*/ 26709 h 567253"/>
                    <a:gd name="connsiteX2" fmla="*/ 226218 w 533433"/>
                    <a:gd name="connsiteY2" fmla="*/ 7659 h 567253"/>
                    <a:gd name="connsiteX3" fmla="*/ 481013 w 533433"/>
                    <a:gd name="connsiteY3" fmla="*/ 79096 h 567253"/>
                    <a:gd name="connsiteX4" fmla="*/ 514351 w 533433"/>
                    <a:gd name="connsiteY4" fmla="*/ 119578 h 567253"/>
                    <a:gd name="connsiteX5" fmla="*/ 533400 w 533433"/>
                    <a:gd name="connsiteY5" fmla="*/ 164822 h 567253"/>
                    <a:gd name="connsiteX6" fmla="*/ 500063 w 533433"/>
                    <a:gd name="connsiteY6" fmla="*/ 207685 h 567253"/>
                    <a:gd name="connsiteX7" fmla="*/ 483393 w 533433"/>
                    <a:gd name="connsiteY7" fmla="*/ 267215 h 567253"/>
                    <a:gd name="connsiteX8" fmla="*/ 469106 w 533433"/>
                    <a:gd name="connsiteY8" fmla="*/ 312459 h 567253"/>
                    <a:gd name="connsiteX9" fmla="*/ 500063 w 533433"/>
                    <a:gd name="connsiteY9" fmla="*/ 367228 h 567253"/>
                    <a:gd name="connsiteX10" fmla="*/ 466725 w 533433"/>
                    <a:gd name="connsiteY10" fmla="*/ 391040 h 567253"/>
                    <a:gd name="connsiteX11" fmla="*/ 450056 w 533433"/>
                    <a:gd name="connsiteY11" fmla="*/ 419615 h 567253"/>
                    <a:gd name="connsiteX12" fmla="*/ 435768 w 533433"/>
                    <a:gd name="connsiteY12" fmla="*/ 443427 h 567253"/>
                    <a:gd name="connsiteX13" fmla="*/ 421483 w 533433"/>
                    <a:gd name="connsiteY13" fmla="*/ 483909 h 567253"/>
                    <a:gd name="connsiteX14" fmla="*/ 321468 w 533433"/>
                    <a:gd name="connsiteY14" fmla="*/ 491053 h 567253"/>
                    <a:gd name="connsiteX15" fmla="*/ 297658 w 533433"/>
                    <a:gd name="connsiteY15" fmla="*/ 529153 h 567253"/>
                    <a:gd name="connsiteX16" fmla="*/ 326233 w 533433"/>
                    <a:gd name="connsiteY16" fmla="*/ 567253 h 567253"/>
                    <a:gd name="connsiteX17" fmla="*/ 178595 w 533433"/>
                    <a:gd name="connsiteY17" fmla="*/ 562490 h 567253"/>
                    <a:gd name="connsiteX18" fmla="*/ 0 w 533433"/>
                    <a:gd name="connsiteY18" fmla="*/ 560109 h 567253"/>
                    <a:gd name="connsiteX19" fmla="*/ 133351 w 533433"/>
                    <a:gd name="connsiteY19" fmla="*/ 429140 h 567253"/>
                    <a:gd name="connsiteX20" fmla="*/ 140494 w 533433"/>
                    <a:gd name="connsiteY20" fmla="*/ 379135 h 567253"/>
                    <a:gd name="connsiteX21" fmla="*/ 97631 w 533433"/>
                    <a:gd name="connsiteY21" fmla="*/ 321984 h 567253"/>
                    <a:gd name="connsiteX0" fmla="*/ 97631 w 533433"/>
                    <a:gd name="connsiteY0" fmla="*/ 321984 h 1045884"/>
                    <a:gd name="connsiteX1" fmla="*/ 173832 w 533433"/>
                    <a:gd name="connsiteY1" fmla="*/ 26709 h 1045884"/>
                    <a:gd name="connsiteX2" fmla="*/ 226218 w 533433"/>
                    <a:gd name="connsiteY2" fmla="*/ 7659 h 1045884"/>
                    <a:gd name="connsiteX3" fmla="*/ 481013 w 533433"/>
                    <a:gd name="connsiteY3" fmla="*/ 79096 h 1045884"/>
                    <a:gd name="connsiteX4" fmla="*/ 514351 w 533433"/>
                    <a:gd name="connsiteY4" fmla="*/ 119578 h 1045884"/>
                    <a:gd name="connsiteX5" fmla="*/ 533400 w 533433"/>
                    <a:gd name="connsiteY5" fmla="*/ 164822 h 1045884"/>
                    <a:gd name="connsiteX6" fmla="*/ 500063 w 533433"/>
                    <a:gd name="connsiteY6" fmla="*/ 207685 h 1045884"/>
                    <a:gd name="connsiteX7" fmla="*/ 483393 w 533433"/>
                    <a:gd name="connsiteY7" fmla="*/ 267215 h 1045884"/>
                    <a:gd name="connsiteX8" fmla="*/ 469106 w 533433"/>
                    <a:gd name="connsiteY8" fmla="*/ 312459 h 1045884"/>
                    <a:gd name="connsiteX9" fmla="*/ 500063 w 533433"/>
                    <a:gd name="connsiteY9" fmla="*/ 367228 h 1045884"/>
                    <a:gd name="connsiteX10" fmla="*/ 466725 w 533433"/>
                    <a:gd name="connsiteY10" fmla="*/ 391040 h 1045884"/>
                    <a:gd name="connsiteX11" fmla="*/ 450056 w 533433"/>
                    <a:gd name="connsiteY11" fmla="*/ 419615 h 1045884"/>
                    <a:gd name="connsiteX12" fmla="*/ 435768 w 533433"/>
                    <a:gd name="connsiteY12" fmla="*/ 443427 h 1045884"/>
                    <a:gd name="connsiteX13" fmla="*/ 421483 w 533433"/>
                    <a:gd name="connsiteY13" fmla="*/ 483909 h 1045884"/>
                    <a:gd name="connsiteX14" fmla="*/ 321468 w 533433"/>
                    <a:gd name="connsiteY14" fmla="*/ 491053 h 1045884"/>
                    <a:gd name="connsiteX15" fmla="*/ 297658 w 533433"/>
                    <a:gd name="connsiteY15" fmla="*/ 529153 h 1045884"/>
                    <a:gd name="connsiteX16" fmla="*/ 326233 w 533433"/>
                    <a:gd name="connsiteY16" fmla="*/ 567253 h 1045884"/>
                    <a:gd name="connsiteX17" fmla="*/ 419101 w 533433"/>
                    <a:gd name="connsiteY17" fmla="*/ 1045884 h 1045884"/>
                    <a:gd name="connsiteX18" fmla="*/ 0 w 533433"/>
                    <a:gd name="connsiteY18" fmla="*/ 560109 h 1045884"/>
                    <a:gd name="connsiteX19" fmla="*/ 133351 w 533433"/>
                    <a:gd name="connsiteY19" fmla="*/ 429140 h 1045884"/>
                    <a:gd name="connsiteX20" fmla="*/ 140494 w 533433"/>
                    <a:gd name="connsiteY20" fmla="*/ 379135 h 1045884"/>
                    <a:gd name="connsiteX21" fmla="*/ 97631 w 533433"/>
                    <a:gd name="connsiteY21" fmla="*/ 321984 h 1045884"/>
                    <a:gd name="connsiteX0" fmla="*/ 97631 w 533433"/>
                    <a:gd name="connsiteY0" fmla="*/ 321984 h 1045884"/>
                    <a:gd name="connsiteX1" fmla="*/ 173832 w 533433"/>
                    <a:gd name="connsiteY1" fmla="*/ 26709 h 1045884"/>
                    <a:gd name="connsiteX2" fmla="*/ 226218 w 533433"/>
                    <a:gd name="connsiteY2" fmla="*/ 7659 h 1045884"/>
                    <a:gd name="connsiteX3" fmla="*/ 481013 w 533433"/>
                    <a:gd name="connsiteY3" fmla="*/ 79096 h 1045884"/>
                    <a:gd name="connsiteX4" fmla="*/ 514351 w 533433"/>
                    <a:gd name="connsiteY4" fmla="*/ 119578 h 1045884"/>
                    <a:gd name="connsiteX5" fmla="*/ 533400 w 533433"/>
                    <a:gd name="connsiteY5" fmla="*/ 164822 h 1045884"/>
                    <a:gd name="connsiteX6" fmla="*/ 500063 w 533433"/>
                    <a:gd name="connsiteY6" fmla="*/ 207685 h 1045884"/>
                    <a:gd name="connsiteX7" fmla="*/ 483393 w 533433"/>
                    <a:gd name="connsiteY7" fmla="*/ 267215 h 1045884"/>
                    <a:gd name="connsiteX8" fmla="*/ 469106 w 533433"/>
                    <a:gd name="connsiteY8" fmla="*/ 312459 h 1045884"/>
                    <a:gd name="connsiteX9" fmla="*/ 500063 w 533433"/>
                    <a:gd name="connsiteY9" fmla="*/ 367228 h 1045884"/>
                    <a:gd name="connsiteX10" fmla="*/ 466725 w 533433"/>
                    <a:gd name="connsiteY10" fmla="*/ 391040 h 1045884"/>
                    <a:gd name="connsiteX11" fmla="*/ 450056 w 533433"/>
                    <a:gd name="connsiteY11" fmla="*/ 419615 h 1045884"/>
                    <a:gd name="connsiteX12" fmla="*/ 435768 w 533433"/>
                    <a:gd name="connsiteY12" fmla="*/ 443427 h 1045884"/>
                    <a:gd name="connsiteX13" fmla="*/ 421483 w 533433"/>
                    <a:gd name="connsiteY13" fmla="*/ 483909 h 1045884"/>
                    <a:gd name="connsiteX14" fmla="*/ 321468 w 533433"/>
                    <a:gd name="connsiteY14" fmla="*/ 491053 h 1045884"/>
                    <a:gd name="connsiteX15" fmla="*/ 297658 w 533433"/>
                    <a:gd name="connsiteY15" fmla="*/ 529153 h 1045884"/>
                    <a:gd name="connsiteX16" fmla="*/ 326233 w 533433"/>
                    <a:gd name="connsiteY16" fmla="*/ 567253 h 1045884"/>
                    <a:gd name="connsiteX17" fmla="*/ 366714 w 533433"/>
                    <a:gd name="connsiteY17" fmla="*/ 798233 h 1045884"/>
                    <a:gd name="connsiteX18" fmla="*/ 419101 w 533433"/>
                    <a:gd name="connsiteY18" fmla="*/ 1045884 h 1045884"/>
                    <a:gd name="connsiteX19" fmla="*/ 0 w 533433"/>
                    <a:gd name="connsiteY19" fmla="*/ 560109 h 1045884"/>
                    <a:gd name="connsiteX20" fmla="*/ 133351 w 533433"/>
                    <a:gd name="connsiteY20" fmla="*/ 429140 h 1045884"/>
                    <a:gd name="connsiteX21" fmla="*/ 140494 w 533433"/>
                    <a:gd name="connsiteY21" fmla="*/ 379135 h 1045884"/>
                    <a:gd name="connsiteX22" fmla="*/ 97631 w 533433"/>
                    <a:gd name="connsiteY22" fmla="*/ 321984 h 1045884"/>
                    <a:gd name="connsiteX0" fmla="*/ 97631 w 533433"/>
                    <a:gd name="connsiteY0" fmla="*/ 321984 h 1045884"/>
                    <a:gd name="connsiteX1" fmla="*/ 173832 w 533433"/>
                    <a:gd name="connsiteY1" fmla="*/ 26709 h 1045884"/>
                    <a:gd name="connsiteX2" fmla="*/ 226218 w 533433"/>
                    <a:gd name="connsiteY2" fmla="*/ 7659 h 1045884"/>
                    <a:gd name="connsiteX3" fmla="*/ 481013 w 533433"/>
                    <a:gd name="connsiteY3" fmla="*/ 79096 h 1045884"/>
                    <a:gd name="connsiteX4" fmla="*/ 514351 w 533433"/>
                    <a:gd name="connsiteY4" fmla="*/ 119578 h 1045884"/>
                    <a:gd name="connsiteX5" fmla="*/ 533400 w 533433"/>
                    <a:gd name="connsiteY5" fmla="*/ 164822 h 1045884"/>
                    <a:gd name="connsiteX6" fmla="*/ 500063 w 533433"/>
                    <a:gd name="connsiteY6" fmla="*/ 207685 h 1045884"/>
                    <a:gd name="connsiteX7" fmla="*/ 483393 w 533433"/>
                    <a:gd name="connsiteY7" fmla="*/ 267215 h 1045884"/>
                    <a:gd name="connsiteX8" fmla="*/ 469106 w 533433"/>
                    <a:gd name="connsiteY8" fmla="*/ 312459 h 1045884"/>
                    <a:gd name="connsiteX9" fmla="*/ 500063 w 533433"/>
                    <a:gd name="connsiteY9" fmla="*/ 367228 h 1045884"/>
                    <a:gd name="connsiteX10" fmla="*/ 466725 w 533433"/>
                    <a:gd name="connsiteY10" fmla="*/ 391040 h 1045884"/>
                    <a:gd name="connsiteX11" fmla="*/ 450056 w 533433"/>
                    <a:gd name="connsiteY11" fmla="*/ 419615 h 1045884"/>
                    <a:gd name="connsiteX12" fmla="*/ 435768 w 533433"/>
                    <a:gd name="connsiteY12" fmla="*/ 443427 h 1045884"/>
                    <a:gd name="connsiteX13" fmla="*/ 421483 w 533433"/>
                    <a:gd name="connsiteY13" fmla="*/ 483909 h 1045884"/>
                    <a:gd name="connsiteX14" fmla="*/ 321468 w 533433"/>
                    <a:gd name="connsiteY14" fmla="*/ 491053 h 1045884"/>
                    <a:gd name="connsiteX15" fmla="*/ 297658 w 533433"/>
                    <a:gd name="connsiteY15" fmla="*/ 529153 h 1045884"/>
                    <a:gd name="connsiteX16" fmla="*/ 326233 w 533433"/>
                    <a:gd name="connsiteY16" fmla="*/ 567253 h 1045884"/>
                    <a:gd name="connsiteX17" fmla="*/ 438151 w 533433"/>
                    <a:gd name="connsiteY17" fmla="*/ 819664 h 1045884"/>
                    <a:gd name="connsiteX18" fmla="*/ 419101 w 533433"/>
                    <a:gd name="connsiteY18" fmla="*/ 1045884 h 1045884"/>
                    <a:gd name="connsiteX19" fmla="*/ 0 w 533433"/>
                    <a:gd name="connsiteY19" fmla="*/ 560109 h 1045884"/>
                    <a:gd name="connsiteX20" fmla="*/ 133351 w 533433"/>
                    <a:gd name="connsiteY20" fmla="*/ 429140 h 1045884"/>
                    <a:gd name="connsiteX21" fmla="*/ 140494 w 533433"/>
                    <a:gd name="connsiteY21" fmla="*/ 379135 h 1045884"/>
                    <a:gd name="connsiteX22" fmla="*/ 97631 w 533433"/>
                    <a:gd name="connsiteY22" fmla="*/ 321984 h 1045884"/>
                    <a:gd name="connsiteX0" fmla="*/ 97631 w 533433"/>
                    <a:gd name="connsiteY0" fmla="*/ 321984 h 1045884"/>
                    <a:gd name="connsiteX1" fmla="*/ 173832 w 533433"/>
                    <a:gd name="connsiteY1" fmla="*/ 26709 h 1045884"/>
                    <a:gd name="connsiteX2" fmla="*/ 226218 w 533433"/>
                    <a:gd name="connsiteY2" fmla="*/ 7659 h 1045884"/>
                    <a:gd name="connsiteX3" fmla="*/ 481013 w 533433"/>
                    <a:gd name="connsiteY3" fmla="*/ 79096 h 1045884"/>
                    <a:gd name="connsiteX4" fmla="*/ 514351 w 533433"/>
                    <a:gd name="connsiteY4" fmla="*/ 119578 h 1045884"/>
                    <a:gd name="connsiteX5" fmla="*/ 533400 w 533433"/>
                    <a:gd name="connsiteY5" fmla="*/ 164822 h 1045884"/>
                    <a:gd name="connsiteX6" fmla="*/ 500063 w 533433"/>
                    <a:gd name="connsiteY6" fmla="*/ 207685 h 1045884"/>
                    <a:gd name="connsiteX7" fmla="*/ 483393 w 533433"/>
                    <a:gd name="connsiteY7" fmla="*/ 267215 h 1045884"/>
                    <a:gd name="connsiteX8" fmla="*/ 469106 w 533433"/>
                    <a:gd name="connsiteY8" fmla="*/ 312459 h 1045884"/>
                    <a:gd name="connsiteX9" fmla="*/ 500063 w 533433"/>
                    <a:gd name="connsiteY9" fmla="*/ 367228 h 1045884"/>
                    <a:gd name="connsiteX10" fmla="*/ 466725 w 533433"/>
                    <a:gd name="connsiteY10" fmla="*/ 391040 h 1045884"/>
                    <a:gd name="connsiteX11" fmla="*/ 450056 w 533433"/>
                    <a:gd name="connsiteY11" fmla="*/ 419615 h 1045884"/>
                    <a:gd name="connsiteX12" fmla="*/ 435768 w 533433"/>
                    <a:gd name="connsiteY12" fmla="*/ 443427 h 1045884"/>
                    <a:gd name="connsiteX13" fmla="*/ 421483 w 533433"/>
                    <a:gd name="connsiteY13" fmla="*/ 483909 h 1045884"/>
                    <a:gd name="connsiteX14" fmla="*/ 321468 w 533433"/>
                    <a:gd name="connsiteY14" fmla="*/ 491053 h 1045884"/>
                    <a:gd name="connsiteX15" fmla="*/ 297658 w 533433"/>
                    <a:gd name="connsiteY15" fmla="*/ 529153 h 1045884"/>
                    <a:gd name="connsiteX16" fmla="*/ 326233 w 533433"/>
                    <a:gd name="connsiteY16" fmla="*/ 567253 h 1045884"/>
                    <a:gd name="connsiteX17" fmla="*/ 438151 w 533433"/>
                    <a:gd name="connsiteY17" fmla="*/ 819664 h 1045884"/>
                    <a:gd name="connsiteX18" fmla="*/ 419101 w 533433"/>
                    <a:gd name="connsiteY18" fmla="*/ 1045884 h 1045884"/>
                    <a:gd name="connsiteX19" fmla="*/ 226220 w 533433"/>
                    <a:gd name="connsiteY19" fmla="*/ 817283 h 1045884"/>
                    <a:gd name="connsiteX20" fmla="*/ 0 w 533433"/>
                    <a:gd name="connsiteY20" fmla="*/ 560109 h 1045884"/>
                    <a:gd name="connsiteX21" fmla="*/ 133351 w 533433"/>
                    <a:gd name="connsiteY21" fmla="*/ 429140 h 1045884"/>
                    <a:gd name="connsiteX22" fmla="*/ 140494 w 533433"/>
                    <a:gd name="connsiteY22" fmla="*/ 379135 h 1045884"/>
                    <a:gd name="connsiteX23" fmla="*/ 97631 w 533433"/>
                    <a:gd name="connsiteY23" fmla="*/ 321984 h 1045884"/>
                    <a:gd name="connsiteX0" fmla="*/ 23812 w 459614"/>
                    <a:gd name="connsiteY0" fmla="*/ 321984 h 1045884"/>
                    <a:gd name="connsiteX1" fmla="*/ 100013 w 459614"/>
                    <a:gd name="connsiteY1" fmla="*/ 26709 h 1045884"/>
                    <a:gd name="connsiteX2" fmla="*/ 152399 w 459614"/>
                    <a:gd name="connsiteY2" fmla="*/ 7659 h 1045884"/>
                    <a:gd name="connsiteX3" fmla="*/ 407194 w 459614"/>
                    <a:gd name="connsiteY3" fmla="*/ 79096 h 1045884"/>
                    <a:gd name="connsiteX4" fmla="*/ 440532 w 459614"/>
                    <a:gd name="connsiteY4" fmla="*/ 119578 h 1045884"/>
                    <a:gd name="connsiteX5" fmla="*/ 459581 w 459614"/>
                    <a:gd name="connsiteY5" fmla="*/ 164822 h 1045884"/>
                    <a:gd name="connsiteX6" fmla="*/ 426244 w 459614"/>
                    <a:gd name="connsiteY6" fmla="*/ 207685 h 1045884"/>
                    <a:gd name="connsiteX7" fmla="*/ 409574 w 459614"/>
                    <a:gd name="connsiteY7" fmla="*/ 267215 h 1045884"/>
                    <a:gd name="connsiteX8" fmla="*/ 395287 w 459614"/>
                    <a:gd name="connsiteY8" fmla="*/ 312459 h 1045884"/>
                    <a:gd name="connsiteX9" fmla="*/ 426244 w 459614"/>
                    <a:gd name="connsiteY9" fmla="*/ 367228 h 1045884"/>
                    <a:gd name="connsiteX10" fmla="*/ 392906 w 459614"/>
                    <a:gd name="connsiteY10" fmla="*/ 391040 h 1045884"/>
                    <a:gd name="connsiteX11" fmla="*/ 376237 w 459614"/>
                    <a:gd name="connsiteY11" fmla="*/ 419615 h 1045884"/>
                    <a:gd name="connsiteX12" fmla="*/ 361949 w 459614"/>
                    <a:gd name="connsiteY12" fmla="*/ 443427 h 1045884"/>
                    <a:gd name="connsiteX13" fmla="*/ 347664 w 459614"/>
                    <a:gd name="connsiteY13" fmla="*/ 483909 h 1045884"/>
                    <a:gd name="connsiteX14" fmla="*/ 247649 w 459614"/>
                    <a:gd name="connsiteY14" fmla="*/ 491053 h 1045884"/>
                    <a:gd name="connsiteX15" fmla="*/ 223839 w 459614"/>
                    <a:gd name="connsiteY15" fmla="*/ 529153 h 1045884"/>
                    <a:gd name="connsiteX16" fmla="*/ 252414 w 459614"/>
                    <a:gd name="connsiteY16" fmla="*/ 567253 h 1045884"/>
                    <a:gd name="connsiteX17" fmla="*/ 364332 w 459614"/>
                    <a:gd name="connsiteY17" fmla="*/ 819664 h 1045884"/>
                    <a:gd name="connsiteX18" fmla="*/ 345282 w 459614"/>
                    <a:gd name="connsiteY18" fmla="*/ 1045884 h 1045884"/>
                    <a:gd name="connsiteX19" fmla="*/ 152401 w 459614"/>
                    <a:gd name="connsiteY19" fmla="*/ 817283 h 1045884"/>
                    <a:gd name="connsiteX20" fmla="*/ 0 w 459614"/>
                    <a:gd name="connsiteY20" fmla="*/ 438665 h 1045884"/>
                    <a:gd name="connsiteX21" fmla="*/ 59532 w 459614"/>
                    <a:gd name="connsiteY21" fmla="*/ 429140 h 1045884"/>
                    <a:gd name="connsiteX22" fmla="*/ 66675 w 459614"/>
                    <a:gd name="connsiteY22" fmla="*/ 379135 h 1045884"/>
                    <a:gd name="connsiteX23" fmla="*/ 23812 w 459614"/>
                    <a:gd name="connsiteY23" fmla="*/ 321984 h 1045884"/>
                    <a:gd name="connsiteX0" fmla="*/ 23812 w 459614"/>
                    <a:gd name="connsiteY0" fmla="*/ 321984 h 1045884"/>
                    <a:gd name="connsiteX1" fmla="*/ 100013 w 459614"/>
                    <a:gd name="connsiteY1" fmla="*/ 26709 h 1045884"/>
                    <a:gd name="connsiteX2" fmla="*/ 152399 w 459614"/>
                    <a:gd name="connsiteY2" fmla="*/ 7659 h 1045884"/>
                    <a:gd name="connsiteX3" fmla="*/ 407194 w 459614"/>
                    <a:gd name="connsiteY3" fmla="*/ 79096 h 1045884"/>
                    <a:gd name="connsiteX4" fmla="*/ 440532 w 459614"/>
                    <a:gd name="connsiteY4" fmla="*/ 119578 h 1045884"/>
                    <a:gd name="connsiteX5" fmla="*/ 459581 w 459614"/>
                    <a:gd name="connsiteY5" fmla="*/ 164822 h 1045884"/>
                    <a:gd name="connsiteX6" fmla="*/ 426244 w 459614"/>
                    <a:gd name="connsiteY6" fmla="*/ 207685 h 1045884"/>
                    <a:gd name="connsiteX7" fmla="*/ 409574 w 459614"/>
                    <a:gd name="connsiteY7" fmla="*/ 267215 h 1045884"/>
                    <a:gd name="connsiteX8" fmla="*/ 395287 w 459614"/>
                    <a:gd name="connsiteY8" fmla="*/ 312459 h 1045884"/>
                    <a:gd name="connsiteX9" fmla="*/ 426244 w 459614"/>
                    <a:gd name="connsiteY9" fmla="*/ 367228 h 1045884"/>
                    <a:gd name="connsiteX10" fmla="*/ 392906 w 459614"/>
                    <a:gd name="connsiteY10" fmla="*/ 391040 h 1045884"/>
                    <a:gd name="connsiteX11" fmla="*/ 376237 w 459614"/>
                    <a:gd name="connsiteY11" fmla="*/ 419615 h 1045884"/>
                    <a:gd name="connsiteX12" fmla="*/ 361949 w 459614"/>
                    <a:gd name="connsiteY12" fmla="*/ 443427 h 1045884"/>
                    <a:gd name="connsiteX13" fmla="*/ 347664 w 459614"/>
                    <a:gd name="connsiteY13" fmla="*/ 483909 h 1045884"/>
                    <a:gd name="connsiteX14" fmla="*/ 247649 w 459614"/>
                    <a:gd name="connsiteY14" fmla="*/ 491053 h 1045884"/>
                    <a:gd name="connsiteX15" fmla="*/ 223839 w 459614"/>
                    <a:gd name="connsiteY15" fmla="*/ 529153 h 1045884"/>
                    <a:gd name="connsiteX16" fmla="*/ 252414 w 459614"/>
                    <a:gd name="connsiteY16" fmla="*/ 567253 h 1045884"/>
                    <a:gd name="connsiteX17" fmla="*/ 364332 w 459614"/>
                    <a:gd name="connsiteY17" fmla="*/ 819664 h 1045884"/>
                    <a:gd name="connsiteX18" fmla="*/ 345282 w 459614"/>
                    <a:gd name="connsiteY18" fmla="*/ 1045884 h 1045884"/>
                    <a:gd name="connsiteX19" fmla="*/ 111920 w 459614"/>
                    <a:gd name="connsiteY19" fmla="*/ 557727 h 1045884"/>
                    <a:gd name="connsiteX20" fmla="*/ 0 w 459614"/>
                    <a:gd name="connsiteY20" fmla="*/ 438665 h 1045884"/>
                    <a:gd name="connsiteX21" fmla="*/ 59532 w 459614"/>
                    <a:gd name="connsiteY21" fmla="*/ 429140 h 1045884"/>
                    <a:gd name="connsiteX22" fmla="*/ 66675 w 459614"/>
                    <a:gd name="connsiteY22" fmla="*/ 379135 h 1045884"/>
                    <a:gd name="connsiteX23" fmla="*/ 23812 w 459614"/>
                    <a:gd name="connsiteY23" fmla="*/ 321984 h 1045884"/>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76237 w 459614"/>
                    <a:gd name="connsiteY11" fmla="*/ 419615 h 1055409"/>
                    <a:gd name="connsiteX12" fmla="*/ 361949 w 459614"/>
                    <a:gd name="connsiteY12" fmla="*/ 443427 h 1055409"/>
                    <a:gd name="connsiteX13" fmla="*/ 347664 w 459614"/>
                    <a:gd name="connsiteY13" fmla="*/ 483909 h 1055409"/>
                    <a:gd name="connsiteX14" fmla="*/ 247649 w 459614"/>
                    <a:gd name="connsiteY14" fmla="*/ 491053 h 1055409"/>
                    <a:gd name="connsiteX15" fmla="*/ 223839 w 459614"/>
                    <a:gd name="connsiteY15" fmla="*/ 529153 h 1055409"/>
                    <a:gd name="connsiteX16" fmla="*/ 252414 w 459614"/>
                    <a:gd name="connsiteY16" fmla="*/ 567253 h 1055409"/>
                    <a:gd name="connsiteX17" fmla="*/ 364332 w 459614"/>
                    <a:gd name="connsiteY17" fmla="*/ 819664 h 1055409"/>
                    <a:gd name="connsiteX18" fmla="*/ 326232 w 459614"/>
                    <a:gd name="connsiteY18" fmla="*/ 1055409 h 1055409"/>
                    <a:gd name="connsiteX19" fmla="*/ 111920 w 459614"/>
                    <a:gd name="connsiteY19" fmla="*/ 557727 h 1055409"/>
                    <a:gd name="connsiteX20" fmla="*/ 0 w 459614"/>
                    <a:gd name="connsiteY20" fmla="*/ 438665 h 1055409"/>
                    <a:gd name="connsiteX21" fmla="*/ 59532 w 459614"/>
                    <a:gd name="connsiteY21" fmla="*/ 429140 h 1055409"/>
                    <a:gd name="connsiteX22" fmla="*/ 66675 w 459614"/>
                    <a:gd name="connsiteY22" fmla="*/ 379135 h 1055409"/>
                    <a:gd name="connsiteX23" fmla="*/ 23812 w 459614"/>
                    <a:gd name="connsiteY23" fmla="*/ 321984 h 1055409"/>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76237 w 459614"/>
                    <a:gd name="connsiteY11" fmla="*/ 419615 h 1055409"/>
                    <a:gd name="connsiteX12" fmla="*/ 361949 w 459614"/>
                    <a:gd name="connsiteY12" fmla="*/ 443427 h 1055409"/>
                    <a:gd name="connsiteX13" fmla="*/ 347664 w 459614"/>
                    <a:gd name="connsiteY13" fmla="*/ 483909 h 1055409"/>
                    <a:gd name="connsiteX14" fmla="*/ 247649 w 459614"/>
                    <a:gd name="connsiteY14" fmla="*/ 491053 h 1055409"/>
                    <a:gd name="connsiteX15" fmla="*/ 223839 w 459614"/>
                    <a:gd name="connsiteY15" fmla="*/ 529153 h 1055409"/>
                    <a:gd name="connsiteX16" fmla="*/ 252414 w 459614"/>
                    <a:gd name="connsiteY16" fmla="*/ 567253 h 1055409"/>
                    <a:gd name="connsiteX17" fmla="*/ 364332 w 459614"/>
                    <a:gd name="connsiteY17" fmla="*/ 819664 h 1055409"/>
                    <a:gd name="connsiteX18" fmla="*/ 326232 w 459614"/>
                    <a:gd name="connsiteY18" fmla="*/ 1055409 h 1055409"/>
                    <a:gd name="connsiteX19" fmla="*/ 111920 w 459614"/>
                    <a:gd name="connsiteY19" fmla="*/ 557727 h 1055409"/>
                    <a:gd name="connsiteX20" fmla="*/ 0 w 459614"/>
                    <a:gd name="connsiteY20" fmla="*/ 438665 h 1055409"/>
                    <a:gd name="connsiteX21" fmla="*/ 59532 w 459614"/>
                    <a:gd name="connsiteY21" fmla="*/ 429140 h 1055409"/>
                    <a:gd name="connsiteX22" fmla="*/ 66675 w 459614"/>
                    <a:gd name="connsiteY22" fmla="*/ 379135 h 1055409"/>
                    <a:gd name="connsiteX23" fmla="*/ 23812 w 459614"/>
                    <a:gd name="connsiteY23" fmla="*/ 321984 h 1055409"/>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61949 w 459614"/>
                    <a:gd name="connsiteY11" fmla="*/ 443427 h 1055409"/>
                    <a:gd name="connsiteX12" fmla="*/ 347664 w 459614"/>
                    <a:gd name="connsiteY12" fmla="*/ 483909 h 1055409"/>
                    <a:gd name="connsiteX13" fmla="*/ 247649 w 459614"/>
                    <a:gd name="connsiteY13" fmla="*/ 491053 h 1055409"/>
                    <a:gd name="connsiteX14" fmla="*/ 223839 w 459614"/>
                    <a:gd name="connsiteY14" fmla="*/ 529153 h 1055409"/>
                    <a:gd name="connsiteX15" fmla="*/ 252414 w 459614"/>
                    <a:gd name="connsiteY15" fmla="*/ 567253 h 1055409"/>
                    <a:gd name="connsiteX16" fmla="*/ 364332 w 459614"/>
                    <a:gd name="connsiteY16" fmla="*/ 819664 h 1055409"/>
                    <a:gd name="connsiteX17" fmla="*/ 326232 w 459614"/>
                    <a:gd name="connsiteY17" fmla="*/ 1055409 h 1055409"/>
                    <a:gd name="connsiteX18" fmla="*/ 111920 w 459614"/>
                    <a:gd name="connsiteY18" fmla="*/ 557727 h 1055409"/>
                    <a:gd name="connsiteX19" fmla="*/ 0 w 459614"/>
                    <a:gd name="connsiteY19" fmla="*/ 438665 h 1055409"/>
                    <a:gd name="connsiteX20" fmla="*/ 59532 w 459614"/>
                    <a:gd name="connsiteY20" fmla="*/ 429140 h 1055409"/>
                    <a:gd name="connsiteX21" fmla="*/ 66675 w 459614"/>
                    <a:gd name="connsiteY21" fmla="*/ 379135 h 1055409"/>
                    <a:gd name="connsiteX22" fmla="*/ 23812 w 459614"/>
                    <a:gd name="connsiteY22" fmla="*/ 321984 h 1055409"/>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61949 w 459614"/>
                    <a:gd name="connsiteY11" fmla="*/ 443427 h 1055409"/>
                    <a:gd name="connsiteX12" fmla="*/ 347664 w 459614"/>
                    <a:gd name="connsiteY12" fmla="*/ 483909 h 1055409"/>
                    <a:gd name="connsiteX13" fmla="*/ 247649 w 459614"/>
                    <a:gd name="connsiteY13" fmla="*/ 491053 h 1055409"/>
                    <a:gd name="connsiteX14" fmla="*/ 223839 w 459614"/>
                    <a:gd name="connsiteY14" fmla="*/ 529153 h 1055409"/>
                    <a:gd name="connsiteX15" fmla="*/ 252414 w 459614"/>
                    <a:gd name="connsiteY15" fmla="*/ 567253 h 1055409"/>
                    <a:gd name="connsiteX16" fmla="*/ 364332 w 459614"/>
                    <a:gd name="connsiteY16" fmla="*/ 819664 h 1055409"/>
                    <a:gd name="connsiteX17" fmla="*/ 326232 w 459614"/>
                    <a:gd name="connsiteY17" fmla="*/ 1055409 h 1055409"/>
                    <a:gd name="connsiteX18" fmla="*/ 111920 w 459614"/>
                    <a:gd name="connsiteY18" fmla="*/ 557727 h 1055409"/>
                    <a:gd name="connsiteX19" fmla="*/ 0 w 459614"/>
                    <a:gd name="connsiteY19" fmla="*/ 438665 h 1055409"/>
                    <a:gd name="connsiteX20" fmla="*/ 59532 w 459614"/>
                    <a:gd name="connsiteY20" fmla="*/ 429140 h 1055409"/>
                    <a:gd name="connsiteX21" fmla="*/ 66675 w 459614"/>
                    <a:gd name="connsiteY21" fmla="*/ 379135 h 1055409"/>
                    <a:gd name="connsiteX22" fmla="*/ 23812 w 459614"/>
                    <a:gd name="connsiteY22" fmla="*/ 321984 h 1055409"/>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61949 w 459614"/>
                    <a:gd name="connsiteY11" fmla="*/ 443427 h 1055409"/>
                    <a:gd name="connsiteX12" fmla="*/ 347664 w 459614"/>
                    <a:gd name="connsiteY12" fmla="*/ 483909 h 1055409"/>
                    <a:gd name="connsiteX13" fmla="*/ 247649 w 459614"/>
                    <a:gd name="connsiteY13" fmla="*/ 491053 h 1055409"/>
                    <a:gd name="connsiteX14" fmla="*/ 223839 w 459614"/>
                    <a:gd name="connsiteY14" fmla="*/ 529153 h 1055409"/>
                    <a:gd name="connsiteX15" fmla="*/ 252414 w 459614"/>
                    <a:gd name="connsiteY15" fmla="*/ 567253 h 1055409"/>
                    <a:gd name="connsiteX16" fmla="*/ 364332 w 459614"/>
                    <a:gd name="connsiteY16" fmla="*/ 819664 h 1055409"/>
                    <a:gd name="connsiteX17" fmla="*/ 326232 w 459614"/>
                    <a:gd name="connsiteY17" fmla="*/ 1055409 h 1055409"/>
                    <a:gd name="connsiteX18" fmla="*/ 111920 w 459614"/>
                    <a:gd name="connsiteY18" fmla="*/ 557727 h 1055409"/>
                    <a:gd name="connsiteX19" fmla="*/ 0 w 459614"/>
                    <a:gd name="connsiteY19" fmla="*/ 438665 h 1055409"/>
                    <a:gd name="connsiteX20" fmla="*/ 59532 w 459614"/>
                    <a:gd name="connsiteY20" fmla="*/ 429140 h 1055409"/>
                    <a:gd name="connsiteX21" fmla="*/ 66675 w 459614"/>
                    <a:gd name="connsiteY21" fmla="*/ 379135 h 1055409"/>
                    <a:gd name="connsiteX22" fmla="*/ 23812 w 459614"/>
                    <a:gd name="connsiteY22" fmla="*/ 321984 h 1055409"/>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61949 w 459614"/>
                    <a:gd name="connsiteY11" fmla="*/ 443427 h 1055409"/>
                    <a:gd name="connsiteX12" fmla="*/ 347664 w 459614"/>
                    <a:gd name="connsiteY12" fmla="*/ 483909 h 1055409"/>
                    <a:gd name="connsiteX13" fmla="*/ 247649 w 459614"/>
                    <a:gd name="connsiteY13" fmla="*/ 491053 h 1055409"/>
                    <a:gd name="connsiteX14" fmla="*/ 223839 w 459614"/>
                    <a:gd name="connsiteY14" fmla="*/ 529153 h 1055409"/>
                    <a:gd name="connsiteX15" fmla="*/ 252414 w 459614"/>
                    <a:gd name="connsiteY15" fmla="*/ 567253 h 1055409"/>
                    <a:gd name="connsiteX16" fmla="*/ 364332 w 459614"/>
                    <a:gd name="connsiteY16" fmla="*/ 819664 h 1055409"/>
                    <a:gd name="connsiteX17" fmla="*/ 326232 w 459614"/>
                    <a:gd name="connsiteY17" fmla="*/ 1055409 h 1055409"/>
                    <a:gd name="connsiteX18" fmla="*/ 111920 w 459614"/>
                    <a:gd name="connsiteY18" fmla="*/ 557727 h 1055409"/>
                    <a:gd name="connsiteX19" fmla="*/ 0 w 459614"/>
                    <a:gd name="connsiteY19" fmla="*/ 438665 h 1055409"/>
                    <a:gd name="connsiteX20" fmla="*/ 59532 w 459614"/>
                    <a:gd name="connsiteY20" fmla="*/ 429140 h 1055409"/>
                    <a:gd name="connsiteX21" fmla="*/ 66675 w 459614"/>
                    <a:gd name="connsiteY21" fmla="*/ 379135 h 1055409"/>
                    <a:gd name="connsiteX22" fmla="*/ 23812 w 459614"/>
                    <a:gd name="connsiteY22" fmla="*/ 321984 h 1055409"/>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61949 w 459614"/>
                    <a:gd name="connsiteY11" fmla="*/ 443427 h 1055409"/>
                    <a:gd name="connsiteX12" fmla="*/ 347664 w 459614"/>
                    <a:gd name="connsiteY12" fmla="*/ 483909 h 1055409"/>
                    <a:gd name="connsiteX13" fmla="*/ 247649 w 459614"/>
                    <a:gd name="connsiteY13" fmla="*/ 491053 h 1055409"/>
                    <a:gd name="connsiteX14" fmla="*/ 223839 w 459614"/>
                    <a:gd name="connsiteY14" fmla="*/ 529153 h 1055409"/>
                    <a:gd name="connsiteX15" fmla="*/ 252414 w 459614"/>
                    <a:gd name="connsiteY15" fmla="*/ 567253 h 1055409"/>
                    <a:gd name="connsiteX16" fmla="*/ 364332 w 459614"/>
                    <a:gd name="connsiteY16" fmla="*/ 819664 h 1055409"/>
                    <a:gd name="connsiteX17" fmla="*/ 326232 w 459614"/>
                    <a:gd name="connsiteY17" fmla="*/ 1055409 h 1055409"/>
                    <a:gd name="connsiteX18" fmla="*/ 111920 w 459614"/>
                    <a:gd name="connsiteY18" fmla="*/ 557727 h 1055409"/>
                    <a:gd name="connsiteX19" fmla="*/ 0 w 459614"/>
                    <a:gd name="connsiteY19" fmla="*/ 438665 h 1055409"/>
                    <a:gd name="connsiteX20" fmla="*/ 59532 w 459614"/>
                    <a:gd name="connsiteY20" fmla="*/ 429140 h 1055409"/>
                    <a:gd name="connsiteX21" fmla="*/ 66675 w 459614"/>
                    <a:gd name="connsiteY21" fmla="*/ 379135 h 1055409"/>
                    <a:gd name="connsiteX22" fmla="*/ 23812 w 459614"/>
                    <a:gd name="connsiteY22" fmla="*/ 321984 h 1055409"/>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61949 w 459614"/>
                    <a:gd name="connsiteY11" fmla="*/ 443427 h 1055409"/>
                    <a:gd name="connsiteX12" fmla="*/ 347664 w 459614"/>
                    <a:gd name="connsiteY12" fmla="*/ 483909 h 1055409"/>
                    <a:gd name="connsiteX13" fmla="*/ 247649 w 459614"/>
                    <a:gd name="connsiteY13" fmla="*/ 491053 h 1055409"/>
                    <a:gd name="connsiteX14" fmla="*/ 223839 w 459614"/>
                    <a:gd name="connsiteY14" fmla="*/ 529153 h 1055409"/>
                    <a:gd name="connsiteX15" fmla="*/ 252414 w 459614"/>
                    <a:gd name="connsiteY15" fmla="*/ 567253 h 1055409"/>
                    <a:gd name="connsiteX16" fmla="*/ 364332 w 459614"/>
                    <a:gd name="connsiteY16" fmla="*/ 819664 h 1055409"/>
                    <a:gd name="connsiteX17" fmla="*/ 326232 w 459614"/>
                    <a:gd name="connsiteY17" fmla="*/ 1055409 h 1055409"/>
                    <a:gd name="connsiteX18" fmla="*/ 111920 w 459614"/>
                    <a:gd name="connsiteY18" fmla="*/ 557727 h 1055409"/>
                    <a:gd name="connsiteX19" fmla="*/ 0 w 459614"/>
                    <a:gd name="connsiteY19" fmla="*/ 438665 h 1055409"/>
                    <a:gd name="connsiteX20" fmla="*/ 59532 w 459614"/>
                    <a:gd name="connsiteY20" fmla="*/ 429140 h 1055409"/>
                    <a:gd name="connsiteX21" fmla="*/ 66675 w 459614"/>
                    <a:gd name="connsiteY21" fmla="*/ 379135 h 1055409"/>
                    <a:gd name="connsiteX22" fmla="*/ 23812 w 459614"/>
                    <a:gd name="connsiteY22" fmla="*/ 321984 h 1055409"/>
                    <a:gd name="connsiteX0" fmla="*/ 23812 w 459614"/>
                    <a:gd name="connsiteY0" fmla="*/ 321984 h 1055409"/>
                    <a:gd name="connsiteX1" fmla="*/ 100013 w 459614"/>
                    <a:gd name="connsiteY1" fmla="*/ 26709 h 1055409"/>
                    <a:gd name="connsiteX2" fmla="*/ 152399 w 459614"/>
                    <a:gd name="connsiteY2" fmla="*/ 7659 h 1055409"/>
                    <a:gd name="connsiteX3" fmla="*/ 407194 w 459614"/>
                    <a:gd name="connsiteY3" fmla="*/ 79096 h 1055409"/>
                    <a:gd name="connsiteX4" fmla="*/ 440532 w 459614"/>
                    <a:gd name="connsiteY4" fmla="*/ 119578 h 1055409"/>
                    <a:gd name="connsiteX5" fmla="*/ 459581 w 459614"/>
                    <a:gd name="connsiteY5" fmla="*/ 164822 h 1055409"/>
                    <a:gd name="connsiteX6" fmla="*/ 426244 w 459614"/>
                    <a:gd name="connsiteY6" fmla="*/ 207685 h 1055409"/>
                    <a:gd name="connsiteX7" fmla="*/ 409574 w 459614"/>
                    <a:gd name="connsiteY7" fmla="*/ 267215 h 1055409"/>
                    <a:gd name="connsiteX8" fmla="*/ 395287 w 459614"/>
                    <a:gd name="connsiteY8" fmla="*/ 312459 h 1055409"/>
                    <a:gd name="connsiteX9" fmla="*/ 426244 w 459614"/>
                    <a:gd name="connsiteY9" fmla="*/ 367228 h 1055409"/>
                    <a:gd name="connsiteX10" fmla="*/ 392906 w 459614"/>
                    <a:gd name="connsiteY10" fmla="*/ 391040 h 1055409"/>
                    <a:gd name="connsiteX11" fmla="*/ 347664 w 459614"/>
                    <a:gd name="connsiteY11" fmla="*/ 483909 h 1055409"/>
                    <a:gd name="connsiteX12" fmla="*/ 247649 w 459614"/>
                    <a:gd name="connsiteY12" fmla="*/ 491053 h 1055409"/>
                    <a:gd name="connsiteX13" fmla="*/ 223839 w 459614"/>
                    <a:gd name="connsiteY13" fmla="*/ 529153 h 1055409"/>
                    <a:gd name="connsiteX14" fmla="*/ 252414 w 459614"/>
                    <a:gd name="connsiteY14" fmla="*/ 567253 h 1055409"/>
                    <a:gd name="connsiteX15" fmla="*/ 364332 w 459614"/>
                    <a:gd name="connsiteY15" fmla="*/ 819664 h 1055409"/>
                    <a:gd name="connsiteX16" fmla="*/ 326232 w 459614"/>
                    <a:gd name="connsiteY16" fmla="*/ 1055409 h 1055409"/>
                    <a:gd name="connsiteX17" fmla="*/ 111920 w 459614"/>
                    <a:gd name="connsiteY17" fmla="*/ 557727 h 1055409"/>
                    <a:gd name="connsiteX18" fmla="*/ 0 w 459614"/>
                    <a:gd name="connsiteY18" fmla="*/ 438665 h 1055409"/>
                    <a:gd name="connsiteX19" fmla="*/ 59532 w 459614"/>
                    <a:gd name="connsiteY19" fmla="*/ 429140 h 1055409"/>
                    <a:gd name="connsiteX20" fmla="*/ 66675 w 459614"/>
                    <a:gd name="connsiteY20" fmla="*/ 379135 h 1055409"/>
                    <a:gd name="connsiteX21" fmla="*/ 23812 w 459614"/>
                    <a:gd name="connsiteY21" fmla="*/ 321984 h 1055409"/>
                    <a:gd name="connsiteX0" fmla="*/ 23812 w 459614"/>
                    <a:gd name="connsiteY0" fmla="*/ 314325 h 1047750"/>
                    <a:gd name="connsiteX1" fmla="*/ 100013 w 459614"/>
                    <a:gd name="connsiteY1" fmla="*/ 19050 h 1047750"/>
                    <a:gd name="connsiteX2" fmla="*/ 152399 w 459614"/>
                    <a:gd name="connsiteY2" fmla="*/ 0 h 1047750"/>
                    <a:gd name="connsiteX3" fmla="*/ 440532 w 459614"/>
                    <a:gd name="connsiteY3" fmla="*/ 111919 h 1047750"/>
                    <a:gd name="connsiteX4" fmla="*/ 459581 w 459614"/>
                    <a:gd name="connsiteY4" fmla="*/ 157163 h 1047750"/>
                    <a:gd name="connsiteX5" fmla="*/ 426244 w 459614"/>
                    <a:gd name="connsiteY5" fmla="*/ 200026 h 1047750"/>
                    <a:gd name="connsiteX6" fmla="*/ 409574 w 459614"/>
                    <a:gd name="connsiteY6" fmla="*/ 259556 h 1047750"/>
                    <a:gd name="connsiteX7" fmla="*/ 395287 w 459614"/>
                    <a:gd name="connsiteY7" fmla="*/ 304800 h 1047750"/>
                    <a:gd name="connsiteX8" fmla="*/ 426244 w 459614"/>
                    <a:gd name="connsiteY8" fmla="*/ 359569 h 1047750"/>
                    <a:gd name="connsiteX9" fmla="*/ 392906 w 459614"/>
                    <a:gd name="connsiteY9" fmla="*/ 383381 h 1047750"/>
                    <a:gd name="connsiteX10" fmla="*/ 347664 w 459614"/>
                    <a:gd name="connsiteY10" fmla="*/ 476250 h 1047750"/>
                    <a:gd name="connsiteX11" fmla="*/ 247649 w 459614"/>
                    <a:gd name="connsiteY11" fmla="*/ 483394 h 1047750"/>
                    <a:gd name="connsiteX12" fmla="*/ 223839 w 459614"/>
                    <a:gd name="connsiteY12" fmla="*/ 521494 h 1047750"/>
                    <a:gd name="connsiteX13" fmla="*/ 252414 w 459614"/>
                    <a:gd name="connsiteY13" fmla="*/ 559594 h 1047750"/>
                    <a:gd name="connsiteX14" fmla="*/ 364332 w 459614"/>
                    <a:gd name="connsiteY14" fmla="*/ 812005 h 1047750"/>
                    <a:gd name="connsiteX15" fmla="*/ 326232 w 459614"/>
                    <a:gd name="connsiteY15" fmla="*/ 1047750 h 1047750"/>
                    <a:gd name="connsiteX16" fmla="*/ 111920 w 459614"/>
                    <a:gd name="connsiteY16" fmla="*/ 550068 h 1047750"/>
                    <a:gd name="connsiteX17" fmla="*/ 0 w 459614"/>
                    <a:gd name="connsiteY17" fmla="*/ 431006 h 1047750"/>
                    <a:gd name="connsiteX18" fmla="*/ 59532 w 459614"/>
                    <a:gd name="connsiteY18" fmla="*/ 421481 h 1047750"/>
                    <a:gd name="connsiteX19" fmla="*/ 66675 w 459614"/>
                    <a:gd name="connsiteY19" fmla="*/ 371476 h 1047750"/>
                    <a:gd name="connsiteX20" fmla="*/ 23812 w 459614"/>
                    <a:gd name="connsiteY20" fmla="*/ 314325 h 1047750"/>
                    <a:gd name="connsiteX0" fmla="*/ 23812 w 459614"/>
                    <a:gd name="connsiteY0" fmla="*/ 314325 h 1047750"/>
                    <a:gd name="connsiteX1" fmla="*/ 100013 w 459614"/>
                    <a:gd name="connsiteY1" fmla="*/ 19050 h 1047750"/>
                    <a:gd name="connsiteX2" fmla="*/ 152399 w 459614"/>
                    <a:gd name="connsiteY2" fmla="*/ 0 h 1047750"/>
                    <a:gd name="connsiteX3" fmla="*/ 459581 w 459614"/>
                    <a:gd name="connsiteY3" fmla="*/ 157163 h 1047750"/>
                    <a:gd name="connsiteX4" fmla="*/ 426244 w 459614"/>
                    <a:gd name="connsiteY4" fmla="*/ 200026 h 1047750"/>
                    <a:gd name="connsiteX5" fmla="*/ 409574 w 459614"/>
                    <a:gd name="connsiteY5" fmla="*/ 259556 h 1047750"/>
                    <a:gd name="connsiteX6" fmla="*/ 395287 w 459614"/>
                    <a:gd name="connsiteY6" fmla="*/ 304800 h 1047750"/>
                    <a:gd name="connsiteX7" fmla="*/ 426244 w 459614"/>
                    <a:gd name="connsiteY7" fmla="*/ 359569 h 1047750"/>
                    <a:gd name="connsiteX8" fmla="*/ 392906 w 459614"/>
                    <a:gd name="connsiteY8" fmla="*/ 383381 h 1047750"/>
                    <a:gd name="connsiteX9" fmla="*/ 347664 w 459614"/>
                    <a:gd name="connsiteY9" fmla="*/ 476250 h 1047750"/>
                    <a:gd name="connsiteX10" fmla="*/ 247649 w 459614"/>
                    <a:gd name="connsiteY10" fmla="*/ 483394 h 1047750"/>
                    <a:gd name="connsiteX11" fmla="*/ 223839 w 459614"/>
                    <a:gd name="connsiteY11" fmla="*/ 521494 h 1047750"/>
                    <a:gd name="connsiteX12" fmla="*/ 252414 w 459614"/>
                    <a:gd name="connsiteY12" fmla="*/ 559594 h 1047750"/>
                    <a:gd name="connsiteX13" fmla="*/ 364332 w 459614"/>
                    <a:gd name="connsiteY13" fmla="*/ 812005 h 1047750"/>
                    <a:gd name="connsiteX14" fmla="*/ 326232 w 459614"/>
                    <a:gd name="connsiteY14" fmla="*/ 1047750 h 1047750"/>
                    <a:gd name="connsiteX15" fmla="*/ 111920 w 459614"/>
                    <a:gd name="connsiteY15" fmla="*/ 550068 h 1047750"/>
                    <a:gd name="connsiteX16" fmla="*/ 0 w 459614"/>
                    <a:gd name="connsiteY16" fmla="*/ 431006 h 1047750"/>
                    <a:gd name="connsiteX17" fmla="*/ 59532 w 459614"/>
                    <a:gd name="connsiteY17" fmla="*/ 421481 h 1047750"/>
                    <a:gd name="connsiteX18" fmla="*/ 66675 w 459614"/>
                    <a:gd name="connsiteY18" fmla="*/ 371476 h 1047750"/>
                    <a:gd name="connsiteX19" fmla="*/ 23812 w 459614"/>
                    <a:gd name="connsiteY19" fmla="*/ 314325 h 1047750"/>
                    <a:gd name="connsiteX0" fmla="*/ 23812 w 427165"/>
                    <a:gd name="connsiteY0" fmla="*/ 314325 h 1047750"/>
                    <a:gd name="connsiteX1" fmla="*/ 100013 w 427165"/>
                    <a:gd name="connsiteY1" fmla="*/ 19050 h 1047750"/>
                    <a:gd name="connsiteX2" fmla="*/ 152399 w 427165"/>
                    <a:gd name="connsiteY2" fmla="*/ 0 h 1047750"/>
                    <a:gd name="connsiteX3" fmla="*/ 426244 w 427165"/>
                    <a:gd name="connsiteY3" fmla="*/ 200026 h 1047750"/>
                    <a:gd name="connsiteX4" fmla="*/ 409574 w 427165"/>
                    <a:gd name="connsiteY4" fmla="*/ 259556 h 1047750"/>
                    <a:gd name="connsiteX5" fmla="*/ 395287 w 427165"/>
                    <a:gd name="connsiteY5" fmla="*/ 304800 h 1047750"/>
                    <a:gd name="connsiteX6" fmla="*/ 426244 w 427165"/>
                    <a:gd name="connsiteY6" fmla="*/ 359569 h 1047750"/>
                    <a:gd name="connsiteX7" fmla="*/ 392906 w 427165"/>
                    <a:gd name="connsiteY7" fmla="*/ 383381 h 1047750"/>
                    <a:gd name="connsiteX8" fmla="*/ 347664 w 427165"/>
                    <a:gd name="connsiteY8" fmla="*/ 476250 h 1047750"/>
                    <a:gd name="connsiteX9" fmla="*/ 247649 w 427165"/>
                    <a:gd name="connsiteY9" fmla="*/ 483394 h 1047750"/>
                    <a:gd name="connsiteX10" fmla="*/ 223839 w 427165"/>
                    <a:gd name="connsiteY10" fmla="*/ 521494 h 1047750"/>
                    <a:gd name="connsiteX11" fmla="*/ 252414 w 427165"/>
                    <a:gd name="connsiteY11" fmla="*/ 559594 h 1047750"/>
                    <a:gd name="connsiteX12" fmla="*/ 364332 w 427165"/>
                    <a:gd name="connsiteY12" fmla="*/ 812005 h 1047750"/>
                    <a:gd name="connsiteX13" fmla="*/ 326232 w 427165"/>
                    <a:gd name="connsiteY13" fmla="*/ 1047750 h 1047750"/>
                    <a:gd name="connsiteX14" fmla="*/ 111920 w 427165"/>
                    <a:gd name="connsiteY14" fmla="*/ 550068 h 1047750"/>
                    <a:gd name="connsiteX15" fmla="*/ 0 w 427165"/>
                    <a:gd name="connsiteY15" fmla="*/ 431006 h 1047750"/>
                    <a:gd name="connsiteX16" fmla="*/ 59532 w 427165"/>
                    <a:gd name="connsiteY16" fmla="*/ 421481 h 1047750"/>
                    <a:gd name="connsiteX17" fmla="*/ 66675 w 427165"/>
                    <a:gd name="connsiteY17" fmla="*/ 371476 h 1047750"/>
                    <a:gd name="connsiteX18" fmla="*/ 23812 w 427165"/>
                    <a:gd name="connsiteY18" fmla="*/ 314325 h 1047750"/>
                    <a:gd name="connsiteX0" fmla="*/ 23812 w 427165"/>
                    <a:gd name="connsiteY0" fmla="*/ 314325 h 1047750"/>
                    <a:gd name="connsiteX1" fmla="*/ 100013 w 427165"/>
                    <a:gd name="connsiteY1" fmla="*/ 19050 h 1047750"/>
                    <a:gd name="connsiteX2" fmla="*/ 152399 w 427165"/>
                    <a:gd name="connsiteY2" fmla="*/ 0 h 1047750"/>
                    <a:gd name="connsiteX3" fmla="*/ 409574 w 427165"/>
                    <a:gd name="connsiteY3" fmla="*/ 259556 h 1047750"/>
                    <a:gd name="connsiteX4" fmla="*/ 395287 w 427165"/>
                    <a:gd name="connsiteY4" fmla="*/ 304800 h 1047750"/>
                    <a:gd name="connsiteX5" fmla="*/ 426244 w 427165"/>
                    <a:gd name="connsiteY5" fmla="*/ 359569 h 1047750"/>
                    <a:gd name="connsiteX6" fmla="*/ 392906 w 427165"/>
                    <a:gd name="connsiteY6" fmla="*/ 383381 h 1047750"/>
                    <a:gd name="connsiteX7" fmla="*/ 347664 w 427165"/>
                    <a:gd name="connsiteY7" fmla="*/ 476250 h 1047750"/>
                    <a:gd name="connsiteX8" fmla="*/ 247649 w 427165"/>
                    <a:gd name="connsiteY8" fmla="*/ 483394 h 1047750"/>
                    <a:gd name="connsiteX9" fmla="*/ 223839 w 427165"/>
                    <a:gd name="connsiteY9" fmla="*/ 521494 h 1047750"/>
                    <a:gd name="connsiteX10" fmla="*/ 252414 w 427165"/>
                    <a:gd name="connsiteY10" fmla="*/ 559594 h 1047750"/>
                    <a:gd name="connsiteX11" fmla="*/ 364332 w 427165"/>
                    <a:gd name="connsiteY11" fmla="*/ 812005 h 1047750"/>
                    <a:gd name="connsiteX12" fmla="*/ 326232 w 427165"/>
                    <a:gd name="connsiteY12" fmla="*/ 1047750 h 1047750"/>
                    <a:gd name="connsiteX13" fmla="*/ 111920 w 427165"/>
                    <a:gd name="connsiteY13" fmla="*/ 550068 h 1047750"/>
                    <a:gd name="connsiteX14" fmla="*/ 0 w 427165"/>
                    <a:gd name="connsiteY14" fmla="*/ 431006 h 1047750"/>
                    <a:gd name="connsiteX15" fmla="*/ 59532 w 427165"/>
                    <a:gd name="connsiteY15" fmla="*/ 421481 h 1047750"/>
                    <a:gd name="connsiteX16" fmla="*/ 66675 w 427165"/>
                    <a:gd name="connsiteY16" fmla="*/ 371476 h 1047750"/>
                    <a:gd name="connsiteX17" fmla="*/ 23812 w 427165"/>
                    <a:gd name="connsiteY17" fmla="*/ 314325 h 1047750"/>
                    <a:gd name="connsiteX0" fmla="*/ 23812 w 427165"/>
                    <a:gd name="connsiteY0" fmla="*/ 314325 h 1047750"/>
                    <a:gd name="connsiteX1" fmla="*/ 100013 w 427165"/>
                    <a:gd name="connsiteY1" fmla="*/ 19050 h 1047750"/>
                    <a:gd name="connsiteX2" fmla="*/ 152399 w 427165"/>
                    <a:gd name="connsiteY2" fmla="*/ 0 h 1047750"/>
                    <a:gd name="connsiteX3" fmla="*/ 395287 w 427165"/>
                    <a:gd name="connsiteY3" fmla="*/ 304800 h 1047750"/>
                    <a:gd name="connsiteX4" fmla="*/ 426244 w 427165"/>
                    <a:gd name="connsiteY4" fmla="*/ 359569 h 1047750"/>
                    <a:gd name="connsiteX5" fmla="*/ 392906 w 427165"/>
                    <a:gd name="connsiteY5" fmla="*/ 383381 h 1047750"/>
                    <a:gd name="connsiteX6" fmla="*/ 347664 w 427165"/>
                    <a:gd name="connsiteY6" fmla="*/ 476250 h 1047750"/>
                    <a:gd name="connsiteX7" fmla="*/ 247649 w 427165"/>
                    <a:gd name="connsiteY7" fmla="*/ 483394 h 1047750"/>
                    <a:gd name="connsiteX8" fmla="*/ 223839 w 427165"/>
                    <a:gd name="connsiteY8" fmla="*/ 521494 h 1047750"/>
                    <a:gd name="connsiteX9" fmla="*/ 252414 w 427165"/>
                    <a:gd name="connsiteY9" fmla="*/ 559594 h 1047750"/>
                    <a:gd name="connsiteX10" fmla="*/ 364332 w 427165"/>
                    <a:gd name="connsiteY10" fmla="*/ 812005 h 1047750"/>
                    <a:gd name="connsiteX11" fmla="*/ 326232 w 427165"/>
                    <a:gd name="connsiteY11" fmla="*/ 1047750 h 1047750"/>
                    <a:gd name="connsiteX12" fmla="*/ 111920 w 427165"/>
                    <a:gd name="connsiteY12" fmla="*/ 550068 h 1047750"/>
                    <a:gd name="connsiteX13" fmla="*/ 0 w 427165"/>
                    <a:gd name="connsiteY13" fmla="*/ 431006 h 1047750"/>
                    <a:gd name="connsiteX14" fmla="*/ 59532 w 427165"/>
                    <a:gd name="connsiteY14" fmla="*/ 421481 h 1047750"/>
                    <a:gd name="connsiteX15" fmla="*/ 66675 w 427165"/>
                    <a:gd name="connsiteY15" fmla="*/ 371476 h 1047750"/>
                    <a:gd name="connsiteX16" fmla="*/ 23812 w 427165"/>
                    <a:gd name="connsiteY16" fmla="*/ 314325 h 1047750"/>
                    <a:gd name="connsiteX0" fmla="*/ 23812 w 427165"/>
                    <a:gd name="connsiteY0" fmla="*/ 314325 h 1047750"/>
                    <a:gd name="connsiteX1" fmla="*/ 100013 w 427165"/>
                    <a:gd name="connsiteY1" fmla="*/ 19050 h 1047750"/>
                    <a:gd name="connsiteX2" fmla="*/ 152399 w 427165"/>
                    <a:gd name="connsiteY2" fmla="*/ 0 h 1047750"/>
                    <a:gd name="connsiteX3" fmla="*/ 426244 w 427165"/>
                    <a:gd name="connsiteY3" fmla="*/ 359569 h 1047750"/>
                    <a:gd name="connsiteX4" fmla="*/ 392906 w 427165"/>
                    <a:gd name="connsiteY4" fmla="*/ 383381 h 1047750"/>
                    <a:gd name="connsiteX5" fmla="*/ 347664 w 427165"/>
                    <a:gd name="connsiteY5" fmla="*/ 476250 h 1047750"/>
                    <a:gd name="connsiteX6" fmla="*/ 247649 w 427165"/>
                    <a:gd name="connsiteY6" fmla="*/ 483394 h 1047750"/>
                    <a:gd name="connsiteX7" fmla="*/ 223839 w 427165"/>
                    <a:gd name="connsiteY7" fmla="*/ 521494 h 1047750"/>
                    <a:gd name="connsiteX8" fmla="*/ 252414 w 427165"/>
                    <a:gd name="connsiteY8" fmla="*/ 559594 h 1047750"/>
                    <a:gd name="connsiteX9" fmla="*/ 364332 w 427165"/>
                    <a:gd name="connsiteY9" fmla="*/ 812005 h 1047750"/>
                    <a:gd name="connsiteX10" fmla="*/ 326232 w 427165"/>
                    <a:gd name="connsiteY10" fmla="*/ 1047750 h 1047750"/>
                    <a:gd name="connsiteX11" fmla="*/ 111920 w 427165"/>
                    <a:gd name="connsiteY11" fmla="*/ 550068 h 1047750"/>
                    <a:gd name="connsiteX12" fmla="*/ 0 w 427165"/>
                    <a:gd name="connsiteY12" fmla="*/ 431006 h 1047750"/>
                    <a:gd name="connsiteX13" fmla="*/ 59532 w 427165"/>
                    <a:gd name="connsiteY13" fmla="*/ 421481 h 1047750"/>
                    <a:gd name="connsiteX14" fmla="*/ 66675 w 427165"/>
                    <a:gd name="connsiteY14" fmla="*/ 371476 h 1047750"/>
                    <a:gd name="connsiteX15" fmla="*/ 23812 w 427165"/>
                    <a:gd name="connsiteY15" fmla="*/ 314325 h 1047750"/>
                    <a:gd name="connsiteX0" fmla="*/ 23812 w 427165"/>
                    <a:gd name="connsiteY0" fmla="*/ 295413 h 1028838"/>
                    <a:gd name="connsiteX1" fmla="*/ 100013 w 427165"/>
                    <a:gd name="connsiteY1" fmla="*/ 138 h 1028838"/>
                    <a:gd name="connsiteX2" fmla="*/ 426244 w 427165"/>
                    <a:gd name="connsiteY2" fmla="*/ 340657 h 1028838"/>
                    <a:gd name="connsiteX3" fmla="*/ 392906 w 427165"/>
                    <a:gd name="connsiteY3" fmla="*/ 364469 h 1028838"/>
                    <a:gd name="connsiteX4" fmla="*/ 347664 w 427165"/>
                    <a:gd name="connsiteY4" fmla="*/ 457338 h 1028838"/>
                    <a:gd name="connsiteX5" fmla="*/ 247649 w 427165"/>
                    <a:gd name="connsiteY5" fmla="*/ 464482 h 1028838"/>
                    <a:gd name="connsiteX6" fmla="*/ 223839 w 427165"/>
                    <a:gd name="connsiteY6" fmla="*/ 502582 h 1028838"/>
                    <a:gd name="connsiteX7" fmla="*/ 252414 w 427165"/>
                    <a:gd name="connsiteY7" fmla="*/ 540682 h 1028838"/>
                    <a:gd name="connsiteX8" fmla="*/ 364332 w 427165"/>
                    <a:gd name="connsiteY8" fmla="*/ 793093 h 1028838"/>
                    <a:gd name="connsiteX9" fmla="*/ 326232 w 427165"/>
                    <a:gd name="connsiteY9" fmla="*/ 1028838 h 1028838"/>
                    <a:gd name="connsiteX10" fmla="*/ 111920 w 427165"/>
                    <a:gd name="connsiteY10" fmla="*/ 531156 h 1028838"/>
                    <a:gd name="connsiteX11" fmla="*/ 0 w 427165"/>
                    <a:gd name="connsiteY11" fmla="*/ 412094 h 1028838"/>
                    <a:gd name="connsiteX12" fmla="*/ 59532 w 427165"/>
                    <a:gd name="connsiteY12" fmla="*/ 402569 h 1028838"/>
                    <a:gd name="connsiteX13" fmla="*/ 66675 w 427165"/>
                    <a:gd name="connsiteY13" fmla="*/ 352564 h 1028838"/>
                    <a:gd name="connsiteX14" fmla="*/ 23812 w 427165"/>
                    <a:gd name="connsiteY14" fmla="*/ 295413 h 1028838"/>
                    <a:gd name="connsiteX0" fmla="*/ 23812 w 427165"/>
                    <a:gd name="connsiteY0" fmla="*/ 80 h 733505"/>
                    <a:gd name="connsiteX1" fmla="*/ 426244 w 427165"/>
                    <a:gd name="connsiteY1" fmla="*/ 45324 h 733505"/>
                    <a:gd name="connsiteX2" fmla="*/ 392906 w 427165"/>
                    <a:gd name="connsiteY2" fmla="*/ 69136 h 733505"/>
                    <a:gd name="connsiteX3" fmla="*/ 347664 w 427165"/>
                    <a:gd name="connsiteY3" fmla="*/ 162005 h 733505"/>
                    <a:gd name="connsiteX4" fmla="*/ 247649 w 427165"/>
                    <a:gd name="connsiteY4" fmla="*/ 169149 h 733505"/>
                    <a:gd name="connsiteX5" fmla="*/ 223839 w 427165"/>
                    <a:gd name="connsiteY5" fmla="*/ 207249 h 733505"/>
                    <a:gd name="connsiteX6" fmla="*/ 252414 w 427165"/>
                    <a:gd name="connsiteY6" fmla="*/ 245349 h 733505"/>
                    <a:gd name="connsiteX7" fmla="*/ 364332 w 427165"/>
                    <a:gd name="connsiteY7" fmla="*/ 497760 h 733505"/>
                    <a:gd name="connsiteX8" fmla="*/ 326232 w 427165"/>
                    <a:gd name="connsiteY8" fmla="*/ 733505 h 733505"/>
                    <a:gd name="connsiteX9" fmla="*/ 111920 w 427165"/>
                    <a:gd name="connsiteY9" fmla="*/ 235823 h 733505"/>
                    <a:gd name="connsiteX10" fmla="*/ 0 w 427165"/>
                    <a:gd name="connsiteY10" fmla="*/ 116761 h 733505"/>
                    <a:gd name="connsiteX11" fmla="*/ 59532 w 427165"/>
                    <a:gd name="connsiteY11" fmla="*/ 107236 h 733505"/>
                    <a:gd name="connsiteX12" fmla="*/ 66675 w 427165"/>
                    <a:gd name="connsiteY12" fmla="*/ 57231 h 733505"/>
                    <a:gd name="connsiteX13" fmla="*/ 23812 w 427165"/>
                    <a:gd name="connsiteY13" fmla="*/ 80 h 733505"/>
                    <a:gd name="connsiteX0" fmla="*/ 23812 w 392906"/>
                    <a:gd name="connsiteY0" fmla="*/ 0 h 733425"/>
                    <a:gd name="connsiteX1" fmla="*/ 392906 w 392906"/>
                    <a:gd name="connsiteY1" fmla="*/ 69056 h 733425"/>
                    <a:gd name="connsiteX2" fmla="*/ 347664 w 392906"/>
                    <a:gd name="connsiteY2" fmla="*/ 161925 h 733425"/>
                    <a:gd name="connsiteX3" fmla="*/ 247649 w 392906"/>
                    <a:gd name="connsiteY3" fmla="*/ 169069 h 733425"/>
                    <a:gd name="connsiteX4" fmla="*/ 223839 w 392906"/>
                    <a:gd name="connsiteY4" fmla="*/ 207169 h 733425"/>
                    <a:gd name="connsiteX5" fmla="*/ 252414 w 392906"/>
                    <a:gd name="connsiteY5" fmla="*/ 245269 h 733425"/>
                    <a:gd name="connsiteX6" fmla="*/ 364332 w 392906"/>
                    <a:gd name="connsiteY6" fmla="*/ 497680 h 733425"/>
                    <a:gd name="connsiteX7" fmla="*/ 326232 w 392906"/>
                    <a:gd name="connsiteY7" fmla="*/ 733425 h 733425"/>
                    <a:gd name="connsiteX8" fmla="*/ 111920 w 392906"/>
                    <a:gd name="connsiteY8" fmla="*/ 235743 h 733425"/>
                    <a:gd name="connsiteX9" fmla="*/ 0 w 392906"/>
                    <a:gd name="connsiteY9" fmla="*/ 116681 h 733425"/>
                    <a:gd name="connsiteX10" fmla="*/ 59532 w 392906"/>
                    <a:gd name="connsiteY10" fmla="*/ 107156 h 733425"/>
                    <a:gd name="connsiteX11" fmla="*/ 66675 w 392906"/>
                    <a:gd name="connsiteY11" fmla="*/ 57151 h 733425"/>
                    <a:gd name="connsiteX12" fmla="*/ 23812 w 392906"/>
                    <a:gd name="connsiteY12" fmla="*/ 0 h 733425"/>
                    <a:gd name="connsiteX0" fmla="*/ 23812 w 364332"/>
                    <a:gd name="connsiteY0" fmla="*/ 0 h 733425"/>
                    <a:gd name="connsiteX1" fmla="*/ 347664 w 364332"/>
                    <a:gd name="connsiteY1" fmla="*/ 161925 h 733425"/>
                    <a:gd name="connsiteX2" fmla="*/ 247649 w 364332"/>
                    <a:gd name="connsiteY2" fmla="*/ 169069 h 733425"/>
                    <a:gd name="connsiteX3" fmla="*/ 223839 w 364332"/>
                    <a:gd name="connsiteY3" fmla="*/ 207169 h 733425"/>
                    <a:gd name="connsiteX4" fmla="*/ 252414 w 364332"/>
                    <a:gd name="connsiteY4" fmla="*/ 245269 h 733425"/>
                    <a:gd name="connsiteX5" fmla="*/ 364332 w 364332"/>
                    <a:gd name="connsiteY5" fmla="*/ 497680 h 733425"/>
                    <a:gd name="connsiteX6" fmla="*/ 326232 w 364332"/>
                    <a:gd name="connsiteY6" fmla="*/ 733425 h 733425"/>
                    <a:gd name="connsiteX7" fmla="*/ 111920 w 364332"/>
                    <a:gd name="connsiteY7" fmla="*/ 235743 h 733425"/>
                    <a:gd name="connsiteX8" fmla="*/ 0 w 364332"/>
                    <a:gd name="connsiteY8" fmla="*/ 116681 h 733425"/>
                    <a:gd name="connsiteX9" fmla="*/ 59532 w 364332"/>
                    <a:gd name="connsiteY9" fmla="*/ 107156 h 733425"/>
                    <a:gd name="connsiteX10" fmla="*/ 66675 w 364332"/>
                    <a:gd name="connsiteY10" fmla="*/ 57151 h 733425"/>
                    <a:gd name="connsiteX11" fmla="*/ 23812 w 364332"/>
                    <a:gd name="connsiteY11" fmla="*/ 0 h 733425"/>
                    <a:gd name="connsiteX0" fmla="*/ 23812 w 364332"/>
                    <a:gd name="connsiteY0" fmla="*/ 0 h 733425"/>
                    <a:gd name="connsiteX1" fmla="*/ 247649 w 364332"/>
                    <a:gd name="connsiteY1" fmla="*/ 169069 h 733425"/>
                    <a:gd name="connsiteX2" fmla="*/ 223839 w 364332"/>
                    <a:gd name="connsiteY2" fmla="*/ 207169 h 733425"/>
                    <a:gd name="connsiteX3" fmla="*/ 252414 w 364332"/>
                    <a:gd name="connsiteY3" fmla="*/ 245269 h 733425"/>
                    <a:gd name="connsiteX4" fmla="*/ 364332 w 364332"/>
                    <a:gd name="connsiteY4" fmla="*/ 497680 h 733425"/>
                    <a:gd name="connsiteX5" fmla="*/ 326232 w 364332"/>
                    <a:gd name="connsiteY5" fmla="*/ 733425 h 733425"/>
                    <a:gd name="connsiteX6" fmla="*/ 111920 w 364332"/>
                    <a:gd name="connsiteY6" fmla="*/ 235743 h 733425"/>
                    <a:gd name="connsiteX7" fmla="*/ 0 w 364332"/>
                    <a:gd name="connsiteY7" fmla="*/ 116681 h 733425"/>
                    <a:gd name="connsiteX8" fmla="*/ 59532 w 364332"/>
                    <a:gd name="connsiteY8" fmla="*/ 107156 h 733425"/>
                    <a:gd name="connsiteX9" fmla="*/ 66675 w 364332"/>
                    <a:gd name="connsiteY9" fmla="*/ 57151 h 733425"/>
                    <a:gd name="connsiteX10" fmla="*/ 23812 w 364332"/>
                    <a:gd name="connsiteY10" fmla="*/ 0 h 733425"/>
                    <a:gd name="connsiteX0" fmla="*/ 66675 w 364332"/>
                    <a:gd name="connsiteY0" fmla="*/ 0 h 676274"/>
                    <a:gd name="connsiteX1" fmla="*/ 247649 w 364332"/>
                    <a:gd name="connsiteY1" fmla="*/ 111918 h 676274"/>
                    <a:gd name="connsiteX2" fmla="*/ 223839 w 364332"/>
                    <a:gd name="connsiteY2" fmla="*/ 150018 h 676274"/>
                    <a:gd name="connsiteX3" fmla="*/ 252414 w 364332"/>
                    <a:gd name="connsiteY3" fmla="*/ 188118 h 676274"/>
                    <a:gd name="connsiteX4" fmla="*/ 364332 w 364332"/>
                    <a:gd name="connsiteY4" fmla="*/ 440529 h 676274"/>
                    <a:gd name="connsiteX5" fmla="*/ 326232 w 364332"/>
                    <a:gd name="connsiteY5" fmla="*/ 676274 h 676274"/>
                    <a:gd name="connsiteX6" fmla="*/ 111920 w 364332"/>
                    <a:gd name="connsiteY6" fmla="*/ 178592 h 676274"/>
                    <a:gd name="connsiteX7" fmla="*/ 0 w 364332"/>
                    <a:gd name="connsiteY7" fmla="*/ 59530 h 676274"/>
                    <a:gd name="connsiteX8" fmla="*/ 59532 w 364332"/>
                    <a:gd name="connsiteY8" fmla="*/ 50005 h 676274"/>
                    <a:gd name="connsiteX9" fmla="*/ 66675 w 364332"/>
                    <a:gd name="connsiteY9" fmla="*/ 0 h 676274"/>
                    <a:gd name="connsiteX0" fmla="*/ 66675 w 364332"/>
                    <a:gd name="connsiteY0" fmla="*/ 0 h 676274"/>
                    <a:gd name="connsiteX1" fmla="*/ 220286 w 364332"/>
                    <a:gd name="connsiteY1" fmla="*/ 82274 h 676274"/>
                    <a:gd name="connsiteX2" fmla="*/ 223839 w 364332"/>
                    <a:gd name="connsiteY2" fmla="*/ 150018 h 676274"/>
                    <a:gd name="connsiteX3" fmla="*/ 252414 w 364332"/>
                    <a:gd name="connsiteY3" fmla="*/ 188118 h 676274"/>
                    <a:gd name="connsiteX4" fmla="*/ 364332 w 364332"/>
                    <a:gd name="connsiteY4" fmla="*/ 440529 h 676274"/>
                    <a:gd name="connsiteX5" fmla="*/ 326232 w 364332"/>
                    <a:gd name="connsiteY5" fmla="*/ 676274 h 676274"/>
                    <a:gd name="connsiteX6" fmla="*/ 111920 w 364332"/>
                    <a:gd name="connsiteY6" fmla="*/ 178592 h 676274"/>
                    <a:gd name="connsiteX7" fmla="*/ 0 w 364332"/>
                    <a:gd name="connsiteY7" fmla="*/ 59530 h 676274"/>
                    <a:gd name="connsiteX8" fmla="*/ 59532 w 364332"/>
                    <a:gd name="connsiteY8" fmla="*/ 50005 h 676274"/>
                    <a:gd name="connsiteX9" fmla="*/ 66675 w 364332"/>
                    <a:gd name="connsiteY9" fmla="*/ 0 h 67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332" h="676274">
                      <a:moveTo>
                        <a:pt x="66675" y="0"/>
                      </a:moveTo>
                      <a:cubicBezTo>
                        <a:pt x="98028" y="10319"/>
                        <a:pt x="194092" y="57271"/>
                        <a:pt x="220286" y="82274"/>
                      </a:cubicBezTo>
                      <a:cubicBezTo>
                        <a:pt x="188537" y="80686"/>
                        <a:pt x="203201" y="125411"/>
                        <a:pt x="223839" y="150018"/>
                      </a:cubicBezTo>
                      <a:lnTo>
                        <a:pt x="252414" y="188118"/>
                      </a:lnTo>
                      <a:lnTo>
                        <a:pt x="364332" y="440529"/>
                      </a:lnTo>
                      <a:lnTo>
                        <a:pt x="326232" y="676274"/>
                      </a:lnTo>
                      <a:cubicBezTo>
                        <a:pt x="254795" y="510380"/>
                        <a:pt x="242888" y="361155"/>
                        <a:pt x="111920" y="178592"/>
                      </a:cubicBezTo>
                      <a:lnTo>
                        <a:pt x="0" y="59530"/>
                      </a:lnTo>
                      <a:lnTo>
                        <a:pt x="59532" y="50005"/>
                      </a:lnTo>
                      <a:cubicBezTo>
                        <a:pt x="35719" y="35718"/>
                        <a:pt x="64294" y="16668"/>
                        <a:pt x="66675" y="0"/>
                      </a:cubicBezTo>
                      <a:close/>
                    </a:path>
                  </a:pathLst>
                </a:cu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9" name="Rectangle 3"/>
                <p:cNvSpPr/>
                <p:nvPr/>
              </p:nvSpPr>
              <p:spPr>
                <a:xfrm rot="782555" flipH="1">
                  <a:off x="9520770" y="2815352"/>
                  <a:ext cx="217061" cy="298970"/>
                </a:xfrm>
                <a:custGeom>
                  <a:avLst/>
                  <a:gdLst>
                    <a:gd name="connsiteX0" fmla="*/ 0 w 304800"/>
                    <a:gd name="connsiteY0" fmla="*/ 0 h 533400"/>
                    <a:gd name="connsiteX1" fmla="*/ 304800 w 304800"/>
                    <a:gd name="connsiteY1" fmla="*/ 0 h 533400"/>
                    <a:gd name="connsiteX2" fmla="*/ 304800 w 304800"/>
                    <a:gd name="connsiteY2" fmla="*/ 533400 h 533400"/>
                    <a:gd name="connsiteX3" fmla="*/ 0 w 304800"/>
                    <a:gd name="connsiteY3" fmla="*/ 533400 h 533400"/>
                    <a:gd name="connsiteX4" fmla="*/ 0 w 304800"/>
                    <a:gd name="connsiteY4" fmla="*/ 0 h 533400"/>
                    <a:gd name="connsiteX0" fmla="*/ 0 w 304800"/>
                    <a:gd name="connsiteY0" fmla="*/ 0 h 533400"/>
                    <a:gd name="connsiteX1" fmla="*/ 304800 w 304800"/>
                    <a:gd name="connsiteY1" fmla="*/ 0 h 533400"/>
                    <a:gd name="connsiteX2" fmla="*/ 304800 w 304800"/>
                    <a:gd name="connsiteY2" fmla="*/ 533400 h 533400"/>
                    <a:gd name="connsiteX3" fmla="*/ 59532 w 304800"/>
                    <a:gd name="connsiteY3" fmla="*/ 354806 h 533400"/>
                    <a:gd name="connsiteX4" fmla="*/ 0 w 304800"/>
                    <a:gd name="connsiteY4" fmla="*/ 0 h 533400"/>
                    <a:gd name="connsiteX0" fmla="*/ 0 w 304800"/>
                    <a:gd name="connsiteY0" fmla="*/ 0 h 354806"/>
                    <a:gd name="connsiteX1" fmla="*/ 304800 w 304800"/>
                    <a:gd name="connsiteY1" fmla="*/ 0 h 354806"/>
                    <a:gd name="connsiteX2" fmla="*/ 161925 w 304800"/>
                    <a:gd name="connsiteY2" fmla="*/ 342900 h 354806"/>
                    <a:gd name="connsiteX3" fmla="*/ 59532 w 304800"/>
                    <a:gd name="connsiteY3" fmla="*/ 354806 h 354806"/>
                    <a:gd name="connsiteX4" fmla="*/ 0 w 304800"/>
                    <a:gd name="connsiteY4" fmla="*/ 0 h 354806"/>
                    <a:gd name="connsiteX0" fmla="*/ 0 w 304800"/>
                    <a:gd name="connsiteY0" fmla="*/ 0 h 354806"/>
                    <a:gd name="connsiteX1" fmla="*/ 304800 w 304800"/>
                    <a:gd name="connsiteY1" fmla="*/ 0 h 354806"/>
                    <a:gd name="connsiteX2" fmla="*/ 161925 w 304800"/>
                    <a:gd name="connsiteY2" fmla="*/ 342900 h 354806"/>
                    <a:gd name="connsiteX3" fmla="*/ 59532 w 304800"/>
                    <a:gd name="connsiteY3" fmla="*/ 354806 h 354806"/>
                    <a:gd name="connsiteX4" fmla="*/ 0 w 304800"/>
                    <a:gd name="connsiteY4" fmla="*/ 0 h 354806"/>
                    <a:gd name="connsiteX0" fmla="*/ 0 w 304800"/>
                    <a:gd name="connsiteY0" fmla="*/ 0 h 361449"/>
                    <a:gd name="connsiteX1" fmla="*/ 304800 w 304800"/>
                    <a:gd name="connsiteY1" fmla="*/ 0 h 361449"/>
                    <a:gd name="connsiteX2" fmla="*/ 161925 w 304800"/>
                    <a:gd name="connsiteY2" fmla="*/ 342900 h 361449"/>
                    <a:gd name="connsiteX3" fmla="*/ 59532 w 304800"/>
                    <a:gd name="connsiteY3" fmla="*/ 354806 h 361449"/>
                    <a:gd name="connsiteX4" fmla="*/ 0 w 304800"/>
                    <a:gd name="connsiteY4" fmla="*/ 0 h 361449"/>
                    <a:gd name="connsiteX0" fmla="*/ 0 w 304800"/>
                    <a:gd name="connsiteY0" fmla="*/ 0 h 361449"/>
                    <a:gd name="connsiteX1" fmla="*/ 304800 w 304800"/>
                    <a:gd name="connsiteY1" fmla="*/ 0 h 361449"/>
                    <a:gd name="connsiteX2" fmla="*/ 161925 w 304800"/>
                    <a:gd name="connsiteY2" fmla="*/ 342900 h 361449"/>
                    <a:gd name="connsiteX3" fmla="*/ 59532 w 304800"/>
                    <a:gd name="connsiteY3" fmla="*/ 354806 h 361449"/>
                    <a:gd name="connsiteX4" fmla="*/ 45244 w 304800"/>
                    <a:gd name="connsiteY4" fmla="*/ 290513 h 361449"/>
                    <a:gd name="connsiteX5" fmla="*/ 0 w 304800"/>
                    <a:gd name="connsiteY5" fmla="*/ 0 h 361449"/>
                    <a:gd name="connsiteX0" fmla="*/ 0 w 304800"/>
                    <a:gd name="connsiteY0" fmla="*/ 0 h 361449"/>
                    <a:gd name="connsiteX1" fmla="*/ 304800 w 304800"/>
                    <a:gd name="connsiteY1" fmla="*/ 0 h 361449"/>
                    <a:gd name="connsiteX2" fmla="*/ 161925 w 304800"/>
                    <a:gd name="connsiteY2" fmla="*/ 342900 h 361449"/>
                    <a:gd name="connsiteX3" fmla="*/ 59532 w 304800"/>
                    <a:gd name="connsiteY3" fmla="*/ 354806 h 361449"/>
                    <a:gd name="connsiteX4" fmla="*/ 66676 w 304800"/>
                    <a:gd name="connsiteY4" fmla="*/ 302419 h 361449"/>
                    <a:gd name="connsiteX5" fmla="*/ 0 w 304800"/>
                    <a:gd name="connsiteY5" fmla="*/ 0 h 361449"/>
                    <a:gd name="connsiteX0" fmla="*/ 0 w 304800"/>
                    <a:gd name="connsiteY0" fmla="*/ 0 h 361449"/>
                    <a:gd name="connsiteX1" fmla="*/ 304800 w 304800"/>
                    <a:gd name="connsiteY1" fmla="*/ 0 h 361449"/>
                    <a:gd name="connsiteX2" fmla="*/ 202406 w 304800"/>
                    <a:gd name="connsiteY2" fmla="*/ 245269 h 361449"/>
                    <a:gd name="connsiteX3" fmla="*/ 161925 w 304800"/>
                    <a:gd name="connsiteY3" fmla="*/ 342900 h 361449"/>
                    <a:gd name="connsiteX4" fmla="*/ 59532 w 304800"/>
                    <a:gd name="connsiteY4" fmla="*/ 354806 h 361449"/>
                    <a:gd name="connsiteX5" fmla="*/ 66676 w 304800"/>
                    <a:gd name="connsiteY5" fmla="*/ 302419 h 361449"/>
                    <a:gd name="connsiteX6" fmla="*/ 0 w 304800"/>
                    <a:gd name="connsiteY6" fmla="*/ 0 h 361449"/>
                    <a:gd name="connsiteX0" fmla="*/ 0 w 304800"/>
                    <a:gd name="connsiteY0" fmla="*/ 0 h 361449"/>
                    <a:gd name="connsiteX1" fmla="*/ 304800 w 304800"/>
                    <a:gd name="connsiteY1" fmla="*/ 0 h 361449"/>
                    <a:gd name="connsiteX2" fmla="*/ 190500 w 304800"/>
                    <a:gd name="connsiteY2" fmla="*/ 247651 h 361449"/>
                    <a:gd name="connsiteX3" fmla="*/ 161925 w 304800"/>
                    <a:gd name="connsiteY3" fmla="*/ 342900 h 361449"/>
                    <a:gd name="connsiteX4" fmla="*/ 59532 w 304800"/>
                    <a:gd name="connsiteY4" fmla="*/ 354806 h 361449"/>
                    <a:gd name="connsiteX5" fmla="*/ 66676 w 304800"/>
                    <a:gd name="connsiteY5" fmla="*/ 302419 h 361449"/>
                    <a:gd name="connsiteX6" fmla="*/ 0 w 304800"/>
                    <a:gd name="connsiteY6" fmla="*/ 0 h 361449"/>
                    <a:gd name="connsiteX0" fmla="*/ 0 w 214313"/>
                    <a:gd name="connsiteY0" fmla="*/ 0 h 361449"/>
                    <a:gd name="connsiteX1" fmla="*/ 214313 w 214313"/>
                    <a:gd name="connsiteY1" fmla="*/ 159544 h 361449"/>
                    <a:gd name="connsiteX2" fmla="*/ 190500 w 214313"/>
                    <a:gd name="connsiteY2" fmla="*/ 247651 h 361449"/>
                    <a:gd name="connsiteX3" fmla="*/ 161925 w 214313"/>
                    <a:gd name="connsiteY3" fmla="*/ 342900 h 361449"/>
                    <a:gd name="connsiteX4" fmla="*/ 59532 w 214313"/>
                    <a:gd name="connsiteY4" fmla="*/ 354806 h 361449"/>
                    <a:gd name="connsiteX5" fmla="*/ 66676 w 214313"/>
                    <a:gd name="connsiteY5" fmla="*/ 302419 h 361449"/>
                    <a:gd name="connsiteX6" fmla="*/ 0 w 214313"/>
                    <a:gd name="connsiteY6" fmla="*/ 0 h 361449"/>
                    <a:gd name="connsiteX0" fmla="*/ 0 w 214313"/>
                    <a:gd name="connsiteY0" fmla="*/ 0 h 361449"/>
                    <a:gd name="connsiteX1" fmla="*/ 176214 w 214313"/>
                    <a:gd name="connsiteY1" fmla="*/ 130969 h 361449"/>
                    <a:gd name="connsiteX2" fmla="*/ 214313 w 214313"/>
                    <a:gd name="connsiteY2" fmla="*/ 159544 h 361449"/>
                    <a:gd name="connsiteX3" fmla="*/ 190500 w 214313"/>
                    <a:gd name="connsiteY3" fmla="*/ 247651 h 361449"/>
                    <a:gd name="connsiteX4" fmla="*/ 161925 w 214313"/>
                    <a:gd name="connsiteY4" fmla="*/ 342900 h 361449"/>
                    <a:gd name="connsiteX5" fmla="*/ 59532 w 214313"/>
                    <a:gd name="connsiteY5" fmla="*/ 354806 h 361449"/>
                    <a:gd name="connsiteX6" fmla="*/ 66676 w 214313"/>
                    <a:gd name="connsiteY6" fmla="*/ 302419 h 361449"/>
                    <a:gd name="connsiteX7" fmla="*/ 0 w 214313"/>
                    <a:gd name="connsiteY7" fmla="*/ 0 h 361449"/>
                    <a:gd name="connsiteX0" fmla="*/ 0 w 214313"/>
                    <a:gd name="connsiteY0" fmla="*/ 0 h 361449"/>
                    <a:gd name="connsiteX1" fmla="*/ 126207 w 214313"/>
                    <a:gd name="connsiteY1" fmla="*/ 95250 h 361449"/>
                    <a:gd name="connsiteX2" fmla="*/ 176214 w 214313"/>
                    <a:gd name="connsiteY2" fmla="*/ 130969 h 361449"/>
                    <a:gd name="connsiteX3" fmla="*/ 214313 w 214313"/>
                    <a:gd name="connsiteY3" fmla="*/ 159544 h 361449"/>
                    <a:gd name="connsiteX4" fmla="*/ 190500 w 214313"/>
                    <a:gd name="connsiteY4" fmla="*/ 247651 h 361449"/>
                    <a:gd name="connsiteX5" fmla="*/ 161925 w 214313"/>
                    <a:gd name="connsiteY5" fmla="*/ 342900 h 361449"/>
                    <a:gd name="connsiteX6" fmla="*/ 59532 w 214313"/>
                    <a:gd name="connsiteY6" fmla="*/ 354806 h 361449"/>
                    <a:gd name="connsiteX7" fmla="*/ 66676 w 214313"/>
                    <a:gd name="connsiteY7" fmla="*/ 302419 h 361449"/>
                    <a:gd name="connsiteX8" fmla="*/ 0 w 214313"/>
                    <a:gd name="connsiteY8" fmla="*/ 0 h 361449"/>
                    <a:gd name="connsiteX0" fmla="*/ 0 w 214313"/>
                    <a:gd name="connsiteY0" fmla="*/ 0 h 361449"/>
                    <a:gd name="connsiteX1" fmla="*/ 126207 w 214313"/>
                    <a:gd name="connsiteY1" fmla="*/ 95250 h 361449"/>
                    <a:gd name="connsiteX2" fmla="*/ 76201 w 214313"/>
                    <a:gd name="connsiteY2" fmla="*/ 57150 h 361449"/>
                    <a:gd name="connsiteX3" fmla="*/ 176214 w 214313"/>
                    <a:gd name="connsiteY3" fmla="*/ 130969 h 361449"/>
                    <a:gd name="connsiteX4" fmla="*/ 214313 w 214313"/>
                    <a:gd name="connsiteY4" fmla="*/ 159544 h 361449"/>
                    <a:gd name="connsiteX5" fmla="*/ 190500 w 214313"/>
                    <a:gd name="connsiteY5" fmla="*/ 247651 h 361449"/>
                    <a:gd name="connsiteX6" fmla="*/ 161925 w 214313"/>
                    <a:gd name="connsiteY6" fmla="*/ 342900 h 361449"/>
                    <a:gd name="connsiteX7" fmla="*/ 59532 w 214313"/>
                    <a:gd name="connsiteY7" fmla="*/ 354806 h 361449"/>
                    <a:gd name="connsiteX8" fmla="*/ 66676 w 214313"/>
                    <a:gd name="connsiteY8" fmla="*/ 302419 h 361449"/>
                    <a:gd name="connsiteX9" fmla="*/ 0 w 214313"/>
                    <a:gd name="connsiteY9" fmla="*/ 0 h 361449"/>
                    <a:gd name="connsiteX0" fmla="*/ 0 w 214313"/>
                    <a:gd name="connsiteY0" fmla="*/ 0 h 361449"/>
                    <a:gd name="connsiteX1" fmla="*/ 126207 w 214313"/>
                    <a:gd name="connsiteY1" fmla="*/ 95250 h 361449"/>
                    <a:gd name="connsiteX2" fmla="*/ 66676 w 214313"/>
                    <a:gd name="connsiteY2" fmla="*/ 92869 h 361449"/>
                    <a:gd name="connsiteX3" fmla="*/ 176214 w 214313"/>
                    <a:gd name="connsiteY3" fmla="*/ 130969 h 361449"/>
                    <a:gd name="connsiteX4" fmla="*/ 214313 w 214313"/>
                    <a:gd name="connsiteY4" fmla="*/ 159544 h 361449"/>
                    <a:gd name="connsiteX5" fmla="*/ 190500 w 214313"/>
                    <a:gd name="connsiteY5" fmla="*/ 247651 h 361449"/>
                    <a:gd name="connsiteX6" fmla="*/ 161925 w 214313"/>
                    <a:gd name="connsiteY6" fmla="*/ 342900 h 361449"/>
                    <a:gd name="connsiteX7" fmla="*/ 59532 w 214313"/>
                    <a:gd name="connsiteY7" fmla="*/ 354806 h 361449"/>
                    <a:gd name="connsiteX8" fmla="*/ 66676 w 214313"/>
                    <a:gd name="connsiteY8" fmla="*/ 302419 h 361449"/>
                    <a:gd name="connsiteX9" fmla="*/ 0 w 214313"/>
                    <a:gd name="connsiteY9" fmla="*/ 0 h 361449"/>
                    <a:gd name="connsiteX0" fmla="*/ 0 w 211932"/>
                    <a:gd name="connsiteY0" fmla="*/ 23812 h 268580"/>
                    <a:gd name="connsiteX1" fmla="*/ 123826 w 211932"/>
                    <a:gd name="connsiteY1" fmla="*/ 2381 h 268580"/>
                    <a:gd name="connsiteX2" fmla="*/ 64295 w 211932"/>
                    <a:gd name="connsiteY2" fmla="*/ 0 h 268580"/>
                    <a:gd name="connsiteX3" fmla="*/ 173833 w 211932"/>
                    <a:gd name="connsiteY3" fmla="*/ 38100 h 268580"/>
                    <a:gd name="connsiteX4" fmla="*/ 211932 w 211932"/>
                    <a:gd name="connsiteY4" fmla="*/ 66675 h 268580"/>
                    <a:gd name="connsiteX5" fmla="*/ 188119 w 211932"/>
                    <a:gd name="connsiteY5" fmla="*/ 154782 h 268580"/>
                    <a:gd name="connsiteX6" fmla="*/ 159544 w 211932"/>
                    <a:gd name="connsiteY6" fmla="*/ 250031 h 268580"/>
                    <a:gd name="connsiteX7" fmla="*/ 57151 w 211932"/>
                    <a:gd name="connsiteY7" fmla="*/ 261937 h 268580"/>
                    <a:gd name="connsiteX8" fmla="*/ 64295 w 211932"/>
                    <a:gd name="connsiteY8" fmla="*/ 209550 h 268580"/>
                    <a:gd name="connsiteX9" fmla="*/ 0 w 211932"/>
                    <a:gd name="connsiteY9" fmla="*/ 23812 h 268580"/>
                    <a:gd name="connsiteX0" fmla="*/ 0 w 211932"/>
                    <a:gd name="connsiteY0" fmla="*/ 80962 h 325730"/>
                    <a:gd name="connsiteX1" fmla="*/ 26195 w 211932"/>
                    <a:gd name="connsiteY1" fmla="*/ 0 h 325730"/>
                    <a:gd name="connsiteX2" fmla="*/ 64295 w 211932"/>
                    <a:gd name="connsiteY2" fmla="*/ 57150 h 325730"/>
                    <a:gd name="connsiteX3" fmla="*/ 173833 w 211932"/>
                    <a:gd name="connsiteY3" fmla="*/ 95250 h 325730"/>
                    <a:gd name="connsiteX4" fmla="*/ 211932 w 211932"/>
                    <a:gd name="connsiteY4" fmla="*/ 123825 h 325730"/>
                    <a:gd name="connsiteX5" fmla="*/ 188119 w 211932"/>
                    <a:gd name="connsiteY5" fmla="*/ 211932 h 325730"/>
                    <a:gd name="connsiteX6" fmla="*/ 159544 w 211932"/>
                    <a:gd name="connsiteY6" fmla="*/ 307181 h 325730"/>
                    <a:gd name="connsiteX7" fmla="*/ 57151 w 211932"/>
                    <a:gd name="connsiteY7" fmla="*/ 319087 h 325730"/>
                    <a:gd name="connsiteX8" fmla="*/ 64295 w 211932"/>
                    <a:gd name="connsiteY8" fmla="*/ 266700 h 325730"/>
                    <a:gd name="connsiteX9" fmla="*/ 0 w 211932"/>
                    <a:gd name="connsiteY9" fmla="*/ 80962 h 325730"/>
                    <a:gd name="connsiteX0" fmla="*/ 0 w 192882"/>
                    <a:gd name="connsiteY0" fmla="*/ 119062 h 325730"/>
                    <a:gd name="connsiteX1" fmla="*/ 7145 w 192882"/>
                    <a:gd name="connsiteY1" fmla="*/ 0 h 325730"/>
                    <a:gd name="connsiteX2" fmla="*/ 45245 w 192882"/>
                    <a:gd name="connsiteY2" fmla="*/ 57150 h 325730"/>
                    <a:gd name="connsiteX3" fmla="*/ 154783 w 192882"/>
                    <a:gd name="connsiteY3" fmla="*/ 95250 h 325730"/>
                    <a:gd name="connsiteX4" fmla="*/ 192882 w 192882"/>
                    <a:gd name="connsiteY4" fmla="*/ 123825 h 325730"/>
                    <a:gd name="connsiteX5" fmla="*/ 169069 w 192882"/>
                    <a:gd name="connsiteY5" fmla="*/ 211932 h 325730"/>
                    <a:gd name="connsiteX6" fmla="*/ 140494 w 192882"/>
                    <a:gd name="connsiteY6" fmla="*/ 307181 h 325730"/>
                    <a:gd name="connsiteX7" fmla="*/ 38101 w 192882"/>
                    <a:gd name="connsiteY7" fmla="*/ 319087 h 325730"/>
                    <a:gd name="connsiteX8" fmla="*/ 45245 w 192882"/>
                    <a:gd name="connsiteY8" fmla="*/ 266700 h 325730"/>
                    <a:gd name="connsiteX9" fmla="*/ 0 w 192882"/>
                    <a:gd name="connsiteY9" fmla="*/ 119062 h 325730"/>
                    <a:gd name="connsiteX0" fmla="*/ 0 w 192882"/>
                    <a:gd name="connsiteY0" fmla="*/ 61912 h 268580"/>
                    <a:gd name="connsiteX1" fmla="*/ 45245 w 192882"/>
                    <a:gd name="connsiteY1" fmla="*/ 0 h 268580"/>
                    <a:gd name="connsiteX2" fmla="*/ 154783 w 192882"/>
                    <a:gd name="connsiteY2" fmla="*/ 38100 h 268580"/>
                    <a:gd name="connsiteX3" fmla="*/ 192882 w 192882"/>
                    <a:gd name="connsiteY3" fmla="*/ 66675 h 268580"/>
                    <a:gd name="connsiteX4" fmla="*/ 169069 w 192882"/>
                    <a:gd name="connsiteY4" fmla="*/ 154782 h 268580"/>
                    <a:gd name="connsiteX5" fmla="*/ 140494 w 192882"/>
                    <a:gd name="connsiteY5" fmla="*/ 250031 h 268580"/>
                    <a:gd name="connsiteX6" fmla="*/ 38101 w 192882"/>
                    <a:gd name="connsiteY6" fmla="*/ 261937 h 268580"/>
                    <a:gd name="connsiteX7" fmla="*/ 45245 w 192882"/>
                    <a:gd name="connsiteY7" fmla="*/ 209550 h 268580"/>
                    <a:gd name="connsiteX8" fmla="*/ 0 w 192882"/>
                    <a:gd name="connsiteY8" fmla="*/ 61912 h 268580"/>
                    <a:gd name="connsiteX0" fmla="*/ 0 w 192882"/>
                    <a:gd name="connsiteY0" fmla="*/ 40481 h 247149"/>
                    <a:gd name="connsiteX1" fmla="*/ 57151 w 192882"/>
                    <a:gd name="connsiteY1" fmla="*/ 0 h 247149"/>
                    <a:gd name="connsiteX2" fmla="*/ 154783 w 192882"/>
                    <a:gd name="connsiteY2" fmla="*/ 16669 h 247149"/>
                    <a:gd name="connsiteX3" fmla="*/ 192882 w 192882"/>
                    <a:gd name="connsiteY3" fmla="*/ 45244 h 247149"/>
                    <a:gd name="connsiteX4" fmla="*/ 169069 w 192882"/>
                    <a:gd name="connsiteY4" fmla="*/ 133351 h 247149"/>
                    <a:gd name="connsiteX5" fmla="*/ 140494 w 192882"/>
                    <a:gd name="connsiteY5" fmla="*/ 228600 h 247149"/>
                    <a:gd name="connsiteX6" fmla="*/ 38101 w 192882"/>
                    <a:gd name="connsiteY6" fmla="*/ 240506 h 247149"/>
                    <a:gd name="connsiteX7" fmla="*/ 45245 w 192882"/>
                    <a:gd name="connsiteY7" fmla="*/ 188119 h 247149"/>
                    <a:gd name="connsiteX8" fmla="*/ 0 w 192882"/>
                    <a:gd name="connsiteY8" fmla="*/ 40481 h 247149"/>
                    <a:gd name="connsiteX0" fmla="*/ 0 w 192882"/>
                    <a:gd name="connsiteY0" fmla="*/ 40481 h 247149"/>
                    <a:gd name="connsiteX1" fmla="*/ 28575 w 192882"/>
                    <a:gd name="connsiteY1" fmla="*/ 16668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40481 h 247149"/>
                    <a:gd name="connsiteX1" fmla="*/ 38100 w 192882"/>
                    <a:gd name="connsiteY1" fmla="*/ 33336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40481 h 247149"/>
                    <a:gd name="connsiteX1" fmla="*/ 38100 w 192882"/>
                    <a:gd name="connsiteY1" fmla="*/ 33336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40481 h 247149"/>
                    <a:gd name="connsiteX1" fmla="*/ 38100 w 192882"/>
                    <a:gd name="connsiteY1" fmla="*/ 33336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40481 h 247149"/>
                    <a:gd name="connsiteX1" fmla="*/ 42863 w 192882"/>
                    <a:gd name="connsiteY1" fmla="*/ 45243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23812 h 230480"/>
                    <a:gd name="connsiteX1" fmla="*/ 42863 w 192882"/>
                    <a:gd name="connsiteY1" fmla="*/ 28574 h 230480"/>
                    <a:gd name="connsiteX2" fmla="*/ 154783 w 192882"/>
                    <a:gd name="connsiteY2" fmla="*/ 0 h 230480"/>
                    <a:gd name="connsiteX3" fmla="*/ 192882 w 192882"/>
                    <a:gd name="connsiteY3" fmla="*/ 28575 h 230480"/>
                    <a:gd name="connsiteX4" fmla="*/ 169069 w 192882"/>
                    <a:gd name="connsiteY4" fmla="*/ 116682 h 230480"/>
                    <a:gd name="connsiteX5" fmla="*/ 140494 w 192882"/>
                    <a:gd name="connsiteY5" fmla="*/ 211931 h 230480"/>
                    <a:gd name="connsiteX6" fmla="*/ 38101 w 192882"/>
                    <a:gd name="connsiteY6" fmla="*/ 223837 h 230480"/>
                    <a:gd name="connsiteX7" fmla="*/ 45245 w 192882"/>
                    <a:gd name="connsiteY7" fmla="*/ 171450 h 230480"/>
                    <a:gd name="connsiteX8" fmla="*/ 0 w 192882"/>
                    <a:gd name="connsiteY8" fmla="*/ 23812 h 230480"/>
                    <a:gd name="connsiteX0" fmla="*/ 0 w 192882"/>
                    <a:gd name="connsiteY0" fmla="*/ 23812 h 230480"/>
                    <a:gd name="connsiteX1" fmla="*/ 42863 w 192882"/>
                    <a:gd name="connsiteY1" fmla="*/ 28574 h 230480"/>
                    <a:gd name="connsiteX2" fmla="*/ 80963 w 192882"/>
                    <a:gd name="connsiteY2" fmla="*/ 19048 h 230480"/>
                    <a:gd name="connsiteX3" fmla="*/ 154783 w 192882"/>
                    <a:gd name="connsiteY3" fmla="*/ 0 h 230480"/>
                    <a:gd name="connsiteX4" fmla="*/ 192882 w 192882"/>
                    <a:gd name="connsiteY4" fmla="*/ 28575 h 230480"/>
                    <a:gd name="connsiteX5" fmla="*/ 169069 w 192882"/>
                    <a:gd name="connsiteY5" fmla="*/ 116682 h 230480"/>
                    <a:gd name="connsiteX6" fmla="*/ 140494 w 192882"/>
                    <a:gd name="connsiteY6" fmla="*/ 211931 h 230480"/>
                    <a:gd name="connsiteX7" fmla="*/ 38101 w 192882"/>
                    <a:gd name="connsiteY7" fmla="*/ 223837 h 230480"/>
                    <a:gd name="connsiteX8" fmla="*/ 45245 w 192882"/>
                    <a:gd name="connsiteY8" fmla="*/ 171450 h 230480"/>
                    <a:gd name="connsiteX9" fmla="*/ 0 w 192882"/>
                    <a:gd name="connsiteY9" fmla="*/ 23812 h 230480"/>
                    <a:gd name="connsiteX0" fmla="*/ 0 w 192882"/>
                    <a:gd name="connsiteY0" fmla="*/ 23812 h 230480"/>
                    <a:gd name="connsiteX1" fmla="*/ 42863 w 192882"/>
                    <a:gd name="connsiteY1" fmla="*/ 28574 h 230480"/>
                    <a:gd name="connsiteX2" fmla="*/ 80963 w 192882"/>
                    <a:gd name="connsiteY2" fmla="*/ 19048 h 230480"/>
                    <a:gd name="connsiteX3" fmla="*/ 154783 w 192882"/>
                    <a:gd name="connsiteY3" fmla="*/ 0 h 230480"/>
                    <a:gd name="connsiteX4" fmla="*/ 192882 w 192882"/>
                    <a:gd name="connsiteY4" fmla="*/ 28575 h 230480"/>
                    <a:gd name="connsiteX5" fmla="*/ 169069 w 192882"/>
                    <a:gd name="connsiteY5" fmla="*/ 116682 h 230480"/>
                    <a:gd name="connsiteX6" fmla="*/ 140494 w 192882"/>
                    <a:gd name="connsiteY6" fmla="*/ 211931 h 230480"/>
                    <a:gd name="connsiteX7" fmla="*/ 38101 w 192882"/>
                    <a:gd name="connsiteY7" fmla="*/ 223837 h 230480"/>
                    <a:gd name="connsiteX8" fmla="*/ 45245 w 192882"/>
                    <a:gd name="connsiteY8" fmla="*/ 171450 h 230480"/>
                    <a:gd name="connsiteX9" fmla="*/ 0 w 192882"/>
                    <a:gd name="connsiteY9" fmla="*/ 23812 h 230480"/>
                    <a:gd name="connsiteX0" fmla="*/ 0 w 192882"/>
                    <a:gd name="connsiteY0" fmla="*/ 41058 h 247726"/>
                    <a:gd name="connsiteX1" fmla="*/ 42863 w 192882"/>
                    <a:gd name="connsiteY1" fmla="*/ 45820 h 247726"/>
                    <a:gd name="connsiteX2" fmla="*/ 80963 w 192882"/>
                    <a:gd name="connsiteY2" fmla="*/ 36294 h 247726"/>
                    <a:gd name="connsiteX3" fmla="*/ 154783 w 192882"/>
                    <a:gd name="connsiteY3" fmla="*/ 17246 h 247726"/>
                    <a:gd name="connsiteX4" fmla="*/ 192882 w 192882"/>
                    <a:gd name="connsiteY4" fmla="*/ 45821 h 247726"/>
                    <a:gd name="connsiteX5" fmla="*/ 169069 w 192882"/>
                    <a:gd name="connsiteY5" fmla="*/ 133928 h 247726"/>
                    <a:gd name="connsiteX6" fmla="*/ 140494 w 192882"/>
                    <a:gd name="connsiteY6" fmla="*/ 229177 h 247726"/>
                    <a:gd name="connsiteX7" fmla="*/ 38101 w 192882"/>
                    <a:gd name="connsiteY7" fmla="*/ 241083 h 247726"/>
                    <a:gd name="connsiteX8" fmla="*/ 45245 w 192882"/>
                    <a:gd name="connsiteY8" fmla="*/ 188696 h 247726"/>
                    <a:gd name="connsiteX9" fmla="*/ 0 w 192882"/>
                    <a:gd name="connsiteY9" fmla="*/ 41058 h 247726"/>
                    <a:gd name="connsiteX0" fmla="*/ 0 w 192882"/>
                    <a:gd name="connsiteY0" fmla="*/ 49168 h 255836"/>
                    <a:gd name="connsiteX1" fmla="*/ 42863 w 192882"/>
                    <a:gd name="connsiteY1" fmla="*/ 53930 h 255836"/>
                    <a:gd name="connsiteX2" fmla="*/ 80963 w 192882"/>
                    <a:gd name="connsiteY2" fmla="*/ 44404 h 255836"/>
                    <a:gd name="connsiteX3" fmla="*/ 154783 w 192882"/>
                    <a:gd name="connsiteY3" fmla="*/ 25356 h 255836"/>
                    <a:gd name="connsiteX4" fmla="*/ 192882 w 192882"/>
                    <a:gd name="connsiteY4" fmla="*/ 53931 h 255836"/>
                    <a:gd name="connsiteX5" fmla="*/ 169069 w 192882"/>
                    <a:gd name="connsiteY5" fmla="*/ 142038 h 255836"/>
                    <a:gd name="connsiteX6" fmla="*/ 140494 w 192882"/>
                    <a:gd name="connsiteY6" fmla="*/ 237287 h 255836"/>
                    <a:gd name="connsiteX7" fmla="*/ 38101 w 192882"/>
                    <a:gd name="connsiteY7" fmla="*/ 249193 h 255836"/>
                    <a:gd name="connsiteX8" fmla="*/ 45245 w 192882"/>
                    <a:gd name="connsiteY8" fmla="*/ 196806 h 255836"/>
                    <a:gd name="connsiteX9" fmla="*/ 0 w 192882"/>
                    <a:gd name="connsiteY9" fmla="*/ 49168 h 255836"/>
                    <a:gd name="connsiteX0" fmla="*/ 0 w 192882"/>
                    <a:gd name="connsiteY0" fmla="*/ 43782 h 250450"/>
                    <a:gd name="connsiteX1" fmla="*/ 42863 w 192882"/>
                    <a:gd name="connsiteY1" fmla="*/ 48544 h 250450"/>
                    <a:gd name="connsiteX2" fmla="*/ 80963 w 192882"/>
                    <a:gd name="connsiteY2" fmla="*/ 39018 h 250450"/>
                    <a:gd name="connsiteX3" fmla="*/ 154783 w 192882"/>
                    <a:gd name="connsiteY3" fmla="*/ 19970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6207 w 192882"/>
                    <a:gd name="connsiteY3" fmla="*/ 27112 h 250450"/>
                    <a:gd name="connsiteX4" fmla="*/ 154783 w 192882"/>
                    <a:gd name="connsiteY4" fmla="*/ 19970 h 250450"/>
                    <a:gd name="connsiteX5" fmla="*/ 192882 w 192882"/>
                    <a:gd name="connsiteY5" fmla="*/ 48545 h 250450"/>
                    <a:gd name="connsiteX6" fmla="*/ 169069 w 192882"/>
                    <a:gd name="connsiteY6" fmla="*/ 136652 h 250450"/>
                    <a:gd name="connsiteX7" fmla="*/ 140494 w 192882"/>
                    <a:gd name="connsiteY7" fmla="*/ 231901 h 250450"/>
                    <a:gd name="connsiteX8" fmla="*/ 38101 w 192882"/>
                    <a:gd name="connsiteY8" fmla="*/ 243807 h 250450"/>
                    <a:gd name="connsiteX9" fmla="*/ 45245 w 192882"/>
                    <a:gd name="connsiteY9" fmla="*/ 191420 h 250450"/>
                    <a:gd name="connsiteX10" fmla="*/ 0 w 192882"/>
                    <a:gd name="connsiteY10" fmla="*/ 43782 h 250450"/>
                    <a:gd name="connsiteX0" fmla="*/ 0 w 192882"/>
                    <a:gd name="connsiteY0" fmla="*/ 43782 h 250450"/>
                    <a:gd name="connsiteX1" fmla="*/ 42863 w 192882"/>
                    <a:gd name="connsiteY1" fmla="*/ 48544 h 250450"/>
                    <a:gd name="connsiteX2" fmla="*/ 80963 w 192882"/>
                    <a:gd name="connsiteY2" fmla="*/ 39018 h 250450"/>
                    <a:gd name="connsiteX3" fmla="*/ 126207 w 192882"/>
                    <a:gd name="connsiteY3" fmla="*/ 27112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8588 w 192882"/>
                    <a:gd name="connsiteY3" fmla="*/ 41400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8588 w 192882"/>
                    <a:gd name="connsiteY3" fmla="*/ 41400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8588 w 192882"/>
                    <a:gd name="connsiteY3" fmla="*/ 41400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1444 w 192882"/>
                    <a:gd name="connsiteY3" fmla="*/ 39019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1444 w 192882"/>
                    <a:gd name="connsiteY3" fmla="*/ 39019 h 250450"/>
                    <a:gd name="connsiteX4" fmla="*/ 159544 w 192882"/>
                    <a:gd name="connsiteY4" fmla="*/ 41399 h 250450"/>
                    <a:gd name="connsiteX5" fmla="*/ 192882 w 192882"/>
                    <a:gd name="connsiteY5" fmla="*/ 48545 h 250450"/>
                    <a:gd name="connsiteX6" fmla="*/ 169069 w 192882"/>
                    <a:gd name="connsiteY6" fmla="*/ 136652 h 250450"/>
                    <a:gd name="connsiteX7" fmla="*/ 140494 w 192882"/>
                    <a:gd name="connsiteY7" fmla="*/ 231901 h 250450"/>
                    <a:gd name="connsiteX8" fmla="*/ 38101 w 192882"/>
                    <a:gd name="connsiteY8" fmla="*/ 243807 h 250450"/>
                    <a:gd name="connsiteX9" fmla="*/ 45245 w 192882"/>
                    <a:gd name="connsiteY9" fmla="*/ 191420 h 250450"/>
                    <a:gd name="connsiteX10" fmla="*/ 0 w 192882"/>
                    <a:gd name="connsiteY10" fmla="*/ 43782 h 250450"/>
                    <a:gd name="connsiteX0" fmla="*/ 0 w 192882"/>
                    <a:gd name="connsiteY0" fmla="*/ 41080 h 247748"/>
                    <a:gd name="connsiteX1" fmla="*/ 42863 w 192882"/>
                    <a:gd name="connsiteY1" fmla="*/ 45842 h 247748"/>
                    <a:gd name="connsiteX2" fmla="*/ 80963 w 192882"/>
                    <a:gd name="connsiteY2" fmla="*/ 36316 h 247748"/>
                    <a:gd name="connsiteX3" fmla="*/ 121444 w 192882"/>
                    <a:gd name="connsiteY3" fmla="*/ 36317 h 247748"/>
                    <a:gd name="connsiteX4" fmla="*/ 159544 w 192882"/>
                    <a:gd name="connsiteY4" fmla="*/ 38697 h 247748"/>
                    <a:gd name="connsiteX5" fmla="*/ 192882 w 192882"/>
                    <a:gd name="connsiteY5" fmla="*/ 45843 h 247748"/>
                    <a:gd name="connsiteX6" fmla="*/ 169069 w 192882"/>
                    <a:gd name="connsiteY6" fmla="*/ 133950 h 247748"/>
                    <a:gd name="connsiteX7" fmla="*/ 140494 w 192882"/>
                    <a:gd name="connsiteY7" fmla="*/ 229199 h 247748"/>
                    <a:gd name="connsiteX8" fmla="*/ 38101 w 192882"/>
                    <a:gd name="connsiteY8" fmla="*/ 241105 h 247748"/>
                    <a:gd name="connsiteX9" fmla="*/ 45245 w 192882"/>
                    <a:gd name="connsiteY9" fmla="*/ 188718 h 247748"/>
                    <a:gd name="connsiteX10" fmla="*/ 0 w 192882"/>
                    <a:gd name="connsiteY10" fmla="*/ 41080 h 247748"/>
                    <a:gd name="connsiteX0" fmla="*/ 0 w 192882"/>
                    <a:gd name="connsiteY0" fmla="*/ 39328 h 245996"/>
                    <a:gd name="connsiteX1" fmla="*/ 42863 w 192882"/>
                    <a:gd name="connsiteY1" fmla="*/ 44090 h 245996"/>
                    <a:gd name="connsiteX2" fmla="*/ 80963 w 192882"/>
                    <a:gd name="connsiteY2" fmla="*/ 34564 h 245996"/>
                    <a:gd name="connsiteX3" fmla="*/ 121444 w 192882"/>
                    <a:gd name="connsiteY3" fmla="*/ 34565 h 245996"/>
                    <a:gd name="connsiteX4" fmla="*/ 159544 w 192882"/>
                    <a:gd name="connsiteY4" fmla="*/ 36945 h 245996"/>
                    <a:gd name="connsiteX5" fmla="*/ 192882 w 192882"/>
                    <a:gd name="connsiteY5" fmla="*/ 44091 h 245996"/>
                    <a:gd name="connsiteX6" fmla="*/ 169069 w 192882"/>
                    <a:gd name="connsiteY6" fmla="*/ 132198 h 245996"/>
                    <a:gd name="connsiteX7" fmla="*/ 140494 w 192882"/>
                    <a:gd name="connsiteY7" fmla="*/ 227447 h 245996"/>
                    <a:gd name="connsiteX8" fmla="*/ 38101 w 192882"/>
                    <a:gd name="connsiteY8" fmla="*/ 239353 h 245996"/>
                    <a:gd name="connsiteX9" fmla="*/ 45245 w 192882"/>
                    <a:gd name="connsiteY9" fmla="*/ 186966 h 245996"/>
                    <a:gd name="connsiteX10" fmla="*/ 0 w 192882"/>
                    <a:gd name="connsiteY10" fmla="*/ 39328 h 245996"/>
                    <a:gd name="connsiteX0" fmla="*/ 0 w 192882"/>
                    <a:gd name="connsiteY0" fmla="*/ 35730 h 242398"/>
                    <a:gd name="connsiteX1" fmla="*/ 42863 w 192882"/>
                    <a:gd name="connsiteY1" fmla="*/ 40492 h 242398"/>
                    <a:gd name="connsiteX2" fmla="*/ 80963 w 192882"/>
                    <a:gd name="connsiteY2" fmla="*/ 30966 h 242398"/>
                    <a:gd name="connsiteX3" fmla="*/ 121444 w 192882"/>
                    <a:gd name="connsiteY3" fmla="*/ 30967 h 242398"/>
                    <a:gd name="connsiteX4" fmla="*/ 159544 w 192882"/>
                    <a:gd name="connsiteY4" fmla="*/ 33347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1444 w 192882"/>
                    <a:gd name="connsiteY3" fmla="*/ 30967 h 242398"/>
                    <a:gd name="connsiteX4" fmla="*/ 159544 w 192882"/>
                    <a:gd name="connsiteY4" fmla="*/ 33347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1444 w 192882"/>
                    <a:gd name="connsiteY3" fmla="*/ 30967 h 242398"/>
                    <a:gd name="connsiteX4" fmla="*/ 159544 w 192882"/>
                    <a:gd name="connsiteY4" fmla="*/ 33347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1444 w 192882"/>
                    <a:gd name="connsiteY3" fmla="*/ 30967 h 242398"/>
                    <a:gd name="connsiteX4" fmla="*/ 154782 w 192882"/>
                    <a:gd name="connsiteY4" fmla="*/ 42872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3825 w 192882"/>
                    <a:gd name="connsiteY3" fmla="*/ 40492 h 242398"/>
                    <a:gd name="connsiteX4" fmla="*/ 154782 w 192882"/>
                    <a:gd name="connsiteY4" fmla="*/ 42872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3825 w 192882"/>
                    <a:gd name="connsiteY3" fmla="*/ 40492 h 242398"/>
                    <a:gd name="connsiteX4" fmla="*/ 154782 w 192882"/>
                    <a:gd name="connsiteY4" fmla="*/ 42872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0500"/>
                    <a:gd name="connsiteY0" fmla="*/ 35730 h 242398"/>
                    <a:gd name="connsiteX1" fmla="*/ 42863 w 190500"/>
                    <a:gd name="connsiteY1" fmla="*/ 40492 h 242398"/>
                    <a:gd name="connsiteX2" fmla="*/ 80963 w 190500"/>
                    <a:gd name="connsiteY2" fmla="*/ 30966 h 242398"/>
                    <a:gd name="connsiteX3" fmla="*/ 123825 w 190500"/>
                    <a:gd name="connsiteY3" fmla="*/ 40492 h 242398"/>
                    <a:gd name="connsiteX4" fmla="*/ 154782 w 190500"/>
                    <a:gd name="connsiteY4" fmla="*/ 42872 h 242398"/>
                    <a:gd name="connsiteX5" fmla="*/ 190500 w 190500"/>
                    <a:gd name="connsiteY5" fmla="*/ 73831 h 242398"/>
                    <a:gd name="connsiteX6" fmla="*/ 169069 w 190500"/>
                    <a:gd name="connsiteY6" fmla="*/ 128600 h 242398"/>
                    <a:gd name="connsiteX7" fmla="*/ 140494 w 190500"/>
                    <a:gd name="connsiteY7" fmla="*/ 223849 h 242398"/>
                    <a:gd name="connsiteX8" fmla="*/ 38101 w 190500"/>
                    <a:gd name="connsiteY8" fmla="*/ 235755 h 242398"/>
                    <a:gd name="connsiteX9" fmla="*/ 45245 w 190500"/>
                    <a:gd name="connsiteY9" fmla="*/ 183368 h 242398"/>
                    <a:gd name="connsiteX10" fmla="*/ 0 w 190500"/>
                    <a:gd name="connsiteY10" fmla="*/ 35730 h 242398"/>
                    <a:gd name="connsiteX0" fmla="*/ 0 w 169454"/>
                    <a:gd name="connsiteY0" fmla="*/ 35730 h 242398"/>
                    <a:gd name="connsiteX1" fmla="*/ 42863 w 169454"/>
                    <a:gd name="connsiteY1" fmla="*/ 40492 h 242398"/>
                    <a:gd name="connsiteX2" fmla="*/ 80963 w 169454"/>
                    <a:gd name="connsiteY2" fmla="*/ 30966 h 242398"/>
                    <a:gd name="connsiteX3" fmla="*/ 123825 w 169454"/>
                    <a:gd name="connsiteY3" fmla="*/ 40492 h 242398"/>
                    <a:gd name="connsiteX4" fmla="*/ 154782 w 169454"/>
                    <a:gd name="connsiteY4" fmla="*/ 42872 h 242398"/>
                    <a:gd name="connsiteX5" fmla="*/ 169069 w 169454"/>
                    <a:gd name="connsiteY5" fmla="*/ 128600 h 242398"/>
                    <a:gd name="connsiteX6" fmla="*/ 140494 w 169454"/>
                    <a:gd name="connsiteY6" fmla="*/ 223849 h 242398"/>
                    <a:gd name="connsiteX7" fmla="*/ 38101 w 169454"/>
                    <a:gd name="connsiteY7" fmla="*/ 235755 h 242398"/>
                    <a:gd name="connsiteX8" fmla="*/ 45245 w 169454"/>
                    <a:gd name="connsiteY8" fmla="*/ 183368 h 242398"/>
                    <a:gd name="connsiteX9" fmla="*/ 0 w 169454"/>
                    <a:gd name="connsiteY9" fmla="*/ 35730 h 242398"/>
                    <a:gd name="connsiteX0" fmla="*/ 0 w 171756"/>
                    <a:gd name="connsiteY0" fmla="*/ 35730 h 242398"/>
                    <a:gd name="connsiteX1" fmla="*/ 42863 w 171756"/>
                    <a:gd name="connsiteY1" fmla="*/ 40492 h 242398"/>
                    <a:gd name="connsiteX2" fmla="*/ 80963 w 171756"/>
                    <a:gd name="connsiteY2" fmla="*/ 30966 h 242398"/>
                    <a:gd name="connsiteX3" fmla="*/ 123825 w 171756"/>
                    <a:gd name="connsiteY3" fmla="*/ 40492 h 242398"/>
                    <a:gd name="connsiteX4" fmla="*/ 154782 w 171756"/>
                    <a:gd name="connsiteY4" fmla="*/ 42872 h 242398"/>
                    <a:gd name="connsiteX5" fmla="*/ 169069 w 171756"/>
                    <a:gd name="connsiteY5" fmla="*/ 128600 h 242398"/>
                    <a:gd name="connsiteX6" fmla="*/ 140494 w 171756"/>
                    <a:gd name="connsiteY6" fmla="*/ 223849 h 242398"/>
                    <a:gd name="connsiteX7" fmla="*/ 38101 w 171756"/>
                    <a:gd name="connsiteY7" fmla="*/ 235755 h 242398"/>
                    <a:gd name="connsiteX8" fmla="*/ 45245 w 171756"/>
                    <a:gd name="connsiteY8" fmla="*/ 183368 h 242398"/>
                    <a:gd name="connsiteX9" fmla="*/ 0 w 171756"/>
                    <a:gd name="connsiteY9" fmla="*/ 35730 h 242398"/>
                    <a:gd name="connsiteX0" fmla="*/ 0 w 172087"/>
                    <a:gd name="connsiteY0" fmla="*/ 35730 h 242398"/>
                    <a:gd name="connsiteX1" fmla="*/ 42863 w 172087"/>
                    <a:gd name="connsiteY1" fmla="*/ 40492 h 242398"/>
                    <a:gd name="connsiteX2" fmla="*/ 80963 w 172087"/>
                    <a:gd name="connsiteY2" fmla="*/ 30966 h 242398"/>
                    <a:gd name="connsiteX3" fmla="*/ 123825 w 172087"/>
                    <a:gd name="connsiteY3" fmla="*/ 40492 h 242398"/>
                    <a:gd name="connsiteX4" fmla="*/ 154782 w 172087"/>
                    <a:gd name="connsiteY4" fmla="*/ 42872 h 242398"/>
                    <a:gd name="connsiteX5" fmla="*/ 169069 w 172087"/>
                    <a:gd name="connsiteY5" fmla="*/ 128600 h 242398"/>
                    <a:gd name="connsiteX6" fmla="*/ 140494 w 172087"/>
                    <a:gd name="connsiteY6" fmla="*/ 223849 h 242398"/>
                    <a:gd name="connsiteX7" fmla="*/ 38101 w 172087"/>
                    <a:gd name="connsiteY7" fmla="*/ 235755 h 242398"/>
                    <a:gd name="connsiteX8" fmla="*/ 45245 w 172087"/>
                    <a:gd name="connsiteY8" fmla="*/ 183368 h 242398"/>
                    <a:gd name="connsiteX9" fmla="*/ 0 w 172087"/>
                    <a:gd name="connsiteY9" fmla="*/ 35730 h 242398"/>
                    <a:gd name="connsiteX0" fmla="*/ 0 w 172087"/>
                    <a:gd name="connsiteY0" fmla="*/ 35730 h 242398"/>
                    <a:gd name="connsiteX1" fmla="*/ 42863 w 172087"/>
                    <a:gd name="connsiteY1" fmla="*/ 40492 h 242398"/>
                    <a:gd name="connsiteX2" fmla="*/ 80963 w 172087"/>
                    <a:gd name="connsiteY2" fmla="*/ 30966 h 242398"/>
                    <a:gd name="connsiteX3" fmla="*/ 123825 w 172087"/>
                    <a:gd name="connsiteY3" fmla="*/ 40492 h 242398"/>
                    <a:gd name="connsiteX4" fmla="*/ 154782 w 172087"/>
                    <a:gd name="connsiteY4" fmla="*/ 42872 h 242398"/>
                    <a:gd name="connsiteX5" fmla="*/ 169069 w 172087"/>
                    <a:gd name="connsiteY5" fmla="*/ 128600 h 242398"/>
                    <a:gd name="connsiteX6" fmla="*/ 140494 w 172087"/>
                    <a:gd name="connsiteY6" fmla="*/ 223849 h 242398"/>
                    <a:gd name="connsiteX7" fmla="*/ 38101 w 172087"/>
                    <a:gd name="connsiteY7" fmla="*/ 235755 h 242398"/>
                    <a:gd name="connsiteX8" fmla="*/ 45245 w 172087"/>
                    <a:gd name="connsiteY8" fmla="*/ 183368 h 242398"/>
                    <a:gd name="connsiteX9" fmla="*/ 0 w 172087"/>
                    <a:gd name="connsiteY9" fmla="*/ 35730 h 242398"/>
                    <a:gd name="connsiteX0" fmla="*/ 0 w 172087"/>
                    <a:gd name="connsiteY0" fmla="*/ 35730 h 226201"/>
                    <a:gd name="connsiteX1" fmla="*/ 42863 w 172087"/>
                    <a:gd name="connsiteY1" fmla="*/ 40492 h 226201"/>
                    <a:gd name="connsiteX2" fmla="*/ 80963 w 172087"/>
                    <a:gd name="connsiteY2" fmla="*/ 30966 h 226201"/>
                    <a:gd name="connsiteX3" fmla="*/ 123825 w 172087"/>
                    <a:gd name="connsiteY3" fmla="*/ 40492 h 226201"/>
                    <a:gd name="connsiteX4" fmla="*/ 154782 w 172087"/>
                    <a:gd name="connsiteY4" fmla="*/ 42872 h 226201"/>
                    <a:gd name="connsiteX5" fmla="*/ 169069 w 172087"/>
                    <a:gd name="connsiteY5" fmla="*/ 128600 h 226201"/>
                    <a:gd name="connsiteX6" fmla="*/ 140494 w 172087"/>
                    <a:gd name="connsiteY6" fmla="*/ 223849 h 226201"/>
                    <a:gd name="connsiteX7" fmla="*/ 45245 w 172087"/>
                    <a:gd name="connsiteY7" fmla="*/ 183368 h 226201"/>
                    <a:gd name="connsiteX8" fmla="*/ 0 w 172087"/>
                    <a:gd name="connsiteY8" fmla="*/ 35730 h 226201"/>
                    <a:gd name="connsiteX0" fmla="*/ 0 w 172087"/>
                    <a:gd name="connsiteY0" fmla="*/ 35730 h 237622"/>
                    <a:gd name="connsiteX1" fmla="*/ 42863 w 172087"/>
                    <a:gd name="connsiteY1" fmla="*/ 40492 h 237622"/>
                    <a:gd name="connsiteX2" fmla="*/ 80963 w 172087"/>
                    <a:gd name="connsiteY2" fmla="*/ 30966 h 237622"/>
                    <a:gd name="connsiteX3" fmla="*/ 123825 w 172087"/>
                    <a:gd name="connsiteY3" fmla="*/ 40492 h 237622"/>
                    <a:gd name="connsiteX4" fmla="*/ 154782 w 172087"/>
                    <a:gd name="connsiteY4" fmla="*/ 42872 h 237622"/>
                    <a:gd name="connsiteX5" fmla="*/ 169069 w 172087"/>
                    <a:gd name="connsiteY5" fmla="*/ 128600 h 237622"/>
                    <a:gd name="connsiteX6" fmla="*/ 140494 w 172087"/>
                    <a:gd name="connsiteY6" fmla="*/ 223849 h 237622"/>
                    <a:gd name="connsiteX7" fmla="*/ 45245 w 172087"/>
                    <a:gd name="connsiteY7" fmla="*/ 183368 h 237622"/>
                    <a:gd name="connsiteX8" fmla="*/ 0 w 172087"/>
                    <a:gd name="connsiteY8" fmla="*/ 35730 h 237622"/>
                    <a:gd name="connsiteX0" fmla="*/ 0 w 173757"/>
                    <a:gd name="connsiteY0" fmla="*/ 35730 h 239324"/>
                    <a:gd name="connsiteX1" fmla="*/ 42863 w 173757"/>
                    <a:gd name="connsiteY1" fmla="*/ 40492 h 239324"/>
                    <a:gd name="connsiteX2" fmla="*/ 80963 w 173757"/>
                    <a:gd name="connsiteY2" fmla="*/ 30966 h 239324"/>
                    <a:gd name="connsiteX3" fmla="*/ 123825 w 173757"/>
                    <a:gd name="connsiteY3" fmla="*/ 40492 h 239324"/>
                    <a:gd name="connsiteX4" fmla="*/ 154782 w 173757"/>
                    <a:gd name="connsiteY4" fmla="*/ 42872 h 239324"/>
                    <a:gd name="connsiteX5" fmla="*/ 169069 w 173757"/>
                    <a:gd name="connsiteY5" fmla="*/ 128600 h 239324"/>
                    <a:gd name="connsiteX6" fmla="*/ 153822 w 173757"/>
                    <a:gd name="connsiteY6" fmla="*/ 226935 h 239324"/>
                    <a:gd name="connsiteX7" fmla="*/ 45245 w 173757"/>
                    <a:gd name="connsiteY7" fmla="*/ 183368 h 239324"/>
                    <a:gd name="connsiteX8" fmla="*/ 0 w 173757"/>
                    <a:gd name="connsiteY8" fmla="*/ 35730 h 2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57" h="239324">
                      <a:moveTo>
                        <a:pt x="0" y="35730"/>
                      </a:moveTo>
                      <a:cubicBezTo>
                        <a:pt x="794" y="9536"/>
                        <a:pt x="18257" y="11918"/>
                        <a:pt x="42863" y="40492"/>
                      </a:cubicBezTo>
                      <a:cubicBezTo>
                        <a:pt x="46038" y="-15071"/>
                        <a:pt x="70644" y="-8721"/>
                        <a:pt x="80963" y="30966"/>
                      </a:cubicBezTo>
                      <a:cubicBezTo>
                        <a:pt x="99219" y="-8722"/>
                        <a:pt x="117475" y="3979"/>
                        <a:pt x="123825" y="40492"/>
                      </a:cubicBezTo>
                      <a:cubicBezTo>
                        <a:pt x="136525" y="17473"/>
                        <a:pt x="146845" y="13504"/>
                        <a:pt x="154782" y="42872"/>
                      </a:cubicBezTo>
                      <a:cubicBezTo>
                        <a:pt x="162323" y="57557"/>
                        <a:pt x="171450" y="98437"/>
                        <a:pt x="169069" y="128600"/>
                      </a:cubicBezTo>
                      <a:cubicBezTo>
                        <a:pt x="180976" y="165113"/>
                        <a:pt x="168110" y="209472"/>
                        <a:pt x="153822" y="226935"/>
                      </a:cubicBezTo>
                      <a:cubicBezTo>
                        <a:pt x="133185" y="236063"/>
                        <a:pt x="-5157" y="264727"/>
                        <a:pt x="45245" y="183368"/>
                      </a:cubicBezTo>
                      <a:lnTo>
                        <a:pt x="0" y="35730"/>
                      </a:lnTo>
                      <a:close/>
                    </a:path>
                  </a:pathLst>
                </a:cu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0" name="Rectangle 3"/>
                <p:cNvSpPr/>
                <p:nvPr/>
              </p:nvSpPr>
              <p:spPr>
                <a:xfrm flipH="1" flipV="1">
                  <a:off x="10759362" y="4583885"/>
                  <a:ext cx="284790" cy="338624"/>
                </a:xfrm>
                <a:custGeom>
                  <a:avLst/>
                  <a:gdLst>
                    <a:gd name="connsiteX0" fmla="*/ 0 w 304800"/>
                    <a:gd name="connsiteY0" fmla="*/ 0 h 533400"/>
                    <a:gd name="connsiteX1" fmla="*/ 304800 w 304800"/>
                    <a:gd name="connsiteY1" fmla="*/ 0 h 533400"/>
                    <a:gd name="connsiteX2" fmla="*/ 304800 w 304800"/>
                    <a:gd name="connsiteY2" fmla="*/ 533400 h 533400"/>
                    <a:gd name="connsiteX3" fmla="*/ 0 w 304800"/>
                    <a:gd name="connsiteY3" fmla="*/ 533400 h 533400"/>
                    <a:gd name="connsiteX4" fmla="*/ 0 w 304800"/>
                    <a:gd name="connsiteY4" fmla="*/ 0 h 533400"/>
                    <a:gd name="connsiteX0" fmla="*/ 0 w 304800"/>
                    <a:gd name="connsiteY0" fmla="*/ 0 h 533400"/>
                    <a:gd name="connsiteX1" fmla="*/ 304800 w 304800"/>
                    <a:gd name="connsiteY1" fmla="*/ 0 h 533400"/>
                    <a:gd name="connsiteX2" fmla="*/ 304800 w 304800"/>
                    <a:gd name="connsiteY2" fmla="*/ 533400 h 533400"/>
                    <a:gd name="connsiteX3" fmla="*/ 59532 w 304800"/>
                    <a:gd name="connsiteY3" fmla="*/ 354806 h 533400"/>
                    <a:gd name="connsiteX4" fmla="*/ 0 w 304800"/>
                    <a:gd name="connsiteY4" fmla="*/ 0 h 533400"/>
                    <a:gd name="connsiteX0" fmla="*/ 0 w 304800"/>
                    <a:gd name="connsiteY0" fmla="*/ 0 h 354806"/>
                    <a:gd name="connsiteX1" fmla="*/ 304800 w 304800"/>
                    <a:gd name="connsiteY1" fmla="*/ 0 h 354806"/>
                    <a:gd name="connsiteX2" fmla="*/ 161925 w 304800"/>
                    <a:gd name="connsiteY2" fmla="*/ 342900 h 354806"/>
                    <a:gd name="connsiteX3" fmla="*/ 59532 w 304800"/>
                    <a:gd name="connsiteY3" fmla="*/ 354806 h 354806"/>
                    <a:gd name="connsiteX4" fmla="*/ 0 w 304800"/>
                    <a:gd name="connsiteY4" fmla="*/ 0 h 354806"/>
                    <a:gd name="connsiteX0" fmla="*/ 0 w 304800"/>
                    <a:gd name="connsiteY0" fmla="*/ 0 h 354806"/>
                    <a:gd name="connsiteX1" fmla="*/ 304800 w 304800"/>
                    <a:gd name="connsiteY1" fmla="*/ 0 h 354806"/>
                    <a:gd name="connsiteX2" fmla="*/ 161925 w 304800"/>
                    <a:gd name="connsiteY2" fmla="*/ 342900 h 354806"/>
                    <a:gd name="connsiteX3" fmla="*/ 59532 w 304800"/>
                    <a:gd name="connsiteY3" fmla="*/ 354806 h 354806"/>
                    <a:gd name="connsiteX4" fmla="*/ 0 w 304800"/>
                    <a:gd name="connsiteY4" fmla="*/ 0 h 354806"/>
                    <a:gd name="connsiteX0" fmla="*/ 0 w 304800"/>
                    <a:gd name="connsiteY0" fmla="*/ 0 h 361449"/>
                    <a:gd name="connsiteX1" fmla="*/ 304800 w 304800"/>
                    <a:gd name="connsiteY1" fmla="*/ 0 h 361449"/>
                    <a:gd name="connsiteX2" fmla="*/ 161925 w 304800"/>
                    <a:gd name="connsiteY2" fmla="*/ 342900 h 361449"/>
                    <a:gd name="connsiteX3" fmla="*/ 59532 w 304800"/>
                    <a:gd name="connsiteY3" fmla="*/ 354806 h 361449"/>
                    <a:gd name="connsiteX4" fmla="*/ 0 w 304800"/>
                    <a:gd name="connsiteY4" fmla="*/ 0 h 361449"/>
                    <a:gd name="connsiteX0" fmla="*/ 0 w 304800"/>
                    <a:gd name="connsiteY0" fmla="*/ 0 h 361449"/>
                    <a:gd name="connsiteX1" fmla="*/ 304800 w 304800"/>
                    <a:gd name="connsiteY1" fmla="*/ 0 h 361449"/>
                    <a:gd name="connsiteX2" fmla="*/ 161925 w 304800"/>
                    <a:gd name="connsiteY2" fmla="*/ 342900 h 361449"/>
                    <a:gd name="connsiteX3" fmla="*/ 59532 w 304800"/>
                    <a:gd name="connsiteY3" fmla="*/ 354806 h 361449"/>
                    <a:gd name="connsiteX4" fmla="*/ 45244 w 304800"/>
                    <a:gd name="connsiteY4" fmla="*/ 290513 h 361449"/>
                    <a:gd name="connsiteX5" fmla="*/ 0 w 304800"/>
                    <a:gd name="connsiteY5" fmla="*/ 0 h 361449"/>
                    <a:gd name="connsiteX0" fmla="*/ 0 w 304800"/>
                    <a:gd name="connsiteY0" fmla="*/ 0 h 361449"/>
                    <a:gd name="connsiteX1" fmla="*/ 304800 w 304800"/>
                    <a:gd name="connsiteY1" fmla="*/ 0 h 361449"/>
                    <a:gd name="connsiteX2" fmla="*/ 161925 w 304800"/>
                    <a:gd name="connsiteY2" fmla="*/ 342900 h 361449"/>
                    <a:gd name="connsiteX3" fmla="*/ 59532 w 304800"/>
                    <a:gd name="connsiteY3" fmla="*/ 354806 h 361449"/>
                    <a:gd name="connsiteX4" fmla="*/ 66676 w 304800"/>
                    <a:gd name="connsiteY4" fmla="*/ 302419 h 361449"/>
                    <a:gd name="connsiteX5" fmla="*/ 0 w 304800"/>
                    <a:gd name="connsiteY5" fmla="*/ 0 h 361449"/>
                    <a:gd name="connsiteX0" fmla="*/ 0 w 304800"/>
                    <a:gd name="connsiteY0" fmla="*/ 0 h 361449"/>
                    <a:gd name="connsiteX1" fmla="*/ 304800 w 304800"/>
                    <a:gd name="connsiteY1" fmla="*/ 0 h 361449"/>
                    <a:gd name="connsiteX2" fmla="*/ 202406 w 304800"/>
                    <a:gd name="connsiteY2" fmla="*/ 245269 h 361449"/>
                    <a:gd name="connsiteX3" fmla="*/ 161925 w 304800"/>
                    <a:gd name="connsiteY3" fmla="*/ 342900 h 361449"/>
                    <a:gd name="connsiteX4" fmla="*/ 59532 w 304800"/>
                    <a:gd name="connsiteY4" fmla="*/ 354806 h 361449"/>
                    <a:gd name="connsiteX5" fmla="*/ 66676 w 304800"/>
                    <a:gd name="connsiteY5" fmla="*/ 302419 h 361449"/>
                    <a:gd name="connsiteX6" fmla="*/ 0 w 304800"/>
                    <a:gd name="connsiteY6" fmla="*/ 0 h 361449"/>
                    <a:gd name="connsiteX0" fmla="*/ 0 w 304800"/>
                    <a:gd name="connsiteY0" fmla="*/ 0 h 361449"/>
                    <a:gd name="connsiteX1" fmla="*/ 304800 w 304800"/>
                    <a:gd name="connsiteY1" fmla="*/ 0 h 361449"/>
                    <a:gd name="connsiteX2" fmla="*/ 190500 w 304800"/>
                    <a:gd name="connsiteY2" fmla="*/ 247651 h 361449"/>
                    <a:gd name="connsiteX3" fmla="*/ 161925 w 304800"/>
                    <a:gd name="connsiteY3" fmla="*/ 342900 h 361449"/>
                    <a:gd name="connsiteX4" fmla="*/ 59532 w 304800"/>
                    <a:gd name="connsiteY4" fmla="*/ 354806 h 361449"/>
                    <a:gd name="connsiteX5" fmla="*/ 66676 w 304800"/>
                    <a:gd name="connsiteY5" fmla="*/ 302419 h 361449"/>
                    <a:gd name="connsiteX6" fmla="*/ 0 w 304800"/>
                    <a:gd name="connsiteY6" fmla="*/ 0 h 361449"/>
                    <a:gd name="connsiteX0" fmla="*/ 0 w 214313"/>
                    <a:gd name="connsiteY0" fmla="*/ 0 h 361449"/>
                    <a:gd name="connsiteX1" fmla="*/ 214313 w 214313"/>
                    <a:gd name="connsiteY1" fmla="*/ 159544 h 361449"/>
                    <a:gd name="connsiteX2" fmla="*/ 190500 w 214313"/>
                    <a:gd name="connsiteY2" fmla="*/ 247651 h 361449"/>
                    <a:gd name="connsiteX3" fmla="*/ 161925 w 214313"/>
                    <a:gd name="connsiteY3" fmla="*/ 342900 h 361449"/>
                    <a:gd name="connsiteX4" fmla="*/ 59532 w 214313"/>
                    <a:gd name="connsiteY4" fmla="*/ 354806 h 361449"/>
                    <a:gd name="connsiteX5" fmla="*/ 66676 w 214313"/>
                    <a:gd name="connsiteY5" fmla="*/ 302419 h 361449"/>
                    <a:gd name="connsiteX6" fmla="*/ 0 w 214313"/>
                    <a:gd name="connsiteY6" fmla="*/ 0 h 361449"/>
                    <a:gd name="connsiteX0" fmla="*/ 0 w 214313"/>
                    <a:gd name="connsiteY0" fmla="*/ 0 h 361449"/>
                    <a:gd name="connsiteX1" fmla="*/ 176214 w 214313"/>
                    <a:gd name="connsiteY1" fmla="*/ 130969 h 361449"/>
                    <a:gd name="connsiteX2" fmla="*/ 214313 w 214313"/>
                    <a:gd name="connsiteY2" fmla="*/ 159544 h 361449"/>
                    <a:gd name="connsiteX3" fmla="*/ 190500 w 214313"/>
                    <a:gd name="connsiteY3" fmla="*/ 247651 h 361449"/>
                    <a:gd name="connsiteX4" fmla="*/ 161925 w 214313"/>
                    <a:gd name="connsiteY4" fmla="*/ 342900 h 361449"/>
                    <a:gd name="connsiteX5" fmla="*/ 59532 w 214313"/>
                    <a:gd name="connsiteY5" fmla="*/ 354806 h 361449"/>
                    <a:gd name="connsiteX6" fmla="*/ 66676 w 214313"/>
                    <a:gd name="connsiteY6" fmla="*/ 302419 h 361449"/>
                    <a:gd name="connsiteX7" fmla="*/ 0 w 214313"/>
                    <a:gd name="connsiteY7" fmla="*/ 0 h 361449"/>
                    <a:gd name="connsiteX0" fmla="*/ 0 w 214313"/>
                    <a:gd name="connsiteY0" fmla="*/ 0 h 361449"/>
                    <a:gd name="connsiteX1" fmla="*/ 126207 w 214313"/>
                    <a:gd name="connsiteY1" fmla="*/ 95250 h 361449"/>
                    <a:gd name="connsiteX2" fmla="*/ 176214 w 214313"/>
                    <a:gd name="connsiteY2" fmla="*/ 130969 h 361449"/>
                    <a:gd name="connsiteX3" fmla="*/ 214313 w 214313"/>
                    <a:gd name="connsiteY3" fmla="*/ 159544 h 361449"/>
                    <a:gd name="connsiteX4" fmla="*/ 190500 w 214313"/>
                    <a:gd name="connsiteY4" fmla="*/ 247651 h 361449"/>
                    <a:gd name="connsiteX5" fmla="*/ 161925 w 214313"/>
                    <a:gd name="connsiteY5" fmla="*/ 342900 h 361449"/>
                    <a:gd name="connsiteX6" fmla="*/ 59532 w 214313"/>
                    <a:gd name="connsiteY6" fmla="*/ 354806 h 361449"/>
                    <a:gd name="connsiteX7" fmla="*/ 66676 w 214313"/>
                    <a:gd name="connsiteY7" fmla="*/ 302419 h 361449"/>
                    <a:gd name="connsiteX8" fmla="*/ 0 w 214313"/>
                    <a:gd name="connsiteY8" fmla="*/ 0 h 361449"/>
                    <a:gd name="connsiteX0" fmla="*/ 0 w 214313"/>
                    <a:gd name="connsiteY0" fmla="*/ 0 h 361449"/>
                    <a:gd name="connsiteX1" fmla="*/ 126207 w 214313"/>
                    <a:gd name="connsiteY1" fmla="*/ 95250 h 361449"/>
                    <a:gd name="connsiteX2" fmla="*/ 76201 w 214313"/>
                    <a:gd name="connsiteY2" fmla="*/ 57150 h 361449"/>
                    <a:gd name="connsiteX3" fmla="*/ 176214 w 214313"/>
                    <a:gd name="connsiteY3" fmla="*/ 130969 h 361449"/>
                    <a:gd name="connsiteX4" fmla="*/ 214313 w 214313"/>
                    <a:gd name="connsiteY4" fmla="*/ 159544 h 361449"/>
                    <a:gd name="connsiteX5" fmla="*/ 190500 w 214313"/>
                    <a:gd name="connsiteY5" fmla="*/ 247651 h 361449"/>
                    <a:gd name="connsiteX6" fmla="*/ 161925 w 214313"/>
                    <a:gd name="connsiteY6" fmla="*/ 342900 h 361449"/>
                    <a:gd name="connsiteX7" fmla="*/ 59532 w 214313"/>
                    <a:gd name="connsiteY7" fmla="*/ 354806 h 361449"/>
                    <a:gd name="connsiteX8" fmla="*/ 66676 w 214313"/>
                    <a:gd name="connsiteY8" fmla="*/ 302419 h 361449"/>
                    <a:gd name="connsiteX9" fmla="*/ 0 w 214313"/>
                    <a:gd name="connsiteY9" fmla="*/ 0 h 361449"/>
                    <a:gd name="connsiteX0" fmla="*/ 0 w 214313"/>
                    <a:gd name="connsiteY0" fmla="*/ 0 h 361449"/>
                    <a:gd name="connsiteX1" fmla="*/ 126207 w 214313"/>
                    <a:gd name="connsiteY1" fmla="*/ 95250 h 361449"/>
                    <a:gd name="connsiteX2" fmla="*/ 66676 w 214313"/>
                    <a:gd name="connsiteY2" fmla="*/ 92869 h 361449"/>
                    <a:gd name="connsiteX3" fmla="*/ 176214 w 214313"/>
                    <a:gd name="connsiteY3" fmla="*/ 130969 h 361449"/>
                    <a:gd name="connsiteX4" fmla="*/ 214313 w 214313"/>
                    <a:gd name="connsiteY4" fmla="*/ 159544 h 361449"/>
                    <a:gd name="connsiteX5" fmla="*/ 190500 w 214313"/>
                    <a:gd name="connsiteY5" fmla="*/ 247651 h 361449"/>
                    <a:gd name="connsiteX6" fmla="*/ 161925 w 214313"/>
                    <a:gd name="connsiteY6" fmla="*/ 342900 h 361449"/>
                    <a:gd name="connsiteX7" fmla="*/ 59532 w 214313"/>
                    <a:gd name="connsiteY7" fmla="*/ 354806 h 361449"/>
                    <a:gd name="connsiteX8" fmla="*/ 66676 w 214313"/>
                    <a:gd name="connsiteY8" fmla="*/ 302419 h 361449"/>
                    <a:gd name="connsiteX9" fmla="*/ 0 w 214313"/>
                    <a:gd name="connsiteY9" fmla="*/ 0 h 361449"/>
                    <a:gd name="connsiteX0" fmla="*/ 0 w 211932"/>
                    <a:gd name="connsiteY0" fmla="*/ 23812 h 268580"/>
                    <a:gd name="connsiteX1" fmla="*/ 123826 w 211932"/>
                    <a:gd name="connsiteY1" fmla="*/ 2381 h 268580"/>
                    <a:gd name="connsiteX2" fmla="*/ 64295 w 211932"/>
                    <a:gd name="connsiteY2" fmla="*/ 0 h 268580"/>
                    <a:gd name="connsiteX3" fmla="*/ 173833 w 211932"/>
                    <a:gd name="connsiteY3" fmla="*/ 38100 h 268580"/>
                    <a:gd name="connsiteX4" fmla="*/ 211932 w 211932"/>
                    <a:gd name="connsiteY4" fmla="*/ 66675 h 268580"/>
                    <a:gd name="connsiteX5" fmla="*/ 188119 w 211932"/>
                    <a:gd name="connsiteY5" fmla="*/ 154782 h 268580"/>
                    <a:gd name="connsiteX6" fmla="*/ 159544 w 211932"/>
                    <a:gd name="connsiteY6" fmla="*/ 250031 h 268580"/>
                    <a:gd name="connsiteX7" fmla="*/ 57151 w 211932"/>
                    <a:gd name="connsiteY7" fmla="*/ 261937 h 268580"/>
                    <a:gd name="connsiteX8" fmla="*/ 64295 w 211932"/>
                    <a:gd name="connsiteY8" fmla="*/ 209550 h 268580"/>
                    <a:gd name="connsiteX9" fmla="*/ 0 w 211932"/>
                    <a:gd name="connsiteY9" fmla="*/ 23812 h 268580"/>
                    <a:gd name="connsiteX0" fmla="*/ 0 w 211932"/>
                    <a:gd name="connsiteY0" fmla="*/ 80962 h 325730"/>
                    <a:gd name="connsiteX1" fmla="*/ 26195 w 211932"/>
                    <a:gd name="connsiteY1" fmla="*/ 0 h 325730"/>
                    <a:gd name="connsiteX2" fmla="*/ 64295 w 211932"/>
                    <a:gd name="connsiteY2" fmla="*/ 57150 h 325730"/>
                    <a:gd name="connsiteX3" fmla="*/ 173833 w 211932"/>
                    <a:gd name="connsiteY3" fmla="*/ 95250 h 325730"/>
                    <a:gd name="connsiteX4" fmla="*/ 211932 w 211932"/>
                    <a:gd name="connsiteY4" fmla="*/ 123825 h 325730"/>
                    <a:gd name="connsiteX5" fmla="*/ 188119 w 211932"/>
                    <a:gd name="connsiteY5" fmla="*/ 211932 h 325730"/>
                    <a:gd name="connsiteX6" fmla="*/ 159544 w 211932"/>
                    <a:gd name="connsiteY6" fmla="*/ 307181 h 325730"/>
                    <a:gd name="connsiteX7" fmla="*/ 57151 w 211932"/>
                    <a:gd name="connsiteY7" fmla="*/ 319087 h 325730"/>
                    <a:gd name="connsiteX8" fmla="*/ 64295 w 211932"/>
                    <a:gd name="connsiteY8" fmla="*/ 266700 h 325730"/>
                    <a:gd name="connsiteX9" fmla="*/ 0 w 211932"/>
                    <a:gd name="connsiteY9" fmla="*/ 80962 h 325730"/>
                    <a:gd name="connsiteX0" fmla="*/ 0 w 192882"/>
                    <a:gd name="connsiteY0" fmla="*/ 119062 h 325730"/>
                    <a:gd name="connsiteX1" fmla="*/ 7145 w 192882"/>
                    <a:gd name="connsiteY1" fmla="*/ 0 h 325730"/>
                    <a:gd name="connsiteX2" fmla="*/ 45245 w 192882"/>
                    <a:gd name="connsiteY2" fmla="*/ 57150 h 325730"/>
                    <a:gd name="connsiteX3" fmla="*/ 154783 w 192882"/>
                    <a:gd name="connsiteY3" fmla="*/ 95250 h 325730"/>
                    <a:gd name="connsiteX4" fmla="*/ 192882 w 192882"/>
                    <a:gd name="connsiteY4" fmla="*/ 123825 h 325730"/>
                    <a:gd name="connsiteX5" fmla="*/ 169069 w 192882"/>
                    <a:gd name="connsiteY5" fmla="*/ 211932 h 325730"/>
                    <a:gd name="connsiteX6" fmla="*/ 140494 w 192882"/>
                    <a:gd name="connsiteY6" fmla="*/ 307181 h 325730"/>
                    <a:gd name="connsiteX7" fmla="*/ 38101 w 192882"/>
                    <a:gd name="connsiteY7" fmla="*/ 319087 h 325730"/>
                    <a:gd name="connsiteX8" fmla="*/ 45245 w 192882"/>
                    <a:gd name="connsiteY8" fmla="*/ 266700 h 325730"/>
                    <a:gd name="connsiteX9" fmla="*/ 0 w 192882"/>
                    <a:gd name="connsiteY9" fmla="*/ 119062 h 325730"/>
                    <a:gd name="connsiteX0" fmla="*/ 0 w 192882"/>
                    <a:gd name="connsiteY0" fmla="*/ 61912 h 268580"/>
                    <a:gd name="connsiteX1" fmla="*/ 45245 w 192882"/>
                    <a:gd name="connsiteY1" fmla="*/ 0 h 268580"/>
                    <a:gd name="connsiteX2" fmla="*/ 154783 w 192882"/>
                    <a:gd name="connsiteY2" fmla="*/ 38100 h 268580"/>
                    <a:gd name="connsiteX3" fmla="*/ 192882 w 192882"/>
                    <a:gd name="connsiteY3" fmla="*/ 66675 h 268580"/>
                    <a:gd name="connsiteX4" fmla="*/ 169069 w 192882"/>
                    <a:gd name="connsiteY4" fmla="*/ 154782 h 268580"/>
                    <a:gd name="connsiteX5" fmla="*/ 140494 w 192882"/>
                    <a:gd name="connsiteY5" fmla="*/ 250031 h 268580"/>
                    <a:gd name="connsiteX6" fmla="*/ 38101 w 192882"/>
                    <a:gd name="connsiteY6" fmla="*/ 261937 h 268580"/>
                    <a:gd name="connsiteX7" fmla="*/ 45245 w 192882"/>
                    <a:gd name="connsiteY7" fmla="*/ 209550 h 268580"/>
                    <a:gd name="connsiteX8" fmla="*/ 0 w 192882"/>
                    <a:gd name="connsiteY8" fmla="*/ 61912 h 268580"/>
                    <a:gd name="connsiteX0" fmla="*/ 0 w 192882"/>
                    <a:gd name="connsiteY0" fmla="*/ 40481 h 247149"/>
                    <a:gd name="connsiteX1" fmla="*/ 57151 w 192882"/>
                    <a:gd name="connsiteY1" fmla="*/ 0 h 247149"/>
                    <a:gd name="connsiteX2" fmla="*/ 154783 w 192882"/>
                    <a:gd name="connsiteY2" fmla="*/ 16669 h 247149"/>
                    <a:gd name="connsiteX3" fmla="*/ 192882 w 192882"/>
                    <a:gd name="connsiteY3" fmla="*/ 45244 h 247149"/>
                    <a:gd name="connsiteX4" fmla="*/ 169069 w 192882"/>
                    <a:gd name="connsiteY4" fmla="*/ 133351 h 247149"/>
                    <a:gd name="connsiteX5" fmla="*/ 140494 w 192882"/>
                    <a:gd name="connsiteY5" fmla="*/ 228600 h 247149"/>
                    <a:gd name="connsiteX6" fmla="*/ 38101 w 192882"/>
                    <a:gd name="connsiteY6" fmla="*/ 240506 h 247149"/>
                    <a:gd name="connsiteX7" fmla="*/ 45245 w 192882"/>
                    <a:gd name="connsiteY7" fmla="*/ 188119 h 247149"/>
                    <a:gd name="connsiteX8" fmla="*/ 0 w 192882"/>
                    <a:gd name="connsiteY8" fmla="*/ 40481 h 247149"/>
                    <a:gd name="connsiteX0" fmla="*/ 0 w 192882"/>
                    <a:gd name="connsiteY0" fmla="*/ 40481 h 247149"/>
                    <a:gd name="connsiteX1" fmla="*/ 28575 w 192882"/>
                    <a:gd name="connsiteY1" fmla="*/ 16668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40481 h 247149"/>
                    <a:gd name="connsiteX1" fmla="*/ 38100 w 192882"/>
                    <a:gd name="connsiteY1" fmla="*/ 33336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40481 h 247149"/>
                    <a:gd name="connsiteX1" fmla="*/ 38100 w 192882"/>
                    <a:gd name="connsiteY1" fmla="*/ 33336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40481 h 247149"/>
                    <a:gd name="connsiteX1" fmla="*/ 38100 w 192882"/>
                    <a:gd name="connsiteY1" fmla="*/ 33336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40481 h 247149"/>
                    <a:gd name="connsiteX1" fmla="*/ 42863 w 192882"/>
                    <a:gd name="connsiteY1" fmla="*/ 45243 h 247149"/>
                    <a:gd name="connsiteX2" fmla="*/ 57151 w 192882"/>
                    <a:gd name="connsiteY2" fmla="*/ 0 h 247149"/>
                    <a:gd name="connsiteX3" fmla="*/ 154783 w 192882"/>
                    <a:gd name="connsiteY3" fmla="*/ 16669 h 247149"/>
                    <a:gd name="connsiteX4" fmla="*/ 192882 w 192882"/>
                    <a:gd name="connsiteY4" fmla="*/ 45244 h 247149"/>
                    <a:gd name="connsiteX5" fmla="*/ 169069 w 192882"/>
                    <a:gd name="connsiteY5" fmla="*/ 133351 h 247149"/>
                    <a:gd name="connsiteX6" fmla="*/ 140494 w 192882"/>
                    <a:gd name="connsiteY6" fmla="*/ 228600 h 247149"/>
                    <a:gd name="connsiteX7" fmla="*/ 38101 w 192882"/>
                    <a:gd name="connsiteY7" fmla="*/ 240506 h 247149"/>
                    <a:gd name="connsiteX8" fmla="*/ 45245 w 192882"/>
                    <a:gd name="connsiteY8" fmla="*/ 188119 h 247149"/>
                    <a:gd name="connsiteX9" fmla="*/ 0 w 192882"/>
                    <a:gd name="connsiteY9" fmla="*/ 40481 h 247149"/>
                    <a:gd name="connsiteX0" fmla="*/ 0 w 192882"/>
                    <a:gd name="connsiteY0" fmla="*/ 23812 h 230480"/>
                    <a:gd name="connsiteX1" fmla="*/ 42863 w 192882"/>
                    <a:gd name="connsiteY1" fmla="*/ 28574 h 230480"/>
                    <a:gd name="connsiteX2" fmla="*/ 154783 w 192882"/>
                    <a:gd name="connsiteY2" fmla="*/ 0 h 230480"/>
                    <a:gd name="connsiteX3" fmla="*/ 192882 w 192882"/>
                    <a:gd name="connsiteY3" fmla="*/ 28575 h 230480"/>
                    <a:gd name="connsiteX4" fmla="*/ 169069 w 192882"/>
                    <a:gd name="connsiteY4" fmla="*/ 116682 h 230480"/>
                    <a:gd name="connsiteX5" fmla="*/ 140494 w 192882"/>
                    <a:gd name="connsiteY5" fmla="*/ 211931 h 230480"/>
                    <a:gd name="connsiteX6" fmla="*/ 38101 w 192882"/>
                    <a:gd name="connsiteY6" fmla="*/ 223837 h 230480"/>
                    <a:gd name="connsiteX7" fmla="*/ 45245 w 192882"/>
                    <a:gd name="connsiteY7" fmla="*/ 171450 h 230480"/>
                    <a:gd name="connsiteX8" fmla="*/ 0 w 192882"/>
                    <a:gd name="connsiteY8" fmla="*/ 23812 h 230480"/>
                    <a:gd name="connsiteX0" fmla="*/ 0 w 192882"/>
                    <a:gd name="connsiteY0" fmla="*/ 23812 h 230480"/>
                    <a:gd name="connsiteX1" fmla="*/ 42863 w 192882"/>
                    <a:gd name="connsiteY1" fmla="*/ 28574 h 230480"/>
                    <a:gd name="connsiteX2" fmla="*/ 80963 w 192882"/>
                    <a:gd name="connsiteY2" fmla="*/ 19048 h 230480"/>
                    <a:gd name="connsiteX3" fmla="*/ 154783 w 192882"/>
                    <a:gd name="connsiteY3" fmla="*/ 0 h 230480"/>
                    <a:gd name="connsiteX4" fmla="*/ 192882 w 192882"/>
                    <a:gd name="connsiteY4" fmla="*/ 28575 h 230480"/>
                    <a:gd name="connsiteX5" fmla="*/ 169069 w 192882"/>
                    <a:gd name="connsiteY5" fmla="*/ 116682 h 230480"/>
                    <a:gd name="connsiteX6" fmla="*/ 140494 w 192882"/>
                    <a:gd name="connsiteY6" fmla="*/ 211931 h 230480"/>
                    <a:gd name="connsiteX7" fmla="*/ 38101 w 192882"/>
                    <a:gd name="connsiteY7" fmla="*/ 223837 h 230480"/>
                    <a:gd name="connsiteX8" fmla="*/ 45245 w 192882"/>
                    <a:gd name="connsiteY8" fmla="*/ 171450 h 230480"/>
                    <a:gd name="connsiteX9" fmla="*/ 0 w 192882"/>
                    <a:gd name="connsiteY9" fmla="*/ 23812 h 230480"/>
                    <a:gd name="connsiteX0" fmla="*/ 0 w 192882"/>
                    <a:gd name="connsiteY0" fmla="*/ 23812 h 230480"/>
                    <a:gd name="connsiteX1" fmla="*/ 42863 w 192882"/>
                    <a:gd name="connsiteY1" fmla="*/ 28574 h 230480"/>
                    <a:gd name="connsiteX2" fmla="*/ 80963 w 192882"/>
                    <a:gd name="connsiteY2" fmla="*/ 19048 h 230480"/>
                    <a:gd name="connsiteX3" fmla="*/ 154783 w 192882"/>
                    <a:gd name="connsiteY3" fmla="*/ 0 h 230480"/>
                    <a:gd name="connsiteX4" fmla="*/ 192882 w 192882"/>
                    <a:gd name="connsiteY4" fmla="*/ 28575 h 230480"/>
                    <a:gd name="connsiteX5" fmla="*/ 169069 w 192882"/>
                    <a:gd name="connsiteY5" fmla="*/ 116682 h 230480"/>
                    <a:gd name="connsiteX6" fmla="*/ 140494 w 192882"/>
                    <a:gd name="connsiteY6" fmla="*/ 211931 h 230480"/>
                    <a:gd name="connsiteX7" fmla="*/ 38101 w 192882"/>
                    <a:gd name="connsiteY7" fmla="*/ 223837 h 230480"/>
                    <a:gd name="connsiteX8" fmla="*/ 45245 w 192882"/>
                    <a:gd name="connsiteY8" fmla="*/ 171450 h 230480"/>
                    <a:gd name="connsiteX9" fmla="*/ 0 w 192882"/>
                    <a:gd name="connsiteY9" fmla="*/ 23812 h 230480"/>
                    <a:gd name="connsiteX0" fmla="*/ 0 w 192882"/>
                    <a:gd name="connsiteY0" fmla="*/ 41058 h 247726"/>
                    <a:gd name="connsiteX1" fmla="*/ 42863 w 192882"/>
                    <a:gd name="connsiteY1" fmla="*/ 45820 h 247726"/>
                    <a:gd name="connsiteX2" fmla="*/ 80963 w 192882"/>
                    <a:gd name="connsiteY2" fmla="*/ 36294 h 247726"/>
                    <a:gd name="connsiteX3" fmla="*/ 154783 w 192882"/>
                    <a:gd name="connsiteY3" fmla="*/ 17246 h 247726"/>
                    <a:gd name="connsiteX4" fmla="*/ 192882 w 192882"/>
                    <a:gd name="connsiteY4" fmla="*/ 45821 h 247726"/>
                    <a:gd name="connsiteX5" fmla="*/ 169069 w 192882"/>
                    <a:gd name="connsiteY5" fmla="*/ 133928 h 247726"/>
                    <a:gd name="connsiteX6" fmla="*/ 140494 w 192882"/>
                    <a:gd name="connsiteY6" fmla="*/ 229177 h 247726"/>
                    <a:gd name="connsiteX7" fmla="*/ 38101 w 192882"/>
                    <a:gd name="connsiteY7" fmla="*/ 241083 h 247726"/>
                    <a:gd name="connsiteX8" fmla="*/ 45245 w 192882"/>
                    <a:gd name="connsiteY8" fmla="*/ 188696 h 247726"/>
                    <a:gd name="connsiteX9" fmla="*/ 0 w 192882"/>
                    <a:gd name="connsiteY9" fmla="*/ 41058 h 247726"/>
                    <a:gd name="connsiteX0" fmla="*/ 0 w 192882"/>
                    <a:gd name="connsiteY0" fmla="*/ 49168 h 255836"/>
                    <a:gd name="connsiteX1" fmla="*/ 42863 w 192882"/>
                    <a:gd name="connsiteY1" fmla="*/ 53930 h 255836"/>
                    <a:gd name="connsiteX2" fmla="*/ 80963 w 192882"/>
                    <a:gd name="connsiteY2" fmla="*/ 44404 h 255836"/>
                    <a:gd name="connsiteX3" fmla="*/ 154783 w 192882"/>
                    <a:gd name="connsiteY3" fmla="*/ 25356 h 255836"/>
                    <a:gd name="connsiteX4" fmla="*/ 192882 w 192882"/>
                    <a:gd name="connsiteY4" fmla="*/ 53931 h 255836"/>
                    <a:gd name="connsiteX5" fmla="*/ 169069 w 192882"/>
                    <a:gd name="connsiteY5" fmla="*/ 142038 h 255836"/>
                    <a:gd name="connsiteX6" fmla="*/ 140494 w 192882"/>
                    <a:gd name="connsiteY6" fmla="*/ 237287 h 255836"/>
                    <a:gd name="connsiteX7" fmla="*/ 38101 w 192882"/>
                    <a:gd name="connsiteY7" fmla="*/ 249193 h 255836"/>
                    <a:gd name="connsiteX8" fmla="*/ 45245 w 192882"/>
                    <a:gd name="connsiteY8" fmla="*/ 196806 h 255836"/>
                    <a:gd name="connsiteX9" fmla="*/ 0 w 192882"/>
                    <a:gd name="connsiteY9" fmla="*/ 49168 h 255836"/>
                    <a:gd name="connsiteX0" fmla="*/ 0 w 192882"/>
                    <a:gd name="connsiteY0" fmla="*/ 43782 h 250450"/>
                    <a:gd name="connsiteX1" fmla="*/ 42863 w 192882"/>
                    <a:gd name="connsiteY1" fmla="*/ 48544 h 250450"/>
                    <a:gd name="connsiteX2" fmla="*/ 80963 w 192882"/>
                    <a:gd name="connsiteY2" fmla="*/ 39018 h 250450"/>
                    <a:gd name="connsiteX3" fmla="*/ 154783 w 192882"/>
                    <a:gd name="connsiteY3" fmla="*/ 19970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6207 w 192882"/>
                    <a:gd name="connsiteY3" fmla="*/ 27112 h 250450"/>
                    <a:gd name="connsiteX4" fmla="*/ 154783 w 192882"/>
                    <a:gd name="connsiteY4" fmla="*/ 19970 h 250450"/>
                    <a:gd name="connsiteX5" fmla="*/ 192882 w 192882"/>
                    <a:gd name="connsiteY5" fmla="*/ 48545 h 250450"/>
                    <a:gd name="connsiteX6" fmla="*/ 169069 w 192882"/>
                    <a:gd name="connsiteY6" fmla="*/ 136652 h 250450"/>
                    <a:gd name="connsiteX7" fmla="*/ 140494 w 192882"/>
                    <a:gd name="connsiteY7" fmla="*/ 231901 h 250450"/>
                    <a:gd name="connsiteX8" fmla="*/ 38101 w 192882"/>
                    <a:gd name="connsiteY8" fmla="*/ 243807 h 250450"/>
                    <a:gd name="connsiteX9" fmla="*/ 45245 w 192882"/>
                    <a:gd name="connsiteY9" fmla="*/ 191420 h 250450"/>
                    <a:gd name="connsiteX10" fmla="*/ 0 w 192882"/>
                    <a:gd name="connsiteY10" fmla="*/ 43782 h 250450"/>
                    <a:gd name="connsiteX0" fmla="*/ 0 w 192882"/>
                    <a:gd name="connsiteY0" fmla="*/ 43782 h 250450"/>
                    <a:gd name="connsiteX1" fmla="*/ 42863 w 192882"/>
                    <a:gd name="connsiteY1" fmla="*/ 48544 h 250450"/>
                    <a:gd name="connsiteX2" fmla="*/ 80963 w 192882"/>
                    <a:gd name="connsiteY2" fmla="*/ 39018 h 250450"/>
                    <a:gd name="connsiteX3" fmla="*/ 126207 w 192882"/>
                    <a:gd name="connsiteY3" fmla="*/ 27112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8588 w 192882"/>
                    <a:gd name="connsiteY3" fmla="*/ 41400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8588 w 192882"/>
                    <a:gd name="connsiteY3" fmla="*/ 41400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8588 w 192882"/>
                    <a:gd name="connsiteY3" fmla="*/ 41400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1444 w 192882"/>
                    <a:gd name="connsiteY3" fmla="*/ 39019 h 250450"/>
                    <a:gd name="connsiteX4" fmla="*/ 192882 w 192882"/>
                    <a:gd name="connsiteY4" fmla="*/ 48545 h 250450"/>
                    <a:gd name="connsiteX5" fmla="*/ 169069 w 192882"/>
                    <a:gd name="connsiteY5" fmla="*/ 136652 h 250450"/>
                    <a:gd name="connsiteX6" fmla="*/ 140494 w 192882"/>
                    <a:gd name="connsiteY6" fmla="*/ 231901 h 250450"/>
                    <a:gd name="connsiteX7" fmla="*/ 38101 w 192882"/>
                    <a:gd name="connsiteY7" fmla="*/ 243807 h 250450"/>
                    <a:gd name="connsiteX8" fmla="*/ 45245 w 192882"/>
                    <a:gd name="connsiteY8" fmla="*/ 191420 h 250450"/>
                    <a:gd name="connsiteX9" fmla="*/ 0 w 192882"/>
                    <a:gd name="connsiteY9" fmla="*/ 43782 h 250450"/>
                    <a:gd name="connsiteX0" fmla="*/ 0 w 192882"/>
                    <a:gd name="connsiteY0" fmla="*/ 43782 h 250450"/>
                    <a:gd name="connsiteX1" fmla="*/ 42863 w 192882"/>
                    <a:gd name="connsiteY1" fmla="*/ 48544 h 250450"/>
                    <a:gd name="connsiteX2" fmla="*/ 80963 w 192882"/>
                    <a:gd name="connsiteY2" fmla="*/ 39018 h 250450"/>
                    <a:gd name="connsiteX3" fmla="*/ 121444 w 192882"/>
                    <a:gd name="connsiteY3" fmla="*/ 39019 h 250450"/>
                    <a:gd name="connsiteX4" fmla="*/ 159544 w 192882"/>
                    <a:gd name="connsiteY4" fmla="*/ 41399 h 250450"/>
                    <a:gd name="connsiteX5" fmla="*/ 192882 w 192882"/>
                    <a:gd name="connsiteY5" fmla="*/ 48545 h 250450"/>
                    <a:gd name="connsiteX6" fmla="*/ 169069 w 192882"/>
                    <a:gd name="connsiteY6" fmla="*/ 136652 h 250450"/>
                    <a:gd name="connsiteX7" fmla="*/ 140494 w 192882"/>
                    <a:gd name="connsiteY7" fmla="*/ 231901 h 250450"/>
                    <a:gd name="connsiteX8" fmla="*/ 38101 w 192882"/>
                    <a:gd name="connsiteY8" fmla="*/ 243807 h 250450"/>
                    <a:gd name="connsiteX9" fmla="*/ 45245 w 192882"/>
                    <a:gd name="connsiteY9" fmla="*/ 191420 h 250450"/>
                    <a:gd name="connsiteX10" fmla="*/ 0 w 192882"/>
                    <a:gd name="connsiteY10" fmla="*/ 43782 h 250450"/>
                    <a:gd name="connsiteX0" fmla="*/ 0 w 192882"/>
                    <a:gd name="connsiteY0" fmla="*/ 41080 h 247748"/>
                    <a:gd name="connsiteX1" fmla="*/ 42863 w 192882"/>
                    <a:gd name="connsiteY1" fmla="*/ 45842 h 247748"/>
                    <a:gd name="connsiteX2" fmla="*/ 80963 w 192882"/>
                    <a:gd name="connsiteY2" fmla="*/ 36316 h 247748"/>
                    <a:gd name="connsiteX3" fmla="*/ 121444 w 192882"/>
                    <a:gd name="connsiteY3" fmla="*/ 36317 h 247748"/>
                    <a:gd name="connsiteX4" fmla="*/ 159544 w 192882"/>
                    <a:gd name="connsiteY4" fmla="*/ 38697 h 247748"/>
                    <a:gd name="connsiteX5" fmla="*/ 192882 w 192882"/>
                    <a:gd name="connsiteY5" fmla="*/ 45843 h 247748"/>
                    <a:gd name="connsiteX6" fmla="*/ 169069 w 192882"/>
                    <a:gd name="connsiteY6" fmla="*/ 133950 h 247748"/>
                    <a:gd name="connsiteX7" fmla="*/ 140494 w 192882"/>
                    <a:gd name="connsiteY7" fmla="*/ 229199 h 247748"/>
                    <a:gd name="connsiteX8" fmla="*/ 38101 w 192882"/>
                    <a:gd name="connsiteY8" fmla="*/ 241105 h 247748"/>
                    <a:gd name="connsiteX9" fmla="*/ 45245 w 192882"/>
                    <a:gd name="connsiteY9" fmla="*/ 188718 h 247748"/>
                    <a:gd name="connsiteX10" fmla="*/ 0 w 192882"/>
                    <a:gd name="connsiteY10" fmla="*/ 41080 h 247748"/>
                    <a:gd name="connsiteX0" fmla="*/ 0 w 192882"/>
                    <a:gd name="connsiteY0" fmla="*/ 39328 h 245996"/>
                    <a:gd name="connsiteX1" fmla="*/ 42863 w 192882"/>
                    <a:gd name="connsiteY1" fmla="*/ 44090 h 245996"/>
                    <a:gd name="connsiteX2" fmla="*/ 80963 w 192882"/>
                    <a:gd name="connsiteY2" fmla="*/ 34564 h 245996"/>
                    <a:gd name="connsiteX3" fmla="*/ 121444 w 192882"/>
                    <a:gd name="connsiteY3" fmla="*/ 34565 h 245996"/>
                    <a:gd name="connsiteX4" fmla="*/ 159544 w 192882"/>
                    <a:gd name="connsiteY4" fmla="*/ 36945 h 245996"/>
                    <a:gd name="connsiteX5" fmla="*/ 192882 w 192882"/>
                    <a:gd name="connsiteY5" fmla="*/ 44091 h 245996"/>
                    <a:gd name="connsiteX6" fmla="*/ 169069 w 192882"/>
                    <a:gd name="connsiteY6" fmla="*/ 132198 h 245996"/>
                    <a:gd name="connsiteX7" fmla="*/ 140494 w 192882"/>
                    <a:gd name="connsiteY7" fmla="*/ 227447 h 245996"/>
                    <a:gd name="connsiteX8" fmla="*/ 38101 w 192882"/>
                    <a:gd name="connsiteY8" fmla="*/ 239353 h 245996"/>
                    <a:gd name="connsiteX9" fmla="*/ 45245 w 192882"/>
                    <a:gd name="connsiteY9" fmla="*/ 186966 h 245996"/>
                    <a:gd name="connsiteX10" fmla="*/ 0 w 192882"/>
                    <a:gd name="connsiteY10" fmla="*/ 39328 h 245996"/>
                    <a:gd name="connsiteX0" fmla="*/ 0 w 192882"/>
                    <a:gd name="connsiteY0" fmla="*/ 35730 h 242398"/>
                    <a:gd name="connsiteX1" fmla="*/ 42863 w 192882"/>
                    <a:gd name="connsiteY1" fmla="*/ 40492 h 242398"/>
                    <a:gd name="connsiteX2" fmla="*/ 80963 w 192882"/>
                    <a:gd name="connsiteY2" fmla="*/ 30966 h 242398"/>
                    <a:gd name="connsiteX3" fmla="*/ 121444 w 192882"/>
                    <a:gd name="connsiteY3" fmla="*/ 30967 h 242398"/>
                    <a:gd name="connsiteX4" fmla="*/ 159544 w 192882"/>
                    <a:gd name="connsiteY4" fmla="*/ 33347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1444 w 192882"/>
                    <a:gd name="connsiteY3" fmla="*/ 30967 h 242398"/>
                    <a:gd name="connsiteX4" fmla="*/ 159544 w 192882"/>
                    <a:gd name="connsiteY4" fmla="*/ 33347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1444 w 192882"/>
                    <a:gd name="connsiteY3" fmla="*/ 30967 h 242398"/>
                    <a:gd name="connsiteX4" fmla="*/ 159544 w 192882"/>
                    <a:gd name="connsiteY4" fmla="*/ 33347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1444 w 192882"/>
                    <a:gd name="connsiteY3" fmla="*/ 30967 h 242398"/>
                    <a:gd name="connsiteX4" fmla="*/ 154782 w 192882"/>
                    <a:gd name="connsiteY4" fmla="*/ 42872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3825 w 192882"/>
                    <a:gd name="connsiteY3" fmla="*/ 40492 h 242398"/>
                    <a:gd name="connsiteX4" fmla="*/ 154782 w 192882"/>
                    <a:gd name="connsiteY4" fmla="*/ 42872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2882"/>
                    <a:gd name="connsiteY0" fmla="*/ 35730 h 242398"/>
                    <a:gd name="connsiteX1" fmla="*/ 42863 w 192882"/>
                    <a:gd name="connsiteY1" fmla="*/ 40492 h 242398"/>
                    <a:gd name="connsiteX2" fmla="*/ 80963 w 192882"/>
                    <a:gd name="connsiteY2" fmla="*/ 30966 h 242398"/>
                    <a:gd name="connsiteX3" fmla="*/ 123825 w 192882"/>
                    <a:gd name="connsiteY3" fmla="*/ 40492 h 242398"/>
                    <a:gd name="connsiteX4" fmla="*/ 154782 w 192882"/>
                    <a:gd name="connsiteY4" fmla="*/ 42872 h 242398"/>
                    <a:gd name="connsiteX5" fmla="*/ 192882 w 192882"/>
                    <a:gd name="connsiteY5" fmla="*/ 40493 h 242398"/>
                    <a:gd name="connsiteX6" fmla="*/ 169069 w 192882"/>
                    <a:gd name="connsiteY6" fmla="*/ 128600 h 242398"/>
                    <a:gd name="connsiteX7" fmla="*/ 140494 w 192882"/>
                    <a:gd name="connsiteY7" fmla="*/ 223849 h 242398"/>
                    <a:gd name="connsiteX8" fmla="*/ 38101 w 192882"/>
                    <a:gd name="connsiteY8" fmla="*/ 235755 h 242398"/>
                    <a:gd name="connsiteX9" fmla="*/ 45245 w 192882"/>
                    <a:gd name="connsiteY9" fmla="*/ 183368 h 242398"/>
                    <a:gd name="connsiteX10" fmla="*/ 0 w 192882"/>
                    <a:gd name="connsiteY10" fmla="*/ 35730 h 242398"/>
                    <a:gd name="connsiteX0" fmla="*/ 0 w 190500"/>
                    <a:gd name="connsiteY0" fmla="*/ 35730 h 242398"/>
                    <a:gd name="connsiteX1" fmla="*/ 42863 w 190500"/>
                    <a:gd name="connsiteY1" fmla="*/ 40492 h 242398"/>
                    <a:gd name="connsiteX2" fmla="*/ 80963 w 190500"/>
                    <a:gd name="connsiteY2" fmla="*/ 30966 h 242398"/>
                    <a:gd name="connsiteX3" fmla="*/ 123825 w 190500"/>
                    <a:gd name="connsiteY3" fmla="*/ 40492 h 242398"/>
                    <a:gd name="connsiteX4" fmla="*/ 154782 w 190500"/>
                    <a:gd name="connsiteY4" fmla="*/ 42872 h 242398"/>
                    <a:gd name="connsiteX5" fmla="*/ 190500 w 190500"/>
                    <a:gd name="connsiteY5" fmla="*/ 73831 h 242398"/>
                    <a:gd name="connsiteX6" fmla="*/ 169069 w 190500"/>
                    <a:gd name="connsiteY6" fmla="*/ 128600 h 242398"/>
                    <a:gd name="connsiteX7" fmla="*/ 140494 w 190500"/>
                    <a:gd name="connsiteY7" fmla="*/ 223849 h 242398"/>
                    <a:gd name="connsiteX8" fmla="*/ 38101 w 190500"/>
                    <a:gd name="connsiteY8" fmla="*/ 235755 h 242398"/>
                    <a:gd name="connsiteX9" fmla="*/ 45245 w 190500"/>
                    <a:gd name="connsiteY9" fmla="*/ 183368 h 242398"/>
                    <a:gd name="connsiteX10" fmla="*/ 0 w 190500"/>
                    <a:gd name="connsiteY10" fmla="*/ 35730 h 242398"/>
                    <a:gd name="connsiteX0" fmla="*/ 0 w 169454"/>
                    <a:gd name="connsiteY0" fmla="*/ 35730 h 242398"/>
                    <a:gd name="connsiteX1" fmla="*/ 42863 w 169454"/>
                    <a:gd name="connsiteY1" fmla="*/ 40492 h 242398"/>
                    <a:gd name="connsiteX2" fmla="*/ 80963 w 169454"/>
                    <a:gd name="connsiteY2" fmla="*/ 30966 h 242398"/>
                    <a:gd name="connsiteX3" fmla="*/ 123825 w 169454"/>
                    <a:gd name="connsiteY3" fmla="*/ 40492 h 242398"/>
                    <a:gd name="connsiteX4" fmla="*/ 154782 w 169454"/>
                    <a:gd name="connsiteY4" fmla="*/ 42872 h 242398"/>
                    <a:gd name="connsiteX5" fmla="*/ 169069 w 169454"/>
                    <a:gd name="connsiteY5" fmla="*/ 128600 h 242398"/>
                    <a:gd name="connsiteX6" fmla="*/ 140494 w 169454"/>
                    <a:gd name="connsiteY6" fmla="*/ 223849 h 242398"/>
                    <a:gd name="connsiteX7" fmla="*/ 38101 w 169454"/>
                    <a:gd name="connsiteY7" fmla="*/ 235755 h 242398"/>
                    <a:gd name="connsiteX8" fmla="*/ 45245 w 169454"/>
                    <a:gd name="connsiteY8" fmla="*/ 183368 h 242398"/>
                    <a:gd name="connsiteX9" fmla="*/ 0 w 169454"/>
                    <a:gd name="connsiteY9" fmla="*/ 35730 h 242398"/>
                    <a:gd name="connsiteX0" fmla="*/ 0 w 171756"/>
                    <a:gd name="connsiteY0" fmla="*/ 35730 h 242398"/>
                    <a:gd name="connsiteX1" fmla="*/ 42863 w 171756"/>
                    <a:gd name="connsiteY1" fmla="*/ 40492 h 242398"/>
                    <a:gd name="connsiteX2" fmla="*/ 80963 w 171756"/>
                    <a:gd name="connsiteY2" fmla="*/ 30966 h 242398"/>
                    <a:gd name="connsiteX3" fmla="*/ 123825 w 171756"/>
                    <a:gd name="connsiteY3" fmla="*/ 40492 h 242398"/>
                    <a:gd name="connsiteX4" fmla="*/ 154782 w 171756"/>
                    <a:gd name="connsiteY4" fmla="*/ 42872 h 242398"/>
                    <a:gd name="connsiteX5" fmla="*/ 169069 w 171756"/>
                    <a:gd name="connsiteY5" fmla="*/ 128600 h 242398"/>
                    <a:gd name="connsiteX6" fmla="*/ 140494 w 171756"/>
                    <a:gd name="connsiteY6" fmla="*/ 223849 h 242398"/>
                    <a:gd name="connsiteX7" fmla="*/ 38101 w 171756"/>
                    <a:gd name="connsiteY7" fmla="*/ 235755 h 242398"/>
                    <a:gd name="connsiteX8" fmla="*/ 45245 w 171756"/>
                    <a:gd name="connsiteY8" fmla="*/ 183368 h 242398"/>
                    <a:gd name="connsiteX9" fmla="*/ 0 w 171756"/>
                    <a:gd name="connsiteY9" fmla="*/ 35730 h 242398"/>
                    <a:gd name="connsiteX0" fmla="*/ 0 w 172087"/>
                    <a:gd name="connsiteY0" fmla="*/ 35730 h 242398"/>
                    <a:gd name="connsiteX1" fmla="*/ 42863 w 172087"/>
                    <a:gd name="connsiteY1" fmla="*/ 40492 h 242398"/>
                    <a:gd name="connsiteX2" fmla="*/ 80963 w 172087"/>
                    <a:gd name="connsiteY2" fmla="*/ 30966 h 242398"/>
                    <a:gd name="connsiteX3" fmla="*/ 123825 w 172087"/>
                    <a:gd name="connsiteY3" fmla="*/ 40492 h 242398"/>
                    <a:gd name="connsiteX4" fmla="*/ 154782 w 172087"/>
                    <a:gd name="connsiteY4" fmla="*/ 42872 h 242398"/>
                    <a:gd name="connsiteX5" fmla="*/ 169069 w 172087"/>
                    <a:gd name="connsiteY5" fmla="*/ 128600 h 242398"/>
                    <a:gd name="connsiteX6" fmla="*/ 140494 w 172087"/>
                    <a:gd name="connsiteY6" fmla="*/ 223849 h 242398"/>
                    <a:gd name="connsiteX7" fmla="*/ 38101 w 172087"/>
                    <a:gd name="connsiteY7" fmla="*/ 235755 h 242398"/>
                    <a:gd name="connsiteX8" fmla="*/ 45245 w 172087"/>
                    <a:gd name="connsiteY8" fmla="*/ 183368 h 242398"/>
                    <a:gd name="connsiteX9" fmla="*/ 0 w 172087"/>
                    <a:gd name="connsiteY9" fmla="*/ 35730 h 242398"/>
                    <a:gd name="connsiteX0" fmla="*/ 0 w 172087"/>
                    <a:gd name="connsiteY0" fmla="*/ 35730 h 242398"/>
                    <a:gd name="connsiteX1" fmla="*/ 42863 w 172087"/>
                    <a:gd name="connsiteY1" fmla="*/ 40492 h 242398"/>
                    <a:gd name="connsiteX2" fmla="*/ 80963 w 172087"/>
                    <a:gd name="connsiteY2" fmla="*/ 30966 h 242398"/>
                    <a:gd name="connsiteX3" fmla="*/ 123825 w 172087"/>
                    <a:gd name="connsiteY3" fmla="*/ 40492 h 242398"/>
                    <a:gd name="connsiteX4" fmla="*/ 154782 w 172087"/>
                    <a:gd name="connsiteY4" fmla="*/ 42872 h 242398"/>
                    <a:gd name="connsiteX5" fmla="*/ 169069 w 172087"/>
                    <a:gd name="connsiteY5" fmla="*/ 128600 h 242398"/>
                    <a:gd name="connsiteX6" fmla="*/ 140494 w 172087"/>
                    <a:gd name="connsiteY6" fmla="*/ 223849 h 242398"/>
                    <a:gd name="connsiteX7" fmla="*/ 38101 w 172087"/>
                    <a:gd name="connsiteY7" fmla="*/ 235755 h 242398"/>
                    <a:gd name="connsiteX8" fmla="*/ 45245 w 172087"/>
                    <a:gd name="connsiteY8" fmla="*/ 183368 h 242398"/>
                    <a:gd name="connsiteX9" fmla="*/ 0 w 172087"/>
                    <a:gd name="connsiteY9" fmla="*/ 35730 h 242398"/>
                    <a:gd name="connsiteX0" fmla="*/ 0 w 199173"/>
                    <a:gd name="connsiteY0" fmla="*/ 35730 h 269590"/>
                    <a:gd name="connsiteX1" fmla="*/ 42863 w 199173"/>
                    <a:gd name="connsiteY1" fmla="*/ 40492 h 269590"/>
                    <a:gd name="connsiteX2" fmla="*/ 80963 w 199173"/>
                    <a:gd name="connsiteY2" fmla="*/ 30966 h 269590"/>
                    <a:gd name="connsiteX3" fmla="*/ 123825 w 199173"/>
                    <a:gd name="connsiteY3" fmla="*/ 40492 h 269590"/>
                    <a:gd name="connsiteX4" fmla="*/ 154782 w 199173"/>
                    <a:gd name="connsiteY4" fmla="*/ 42872 h 269590"/>
                    <a:gd name="connsiteX5" fmla="*/ 169069 w 199173"/>
                    <a:gd name="connsiteY5" fmla="*/ 128600 h 269590"/>
                    <a:gd name="connsiteX6" fmla="*/ 195263 w 199173"/>
                    <a:gd name="connsiteY6" fmla="*/ 264331 h 269590"/>
                    <a:gd name="connsiteX7" fmla="*/ 38101 w 199173"/>
                    <a:gd name="connsiteY7" fmla="*/ 235755 h 269590"/>
                    <a:gd name="connsiteX8" fmla="*/ 45245 w 199173"/>
                    <a:gd name="connsiteY8" fmla="*/ 183368 h 269590"/>
                    <a:gd name="connsiteX9" fmla="*/ 0 w 199173"/>
                    <a:gd name="connsiteY9" fmla="*/ 35730 h 269590"/>
                    <a:gd name="connsiteX0" fmla="*/ 0 w 199173"/>
                    <a:gd name="connsiteY0" fmla="*/ 35730 h 271067"/>
                    <a:gd name="connsiteX1" fmla="*/ 42863 w 199173"/>
                    <a:gd name="connsiteY1" fmla="*/ 40492 h 271067"/>
                    <a:gd name="connsiteX2" fmla="*/ 80963 w 199173"/>
                    <a:gd name="connsiteY2" fmla="*/ 30966 h 271067"/>
                    <a:gd name="connsiteX3" fmla="*/ 123825 w 199173"/>
                    <a:gd name="connsiteY3" fmla="*/ 40492 h 271067"/>
                    <a:gd name="connsiteX4" fmla="*/ 154782 w 199173"/>
                    <a:gd name="connsiteY4" fmla="*/ 42872 h 271067"/>
                    <a:gd name="connsiteX5" fmla="*/ 169069 w 199173"/>
                    <a:gd name="connsiteY5" fmla="*/ 128600 h 271067"/>
                    <a:gd name="connsiteX6" fmla="*/ 195263 w 199173"/>
                    <a:gd name="connsiteY6" fmla="*/ 264331 h 271067"/>
                    <a:gd name="connsiteX7" fmla="*/ 42863 w 199173"/>
                    <a:gd name="connsiteY7" fmla="*/ 251923 h 271067"/>
                    <a:gd name="connsiteX8" fmla="*/ 38101 w 199173"/>
                    <a:gd name="connsiteY8" fmla="*/ 235755 h 271067"/>
                    <a:gd name="connsiteX9" fmla="*/ 45245 w 199173"/>
                    <a:gd name="connsiteY9" fmla="*/ 183368 h 271067"/>
                    <a:gd name="connsiteX10" fmla="*/ 0 w 199173"/>
                    <a:gd name="connsiteY10" fmla="*/ 35730 h 271067"/>
                    <a:gd name="connsiteX0" fmla="*/ 0 w 226856"/>
                    <a:gd name="connsiteY0" fmla="*/ 35730 h 271067"/>
                    <a:gd name="connsiteX1" fmla="*/ 42863 w 226856"/>
                    <a:gd name="connsiteY1" fmla="*/ 40492 h 271067"/>
                    <a:gd name="connsiteX2" fmla="*/ 80963 w 226856"/>
                    <a:gd name="connsiteY2" fmla="*/ 30966 h 271067"/>
                    <a:gd name="connsiteX3" fmla="*/ 123825 w 226856"/>
                    <a:gd name="connsiteY3" fmla="*/ 40492 h 271067"/>
                    <a:gd name="connsiteX4" fmla="*/ 154782 w 226856"/>
                    <a:gd name="connsiteY4" fmla="*/ 42872 h 271067"/>
                    <a:gd name="connsiteX5" fmla="*/ 223838 w 226856"/>
                    <a:gd name="connsiteY5" fmla="*/ 133363 h 271067"/>
                    <a:gd name="connsiteX6" fmla="*/ 195263 w 226856"/>
                    <a:gd name="connsiteY6" fmla="*/ 264331 h 271067"/>
                    <a:gd name="connsiteX7" fmla="*/ 42863 w 226856"/>
                    <a:gd name="connsiteY7" fmla="*/ 251923 h 271067"/>
                    <a:gd name="connsiteX8" fmla="*/ 38101 w 226856"/>
                    <a:gd name="connsiteY8" fmla="*/ 235755 h 271067"/>
                    <a:gd name="connsiteX9" fmla="*/ 45245 w 226856"/>
                    <a:gd name="connsiteY9" fmla="*/ 183368 h 271067"/>
                    <a:gd name="connsiteX10" fmla="*/ 0 w 226856"/>
                    <a:gd name="connsiteY10" fmla="*/ 35730 h 271067"/>
                    <a:gd name="connsiteX0" fmla="*/ 0 w 226856"/>
                    <a:gd name="connsiteY0" fmla="*/ 35730 h 271067"/>
                    <a:gd name="connsiteX1" fmla="*/ 42863 w 226856"/>
                    <a:gd name="connsiteY1" fmla="*/ 40492 h 271067"/>
                    <a:gd name="connsiteX2" fmla="*/ 80963 w 226856"/>
                    <a:gd name="connsiteY2" fmla="*/ 30966 h 271067"/>
                    <a:gd name="connsiteX3" fmla="*/ 123825 w 226856"/>
                    <a:gd name="connsiteY3" fmla="*/ 40492 h 271067"/>
                    <a:gd name="connsiteX4" fmla="*/ 154782 w 226856"/>
                    <a:gd name="connsiteY4" fmla="*/ 42872 h 271067"/>
                    <a:gd name="connsiteX5" fmla="*/ 223838 w 226856"/>
                    <a:gd name="connsiteY5" fmla="*/ 133363 h 271067"/>
                    <a:gd name="connsiteX6" fmla="*/ 195263 w 226856"/>
                    <a:gd name="connsiteY6" fmla="*/ 264331 h 271067"/>
                    <a:gd name="connsiteX7" fmla="*/ 42863 w 226856"/>
                    <a:gd name="connsiteY7" fmla="*/ 251923 h 271067"/>
                    <a:gd name="connsiteX8" fmla="*/ 38101 w 226856"/>
                    <a:gd name="connsiteY8" fmla="*/ 235755 h 271067"/>
                    <a:gd name="connsiteX9" fmla="*/ 45245 w 226856"/>
                    <a:gd name="connsiteY9" fmla="*/ 183368 h 271067"/>
                    <a:gd name="connsiteX10" fmla="*/ 0 w 226856"/>
                    <a:gd name="connsiteY10" fmla="*/ 35730 h 271067"/>
                    <a:gd name="connsiteX0" fmla="*/ 0 w 238014"/>
                    <a:gd name="connsiteY0" fmla="*/ 35730 h 271067"/>
                    <a:gd name="connsiteX1" fmla="*/ 42863 w 238014"/>
                    <a:gd name="connsiteY1" fmla="*/ 40492 h 271067"/>
                    <a:gd name="connsiteX2" fmla="*/ 80963 w 238014"/>
                    <a:gd name="connsiteY2" fmla="*/ 30966 h 271067"/>
                    <a:gd name="connsiteX3" fmla="*/ 123825 w 238014"/>
                    <a:gd name="connsiteY3" fmla="*/ 40492 h 271067"/>
                    <a:gd name="connsiteX4" fmla="*/ 154782 w 238014"/>
                    <a:gd name="connsiteY4" fmla="*/ 42872 h 271067"/>
                    <a:gd name="connsiteX5" fmla="*/ 235744 w 238014"/>
                    <a:gd name="connsiteY5" fmla="*/ 116695 h 271067"/>
                    <a:gd name="connsiteX6" fmla="*/ 195263 w 238014"/>
                    <a:gd name="connsiteY6" fmla="*/ 264331 h 271067"/>
                    <a:gd name="connsiteX7" fmla="*/ 42863 w 238014"/>
                    <a:gd name="connsiteY7" fmla="*/ 251923 h 271067"/>
                    <a:gd name="connsiteX8" fmla="*/ 38101 w 238014"/>
                    <a:gd name="connsiteY8" fmla="*/ 235755 h 271067"/>
                    <a:gd name="connsiteX9" fmla="*/ 45245 w 238014"/>
                    <a:gd name="connsiteY9" fmla="*/ 183368 h 271067"/>
                    <a:gd name="connsiteX10" fmla="*/ 0 w 238014"/>
                    <a:gd name="connsiteY10" fmla="*/ 35730 h 271067"/>
                    <a:gd name="connsiteX0" fmla="*/ 0 w 238014"/>
                    <a:gd name="connsiteY0" fmla="*/ 35730 h 271067"/>
                    <a:gd name="connsiteX1" fmla="*/ 42863 w 238014"/>
                    <a:gd name="connsiteY1" fmla="*/ 40492 h 271067"/>
                    <a:gd name="connsiteX2" fmla="*/ 80963 w 238014"/>
                    <a:gd name="connsiteY2" fmla="*/ 30966 h 271067"/>
                    <a:gd name="connsiteX3" fmla="*/ 123825 w 238014"/>
                    <a:gd name="connsiteY3" fmla="*/ 40492 h 271067"/>
                    <a:gd name="connsiteX4" fmla="*/ 154782 w 238014"/>
                    <a:gd name="connsiteY4" fmla="*/ 42872 h 271067"/>
                    <a:gd name="connsiteX5" fmla="*/ 192880 w 238014"/>
                    <a:gd name="connsiteY5" fmla="*/ 106666 h 271067"/>
                    <a:gd name="connsiteX6" fmla="*/ 235744 w 238014"/>
                    <a:gd name="connsiteY6" fmla="*/ 116695 h 271067"/>
                    <a:gd name="connsiteX7" fmla="*/ 195263 w 238014"/>
                    <a:gd name="connsiteY7" fmla="*/ 264331 h 271067"/>
                    <a:gd name="connsiteX8" fmla="*/ 42863 w 238014"/>
                    <a:gd name="connsiteY8" fmla="*/ 251923 h 271067"/>
                    <a:gd name="connsiteX9" fmla="*/ 38101 w 238014"/>
                    <a:gd name="connsiteY9" fmla="*/ 235755 h 271067"/>
                    <a:gd name="connsiteX10" fmla="*/ 45245 w 238014"/>
                    <a:gd name="connsiteY10" fmla="*/ 183368 h 271067"/>
                    <a:gd name="connsiteX11" fmla="*/ 0 w 238014"/>
                    <a:gd name="connsiteY11" fmla="*/ 35730 h 271067"/>
                    <a:gd name="connsiteX0" fmla="*/ 0 w 238014"/>
                    <a:gd name="connsiteY0" fmla="*/ 35730 h 271067"/>
                    <a:gd name="connsiteX1" fmla="*/ 42863 w 238014"/>
                    <a:gd name="connsiteY1" fmla="*/ 40492 h 271067"/>
                    <a:gd name="connsiteX2" fmla="*/ 80963 w 238014"/>
                    <a:gd name="connsiteY2" fmla="*/ 30966 h 271067"/>
                    <a:gd name="connsiteX3" fmla="*/ 123825 w 238014"/>
                    <a:gd name="connsiteY3" fmla="*/ 40492 h 271067"/>
                    <a:gd name="connsiteX4" fmla="*/ 154782 w 238014"/>
                    <a:gd name="connsiteY4" fmla="*/ 42872 h 271067"/>
                    <a:gd name="connsiteX5" fmla="*/ 195261 w 238014"/>
                    <a:gd name="connsiteY5" fmla="*/ 132859 h 271067"/>
                    <a:gd name="connsiteX6" fmla="*/ 235744 w 238014"/>
                    <a:gd name="connsiteY6" fmla="*/ 116695 h 271067"/>
                    <a:gd name="connsiteX7" fmla="*/ 195263 w 238014"/>
                    <a:gd name="connsiteY7" fmla="*/ 264331 h 271067"/>
                    <a:gd name="connsiteX8" fmla="*/ 42863 w 238014"/>
                    <a:gd name="connsiteY8" fmla="*/ 251923 h 271067"/>
                    <a:gd name="connsiteX9" fmla="*/ 38101 w 238014"/>
                    <a:gd name="connsiteY9" fmla="*/ 235755 h 271067"/>
                    <a:gd name="connsiteX10" fmla="*/ 45245 w 238014"/>
                    <a:gd name="connsiteY10" fmla="*/ 183368 h 271067"/>
                    <a:gd name="connsiteX11" fmla="*/ 0 w 238014"/>
                    <a:gd name="connsiteY11" fmla="*/ 35730 h 271067"/>
                    <a:gd name="connsiteX0" fmla="*/ 0 w 238014"/>
                    <a:gd name="connsiteY0" fmla="*/ 35730 h 271067"/>
                    <a:gd name="connsiteX1" fmla="*/ 42863 w 238014"/>
                    <a:gd name="connsiteY1" fmla="*/ 40492 h 271067"/>
                    <a:gd name="connsiteX2" fmla="*/ 80963 w 238014"/>
                    <a:gd name="connsiteY2" fmla="*/ 30966 h 271067"/>
                    <a:gd name="connsiteX3" fmla="*/ 123825 w 238014"/>
                    <a:gd name="connsiteY3" fmla="*/ 40492 h 271067"/>
                    <a:gd name="connsiteX4" fmla="*/ 119064 w 238014"/>
                    <a:gd name="connsiteY4" fmla="*/ 130978 h 271067"/>
                    <a:gd name="connsiteX5" fmla="*/ 195261 w 238014"/>
                    <a:gd name="connsiteY5" fmla="*/ 132859 h 271067"/>
                    <a:gd name="connsiteX6" fmla="*/ 235744 w 238014"/>
                    <a:gd name="connsiteY6" fmla="*/ 116695 h 271067"/>
                    <a:gd name="connsiteX7" fmla="*/ 195263 w 238014"/>
                    <a:gd name="connsiteY7" fmla="*/ 264331 h 271067"/>
                    <a:gd name="connsiteX8" fmla="*/ 42863 w 238014"/>
                    <a:gd name="connsiteY8" fmla="*/ 251923 h 271067"/>
                    <a:gd name="connsiteX9" fmla="*/ 38101 w 238014"/>
                    <a:gd name="connsiteY9" fmla="*/ 235755 h 271067"/>
                    <a:gd name="connsiteX10" fmla="*/ 45245 w 238014"/>
                    <a:gd name="connsiteY10" fmla="*/ 183368 h 271067"/>
                    <a:gd name="connsiteX11" fmla="*/ 0 w 238014"/>
                    <a:gd name="connsiteY11" fmla="*/ 35730 h 271067"/>
                    <a:gd name="connsiteX0" fmla="*/ 0 w 238014"/>
                    <a:gd name="connsiteY0" fmla="*/ 35730 h 271067"/>
                    <a:gd name="connsiteX1" fmla="*/ 42863 w 238014"/>
                    <a:gd name="connsiteY1" fmla="*/ 40492 h 271067"/>
                    <a:gd name="connsiteX2" fmla="*/ 80963 w 238014"/>
                    <a:gd name="connsiteY2" fmla="*/ 30966 h 271067"/>
                    <a:gd name="connsiteX3" fmla="*/ 123825 w 238014"/>
                    <a:gd name="connsiteY3" fmla="*/ 40492 h 271067"/>
                    <a:gd name="connsiteX4" fmla="*/ 183358 w 238014"/>
                    <a:gd name="connsiteY4" fmla="*/ 50015 h 271067"/>
                    <a:gd name="connsiteX5" fmla="*/ 195261 w 238014"/>
                    <a:gd name="connsiteY5" fmla="*/ 132859 h 271067"/>
                    <a:gd name="connsiteX6" fmla="*/ 235744 w 238014"/>
                    <a:gd name="connsiteY6" fmla="*/ 116695 h 271067"/>
                    <a:gd name="connsiteX7" fmla="*/ 195263 w 238014"/>
                    <a:gd name="connsiteY7" fmla="*/ 264331 h 271067"/>
                    <a:gd name="connsiteX8" fmla="*/ 42863 w 238014"/>
                    <a:gd name="connsiteY8" fmla="*/ 251923 h 271067"/>
                    <a:gd name="connsiteX9" fmla="*/ 38101 w 238014"/>
                    <a:gd name="connsiteY9" fmla="*/ 235755 h 271067"/>
                    <a:gd name="connsiteX10" fmla="*/ 45245 w 238014"/>
                    <a:gd name="connsiteY10" fmla="*/ 183368 h 271067"/>
                    <a:gd name="connsiteX11" fmla="*/ 0 w 238014"/>
                    <a:gd name="connsiteY11" fmla="*/ 35730 h 271067"/>
                    <a:gd name="connsiteX0" fmla="*/ 0 w 238014"/>
                    <a:gd name="connsiteY0" fmla="*/ 35730 h 271067"/>
                    <a:gd name="connsiteX1" fmla="*/ 42863 w 238014"/>
                    <a:gd name="connsiteY1" fmla="*/ 40492 h 271067"/>
                    <a:gd name="connsiteX2" fmla="*/ 80963 w 238014"/>
                    <a:gd name="connsiteY2" fmla="*/ 30966 h 271067"/>
                    <a:gd name="connsiteX3" fmla="*/ 123825 w 238014"/>
                    <a:gd name="connsiteY3" fmla="*/ 40492 h 271067"/>
                    <a:gd name="connsiteX4" fmla="*/ 183358 w 238014"/>
                    <a:gd name="connsiteY4" fmla="*/ 50015 h 271067"/>
                    <a:gd name="connsiteX5" fmla="*/ 195261 w 238014"/>
                    <a:gd name="connsiteY5" fmla="*/ 132859 h 271067"/>
                    <a:gd name="connsiteX6" fmla="*/ 235744 w 238014"/>
                    <a:gd name="connsiteY6" fmla="*/ 116695 h 271067"/>
                    <a:gd name="connsiteX7" fmla="*/ 195263 w 238014"/>
                    <a:gd name="connsiteY7" fmla="*/ 264331 h 271067"/>
                    <a:gd name="connsiteX8" fmla="*/ 42863 w 238014"/>
                    <a:gd name="connsiteY8" fmla="*/ 251923 h 271067"/>
                    <a:gd name="connsiteX9" fmla="*/ 38101 w 238014"/>
                    <a:gd name="connsiteY9" fmla="*/ 235755 h 271067"/>
                    <a:gd name="connsiteX10" fmla="*/ 19051 w 238014"/>
                    <a:gd name="connsiteY10" fmla="*/ 169080 h 271067"/>
                    <a:gd name="connsiteX11" fmla="*/ 0 w 238014"/>
                    <a:gd name="connsiteY11" fmla="*/ 35730 h 271067"/>
                    <a:gd name="connsiteX0" fmla="*/ 0 w 236139"/>
                    <a:gd name="connsiteY0" fmla="*/ 35730 h 271067"/>
                    <a:gd name="connsiteX1" fmla="*/ 42863 w 236139"/>
                    <a:gd name="connsiteY1" fmla="*/ 40492 h 271067"/>
                    <a:gd name="connsiteX2" fmla="*/ 80963 w 236139"/>
                    <a:gd name="connsiteY2" fmla="*/ 30966 h 271067"/>
                    <a:gd name="connsiteX3" fmla="*/ 123825 w 236139"/>
                    <a:gd name="connsiteY3" fmla="*/ 40492 h 271067"/>
                    <a:gd name="connsiteX4" fmla="*/ 183358 w 236139"/>
                    <a:gd name="connsiteY4" fmla="*/ 50015 h 271067"/>
                    <a:gd name="connsiteX5" fmla="*/ 195261 w 236139"/>
                    <a:gd name="connsiteY5" fmla="*/ 132859 h 271067"/>
                    <a:gd name="connsiteX6" fmla="*/ 233771 w 236139"/>
                    <a:gd name="connsiteY6" fmla="*/ 134453 h 271067"/>
                    <a:gd name="connsiteX7" fmla="*/ 195263 w 236139"/>
                    <a:gd name="connsiteY7" fmla="*/ 264331 h 271067"/>
                    <a:gd name="connsiteX8" fmla="*/ 42863 w 236139"/>
                    <a:gd name="connsiteY8" fmla="*/ 251923 h 271067"/>
                    <a:gd name="connsiteX9" fmla="*/ 38101 w 236139"/>
                    <a:gd name="connsiteY9" fmla="*/ 235755 h 271067"/>
                    <a:gd name="connsiteX10" fmla="*/ 19051 w 236139"/>
                    <a:gd name="connsiteY10" fmla="*/ 169080 h 271067"/>
                    <a:gd name="connsiteX11" fmla="*/ 0 w 236139"/>
                    <a:gd name="connsiteY11" fmla="*/ 35730 h 271067"/>
                    <a:gd name="connsiteX0" fmla="*/ 0 w 233883"/>
                    <a:gd name="connsiteY0" fmla="*/ 35730 h 271067"/>
                    <a:gd name="connsiteX1" fmla="*/ 42863 w 233883"/>
                    <a:gd name="connsiteY1" fmla="*/ 40492 h 271067"/>
                    <a:gd name="connsiteX2" fmla="*/ 80963 w 233883"/>
                    <a:gd name="connsiteY2" fmla="*/ 30966 h 271067"/>
                    <a:gd name="connsiteX3" fmla="*/ 123825 w 233883"/>
                    <a:gd name="connsiteY3" fmla="*/ 40492 h 271067"/>
                    <a:gd name="connsiteX4" fmla="*/ 183358 w 233883"/>
                    <a:gd name="connsiteY4" fmla="*/ 50015 h 271067"/>
                    <a:gd name="connsiteX5" fmla="*/ 195261 w 233883"/>
                    <a:gd name="connsiteY5" fmla="*/ 132859 h 271067"/>
                    <a:gd name="connsiteX6" fmla="*/ 233771 w 233883"/>
                    <a:gd name="connsiteY6" fmla="*/ 134453 h 271067"/>
                    <a:gd name="connsiteX7" fmla="*/ 195263 w 233883"/>
                    <a:gd name="connsiteY7" fmla="*/ 264331 h 271067"/>
                    <a:gd name="connsiteX8" fmla="*/ 42863 w 233883"/>
                    <a:gd name="connsiteY8" fmla="*/ 251923 h 271067"/>
                    <a:gd name="connsiteX9" fmla="*/ 38101 w 233883"/>
                    <a:gd name="connsiteY9" fmla="*/ 235755 h 271067"/>
                    <a:gd name="connsiteX10" fmla="*/ 19051 w 233883"/>
                    <a:gd name="connsiteY10" fmla="*/ 169080 h 271067"/>
                    <a:gd name="connsiteX11" fmla="*/ 0 w 233883"/>
                    <a:gd name="connsiteY11" fmla="*/ 35730 h 271067"/>
                    <a:gd name="connsiteX0" fmla="*/ 0 w 233883"/>
                    <a:gd name="connsiteY0" fmla="*/ 35730 h 271067"/>
                    <a:gd name="connsiteX1" fmla="*/ 42863 w 233883"/>
                    <a:gd name="connsiteY1" fmla="*/ 40492 h 271067"/>
                    <a:gd name="connsiteX2" fmla="*/ 80963 w 233883"/>
                    <a:gd name="connsiteY2" fmla="*/ 30966 h 271067"/>
                    <a:gd name="connsiteX3" fmla="*/ 123825 w 233883"/>
                    <a:gd name="connsiteY3" fmla="*/ 40492 h 271067"/>
                    <a:gd name="connsiteX4" fmla="*/ 183358 w 233883"/>
                    <a:gd name="connsiteY4" fmla="*/ 50015 h 271067"/>
                    <a:gd name="connsiteX5" fmla="*/ 195261 w 233883"/>
                    <a:gd name="connsiteY5" fmla="*/ 132859 h 271067"/>
                    <a:gd name="connsiteX6" fmla="*/ 233771 w 233883"/>
                    <a:gd name="connsiteY6" fmla="*/ 134453 h 271067"/>
                    <a:gd name="connsiteX7" fmla="*/ 195263 w 233883"/>
                    <a:gd name="connsiteY7" fmla="*/ 264331 h 271067"/>
                    <a:gd name="connsiteX8" fmla="*/ 42863 w 233883"/>
                    <a:gd name="connsiteY8" fmla="*/ 251923 h 271067"/>
                    <a:gd name="connsiteX9" fmla="*/ 38101 w 233883"/>
                    <a:gd name="connsiteY9" fmla="*/ 235755 h 271067"/>
                    <a:gd name="connsiteX10" fmla="*/ 19051 w 233883"/>
                    <a:gd name="connsiteY10" fmla="*/ 169080 h 271067"/>
                    <a:gd name="connsiteX11" fmla="*/ 0 w 233883"/>
                    <a:gd name="connsiteY11" fmla="*/ 35730 h 271067"/>
                    <a:gd name="connsiteX0" fmla="*/ 0 w 235850"/>
                    <a:gd name="connsiteY0" fmla="*/ 35730 h 271067"/>
                    <a:gd name="connsiteX1" fmla="*/ 42863 w 235850"/>
                    <a:gd name="connsiteY1" fmla="*/ 40492 h 271067"/>
                    <a:gd name="connsiteX2" fmla="*/ 80963 w 235850"/>
                    <a:gd name="connsiteY2" fmla="*/ 30966 h 271067"/>
                    <a:gd name="connsiteX3" fmla="*/ 123825 w 235850"/>
                    <a:gd name="connsiteY3" fmla="*/ 40492 h 271067"/>
                    <a:gd name="connsiteX4" fmla="*/ 183358 w 235850"/>
                    <a:gd name="connsiteY4" fmla="*/ 50015 h 271067"/>
                    <a:gd name="connsiteX5" fmla="*/ 195261 w 235850"/>
                    <a:gd name="connsiteY5" fmla="*/ 132859 h 271067"/>
                    <a:gd name="connsiteX6" fmla="*/ 235745 w 235850"/>
                    <a:gd name="connsiteY6" fmla="*/ 144318 h 271067"/>
                    <a:gd name="connsiteX7" fmla="*/ 195263 w 235850"/>
                    <a:gd name="connsiteY7" fmla="*/ 264331 h 271067"/>
                    <a:gd name="connsiteX8" fmla="*/ 42863 w 235850"/>
                    <a:gd name="connsiteY8" fmla="*/ 251923 h 271067"/>
                    <a:gd name="connsiteX9" fmla="*/ 38101 w 235850"/>
                    <a:gd name="connsiteY9" fmla="*/ 235755 h 271067"/>
                    <a:gd name="connsiteX10" fmla="*/ 19051 w 235850"/>
                    <a:gd name="connsiteY10" fmla="*/ 169080 h 271067"/>
                    <a:gd name="connsiteX11" fmla="*/ 0 w 235850"/>
                    <a:gd name="connsiteY11" fmla="*/ 35730 h 271067"/>
                    <a:gd name="connsiteX0" fmla="*/ 0 w 239316"/>
                    <a:gd name="connsiteY0" fmla="*/ 35730 h 271067"/>
                    <a:gd name="connsiteX1" fmla="*/ 42863 w 239316"/>
                    <a:gd name="connsiteY1" fmla="*/ 40492 h 271067"/>
                    <a:gd name="connsiteX2" fmla="*/ 80963 w 239316"/>
                    <a:gd name="connsiteY2" fmla="*/ 30966 h 271067"/>
                    <a:gd name="connsiteX3" fmla="*/ 123825 w 239316"/>
                    <a:gd name="connsiteY3" fmla="*/ 40492 h 271067"/>
                    <a:gd name="connsiteX4" fmla="*/ 183358 w 239316"/>
                    <a:gd name="connsiteY4" fmla="*/ 50015 h 271067"/>
                    <a:gd name="connsiteX5" fmla="*/ 195261 w 239316"/>
                    <a:gd name="connsiteY5" fmla="*/ 132859 h 271067"/>
                    <a:gd name="connsiteX6" fmla="*/ 235745 w 239316"/>
                    <a:gd name="connsiteY6" fmla="*/ 144318 h 271067"/>
                    <a:gd name="connsiteX7" fmla="*/ 195263 w 239316"/>
                    <a:gd name="connsiteY7" fmla="*/ 264331 h 271067"/>
                    <a:gd name="connsiteX8" fmla="*/ 42863 w 239316"/>
                    <a:gd name="connsiteY8" fmla="*/ 251923 h 271067"/>
                    <a:gd name="connsiteX9" fmla="*/ 38101 w 239316"/>
                    <a:gd name="connsiteY9" fmla="*/ 235755 h 271067"/>
                    <a:gd name="connsiteX10" fmla="*/ 19051 w 239316"/>
                    <a:gd name="connsiteY10" fmla="*/ 169080 h 271067"/>
                    <a:gd name="connsiteX11" fmla="*/ 0 w 239316"/>
                    <a:gd name="connsiteY11" fmla="*/ 35730 h 271067"/>
                    <a:gd name="connsiteX0" fmla="*/ 0 w 240029"/>
                    <a:gd name="connsiteY0" fmla="*/ 35730 h 271067"/>
                    <a:gd name="connsiteX1" fmla="*/ 42863 w 240029"/>
                    <a:gd name="connsiteY1" fmla="*/ 40492 h 271067"/>
                    <a:gd name="connsiteX2" fmla="*/ 80963 w 240029"/>
                    <a:gd name="connsiteY2" fmla="*/ 30966 h 271067"/>
                    <a:gd name="connsiteX3" fmla="*/ 123825 w 240029"/>
                    <a:gd name="connsiteY3" fmla="*/ 40492 h 271067"/>
                    <a:gd name="connsiteX4" fmla="*/ 183358 w 240029"/>
                    <a:gd name="connsiteY4" fmla="*/ 50015 h 271067"/>
                    <a:gd name="connsiteX5" fmla="*/ 195261 w 240029"/>
                    <a:gd name="connsiteY5" fmla="*/ 132859 h 271067"/>
                    <a:gd name="connsiteX6" fmla="*/ 235745 w 240029"/>
                    <a:gd name="connsiteY6" fmla="*/ 144318 h 271067"/>
                    <a:gd name="connsiteX7" fmla="*/ 195263 w 240029"/>
                    <a:gd name="connsiteY7" fmla="*/ 264331 h 271067"/>
                    <a:gd name="connsiteX8" fmla="*/ 42863 w 240029"/>
                    <a:gd name="connsiteY8" fmla="*/ 251923 h 271067"/>
                    <a:gd name="connsiteX9" fmla="*/ 38101 w 240029"/>
                    <a:gd name="connsiteY9" fmla="*/ 235755 h 271067"/>
                    <a:gd name="connsiteX10" fmla="*/ 19051 w 240029"/>
                    <a:gd name="connsiteY10" fmla="*/ 169080 h 271067"/>
                    <a:gd name="connsiteX11" fmla="*/ 0 w 240029"/>
                    <a:gd name="connsiteY11" fmla="*/ 35730 h 271067"/>
                    <a:gd name="connsiteX0" fmla="*/ 0 w 235850"/>
                    <a:gd name="connsiteY0" fmla="*/ 35730 h 271067"/>
                    <a:gd name="connsiteX1" fmla="*/ 42863 w 235850"/>
                    <a:gd name="connsiteY1" fmla="*/ 40492 h 271067"/>
                    <a:gd name="connsiteX2" fmla="*/ 80963 w 235850"/>
                    <a:gd name="connsiteY2" fmla="*/ 30966 h 271067"/>
                    <a:gd name="connsiteX3" fmla="*/ 123825 w 235850"/>
                    <a:gd name="connsiteY3" fmla="*/ 40492 h 271067"/>
                    <a:gd name="connsiteX4" fmla="*/ 183358 w 235850"/>
                    <a:gd name="connsiteY4" fmla="*/ 50015 h 271067"/>
                    <a:gd name="connsiteX5" fmla="*/ 195261 w 235850"/>
                    <a:gd name="connsiteY5" fmla="*/ 132859 h 271067"/>
                    <a:gd name="connsiteX6" fmla="*/ 235745 w 235850"/>
                    <a:gd name="connsiteY6" fmla="*/ 144318 h 271067"/>
                    <a:gd name="connsiteX7" fmla="*/ 195263 w 235850"/>
                    <a:gd name="connsiteY7" fmla="*/ 264331 h 271067"/>
                    <a:gd name="connsiteX8" fmla="*/ 42863 w 235850"/>
                    <a:gd name="connsiteY8" fmla="*/ 251923 h 271067"/>
                    <a:gd name="connsiteX9" fmla="*/ 38101 w 235850"/>
                    <a:gd name="connsiteY9" fmla="*/ 235755 h 271067"/>
                    <a:gd name="connsiteX10" fmla="*/ 19051 w 235850"/>
                    <a:gd name="connsiteY10" fmla="*/ 169080 h 271067"/>
                    <a:gd name="connsiteX11" fmla="*/ 0 w 235850"/>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83358 w 237816"/>
                    <a:gd name="connsiteY4" fmla="*/ 50015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83358 w 237816"/>
                    <a:gd name="connsiteY4" fmla="*/ 50015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9546 w 237816"/>
                    <a:gd name="connsiteY4" fmla="*/ 44095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1654 w 237816"/>
                    <a:gd name="connsiteY4" fmla="*/ 44095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1654 w 237816"/>
                    <a:gd name="connsiteY4" fmla="*/ 44095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5599 w 237816"/>
                    <a:gd name="connsiteY4" fmla="*/ 59880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5599 w 237816"/>
                    <a:gd name="connsiteY4" fmla="*/ 59880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71518 w 237816"/>
                    <a:gd name="connsiteY4" fmla="*/ 53961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71518 w 237816"/>
                    <a:gd name="connsiteY4" fmla="*/ 53961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3626 w 237816"/>
                    <a:gd name="connsiteY4" fmla="*/ 53961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3626 w 237816"/>
                    <a:gd name="connsiteY4" fmla="*/ 53961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3626 w 237816"/>
                    <a:gd name="connsiteY4" fmla="*/ 53961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8101 w 237816"/>
                    <a:gd name="connsiteY9" fmla="*/ 235755 h 271067"/>
                    <a:gd name="connsiteX10" fmla="*/ 19051 w 237816"/>
                    <a:gd name="connsiteY10" fmla="*/ 169080 h 271067"/>
                    <a:gd name="connsiteX11" fmla="*/ 0 w 237816"/>
                    <a:gd name="connsiteY11" fmla="*/ 35730 h 271067"/>
                    <a:gd name="connsiteX0" fmla="*/ 0 w 237816"/>
                    <a:gd name="connsiteY0" fmla="*/ 35730 h 271067"/>
                    <a:gd name="connsiteX1" fmla="*/ 42863 w 237816"/>
                    <a:gd name="connsiteY1" fmla="*/ 40492 h 271067"/>
                    <a:gd name="connsiteX2" fmla="*/ 80963 w 237816"/>
                    <a:gd name="connsiteY2" fmla="*/ 30966 h 271067"/>
                    <a:gd name="connsiteX3" fmla="*/ 123825 w 237816"/>
                    <a:gd name="connsiteY3" fmla="*/ 40492 h 271067"/>
                    <a:gd name="connsiteX4" fmla="*/ 163626 w 237816"/>
                    <a:gd name="connsiteY4" fmla="*/ 53961 h 271067"/>
                    <a:gd name="connsiteX5" fmla="*/ 195261 w 237816"/>
                    <a:gd name="connsiteY5" fmla="*/ 132859 h 271067"/>
                    <a:gd name="connsiteX6" fmla="*/ 237718 w 237816"/>
                    <a:gd name="connsiteY6" fmla="*/ 144318 h 271067"/>
                    <a:gd name="connsiteX7" fmla="*/ 195263 w 237816"/>
                    <a:gd name="connsiteY7" fmla="*/ 264331 h 271067"/>
                    <a:gd name="connsiteX8" fmla="*/ 42863 w 237816"/>
                    <a:gd name="connsiteY8" fmla="*/ 251923 h 271067"/>
                    <a:gd name="connsiteX9" fmla="*/ 36128 w 237816"/>
                    <a:gd name="connsiteY9" fmla="*/ 219970 h 271067"/>
                    <a:gd name="connsiteX10" fmla="*/ 19051 w 237816"/>
                    <a:gd name="connsiteY10" fmla="*/ 169080 h 271067"/>
                    <a:gd name="connsiteX11" fmla="*/ 0 w 237816"/>
                    <a:gd name="connsiteY11" fmla="*/ 35730 h 271067"/>
                    <a:gd name="connsiteX0" fmla="*/ 0 w 231919"/>
                    <a:gd name="connsiteY0" fmla="*/ 35730 h 271067"/>
                    <a:gd name="connsiteX1" fmla="*/ 42863 w 231919"/>
                    <a:gd name="connsiteY1" fmla="*/ 40492 h 271067"/>
                    <a:gd name="connsiteX2" fmla="*/ 80963 w 231919"/>
                    <a:gd name="connsiteY2" fmla="*/ 30966 h 271067"/>
                    <a:gd name="connsiteX3" fmla="*/ 123825 w 231919"/>
                    <a:gd name="connsiteY3" fmla="*/ 40492 h 271067"/>
                    <a:gd name="connsiteX4" fmla="*/ 163626 w 231919"/>
                    <a:gd name="connsiteY4" fmla="*/ 53961 h 271067"/>
                    <a:gd name="connsiteX5" fmla="*/ 195261 w 231919"/>
                    <a:gd name="connsiteY5" fmla="*/ 132859 h 271067"/>
                    <a:gd name="connsiteX6" fmla="*/ 231799 w 231919"/>
                    <a:gd name="connsiteY6" fmla="*/ 144318 h 271067"/>
                    <a:gd name="connsiteX7" fmla="*/ 195263 w 231919"/>
                    <a:gd name="connsiteY7" fmla="*/ 264331 h 271067"/>
                    <a:gd name="connsiteX8" fmla="*/ 42863 w 231919"/>
                    <a:gd name="connsiteY8" fmla="*/ 251923 h 271067"/>
                    <a:gd name="connsiteX9" fmla="*/ 36128 w 231919"/>
                    <a:gd name="connsiteY9" fmla="*/ 219970 h 271067"/>
                    <a:gd name="connsiteX10" fmla="*/ 19051 w 231919"/>
                    <a:gd name="connsiteY10" fmla="*/ 169080 h 271067"/>
                    <a:gd name="connsiteX11" fmla="*/ 0 w 231919"/>
                    <a:gd name="connsiteY11" fmla="*/ 35730 h 271067"/>
                    <a:gd name="connsiteX0" fmla="*/ 0 w 227973"/>
                    <a:gd name="connsiteY0" fmla="*/ 35730 h 271067"/>
                    <a:gd name="connsiteX1" fmla="*/ 38917 w 227973"/>
                    <a:gd name="connsiteY1" fmla="*/ 40492 h 271067"/>
                    <a:gd name="connsiteX2" fmla="*/ 77017 w 227973"/>
                    <a:gd name="connsiteY2" fmla="*/ 30966 h 271067"/>
                    <a:gd name="connsiteX3" fmla="*/ 119879 w 227973"/>
                    <a:gd name="connsiteY3" fmla="*/ 40492 h 271067"/>
                    <a:gd name="connsiteX4" fmla="*/ 159680 w 227973"/>
                    <a:gd name="connsiteY4" fmla="*/ 53961 h 271067"/>
                    <a:gd name="connsiteX5" fmla="*/ 191315 w 227973"/>
                    <a:gd name="connsiteY5" fmla="*/ 132859 h 271067"/>
                    <a:gd name="connsiteX6" fmla="*/ 227853 w 227973"/>
                    <a:gd name="connsiteY6" fmla="*/ 144318 h 271067"/>
                    <a:gd name="connsiteX7" fmla="*/ 191317 w 227973"/>
                    <a:gd name="connsiteY7" fmla="*/ 264331 h 271067"/>
                    <a:gd name="connsiteX8" fmla="*/ 38917 w 227973"/>
                    <a:gd name="connsiteY8" fmla="*/ 251923 h 271067"/>
                    <a:gd name="connsiteX9" fmla="*/ 32182 w 227973"/>
                    <a:gd name="connsiteY9" fmla="*/ 219970 h 271067"/>
                    <a:gd name="connsiteX10" fmla="*/ 15105 w 227973"/>
                    <a:gd name="connsiteY10" fmla="*/ 169080 h 271067"/>
                    <a:gd name="connsiteX11" fmla="*/ 0 w 227973"/>
                    <a:gd name="connsiteY11" fmla="*/ 35730 h 2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973" h="271067">
                      <a:moveTo>
                        <a:pt x="0" y="35730"/>
                      </a:moveTo>
                      <a:cubicBezTo>
                        <a:pt x="794" y="9536"/>
                        <a:pt x="14311" y="11918"/>
                        <a:pt x="38917" y="40492"/>
                      </a:cubicBezTo>
                      <a:cubicBezTo>
                        <a:pt x="42092" y="-15071"/>
                        <a:pt x="66698" y="-8721"/>
                        <a:pt x="77017" y="30966"/>
                      </a:cubicBezTo>
                      <a:cubicBezTo>
                        <a:pt x="95273" y="-8722"/>
                        <a:pt x="113529" y="3979"/>
                        <a:pt x="119879" y="40492"/>
                      </a:cubicBezTo>
                      <a:cubicBezTo>
                        <a:pt x="132579" y="17473"/>
                        <a:pt x="145824" y="4862"/>
                        <a:pt x="159680" y="53961"/>
                      </a:cubicBezTo>
                      <a:cubicBezTo>
                        <a:pt x="169216" y="78802"/>
                        <a:pt x="177821" y="120555"/>
                        <a:pt x="191315" y="132859"/>
                      </a:cubicBezTo>
                      <a:cubicBezTo>
                        <a:pt x="228487" y="97809"/>
                        <a:pt x="225484" y="108176"/>
                        <a:pt x="227853" y="144318"/>
                      </a:cubicBezTo>
                      <a:cubicBezTo>
                        <a:pt x="229895" y="188723"/>
                        <a:pt x="205605" y="246868"/>
                        <a:pt x="191317" y="264331"/>
                      </a:cubicBezTo>
                      <a:cubicBezTo>
                        <a:pt x="170680" y="283297"/>
                        <a:pt x="65111" y="256686"/>
                        <a:pt x="38917" y="251923"/>
                      </a:cubicBezTo>
                      <a:cubicBezTo>
                        <a:pt x="12723" y="247160"/>
                        <a:pt x="32182" y="229808"/>
                        <a:pt x="32182" y="219970"/>
                      </a:cubicBezTo>
                      <a:cubicBezTo>
                        <a:pt x="34563" y="202508"/>
                        <a:pt x="817" y="188923"/>
                        <a:pt x="15105" y="169080"/>
                      </a:cubicBezTo>
                      <a:lnTo>
                        <a:pt x="0" y="35730"/>
                      </a:lnTo>
                      <a:close/>
                    </a:path>
                  </a:pathLst>
                </a:cu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1" name="Rectangle 7"/>
                <p:cNvSpPr/>
                <p:nvPr/>
              </p:nvSpPr>
              <p:spPr>
                <a:xfrm rot="1143584" flipH="1">
                  <a:off x="8801980" y="2718228"/>
                  <a:ext cx="1242577" cy="213125"/>
                </a:xfrm>
                <a:custGeom>
                  <a:avLst/>
                  <a:gdLst>
                    <a:gd name="connsiteX0" fmla="*/ 0 w 1676400"/>
                    <a:gd name="connsiteY0" fmla="*/ 0 h 990600"/>
                    <a:gd name="connsiteX1" fmla="*/ 1676400 w 1676400"/>
                    <a:gd name="connsiteY1" fmla="*/ 0 h 990600"/>
                    <a:gd name="connsiteX2" fmla="*/ 1676400 w 1676400"/>
                    <a:gd name="connsiteY2" fmla="*/ 990600 h 990600"/>
                    <a:gd name="connsiteX3" fmla="*/ 0 w 1676400"/>
                    <a:gd name="connsiteY3" fmla="*/ 990600 h 990600"/>
                    <a:gd name="connsiteX4" fmla="*/ 0 w 1676400"/>
                    <a:gd name="connsiteY4" fmla="*/ 0 h 990600"/>
                    <a:gd name="connsiteX0" fmla="*/ 123825 w 1676400"/>
                    <a:gd name="connsiteY0" fmla="*/ 330993 h 990600"/>
                    <a:gd name="connsiteX1" fmla="*/ 1676400 w 1676400"/>
                    <a:gd name="connsiteY1" fmla="*/ 0 h 990600"/>
                    <a:gd name="connsiteX2" fmla="*/ 1676400 w 1676400"/>
                    <a:gd name="connsiteY2" fmla="*/ 990600 h 990600"/>
                    <a:gd name="connsiteX3" fmla="*/ 0 w 1676400"/>
                    <a:gd name="connsiteY3" fmla="*/ 990600 h 990600"/>
                    <a:gd name="connsiteX4" fmla="*/ 123825 w 1676400"/>
                    <a:gd name="connsiteY4" fmla="*/ 330993 h 990600"/>
                    <a:gd name="connsiteX0" fmla="*/ 0 w 1552575"/>
                    <a:gd name="connsiteY0" fmla="*/ 330993 h 990600"/>
                    <a:gd name="connsiteX1" fmla="*/ 1552575 w 1552575"/>
                    <a:gd name="connsiteY1" fmla="*/ 0 h 990600"/>
                    <a:gd name="connsiteX2" fmla="*/ 1552575 w 1552575"/>
                    <a:gd name="connsiteY2" fmla="*/ 990600 h 990600"/>
                    <a:gd name="connsiteX3" fmla="*/ 0 w 1552575"/>
                    <a:gd name="connsiteY3" fmla="*/ 376237 h 990600"/>
                    <a:gd name="connsiteX4" fmla="*/ 0 w 1552575"/>
                    <a:gd name="connsiteY4" fmla="*/ 330993 h 990600"/>
                    <a:gd name="connsiteX0" fmla="*/ 6350 w 1558925"/>
                    <a:gd name="connsiteY0" fmla="*/ 330993 h 990600"/>
                    <a:gd name="connsiteX1" fmla="*/ 1558925 w 1558925"/>
                    <a:gd name="connsiteY1" fmla="*/ 0 h 990600"/>
                    <a:gd name="connsiteX2" fmla="*/ 1558925 w 1558925"/>
                    <a:gd name="connsiteY2" fmla="*/ 990600 h 990600"/>
                    <a:gd name="connsiteX3" fmla="*/ 6350 w 1558925"/>
                    <a:gd name="connsiteY3" fmla="*/ 376237 h 990600"/>
                    <a:gd name="connsiteX4" fmla="*/ 6350 w 1558925"/>
                    <a:gd name="connsiteY4" fmla="*/ 330993 h 990600"/>
                    <a:gd name="connsiteX0" fmla="*/ 6350 w 1558925"/>
                    <a:gd name="connsiteY0" fmla="*/ 330993 h 990600"/>
                    <a:gd name="connsiteX1" fmla="*/ 125413 w 1558925"/>
                    <a:gd name="connsiteY1" fmla="*/ 304800 h 990600"/>
                    <a:gd name="connsiteX2" fmla="*/ 1558925 w 1558925"/>
                    <a:gd name="connsiteY2" fmla="*/ 0 h 990600"/>
                    <a:gd name="connsiteX3" fmla="*/ 1558925 w 1558925"/>
                    <a:gd name="connsiteY3" fmla="*/ 990600 h 990600"/>
                    <a:gd name="connsiteX4" fmla="*/ 6350 w 1558925"/>
                    <a:gd name="connsiteY4" fmla="*/ 376237 h 990600"/>
                    <a:gd name="connsiteX5" fmla="*/ 6350 w 1558925"/>
                    <a:gd name="connsiteY5" fmla="*/ 330993 h 990600"/>
                    <a:gd name="connsiteX0" fmla="*/ 6350 w 1558925"/>
                    <a:gd name="connsiteY0" fmla="*/ 330993 h 990600"/>
                    <a:gd name="connsiteX1" fmla="*/ 125413 w 1558925"/>
                    <a:gd name="connsiteY1" fmla="*/ 335756 h 990600"/>
                    <a:gd name="connsiteX2" fmla="*/ 1558925 w 1558925"/>
                    <a:gd name="connsiteY2" fmla="*/ 0 h 990600"/>
                    <a:gd name="connsiteX3" fmla="*/ 1558925 w 1558925"/>
                    <a:gd name="connsiteY3" fmla="*/ 990600 h 990600"/>
                    <a:gd name="connsiteX4" fmla="*/ 6350 w 1558925"/>
                    <a:gd name="connsiteY4" fmla="*/ 376237 h 990600"/>
                    <a:gd name="connsiteX5" fmla="*/ 6350 w 1558925"/>
                    <a:gd name="connsiteY5" fmla="*/ 330993 h 990600"/>
                    <a:gd name="connsiteX0" fmla="*/ 6350 w 1558925"/>
                    <a:gd name="connsiteY0" fmla="*/ 330993 h 990600"/>
                    <a:gd name="connsiteX1" fmla="*/ 125413 w 1558925"/>
                    <a:gd name="connsiteY1" fmla="*/ 335756 h 990600"/>
                    <a:gd name="connsiteX2" fmla="*/ 1558925 w 1558925"/>
                    <a:gd name="connsiteY2" fmla="*/ 0 h 990600"/>
                    <a:gd name="connsiteX3" fmla="*/ 1558925 w 1558925"/>
                    <a:gd name="connsiteY3" fmla="*/ 990600 h 990600"/>
                    <a:gd name="connsiteX4" fmla="*/ 113506 w 1558925"/>
                    <a:gd name="connsiteY4" fmla="*/ 416719 h 990600"/>
                    <a:gd name="connsiteX5" fmla="*/ 6350 w 1558925"/>
                    <a:gd name="connsiteY5" fmla="*/ 376237 h 990600"/>
                    <a:gd name="connsiteX6" fmla="*/ 6350 w 1558925"/>
                    <a:gd name="connsiteY6" fmla="*/ 330993 h 990600"/>
                    <a:gd name="connsiteX0" fmla="*/ 6350 w 1558925"/>
                    <a:gd name="connsiteY0" fmla="*/ 330993 h 990600"/>
                    <a:gd name="connsiteX1" fmla="*/ 125413 w 1558925"/>
                    <a:gd name="connsiteY1" fmla="*/ 335756 h 990600"/>
                    <a:gd name="connsiteX2" fmla="*/ 1558925 w 1558925"/>
                    <a:gd name="connsiteY2" fmla="*/ 0 h 990600"/>
                    <a:gd name="connsiteX3" fmla="*/ 1558925 w 1558925"/>
                    <a:gd name="connsiteY3" fmla="*/ 990600 h 990600"/>
                    <a:gd name="connsiteX4" fmla="*/ 127793 w 1558925"/>
                    <a:gd name="connsiteY4" fmla="*/ 369094 h 990600"/>
                    <a:gd name="connsiteX5" fmla="*/ 6350 w 1558925"/>
                    <a:gd name="connsiteY5" fmla="*/ 376237 h 990600"/>
                    <a:gd name="connsiteX6" fmla="*/ 6350 w 1558925"/>
                    <a:gd name="connsiteY6" fmla="*/ 330993 h 990600"/>
                    <a:gd name="connsiteX0" fmla="*/ 6350 w 1558925"/>
                    <a:gd name="connsiteY0" fmla="*/ 330993 h 990600"/>
                    <a:gd name="connsiteX1" fmla="*/ 125413 w 1558925"/>
                    <a:gd name="connsiteY1" fmla="*/ 335756 h 990600"/>
                    <a:gd name="connsiteX2" fmla="*/ 161131 w 1558925"/>
                    <a:gd name="connsiteY2" fmla="*/ 323850 h 990600"/>
                    <a:gd name="connsiteX3" fmla="*/ 1558925 w 1558925"/>
                    <a:gd name="connsiteY3" fmla="*/ 0 h 990600"/>
                    <a:gd name="connsiteX4" fmla="*/ 1558925 w 1558925"/>
                    <a:gd name="connsiteY4" fmla="*/ 990600 h 990600"/>
                    <a:gd name="connsiteX5" fmla="*/ 127793 w 1558925"/>
                    <a:gd name="connsiteY5" fmla="*/ 369094 h 990600"/>
                    <a:gd name="connsiteX6" fmla="*/ 6350 w 1558925"/>
                    <a:gd name="connsiteY6" fmla="*/ 376237 h 990600"/>
                    <a:gd name="connsiteX7" fmla="*/ 6350 w 1558925"/>
                    <a:gd name="connsiteY7" fmla="*/ 330993 h 990600"/>
                    <a:gd name="connsiteX0" fmla="*/ 6350 w 1558925"/>
                    <a:gd name="connsiteY0" fmla="*/ 330993 h 990600"/>
                    <a:gd name="connsiteX1" fmla="*/ 125413 w 1558925"/>
                    <a:gd name="connsiteY1" fmla="*/ 335756 h 990600"/>
                    <a:gd name="connsiteX2" fmla="*/ 161131 w 1558925"/>
                    <a:gd name="connsiteY2" fmla="*/ 323850 h 990600"/>
                    <a:gd name="connsiteX3" fmla="*/ 420688 w 1558925"/>
                    <a:gd name="connsiteY3" fmla="*/ 264319 h 990600"/>
                    <a:gd name="connsiteX4" fmla="*/ 1558925 w 1558925"/>
                    <a:gd name="connsiteY4" fmla="*/ 0 h 990600"/>
                    <a:gd name="connsiteX5" fmla="*/ 1558925 w 1558925"/>
                    <a:gd name="connsiteY5" fmla="*/ 990600 h 990600"/>
                    <a:gd name="connsiteX6" fmla="*/ 127793 w 1558925"/>
                    <a:gd name="connsiteY6" fmla="*/ 369094 h 990600"/>
                    <a:gd name="connsiteX7" fmla="*/ 6350 w 1558925"/>
                    <a:gd name="connsiteY7" fmla="*/ 376237 h 990600"/>
                    <a:gd name="connsiteX8" fmla="*/ 6350 w 1558925"/>
                    <a:gd name="connsiteY8" fmla="*/ 330993 h 990600"/>
                    <a:gd name="connsiteX0" fmla="*/ 6350 w 1558925"/>
                    <a:gd name="connsiteY0" fmla="*/ 330993 h 990600"/>
                    <a:gd name="connsiteX1" fmla="*/ 125413 w 1558925"/>
                    <a:gd name="connsiteY1" fmla="*/ 335756 h 990600"/>
                    <a:gd name="connsiteX2" fmla="*/ 161131 w 1558925"/>
                    <a:gd name="connsiteY2" fmla="*/ 323850 h 990600"/>
                    <a:gd name="connsiteX3" fmla="*/ 439738 w 1558925"/>
                    <a:gd name="connsiteY3" fmla="*/ 321469 h 990600"/>
                    <a:gd name="connsiteX4" fmla="*/ 1558925 w 1558925"/>
                    <a:gd name="connsiteY4" fmla="*/ 0 h 990600"/>
                    <a:gd name="connsiteX5" fmla="*/ 1558925 w 1558925"/>
                    <a:gd name="connsiteY5" fmla="*/ 990600 h 990600"/>
                    <a:gd name="connsiteX6" fmla="*/ 127793 w 1558925"/>
                    <a:gd name="connsiteY6" fmla="*/ 369094 h 990600"/>
                    <a:gd name="connsiteX7" fmla="*/ 6350 w 1558925"/>
                    <a:gd name="connsiteY7" fmla="*/ 376237 h 990600"/>
                    <a:gd name="connsiteX8" fmla="*/ 6350 w 1558925"/>
                    <a:gd name="connsiteY8" fmla="*/ 330993 h 990600"/>
                    <a:gd name="connsiteX0" fmla="*/ 6350 w 1558925"/>
                    <a:gd name="connsiteY0" fmla="*/ 330993 h 990600"/>
                    <a:gd name="connsiteX1" fmla="*/ 125413 w 1558925"/>
                    <a:gd name="connsiteY1" fmla="*/ 335756 h 990600"/>
                    <a:gd name="connsiteX2" fmla="*/ 161131 w 1558925"/>
                    <a:gd name="connsiteY2" fmla="*/ 323850 h 990600"/>
                    <a:gd name="connsiteX3" fmla="*/ 439738 w 1558925"/>
                    <a:gd name="connsiteY3" fmla="*/ 321469 h 990600"/>
                    <a:gd name="connsiteX4" fmla="*/ 611188 w 1558925"/>
                    <a:gd name="connsiteY4" fmla="*/ 269081 h 990600"/>
                    <a:gd name="connsiteX5" fmla="*/ 1558925 w 1558925"/>
                    <a:gd name="connsiteY5" fmla="*/ 0 h 990600"/>
                    <a:gd name="connsiteX6" fmla="*/ 1558925 w 1558925"/>
                    <a:gd name="connsiteY6" fmla="*/ 990600 h 990600"/>
                    <a:gd name="connsiteX7" fmla="*/ 127793 w 1558925"/>
                    <a:gd name="connsiteY7" fmla="*/ 369094 h 990600"/>
                    <a:gd name="connsiteX8" fmla="*/ 6350 w 1558925"/>
                    <a:gd name="connsiteY8" fmla="*/ 376237 h 990600"/>
                    <a:gd name="connsiteX9" fmla="*/ 6350 w 1558925"/>
                    <a:gd name="connsiteY9" fmla="*/ 330993 h 990600"/>
                    <a:gd name="connsiteX0" fmla="*/ 6350 w 1558925"/>
                    <a:gd name="connsiteY0" fmla="*/ 330993 h 990600"/>
                    <a:gd name="connsiteX1" fmla="*/ 125413 w 1558925"/>
                    <a:gd name="connsiteY1" fmla="*/ 335756 h 990600"/>
                    <a:gd name="connsiteX2" fmla="*/ 161131 w 1558925"/>
                    <a:gd name="connsiteY2" fmla="*/ 323850 h 990600"/>
                    <a:gd name="connsiteX3" fmla="*/ 439738 w 1558925"/>
                    <a:gd name="connsiteY3" fmla="*/ 321469 h 990600"/>
                    <a:gd name="connsiteX4" fmla="*/ 625476 w 1558925"/>
                    <a:gd name="connsiteY4" fmla="*/ 309563 h 990600"/>
                    <a:gd name="connsiteX5" fmla="*/ 1558925 w 1558925"/>
                    <a:gd name="connsiteY5" fmla="*/ 0 h 990600"/>
                    <a:gd name="connsiteX6" fmla="*/ 1558925 w 1558925"/>
                    <a:gd name="connsiteY6" fmla="*/ 990600 h 990600"/>
                    <a:gd name="connsiteX7" fmla="*/ 127793 w 1558925"/>
                    <a:gd name="connsiteY7" fmla="*/ 369094 h 990600"/>
                    <a:gd name="connsiteX8" fmla="*/ 6350 w 1558925"/>
                    <a:gd name="connsiteY8" fmla="*/ 376237 h 990600"/>
                    <a:gd name="connsiteX9" fmla="*/ 6350 w 1558925"/>
                    <a:gd name="connsiteY9" fmla="*/ 330993 h 990600"/>
                    <a:gd name="connsiteX0" fmla="*/ 6350 w 1558925"/>
                    <a:gd name="connsiteY0" fmla="*/ 330993 h 990600"/>
                    <a:gd name="connsiteX1" fmla="*/ 125413 w 1558925"/>
                    <a:gd name="connsiteY1" fmla="*/ 335756 h 990600"/>
                    <a:gd name="connsiteX2" fmla="*/ 161131 w 1558925"/>
                    <a:gd name="connsiteY2" fmla="*/ 323850 h 990600"/>
                    <a:gd name="connsiteX3" fmla="*/ 439738 w 1558925"/>
                    <a:gd name="connsiteY3" fmla="*/ 321469 h 990600"/>
                    <a:gd name="connsiteX4" fmla="*/ 625476 w 1558925"/>
                    <a:gd name="connsiteY4" fmla="*/ 309563 h 990600"/>
                    <a:gd name="connsiteX5" fmla="*/ 670719 w 1558925"/>
                    <a:gd name="connsiteY5" fmla="*/ 292894 h 990600"/>
                    <a:gd name="connsiteX6" fmla="*/ 1558925 w 1558925"/>
                    <a:gd name="connsiteY6" fmla="*/ 0 h 990600"/>
                    <a:gd name="connsiteX7" fmla="*/ 1558925 w 1558925"/>
                    <a:gd name="connsiteY7" fmla="*/ 990600 h 990600"/>
                    <a:gd name="connsiteX8" fmla="*/ 127793 w 1558925"/>
                    <a:gd name="connsiteY8" fmla="*/ 369094 h 990600"/>
                    <a:gd name="connsiteX9" fmla="*/ 6350 w 1558925"/>
                    <a:gd name="connsiteY9" fmla="*/ 376237 h 990600"/>
                    <a:gd name="connsiteX10" fmla="*/ 6350 w 1558925"/>
                    <a:gd name="connsiteY10" fmla="*/ 330993 h 990600"/>
                    <a:gd name="connsiteX0" fmla="*/ 6350 w 1558925"/>
                    <a:gd name="connsiteY0" fmla="*/ 40481 h 700088"/>
                    <a:gd name="connsiteX1" fmla="*/ 125413 w 1558925"/>
                    <a:gd name="connsiteY1" fmla="*/ 45244 h 700088"/>
                    <a:gd name="connsiteX2" fmla="*/ 161131 w 1558925"/>
                    <a:gd name="connsiteY2" fmla="*/ 33338 h 700088"/>
                    <a:gd name="connsiteX3" fmla="*/ 439738 w 1558925"/>
                    <a:gd name="connsiteY3" fmla="*/ 30957 h 700088"/>
                    <a:gd name="connsiteX4" fmla="*/ 625476 w 1558925"/>
                    <a:gd name="connsiteY4" fmla="*/ 19051 h 700088"/>
                    <a:gd name="connsiteX5" fmla="*/ 670719 w 1558925"/>
                    <a:gd name="connsiteY5" fmla="*/ 2382 h 700088"/>
                    <a:gd name="connsiteX6" fmla="*/ 958850 w 1558925"/>
                    <a:gd name="connsiteY6" fmla="*/ 0 h 700088"/>
                    <a:gd name="connsiteX7" fmla="*/ 1558925 w 1558925"/>
                    <a:gd name="connsiteY7" fmla="*/ 700088 h 700088"/>
                    <a:gd name="connsiteX8" fmla="*/ 127793 w 1558925"/>
                    <a:gd name="connsiteY8" fmla="*/ 78582 h 700088"/>
                    <a:gd name="connsiteX9" fmla="*/ 6350 w 1558925"/>
                    <a:gd name="connsiteY9" fmla="*/ 85725 h 700088"/>
                    <a:gd name="connsiteX10" fmla="*/ 6350 w 1558925"/>
                    <a:gd name="connsiteY10" fmla="*/ 40481 h 700088"/>
                    <a:gd name="connsiteX0" fmla="*/ 6350 w 1558925"/>
                    <a:gd name="connsiteY0" fmla="*/ 40481 h 700088"/>
                    <a:gd name="connsiteX1" fmla="*/ 125413 w 1558925"/>
                    <a:gd name="connsiteY1" fmla="*/ 45244 h 700088"/>
                    <a:gd name="connsiteX2" fmla="*/ 161131 w 1558925"/>
                    <a:gd name="connsiteY2" fmla="*/ 33338 h 700088"/>
                    <a:gd name="connsiteX3" fmla="*/ 439738 w 1558925"/>
                    <a:gd name="connsiteY3" fmla="*/ 30957 h 700088"/>
                    <a:gd name="connsiteX4" fmla="*/ 625476 w 1558925"/>
                    <a:gd name="connsiteY4" fmla="*/ 19051 h 700088"/>
                    <a:gd name="connsiteX5" fmla="*/ 670719 w 1558925"/>
                    <a:gd name="connsiteY5" fmla="*/ 2382 h 700088"/>
                    <a:gd name="connsiteX6" fmla="*/ 958850 w 1558925"/>
                    <a:gd name="connsiteY6" fmla="*/ 0 h 700088"/>
                    <a:gd name="connsiteX7" fmla="*/ 994569 w 1558925"/>
                    <a:gd name="connsiteY7" fmla="*/ 40482 h 700088"/>
                    <a:gd name="connsiteX8" fmla="*/ 1558925 w 1558925"/>
                    <a:gd name="connsiteY8" fmla="*/ 700088 h 700088"/>
                    <a:gd name="connsiteX9" fmla="*/ 127793 w 1558925"/>
                    <a:gd name="connsiteY9" fmla="*/ 78582 h 700088"/>
                    <a:gd name="connsiteX10" fmla="*/ 6350 w 1558925"/>
                    <a:gd name="connsiteY10" fmla="*/ 85725 h 700088"/>
                    <a:gd name="connsiteX11" fmla="*/ 6350 w 1558925"/>
                    <a:gd name="connsiteY11" fmla="*/ 40481 h 700088"/>
                    <a:gd name="connsiteX0" fmla="*/ 6350 w 1558925"/>
                    <a:gd name="connsiteY0" fmla="*/ 52387 h 711994"/>
                    <a:gd name="connsiteX1" fmla="*/ 125413 w 1558925"/>
                    <a:gd name="connsiteY1" fmla="*/ 57150 h 711994"/>
                    <a:gd name="connsiteX2" fmla="*/ 161131 w 1558925"/>
                    <a:gd name="connsiteY2" fmla="*/ 45244 h 711994"/>
                    <a:gd name="connsiteX3" fmla="*/ 439738 w 1558925"/>
                    <a:gd name="connsiteY3" fmla="*/ 42863 h 711994"/>
                    <a:gd name="connsiteX4" fmla="*/ 625476 w 1558925"/>
                    <a:gd name="connsiteY4" fmla="*/ 30957 h 711994"/>
                    <a:gd name="connsiteX5" fmla="*/ 670719 w 1558925"/>
                    <a:gd name="connsiteY5" fmla="*/ 14288 h 711994"/>
                    <a:gd name="connsiteX6" fmla="*/ 958850 w 1558925"/>
                    <a:gd name="connsiteY6" fmla="*/ 11906 h 711994"/>
                    <a:gd name="connsiteX7" fmla="*/ 992187 w 1558925"/>
                    <a:gd name="connsiteY7" fmla="*/ 0 h 711994"/>
                    <a:gd name="connsiteX8" fmla="*/ 1558925 w 1558925"/>
                    <a:gd name="connsiteY8" fmla="*/ 711994 h 711994"/>
                    <a:gd name="connsiteX9" fmla="*/ 127793 w 1558925"/>
                    <a:gd name="connsiteY9" fmla="*/ 90488 h 711994"/>
                    <a:gd name="connsiteX10" fmla="*/ 6350 w 1558925"/>
                    <a:gd name="connsiteY10" fmla="*/ 97631 h 711994"/>
                    <a:gd name="connsiteX11" fmla="*/ 6350 w 1558925"/>
                    <a:gd name="connsiteY11" fmla="*/ 52387 h 711994"/>
                    <a:gd name="connsiteX0" fmla="*/ 6350 w 1558925"/>
                    <a:gd name="connsiteY0" fmla="*/ 62537 h 722144"/>
                    <a:gd name="connsiteX1" fmla="*/ 125413 w 1558925"/>
                    <a:gd name="connsiteY1" fmla="*/ 67300 h 722144"/>
                    <a:gd name="connsiteX2" fmla="*/ 161131 w 1558925"/>
                    <a:gd name="connsiteY2" fmla="*/ 55394 h 722144"/>
                    <a:gd name="connsiteX3" fmla="*/ 439738 w 1558925"/>
                    <a:gd name="connsiteY3" fmla="*/ 53013 h 722144"/>
                    <a:gd name="connsiteX4" fmla="*/ 625476 w 1558925"/>
                    <a:gd name="connsiteY4" fmla="*/ 41107 h 722144"/>
                    <a:gd name="connsiteX5" fmla="*/ 670719 w 1558925"/>
                    <a:gd name="connsiteY5" fmla="*/ 24438 h 722144"/>
                    <a:gd name="connsiteX6" fmla="*/ 958850 w 1558925"/>
                    <a:gd name="connsiteY6" fmla="*/ 22056 h 722144"/>
                    <a:gd name="connsiteX7" fmla="*/ 992187 w 1558925"/>
                    <a:gd name="connsiteY7" fmla="*/ 10150 h 722144"/>
                    <a:gd name="connsiteX8" fmla="*/ 1558925 w 1558925"/>
                    <a:gd name="connsiteY8" fmla="*/ 722144 h 722144"/>
                    <a:gd name="connsiteX9" fmla="*/ 127793 w 1558925"/>
                    <a:gd name="connsiteY9" fmla="*/ 100638 h 722144"/>
                    <a:gd name="connsiteX10" fmla="*/ 6350 w 1558925"/>
                    <a:gd name="connsiteY10" fmla="*/ 107781 h 722144"/>
                    <a:gd name="connsiteX11" fmla="*/ 6350 w 1558925"/>
                    <a:gd name="connsiteY11" fmla="*/ 62537 h 722144"/>
                    <a:gd name="connsiteX0" fmla="*/ 6350 w 992187"/>
                    <a:gd name="connsiteY0" fmla="*/ 62537 h 160169"/>
                    <a:gd name="connsiteX1" fmla="*/ 125413 w 992187"/>
                    <a:gd name="connsiteY1" fmla="*/ 67300 h 160169"/>
                    <a:gd name="connsiteX2" fmla="*/ 161131 w 992187"/>
                    <a:gd name="connsiteY2" fmla="*/ 55394 h 160169"/>
                    <a:gd name="connsiteX3" fmla="*/ 439738 w 992187"/>
                    <a:gd name="connsiteY3" fmla="*/ 53013 h 160169"/>
                    <a:gd name="connsiteX4" fmla="*/ 625476 w 992187"/>
                    <a:gd name="connsiteY4" fmla="*/ 41107 h 160169"/>
                    <a:gd name="connsiteX5" fmla="*/ 670719 w 992187"/>
                    <a:gd name="connsiteY5" fmla="*/ 24438 h 160169"/>
                    <a:gd name="connsiteX6" fmla="*/ 958850 w 992187"/>
                    <a:gd name="connsiteY6" fmla="*/ 22056 h 160169"/>
                    <a:gd name="connsiteX7" fmla="*/ 992187 w 992187"/>
                    <a:gd name="connsiteY7" fmla="*/ 10150 h 160169"/>
                    <a:gd name="connsiteX8" fmla="*/ 989807 w 992187"/>
                    <a:gd name="connsiteY8" fmla="*/ 160169 h 160169"/>
                    <a:gd name="connsiteX9" fmla="*/ 127793 w 992187"/>
                    <a:gd name="connsiteY9" fmla="*/ 100638 h 160169"/>
                    <a:gd name="connsiteX10" fmla="*/ 6350 w 992187"/>
                    <a:gd name="connsiteY10" fmla="*/ 107781 h 160169"/>
                    <a:gd name="connsiteX11" fmla="*/ 6350 w 992187"/>
                    <a:gd name="connsiteY11" fmla="*/ 62537 h 160169"/>
                    <a:gd name="connsiteX0" fmla="*/ 6350 w 992187"/>
                    <a:gd name="connsiteY0" fmla="*/ 62537 h 160170"/>
                    <a:gd name="connsiteX1" fmla="*/ 125413 w 992187"/>
                    <a:gd name="connsiteY1" fmla="*/ 67300 h 160170"/>
                    <a:gd name="connsiteX2" fmla="*/ 161131 w 992187"/>
                    <a:gd name="connsiteY2" fmla="*/ 55394 h 160170"/>
                    <a:gd name="connsiteX3" fmla="*/ 439738 w 992187"/>
                    <a:gd name="connsiteY3" fmla="*/ 53013 h 160170"/>
                    <a:gd name="connsiteX4" fmla="*/ 625476 w 992187"/>
                    <a:gd name="connsiteY4" fmla="*/ 41107 h 160170"/>
                    <a:gd name="connsiteX5" fmla="*/ 670719 w 992187"/>
                    <a:gd name="connsiteY5" fmla="*/ 24438 h 160170"/>
                    <a:gd name="connsiteX6" fmla="*/ 958850 w 992187"/>
                    <a:gd name="connsiteY6" fmla="*/ 22056 h 160170"/>
                    <a:gd name="connsiteX7" fmla="*/ 992187 w 992187"/>
                    <a:gd name="connsiteY7" fmla="*/ 10150 h 160170"/>
                    <a:gd name="connsiteX8" fmla="*/ 989807 w 992187"/>
                    <a:gd name="connsiteY8" fmla="*/ 160169 h 160170"/>
                    <a:gd name="connsiteX9" fmla="*/ 944563 w 992187"/>
                    <a:gd name="connsiteY9" fmla="*/ 160170 h 160170"/>
                    <a:gd name="connsiteX10" fmla="*/ 127793 w 992187"/>
                    <a:gd name="connsiteY10" fmla="*/ 100638 h 160170"/>
                    <a:gd name="connsiteX11" fmla="*/ 6350 w 992187"/>
                    <a:gd name="connsiteY11" fmla="*/ 107781 h 160170"/>
                    <a:gd name="connsiteX12" fmla="*/ 6350 w 992187"/>
                    <a:gd name="connsiteY12" fmla="*/ 62537 h 160170"/>
                    <a:gd name="connsiteX0" fmla="*/ 6350 w 992187"/>
                    <a:gd name="connsiteY0" fmla="*/ 62537 h 160169"/>
                    <a:gd name="connsiteX1" fmla="*/ 125413 w 992187"/>
                    <a:gd name="connsiteY1" fmla="*/ 67300 h 160169"/>
                    <a:gd name="connsiteX2" fmla="*/ 161131 w 992187"/>
                    <a:gd name="connsiteY2" fmla="*/ 55394 h 160169"/>
                    <a:gd name="connsiteX3" fmla="*/ 439738 w 992187"/>
                    <a:gd name="connsiteY3" fmla="*/ 53013 h 160169"/>
                    <a:gd name="connsiteX4" fmla="*/ 625476 w 992187"/>
                    <a:gd name="connsiteY4" fmla="*/ 41107 h 160169"/>
                    <a:gd name="connsiteX5" fmla="*/ 670719 w 992187"/>
                    <a:gd name="connsiteY5" fmla="*/ 24438 h 160169"/>
                    <a:gd name="connsiteX6" fmla="*/ 958850 w 992187"/>
                    <a:gd name="connsiteY6" fmla="*/ 22056 h 160169"/>
                    <a:gd name="connsiteX7" fmla="*/ 992187 w 992187"/>
                    <a:gd name="connsiteY7" fmla="*/ 10150 h 160169"/>
                    <a:gd name="connsiteX8" fmla="*/ 989807 w 992187"/>
                    <a:gd name="connsiteY8" fmla="*/ 160169 h 160169"/>
                    <a:gd name="connsiteX9" fmla="*/ 965994 w 992187"/>
                    <a:gd name="connsiteY9" fmla="*/ 150645 h 160169"/>
                    <a:gd name="connsiteX10" fmla="*/ 127793 w 992187"/>
                    <a:gd name="connsiteY10" fmla="*/ 100638 h 160169"/>
                    <a:gd name="connsiteX11" fmla="*/ 6350 w 992187"/>
                    <a:gd name="connsiteY11" fmla="*/ 107781 h 160169"/>
                    <a:gd name="connsiteX12" fmla="*/ 6350 w 992187"/>
                    <a:gd name="connsiteY12" fmla="*/ 62537 h 160169"/>
                    <a:gd name="connsiteX0" fmla="*/ 6350 w 992187"/>
                    <a:gd name="connsiteY0" fmla="*/ 62537 h 162724"/>
                    <a:gd name="connsiteX1" fmla="*/ 125413 w 992187"/>
                    <a:gd name="connsiteY1" fmla="*/ 67300 h 162724"/>
                    <a:gd name="connsiteX2" fmla="*/ 161131 w 992187"/>
                    <a:gd name="connsiteY2" fmla="*/ 55394 h 162724"/>
                    <a:gd name="connsiteX3" fmla="*/ 439738 w 992187"/>
                    <a:gd name="connsiteY3" fmla="*/ 53013 h 162724"/>
                    <a:gd name="connsiteX4" fmla="*/ 625476 w 992187"/>
                    <a:gd name="connsiteY4" fmla="*/ 41107 h 162724"/>
                    <a:gd name="connsiteX5" fmla="*/ 670719 w 992187"/>
                    <a:gd name="connsiteY5" fmla="*/ 24438 h 162724"/>
                    <a:gd name="connsiteX6" fmla="*/ 958850 w 992187"/>
                    <a:gd name="connsiteY6" fmla="*/ 22056 h 162724"/>
                    <a:gd name="connsiteX7" fmla="*/ 992187 w 992187"/>
                    <a:gd name="connsiteY7" fmla="*/ 10150 h 162724"/>
                    <a:gd name="connsiteX8" fmla="*/ 989807 w 992187"/>
                    <a:gd name="connsiteY8" fmla="*/ 160169 h 162724"/>
                    <a:gd name="connsiteX9" fmla="*/ 965994 w 992187"/>
                    <a:gd name="connsiteY9" fmla="*/ 150645 h 162724"/>
                    <a:gd name="connsiteX10" fmla="*/ 127793 w 992187"/>
                    <a:gd name="connsiteY10" fmla="*/ 100638 h 162724"/>
                    <a:gd name="connsiteX11" fmla="*/ 6350 w 992187"/>
                    <a:gd name="connsiteY11" fmla="*/ 107781 h 162724"/>
                    <a:gd name="connsiteX12" fmla="*/ 6350 w 992187"/>
                    <a:gd name="connsiteY12" fmla="*/ 62537 h 162724"/>
                    <a:gd name="connsiteX0" fmla="*/ 6350 w 994675"/>
                    <a:gd name="connsiteY0" fmla="*/ 62537 h 161093"/>
                    <a:gd name="connsiteX1" fmla="*/ 125413 w 994675"/>
                    <a:gd name="connsiteY1" fmla="*/ 67300 h 161093"/>
                    <a:gd name="connsiteX2" fmla="*/ 161131 w 994675"/>
                    <a:gd name="connsiteY2" fmla="*/ 55394 h 161093"/>
                    <a:gd name="connsiteX3" fmla="*/ 439738 w 994675"/>
                    <a:gd name="connsiteY3" fmla="*/ 53013 h 161093"/>
                    <a:gd name="connsiteX4" fmla="*/ 625476 w 994675"/>
                    <a:gd name="connsiteY4" fmla="*/ 41107 h 161093"/>
                    <a:gd name="connsiteX5" fmla="*/ 670719 w 994675"/>
                    <a:gd name="connsiteY5" fmla="*/ 24438 h 161093"/>
                    <a:gd name="connsiteX6" fmla="*/ 958850 w 994675"/>
                    <a:gd name="connsiteY6" fmla="*/ 22056 h 161093"/>
                    <a:gd name="connsiteX7" fmla="*/ 992187 w 994675"/>
                    <a:gd name="connsiteY7" fmla="*/ 10150 h 161093"/>
                    <a:gd name="connsiteX8" fmla="*/ 994570 w 994675"/>
                    <a:gd name="connsiteY8" fmla="*/ 155407 h 161093"/>
                    <a:gd name="connsiteX9" fmla="*/ 965994 w 994675"/>
                    <a:gd name="connsiteY9" fmla="*/ 150645 h 161093"/>
                    <a:gd name="connsiteX10" fmla="*/ 127793 w 994675"/>
                    <a:gd name="connsiteY10" fmla="*/ 100638 h 161093"/>
                    <a:gd name="connsiteX11" fmla="*/ 6350 w 994675"/>
                    <a:gd name="connsiteY11" fmla="*/ 107781 h 161093"/>
                    <a:gd name="connsiteX12" fmla="*/ 6350 w 994675"/>
                    <a:gd name="connsiteY12" fmla="*/ 62537 h 161093"/>
                    <a:gd name="connsiteX0" fmla="*/ 6350 w 994675"/>
                    <a:gd name="connsiteY0" fmla="*/ 62537 h 167338"/>
                    <a:gd name="connsiteX1" fmla="*/ 125413 w 994675"/>
                    <a:gd name="connsiteY1" fmla="*/ 67300 h 167338"/>
                    <a:gd name="connsiteX2" fmla="*/ 161131 w 994675"/>
                    <a:gd name="connsiteY2" fmla="*/ 55394 h 167338"/>
                    <a:gd name="connsiteX3" fmla="*/ 439738 w 994675"/>
                    <a:gd name="connsiteY3" fmla="*/ 53013 h 167338"/>
                    <a:gd name="connsiteX4" fmla="*/ 625476 w 994675"/>
                    <a:gd name="connsiteY4" fmla="*/ 41107 h 167338"/>
                    <a:gd name="connsiteX5" fmla="*/ 670719 w 994675"/>
                    <a:gd name="connsiteY5" fmla="*/ 24438 h 167338"/>
                    <a:gd name="connsiteX6" fmla="*/ 958850 w 994675"/>
                    <a:gd name="connsiteY6" fmla="*/ 22056 h 167338"/>
                    <a:gd name="connsiteX7" fmla="*/ 992187 w 994675"/>
                    <a:gd name="connsiteY7" fmla="*/ 10150 h 167338"/>
                    <a:gd name="connsiteX8" fmla="*/ 994570 w 994675"/>
                    <a:gd name="connsiteY8" fmla="*/ 155407 h 167338"/>
                    <a:gd name="connsiteX9" fmla="*/ 965994 w 994675"/>
                    <a:gd name="connsiteY9" fmla="*/ 150645 h 167338"/>
                    <a:gd name="connsiteX10" fmla="*/ 127793 w 994675"/>
                    <a:gd name="connsiteY10" fmla="*/ 100638 h 167338"/>
                    <a:gd name="connsiteX11" fmla="*/ 6350 w 994675"/>
                    <a:gd name="connsiteY11" fmla="*/ 107781 h 167338"/>
                    <a:gd name="connsiteX12" fmla="*/ 6350 w 994675"/>
                    <a:gd name="connsiteY12" fmla="*/ 62537 h 167338"/>
                    <a:gd name="connsiteX0" fmla="*/ 6350 w 994675"/>
                    <a:gd name="connsiteY0" fmla="*/ 60482 h 165283"/>
                    <a:gd name="connsiteX1" fmla="*/ 125413 w 994675"/>
                    <a:gd name="connsiteY1" fmla="*/ 65245 h 165283"/>
                    <a:gd name="connsiteX2" fmla="*/ 161131 w 994675"/>
                    <a:gd name="connsiteY2" fmla="*/ 53339 h 165283"/>
                    <a:gd name="connsiteX3" fmla="*/ 439738 w 994675"/>
                    <a:gd name="connsiteY3" fmla="*/ 50958 h 165283"/>
                    <a:gd name="connsiteX4" fmla="*/ 625476 w 994675"/>
                    <a:gd name="connsiteY4" fmla="*/ 39052 h 165283"/>
                    <a:gd name="connsiteX5" fmla="*/ 670719 w 994675"/>
                    <a:gd name="connsiteY5" fmla="*/ 22383 h 165283"/>
                    <a:gd name="connsiteX6" fmla="*/ 958850 w 994675"/>
                    <a:gd name="connsiteY6" fmla="*/ 20001 h 165283"/>
                    <a:gd name="connsiteX7" fmla="*/ 992187 w 994675"/>
                    <a:gd name="connsiteY7" fmla="*/ 8095 h 165283"/>
                    <a:gd name="connsiteX8" fmla="*/ 994570 w 994675"/>
                    <a:gd name="connsiteY8" fmla="*/ 153352 h 165283"/>
                    <a:gd name="connsiteX9" fmla="*/ 965994 w 994675"/>
                    <a:gd name="connsiteY9" fmla="*/ 148590 h 165283"/>
                    <a:gd name="connsiteX10" fmla="*/ 127793 w 994675"/>
                    <a:gd name="connsiteY10" fmla="*/ 98583 h 165283"/>
                    <a:gd name="connsiteX11" fmla="*/ 6350 w 994675"/>
                    <a:gd name="connsiteY11" fmla="*/ 105726 h 165283"/>
                    <a:gd name="connsiteX12" fmla="*/ 6350 w 994675"/>
                    <a:gd name="connsiteY12" fmla="*/ 60482 h 165283"/>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127793 w 994675"/>
                    <a:gd name="connsiteY10" fmla="*/ 103906 h 170606"/>
                    <a:gd name="connsiteX11" fmla="*/ 6350 w 994675"/>
                    <a:gd name="connsiteY11" fmla="*/ 111049 h 170606"/>
                    <a:gd name="connsiteX12" fmla="*/ 6350 w 994675"/>
                    <a:gd name="connsiteY12"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44525 w 994675"/>
                    <a:gd name="connsiteY10" fmla="*/ 134862 h 170606"/>
                    <a:gd name="connsiteX11" fmla="*/ 127793 w 994675"/>
                    <a:gd name="connsiteY11" fmla="*/ 103906 h 170606"/>
                    <a:gd name="connsiteX12" fmla="*/ 6350 w 994675"/>
                    <a:gd name="connsiteY12" fmla="*/ 111049 h 170606"/>
                    <a:gd name="connsiteX13" fmla="*/ 6350 w 994675"/>
                    <a:gd name="connsiteY13"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127793 w 994675"/>
                    <a:gd name="connsiteY11" fmla="*/ 103906 h 170606"/>
                    <a:gd name="connsiteX12" fmla="*/ 6350 w 994675"/>
                    <a:gd name="connsiteY12" fmla="*/ 111049 h 170606"/>
                    <a:gd name="connsiteX13" fmla="*/ 6350 w 994675"/>
                    <a:gd name="connsiteY13"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568325 w 994675"/>
                    <a:gd name="connsiteY11" fmla="*/ 146768 h 170606"/>
                    <a:gd name="connsiteX12" fmla="*/ 127793 w 994675"/>
                    <a:gd name="connsiteY12" fmla="*/ 103906 h 170606"/>
                    <a:gd name="connsiteX13" fmla="*/ 6350 w 994675"/>
                    <a:gd name="connsiteY13" fmla="*/ 111049 h 170606"/>
                    <a:gd name="connsiteX14" fmla="*/ 6350 w 994675"/>
                    <a:gd name="connsiteY14"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611188 w 994675"/>
                    <a:gd name="connsiteY11" fmla="*/ 137243 h 170606"/>
                    <a:gd name="connsiteX12" fmla="*/ 127793 w 994675"/>
                    <a:gd name="connsiteY12" fmla="*/ 103906 h 170606"/>
                    <a:gd name="connsiteX13" fmla="*/ 6350 w 994675"/>
                    <a:gd name="connsiteY13" fmla="*/ 111049 h 170606"/>
                    <a:gd name="connsiteX14" fmla="*/ 6350 w 994675"/>
                    <a:gd name="connsiteY14"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611188 w 994675"/>
                    <a:gd name="connsiteY11" fmla="*/ 137243 h 170606"/>
                    <a:gd name="connsiteX12" fmla="*/ 127793 w 994675"/>
                    <a:gd name="connsiteY12" fmla="*/ 103906 h 170606"/>
                    <a:gd name="connsiteX13" fmla="*/ 6350 w 994675"/>
                    <a:gd name="connsiteY13" fmla="*/ 111049 h 170606"/>
                    <a:gd name="connsiteX14" fmla="*/ 6350 w 994675"/>
                    <a:gd name="connsiteY14"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611188 w 994675"/>
                    <a:gd name="connsiteY11" fmla="*/ 137243 h 170606"/>
                    <a:gd name="connsiteX12" fmla="*/ 127793 w 994675"/>
                    <a:gd name="connsiteY12" fmla="*/ 103906 h 170606"/>
                    <a:gd name="connsiteX13" fmla="*/ 6350 w 994675"/>
                    <a:gd name="connsiteY13" fmla="*/ 111049 h 170606"/>
                    <a:gd name="connsiteX14" fmla="*/ 6350 w 994675"/>
                    <a:gd name="connsiteY14"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611188 w 994675"/>
                    <a:gd name="connsiteY11" fmla="*/ 137243 h 170606"/>
                    <a:gd name="connsiteX12" fmla="*/ 127793 w 994675"/>
                    <a:gd name="connsiteY12" fmla="*/ 103906 h 170606"/>
                    <a:gd name="connsiteX13" fmla="*/ 6350 w 994675"/>
                    <a:gd name="connsiteY13" fmla="*/ 111049 h 170606"/>
                    <a:gd name="connsiteX14" fmla="*/ 6350 w 994675"/>
                    <a:gd name="connsiteY14"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611188 w 994675"/>
                    <a:gd name="connsiteY11" fmla="*/ 137243 h 170606"/>
                    <a:gd name="connsiteX12" fmla="*/ 127793 w 994675"/>
                    <a:gd name="connsiteY12" fmla="*/ 103906 h 170606"/>
                    <a:gd name="connsiteX13" fmla="*/ 6350 w 994675"/>
                    <a:gd name="connsiteY13" fmla="*/ 111049 h 170606"/>
                    <a:gd name="connsiteX14" fmla="*/ 6350 w 994675"/>
                    <a:gd name="connsiteY14"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611188 w 994675"/>
                    <a:gd name="connsiteY11" fmla="*/ 137243 h 170606"/>
                    <a:gd name="connsiteX12" fmla="*/ 156369 w 994675"/>
                    <a:gd name="connsiteY12" fmla="*/ 106287 h 170606"/>
                    <a:gd name="connsiteX13" fmla="*/ 127793 w 994675"/>
                    <a:gd name="connsiteY13" fmla="*/ 103906 h 170606"/>
                    <a:gd name="connsiteX14" fmla="*/ 6350 w 994675"/>
                    <a:gd name="connsiteY14" fmla="*/ 111049 h 170606"/>
                    <a:gd name="connsiteX15" fmla="*/ 6350 w 994675"/>
                    <a:gd name="connsiteY15"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625476 w 994675"/>
                    <a:gd name="connsiteY4" fmla="*/ 44375 h 170606"/>
                    <a:gd name="connsiteX5" fmla="*/ 670719 w 994675"/>
                    <a:gd name="connsiteY5" fmla="*/ 27706 h 170606"/>
                    <a:gd name="connsiteX6" fmla="*/ 958850 w 994675"/>
                    <a:gd name="connsiteY6" fmla="*/ 25324 h 170606"/>
                    <a:gd name="connsiteX7" fmla="*/ 992187 w 994675"/>
                    <a:gd name="connsiteY7" fmla="*/ 13418 h 170606"/>
                    <a:gd name="connsiteX8" fmla="*/ 994570 w 994675"/>
                    <a:gd name="connsiteY8" fmla="*/ 158675 h 170606"/>
                    <a:gd name="connsiteX9" fmla="*/ 965994 w 994675"/>
                    <a:gd name="connsiteY9" fmla="*/ 153913 h 170606"/>
                    <a:gd name="connsiteX10" fmla="*/ 656432 w 994675"/>
                    <a:gd name="connsiteY10" fmla="*/ 158675 h 170606"/>
                    <a:gd name="connsiteX11" fmla="*/ 611188 w 994675"/>
                    <a:gd name="connsiteY11" fmla="*/ 137243 h 170606"/>
                    <a:gd name="connsiteX12" fmla="*/ 149225 w 994675"/>
                    <a:gd name="connsiteY12" fmla="*/ 120575 h 170606"/>
                    <a:gd name="connsiteX13" fmla="*/ 127793 w 994675"/>
                    <a:gd name="connsiteY13" fmla="*/ 103906 h 170606"/>
                    <a:gd name="connsiteX14" fmla="*/ 6350 w 994675"/>
                    <a:gd name="connsiteY14" fmla="*/ 111049 h 170606"/>
                    <a:gd name="connsiteX15" fmla="*/ 6350 w 994675"/>
                    <a:gd name="connsiteY15"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39738 w 994675"/>
                    <a:gd name="connsiteY3" fmla="*/ 56281 h 170606"/>
                    <a:gd name="connsiteX4" fmla="*/ 475456 w 994675"/>
                    <a:gd name="connsiteY4" fmla="*/ 51518 h 170606"/>
                    <a:gd name="connsiteX5" fmla="*/ 625476 w 994675"/>
                    <a:gd name="connsiteY5" fmla="*/ 44375 h 170606"/>
                    <a:gd name="connsiteX6" fmla="*/ 670719 w 994675"/>
                    <a:gd name="connsiteY6" fmla="*/ 27706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127793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04019 w 994675"/>
                    <a:gd name="connsiteY3" fmla="*/ 61043 h 170606"/>
                    <a:gd name="connsiteX4" fmla="*/ 475456 w 994675"/>
                    <a:gd name="connsiteY4" fmla="*/ 51518 h 170606"/>
                    <a:gd name="connsiteX5" fmla="*/ 625476 w 994675"/>
                    <a:gd name="connsiteY5" fmla="*/ 44375 h 170606"/>
                    <a:gd name="connsiteX6" fmla="*/ 670719 w 994675"/>
                    <a:gd name="connsiteY6" fmla="*/ 27706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127793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625476 w 994675"/>
                    <a:gd name="connsiteY5" fmla="*/ 44375 h 170606"/>
                    <a:gd name="connsiteX6" fmla="*/ 670719 w 994675"/>
                    <a:gd name="connsiteY6" fmla="*/ 27706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127793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625476 w 994675"/>
                    <a:gd name="connsiteY5" fmla="*/ 44375 h 170606"/>
                    <a:gd name="connsiteX6" fmla="*/ 670719 w 994675"/>
                    <a:gd name="connsiteY6" fmla="*/ 27706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127793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70719 w 994675"/>
                    <a:gd name="connsiteY6" fmla="*/ 27706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127793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70719 w 994675"/>
                    <a:gd name="connsiteY6" fmla="*/ 27706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127793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68338 w 994675"/>
                    <a:gd name="connsiteY6" fmla="*/ 22943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127793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125413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68338 w 994675"/>
                    <a:gd name="connsiteY6" fmla="*/ 22943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99218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89694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68338 w 994675"/>
                    <a:gd name="connsiteY6" fmla="*/ 22943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49225 w 994675"/>
                    <a:gd name="connsiteY13" fmla="*/ 120575 h 170606"/>
                    <a:gd name="connsiteX14" fmla="*/ 99218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89694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68338 w 994675"/>
                    <a:gd name="connsiteY6" fmla="*/ 22943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58750 w 994675"/>
                    <a:gd name="connsiteY13" fmla="*/ 120575 h 170606"/>
                    <a:gd name="connsiteX14" fmla="*/ 99218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89694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68338 w 994675"/>
                    <a:gd name="connsiteY6" fmla="*/ 22943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58750 w 994675"/>
                    <a:gd name="connsiteY13" fmla="*/ 120575 h 170606"/>
                    <a:gd name="connsiteX14" fmla="*/ 99218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89694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68338 w 994675"/>
                    <a:gd name="connsiteY6" fmla="*/ 22943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58750 w 994675"/>
                    <a:gd name="connsiteY13" fmla="*/ 120575 h 170606"/>
                    <a:gd name="connsiteX14" fmla="*/ 99218 w 994675"/>
                    <a:gd name="connsiteY14" fmla="*/ 103906 h 170606"/>
                    <a:gd name="connsiteX15" fmla="*/ 6350 w 994675"/>
                    <a:gd name="connsiteY15" fmla="*/ 111049 h 170606"/>
                    <a:gd name="connsiteX16" fmla="*/ 6350 w 994675"/>
                    <a:gd name="connsiteY16" fmla="*/ 65805 h 170606"/>
                    <a:gd name="connsiteX0" fmla="*/ 6350 w 994675"/>
                    <a:gd name="connsiteY0" fmla="*/ 65805 h 170606"/>
                    <a:gd name="connsiteX1" fmla="*/ 89694 w 994675"/>
                    <a:gd name="connsiteY1" fmla="*/ 70568 h 170606"/>
                    <a:gd name="connsiteX2" fmla="*/ 161131 w 994675"/>
                    <a:gd name="connsiteY2" fmla="*/ 58662 h 170606"/>
                    <a:gd name="connsiteX3" fmla="*/ 404019 w 994675"/>
                    <a:gd name="connsiteY3" fmla="*/ 61043 h 170606"/>
                    <a:gd name="connsiteX4" fmla="*/ 456406 w 994675"/>
                    <a:gd name="connsiteY4" fmla="*/ 34850 h 170606"/>
                    <a:gd name="connsiteX5" fmla="*/ 596901 w 994675"/>
                    <a:gd name="connsiteY5" fmla="*/ 34850 h 170606"/>
                    <a:gd name="connsiteX6" fmla="*/ 668338 w 994675"/>
                    <a:gd name="connsiteY6" fmla="*/ 22943 h 170606"/>
                    <a:gd name="connsiteX7" fmla="*/ 958850 w 994675"/>
                    <a:gd name="connsiteY7" fmla="*/ 25324 h 170606"/>
                    <a:gd name="connsiteX8" fmla="*/ 992187 w 994675"/>
                    <a:gd name="connsiteY8" fmla="*/ 13418 h 170606"/>
                    <a:gd name="connsiteX9" fmla="*/ 994570 w 994675"/>
                    <a:gd name="connsiteY9" fmla="*/ 158675 h 170606"/>
                    <a:gd name="connsiteX10" fmla="*/ 965994 w 994675"/>
                    <a:gd name="connsiteY10" fmla="*/ 153913 h 170606"/>
                    <a:gd name="connsiteX11" fmla="*/ 656432 w 994675"/>
                    <a:gd name="connsiteY11" fmla="*/ 158675 h 170606"/>
                    <a:gd name="connsiteX12" fmla="*/ 611188 w 994675"/>
                    <a:gd name="connsiteY12" fmla="*/ 137243 h 170606"/>
                    <a:gd name="connsiteX13" fmla="*/ 158750 w 994675"/>
                    <a:gd name="connsiteY13" fmla="*/ 120575 h 170606"/>
                    <a:gd name="connsiteX14" fmla="*/ 99218 w 994675"/>
                    <a:gd name="connsiteY14" fmla="*/ 103906 h 170606"/>
                    <a:gd name="connsiteX15" fmla="*/ 6350 w 994675"/>
                    <a:gd name="connsiteY15" fmla="*/ 111049 h 170606"/>
                    <a:gd name="connsiteX16" fmla="*/ 6350 w 994675"/>
                    <a:gd name="connsiteY16" fmla="*/ 65805 h 17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4675" h="170606">
                      <a:moveTo>
                        <a:pt x="6350" y="65805"/>
                      </a:moveTo>
                      <a:lnTo>
                        <a:pt x="89694" y="70568"/>
                      </a:lnTo>
                      <a:cubicBezTo>
                        <a:pt x="113506" y="66599"/>
                        <a:pt x="144463" y="74538"/>
                        <a:pt x="161131" y="58662"/>
                      </a:cubicBezTo>
                      <a:lnTo>
                        <a:pt x="404019" y="61043"/>
                      </a:lnTo>
                      <a:cubicBezTo>
                        <a:pt x="421481" y="52312"/>
                        <a:pt x="455613" y="55487"/>
                        <a:pt x="456406" y="34850"/>
                      </a:cubicBezTo>
                      <a:lnTo>
                        <a:pt x="596901" y="34850"/>
                      </a:lnTo>
                      <a:cubicBezTo>
                        <a:pt x="631032" y="44375"/>
                        <a:pt x="643732" y="25324"/>
                        <a:pt x="668338" y="22943"/>
                      </a:cubicBezTo>
                      <a:lnTo>
                        <a:pt x="958850" y="25324"/>
                      </a:lnTo>
                      <a:cubicBezTo>
                        <a:pt x="962818" y="-2457"/>
                        <a:pt x="983456" y="-8807"/>
                        <a:pt x="992187" y="13418"/>
                      </a:cubicBezTo>
                      <a:cubicBezTo>
                        <a:pt x="991394" y="63424"/>
                        <a:pt x="995363" y="108669"/>
                        <a:pt x="994570" y="158675"/>
                      </a:cubicBezTo>
                      <a:cubicBezTo>
                        <a:pt x="993776" y="174550"/>
                        <a:pt x="966788" y="176138"/>
                        <a:pt x="965994" y="153913"/>
                      </a:cubicBezTo>
                      <a:lnTo>
                        <a:pt x="656432" y="158675"/>
                      </a:lnTo>
                      <a:cubicBezTo>
                        <a:pt x="648494" y="146769"/>
                        <a:pt x="657225" y="132480"/>
                        <a:pt x="611188" y="137243"/>
                      </a:cubicBezTo>
                      <a:lnTo>
                        <a:pt x="158750" y="120575"/>
                      </a:lnTo>
                      <a:cubicBezTo>
                        <a:pt x="146050" y="103112"/>
                        <a:pt x="126205" y="99937"/>
                        <a:pt x="99218" y="103906"/>
                      </a:cubicBezTo>
                      <a:lnTo>
                        <a:pt x="6350" y="111049"/>
                      </a:lnTo>
                      <a:cubicBezTo>
                        <a:pt x="-7938" y="98350"/>
                        <a:pt x="6350" y="80886"/>
                        <a:pt x="6350" y="65805"/>
                      </a:cubicBezTo>
                      <a:close/>
                    </a:path>
                  </a:pathLst>
                </a:custGeom>
                <a:solidFill>
                  <a:srgbClr val="000000">
                    <a:lumMod val="65000"/>
                    <a:lumOff val="35000"/>
                  </a:srgbClr>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2" name="Rectangle 8"/>
                <p:cNvSpPr/>
                <p:nvPr/>
              </p:nvSpPr>
              <p:spPr>
                <a:xfrm flipH="1">
                  <a:off x="10047379" y="3494407"/>
                  <a:ext cx="162789" cy="569020"/>
                </a:xfrm>
                <a:custGeom>
                  <a:avLst/>
                  <a:gdLst>
                    <a:gd name="connsiteX0" fmla="*/ 0 w 457200"/>
                    <a:gd name="connsiteY0" fmla="*/ 0 h 457200"/>
                    <a:gd name="connsiteX1" fmla="*/ 457200 w 457200"/>
                    <a:gd name="connsiteY1" fmla="*/ 0 h 457200"/>
                    <a:gd name="connsiteX2" fmla="*/ 457200 w 457200"/>
                    <a:gd name="connsiteY2" fmla="*/ 457200 h 457200"/>
                    <a:gd name="connsiteX3" fmla="*/ 0 w 457200"/>
                    <a:gd name="connsiteY3" fmla="*/ 457200 h 457200"/>
                    <a:gd name="connsiteX4" fmla="*/ 0 w 457200"/>
                    <a:gd name="connsiteY4" fmla="*/ 0 h 457200"/>
                    <a:gd name="connsiteX0" fmla="*/ 0 w 457200"/>
                    <a:gd name="connsiteY0" fmla="*/ 0 h 457200"/>
                    <a:gd name="connsiteX1" fmla="*/ 164307 w 457200"/>
                    <a:gd name="connsiteY1" fmla="*/ 54768 h 457200"/>
                    <a:gd name="connsiteX2" fmla="*/ 457200 w 457200"/>
                    <a:gd name="connsiteY2" fmla="*/ 457200 h 457200"/>
                    <a:gd name="connsiteX3" fmla="*/ 0 w 457200"/>
                    <a:gd name="connsiteY3" fmla="*/ 457200 h 457200"/>
                    <a:gd name="connsiteX4" fmla="*/ 0 w 457200"/>
                    <a:gd name="connsiteY4" fmla="*/ 0 h 457200"/>
                    <a:gd name="connsiteX0" fmla="*/ 133350 w 457200"/>
                    <a:gd name="connsiteY0" fmla="*/ 0 h 409575"/>
                    <a:gd name="connsiteX1" fmla="*/ 164307 w 457200"/>
                    <a:gd name="connsiteY1" fmla="*/ 7143 h 409575"/>
                    <a:gd name="connsiteX2" fmla="*/ 457200 w 457200"/>
                    <a:gd name="connsiteY2" fmla="*/ 409575 h 409575"/>
                    <a:gd name="connsiteX3" fmla="*/ 0 w 457200"/>
                    <a:gd name="connsiteY3" fmla="*/ 409575 h 409575"/>
                    <a:gd name="connsiteX4" fmla="*/ 133350 w 457200"/>
                    <a:gd name="connsiteY4" fmla="*/ 0 h 409575"/>
                    <a:gd name="connsiteX0" fmla="*/ 133350 w 457200"/>
                    <a:gd name="connsiteY0" fmla="*/ 0 h 409575"/>
                    <a:gd name="connsiteX1" fmla="*/ 164307 w 457200"/>
                    <a:gd name="connsiteY1" fmla="*/ 7143 h 409575"/>
                    <a:gd name="connsiteX2" fmla="*/ 457200 w 457200"/>
                    <a:gd name="connsiteY2" fmla="*/ 409575 h 409575"/>
                    <a:gd name="connsiteX3" fmla="*/ 0 w 457200"/>
                    <a:gd name="connsiteY3" fmla="*/ 409575 h 409575"/>
                    <a:gd name="connsiteX4" fmla="*/ 71438 w 457200"/>
                    <a:gd name="connsiteY4" fmla="*/ 180975 h 409575"/>
                    <a:gd name="connsiteX5" fmla="*/ 133350 w 457200"/>
                    <a:gd name="connsiteY5" fmla="*/ 0 h 409575"/>
                    <a:gd name="connsiteX0" fmla="*/ 133350 w 457200"/>
                    <a:gd name="connsiteY0" fmla="*/ 0 h 409575"/>
                    <a:gd name="connsiteX1" fmla="*/ 164307 w 457200"/>
                    <a:gd name="connsiteY1" fmla="*/ 7143 h 409575"/>
                    <a:gd name="connsiteX2" fmla="*/ 457200 w 457200"/>
                    <a:gd name="connsiteY2" fmla="*/ 409575 h 409575"/>
                    <a:gd name="connsiteX3" fmla="*/ 0 w 457200"/>
                    <a:gd name="connsiteY3" fmla="*/ 409575 h 409575"/>
                    <a:gd name="connsiteX4" fmla="*/ 202407 w 457200"/>
                    <a:gd name="connsiteY4" fmla="*/ 197644 h 409575"/>
                    <a:gd name="connsiteX5" fmla="*/ 133350 w 457200"/>
                    <a:gd name="connsiteY5" fmla="*/ 0 h 409575"/>
                    <a:gd name="connsiteX0" fmla="*/ 0 w 323850"/>
                    <a:gd name="connsiteY0" fmla="*/ 0 h 421481"/>
                    <a:gd name="connsiteX1" fmla="*/ 30957 w 323850"/>
                    <a:gd name="connsiteY1" fmla="*/ 7143 h 421481"/>
                    <a:gd name="connsiteX2" fmla="*/ 323850 w 323850"/>
                    <a:gd name="connsiteY2" fmla="*/ 409575 h 421481"/>
                    <a:gd name="connsiteX3" fmla="*/ 111919 w 323850"/>
                    <a:gd name="connsiteY3" fmla="*/ 421481 h 421481"/>
                    <a:gd name="connsiteX4" fmla="*/ 69057 w 323850"/>
                    <a:gd name="connsiteY4" fmla="*/ 197644 h 421481"/>
                    <a:gd name="connsiteX5" fmla="*/ 0 w 323850"/>
                    <a:gd name="connsiteY5" fmla="*/ 0 h 421481"/>
                    <a:gd name="connsiteX0" fmla="*/ 0 w 126206"/>
                    <a:gd name="connsiteY0" fmla="*/ 0 h 421481"/>
                    <a:gd name="connsiteX1" fmla="*/ 30957 w 126206"/>
                    <a:gd name="connsiteY1" fmla="*/ 7143 h 421481"/>
                    <a:gd name="connsiteX2" fmla="*/ 126206 w 126206"/>
                    <a:gd name="connsiteY2" fmla="*/ 195263 h 421481"/>
                    <a:gd name="connsiteX3" fmla="*/ 111919 w 126206"/>
                    <a:gd name="connsiteY3" fmla="*/ 421481 h 421481"/>
                    <a:gd name="connsiteX4" fmla="*/ 69057 w 126206"/>
                    <a:gd name="connsiteY4" fmla="*/ 197644 h 421481"/>
                    <a:gd name="connsiteX5" fmla="*/ 0 w 126206"/>
                    <a:gd name="connsiteY5" fmla="*/ 0 h 421481"/>
                    <a:gd name="connsiteX0" fmla="*/ 0 w 126206"/>
                    <a:gd name="connsiteY0" fmla="*/ 21769 h 443250"/>
                    <a:gd name="connsiteX1" fmla="*/ 30957 w 126206"/>
                    <a:gd name="connsiteY1" fmla="*/ 28912 h 443250"/>
                    <a:gd name="connsiteX2" fmla="*/ 126206 w 126206"/>
                    <a:gd name="connsiteY2" fmla="*/ 217032 h 443250"/>
                    <a:gd name="connsiteX3" fmla="*/ 111919 w 126206"/>
                    <a:gd name="connsiteY3" fmla="*/ 443250 h 443250"/>
                    <a:gd name="connsiteX4" fmla="*/ 69057 w 126206"/>
                    <a:gd name="connsiteY4" fmla="*/ 219413 h 443250"/>
                    <a:gd name="connsiteX5" fmla="*/ 0 w 126206"/>
                    <a:gd name="connsiteY5" fmla="*/ 21769 h 443250"/>
                    <a:gd name="connsiteX0" fmla="*/ 4106 w 130312"/>
                    <a:gd name="connsiteY0" fmla="*/ 34017 h 455498"/>
                    <a:gd name="connsiteX1" fmla="*/ 35063 w 130312"/>
                    <a:gd name="connsiteY1" fmla="*/ 41160 h 455498"/>
                    <a:gd name="connsiteX2" fmla="*/ 130312 w 130312"/>
                    <a:gd name="connsiteY2" fmla="*/ 229280 h 455498"/>
                    <a:gd name="connsiteX3" fmla="*/ 116025 w 130312"/>
                    <a:gd name="connsiteY3" fmla="*/ 455498 h 455498"/>
                    <a:gd name="connsiteX4" fmla="*/ 73163 w 130312"/>
                    <a:gd name="connsiteY4" fmla="*/ 231661 h 455498"/>
                    <a:gd name="connsiteX5" fmla="*/ 4106 w 130312"/>
                    <a:gd name="connsiteY5" fmla="*/ 34017 h 45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12" h="455498">
                      <a:moveTo>
                        <a:pt x="4106" y="34017"/>
                      </a:moveTo>
                      <a:cubicBezTo>
                        <a:pt x="-9388" y="-4083"/>
                        <a:pt x="12838" y="-20753"/>
                        <a:pt x="35063" y="41160"/>
                      </a:cubicBezTo>
                      <a:lnTo>
                        <a:pt x="130312" y="229280"/>
                      </a:lnTo>
                      <a:lnTo>
                        <a:pt x="116025" y="455498"/>
                      </a:lnTo>
                      <a:lnTo>
                        <a:pt x="73163" y="231661"/>
                      </a:lnTo>
                      <a:lnTo>
                        <a:pt x="4106" y="34017"/>
                      </a:ln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33" name="Group 132"/>
              <p:cNvGrpSpPr/>
              <p:nvPr/>
            </p:nvGrpSpPr>
            <p:grpSpPr>
              <a:xfrm>
                <a:off x="9877425" y="2215433"/>
                <a:ext cx="558372" cy="636308"/>
                <a:chOff x="9727043" y="2509481"/>
                <a:chExt cx="651570" cy="742514"/>
              </a:xfrm>
            </p:grpSpPr>
            <p:sp>
              <p:nvSpPr>
                <p:cNvPr id="134" name="Rectangle 7"/>
                <p:cNvSpPr/>
                <p:nvPr/>
              </p:nvSpPr>
              <p:spPr>
                <a:xfrm flipH="1">
                  <a:off x="9727043" y="2536872"/>
                  <a:ext cx="586650" cy="628946"/>
                </a:xfrm>
                <a:custGeom>
                  <a:avLst/>
                  <a:gdLst>
                    <a:gd name="connsiteX0" fmla="*/ 0 w 906780"/>
                    <a:gd name="connsiteY0" fmla="*/ 0 h 941070"/>
                    <a:gd name="connsiteX1" fmla="*/ 906780 w 906780"/>
                    <a:gd name="connsiteY1" fmla="*/ 0 h 941070"/>
                    <a:gd name="connsiteX2" fmla="*/ 906780 w 906780"/>
                    <a:gd name="connsiteY2" fmla="*/ 941070 h 941070"/>
                    <a:gd name="connsiteX3" fmla="*/ 0 w 906780"/>
                    <a:gd name="connsiteY3" fmla="*/ 941070 h 941070"/>
                    <a:gd name="connsiteX4" fmla="*/ 0 w 906780"/>
                    <a:gd name="connsiteY4" fmla="*/ 0 h 941070"/>
                    <a:gd name="connsiteX0" fmla="*/ 407670 w 906780"/>
                    <a:gd name="connsiteY0" fmla="*/ 0 h 967740"/>
                    <a:gd name="connsiteX1" fmla="*/ 906780 w 906780"/>
                    <a:gd name="connsiteY1" fmla="*/ 26670 h 967740"/>
                    <a:gd name="connsiteX2" fmla="*/ 906780 w 906780"/>
                    <a:gd name="connsiteY2" fmla="*/ 967740 h 967740"/>
                    <a:gd name="connsiteX3" fmla="*/ 0 w 906780"/>
                    <a:gd name="connsiteY3" fmla="*/ 967740 h 967740"/>
                    <a:gd name="connsiteX4" fmla="*/ 407670 w 906780"/>
                    <a:gd name="connsiteY4" fmla="*/ 0 h 967740"/>
                    <a:gd name="connsiteX0" fmla="*/ 407670 w 906780"/>
                    <a:gd name="connsiteY0" fmla="*/ 0 h 967740"/>
                    <a:gd name="connsiteX1" fmla="*/ 701040 w 906780"/>
                    <a:gd name="connsiteY1" fmla="*/ 285750 h 967740"/>
                    <a:gd name="connsiteX2" fmla="*/ 906780 w 906780"/>
                    <a:gd name="connsiteY2" fmla="*/ 967740 h 967740"/>
                    <a:gd name="connsiteX3" fmla="*/ 0 w 906780"/>
                    <a:gd name="connsiteY3" fmla="*/ 967740 h 967740"/>
                    <a:gd name="connsiteX4" fmla="*/ 407670 w 906780"/>
                    <a:gd name="connsiteY4" fmla="*/ 0 h 967740"/>
                    <a:gd name="connsiteX0" fmla="*/ 457200 w 906780"/>
                    <a:gd name="connsiteY0" fmla="*/ 0 h 1013460"/>
                    <a:gd name="connsiteX1" fmla="*/ 701040 w 906780"/>
                    <a:gd name="connsiteY1" fmla="*/ 331470 h 1013460"/>
                    <a:gd name="connsiteX2" fmla="*/ 906780 w 906780"/>
                    <a:gd name="connsiteY2" fmla="*/ 1013460 h 1013460"/>
                    <a:gd name="connsiteX3" fmla="*/ 0 w 906780"/>
                    <a:gd name="connsiteY3" fmla="*/ 1013460 h 1013460"/>
                    <a:gd name="connsiteX4" fmla="*/ 457200 w 906780"/>
                    <a:gd name="connsiteY4" fmla="*/ 0 h 1013460"/>
                    <a:gd name="connsiteX0" fmla="*/ 457200 w 701040"/>
                    <a:gd name="connsiteY0" fmla="*/ 0 h 1013460"/>
                    <a:gd name="connsiteX1" fmla="*/ 701040 w 701040"/>
                    <a:gd name="connsiteY1" fmla="*/ 331470 h 1013460"/>
                    <a:gd name="connsiteX2" fmla="*/ 571500 w 701040"/>
                    <a:gd name="connsiteY2" fmla="*/ 502920 h 1013460"/>
                    <a:gd name="connsiteX3" fmla="*/ 0 w 701040"/>
                    <a:gd name="connsiteY3" fmla="*/ 1013460 h 1013460"/>
                    <a:gd name="connsiteX4" fmla="*/ 457200 w 701040"/>
                    <a:gd name="connsiteY4" fmla="*/ 0 h 1013460"/>
                    <a:gd name="connsiteX0" fmla="*/ 457200 w 746760"/>
                    <a:gd name="connsiteY0" fmla="*/ 0 h 1013460"/>
                    <a:gd name="connsiteX1" fmla="*/ 701040 w 746760"/>
                    <a:gd name="connsiteY1" fmla="*/ 331470 h 1013460"/>
                    <a:gd name="connsiteX2" fmla="*/ 746760 w 746760"/>
                    <a:gd name="connsiteY2" fmla="*/ 506730 h 1013460"/>
                    <a:gd name="connsiteX3" fmla="*/ 0 w 746760"/>
                    <a:gd name="connsiteY3" fmla="*/ 1013460 h 1013460"/>
                    <a:gd name="connsiteX4" fmla="*/ 457200 w 746760"/>
                    <a:gd name="connsiteY4" fmla="*/ 0 h 1013460"/>
                    <a:gd name="connsiteX0" fmla="*/ 457200 w 746760"/>
                    <a:gd name="connsiteY0" fmla="*/ 0 h 1013460"/>
                    <a:gd name="connsiteX1" fmla="*/ 701040 w 746760"/>
                    <a:gd name="connsiteY1" fmla="*/ 331470 h 1013460"/>
                    <a:gd name="connsiteX2" fmla="*/ 746760 w 746760"/>
                    <a:gd name="connsiteY2" fmla="*/ 506730 h 1013460"/>
                    <a:gd name="connsiteX3" fmla="*/ 0 w 746760"/>
                    <a:gd name="connsiteY3" fmla="*/ 1013460 h 1013460"/>
                    <a:gd name="connsiteX4" fmla="*/ 457200 w 746760"/>
                    <a:gd name="connsiteY4" fmla="*/ 0 h 1013460"/>
                    <a:gd name="connsiteX0" fmla="*/ 457200 w 835833"/>
                    <a:gd name="connsiteY0" fmla="*/ 0 h 1013460"/>
                    <a:gd name="connsiteX1" fmla="*/ 701040 w 835833"/>
                    <a:gd name="connsiteY1" fmla="*/ 331470 h 1013460"/>
                    <a:gd name="connsiteX2" fmla="*/ 746760 w 835833"/>
                    <a:gd name="connsiteY2" fmla="*/ 506730 h 1013460"/>
                    <a:gd name="connsiteX3" fmla="*/ 826770 w 835833"/>
                    <a:gd name="connsiteY3" fmla="*/ 617220 h 1013460"/>
                    <a:gd name="connsiteX4" fmla="*/ 0 w 835833"/>
                    <a:gd name="connsiteY4" fmla="*/ 1013460 h 1013460"/>
                    <a:gd name="connsiteX5" fmla="*/ 457200 w 835833"/>
                    <a:gd name="connsiteY5" fmla="*/ 0 h 1013460"/>
                    <a:gd name="connsiteX0" fmla="*/ 457200 w 839788"/>
                    <a:gd name="connsiteY0" fmla="*/ 0 h 1013460"/>
                    <a:gd name="connsiteX1" fmla="*/ 701040 w 839788"/>
                    <a:gd name="connsiteY1" fmla="*/ 331470 h 1013460"/>
                    <a:gd name="connsiteX2" fmla="*/ 746760 w 839788"/>
                    <a:gd name="connsiteY2" fmla="*/ 506730 h 1013460"/>
                    <a:gd name="connsiteX3" fmla="*/ 826770 w 839788"/>
                    <a:gd name="connsiteY3" fmla="*/ 617220 h 1013460"/>
                    <a:gd name="connsiteX4" fmla="*/ 0 w 839788"/>
                    <a:gd name="connsiteY4" fmla="*/ 1013460 h 1013460"/>
                    <a:gd name="connsiteX5" fmla="*/ 457200 w 839788"/>
                    <a:gd name="connsiteY5" fmla="*/ 0 h 1013460"/>
                    <a:gd name="connsiteX0" fmla="*/ 457200 w 842295"/>
                    <a:gd name="connsiteY0" fmla="*/ 0 h 1013460"/>
                    <a:gd name="connsiteX1" fmla="*/ 701040 w 842295"/>
                    <a:gd name="connsiteY1" fmla="*/ 331470 h 1013460"/>
                    <a:gd name="connsiteX2" fmla="*/ 746760 w 842295"/>
                    <a:gd name="connsiteY2" fmla="*/ 506730 h 1013460"/>
                    <a:gd name="connsiteX3" fmla="*/ 826770 w 842295"/>
                    <a:gd name="connsiteY3" fmla="*/ 617220 h 1013460"/>
                    <a:gd name="connsiteX4" fmla="*/ 0 w 842295"/>
                    <a:gd name="connsiteY4" fmla="*/ 1013460 h 1013460"/>
                    <a:gd name="connsiteX5" fmla="*/ 457200 w 842295"/>
                    <a:gd name="connsiteY5" fmla="*/ 0 h 1013460"/>
                    <a:gd name="connsiteX0" fmla="*/ 457200 w 825879"/>
                    <a:gd name="connsiteY0" fmla="*/ 0 h 1013460"/>
                    <a:gd name="connsiteX1" fmla="*/ 701040 w 825879"/>
                    <a:gd name="connsiteY1" fmla="*/ 331470 h 1013460"/>
                    <a:gd name="connsiteX2" fmla="*/ 746760 w 825879"/>
                    <a:gd name="connsiteY2" fmla="*/ 506730 h 1013460"/>
                    <a:gd name="connsiteX3" fmla="*/ 807720 w 825879"/>
                    <a:gd name="connsiteY3" fmla="*/ 655320 h 1013460"/>
                    <a:gd name="connsiteX4" fmla="*/ 0 w 825879"/>
                    <a:gd name="connsiteY4" fmla="*/ 1013460 h 1013460"/>
                    <a:gd name="connsiteX5" fmla="*/ 457200 w 825879"/>
                    <a:gd name="connsiteY5" fmla="*/ 0 h 1013460"/>
                    <a:gd name="connsiteX0" fmla="*/ 457200 w 786741"/>
                    <a:gd name="connsiteY0" fmla="*/ 0 h 1013460"/>
                    <a:gd name="connsiteX1" fmla="*/ 701040 w 786741"/>
                    <a:gd name="connsiteY1" fmla="*/ 331470 h 1013460"/>
                    <a:gd name="connsiteX2" fmla="*/ 746760 w 786741"/>
                    <a:gd name="connsiteY2" fmla="*/ 506730 h 1013460"/>
                    <a:gd name="connsiteX3" fmla="*/ 754380 w 786741"/>
                    <a:gd name="connsiteY3" fmla="*/ 640080 h 1013460"/>
                    <a:gd name="connsiteX4" fmla="*/ 0 w 786741"/>
                    <a:gd name="connsiteY4" fmla="*/ 1013460 h 1013460"/>
                    <a:gd name="connsiteX5" fmla="*/ 457200 w 786741"/>
                    <a:gd name="connsiteY5" fmla="*/ 0 h 1013460"/>
                    <a:gd name="connsiteX0" fmla="*/ 457200 w 838952"/>
                    <a:gd name="connsiteY0" fmla="*/ 0 h 1013460"/>
                    <a:gd name="connsiteX1" fmla="*/ 701040 w 838952"/>
                    <a:gd name="connsiteY1" fmla="*/ 331470 h 1013460"/>
                    <a:gd name="connsiteX2" fmla="*/ 746760 w 838952"/>
                    <a:gd name="connsiteY2" fmla="*/ 506730 h 1013460"/>
                    <a:gd name="connsiteX3" fmla="*/ 822960 w 838952"/>
                    <a:gd name="connsiteY3" fmla="*/ 651510 h 1013460"/>
                    <a:gd name="connsiteX4" fmla="*/ 0 w 838952"/>
                    <a:gd name="connsiteY4" fmla="*/ 1013460 h 1013460"/>
                    <a:gd name="connsiteX5" fmla="*/ 457200 w 838952"/>
                    <a:gd name="connsiteY5"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0 w 834424"/>
                    <a:gd name="connsiteY4" fmla="*/ 1013460 h 1013460"/>
                    <a:gd name="connsiteX5" fmla="*/ 457200 w 834424"/>
                    <a:gd name="connsiteY5"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769618 w 834424"/>
                    <a:gd name="connsiteY4" fmla="*/ 693420 h 1013460"/>
                    <a:gd name="connsiteX5" fmla="*/ 0 w 834424"/>
                    <a:gd name="connsiteY5" fmla="*/ 1013460 h 1013460"/>
                    <a:gd name="connsiteX6" fmla="*/ 457200 w 834424"/>
                    <a:gd name="connsiteY6" fmla="*/ 0 h 1013460"/>
                    <a:gd name="connsiteX0" fmla="*/ 457200 w 839348"/>
                    <a:gd name="connsiteY0" fmla="*/ 0 h 1013460"/>
                    <a:gd name="connsiteX1" fmla="*/ 701040 w 839348"/>
                    <a:gd name="connsiteY1" fmla="*/ 331470 h 1013460"/>
                    <a:gd name="connsiteX2" fmla="*/ 746760 w 839348"/>
                    <a:gd name="connsiteY2" fmla="*/ 506730 h 1013460"/>
                    <a:gd name="connsiteX3" fmla="*/ 822960 w 839348"/>
                    <a:gd name="connsiteY3" fmla="*/ 651510 h 1013460"/>
                    <a:gd name="connsiteX4" fmla="*/ 769618 w 839348"/>
                    <a:gd name="connsiteY4" fmla="*/ 693420 h 1013460"/>
                    <a:gd name="connsiteX5" fmla="*/ 0 w 839348"/>
                    <a:gd name="connsiteY5" fmla="*/ 1013460 h 1013460"/>
                    <a:gd name="connsiteX6" fmla="*/ 457200 w 839348"/>
                    <a:gd name="connsiteY6"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769618 w 834424"/>
                    <a:gd name="connsiteY4" fmla="*/ 693420 h 1013460"/>
                    <a:gd name="connsiteX5" fmla="*/ 0 w 834424"/>
                    <a:gd name="connsiteY5" fmla="*/ 1013460 h 1013460"/>
                    <a:gd name="connsiteX6" fmla="*/ 457200 w 834424"/>
                    <a:gd name="connsiteY6"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769618 w 834424"/>
                    <a:gd name="connsiteY4" fmla="*/ 693420 h 1013460"/>
                    <a:gd name="connsiteX5" fmla="*/ 765808 w 834424"/>
                    <a:gd name="connsiteY5" fmla="*/ 769620 h 1013460"/>
                    <a:gd name="connsiteX6" fmla="*/ 0 w 834424"/>
                    <a:gd name="connsiteY6" fmla="*/ 1013460 h 1013460"/>
                    <a:gd name="connsiteX7" fmla="*/ 457200 w 834424"/>
                    <a:gd name="connsiteY7"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769618 w 834424"/>
                    <a:gd name="connsiteY4" fmla="*/ 693420 h 1013460"/>
                    <a:gd name="connsiteX5" fmla="*/ 765808 w 834424"/>
                    <a:gd name="connsiteY5" fmla="*/ 769620 h 1013460"/>
                    <a:gd name="connsiteX6" fmla="*/ 0 w 834424"/>
                    <a:gd name="connsiteY6" fmla="*/ 1013460 h 1013460"/>
                    <a:gd name="connsiteX7" fmla="*/ 457200 w 834424"/>
                    <a:gd name="connsiteY7"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769618 w 834424"/>
                    <a:gd name="connsiteY4" fmla="*/ 693420 h 1013460"/>
                    <a:gd name="connsiteX5" fmla="*/ 765808 w 834424"/>
                    <a:gd name="connsiteY5" fmla="*/ 769620 h 1013460"/>
                    <a:gd name="connsiteX6" fmla="*/ 674368 w 834424"/>
                    <a:gd name="connsiteY6" fmla="*/ 1002030 h 1013460"/>
                    <a:gd name="connsiteX7" fmla="*/ 0 w 834424"/>
                    <a:gd name="connsiteY7" fmla="*/ 1013460 h 1013460"/>
                    <a:gd name="connsiteX8" fmla="*/ 457200 w 834424"/>
                    <a:gd name="connsiteY8"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769618 w 834424"/>
                    <a:gd name="connsiteY4" fmla="*/ 693420 h 1013460"/>
                    <a:gd name="connsiteX5" fmla="*/ 765808 w 834424"/>
                    <a:gd name="connsiteY5" fmla="*/ 769620 h 1013460"/>
                    <a:gd name="connsiteX6" fmla="*/ 674368 w 834424"/>
                    <a:gd name="connsiteY6" fmla="*/ 1002030 h 1013460"/>
                    <a:gd name="connsiteX7" fmla="*/ 0 w 834424"/>
                    <a:gd name="connsiteY7" fmla="*/ 1013460 h 1013460"/>
                    <a:gd name="connsiteX8" fmla="*/ 457200 w 834424"/>
                    <a:gd name="connsiteY8"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769618 w 834424"/>
                    <a:gd name="connsiteY4" fmla="*/ 693420 h 1013460"/>
                    <a:gd name="connsiteX5" fmla="*/ 765808 w 834424"/>
                    <a:gd name="connsiteY5" fmla="*/ 769620 h 1013460"/>
                    <a:gd name="connsiteX6" fmla="*/ 674368 w 834424"/>
                    <a:gd name="connsiteY6" fmla="*/ 1002030 h 1013460"/>
                    <a:gd name="connsiteX7" fmla="*/ 0 w 834424"/>
                    <a:gd name="connsiteY7" fmla="*/ 1013460 h 1013460"/>
                    <a:gd name="connsiteX8" fmla="*/ 457200 w 834424"/>
                    <a:gd name="connsiteY8" fmla="*/ 0 h 1013460"/>
                    <a:gd name="connsiteX0" fmla="*/ 457200 w 834424"/>
                    <a:gd name="connsiteY0" fmla="*/ 0 h 1013460"/>
                    <a:gd name="connsiteX1" fmla="*/ 701040 w 834424"/>
                    <a:gd name="connsiteY1" fmla="*/ 331470 h 1013460"/>
                    <a:gd name="connsiteX2" fmla="*/ 746760 w 834424"/>
                    <a:gd name="connsiteY2" fmla="*/ 506730 h 1013460"/>
                    <a:gd name="connsiteX3" fmla="*/ 822960 w 834424"/>
                    <a:gd name="connsiteY3" fmla="*/ 651510 h 1013460"/>
                    <a:gd name="connsiteX4" fmla="*/ 769618 w 834424"/>
                    <a:gd name="connsiteY4" fmla="*/ 693420 h 1013460"/>
                    <a:gd name="connsiteX5" fmla="*/ 765808 w 834424"/>
                    <a:gd name="connsiteY5" fmla="*/ 769620 h 1013460"/>
                    <a:gd name="connsiteX6" fmla="*/ 674368 w 834424"/>
                    <a:gd name="connsiteY6" fmla="*/ 1002030 h 1013460"/>
                    <a:gd name="connsiteX7" fmla="*/ 0 w 834424"/>
                    <a:gd name="connsiteY7" fmla="*/ 1013460 h 1013460"/>
                    <a:gd name="connsiteX8" fmla="*/ 457200 w 834424"/>
                    <a:gd name="connsiteY8" fmla="*/ 0 h 1013460"/>
                    <a:gd name="connsiteX0" fmla="*/ 457200 w 824768"/>
                    <a:gd name="connsiteY0" fmla="*/ 0 h 1013460"/>
                    <a:gd name="connsiteX1" fmla="*/ 701040 w 824768"/>
                    <a:gd name="connsiteY1" fmla="*/ 331470 h 1013460"/>
                    <a:gd name="connsiteX2" fmla="*/ 746760 w 824768"/>
                    <a:gd name="connsiteY2" fmla="*/ 506730 h 1013460"/>
                    <a:gd name="connsiteX3" fmla="*/ 822960 w 824768"/>
                    <a:gd name="connsiteY3" fmla="*/ 651510 h 1013460"/>
                    <a:gd name="connsiteX4" fmla="*/ 769618 w 824768"/>
                    <a:gd name="connsiteY4" fmla="*/ 693420 h 1013460"/>
                    <a:gd name="connsiteX5" fmla="*/ 765808 w 824768"/>
                    <a:gd name="connsiteY5" fmla="*/ 769620 h 1013460"/>
                    <a:gd name="connsiteX6" fmla="*/ 674368 w 824768"/>
                    <a:gd name="connsiteY6" fmla="*/ 1002030 h 1013460"/>
                    <a:gd name="connsiteX7" fmla="*/ 0 w 824768"/>
                    <a:gd name="connsiteY7" fmla="*/ 1013460 h 1013460"/>
                    <a:gd name="connsiteX8" fmla="*/ 457200 w 824768"/>
                    <a:gd name="connsiteY8" fmla="*/ 0 h 1013460"/>
                    <a:gd name="connsiteX0" fmla="*/ 457200 w 822960"/>
                    <a:gd name="connsiteY0" fmla="*/ 0 h 1013460"/>
                    <a:gd name="connsiteX1" fmla="*/ 701040 w 822960"/>
                    <a:gd name="connsiteY1" fmla="*/ 331470 h 1013460"/>
                    <a:gd name="connsiteX2" fmla="*/ 746760 w 822960"/>
                    <a:gd name="connsiteY2" fmla="*/ 506730 h 1013460"/>
                    <a:gd name="connsiteX3" fmla="*/ 822960 w 822960"/>
                    <a:gd name="connsiteY3" fmla="*/ 651510 h 1013460"/>
                    <a:gd name="connsiteX4" fmla="*/ 769618 w 822960"/>
                    <a:gd name="connsiteY4" fmla="*/ 693420 h 1013460"/>
                    <a:gd name="connsiteX5" fmla="*/ 765808 w 822960"/>
                    <a:gd name="connsiteY5" fmla="*/ 769620 h 1013460"/>
                    <a:gd name="connsiteX6" fmla="*/ 674368 w 822960"/>
                    <a:gd name="connsiteY6" fmla="*/ 1002030 h 1013460"/>
                    <a:gd name="connsiteX7" fmla="*/ 0 w 822960"/>
                    <a:gd name="connsiteY7" fmla="*/ 1013460 h 1013460"/>
                    <a:gd name="connsiteX8" fmla="*/ 457200 w 82296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65808 w 838200"/>
                    <a:gd name="connsiteY5" fmla="*/ 769620 h 1013460"/>
                    <a:gd name="connsiteX6" fmla="*/ 674368 w 838200"/>
                    <a:gd name="connsiteY6" fmla="*/ 1002030 h 1013460"/>
                    <a:gd name="connsiteX7" fmla="*/ 0 w 838200"/>
                    <a:gd name="connsiteY7" fmla="*/ 1013460 h 1013460"/>
                    <a:gd name="connsiteX8" fmla="*/ 457200 w 83820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65808 w 838200"/>
                    <a:gd name="connsiteY5" fmla="*/ 769620 h 1013460"/>
                    <a:gd name="connsiteX6" fmla="*/ 674368 w 838200"/>
                    <a:gd name="connsiteY6" fmla="*/ 1002030 h 1013460"/>
                    <a:gd name="connsiteX7" fmla="*/ 0 w 838200"/>
                    <a:gd name="connsiteY7" fmla="*/ 1013460 h 1013460"/>
                    <a:gd name="connsiteX8" fmla="*/ 457200 w 83820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65808 w 838200"/>
                    <a:gd name="connsiteY5" fmla="*/ 769620 h 1013460"/>
                    <a:gd name="connsiteX6" fmla="*/ 674368 w 838200"/>
                    <a:gd name="connsiteY6" fmla="*/ 1002030 h 1013460"/>
                    <a:gd name="connsiteX7" fmla="*/ 0 w 838200"/>
                    <a:gd name="connsiteY7" fmla="*/ 1013460 h 1013460"/>
                    <a:gd name="connsiteX8" fmla="*/ 457200 w 83820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670558 w 838200"/>
                    <a:gd name="connsiteY5" fmla="*/ 765810 h 1013460"/>
                    <a:gd name="connsiteX6" fmla="*/ 674368 w 838200"/>
                    <a:gd name="connsiteY6" fmla="*/ 1002030 h 1013460"/>
                    <a:gd name="connsiteX7" fmla="*/ 0 w 838200"/>
                    <a:gd name="connsiteY7" fmla="*/ 1013460 h 1013460"/>
                    <a:gd name="connsiteX8" fmla="*/ 457200 w 83820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670558 w 838200"/>
                    <a:gd name="connsiteY5" fmla="*/ 765810 h 1013460"/>
                    <a:gd name="connsiteX6" fmla="*/ 674368 w 838200"/>
                    <a:gd name="connsiteY6" fmla="*/ 1002030 h 1013460"/>
                    <a:gd name="connsiteX7" fmla="*/ 0 w 838200"/>
                    <a:gd name="connsiteY7" fmla="*/ 1013460 h 1013460"/>
                    <a:gd name="connsiteX8" fmla="*/ 457200 w 83820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674368 w 838200"/>
                    <a:gd name="connsiteY6" fmla="*/ 1002030 h 1013460"/>
                    <a:gd name="connsiteX7" fmla="*/ 0 w 838200"/>
                    <a:gd name="connsiteY7" fmla="*/ 1013460 h 1013460"/>
                    <a:gd name="connsiteX8" fmla="*/ 457200 w 83820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674368 w 838200"/>
                    <a:gd name="connsiteY6" fmla="*/ 1002030 h 1013460"/>
                    <a:gd name="connsiteX7" fmla="*/ 0 w 838200"/>
                    <a:gd name="connsiteY7" fmla="*/ 1013460 h 1013460"/>
                    <a:gd name="connsiteX8" fmla="*/ 457200 w 83820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674368 w 838200"/>
                    <a:gd name="connsiteY6" fmla="*/ 1002030 h 1013460"/>
                    <a:gd name="connsiteX7" fmla="*/ 0 w 838200"/>
                    <a:gd name="connsiteY7" fmla="*/ 1013460 h 1013460"/>
                    <a:gd name="connsiteX8" fmla="*/ 457200 w 838200"/>
                    <a:gd name="connsiteY8"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742948 w 838200"/>
                    <a:gd name="connsiteY6" fmla="*/ 845820 h 1013460"/>
                    <a:gd name="connsiteX7" fmla="*/ 674368 w 838200"/>
                    <a:gd name="connsiteY7" fmla="*/ 1002030 h 1013460"/>
                    <a:gd name="connsiteX8" fmla="*/ 0 w 838200"/>
                    <a:gd name="connsiteY8" fmla="*/ 1013460 h 1013460"/>
                    <a:gd name="connsiteX9" fmla="*/ 457200 w 838200"/>
                    <a:gd name="connsiteY9"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742948 w 838200"/>
                    <a:gd name="connsiteY6" fmla="*/ 845820 h 1013460"/>
                    <a:gd name="connsiteX7" fmla="*/ 674368 w 838200"/>
                    <a:gd name="connsiteY7" fmla="*/ 1002030 h 1013460"/>
                    <a:gd name="connsiteX8" fmla="*/ 0 w 838200"/>
                    <a:gd name="connsiteY8" fmla="*/ 1013460 h 1013460"/>
                    <a:gd name="connsiteX9" fmla="*/ 457200 w 838200"/>
                    <a:gd name="connsiteY9"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758188 w 838200"/>
                    <a:gd name="connsiteY6" fmla="*/ 845820 h 1013460"/>
                    <a:gd name="connsiteX7" fmla="*/ 674368 w 838200"/>
                    <a:gd name="connsiteY7" fmla="*/ 1002030 h 1013460"/>
                    <a:gd name="connsiteX8" fmla="*/ 0 w 838200"/>
                    <a:gd name="connsiteY8" fmla="*/ 1013460 h 1013460"/>
                    <a:gd name="connsiteX9" fmla="*/ 457200 w 838200"/>
                    <a:gd name="connsiteY9"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758188 w 838200"/>
                    <a:gd name="connsiteY6" fmla="*/ 845820 h 1013460"/>
                    <a:gd name="connsiteX7" fmla="*/ 674368 w 838200"/>
                    <a:gd name="connsiteY7" fmla="*/ 1002030 h 1013460"/>
                    <a:gd name="connsiteX8" fmla="*/ 0 w 838200"/>
                    <a:gd name="connsiteY8" fmla="*/ 1013460 h 1013460"/>
                    <a:gd name="connsiteX9" fmla="*/ 457200 w 838200"/>
                    <a:gd name="connsiteY9"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758188 w 838200"/>
                    <a:gd name="connsiteY6" fmla="*/ 845820 h 1013460"/>
                    <a:gd name="connsiteX7" fmla="*/ 674368 w 838200"/>
                    <a:gd name="connsiteY7" fmla="*/ 1002030 h 1013460"/>
                    <a:gd name="connsiteX8" fmla="*/ 0 w 838200"/>
                    <a:gd name="connsiteY8" fmla="*/ 1013460 h 1013460"/>
                    <a:gd name="connsiteX9" fmla="*/ 457200 w 838200"/>
                    <a:gd name="connsiteY9"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758188 w 838200"/>
                    <a:gd name="connsiteY6" fmla="*/ 845820 h 1013460"/>
                    <a:gd name="connsiteX7" fmla="*/ 674368 w 838200"/>
                    <a:gd name="connsiteY7" fmla="*/ 1002030 h 1013460"/>
                    <a:gd name="connsiteX8" fmla="*/ 0 w 838200"/>
                    <a:gd name="connsiteY8" fmla="*/ 1013460 h 1013460"/>
                    <a:gd name="connsiteX9" fmla="*/ 457200 w 838200"/>
                    <a:gd name="connsiteY9"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758188 w 838200"/>
                    <a:gd name="connsiteY6" fmla="*/ 845820 h 1013460"/>
                    <a:gd name="connsiteX7" fmla="*/ 674368 w 838200"/>
                    <a:gd name="connsiteY7" fmla="*/ 1002030 h 1013460"/>
                    <a:gd name="connsiteX8" fmla="*/ 0 w 838200"/>
                    <a:gd name="connsiteY8" fmla="*/ 1013460 h 1013460"/>
                    <a:gd name="connsiteX9" fmla="*/ 457200 w 838200"/>
                    <a:gd name="connsiteY9" fmla="*/ 0 h 1013460"/>
                    <a:gd name="connsiteX0" fmla="*/ 457200 w 838200"/>
                    <a:gd name="connsiteY0" fmla="*/ 0 h 1013460"/>
                    <a:gd name="connsiteX1" fmla="*/ 701040 w 838200"/>
                    <a:gd name="connsiteY1" fmla="*/ 331470 h 1013460"/>
                    <a:gd name="connsiteX2" fmla="*/ 746760 w 838200"/>
                    <a:gd name="connsiteY2" fmla="*/ 506730 h 1013460"/>
                    <a:gd name="connsiteX3" fmla="*/ 838200 w 838200"/>
                    <a:gd name="connsiteY3" fmla="*/ 624840 h 1013460"/>
                    <a:gd name="connsiteX4" fmla="*/ 769618 w 838200"/>
                    <a:gd name="connsiteY4" fmla="*/ 693420 h 1013460"/>
                    <a:gd name="connsiteX5" fmla="*/ 754378 w 838200"/>
                    <a:gd name="connsiteY5" fmla="*/ 781050 h 1013460"/>
                    <a:gd name="connsiteX6" fmla="*/ 758188 w 838200"/>
                    <a:gd name="connsiteY6" fmla="*/ 845820 h 1013460"/>
                    <a:gd name="connsiteX7" fmla="*/ 674368 w 838200"/>
                    <a:gd name="connsiteY7" fmla="*/ 1002030 h 1013460"/>
                    <a:gd name="connsiteX8" fmla="*/ 0 w 838200"/>
                    <a:gd name="connsiteY8" fmla="*/ 1013460 h 1013460"/>
                    <a:gd name="connsiteX9" fmla="*/ 457200 w 838200"/>
                    <a:gd name="connsiteY9" fmla="*/ 0 h 1013460"/>
                    <a:gd name="connsiteX0" fmla="*/ 457200 w 905784"/>
                    <a:gd name="connsiteY0" fmla="*/ 0 h 1013460"/>
                    <a:gd name="connsiteX1" fmla="*/ 701040 w 905784"/>
                    <a:gd name="connsiteY1" fmla="*/ 331470 h 1013460"/>
                    <a:gd name="connsiteX2" fmla="*/ 746760 w 905784"/>
                    <a:gd name="connsiteY2" fmla="*/ 506730 h 1013460"/>
                    <a:gd name="connsiteX3" fmla="*/ 838200 w 905784"/>
                    <a:gd name="connsiteY3" fmla="*/ 624840 h 1013460"/>
                    <a:gd name="connsiteX4" fmla="*/ 902968 w 905784"/>
                    <a:gd name="connsiteY4" fmla="*/ 735330 h 1013460"/>
                    <a:gd name="connsiteX5" fmla="*/ 754378 w 905784"/>
                    <a:gd name="connsiteY5" fmla="*/ 781050 h 1013460"/>
                    <a:gd name="connsiteX6" fmla="*/ 758188 w 905784"/>
                    <a:gd name="connsiteY6" fmla="*/ 845820 h 1013460"/>
                    <a:gd name="connsiteX7" fmla="*/ 674368 w 905784"/>
                    <a:gd name="connsiteY7" fmla="*/ 1002030 h 1013460"/>
                    <a:gd name="connsiteX8" fmla="*/ 0 w 905784"/>
                    <a:gd name="connsiteY8" fmla="*/ 1013460 h 1013460"/>
                    <a:gd name="connsiteX9" fmla="*/ 457200 w 905784"/>
                    <a:gd name="connsiteY9" fmla="*/ 0 h 1013460"/>
                    <a:gd name="connsiteX0" fmla="*/ 457200 w 910549"/>
                    <a:gd name="connsiteY0" fmla="*/ 0 h 1013460"/>
                    <a:gd name="connsiteX1" fmla="*/ 701040 w 910549"/>
                    <a:gd name="connsiteY1" fmla="*/ 331470 h 1013460"/>
                    <a:gd name="connsiteX2" fmla="*/ 746760 w 910549"/>
                    <a:gd name="connsiteY2" fmla="*/ 506730 h 1013460"/>
                    <a:gd name="connsiteX3" fmla="*/ 899160 w 910549"/>
                    <a:gd name="connsiteY3" fmla="*/ 601980 h 1013460"/>
                    <a:gd name="connsiteX4" fmla="*/ 902968 w 910549"/>
                    <a:gd name="connsiteY4" fmla="*/ 735330 h 1013460"/>
                    <a:gd name="connsiteX5" fmla="*/ 754378 w 910549"/>
                    <a:gd name="connsiteY5" fmla="*/ 781050 h 1013460"/>
                    <a:gd name="connsiteX6" fmla="*/ 758188 w 910549"/>
                    <a:gd name="connsiteY6" fmla="*/ 845820 h 1013460"/>
                    <a:gd name="connsiteX7" fmla="*/ 674368 w 910549"/>
                    <a:gd name="connsiteY7" fmla="*/ 1002030 h 1013460"/>
                    <a:gd name="connsiteX8" fmla="*/ 0 w 910549"/>
                    <a:gd name="connsiteY8" fmla="*/ 1013460 h 1013460"/>
                    <a:gd name="connsiteX9" fmla="*/ 457200 w 910549"/>
                    <a:gd name="connsiteY9" fmla="*/ 0 h 1013460"/>
                    <a:gd name="connsiteX0" fmla="*/ 457200 w 910549"/>
                    <a:gd name="connsiteY0" fmla="*/ 0 h 1013460"/>
                    <a:gd name="connsiteX1" fmla="*/ 701040 w 910549"/>
                    <a:gd name="connsiteY1" fmla="*/ 331470 h 1013460"/>
                    <a:gd name="connsiteX2" fmla="*/ 746760 w 910549"/>
                    <a:gd name="connsiteY2" fmla="*/ 506730 h 1013460"/>
                    <a:gd name="connsiteX3" fmla="*/ 899160 w 910549"/>
                    <a:gd name="connsiteY3" fmla="*/ 601980 h 1013460"/>
                    <a:gd name="connsiteX4" fmla="*/ 902968 w 910549"/>
                    <a:gd name="connsiteY4" fmla="*/ 735330 h 1013460"/>
                    <a:gd name="connsiteX5" fmla="*/ 754378 w 910549"/>
                    <a:gd name="connsiteY5" fmla="*/ 781050 h 1013460"/>
                    <a:gd name="connsiteX6" fmla="*/ 758188 w 910549"/>
                    <a:gd name="connsiteY6" fmla="*/ 845820 h 1013460"/>
                    <a:gd name="connsiteX7" fmla="*/ 674368 w 910549"/>
                    <a:gd name="connsiteY7" fmla="*/ 1002030 h 1013460"/>
                    <a:gd name="connsiteX8" fmla="*/ 0 w 910549"/>
                    <a:gd name="connsiteY8" fmla="*/ 1013460 h 1013460"/>
                    <a:gd name="connsiteX9" fmla="*/ 457200 w 910549"/>
                    <a:gd name="connsiteY9" fmla="*/ 0 h 1013460"/>
                    <a:gd name="connsiteX0" fmla="*/ 457200 w 910549"/>
                    <a:gd name="connsiteY0" fmla="*/ 0 h 1013460"/>
                    <a:gd name="connsiteX1" fmla="*/ 701040 w 910549"/>
                    <a:gd name="connsiteY1" fmla="*/ 331470 h 1013460"/>
                    <a:gd name="connsiteX2" fmla="*/ 746760 w 910549"/>
                    <a:gd name="connsiteY2" fmla="*/ 506730 h 1013460"/>
                    <a:gd name="connsiteX3" fmla="*/ 899160 w 910549"/>
                    <a:gd name="connsiteY3" fmla="*/ 601980 h 1013460"/>
                    <a:gd name="connsiteX4" fmla="*/ 902968 w 910549"/>
                    <a:gd name="connsiteY4" fmla="*/ 735330 h 1013460"/>
                    <a:gd name="connsiteX5" fmla="*/ 754378 w 910549"/>
                    <a:gd name="connsiteY5" fmla="*/ 781050 h 1013460"/>
                    <a:gd name="connsiteX6" fmla="*/ 758188 w 910549"/>
                    <a:gd name="connsiteY6" fmla="*/ 845820 h 1013460"/>
                    <a:gd name="connsiteX7" fmla="*/ 674368 w 910549"/>
                    <a:gd name="connsiteY7" fmla="*/ 1002030 h 1013460"/>
                    <a:gd name="connsiteX8" fmla="*/ 0 w 910549"/>
                    <a:gd name="connsiteY8" fmla="*/ 1013460 h 1013460"/>
                    <a:gd name="connsiteX9" fmla="*/ 457200 w 910549"/>
                    <a:gd name="connsiteY9" fmla="*/ 0 h 1013460"/>
                    <a:gd name="connsiteX0" fmla="*/ 457200 w 905900"/>
                    <a:gd name="connsiteY0" fmla="*/ 0 h 1013460"/>
                    <a:gd name="connsiteX1" fmla="*/ 701040 w 905900"/>
                    <a:gd name="connsiteY1" fmla="*/ 33147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701040 w 905900"/>
                    <a:gd name="connsiteY1" fmla="*/ 33147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701040 w 905900"/>
                    <a:gd name="connsiteY1" fmla="*/ 33147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701040 w 905900"/>
                    <a:gd name="connsiteY1" fmla="*/ 33147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701040 w 905900"/>
                    <a:gd name="connsiteY1" fmla="*/ 33147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701040 w 905900"/>
                    <a:gd name="connsiteY1" fmla="*/ 33147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81990 w 905900"/>
                    <a:gd name="connsiteY1" fmla="*/ 30099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81990 w 905900"/>
                    <a:gd name="connsiteY1" fmla="*/ 30099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81990 w 905900"/>
                    <a:gd name="connsiteY1" fmla="*/ 30099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81990 w 905900"/>
                    <a:gd name="connsiteY1" fmla="*/ 30099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81990 w 905900"/>
                    <a:gd name="connsiteY1" fmla="*/ 300990 h 1013460"/>
                    <a:gd name="connsiteX2" fmla="*/ 74676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81990 w 905900"/>
                    <a:gd name="connsiteY1" fmla="*/ 300990 h 1013460"/>
                    <a:gd name="connsiteX2" fmla="*/ 75819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81990 w 905900"/>
                    <a:gd name="connsiteY1" fmla="*/ 300990 h 1013460"/>
                    <a:gd name="connsiteX2" fmla="*/ 75819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93420 w 905900"/>
                    <a:gd name="connsiteY1" fmla="*/ 300990 h 1013460"/>
                    <a:gd name="connsiteX2" fmla="*/ 75819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905900"/>
                    <a:gd name="connsiteY0" fmla="*/ 0 h 1013460"/>
                    <a:gd name="connsiteX1" fmla="*/ 693420 w 905900"/>
                    <a:gd name="connsiteY1" fmla="*/ 300990 h 1013460"/>
                    <a:gd name="connsiteX2" fmla="*/ 758190 w 905900"/>
                    <a:gd name="connsiteY2" fmla="*/ 506730 h 1013460"/>
                    <a:gd name="connsiteX3" fmla="*/ 842010 w 905900"/>
                    <a:gd name="connsiteY3" fmla="*/ 655320 h 1013460"/>
                    <a:gd name="connsiteX4" fmla="*/ 902968 w 905900"/>
                    <a:gd name="connsiteY4" fmla="*/ 735330 h 1013460"/>
                    <a:gd name="connsiteX5" fmla="*/ 754378 w 905900"/>
                    <a:gd name="connsiteY5" fmla="*/ 781050 h 1013460"/>
                    <a:gd name="connsiteX6" fmla="*/ 758188 w 905900"/>
                    <a:gd name="connsiteY6" fmla="*/ 845820 h 1013460"/>
                    <a:gd name="connsiteX7" fmla="*/ 674368 w 905900"/>
                    <a:gd name="connsiteY7" fmla="*/ 1002030 h 1013460"/>
                    <a:gd name="connsiteX8" fmla="*/ 0 w 905900"/>
                    <a:gd name="connsiteY8" fmla="*/ 1013460 h 1013460"/>
                    <a:gd name="connsiteX9" fmla="*/ 457200 w 905900"/>
                    <a:gd name="connsiteY9" fmla="*/ 0 h 1013460"/>
                    <a:gd name="connsiteX0" fmla="*/ 457200 w 842010"/>
                    <a:gd name="connsiteY0" fmla="*/ 0 h 1013460"/>
                    <a:gd name="connsiteX1" fmla="*/ 693420 w 842010"/>
                    <a:gd name="connsiteY1" fmla="*/ 300990 h 1013460"/>
                    <a:gd name="connsiteX2" fmla="*/ 758190 w 842010"/>
                    <a:gd name="connsiteY2" fmla="*/ 506730 h 1013460"/>
                    <a:gd name="connsiteX3" fmla="*/ 842010 w 842010"/>
                    <a:gd name="connsiteY3" fmla="*/ 655320 h 1013460"/>
                    <a:gd name="connsiteX4" fmla="*/ 754378 w 842010"/>
                    <a:gd name="connsiteY4" fmla="*/ 781050 h 1013460"/>
                    <a:gd name="connsiteX5" fmla="*/ 758188 w 842010"/>
                    <a:gd name="connsiteY5" fmla="*/ 845820 h 1013460"/>
                    <a:gd name="connsiteX6" fmla="*/ 674368 w 842010"/>
                    <a:gd name="connsiteY6" fmla="*/ 1002030 h 1013460"/>
                    <a:gd name="connsiteX7" fmla="*/ 0 w 842010"/>
                    <a:gd name="connsiteY7" fmla="*/ 1013460 h 1013460"/>
                    <a:gd name="connsiteX8" fmla="*/ 457200 w 842010"/>
                    <a:gd name="connsiteY8" fmla="*/ 0 h 1013460"/>
                    <a:gd name="connsiteX0" fmla="*/ 457200 w 842368"/>
                    <a:gd name="connsiteY0" fmla="*/ 0 h 1013460"/>
                    <a:gd name="connsiteX1" fmla="*/ 693420 w 842368"/>
                    <a:gd name="connsiteY1" fmla="*/ 300990 h 1013460"/>
                    <a:gd name="connsiteX2" fmla="*/ 758190 w 842368"/>
                    <a:gd name="connsiteY2" fmla="*/ 506730 h 1013460"/>
                    <a:gd name="connsiteX3" fmla="*/ 842010 w 842368"/>
                    <a:gd name="connsiteY3" fmla="*/ 655320 h 1013460"/>
                    <a:gd name="connsiteX4" fmla="*/ 763435 w 842368"/>
                    <a:gd name="connsiteY4" fmla="*/ 685800 h 1013460"/>
                    <a:gd name="connsiteX5" fmla="*/ 754378 w 842368"/>
                    <a:gd name="connsiteY5" fmla="*/ 781050 h 1013460"/>
                    <a:gd name="connsiteX6" fmla="*/ 758188 w 842368"/>
                    <a:gd name="connsiteY6" fmla="*/ 845820 h 1013460"/>
                    <a:gd name="connsiteX7" fmla="*/ 674368 w 842368"/>
                    <a:gd name="connsiteY7" fmla="*/ 1002030 h 1013460"/>
                    <a:gd name="connsiteX8" fmla="*/ 0 w 842368"/>
                    <a:gd name="connsiteY8" fmla="*/ 1013460 h 1013460"/>
                    <a:gd name="connsiteX9" fmla="*/ 457200 w 842368"/>
                    <a:gd name="connsiteY9"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54378 w 842607"/>
                    <a:gd name="connsiteY5" fmla="*/ 781050 h 1013460"/>
                    <a:gd name="connsiteX6" fmla="*/ 758188 w 842607"/>
                    <a:gd name="connsiteY6" fmla="*/ 845820 h 1013460"/>
                    <a:gd name="connsiteX7" fmla="*/ 674368 w 842607"/>
                    <a:gd name="connsiteY7" fmla="*/ 1002030 h 1013460"/>
                    <a:gd name="connsiteX8" fmla="*/ 0 w 842607"/>
                    <a:gd name="connsiteY8" fmla="*/ 1013460 h 1013460"/>
                    <a:gd name="connsiteX9" fmla="*/ 457200 w 842607"/>
                    <a:gd name="connsiteY9"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54378 w 842607"/>
                    <a:gd name="connsiteY5" fmla="*/ 781050 h 1013460"/>
                    <a:gd name="connsiteX6" fmla="*/ 777238 w 842607"/>
                    <a:gd name="connsiteY6" fmla="*/ 842010 h 1013460"/>
                    <a:gd name="connsiteX7" fmla="*/ 674368 w 842607"/>
                    <a:gd name="connsiteY7" fmla="*/ 1002030 h 1013460"/>
                    <a:gd name="connsiteX8" fmla="*/ 0 w 842607"/>
                    <a:gd name="connsiteY8" fmla="*/ 1013460 h 1013460"/>
                    <a:gd name="connsiteX9" fmla="*/ 457200 w 842607"/>
                    <a:gd name="connsiteY9"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54378 w 842607"/>
                    <a:gd name="connsiteY5" fmla="*/ 781050 h 1013460"/>
                    <a:gd name="connsiteX6" fmla="*/ 674368 w 842607"/>
                    <a:gd name="connsiteY6" fmla="*/ 1002030 h 1013460"/>
                    <a:gd name="connsiteX7" fmla="*/ 0 w 842607"/>
                    <a:gd name="connsiteY7" fmla="*/ 1013460 h 1013460"/>
                    <a:gd name="connsiteX8" fmla="*/ 457200 w 842607"/>
                    <a:gd name="connsiteY8"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800098 w 842607"/>
                    <a:gd name="connsiteY5" fmla="*/ 784860 h 1013460"/>
                    <a:gd name="connsiteX6" fmla="*/ 674368 w 842607"/>
                    <a:gd name="connsiteY6" fmla="*/ 1002030 h 1013460"/>
                    <a:gd name="connsiteX7" fmla="*/ 0 w 842607"/>
                    <a:gd name="connsiteY7" fmla="*/ 1013460 h 1013460"/>
                    <a:gd name="connsiteX8" fmla="*/ 457200 w 842607"/>
                    <a:gd name="connsiteY8"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46878 w 842607"/>
                    <a:gd name="connsiteY5" fmla="*/ 784860 h 1013460"/>
                    <a:gd name="connsiteX6" fmla="*/ 674368 w 842607"/>
                    <a:gd name="connsiteY6" fmla="*/ 1002030 h 1013460"/>
                    <a:gd name="connsiteX7" fmla="*/ 0 w 842607"/>
                    <a:gd name="connsiteY7" fmla="*/ 1013460 h 1013460"/>
                    <a:gd name="connsiteX8" fmla="*/ 457200 w 842607"/>
                    <a:gd name="connsiteY8"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46878 w 842607"/>
                    <a:gd name="connsiteY5" fmla="*/ 784860 h 1013460"/>
                    <a:gd name="connsiteX6" fmla="*/ 674368 w 842607"/>
                    <a:gd name="connsiteY6" fmla="*/ 1002030 h 1013460"/>
                    <a:gd name="connsiteX7" fmla="*/ 0 w 842607"/>
                    <a:gd name="connsiteY7" fmla="*/ 1013460 h 1013460"/>
                    <a:gd name="connsiteX8" fmla="*/ 457200 w 842607"/>
                    <a:gd name="connsiteY8"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46878 w 842607"/>
                    <a:gd name="connsiteY5" fmla="*/ 784860 h 1013460"/>
                    <a:gd name="connsiteX6" fmla="*/ 674368 w 842607"/>
                    <a:gd name="connsiteY6" fmla="*/ 1002030 h 1013460"/>
                    <a:gd name="connsiteX7" fmla="*/ 0 w 842607"/>
                    <a:gd name="connsiteY7" fmla="*/ 1013460 h 1013460"/>
                    <a:gd name="connsiteX8" fmla="*/ 457200 w 842607"/>
                    <a:gd name="connsiteY8"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46878 w 842607"/>
                    <a:gd name="connsiteY5" fmla="*/ 784860 h 1013460"/>
                    <a:gd name="connsiteX6" fmla="*/ 713240 w 842607"/>
                    <a:gd name="connsiteY6" fmla="*/ 834450 h 1013460"/>
                    <a:gd name="connsiteX7" fmla="*/ 674368 w 842607"/>
                    <a:gd name="connsiteY7" fmla="*/ 1002030 h 1013460"/>
                    <a:gd name="connsiteX8" fmla="*/ 0 w 842607"/>
                    <a:gd name="connsiteY8" fmla="*/ 1013460 h 1013460"/>
                    <a:gd name="connsiteX9" fmla="*/ 457200 w 842607"/>
                    <a:gd name="connsiteY9"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46878 w 842607"/>
                    <a:gd name="connsiteY5" fmla="*/ 784860 h 1013460"/>
                    <a:gd name="connsiteX6" fmla="*/ 713240 w 842607"/>
                    <a:gd name="connsiteY6" fmla="*/ 834450 h 1013460"/>
                    <a:gd name="connsiteX7" fmla="*/ 674368 w 842607"/>
                    <a:gd name="connsiteY7" fmla="*/ 1002030 h 1013460"/>
                    <a:gd name="connsiteX8" fmla="*/ 0 w 842607"/>
                    <a:gd name="connsiteY8" fmla="*/ 1013460 h 1013460"/>
                    <a:gd name="connsiteX9" fmla="*/ 457200 w 842607"/>
                    <a:gd name="connsiteY9"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46878 w 842607"/>
                    <a:gd name="connsiteY5" fmla="*/ 784860 h 1013460"/>
                    <a:gd name="connsiteX6" fmla="*/ 713240 w 842607"/>
                    <a:gd name="connsiteY6" fmla="*/ 834450 h 1013460"/>
                    <a:gd name="connsiteX7" fmla="*/ 674368 w 842607"/>
                    <a:gd name="connsiteY7" fmla="*/ 1002030 h 1013460"/>
                    <a:gd name="connsiteX8" fmla="*/ 0 w 842607"/>
                    <a:gd name="connsiteY8" fmla="*/ 1013460 h 1013460"/>
                    <a:gd name="connsiteX9" fmla="*/ 457200 w 842607"/>
                    <a:gd name="connsiteY9"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46878 w 842607"/>
                    <a:gd name="connsiteY5" fmla="*/ 784860 h 1013460"/>
                    <a:gd name="connsiteX6" fmla="*/ 713240 w 842607"/>
                    <a:gd name="connsiteY6" fmla="*/ 834450 h 1013460"/>
                    <a:gd name="connsiteX7" fmla="*/ 676787 w 842607"/>
                    <a:gd name="connsiteY7" fmla="*/ 994773 h 1013460"/>
                    <a:gd name="connsiteX8" fmla="*/ 0 w 842607"/>
                    <a:gd name="connsiteY8" fmla="*/ 1013460 h 1013460"/>
                    <a:gd name="connsiteX9" fmla="*/ 457200 w 842607"/>
                    <a:gd name="connsiteY9" fmla="*/ 0 h 1013460"/>
                    <a:gd name="connsiteX0" fmla="*/ 457200 w 842607"/>
                    <a:gd name="connsiteY0" fmla="*/ 0 h 1013460"/>
                    <a:gd name="connsiteX1" fmla="*/ 693420 w 842607"/>
                    <a:gd name="connsiteY1" fmla="*/ 300990 h 1013460"/>
                    <a:gd name="connsiteX2" fmla="*/ 758190 w 842607"/>
                    <a:gd name="connsiteY2" fmla="*/ 506730 h 1013460"/>
                    <a:gd name="connsiteX3" fmla="*/ 842010 w 842607"/>
                    <a:gd name="connsiteY3" fmla="*/ 655320 h 1013460"/>
                    <a:gd name="connsiteX4" fmla="*/ 763435 w 842607"/>
                    <a:gd name="connsiteY4" fmla="*/ 685800 h 1013460"/>
                    <a:gd name="connsiteX5" fmla="*/ 746878 w 842607"/>
                    <a:gd name="connsiteY5" fmla="*/ 784860 h 1013460"/>
                    <a:gd name="connsiteX6" fmla="*/ 713240 w 842607"/>
                    <a:gd name="connsiteY6" fmla="*/ 834450 h 1013460"/>
                    <a:gd name="connsiteX7" fmla="*/ 676787 w 842607"/>
                    <a:gd name="connsiteY7" fmla="*/ 994773 h 1013460"/>
                    <a:gd name="connsiteX8" fmla="*/ 0 w 842607"/>
                    <a:gd name="connsiteY8" fmla="*/ 1013460 h 1013460"/>
                    <a:gd name="connsiteX9" fmla="*/ 457200 w 842607"/>
                    <a:gd name="connsiteY9" fmla="*/ 0 h 1013460"/>
                    <a:gd name="connsiteX0" fmla="*/ 566426 w 951833"/>
                    <a:gd name="connsiteY0" fmla="*/ 0 h 1013460"/>
                    <a:gd name="connsiteX1" fmla="*/ 802646 w 951833"/>
                    <a:gd name="connsiteY1" fmla="*/ 300990 h 1013460"/>
                    <a:gd name="connsiteX2" fmla="*/ 867416 w 951833"/>
                    <a:gd name="connsiteY2" fmla="*/ 506730 h 1013460"/>
                    <a:gd name="connsiteX3" fmla="*/ 951236 w 951833"/>
                    <a:gd name="connsiteY3" fmla="*/ 655320 h 1013460"/>
                    <a:gd name="connsiteX4" fmla="*/ 872661 w 951833"/>
                    <a:gd name="connsiteY4" fmla="*/ 685800 h 1013460"/>
                    <a:gd name="connsiteX5" fmla="*/ 856104 w 951833"/>
                    <a:gd name="connsiteY5" fmla="*/ 784860 h 1013460"/>
                    <a:gd name="connsiteX6" fmla="*/ 822466 w 951833"/>
                    <a:gd name="connsiteY6" fmla="*/ 834450 h 1013460"/>
                    <a:gd name="connsiteX7" fmla="*/ 786013 w 951833"/>
                    <a:gd name="connsiteY7" fmla="*/ 994773 h 1013460"/>
                    <a:gd name="connsiteX8" fmla="*/ 109226 w 951833"/>
                    <a:gd name="connsiteY8" fmla="*/ 1013460 h 1013460"/>
                    <a:gd name="connsiteX9" fmla="*/ 2409 w 951833"/>
                    <a:gd name="connsiteY9" fmla="*/ 735270 h 1013460"/>
                    <a:gd name="connsiteX10" fmla="*/ 566426 w 951833"/>
                    <a:gd name="connsiteY10" fmla="*/ 0 h 1013460"/>
                    <a:gd name="connsiteX0" fmla="*/ 566426 w 951833"/>
                    <a:gd name="connsiteY0" fmla="*/ 0 h 1013460"/>
                    <a:gd name="connsiteX1" fmla="*/ 802646 w 951833"/>
                    <a:gd name="connsiteY1" fmla="*/ 300990 h 1013460"/>
                    <a:gd name="connsiteX2" fmla="*/ 867416 w 951833"/>
                    <a:gd name="connsiteY2" fmla="*/ 506730 h 1013460"/>
                    <a:gd name="connsiteX3" fmla="*/ 951236 w 951833"/>
                    <a:gd name="connsiteY3" fmla="*/ 655320 h 1013460"/>
                    <a:gd name="connsiteX4" fmla="*/ 872661 w 951833"/>
                    <a:gd name="connsiteY4" fmla="*/ 685800 h 1013460"/>
                    <a:gd name="connsiteX5" fmla="*/ 856104 w 951833"/>
                    <a:gd name="connsiteY5" fmla="*/ 784860 h 1013460"/>
                    <a:gd name="connsiteX6" fmla="*/ 822466 w 951833"/>
                    <a:gd name="connsiteY6" fmla="*/ 834450 h 1013460"/>
                    <a:gd name="connsiteX7" fmla="*/ 786013 w 951833"/>
                    <a:gd name="connsiteY7" fmla="*/ 994773 h 1013460"/>
                    <a:gd name="connsiteX8" fmla="*/ 109226 w 951833"/>
                    <a:gd name="connsiteY8" fmla="*/ 1013460 h 1013460"/>
                    <a:gd name="connsiteX9" fmla="*/ 2409 w 951833"/>
                    <a:gd name="connsiteY9" fmla="*/ 735270 h 1013460"/>
                    <a:gd name="connsiteX10" fmla="*/ 120942 w 951833"/>
                    <a:gd name="connsiteY10" fmla="*/ 207917 h 1013460"/>
                    <a:gd name="connsiteX11" fmla="*/ 566426 w 951833"/>
                    <a:gd name="connsiteY11" fmla="*/ 0 h 1013460"/>
                    <a:gd name="connsiteX0" fmla="*/ 566426 w 951833"/>
                    <a:gd name="connsiteY0" fmla="*/ 0 h 1013460"/>
                    <a:gd name="connsiteX1" fmla="*/ 802646 w 951833"/>
                    <a:gd name="connsiteY1" fmla="*/ 300990 h 1013460"/>
                    <a:gd name="connsiteX2" fmla="*/ 867416 w 951833"/>
                    <a:gd name="connsiteY2" fmla="*/ 506730 h 1013460"/>
                    <a:gd name="connsiteX3" fmla="*/ 951236 w 951833"/>
                    <a:gd name="connsiteY3" fmla="*/ 655320 h 1013460"/>
                    <a:gd name="connsiteX4" fmla="*/ 872661 w 951833"/>
                    <a:gd name="connsiteY4" fmla="*/ 685800 h 1013460"/>
                    <a:gd name="connsiteX5" fmla="*/ 856104 w 951833"/>
                    <a:gd name="connsiteY5" fmla="*/ 784860 h 1013460"/>
                    <a:gd name="connsiteX6" fmla="*/ 822466 w 951833"/>
                    <a:gd name="connsiteY6" fmla="*/ 834450 h 1013460"/>
                    <a:gd name="connsiteX7" fmla="*/ 786013 w 951833"/>
                    <a:gd name="connsiteY7" fmla="*/ 994773 h 1013460"/>
                    <a:gd name="connsiteX8" fmla="*/ 109226 w 951833"/>
                    <a:gd name="connsiteY8" fmla="*/ 1013460 h 1013460"/>
                    <a:gd name="connsiteX9" fmla="*/ 2409 w 951833"/>
                    <a:gd name="connsiteY9" fmla="*/ 735270 h 1013460"/>
                    <a:gd name="connsiteX10" fmla="*/ 120942 w 951833"/>
                    <a:gd name="connsiteY10" fmla="*/ 207917 h 1013460"/>
                    <a:gd name="connsiteX11" fmla="*/ 566426 w 951833"/>
                    <a:gd name="connsiteY11" fmla="*/ 0 h 1013460"/>
                    <a:gd name="connsiteX0" fmla="*/ 566426 w 951833"/>
                    <a:gd name="connsiteY0" fmla="*/ 0 h 1013460"/>
                    <a:gd name="connsiteX1" fmla="*/ 802646 w 951833"/>
                    <a:gd name="connsiteY1" fmla="*/ 300990 h 1013460"/>
                    <a:gd name="connsiteX2" fmla="*/ 867416 w 951833"/>
                    <a:gd name="connsiteY2" fmla="*/ 506730 h 1013460"/>
                    <a:gd name="connsiteX3" fmla="*/ 951236 w 951833"/>
                    <a:gd name="connsiteY3" fmla="*/ 655320 h 1013460"/>
                    <a:gd name="connsiteX4" fmla="*/ 872661 w 951833"/>
                    <a:gd name="connsiteY4" fmla="*/ 685800 h 1013460"/>
                    <a:gd name="connsiteX5" fmla="*/ 856104 w 951833"/>
                    <a:gd name="connsiteY5" fmla="*/ 784860 h 1013460"/>
                    <a:gd name="connsiteX6" fmla="*/ 822466 w 951833"/>
                    <a:gd name="connsiteY6" fmla="*/ 834450 h 1013460"/>
                    <a:gd name="connsiteX7" fmla="*/ 786013 w 951833"/>
                    <a:gd name="connsiteY7" fmla="*/ 994773 h 1013460"/>
                    <a:gd name="connsiteX8" fmla="*/ 109226 w 951833"/>
                    <a:gd name="connsiteY8" fmla="*/ 1013460 h 1013460"/>
                    <a:gd name="connsiteX9" fmla="*/ 2409 w 951833"/>
                    <a:gd name="connsiteY9" fmla="*/ 735270 h 1013460"/>
                    <a:gd name="connsiteX10" fmla="*/ 120942 w 951833"/>
                    <a:gd name="connsiteY10" fmla="*/ 207917 h 1013460"/>
                    <a:gd name="connsiteX11" fmla="*/ 566426 w 951833"/>
                    <a:gd name="connsiteY11" fmla="*/ 0 h 1013460"/>
                    <a:gd name="connsiteX0" fmla="*/ 592790 w 978197"/>
                    <a:gd name="connsiteY0" fmla="*/ 0 h 1013460"/>
                    <a:gd name="connsiteX1" fmla="*/ 829010 w 978197"/>
                    <a:gd name="connsiteY1" fmla="*/ 300990 h 1013460"/>
                    <a:gd name="connsiteX2" fmla="*/ 893780 w 978197"/>
                    <a:gd name="connsiteY2" fmla="*/ 506730 h 1013460"/>
                    <a:gd name="connsiteX3" fmla="*/ 977600 w 978197"/>
                    <a:gd name="connsiteY3" fmla="*/ 655320 h 1013460"/>
                    <a:gd name="connsiteX4" fmla="*/ 899025 w 978197"/>
                    <a:gd name="connsiteY4" fmla="*/ 685800 h 1013460"/>
                    <a:gd name="connsiteX5" fmla="*/ 882468 w 978197"/>
                    <a:gd name="connsiteY5" fmla="*/ 784860 h 1013460"/>
                    <a:gd name="connsiteX6" fmla="*/ 848830 w 978197"/>
                    <a:gd name="connsiteY6" fmla="*/ 834450 h 1013460"/>
                    <a:gd name="connsiteX7" fmla="*/ 812377 w 978197"/>
                    <a:gd name="connsiteY7" fmla="*/ 994773 h 1013460"/>
                    <a:gd name="connsiteX8" fmla="*/ 135590 w 978197"/>
                    <a:gd name="connsiteY8" fmla="*/ 1013460 h 1013460"/>
                    <a:gd name="connsiteX9" fmla="*/ 28773 w 978197"/>
                    <a:gd name="connsiteY9" fmla="*/ 735270 h 1013460"/>
                    <a:gd name="connsiteX10" fmla="*/ 147306 w 978197"/>
                    <a:gd name="connsiteY10" fmla="*/ 207917 h 1013460"/>
                    <a:gd name="connsiteX11" fmla="*/ 592790 w 978197"/>
                    <a:gd name="connsiteY11" fmla="*/ 0 h 1013460"/>
                    <a:gd name="connsiteX0" fmla="*/ 592790 w 978197"/>
                    <a:gd name="connsiteY0" fmla="*/ 0 h 1013460"/>
                    <a:gd name="connsiteX1" fmla="*/ 829010 w 978197"/>
                    <a:gd name="connsiteY1" fmla="*/ 300990 h 1013460"/>
                    <a:gd name="connsiteX2" fmla="*/ 893780 w 978197"/>
                    <a:gd name="connsiteY2" fmla="*/ 506730 h 1013460"/>
                    <a:gd name="connsiteX3" fmla="*/ 977600 w 978197"/>
                    <a:gd name="connsiteY3" fmla="*/ 655320 h 1013460"/>
                    <a:gd name="connsiteX4" fmla="*/ 899025 w 978197"/>
                    <a:gd name="connsiteY4" fmla="*/ 685800 h 1013460"/>
                    <a:gd name="connsiteX5" fmla="*/ 882468 w 978197"/>
                    <a:gd name="connsiteY5" fmla="*/ 784860 h 1013460"/>
                    <a:gd name="connsiteX6" fmla="*/ 848830 w 978197"/>
                    <a:gd name="connsiteY6" fmla="*/ 834450 h 1013460"/>
                    <a:gd name="connsiteX7" fmla="*/ 812377 w 978197"/>
                    <a:gd name="connsiteY7" fmla="*/ 994773 h 1013460"/>
                    <a:gd name="connsiteX8" fmla="*/ 135590 w 978197"/>
                    <a:gd name="connsiteY8" fmla="*/ 1013460 h 1013460"/>
                    <a:gd name="connsiteX9" fmla="*/ 28773 w 978197"/>
                    <a:gd name="connsiteY9" fmla="*/ 735270 h 1013460"/>
                    <a:gd name="connsiteX10" fmla="*/ 147306 w 978197"/>
                    <a:gd name="connsiteY10" fmla="*/ 207917 h 1013460"/>
                    <a:gd name="connsiteX11" fmla="*/ 592790 w 978197"/>
                    <a:gd name="connsiteY11" fmla="*/ 0 h 1013460"/>
                    <a:gd name="connsiteX0" fmla="*/ 592790 w 978197"/>
                    <a:gd name="connsiteY0" fmla="*/ 0 h 1013460"/>
                    <a:gd name="connsiteX1" fmla="*/ 829010 w 978197"/>
                    <a:gd name="connsiteY1" fmla="*/ 300990 h 1013460"/>
                    <a:gd name="connsiteX2" fmla="*/ 893780 w 978197"/>
                    <a:gd name="connsiteY2" fmla="*/ 506730 h 1013460"/>
                    <a:gd name="connsiteX3" fmla="*/ 977600 w 978197"/>
                    <a:gd name="connsiteY3" fmla="*/ 655320 h 1013460"/>
                    <a:gd name="connsiteX4" fmla="*/ 899025 w 978197"/>
                    <a:gd name="connsiteY4" fmla="*/ 685800 h 1013460"/>
                    <a:gd name="connsiteX5" fmla="*/ 882468 w 978197"/>
                    <a:gd name="connsiteY5" fmla="*/ 784860 h 1013460"/>
                    <a:gd name="connsiteX6" fmla="*/ 848830 w 978197"/>
                    <a:gd name="connsiteY6" fmla="*/ 834450 h 1013460"/>
                    <a:gd name="connsiteX7" fmla="*/ 812377 w 978197"/>
                    <a:gd name="connsiteY7" fmla="*/ 994773 h 1013460"/>
                    <a:gd name="connsiteX8" fmla="*/ 135590 w 978197"/>
                    <a:gd name="connsiteY8" fmla="*/ 1013460 h 1013460"/>
                    <a:gd name="connsiteX9" fmla="*/ 28773 w 978197"/>
                    <a:gd name="connsiteY9" fmla="*/ 735270 h 1013460"/>
                    <a:gd name="connsiteX10" fmla="*/ 147306 w 978197"/>
                    <a:gd name="connsiteY10" fmla="*/ 207917 h 1013460"/>
                    <a:gd name="connsiteX11" fmla="*/ 592790 w 978197"/>
                    <a:gd name="connsiteY11" fmla="*/ 0 h 1013460"/>
                    <a:gd name="connsiteX0" fmla="*/ 592790 w 978197"/>
                    <a:gd name="connsiteY0" fmla="*/ 0 h 994773"/>
                    <a:gd name="connsiteX1" fmla="*/ 829010 w 978197"/>
                    <a:gd name="connsiteY1" fmla="*/ 300990 h 994773"/>
                    <a:gd name="connsiteX2" fmla="*/ 893780 w 978197"/>
                    <a:gd name="connsiteY2" fmla="*/ 506730 h 994773"/>
                    <a:gd name="connsiteX3" fmla="*/ 977600 w 978197"/>
                    <a:gd name="connsiteY3" fmla="*/ 655320 h 994773"/>
                    <a:gd name="connsiteX4" fmla="*/ 899025 w 978197"/>
                    <a:gd name="connsiteY4" fmla="*/ 685800 h 994773"/>
                    <a:gd name="connsiteX5" fmla="*/ 882468 w 978197"/>
                    <a:gd name="connsiteY5" fmla="*/ 784860 h 994773"/>
                    <a:gd name="connsiteX6" fmla="*/ 848830 w 978197"/>
                    <a:gd name="connsiteY6" fmla="*/ 834450 h 994773"/>
                    <a:gd name="connsiteX7" fmla="*/ 812377 w 978197"/>
                    <a:gd name="connsiteY7" fmla="*/ 994773 h 994773"/>
                    <a:gd name="connsiteX8" fmla="*/ 162199 w 978197"/>
                    <a:gd name="connsiteY8" fmla="*/ 982012 h 994773"/>
                    <a:gd name="connsiteX9" fmla="*/ 28773 w 978197"/>
                    <a:gd name="connsiteY9" fmla="*/ 735270 h 994773"/>
                    <a:gd name="connsiteX10" fmla="*/ 147306 w 978197"/>
                    <a:gd name="connsiteY10" fmla="*/ 207917 h 994773"/>
                    <a:gd name="connsiteX11" fmla="*/ 592790 w 978197"/>
                    <a:gd name="connsiteY11" fmla="*/ 0 h 994773"/>
                    <a:gd name="connsiteX0" fmla="*/ 592790 w 978197"/>
                    <a:gd name="connsiteY0" fmla="*/ 0 h 1048721"/>
                    <a:gd name="connsiteX1" fmla="*/ 829010 w 978197"/>
                    <a:gd name="connsiteY1" fmla="*/ 300990 h 1048721"/>
                    <a:gd name="connsiteX2" fmla="*/ 893780 w 978197"/>
                    <a:gd name="connsiteY2" fmla="*/ 506730 h 1048721"/>
                    <a:gd name="connsiteX3" fmla="*/ 977600 w 978197"/>
                    <a:gd name="connsiteY3" fmla="*/ 655320 h 1048721"/>
                    <a:gd name="connsiteX4" fmla="*/ 899025 w 978197"/>
                    <a:gd name="connsiteY4" fmla="*/ 685800 h 1048721"/>
                    <a:gd name="connsiteX5" fmla="*/ 882468 w 978197"/>
                    <a:gd name="connsiteY5" fmla="*/ 784860 h 1048721"/>
                    <a:gd name="connsiteX6" fmla="*/ 848830 w 978197"/>
                    <a:gd name="connsiteY6" fmla="*/ 834450 h 1048721"/>
                    <a:gd name="connsiteX7" fmla="*/ 812377 w 978197"/>
                    <a:gd name="connsiteY7" fmla="*/ 994773 h 1048721"/>
                    <a:gd name="connsiteX8" fmla="*/ 162199 w 978197"/>
                    <a:gd name="connsiteY8" fmla="*/ 982012 h 1048721"/>
                    <a:gd name="connsiteX9" fmla="*/ 28773 w 978197"/>
                    <a:gd name="connsiteY9" fmla="*/ 735270 h 1048721"/>
                    <a:gd name="connsiteX10" fmla="*/ 147306 w 978197"/>
                    <a:gd name="connsiteY10" fmla="*/ 207917 h 1048721"/>
                    <a:gd name="connsiteX11" fmla="*/ 592790 w 978197"/>
                    <a:gd name="connsiteY11" fmla="*/ 0 h 104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8197" h="1048721">
                      <a:moveTo>
                        <a:pt x="592790" y="0"/>
                      </a:moveTo>
                      <a:lnTo>
                        <a:pt x="829010" y="300990"/>
                      </a:lnTo>
                      <a:cubicBezTo>
                        <a:pt x="844250" y="370840"/>
                        <a:pt x="840440" y="417830"/>
                        <a:pt x="893780" y="506730"/>
                      </a:cubicBezTo>
                      <a:cubicBezTo>
                        <a:pt x="961090" y="605790"/>
                        <a:pt x="959820" y="617220"/>
                        <a:pt x="977600" y="655320"/>
                      </a:cubicBezTo>
                      <a:cubicBezTo>
                        <a:pt x="983554" y="692150"/>
                        <a:pt x="944110" y="702945"/>
                        <a:pt x="899025" y="685800"/>
                      </a:cubicBezTo>
                      <a:cubicBezTo>
                        <a:pt x="898934" y="721269"/>
                        <a:pt x="912612" y="772432"/>
                        <a:pt x="882468" y="784860"/>
                      </a:cubicBezTo>
                      <a:cubicBezTo>
                        <a:pt x="879343" y="812860"/>
                        <a:pt x="887524" y="805512"/>
                        <a:pt x="848830" y="834450"/>
                      </a:cubicBezTo>
                      <a:cubicBezTo>
                        <a:pt x="836745" y="870645"/>
                        <a:pt x="902625" y="960907"/>
                        <a:pt x="812377" y="994773"/>
                      </a:cubicBezTo>
                      <a:cubicBezTo>
                        <a:pt x="595651" y="990519"/>
                        <a:pt x="371667" y="1126571"/>
                        <a:pt x="162199" y="982012"/>
                      </a:cubicBezTo>
                      <a:cubicBezTo>
                        <a:pt x="79019" y="882025"/>
                        <a:pt x="53896" y="844933"/>
                        <a:pt x="28773" y="735270"/>
                      </a:cubicBezTo>
                      <a:cubicBezTo>
                        <a:pt x="-38154" y="422406"/>
                        <a:pt x="15871" y="399829"/>
                        <a:pt x="147306" y="207917"/>
                      </a:cubicBezTo>
                      <a:cubicBezTo>
                        <a:pt x="307896" y="20077"/>
                        <a:pt x="444295" y="69306"/>
                        <a:pt x="592790" y="0"/>
                      </a:cubicBezTo>
                      <a:close/>
                    </a:path>
                  </a:pathLst>
                </a:custGeom>
                <a:solidFill>
                  <a:srgbClr val="F0CFAE"/>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5" name="Rectangle 2"/>
                <p:cNvSpPr/>
                <p:nvPr/>
              </p:nvSpPr>
              <p:spPr>
                <a:xfrm flipH="1">
                  <a:off x="9830204" y="2913914"/>
                  <a:ext cx="495562" cy="338081"/>
                </a:xfrm>
                <a:custGeom>
                  <a:avLst/>
                  <a:gdLst>
                    <a:gd name="connsiteX0" fmla="*/ 0 w 440602"/>
                    <a:gd name="connsiteY0" fmla="*/ 0 h 331961"/>
                    <a:gd name="connsiteX1" fmla="*/ 440602 w 440602"/>
                    <a:gd name="connsiteY1" fmla="*/ 0 h 331961"/>
                    <a:gd name="connsiteX2" fmla="*/ 440602 w 440602"/>
                    <a:gd name="connsiteY2" fmla="*/ 331961 h 331961"/>
                    <a:gd name="connsiteX3" fmla="*/ 0 w 440602"/>
                    <a:gd name="connsiteY3" fmla="*/ 331961 h 331961"/>
                    <a:gd name="connsiteX4" fmla="*/ 0 w 440602"/>
                    <a:gd name="connsiteY4" fmla="*/ 0 h 331961"/>
                    <a:gd name="connsiteX0" fmla="*/ 0 w 440602"/>
                    <a:gd name="connsiteY0" fmla="*/ 0 h 331961"/>
                    <a:gd name="connsiteX1" fmla="*/ 440602 w 440602"/>
                    <a:gd name="connsiteY1" fmla="*/ 0 h 331961"/>
                    <a:gd name="connsiteX2" fmla="*/ 440602 w 440602"/>
                    <a:gd name="connsiteY2" fmla="*/ 331961 h 331961"/>
                    <a:gd name="connsiteX3" fmla="*/ 0 w 440602"/>
                    <a:gd name="connsiteY3" fmla="*/ 161727 h 331961"/>
                    <a:gd name="connsiteX4" fmla="*/ 0 w 440602"/>
                    <a:gd name="connsiteY4" fmla="*/ 0 h 331961"/>
                    <a:gd name="connsiteX0" fmla="*/ 68094 w 440602"/>
                    <a:gd name="connsiteY0" fmla="*/ 0 h 331961"/>
                    <a:gd name="connsiteX1" fmla="*/ 440602 w 440602"/>
                    <a:gd name="connsiteY1" fmla="*/ 0 h 331961"/>
                    <a:gd name="connsiteX2" fmla="*/ 440602 w 440602"/>
                    <a:gd name="connsiteY2" fmla="*/ 331961 h 331961"/>
                    <a:gd name="connsiteX3" fmla="*/ 0 w 440602"/>
                    <a:gd name="connsiteY3" fmla="*/ 161727 h 331961"/>
                    <a:gd name="connsiteX4" fmla="*/ 68094 w 440602"/>
                    <a:gd name="connsiteY4" fmla="*/ 0 h 331961"/>
                    <a:gd name="connsiteX0" fmla="*/ 68094 w 440602"/>
                    <a:gd name="connsiteY0" fmla="*/ 0 h 331961"/>
                    <a:gd name="connsiteX1" fmla="*/ 139044 w 440602"/>
                    <a:gd name="connsiteY1" fmla="*/ 58366 h 331961"/>
                    <a:gd name="connsiteX2" fmla="*/ 440602 w 440602"/>
                    <a:gd name="connsiteY2" fmla="*/ 331961 h 331961"/>
                    <a:gd name="connsiteX3" fmla="*/ 0 w 440602"/>
                    <a:gd name="connsiteY3" fmla="*/ 161727 h 331961"/>
                    <a:gd name="connsiteX4" fmla="*/ 68094 w 440602"/>
                    <a:gd name="connsiteY4" fmla="*/ 0 h 331961"/>
                    <a:gd name="connsiteX0" fmla="*/ 68094 w 406556"/>
                    <a:gd name="connsiteY0" fmla="*/ 0 h 186046"/>
                    <a:gd name="connsiteX1" fmla="*/ 139044 w 406556"/>
                    <a:gd name="connsiteY1" fmla="*/ 58366 h 186046"/>
                    <a:gd name="connsiteX2" fmla="*/ 406556 w 406556"/>
                    <a:gd name="connsiteY2" fmla="*/ 186046 h 186046"/>
                    <a:gd name="connsiteX3" fmla="*/ 0 w 406556"/>
                    <a:gd name="connsiteY3" fmla="*/ 161727 h 186046"/>
                    <a:gd name="connsiteX4" fmla="*/ 68094 w 406556"/>
                    <a:gd name="connsiteY4" fmla="*/ 0 h 186046"/>
                    <a:gd name="connsiteX0" fmla="*/ 68094 w 406556"/>
                    <a:gd name="connsiteY0" fmla="*/ 0 h 271424"/>
                    <a:gd name="connsiteX1" fmla="*/ 139044 w 406556"/>
                    <a:gd name="connsiteY1" fmla="*/ 58366 h 271424"/>
                    <a:gd name="connsiteX2" fmla="*/ 406556 w 406556"/>
                    <a:gd name="connsiteY2" fmla="*/ 186046 h 271424"/>
                    <a:gd name="connsiteX3" fmla="*/ 199015 w 406556"/>
                    <a:gd name="connsiteY3" fmla="*/ 271379 h 271424"/>
                    <a:gd name="connsiteX4" fmla="*/ 0 w 406556"/>
                    <a:gd name="connsiteY4" fmla="*/ 161727 h 271424"/>
                    <a:gd name="connsiteX5" fmla="*/ 68094 w 406556"/>
                    <a:gd name="connsiteY5" fmla="*/ 0 h 271424"/>
                    <a:gd name="connsiteX0" fmla="*/ 68094 w 406556"/>
                    <a:gd name="connsiteY0" fmla="*/ 0 h 271416"/>
                    <a:gd name="connsiteX1" fmla="*/ 139044 w 406556"/>
                    <a:gd name="connsiteY1" fmla="*/ 58366 h 271416"/>
                    <a:gd name="connsiteX2" fmla="*/ 406556 w 406556"/>
                    <a:gd name="connsiteY2" fmla="*/ 186046 h 271416"/>
                    <a:gd name="connsiteX3" fmla="*/ 199015 w 406556"/>
                    <a:gd name="connsiteY3" fmla="*/ 271379 h 271416"/>
                    <a:gd name="connsiteX4" fmla="*/ 0 w 406556"/>
                    <a:gd name="connsiteY4" fmla="*/ 161727 h 271416"/>
                    <a:gd name="connsiteX5" fmla="*/ 68094 w 406556"/>
                    <a:gd name="connsiteY5" fmla="*/ 0 h 271416"/>
                    <a:gd name="connsiteX0" fmla="*/ 68094 w 406556"/>
                    <a:gd name="connsiteY0" fmla="*/ 0 h 284697"/>
                    <a:gd name="connsiteX1" fmla="*/ 139044 w 406556"/>
                    <a:gd name="connsiteY1" fmla="*/ 58366 h 284697"/>
                    <a:gd name="connsiteX2" fmla="*/ 406556 w 406556"/>
                    <a:gd name="connsiteY2" fmla="*/ 186046 h 284697"/>
                    <a:gd name="connsiteX3" fmla="*/ 199015 w 406556"/>
                    <a:gd name="connsiteY3" fmla="*/ 271379 h 284697"/>
                    <a:gd name="connsiteX4" fmla="*/ 0 w 406556"/>
                    <a:gd name="connsiteY4" fmla="*/ 161727 h 284697"/>
                    <a:gd name="connsiteX5" fmla="*/ 68094 w 406556"/>
                    <a:gd name="connsiteY5" fmla="*/ 0 h 284697"/>
                    <a:gd name="connsiteX0" fmla="*/ 68094 w 406556"/>
                    <a:gd name="connsiteY0" fmla="*/ 0 h 284697"/>
                    <a:gd name="connsiteX1" fmla="*/ 212001 w 406556"/>
                    <a:gd name="connsiteY1" fmla="*/ 160507 h 284697"/>
                    <a:gd name="connsiteX2" fmla="*/ 406556 w 406556"/>
                    <a:gd name="connsiteY2" fmla="*/ 186046 h 284697"/>
                    <a:gd name="connsiteX3" fmla="*/ 199015 w 406556"/>
                    <a:gd name="connsiteY3" fmla="*/ 271379 h 284697"/>
                    <a:gd name="connsiteX4" fmla="*/ 0 w 406556"/>
                    <a:gd name="connsiteY4" fmla="*/ 161727 h 284697"/>
                    <a:gd name="connsiteX5" fmla="*/ 68094 w 406556"/>
                    <a:gd name="connsiteY5" fmla="*/ 0 h 284697"/>
                    <a:gd name="connsiteX0" fmla="*/ 68094 w 406556"/>
                    <a:gd name="connsiteY0" fmla="*/ 0 h 284697"/>
                    <a:gd name="connsiteX1" fmla="*/ 187682 w 406556"/>
                    <a:gd name="connsiteY1" fmla="*/ 68094 h 284697"/>
                    <a:gd name="connsiteX2" fmla="*/ 406556 w 406556"/>
                    <a:gd name="connsiteY2" fmla="*/ 186046 h 284697"/>
                    <a:gd name="connsiteX3" fmla="*/ 199015 w 406556"/>
                    <a:gd name="connsiteY3" fmla="*/ 271379 h 284697"/>
                    <a:gd name="connsiteX4" fmla="*/ 0 w 406556"/>
                    <a:gd name="connsiteY4" fmla="*/ 161727 h 284697"/>
                    <a:gd name="connsiteX5" fmla="*/ 68094 w 406556"/>
                    <a:gd name="connsiteY5" fmla="*/ 0 h 284697"/>
                    <a:gd name="connsiteX0" fmla="*/ 68094 w 406556"/>
                    <a:gd name="connsiteY0" fmla="*/ 0 h 284697"/>
                    <a:gd name="connsiteX1" fmla="*/ 187682 w 406556"/>
                    <a:gd name="connsiteY1" fmla="*/ 68094 h 284697"/>
                    <a:gd name="connsiteX2" fmla="*/ 406556 w 406556"/>
                    <a:gd name="connsiteY2" fmla="*/ 186046 h 284697"/>
                    <a:gd name="connsiteX3" fmla="*/ 199015 w 406556"/>
                    <a:gd name="connsiteY3" fmla="*/ 271379 h 284697"/>
                    <a:gd name="connsiteX4" fmla="*/ 0 w 406556"/>
                    <a:gd name="connsiteY4" fmla="*/ 161727 h 284697"/>
                    <a:gd name="connsiteX5" fmla="*/ 68094 w 406556"/>
                    <a:gd name="connsiteY5" fmla="*/ 0 h 284697"/>
                    <a:gd name="connsiteX0" fmla="*/ 68094 w 406556"/>
                    <a:gd name="connsiteY0" fmla="*/ 0 h 284697"/>
                    <a:gd name="connsiteX1" fmla="*/ 187682 w 406556"/>
                    <a:gd name="connsiteY1" fmla="*/ 68094 h 284697"/>
                    <a:gd name="connsiteX2" fmla="*/ 406556 w 406556"/>
                    <a:gd name="connsiteY2" fmla="*/ 186046 h 284697"/>
                    <a:gd name="connsiteX3" fmla="*/ 199015 w 406556"/>
                    <a:gd name="connsiteY3" fmla="*/ 271379 h 284697"/>
                    <a:gd name="connsiteX4" fmla="*/ 0 w 406556"/>
                    <a:gd name="connsiteY4" fmla="*/ 161727 h 284697"/>
                    <a:gd name="connsiteX5" fmla="*/ 68094 w 406556"/>
                    <a:gd name="connsiteY5" fmla="*/ 0 h 284697"/>
                    <a:gd name="connsiteX0" fmla="*/ 68094 w 399285"/>
                    <a:gd name="connsiteY0" fmla="*/ 0 h 284543"/>
                    <a:gd name="connsiteX1" fmla="*/ 187682 w 399285"/>
                    <a:gd name="connsiteY1" fmla="*/ 68094 h 284543"/>
                    <a:gd name="connsiteX2" fmla="*/ 399285 w 399285"/>
                    <a:gd name="connsiteY2" fmla="*/ 183622 h 284543"/>
                    <a:gd name="connsiteX3" fmla="*/ 199015 w 399285"/>
                    <a:gd name="connsiteY3" fmla="*/ 271379 h 284543"/>
                    <a:gd name="connsiteX4" fmla="*/ 0 w 399285"/>
                    <a:gd name="connsiteY4" fmla="*/ 161727 h 284543"/>
                    <a:gd name="connsiteX5" fmla="*/ 68094 w 399285"/>
                    <a:gd name="connsiteY5" fmla="*/ 0 h 284543"/>
                    <a:gd name="connsiteX0" fmla="*/ 82752 w 413943"/>
                    <a:gd name="connsiteY0" fmla="*/ 0 h 284543"/>
                    <a:gd name="connsiteX1" fmla="*/ 202340 w 413943"/>
                    <a:gd name="connsiteY1" fmla="*/ 68094 h 284543"/>
                    <a:gd name="connsiteX2" fmla="*/ 413943 w 413943"/>
                    <a:gd name="connsiteY2" fmla="*/ 183622 h 284543"/>
                    <a:gd name="connsiteX3" fmla="*/ 213673 w 413943"/>
                    <a:gd name="connsiteY3" fmla="*/ 271379 h 284543"/>
                    <a:gd name="connsiteX4" fmla="*/ 0 w 413943"/>
                    <a:gd name="connsiteY4" fmla="*/ 154398 h 284543"/>
                    <a:gd name="connsiteX5" fmla="*/ 82752 w 413943"/>
                    <a:gd name="connsiteY5" fmla="*/ 0 h 284543"/>
                    <a:gd name="connsiteX0" fmla="*/ 82752 w 413943"/>
                    <a:gd name="connsiteY0" fmla="*/ 0 h 284543"/>
                    <a:gd name="connsiteX1" fmla="*/ 202340 w 413943"/>
                    <a:gd name="connsiteY1" fmla="*/ 68094 h 284543"/>
                    <a:gd name="connsiteX2" fmla="*/ 413943 w 413943"/>
                    <a:gd name="connsiteY2" fmla="*/ 183622 h 284543"/>
                    <a:gd name="connsiteX3" fmla="*/ 213673 w 413943"/>
                    <a:gd name="connsiteY3" fmla="*/ 271379 h 284543"/>
                    <a:gd name="connsiteX4" fmla="*/ 0 w 413943"/>
                    <a:gd name="connsiteY4" fmla="*/ 154398 h 284543"/>
                    <a:gd name="connsiteX5" fmla="*/ 82752 w 413943"/>
                    <a:gd name="connsiteY5" fmla="*/ 0 h 284543"/>
                    <a:gd name="connsiteX0" fmla="*/ 82752 w 413943"/>
                    <a:gd name="connsiteY0" fmla="*/ 0 h 284543"/>
                    <a:gd name="connsiteX1" fmla="*/ 202340 w 413943"/>
                    <a:gd name="connsiteY1" fmla="*/ 68094 h 284543"/>
                    <a:gd name="connsiteX2" fmla="*/ 413943 w 413943"/>
                    <a:gd name="connsiteY2" fmla="*/ 183622 h 284543"/>
                    <a:gd name="connsiteX3" fmla="*/ 213673 w 413943"/>
                    <a:gd name="connsiteY3" fmla="*/ 271379 h 284543"/>
                    <a:gd name="connsiteX4" fmla="*/ 0 w 413943"/>
                    <a:gd name="connsiteY4" fmla="*/ 154398 h 284543"/>
                    <a:gd name="connsiteX5" fmla="*/ 82752 w 413943"/>
                    <a:gd name="connsiteY5" fmla="*/ 0 h 284543"/>
                    <a:gd name="connsiteX0" fmla="*/ 82752 w 413943"/>
                    <a:gd name="connsiteY0" fmla="*/ 0 h 271408"/>
                    <a:gd name="connsiteX1" fmla="*/ 202340 w 413943"/>
                    <a:gd name="connsiteY1" fmla="*/ 68094 h 271408"/>
                    <a:gd name="connsiteX2" fmla="*/ 413943 w 413943"/>
                    <a:gd name="connsiteY2" fmla="*/ 183622 h 271408"/>
                    <a:gd name="connsiteX3" fmla="*/ 213673 w 413943"/>
                    <a:gd name="connsiteY3" fmla="*/ 271379 h 271408"/>
                    <a:gd name="connsiteX4" fmla="*/ 0 w 413943"/>
                    <a:gd name="connsiteY4" fmla="*/ 154398 h 271408"/>
                    <a:gd name="connsiteX5" fmla="*/ 82752 w 413943"/>
                    <a:gd name="connsiteY5" fmla="*/ 0 h 271408"/>
                    <a:gd name="connsiteX0" fmla="*/ 82752 w 413943"/>
                    <a:gd name="connsiteY0" fmla="*/ 0 h 282399"/>
                    <a:gd name="connsiteX1" fmla="*/ 202340 w 413943"/>
                    <a:gd name="connsiteY1" fmla="*/ 68094 h 282399"/>
                    <a:gd name="connsiteX2" fmla="*/ 413943 w 413943"/>
                    <a:gd name="connsiteY2" fmla="*/ 183622 h 282399"/>
                    <a:gd name="connsiteX3" fmla="*/ 221002 w 413943"/>
                    <a:gd name="connsiteY3" fmla="*/ 282373 h 282399"/>
                    <a:gd name="connsiteX4" fmla="*/ 0 w 413943"/>
                    <a:gd name="connsiteY4" fmla="*/ 154398 h 282399"/>
                    <a:gd name="connsiteX5" fmla="*/ 82752 w 413943"/>
                    <a:gd name="connsiteY5" fmla="*/ 0 h 28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943" h="282399">
                      <a:moveTo>
                        <a:pt x="82752" y="0"/>
                      </a:moveTo>
                      <a:cubicBezTo>
                        <a:pt x="122615" y="22698"/>
                        <a:pt x="147886" y="74579"/>
                        <a:pt x="202340" y="68094"/>
                      </a:cubicBezTo>
                      <a:cubicBezTo>
                        <a:pt x="260706" y="136594"/>
                        <a:pt x="340985" y="144305"/>
                        <a:pt x="413943" y="183622"/>
                      </a:cubicBezTo>
                      <a:cubicBezTo>
                        <a:pt x="266942" y="161806"/>
                        <a:pt x="335356" y="284466"/>
                        <a:pt x="221002" y="282373"/>
                      </a:cubicBezTo>
                      <a:cubicBezTo>
                        <a:pt x="153442" y="269031"/>
                        <a:pt x="56566" y="233702"/>
                        <a:pt x="0" y="154398"/>
                      </a:cubicBezTo>
                      <a:lnTo>
                        <a:pt x="82752" y="0"/>
                      </a:lnTo>
                      <a:close/>
                    </a:path>
                  </a:pathLst>
                </a:custGeom>
                <a:solidFill>
                  <a:srgbClr val="F0CFAE"/>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6" name="Rectangle 1"/>
                <p:cNvSpPr/>
                <p:nvPr/>
              </p:nvSpPr>
              <p:spPr>
                <a:xfrm flipH="1">
                  <a:off x="9871925" y="2509481"/>
                  <a:ext cx="506688" cy="580692"/>
                </a:xfrm>
                <a:custGeom>
                  <a:avLst/>
                  <a:gdLst>
                    <a:gd name="connsiteX0" fmla="*/ 0 w 602166"/>
                    <a:gd name="connsiteY0" fmla="*/ 0 h 576146"/>
                    <a:gd name="connsiteX1" fmla="*/ 602166 w 602166"/>
                    <a:gd name="connsiteY1" fmla="*/ 0 h 576146"/>
                    <a:gd name="connsiteX2" fmla="*/ 602166 w 602166"/>
                    <a:gd name="connsiteY2" fmla="*/ 576146 h 576146"/>
                    <a:gd name="connsiteX3" fmla="*/ 0 w 602166"/>
                    <a:gd name="connsiteY3" fmla="*/ 576146 h 576146"/>
                    <a:gd name="connsiteX4" fmla="*/ 0 w 602166"/>
                    <a:gd name="connsiteY4" fmla="*/ 0 h 576146"/>
                    <a:gd name="connsiteX0" fmla="*/ 0 w 602166"/>
                    <a:gd name="connsiteY0" fmla="*/ 0 h 576146"/>
                    <a:gd name="connsiteX1" fmla="*/ 602166 w 602166"/>
                    <a:gd name="connsiteY1" fmla="*/ 0 h 576146"/>
                    <a:gd name="connsiteX2" fmla="*/ 602166 w 602166"/>
                    <a:gd name="connsiteY2" fmla="*/ 576146 h 576146"/>
                    <a:gd name="connsiteX3" fmla="*/ 189570 w 602166"/>
                    <a:gd name="connsiteY3" fmla="*/ 494370 h 576146"/>
                    <a:gd name="connsiteX4" fmla="*/ 0 w 602166"/>
                    <a:gd name="connsiteY4" fmla="*/ 0 h 576146"/>
                    <a:gd name="connsiteX0" fmla="*/ 70625 w 412596"/>
                    <a:gd name="connsiteY0" fmla="*/ 33453 h 576146"/>
                    <a:gd name="connsiteX1" fmla="*/ 412596 w 412596"/>
                    <a:gd name="connsiteY1" fmla="*/ 0 h 576146"/>
                    <a:gd name="connsiteX2" fmla="*/ 412596 w 412596"/>
                    <a:gd name="connsiteY2" fmla="*/ 576146 h 576146"/>
                    <a:gd name="connsiteX3" fmla="*/ 0 w 412596"/>
                    <a:gd name="connsiteY3" fmla="*/ 494370 h 576146"/>
                    <a:gd name="connsiteX4" fmla="*/ 70625 w 412596"/>
                    <a:gd name="connsiteY4" fmla="*/ 33453 h 576146"/>
                    <a:gd name="connsiteX0" fmla="*/ 121408 w 463379"/>
                    <a:gd name="connsiteY0" fmla="*/ 33453 h 576146"/>
                    <a:gd name="connsiteX1" fmla="*/ 463379 w 463379"/>
                    <a:gd name="connsiteY1" fmla="*/ 0 h 576146"/>
                    <a:gd name="connsiteX2" fmla="*/ 463379 w 463379"/>
                    <a:gd name="connsiteY2" fmla="*/ 576146 h 576146"/>
                    <a:gd name="connsiteX3" fmla="*/ 50783 w 463379"/>
                    <a:gd name="connsiteY3" fmla="*/ 494370 h 576146"/>
                    <a:gd name="connsiteX4" fmla="*/ 121408 w 463379"/>
                    <a:gd name="connsiteY4" fmla="*/ 33453 h 576146"/>
                    <a:gd name="connsiteX0" fmla="*/ 139696 w 481667"/>
                    <a:gd name="connsiteY0" fmla="*/ 33453 h 576146"/>
                    <a:gd name="connsiteX1" fmla="*/ 481667 w 481667"/>
                    <a:gd name="connsiteY1" fmla="*/ 0 h 576146"/>
                    <a:gd name="connsiteX2" fmla="*/ 481667 w 481667"/>
                    <a:gd name="connsiteY2" fmla="*/ 576146 h 576146"/>
                    <a:gd name="connsiteX3" fmla="*/ 69071 w 481667"/>
                    <a:gd name="connsiteY3" fmla="*/ 494370 h 576146"/>
                    <a:gd name="connsiteX4" fmla="*/ 139696 w 481667"/>
                    <a:gd name="connsiteY4" fmla="*/ 33453 h 576146"/>
                    <a:gd name="connsiteX0" fmla="*/ 139696 w 481667"/>
                    <a:gd name="connsiteY0" fmla="*/ 33453 h 494370"/>
                    <a:gd name="connsiteX1" fmla="*/ 481667 w 481667"/>
                    <a:gd name="connsiteY1" fmla="*/ 0 h 494370"/>
                    <a:gd name="connsiteX2" fmla="*/ 139696 w 481667"/>
                    <a:gd name="connsiteY2" fmla="*/ 364273 h 494370"/>
                    <a:gd name="connsiteX3" fmla="*/ 69071 w 481667"/>
                    <a:gd name="connsiteY3" fmla="*/ 494370 h 494370"/>
                    <a:gd name="connsiteX4" fmla="*/ 139696 w 481667"/>
                    <a:gd name="connsiteY4" fmla="*/ 33453 h 494370"/>
                    <a:gd name="connsiteX0" fmla="*/ 139696 w 481667"/>
                    <a:gd name="connsiteY0" fmla="*/ 33453 h 494370"/>
                    <a:gd name="connsiteX1" fmla="*/ 481667 w 481667"/>
                    <a:gd name="connsiteY1" fmla="*/ 0 h 494370"/>
                    <a:gd name="connsiteX2" fmla="*/ 139696 w 481667"/>
                    <a:gd name="connsiteY2" fmla="*/ 364273 h 494370"/>
                    <a:gd name="connsiteX3" fmla="*/ 69071 w 481667"/>
                    <a:gd name="connsiteY3" fmla="*/ 494370 h 494370"/>
                    <a:gd name="connsiteX4" fmla="*/ 139696 w 481667"/>
                    <a:gd name="connsiteY4" fmla="*/ 33453 h 494370"/>
                    <a:gd name="connsiteX0" fmla="*/ 139696 w 481667"/>
                    <a:gd name="connsiteY0" fmla="*/ 33453 h 497660"/>
                    <a:gd name="connsiteX1" fmla="*/ 481667 w 481667"/>
                    <a:gd name="connsiteY1" fmla="*/ 0 h 497660"/>
                    <a:gd name="connsiteX2" fmla="*/ 139696 w 481667"/>
                    <a:gd name="connsiteY2" fmla="*/ 364273 h 497660"/>
                    <a:gd name="connsiteX3" fmla="*/ 69071 w 481667"/>
                    <a:gd name="connsiteY3" fmla="*/ 494370 h 497660"/>
                    <a:gd name="connsiteX4" fmla="*/ 139696 w 481667"/>
                    <a:gd name="connsiteY4" fmla="*/ 33453 h 497660"/>
                    <a:gd name="connsiteX0" fmla="*/ 139696 w 481667"/>
                    <a:gd name="connsiteY0" fmla="*/ 33453 h 522524"/>
                    <a:gd name="connsiteX1" fmla="*/ 481667 w 481667"/>
                    <a:gd name="connsiteY1" fmla="*/ 0 h 522524"/>
                    <a:gd name="connsiteX2" fmla="*/ 139696 w 481667"/>
                    <a:gd name="connsiteY2" fmla="*/ 364273 h 522524"/>
                    <a:gd name="connsiteX3" fmla="*/ 69071 w 481667"/>
                    <a:gd name="connsiteY3" fmla="*/ 494370 h 522524"/>
                    <a:gd name="connsiteX4" fmla="*/ 139696 w 481667"/>
                    <a:gd name="connsiteY4" fmla="*/ 33453 h 522524"/>
                    <a:gd name="connsiteX0" fmla="*/ 139696 w 481667"/>
                    <a:gd name="connsiteY0" fmla="*/ 33453 h 507191"/>
                    <a:gd name="connsiteX1" fmla="*/ 481667 w 481667"/>
                    <a:gd name="connsiteY1" fmla="*/ 0 h 507191"/>
                    <a:gd name="connsiteX2" fmla="*/ 139696 w 481667"/>
                    <a:gd name="connsiteY2" fmla="*/ 364273 h 507191"/>
                    <a:gd name="connsiteX3" fmla="*/ 69071 w 481667"/>
                    <a:gd name="connsiteY3" fmla="*/ 494370 h 507191"/>
                    <a:gd name="connsiteX4" fmla="*/ 139696 w 481667"/>
                    <a:gd name="connsiteY4" fmla="*/ 33453 h 507191"/>
                    <a:gd name="connsiteX0" fmla="*/ 139696 w 481667"/>
                    <a:gd name="connsiteY0" fmla="*/ 33453 h 507191"/>
                    <a:gd name="connsiteX1" fmla="*/ 481667 w 481667"/>
                    <a:gd name="connsiteY1" fmla="*/ 0 h 507191"/>
                    <a:gd name="connsiteX2" fmla="*/ 258644 w 481667"/>
                    <a:gd name="connsiteY2" fmla="*/ 353123 h 507191"/>
                    <a:gd name="connsiteX3" fmla="*/ 139696 w 481667"/>
                    <a:gd name="connsiteY3" fmla="*/ 364273 h 507191"/>
                    <a:gd name="connsiteX4" fmla="*/ 69071 w 481667"/>
                    <a:gd name="connsiteY4" fmla="*/ 494370 h 507191"/>
                    <a:gd name="connsiteX5" fmla="*/ 139696 w 481667"/>
                    <a:gd name="connsiteY5" fmla="*/ 33453 h 507191"/>
                    <a:gd name="connsiteX0" fmla="*/ 139696 w 481667"/>
                    <a:gd name="connsiteY0" fmla="*/ 33453 h 507191"/>
                    <a:gd name="connsiteX1" fmla="*/ 481667 w 481667"/>
                    <a:gd name="connsiteY1" fmla="*/ 0 h 507191"/>
                    <a:gd name="connsiteX2" fmla="*/ 258644 w 481667"/>
                    <a:gd name="connsiteY2" fmla="*/ 353123 h 507191"/>
                    <a:gd name="connsiteX3" fmla="*/ 139696 w 481667"/>
                    <a:gd name="connsiteY3" fmla="*/ 364273 h 507191"/>
                    <a:gd name="connsiteX4" fmla="*/ 69071 w 481667"/>
                    <a:gd name="connsiteY4" fmla="*/ 494370 h 507191"/>
                    <a:gd name="connsiteX5" fmla="*/ 139696 w 481667"/>
                    <a:gd name="connsiteY5" fmla="*/ 33453 h 507191"/>
                    <a:gd name="connsiteX0" fmla="*/ 139696 w 481667"/>
                    <a:gd name="connsiteY0" fmla="*/ 33453 h 507191"/>
                    <a:gd name="connsiteX1" fmla="*/ 481667 w 481667"/>
                    <a:gd name="connsiteY1" fmla="*/ 0 h 507191"/>
                    <a:gd name="connsiteX2" fmla="*/ 258644 w 481667"/>
                    <a:gd name="connsiteY2" fmla="*/ 353123 h 507191"/>
                    <a:gd name="connsiteX3" fmla="*/ 139696 w 481667"/>
                    <a:gd name="connsiteY3" fmla="*/ 364273 h 507191"/>
                    <a:gd name="connsiteX4" fmla="*/ 69071 w 481667"/>
                    <a:gd name="connsiteY4" fmla="*/ 494370 h 507191"/>
                    <a:gd name="connsiteX5" fmla="*/ 139696 w 481667"/>
                    <a:gd name="connsiteY5" fmla="*/ 33453 h 507191"/>
                    <a:gd name="connsiteX0" fmla="*/ 139696 w 486881"/>
                    <a:gd name="connsiteY0" fmla="*/ 33453 h 507191"/>
                    <a:gd name="connsiteX1" fmla="*/ 481667 w 486881"/>
                    <a:gd name="connsiteY1" fmla="*/ 0 h 507191"/>
                    <a:gd name="connsiteX2" fmla="*/ 325551 w 486881"/>
                    <a:gd name="connsiteY2" fmla="*/ 345688 h 507191"/>
                    <a:gd name="connsiteX3" fmla="*/ 258644 w 486881"/>
                    <a:gd name="connsiteY3" fmla="*/ 353123 h 507191"/>
                    <a:gd name="connsiteX4" fmla="*/ 139696 w 486881"/>
                    <a:gd name="connsiteY4" fmla="*/ 364273 h 507191"/>
                    <a:gd name="connsiteX5" fmla="*/ 69071 w 486881"/>
                    <a:gd name="connsiteY5" fmla="*/ 494370 h 507191"/>
                    <a:gd name="connsiteX6" fmla="*/ 139696 w 486881"/>
                    <a:gd name="connsiteY6" fmla="*/ 33453 h 507191"/>
                    <a:gd name="connsiteX0" fmla="*/ 139696 w 486881"/>
                    <a:gd name="connsiteY0" fmla="*/ 33453 h 507191"/>
                    <a:gd name="connsiteX1" fmla="*/ 481667 w 486881"/>
                    <a:gd name="connsiteY1" fmla="*/ 0 h 507191"/>
                    <a:gd name="connsiteX2" fmla="*/ 325551 w 486881"/>
                    <a:gd name="connsiteY2" fmla="*/ 345688 h 507191"/>
                    <a:gd name="connsiteX3" fmla="*/ 258644 w 486881"/>
                    <a:gd name="connsiteY3" fmla="*/ 353123 h 507191"/>
                    <a:gd name="connsiteX4" fmla="*/ 139696 w 486881"/>
                    <a:gd name="connsiteY4" fmla="*/ 364273 h 507191"/>
                    <a:gd name="connsiteX5" fmla="*/ 69071 w 486881"/>
                    <a:gd name="connsiteY5" fmla="*/ 494370 h 507191"/>
                    <a:gd name="connsiteX6" fmla="*/ 139696 w 486881"/>
                    <a:gd name="connsiteY6" fmla="*/ 33453 h 507191"/>
                    <a:gd name="connsiteX0" fmla="*/ 139696 w 486881"/>
                    <a:gd name="connsiteY0" fmla="*/ 33453 h 507191"/>
                    <a:gd name="connsiteX1" fmla="*/ 481667 w 486881"/>
                    <a:gd name="connsiteY1" fmla="*/ 0 h 507191"/>
                    <a:gd name="connsiteX2" fmla="*/ 325551 w 486881"/>
                    <a:gd name="connsiteY2" fmla="*/ 345688 h 507191"/>
                    <a:gd name="connsiteX3" fmla="*/ 258644 w 486881"/>
                    <a:gd name="connsiteY3" fmla="*/ 353123 h 507191"/>
                    <a:gd name="connsiteX4" fmla="*/ 139696 w 486881"/>
                    <a:gd name="connsiteY4" fmla="*/ 364273 h 507191"/>
                    <a:gd name="connsiteX5" fmla="*/ 69071 w 486881"/>
                    <a:gd name="connsiteY5" fmla="*/ 494370 h 507191"/>
                    <a:gd name="connsiteX6" fmla="*/ 139696 w 486881"/>
                    <a:gd name="connsiteY6" fmla="*/ 33453 h 507191"/>
                    <a:gd name="connsiteX0" fmla="*/ 139696 w 392802"/>
                    <a:gd name="connsiteY0" fmla="*/ 0 h 473738"/>
                    <a:gd name="connsiteX1" fmla="*/ 381306 w 392802"/>
                    <a:gd name="connsiteY1" fmla="*/ 74343 h 473738"/>
                    <a:gd name="connsiteX2" fmla="*/ 325551 w 392802"/>
                    <a:gd name="connsiteY2" fmla="*/ 312235 h 473738"/>
                    <a:gd name="connsiteX3" fmla="*/ 258644 w 392802"/>
                    <a:gd name="connsiteY3" fmla="*/ 319670 h 473738"/>
                    <a:gd name="connsiteX4" fmla="*/ 139696 w 392802"/>
                    <a:gd name="connsiteY4" fmla="*/ 330820 h 473738"/>
                    <a:gd name="connsiteX5" fmla="*/ 69071 w 392802"/>
                    <a:gd name="connsiteY5" fmla="*/ 460917 h 473738"/>
                    <a:gd name="connsiteX6" fmla="*/ 139696 w 392802"/>
                    <a:gd name="connsiteY6" fmla="*/ 0 h 473738"/>
                    <a:gd name="connsiteX0" fmla="*/ 139696 w 392802"/>
                    <a:gd name="connsiteY0" fmla="*/ 700 h 474438"/>
                    <a:gd name="connsiteX1" fmla="*/ 355287 w 392802"/>
                    <a:gd name="connsiteY1" fmla="*/ 4417 h 474438"/>
                    <a:gd name="connsiteX2" fmla="*/ 381306 w 392802"/>
                    <a:gd name="connsiteY2" fmla="*/ 75043 h 474438"/>
                    <a:gd name="connsiteX3" fmla="*/ 325551 w 392802"/>
                    <a:gd name="connsiteY3" fmla="*/ 312935 h 474438"/>
                    <a:gd name="connsiteX4" fmla="*/ 258644 w 392802"/>
                    <a:gd name="connsiteY4" fmla="*/ 320370 h 474438"/>
                    <a:gd name="connsiteX5" fmla="*/ 139696 w 392802"/>
                    <a:gd name="connsiteY5" fmla="*/ 331520 h 474438"/>
                    <a:gd name="connsiteX6" fmla="*/ 69071 w 392802"/>
                    <a:gd name="connsiteY6" fmla="*/ 461617 h 474438"/>
                    <a:gd name="connsiteX7" fmla="*/ 139696 w 392802"/>
                    <a:gd name="connsiteY7" fmla="*/ 700 h 474438"/>
                    <a:gd name="connsiteX0" fmla="*/ 139696 w 408894"/>
                    <a:gd name="connsiteY0" fmla="*/ 700 h 474438"/>
                    <a:gd name="connsiteX1" fmla="*/ 355287 w 408894"/>
                    <a:gd name="connsiteY1" fmla="*/ 4417 h 474438"/>
                    <a:gd name="connsiteX2" fmla="*/ 399413 w 408894"/>
                    <a:gd name="connsiteY2" fmla="*/ 84096 h 474438"/>
                    <a:gd name="connsiteX3" fmla="*/ 325551 w 408894"/>
                    <a:gd name="connsiteY3" fmla="*/ 312935 h 474438"/>
                    <a:gd name="connsiteX4" fmla="*/ 258644 w 408894"/>
                    <a:gd name="connsiteY4" fmla="*/ 320370 h 474438"/>
                    <a:gd name="connsiteX5" fmla="*/ 139696 w 408894"/>
                    <a:gd name="connsiteY5" fmla="*/ 331520 h 474438"/>
                    <a:gd name="connsiteX6" fmla="*/ 69071 w 408894"/>
                    <a:gd name="connsiteY6" fmla="*/ 461617 h 474438"/>
                    <a:gd name="connsiteX7" fmla="*/ 139696 w 408894"/>
                    <a:gd name="connsiteY7" fmla="*/ 700 h 474438"/>
                    <a:gd name="connsiteX0" fmla="*/ 139696 w 413956"/>
                    <a:gd name="connsiteY0" fmla="*/ 700 h 474438"/>
                    <a:gd name="connsiteX1" fmla="*/ 355287 w 413956"/>
                    <a:gd name="connsiteY1" fmla="*/ 4417 h 474438"/>
                    <a:gd name="connsiteX2" fmla="*/ 399413 w 413956"/>
                    <a:gd name="connsiteY2" fmla="*/ 84096 h 474438"/>
                    <a:gd name="connsiteX3" fmla="*/ 325551 w 413956"/>
                    <a:gd name="connsiteY3" fmla="*/ 312935 h 474438"/>
                    <a:gd name="connsiteX4" fmla="*/ 258644 w 413956"/>
                    <a:gd name="connsiteY4" fmla="*/ 320370 h 474438"/>
                    <a:gd name="connsiteX5" fmla="*/ 139696 w 413956"/>
                    <a:gd name="connsiteY5" fmla="*/ 331520 h 474438"/>
                    <a:gd name="connsiteX6" fmla="*/ 69071 w 413956"/>
                    <a:gd name="connsiteY6" fmla="*/ 461617 h 474438"/>
                    <a:gd name="connsiteX7" fmla="*/ 139696 w 413956"/>
                    <a:gd name="connsiteY7" fmla="*/ 700 h 474438"/>
                    <a:gd name="connsiteX0" fmla="*/ 139696 w 415984"/>
                    <a:gd name="connsiteY0" fmla="*/ 700 h 474438"/>
                    <a:gd name="connsiteX1" fmla="*/ 355287 w 415984"/>
                    <a:gd name="connsiteY1" fmla="*/ 4417 h 474438"/>
                    <a:gd name="connsiteX2" fmla="*/ 399413 w 415984"/>
                    <a:gd name="connsiteY2" fmla="*/ 84096 h 474438"/>
                    <a:gd name="connsiteX3" fmla="*/ 325551 w 415984"/>
                    <a:gd name="connsiteY3" fmla="*/ 312935 h 474438"/>
                    <a:gd name="connsiteX4" fmla="*/ 258644 w 415984"/>
                    <a:gd name="connsiteY4" fmla="*/ 320370 h 474438"/>
                    <a:gd name="connsiteX5" fmla="*/ 139696 w 415984"/>
                    <a:gd name="connsiteY5" fmla="*/ 331520 h 474438"/>
                    <a:gd name="connsiteX6" fmla="*/ 69071 w 415984"/>
                    <a:gd name="connsiteY6" fmla="*/ 461617 h 474438"/>
                    <a:gd name="connsiteX7" fmla="*/ 139696 w 415984"/>
                    <a:gd name="connsiteY7" fmla="*/ 700 h 474438"/>
                    <a:gd name="connsiteX0" fmla="*/ 139696 w 415984"/>
                    <a:gd name="connsiteY0" fmla="*/ 0 h 473738"/>
                    <a:gd name="connsiteX1" fmla="*/ 355287 w 415984"/>
                    <a:gd name="connsiteY1" fmla="*/ 3717 h 473738"/>
                    <a:gd name="connsiteX2" fmla="*/ 399413 w 415984"/>
                    <a:gd name="connsiteY2" fmla="*/ 83396 h 473738"/>
                    <a:gd name="connsiteX3" fmla="*/ 325551 w 415984"/>
                    <a:gd name="connsiteY3" fmla="*/ 312235 h 473738"/>
                    <a:gd name="connsiteX4" fmla="*/ 258644 w 415984"/>
                    <a:gd name="connsiteY4" fmla="*/ 319670 h 473738"/>
                    <a:gd name="connsiteX5" fmla="*/ 139696 w 415984"/>
                    <a:gd name="connsiteY5" fmla="*/ 330820 h 473738"/>
                    <a:gd name="connsiteX6" fmla="*/ 69071 w 415984"/>
                    <a:gd name="connsiteY6" fmla="*/ 460917 h 473738"/>
                    <a:gd name="connsiteX7" fmla="*/ 139696 w 415984"/>
                    <a:gd name="connsiteY7" fmla="*/ 0 h 473738"/>
                    <a:gd name="connsiteX0" fmla="*/ 139696 w 415032"/>
                    <a:gd name="connsiteY0" fmla="*/ 9621 h 483359"/>
                    <a:gd name="connsiteX1" fmla="*/ 349252 w 415032"/>
                    <a:gd name="connsiteY1" fmla="*/ 1267 h 483359"/>
                    <a:gd name="connsiteX2" fmla="*/ 399413 w 415032"/>
                    <a:gd name="connsiteY2" fmla="*/ 93017 h 483359"/>
                    <a:gd name="connsiteX3" fmla="*/ 325551 w 415032"/>
                    <a:gd name="connsiteY3" fmla="*/ 321856 h 483359"/>
                    <a:gd name="connsiteX4" fmla="*/ 258644 w 415032"/>
                    <a:gd name="connsiteY4" fmla="*/ 329291 h 483359"/>
                    <a:gd name="connsiteX5" fmla="*/ 139696 w 415032"/>
                    <a:gd name="connsiteY5" fmla="*/ 340441 h 483359"/>
                    <a:gd name="connsiteX6" fmla="*/ 69071 w 415032"/>
                    <a:gd name="connsiteY6" fmla="*/ 470538 h 483359"/>
                    <a:gd name="connsiteX7" fmla="*/ 139696 w 415032"/>
                    <a:gd name="connsiteY7" fmla="*/ 9621 h 483359"/>
                    <a:gd name="connsiteX0" fmla="*/ 139696 w 415032"/>
                    <a:gd name="connsiteY0" fmla="*/ 11331 h 485069"/>
                    <a:gd name="connsiteX1" fmla="*/ 349252 w 415032"/>
                    <a:gd name="connsiteY1" fmla="*/ 2977 h 485069"/>
                    <a:gd name="connsiteX2" fmla="*/ 399413 w 415032"/>
                    <a:gd name="connsiteY2" fmla="*/ 94727 h 485069"/>
                    <a:gd name="connsiteX3" fmla="*/ 325551 w 415032"/>
                    <a:gd name="connsiteY3" fmla="*/ 323566 h 485069"/>
                    <a:gd name="connsiteX4" fmla="*/ 258644 w 415032"/>
                    <a:gd name="connsiteY4" fmla="*/ 331001 h 485069"/>
                    <a:gd name="connsiteX5" fmla="*/ 139696 w 415032"/>
                    <a:gd name="connsiteY5" fmla="*/ 342151 h 485069"/>
                    <a:gd name="connsiteX6" fmla="*/ 69071 w 415032"/>
                    <a:gd name="connsiteY6" fmla="*/ 472248 h 485069"/>
                    <a:gd name="connsiteX7" fmla="*/ 139696 w 415032"/>
                    <a:gd name="connsiteY7" fmla="*/ 11331 h 485069"/>
                    <a:gd name="connsiteX0" fmla="*/ 139696 w 415032"/>
                    <a:gd name="connsiteY0" fmla="*/ 11331 h 485069"/>
                    <a:gd name="connsiteX1" fmla="*/ 349252 w 415032"/>
                    <a:gd name="connsiteY1" fmla="*/ 2977 h 485069"/>
                    <a:gd name="connsiteX2" fmla="*/ 399413 w 415032"/>
                    <a:gd name="connsiteY2" fmla="*/ 94727 h 485069"/>
                    <a:gd name="connsiteX3" fmla="*/ 325551 w 415032"/>
                    <a:gd name="connsiteY3" fmla="*/ 323566 h 485069"/>
                    <a:gd name="connsiteX4" fmla="*/ 258644 w 415032"/>
                    <a:gd name="connsiteY4" fmla="*/ 331001 h 485069"/>
                    <a:gd name="connsiteX5" fmla="*/ 139696 w 415032"/>
                    <a:gd name="connsiteY5" fmla="*/ 342151 h 485069"/>
                    <a:gd name="connsiteX6" fmla="*/ 69071 w 415032"/>
                    <a:gd name="connsiteY6" fmla="*/ 472248 h 485069"/>
                    <a:gd name="connsiteX7" fmla="*/ 139696 w 415032"/>
                    <a:gd name="connsiteY7" fmla="*/ 11331 h 485069"/>
                    <a:gd name="connsiteX0" fmla="*/ 139696 w 413783"/>
                    <a:gd name="connsiteY0" fmla="*/ 8995 h 482733"/>
                    <a:gd name="connsiteX1" fmla="*/ 340198 w 413783"/>
                    <a:gd name="connsiteY1" fmla="*/ 3659 h 482733"/>
                    <a:gd name="connsiteX2" fmla="*/ 399413 w 413783"/>
                    <a:gd name="connsiteY2" fmla="*/ 92391 h 482733"/>
                    <a:gd name="connsiteX3" fmla="*/ 325551 w 413783"/>
                    <a:gd name="connsiteY3" fmla="*/ 321230 h 482733"/>
                    <a:gd name="connsiteX4" fmla="*/ 258644 w 413783"/>
                    <a:gd name="connsiteY4" fmla="*/ 328665 h 482733"/>
                    <a:gd name="connsiteX5" fmla="*/ 139696 w 413783"/>
                    <a:gd name="connsiteY5" fmla="*/ 339815 h 482733"/>
                    <a:gd name="connsiteX6" fmla="*/ 69071 w 413783"/>
                    <a:gd name="connsiteY6" fmla="*/ 469912 h 482733"/>
                    <a:gd name="connsiteX7" fmla="*/ 139696 w 413783"/>
                    <a:gd name="connsiteY7"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5551 w 413783"/>
                    <a:gd name="connsiteY3" fmla="*/ 321230 h 482733"/>
                    <a:gd name="connsiteX4" fmla="*/ 258644 w 413783"/>
                    <a:gd name="connsiteY4" fmla="*/ 328665 h 482733"/>
                    <a:gd name="connsiteX5" fmla="*/ 139696 w 413783"/>
                    <a:gd name="connsiteY5" fmla="*/ 339815 h 482733"/>
                    <a:gd name="connsiteX6" fmla="*/ 69071 w 413783"/>
                    <a:gd name="connsiteY6" fmla="*/ 469912 h 482733"/>
                    <a:gd name="connsiteX7" fmla="*/ 139696 w 413783"/>
                    <a:gd name="connsiteY7"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8995 h 482733"/>
                    <a:gd name="connsiteX1" fmla="*/ 340198 w 413783"/>
                    <a:gd name="connsiteY1" fmla="*/ 3659 h 482733"/>
                    <a:gd name="connsiteX2" fmla="*/ 399413 w 413783"/>
                    <a:gd name="connsiteY2" fmla="*/ 92391 h 482733"/>
                    <a:gd name="connsiteX3" fmla="*/ 323969 w 413783"/>
                    <a:gd name="connsiteY3" fmla="*/ 233235 h 482733"/>
                    <a:gd name="connsiteX4" fmla="*/ 325551 w 413783"/>
                    <a:gd name="connsiteY4" fmla="*/ 321230 h 482733"/>
                    <a:gd name="connsiteX5" fmla="*/ 258644 w 413783"/>
                    <a:gd name="connsiteY5" fmla="*/ 328665 h 482733"/>
                    <a:gd name="connsiteX6" fmla="*/ 139696 w 413783"/>
                    <a:gd name="connsiteY6" fmla="*/ 339815 h 482733"/>
                    <a:gd name="connsiteX7" fmla="*/ 69071 w 413783"/>
                    <a:gd name="connsiteY7" fmla="*/ 469912 h 482733"/>
                    <a:gd name="connsiteX8" fmla="*/ 139696 w 413783"/>
                    <a:gd name="connsiteY8" fmla="*/ 8995 h 482733"/>
                    <a:gd name="connsiteX0" fmla="*/ 139696 w 413783"/>
                    <a:gd name="connsiteY0" fmla="*/ 12858 h 486596"/>
                    <a:gd name="connsiteX1" fmla="*/ 340198 w 413783"/>
                    <a:gd name="connsiteY1" fmla="*/ 7522 h 486596"/>
                    <a:gd name="connsiteX2" fmla="*/ 399413 w 413783"/>
                    <a:gd name="connsiteY2" fmla="*/ 96254 h 486596"/>
                    <a:gd name="connsiteX3" fmla="*/ 323969 w 413783"/>
                    <a:gd name="connsiteY3" fmla="*/ 237098 h 486596"/>
                    <a:gd name="connsiteX4" fmla="*/ 325551 w 413783"/>
                    <a:gd name="connsiteY4" fmla="*/ 325093 h 486596"/>
                    <a:gd name="connsiteX5" fmla="*/ 258644 w 413783"/>
                    <a:gd name="connsiteY5" fmla="*/ 332528 h 486596"/>
                    <a:gd name="connsiteX6" fmla="*/ 139696 w 413783"/>
                    <a:gd name="connsiteY6" fmla="*/ 343678 h 486596"/>
                    <a:gd name="connsiteX7" fmla="*/ 69071 w 413783"/>
                    <a:gd name="connsiteY7" fmla="*/ 473775 h 486596"/>
                    <a:gd name="connsiteX8" fmla="*/ 139696 w 413783"/>
                    <a:gd name="connsiteY8" fmla="*/ 12858 h 486596"/>
                    <a:gd name="connsiteX0" fmla="*/ 142173 w 416260"/>
                    <a:gd name="connsiteY0" fmla="*/ 12858 h 486596"/>
                    <a:gd name="connsiteX1" fmla="*/ 342675 w 416260"/>
                    <a:gd name="connsiteY1" fmla="*/ 7522 h 486596"/>
                    <a:gd name="connsiteX2" fmla="*/ 401890 w 416260"/>
                    <a:gd name="connsiteY2" fmla="*/ 96254 h 486596"/>
                    <a:gd name="connsiteX3" fmla="*/ 326446 w 416260"/>
                    <a:gd name="connsiteY3" fmla="*/ 237098 h 486596"/>
                    <a:gd name="connsiteX4" fmla="*/ 328028 w 416260"/>
                    <a:gd name="connsiteY4" fmla="*/ 325093 h 486596"/>
                    <a:gd name="connsiteX5" fmla="*/ 261121 w 416260"/>
                    <a:gd name="connsiteY5" fmla="*/ 332528 h 486596"/>
                    <a:gd name="connsiteX6" fmla="*/ 142173 w 416260"/>
                    <a:gd name="connsiteY6" fmla="*/ 343678 h 486596"/>
                    <a:gd name="connsiteX7" fmla="*/ 71548 w 416260"/>
                    <a:gd name="connsiteY7" fmla="*/ 473775 h 486596"/>
                    <a:gd name="connsiteX8" fmla="*/ 142173 w 416260"/>
                    <a:gd name="connsiteY8" fmla="*/ 12858 h 486596"/>
                    <a:gd name="connsiteX0" fmla="*/ 134781 w 408868"/>
                    <a:gd name="connsiteY0" fmla="*/ 12858 h 486596"/>
                    <a:gd name="connsiteX1" fmla="*/ 335283 w 408868"/>
                    <a:gd name="connsiteY1" fmla="*/ 7522 h 486596"/>
                    <a:gd name="connsiteX2" fmla="*/ 394498 w 408868"/>
                    <a:gd name="connsiteY2" fmla="*/ 96254 h 486596"/>
                    <a:gd name="connsiteX3" fmla="*/ 319054 w 408868"/>
                    <a:gd name="connsiteY3" fmla="*/ 237098 h 486596"/>
                    <a:gd name="connsiteX4" fmla="*/ 320636 w 408868"/>
                    <a:gd name="connsiteY4" fmla="*/ 325093 h 486596"/>
                    <a:gd name="connsiteX5" fmla="*/ 253729 w 408868"/>
                    <a:gd name="connsiteY5" fmla="*/ 332528 h 486596"/>
                    <a:gd name="connsiteX6" fmla="*/ 134781 w 408868"/>
                    <a:gd name="connsiteY6" fmla="*/ 343678 h 486596"/>
                    <a:gd name="connsiteX7" fmla="*/ 64156 w 408868"/>
                    <a:gd name="connsiteY7" fmla="*/ 473775 h 486596"/>
                    <a:gd name="connsiteX8" fmla="*/ 134781 w 408868"/>
                    <a:gd name="connsiteY8" fmla="*/ 12858 h 486596"/>
                    <a:gd name="connsiteX0" fmla="*/ 134781 w 408868"/>
                    <a:gd name="connsiteY0" fmla="*/ 13993 h 487731"/>
                    <a:gd name="connsiteX1" fmla="*/ 335283 w 408868"/>
                    <a:gd name="connsiteY1" fmla="*/ 8657 h 487731"/>
                    <a:gd name="connsiteX2" fmla="*/ 394498 w 408868"/>
                    <a:gd name="connsiteY2" fmla="*/ 97389 h 487731"/>
                    <a:gd name="connsiteX3" fmla="*/ 319054 w 408868"/>
                    <a:gd name="connsiteY3" fmla="*/ 238233 h 487731"/>
                    <a:gd name="connsiteX4" fmla="*/ 320636 w 408868"/>
                    <a:gd name="connsiteY4" fmla="*/ 326228 h 487731"/>
                    <a:gd name="connsiteX5" fmla="*/ 253729 w 408868"/>
                    <a:gd name="connsiteY5" fmla="*/ 333663 h 487731"/>
                    <a:gd name="connsiteX6" fmla="*/ 134781 w 408868"/>
                    <a:gd name="connsiteY6" fmla="*/ 344813 h 487731"/>
                    <a:gd name="connsiteX7" fmla="*/ 64156 w 408868"/>
                    <a:gd name="connsiteY7" fmla="*/ 474910 h 487731"/>
                    <a:gd name="connsiteX8" fmla="*/ 134781 w 408868"/>
                    <a:gd name="connsiteY8" fmla="*/ 13993 h 487731"/>
                    <a:gd name="connsiteX0" fmla="*/ 134781 w 408868"/>
                    <a:gd name="connsiteY0" fmla="*/ 13993 h 487731"/>
                    <a:gd name="connsiteX1" fmla="*/ 335283 w 408868"/>
                    <a:gd name="connsiteY1" fmla="*/ 8657 h 487731"/>
                    <a:gd name="connsiteX2" fmla="*/ 394498 w 408868"/>
                    <a:gd name="connsiteY2" fmla="*/ 97389 h 487731"/>
                    <a:gd name="connsiteX3" fmla="*/ 319054 w 408868"/>
                    <a:gd name="connsiteY3" fmla="*/ 238233 h 487731"/>
                    <a:gd name="connsiteX4" fmla="*/ 320636 w 408868"/>
                    <a:gd name="connsiteY4" fmla="*/ 326228 h 487731"/>
                    <a:gd name="connsiteX5" fmla="*/ 253729 w 408868"/>
                    <a:gd name="connsiteY5" fmla="*/ 333663 h 487731"/>
                    <a:gd name="connsiteX6" fmla="*/ 134781 w 408868"/>
                    <a:gd name="connsiteY6" fmla="*/ 344813 h 487731"/>
                    <a:gd name="connsiteX7" fmla="*/ 64156 w 408868"/>
                    <a:gd name="connsiteY7" fmla="*/ 474910 h 487731"/>
                    <a:gd name="connsiteX8" fmla="*/ 134781 w 408868"/>
                    <a:gd name="connsiteY8" fmla="*/ 13993 h 487731"/>
                    <a:gd name="connsiteX0" fmla="*/ 140933 w 415020"/>
                    <a:gd name="connsiteY0" fmla="*/ 13993 h 487731"/>
                    <a:gd name="connsiteX1" fmla="*/ 341435 w 415020"/>
                    <a:gd name="connsiteY1" fmla="*/ 8657 h 487731"/>
                    <a:gd name="connsiteX2" fmla="*/ 400650 w 415020"/>
                    <a:gd name="connsiteY2" fmla="*/ 97389 h 487731"/>
                    <a:gd name="connsiteX3" fmla="*/ 325206 w 415020"/>
                    <a:gd name="connsiteY3" fmla="*/ 238233 h 487731"/>
                    <a:gd name="connsiteX4" fmla="*/ 326788 w 415020"/>
                    <a:gd name="connsiteY4" fmla="*/ 326228 h 487731"/>
                    <a:gd name="connsiteX5" fmla="*/ 259881 w 415020"/>
                    <a:gd name="connsiteY5" fmla="*/ 333663 h 487731"/>
                    <a:gd name="connsiteX6" fmla="*/ 140933 w 415020"/>
                    <a:gd name="connsiteY6" fmla="*/ 344813 h 487731"/>
                    <a:gd name="connsiteX7" fmla="*/ 70308 w 415020"/>
                    <a:gd name="connsiteY7" fmla="*/ 474910 h 487731"/>
                    <a:gd name="connsiteX8" fmla="*/ 140933 w 415020"/>
                    <a:gd name="connsiteY8" fmla="*/ 13993 h 487731"/>
                    <a:gd name="connsiteX0" fmla="*/ 149149 w 423236"/>
                    <a:gd name="connsiteY0" fmla="*/ 13993 h 487731"/>
                    <a:gd name="connsiteX1" fmla="*/ 349651 w 423236"/>
                    <a:gd name="connsiteY1" fmla="*/ 8657 h 487731"/>
                    <a:gd name="connsiteX2" fmla="*/ 408866 w 423236"/>
                    <a:gd name="connsiteY2" fmla="*/ 97389 h 487731"/>
                    <a:gd name="connsiteX3" fmla="*/ 333422 w 423236"/>
                    <a:gd name="connsiteY3" fmla="*/ 238233 h 487731"/>
                    <a:gd name="connsiteX4" fmla="*/ 335004 w 423236"/>
                    <a:gd name="connsiteY4" fmla="*/ 326228 h 487731"/>
                    <a:gd name="connsiteX5" fmla="*/ 268097 w 423236"/>
                    <a:gd name="connsiteY5" fmla="*/ 333663 h 487731"/>
                    <a:gd name="connsiteX6" fmla="*/ 149149 w 423236"/>
                    <a:gd name="connsiteY6" fmla="*/ 344813 h 487731"/>
                    <a:gd name="connsiteX7" fmla="*/ 78524 w 423236"/>
                    <a:gd name="connsiteY7" fmla="*/ 474910 h 487731"/>
                    <a:gd name="connsiteX8" fmla="*/ 149149 w 423236"/>
                    <a:gd name="connsiteY8" fmla="*/ 13993 h 487731"/>
                    <a:gd name="connsiteX0" fmla="*/ 149149 w 423236"/>
                    <a:gd name="connsiteY0" fmla="*/ 13993 h 485051"/>
                    <a:gd name="connsiteX1" fmla="*/ 349651 w 423236"/>
                    <a:gd name="connsiteY1" fmla="*/ 8657 h 485051"/>
                    <a:gd name="connsiteX2" fmla="*/ 408866 w 423236"/>
                    <a:gd name="connsiteY2" fmla="*/ 97389 h 485051"/>
                    <a:gd name="connsiteX3" fmla="*/ 333422 w 423236"/>
                    <a:gd name="connsiteY3" fmla="*/ 238233 h 485051"/>
                    <a:gd name="connsiteX4" fmla="*/ 335004 w 423236"/>
                    <a:gd name="connsiteY4" fmla="*/ 326228 h 485051"/>
                    <a:gd name="connsiteX5" fmla="*/ 268097 w 423236"/>
                    <a:gd name="connsiteY5" fmla="*/ 333663 h 485051"/>
                    <a:gd name="connsiteX6" fmla="*/ 149149 w 423236"/>
                    <a:gd name="connsiteY6" fmla="*/ 344813 h 485051"/>
                    <a:gd name="connsiteX7" fmla="*/ 78524 w 423236"/>
                    <a:gd name="connsiteY7" fmla="*/ 474910 h 485051"/>
                    <a:gd name="connsiteX8" fmla="*/ 149149 w 423236"/>
                    <a:gd name="connsiteY8" fmla="*/ 13993 h 48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236" h="485051">
                      <a:moveTo>
                        <a:pt x="149149" y="13993"/>
                      </a:moveTo>
                      <a:cubicBezTo>
                        <a:pt x="198012" y="-5574"/>
                        <a:pt x="297771" y="-1953"/>
                        <a:pt x="349651" y="8657"/>
                      </a:cubicBezTo>
                      <a:cubicBezTo>
                        <a:pt x="379449" y="14092"/>
                        <a:pt x="454514" y="34616"/>
                        <a:pt x="408866" y="97389"/>
                      </a:cubicBezTo>
                      <a:cubicBezTo>
                        <a:pt x="373468" y="70769"/>
                        <a:pt x="264251" y="115594"/>
                        <a:pt x="333422" y="238233"/>
                      </a:cubicBezTo>
                      <a:cubicBezTo>
                        <a:pt x="321112" y="276373"/>
                        <a:pt x="319234" y="284672"/>
                        <a:pt x="335004" y="326228"/>
                      </a:cubicBezTo>
                      <a:cubicBezTo>
                        <a:pt x="333827" y="369514"/>
                        <a:pt x="277390" y="360922"/>
                        <a:pt x="268097" y="333663"/>
                      </a:cubicBezTo>
                      <a:cubicBezTo>
                        <a:pt x="176409" y="218433"/>
                        <a:pt x="155344" y="292774"/>
                        <a:pt x="149149" y="344813"/>
                      </a:cubicBezTo>
                      <a:cubicBezTo>
                        <a:pt x="133041" y="514560"/>
                        <a:pt x="97871" y="488698"/>
                        <a:pt x="78524" y="474910"/>
                      </a:cubicBezTo>
                      <a:cubicBezTo>
                        <a:pt x="18450" y="374230"/>
                        <a:pt x="-93002" y="104699"/>
                        <a:pt x="149149" y="13993"/>
                      </a:cubicBezTo>
                      <a:close/>
                    </a:path>
                  </a:pathLst>
                </a:custGeom>
                <a:solidFill>
                  <a:sysClr val="windowText" lastClr="000000">
                    <a:lumMod val="85000"/>
                    <a:lumOff val="15000"/>
                  </a:sysClr>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grpSp>
        <p:nvGrpSpPr>
          <p:cNvPr id="155" name="Group 154"/>
          <p:cNvGrpSpPr/>
          <p:nvPr/>
        </p:nvGrpSpPr>
        <p:grpSpPr>
          <a:xfrm>
            <a:off x="722104" y="1159575"/>
            <a:ext cx="2507157" cy="1114736"/>
            <a:chOff x="2530996" y="2505246"/>
            <a:chExt cx="2743332" cy="1037221"/>
          </a:xfrm>
        </p:grpSpPr>
        <p:sp>
          <p:nvSpPr>
            <p:cNvPr id="159" name="Rectangle 158"/>
            <p:cNvSpPr/>
            <p:nvPr/>
          </p:nvSpPr>
          <p:spPr>
            <a:xfrm>
              <a:off x="2530996" y="2505246"/>
              <a:ext cx="2743331" cy="486839"/>
            </a:xfrm>
            <a:prstGeom prst="rect">
              <a:avLst/>
            </a:prstGeom>
          </p:spPr>
          <p:txBody>
            <a:bodyPr wrap="square" anchor="ctr">
              <a:spAutoFit/>
            </a:bodyPr>
            <a:lstStyle/>
            <a:p>
              <a:pPr algn="r"/>
              <a:r>
                <a:rPr lang="en-US" sz="2800" b="1" dirty="0">
                  <a:solidFill>
                    <a:srgbClr val="000000">
                      <a:lumMod val="85000"/>
                      <a:lumOff val="15000"/>
                    </a:srgbClr>
                  </a:solidFill>
                  <a:latin typeface="Arial" panose="020B0604020202020204" pitchFamily="34" charset="0"/>
                  <a:cs typeface="Arial" panose="020B0604020202020204" pitchFamily="34" charset="0"/>
                </a:rPr>
                <a:t>Opportunity</a:t>
              </a:r>
            </a:p>
          </p:txBody>
        </p:sp>
        <p:sp>
          <p:nvSpPr>
            <p:cNvPr id="160" name="TextBox 159"/>
            <p:cNvSpPr txBox="1"/>
            <p:nvPr/>
          </p:nvSpPr>
          <p:spPr>
            <a:xfrm>
              <a:off x="2530996" y="2941077"/>
              <a:ext cx="2743332" cy="601390"/>
            </a:xfrm>
            <a:prstGeom prst="rect">
              <a:avLst/>
            </a:prstGeom>
            <a:noFill/>
          </p:spPr>
          <p:txBody>
            <a:bodyPr wrap="square" rtlCol="0" anchor="ctr">
              <a:spAutoFit/>
            </a:bodyPr>
            <a:lstStyle/>
            <a:p>
              <a:pPr algn="r"/>
              <a:r>
                <a:rPr lang="en-US" sz="1200" dirty="0">
                  <a:solidFill>
                    <a:prstClr val="black">
                      <a:lumMod val="75000"/>
                      <a:lumOff val="25000"/>
                    </a:prstClr>
                  </a:solidFill>
                  <a:latin typeface="Arial" panose="020B0604020202020204" pitchFamily="34" charset="0"/>
                  <a:ea typeface="Adobe Myungjo Std M" panose="02020600000000000000" pitchFamily="18" charset="-128"/>
                  <a:cs typeface="Arial" panose="020B0604020202020204" pitchFamily="34" charset="0"/>
                </a:rPr>
                <a:t>This slide is 100% editable. Adapt it to your needs and capture your audience's attention.</a:t>
              </a:r>
              <a:endParaRPr lang="en-US" sz="1200" dirty="0">
                <a:solidFill>
                  <a:prstClr val="black">
                    <a:lumMod val="75000"/>
                    <a:lumOff val="25000"/>
                  </a:prstClr>
                </a:solidFill>
                <a:latin typeface="Arial" panose="020B0604020202020204" pitchFamily="34" charset="0"/>
                <a:ea typeface="Cambria Math" panose="02040503050406030204" pitchFamily="18" charset="0"/>
                <a:cs typeface="Arial" panose="020B0604020202020204" pitchFamily="34" charset="0"/>
              </a:endParaRPr>
            </a:p>
          </p:txBody>
        </p:sp>
      </p:grpSp>
      <p:grpSp>
        <p:nvGrpSpPr>
          <p:cNvPr id="156" name="Group 155"/>
          <p:cNvGrpSpPr/>
          <p:nvPr/>
        </p:nvGrpSpPr>
        <p:grpSpPr>
          <a:xfrm>
            <a:off x="4858260" y="3254176"/>
            <a:ext cx="2483125" cy="1124277"/>
            <a:chOff x="2992625" y="531225"/>
            <a:chExt cx="2830201" cy="1281418"/>
          </a:xfrm>
        </p:grpSpPr>
        <p:sp>
          <p:nvSpPr>
            <p:cNvPr id="157" name="Rectangle 156"/>
            <p:cNvSpPr/>
            <p:nvPr/>
          </p:nvSpPr>
          <p:spPr>
            <a:xfrm>
              <a:off x="2992625" y="531225"/>
              <a:ext cx="2811177" cy="596351"/>
            </a:xfrm>
            <a:prstGeom prst="rect">
              <a:avLst/>
            </a:prstGeom>
          </p:spPr>
          <p:txBody>
            <a:bodyPr wrap="square" anchor="ctr">
              <a:spAutoFit/>
            </a:bodyPr>
            <a:lstStyle/>
            <a:p>
              <a:r>
                <a:rPr lang="en-US" sz="2800" b="1" dirty="0">
                  <a:solidFill>
                    <a:srgbClr val="000000">
                      <a:lumMod val="85000"/>
                      <a:lumOff val="15000"/>
                    </a:srgbClr>
                  </a:solidFill>
                  <a:latin typeface="Arial" panose="020B0604020202020204" pitchFamily="34" charset="0"/>
                  <a:cs typeface="Arial" panose="020B0604020202020204" pitchFamily="34" charset="0"/>
                </a:rPr>
                <a:t>Challenge</a:t>
              </a:r>
            </a:p>
          </p:txBody>
        </p:sp>
        <p:sp>
          <p:nvSpPr>
            <p:cNvPr id="158" name="TextBox 157"/>
            <p:cNvSpPr txBox="1"/>
            <p:nvPr/>
          </p:nvSpPr>
          <p:spPr>
            <a:xfrm>
              <a:off x="2992626" y="1075975"/>
              <a:ext cx="2830200" cy="736668"/>
            </a:xfrm>
            <a:prstGeom prst="rect">
              <a:avLst/>
            </a:prstGeom>
            <a:noFill/>
          </p:spPr>
          <p:txBody>
            <a:bodyPr wrap="square" rtlCol="0" anchor="ctr">
              <a:spAutoFit/>
            </a:bodyPr>
            <a:lstStyle/>
            <a:p>
              <a:r>
                <a:rPr lang="en-US" sz="1200" dirty="0">
                  <a:solidFill>
                    <a:prstClr val="black">
                      <a:lumMod val="75000"/>
                      <a:lumOff val="25000"/>
                    </a:prstClr>
                  </a:solidFill>
                  <a:latin typeface="Arial" panose="020B0604020202020204" pitchFamily="34" charset="0"/>
                  <a:ea typeface="Adobe Myungjo Std M" panose="02020600000000000000" pitchFamily="18" charset="-128"/>
                  <a:cs typeface="Arial" panose="020B0604020202020204" pitchFamily="34" charset="0"/>
                </a:rPr>
                <a:t>This slide is 100% editable. Adapt it to your needs and capture your audience's attention.</a:t>
              </a:r>
              <a:endParaRPr lang="en-US" sz="1200" dirty="0">
                <a:solidFill>
                  <a:prstClr val="black">
                    <a:lumMod val="75000"/>
                    <a:lumOff val="25000"/>
                  </a:prstClr>
                </a:solidFill>
                <a:latin typeface="Arial" panose="020B0604020202020204" pitchFamily="34" charset="0"/>
                <a:ea typeface="Cambria Math" panose="02040503050406030204" pitchFamily="18" charset="0"/>
                <a:cs typeface="Arial" panose="020B0604020202020204" pitchFamily="34" charset="0"/>
              </a:endParaRPr>
            </a:p>
          </p:txBody>
        </p:sp>
      </p:grpSp>
      <p:grpSp>
        <p:nvGrpSpPr>
          <p:cNvPr id="4" name="Group 3"/>
          <p:cNvGrpSpPr/>
          <p:nvPr/>
        </p:nvGrpSpPr>
        <p:grpSpPr>
          <a:xfrm>
            <a:off x="16967" y="1111807"/>
            <a:ext cx="6268438" cy="5750984"/>
            <a:chOff x="55117" y="291937"/>
            <a:chExt cx="7059036" cy="6476320"/>
          </a:xfrm>
        </p:grpSpPr>
        <p:grpSp>
          <p:nvGrpSpPr>
            <p:cNvPr id="143" name="Group 142"/>
            <p:cNvGrpSpPr/>
            <p:nvPr/>
          </p:nvGrpSpPr>
          <p:grpSpPr>
            <a:xfrm>
              <a:off x="55117" y="1636200"/>
              <a:ext cx="7059036" cy="5132057"/>
              <a:chOff x="633167" y="2073871"/>
              <a:chExt cx="6568199" cy="4775210"/>
            </a:xfrm>
          </p:grpSpPr>
          <p:sp>
            <p:nvSpPr>
              <p:cNvPr id="144" name="Freeform 143"/>
              <p:cNvSpPr/>
              <p:nvPr/>
            </p:nvSpPr>
            <p:spPr>
              <a:xfrm>
                <a:off x="4452209" y="2084950"/>
                <a:ext cx="2749157" cy="4764130"/>
              </a:xfrm>
              <a:custGeom>
                <a:avLst/>
                <a:gdLst>
                  <a:gd name="connsiteX0" fmla="*/ 0 w 2749157"/>
                  <a:gd name="connsiteY0" fmla="*/ 0 h 4764130"/>
                  <a:gd name="connsiteX1" fmla="*/ 2749157 w 2749157"/>
                  <a:gd name="connsiteY1" fmla="*/ 4764130 h 4764130"/>
                  <a:gd name="connsiteX2" fmla="*/ 7599 w 2749157"/>
                  <a:gd name="connsiteY2" fmla="*/ 4764130 h 4764130"/>
                  <a:gd name="connsiteX3" fmla="*/ 4629 w 2749157"/>
                  <a:gd name="connsiteY3" fmla="*/ 3678886 h 4764130"/>
                  <a:gd name="connsiteX4" fmla="*/ 0 w 2749157"/>
                  <a:gd name="connsiteY4" fmla="*/ 0 h 4764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157" h="4764130">
                    <a:moveTo>
                      <a:pt x="0" y="0"/>
                    </a:moveTo>
                    <a:lnTo>
                      <a:pt x="2749157" y="4764130"/>
                    </a:lnTo>
                    <a:lnTo>
                      <a:pt x="7599" y="4764130"/>
                    </a:lnTo>
                    <a:lnTo>
                      <a:pt x="4629" y="3678886"/>
                    </a:lnTo>
                    <a:cubicBezTo>
                      <a:pt x="3086" y="2452591"/>
                      <a:pt x="5649" y="1236246"/>
                      <a:pt x="0" y="0"/>
                    </a:cubicBezTo>
                    <a:close/>
                  </a:path>
                </a:pathLst>
              </a:custGeom>
              <a:solidFill>
                <a:srgbClr val="4B281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5" name="Freeform 144"/>
              <p:cNvSpPr/>
              <p:nvPr/>
            </p:nvSpPr>
            <p:spPr>
              <a:xfrm>
                <a:off x="2811002" y="2078443"/>
                <a:ext cx="1661991" cy="3413482"/>
              </a:xfrm>
              <a:custGeom>
                <a:avLst/>
                <a:gdLst>
                  <a:gd name="connsiteX0" fmla="*/ 1360696 w 1363649"/>
                  <a:gd name="connsiteY0" fmla="*/ 0 h 2808832"/>
                  <a:gd name="connsiteX1" fmla="*/ 1363649 w 1363649"/>
                  <a:gd name="connsiteY1" fmla="*/ 5339 h 2808832"/>
                  <a:gd name="connsiteX2" fmla="*/ 1363649 w 1363649"/>
                  <a:gd name="connsiteY2" fmla="*/ 2800733 h 2808832"/>
                  <a:gd name="connsiteX3" fmla="*/ 1180391 w 1363649"/>
                  <a:gd name="connsiteY3" fmla="*/ 2808832 h 2808832"/>
                  <a:gd name="connsiteX4" fmla="*/ 107039 w 1363649"/>
                  <a:gd name="connsiteY4" fmla="*/ 2537049 h 2808832"/>
                  <a:gd name="connsiteX5" fmla="*/ 0 w 1363649"/>
                  <a:gd name="connsiteY5" fmla="*/ 2472021 h 2808832"/>
                  <a:gd name="connsiteX6" fmla="*/ 1360696 w 1363649"/>
                  <a:gd name="connsiteY6" fmla="*/ 0 h 2808832"/>
                  <a:gd name="connsiteX0" fmla="*/ 1360696 w 1363649"/>
                  <a:gd name="connsiteY0" fmla="*/ 0 h 2800733"/>
                  <a:gd name="connsiteX1" fmla="*/ 1363649 w 1363649"/>
                  <a:gd name="connsiteY1" fmla="*/ 5339 h 2800733"/>
                  <a:gd name="connsiteX2" fmla="*/ 1363649 w 1363649"/>
                  <a:gd name="connsiteY2" fmla="*/ 2800733 h 2800733"/>
                  <a:gd name="connsiteX3" fmla="*/ 107039 w 1363649"/>
                  <a:gd name="connsiteY3" fmla="*/ 2537049 h 2800733"/>
                  <a:gd name="connsiteX4" fmla="*/ 0 w 1363649"/>
                  <a:gd name="connsiteY4" fmla="*/ 2472021 h 2800733"/>
                  <a:gd name="connsiteX5" fmla="*/ 1360696 w 1363649"/>
                  <a:gd name="connsiteY5" fmla="*/ 0 h 2800733"/>
                  <a:gd name="connsiteX0" fmla="*/ 1360696 w 1363649"/>
                  <a:gd name="connsiteY0" fmla="*/ 0 h 2800733"/>
                  <a:gd name="connsiteX1" fmla="*/ 1363649 w 1363649"/>
                  <a:gd name="connsiteY1" fmla="*/ 5339 h 2800733"/>
                  <a:gd name="connsiteX2" fmla="*/ 1363649 w 1363649"/>
                  <a:gd name="connsiteY2" fmla="*/ 2800733 h 2800733"/>
                  <a:gd name="connsiteX3" fmla="*/ 0 w 1363649"/>
                  <a:gd name="connsiteY3" fmla="*/ 2472021 h 2800733"/>
                  <a:gd name="connsiteX4" fmla="*/ 1360696 w 1363649"/>
                  <a:gd name="connsiteY4" fmla="*/ 0 h 2800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649" h="2800733">
                    <a:moveTo>
                      <a:pt x="1360696" y="0"/>
                    </a:moveTo>
                    <a:lnTo>
                      <a:pt x="1363649" y="5339"/>
                    </a:lnTo>
                    <a:lnTo>
                      <a:pt x="1363649" y="2800733"/>
                    </a:lnTo>
                    <a:lnTo>
                      <a:pt x="0" y="2472021"/>
                    </a:lnTo>
                    <a:lnTo>
                      <a:pt x="1360696" y="0"/>
                    </a:lnTo>
                    <a:close/>
                  </a:path>
                </a:pathLst>
              </a:custGeom>
              <a:solidFill>
                <a:srgbClr val="683822"/>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6" name="Freeform 145"/>
              <p:cNvSpPr/>
              <p:nvPr/>
            </p:nvSpPr>
            <p:spPr>
              <a:xfrm>
                <a:off x="4483076" y="2103172"/>
                <a:ext cx="503523" cy="1355774"/>
              </a:xfrm>
              <a:custGeom>
                <a:avLst/>
                <a:gdLst>
                  <a:gd name="connsiteX0" fmla="*/ 0 w 398131"/>
                  <a:gd name="connsiteY0" fmla="*/ 0 h 1112401"/>
                  <a:gd name="connsiteX1" fmla="*/ 398131 w 398131"/>
                  <a:gd name="connsiteY1" fmla="*/ 719639 h 1112401"/>
                  <a:gd name="connsiteX2" fmla="*/ 0 w 398131"/>
                  <a:gd name="connsiteY2" fmla="*/ 1112401 h 1112401"/>
                  <a:gd name="connsiteX3" fmla="*/ 0 w 398131"/>
                  <a:gd name="connsiteY3" fmla="*/ 0 h 1112401"/>
                  <a:gd name="connsiteX0" fmla="*/ 0 w 413136"/>
                  <a:gd name="connsiteY0" fmla="*/ 0 h 1112401"/>
                  <a:gd name="connsiteX1" fmla="*/ 413136 w 413136"/>
                  <a:gd name="connsiteY1" fmla="*/ 712137 h 1112401"/>
                  <a:gd name="connsiteX2" fmla="*/ 0 w 413136"/>
                  <a:gd name="connsiteY2" fmla="*/ 1112401 h 1112401"/>
                  <a:gd name="connsiteX3" fmla="*/ 0 w 413136"/>
                  <a:gd name="connsiteY3" fmla="*/ 0 h 1112401"/>
                </a:gdLst>
                <a:ahLst/>
                <a:cxnLst>
                  <a:cxn ang="0">
                    <a:pos x="connsiteX0" y="connsiteY0"/>
                  </a:cxn>
                  <a:cxn ang="0">
                    <a:pos x="connsiteX1" y="connsiteY1"/>
                  </a:cxn>
                  <a:cxn ang="0">
                    <a:pos x="connsiteX2" y="connsiteY2"/>
                  </a:cxn>
                  <a:cxn ang="0">
                    <a:pos x="connsiteX3" y="connsiteY3"/>
                  </a:cxn>
                </a:cxnLst>
                <a:rect l="l" t="t" r="r" b="b"/>
                <a:pathLst>
                  <a:path w="413136" h="1112401">
                    <a:moveTo>
                      <a:pt x="0" y="0"/>
                    </a:moveTo>
                    <a:lnTo>
                      <a:pt x="413136" y="712137"/>
                    </a:lnTo>
                    <a:lnTo>
                      <a:pt x="0" y="1112401"/>
                    </a:lnTo>
                    <a:lnTo>
                      <a:pt x="0" y="0"/>
                    </a:lnTo>
                    <a:close/>
                  </a:path>
                </a:pathLst>
              </a:cu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7" name="Freeform 146"/>
              <p:cNvSpPr/>
              <p:nvPr/>
            </p:nvSpPr>
            <p:spPr>
              <a:xfrm>
                <a:off x="3793144" y="2073871"/>
                <a:ext cx="689931" cy="1400453"/>
              </a:xfrm>
              <a:custGeom>
                <a:avLst/>
                <a:gdLst>
                  <a:gd name="connsiteX0" fmla="*/ 547354 w 558579"/>
                  <a:gd name="connsiteY0" fmla="*/ 0 h 1145309"/>
                  <a:gd name="connsiteX1" fmla="*/ 558579 w 558579"/>
                  <a:gd name="connsiteY1" fmla="*/ 20290 h 1145309"/>
                  <a:gd name="connsiteX2" fmla="*/ 558579 w 558579"/>
                  <a:gd name="connsiteY2" fmla="*/ 1132691 h 1145309"/>
                  <a:gd name="connsiteX3" fmla="*/ 549512 w 558579"/>
                  <a:gd name="connsiteY3" fmla="*/ 1141636 h 1145309"/>
                  <a:gd name="connsiteX4" fmla="*/ 347425 w 558579"/>
                  <a:gd name="connsiteY4" fmla="*/ 940155 h 1145309"/>
                  <a:gd name="connsiteX5" fmla="*/ 141667 w 558579"/>
                  <a:gd name="connsiteY5" fmla="*/ 1145309 h 1145309"/>
                  <a:gd name="connsiteX6" fmla="*/ 0 w 558579"/>
                  <a:gd name="connsiteY6" fmla="*/ 991671 h 1145309"/>
                  <a:gd name="connsiteX7" fmla="*/ 547354 w 558579"/>
                  <a:gd name="connsiteY7" fmla="*/ 0 h 1145309"/>
                  <a:gd name="connsiteX0" fmla="*/ 543603 w 558579"/>
                  <a:gd name="connsiteY0" fmla="*/ 0 h 1149060"/>
                  <a:gd name="connsiteX1" fmla="*/ 558579 w 558579"/>
                  <a:gd name="connsiteY1" fmla="*/ 24041 h 1149060"/>
                  <a:gd name="connsiteX2" fmla="*/ 558579 w 558579"/>
                  <a:gd name="connsiteY2" fmla="*/ 1136442 h 1149060"/>
                  <a:gd name="connsiteX3" fmla="*/ 549512 w 558579"/>
                  <a:gd name="connsiteY3" fmla="*/ 1145387 h 1149060"/>
                  <a:gd name="connsiteX4" fmla="*/ 347425 w 558579"/>
                  <a:gd name="connsiteY4" fmla="*/ 943906 h 1149060"/>
                  <a:gd name="connsiteX5" fmla="*/ 141667 w 558579"/>
                  <a:gd name="connsiteY5" fmla="*/ 1149060 h 1149060"/>
                  <a:gd name="connsiteX6" fmla="*/ 0 w 558579"/>
                  <a:gd name="connsiteY6" fmla="*/ 995422 h 1149060"/>
                  <a:gd name="connsiteX7" fmla="*/ 543603 w 558579"/>
                  <a:gd name="connsiteY7" fmla="*/ 0 h 1149060"/>
                  <a:gd name="connsiteX0" fmla="*/ 551106 w 566082"/>
                  <a:gd name="connsiteY0" fmla="*/ 0 h 1149060"/>
                  <a:gd name="connsiteX1" fmla="*/ 566082 w 566082"/>
                  <a:gd name="connsiteY1" fmla="*/ 24041 h 1149060"/>
                  <a:gd name="connsiteX2" fmla="*/ 566082 w 566082"/>
                  <a:gd name="connsiteY2" fmla="*/ 1136442 h 1149060"/>
                  <a:gd name="connsiteX3" fmla="*/ 557015 w 566082"/>
                  <a:gd name="connsiteY3" fmla="*/ 1145387 h 1149060"/>
                  <a:gd name="connsiteX4" fmla="*/ 354928 w 566082"/>
                  <a:gd name="connsiteY4" fmla="*/ 943906 h 1149060"/>
                  <a:gd name="connsiteX5" fmla="*/ 149170 w 566082"/>
                  <a:gd name="connsiteY5" fmla="*/ 1149060 h 1149060"/>
                  <a:gd name="connsiteX6" fmla="*/ 0 w 566082"/>
                  <a:gd name="connsiteY6" fmla="*/ 995422 h 1149060"/>
                  <a:gd name="connsiteX7" fmla="*/ 551106 w 566082"/>
                  <a:gd name="connsiteY7" fmla="*/ 0 h 11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082" h="1149060">
                    <a:moveTo>
                      <a:pt x="551106" y="0"/>
                    </a:moveTo>
                    <a:lnTo>
                      <a:pt x="566082" y="24041"/>
                    </a:lnTo>
                    <a:lnTo>
                      <a:pt x="566082" y="1136442"/>
                    </a:lnTo>
                    <a:lnTo>
                      <a:pt x="557015" y="1145387"/>
                    </a:lnTo>
                    <a:lnTo>
                      <a:pt x="354928" y="943906"/>
                    </a:lnTo>
                    <a:lnTo>
                      <a:pt x="149170" y="1149060"/>
                    </a:lnTo>
                    <a:lnTo>
                      <a:pt x="0" y="995422"/>
                    </a:lnTo>
                    <a:lnTo>
                      <a:pt x="551106" y="0"/>
                    </a:lnTo>
                    <a:close/>
                  </a:path>
                </a:pathLst>
              </a:cu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8" name="Freeform 147"/>
              <p:cNvSpPr/>
              <p:nvPr/>
            </p:nvSpPr>
            <p:spPr>
              <a:xfrm>
                <a:off x="1851579" y="3944004"/>
                <a:ext cx="4330736" cy="2905076"/>
              </a:xfrm>
              <a:custGeom>
                <a:avLst/>
                <a:gdLst>
                  <a:gd name="connsiteX0" fmla="*/ 1586298 w 4330736"/>
                  <a:gd name="connsiteY0" fmla="*/ 0 h 2905076"/>
                  <a:gd name="connsiteX1" fmla="*/ 4330736 w 4330736"/>
                  <a:gd name="connsiteY1" fmla="*/ 2905076 h 2905076"/>
                  <a:gd name="connsiteX2" fmla="*/ 0 w 4330736"/>
                  <a:gd name="connsiteY2" fmla="*/ 2905076 h 2905076"/>
                </a:gdLst>
                <a:ahLst/>
                <a:cxnLst>
                  <a:cxn ang="0">
                    <a:pos x="connsiteX0" y="connsiteY0"/>
                  </a:cxn>
                  <a:cxn ang="0">
                    <a:pos x="connsiteX1" y="connsiteY1"/>
                  </a:cxn>
                  <a:cxn ang="0">
                    <a:pos x="connsiteX2" y="connsiteY2"/>
                  </a:cxn>
                </a:cxnLst>
                <a:rect l="l" t="t" r="r" b="b"/>
                <a:pathLst>
                  <a:path w="4330736" h="2905076">
                    <a:moveTo>
                      <a:pt x="1586298" y="0"/>
                    </a:moveTo>
                    <a:lnTo>
                      <a:pt x="4330736" y="2905076"/>
                    </a:lnTo>
                    <a:lnTo>
                      <a:pt x="0" y="2905076"/>
                    </a:lnTo>
                    <a:close/>
                  </a:path>
                </a:pathLst>
              </a:custGeom>
              <a:solidFill>
                <a:srgbClr val="321B1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9" name="Freeform 148"/>
              <p:cNvSpPr/>
              <p:nvPr/>
            </p:nvSpPr>
            <p:spPr>
              <a:xfrm>
                <a:off x="2777454" y="3262416"/>
                <a:ext cx="2002644" cy="3586665"/>
              </a:xfrm>
              <a:custGeom>
                <a:avLst/>
                <a:gdLst>
                  <a:gd name="connsiteX0" fmla="*/ 0 w 2002644"/>
                  <a:gd name="connsiteY0" fmla="*/ 0 h 3586665"/>
                  <a:gd name="connsiteX1" fmla="*/ 2002644 w 2002644"/>
                  <a:gd name="connsiteY1" fmla="*/ 3586665 h 3586665"/>
                  <a:gd name="connsiteX2" fmla="*/ 0 w 2002644"/>
                  <a:gd name="connsiteY2" fmla="*/ 3586665 h 3586665"/>
                </a:gdLst>
                <a:ahLst/>
                <a:cxnLst>
                  <a:cxn ang="0">
                    <a:pos x="connsiteX0" y="connsiteY0"/>
                  </a:cxn>
                  <a:cxn ang="0">
                    <a:pos x="connsiteX1" y="connsiteY1"/>
                  </a:cxn>
                  <a:cxn ang="0">
                    <a:pos x="connsiteX2" y="connsiteY2"/>
                  </a:cxn>
                </a:cxnLst>
                <a:rect l="l" t="t" r="r" b="b"/>
                <a:pathLst>
                  <a:path w="2002644" h="3586665">
                    <a:moveTo>
                      <a:pt x="0" y="0"/>
                    </a:moveTo>
                    <a:lnTo>
                      <a:pt x="2002644" y="3586665"/>
                    </a:lnTo>
                    <a:lnTo>
                      <a:pt x="0" y="3586665"/>
                    </a:lnTo>
                    <a:close/>
                  </a:path>
                </a:pathLst>
              </a:custGeom>
              <a:solidFill>
                <a:srgbClr val="4B281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0" name="Freeform 149"/>
              <p:cNvSpPr/>
              <p:nvPr/>
            </p:nvSpPr>
            <p:spPr>
              <a:xfrm>
                <a:off x="633167" y="3257133"/>
                <a:ext cx="2144287" cy="3591947"/>
              </a:xfrm>
              <a:custGeom>
                <a:avLst/>
                <a:gdLst>
                  <a:gd name="connsiteX0" fmla="*/ 2141366 w 2144287"/>
                  <a:gd name="connsiteY0" fmla="*/ 0 h 3591947"/>
                  <a:gd name="connsiteX1" fmla="*/ 2144287 w 2144287"/>
                  <a:gd name="connsiteY1" fmla="*/ 5282 h 3591947"/>
                  <a:gd name="connsiteX2" fmla="*/ 2144286 w 2144287"/>
                  <a:gd name="connsiteY2" fmla="*/ 3591947 h 3591947"/>
                  <a:gd name="connsiteX3" fmla="*/ 0 w 2144287"/>
                  <a:gd name="connsiteY3" fmla="*/ 3591947 h 3591947"/>
                </a:gdLst>
                <a:ahLst/>
                <a:cxnLst>
                  <a:cxn ang="0">
                    <a:pos x="connsiteX0" y="connsiteY0"/>
                  </a:cxn>
                  <a:cxn ang="0">
                    <a:pos x="connsiteX1" y="connsiteY1"/>
                  </a:cxn>
                  <a:cxn ang="0">
                    <a:pos x="connsiteX2" y="connsiteY2"/>
                  </a:cxn>
                  <a:cxn ang="0">
                    <a:pos x="connsiteX3" y="connsiteY3"/>
                  </a:cxn>
                </a:cxnLst>
                <a:rect l="l" t="t" r="r" b="b"/>
                <a:pathLst>
                  <a:path w="2144287" h="3591947">
                    <a:moveTo>
                      <a:pt x="2141366" y="0"/>
                    </a:moveTo>
                    <a:lnTo>
                      <a:pt x="2144287" y="5282"/>
                    </a:lnTo>
                    <a:lnTo>
                      <a:pt x="2144286" y="3591947"/>
                    </a:lnTo>
                    <a:lnTo>
                      <a:pt x="0" y="3591947"/>
                    </a:lnTo>
                    <a:close/>
                  </a:path>
                </a:pathLst>
              </a:custGeom>
              <a:solidFill>
                <a:srgbClr val="68382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151" name="Group 150"/>
              <p:cNvGrpSpPr/>
              <p:nvPr/>
            </p:nvGrpSpPr>
            <p:grpSpPr>
              <a:xfrm>
                <a:off x="2290953" y="3248331"/>
                <a:ext cx="820082" cy="952421"/>
                <a:chOff x="2964915" y="3831874"/>
                <a:chExt cx="672870" cy="781453"/>
              </a:xfrm>
            </p:grpSpPr>
            <p:sp>
              <p:nvSpPr>
                <p:cNvPr id="152" name="Freeform 151"/>
                <p:cNvSpPr/>
                <p:nvPr/>
              </p:nvSpPr>
              <p:spPr>
                <a:xfrm>
                  <a:off x="3369383" y="3849183"/>
                  <a:ext cx="268402" cy="752585"/>
                </a:xfrm>
                <a:custGeom>
                  <a:avLst/>
                  <a:gdLst>
                    <a:gd name="connsiteX0" fmla="*/ 0 w 264651"/>
                    <a:gd name="connsiteY0" fmla="*/ 0 h 752585"/>
                    <a:gd name="connsiteX1" fmla="*/ 264651 w 264651"/>
                    <a:gd name="connsiteY1" fmla="*/ 484538 h 752585"/>
                    <a:gd name="connsiteX2" fmla="*/ 10768 w 264651"/>
                    <a:gd name="connsiteY2" fmla="*/ 741680 h 752585"/>
                    <a:gd name="connsiteX3" fmla="*/ 10768 w 264651"/>
                    <a:gd name="connsiteY3" fmla="*/ 741679 h 752585"/>
                    <a:gd name="connsiteX4" fmla="*/ 0 w 264651"/>
                    <a:gd name="connsiteY4" fmla="*/ 752585 h 752585"/>
                    <a:gd name="connsiteX5" fmla="*/ 0 w 264651"/>
                    <a:gd name="connsiteY5" fmla="*/ 0 h 752585"/>
                    <a:gd name="connsiteX0" fmla="*/ 0 w 268402"/>
                    <a:gd name="connsiteY0" fmla="*/ 0 h 752585"/>
                    <a:gd name="connsiteX1" fmla="*/ 268402 w 268402"/>
                    <a:gd name="connsiteY1" fmla="*/ 480787 h 752585"/>
                    <a:gd name="connsiteX2" fmla="*/ 10768 w 268402"/>
                    <a:gd name="connsiteY2" fmla="*/ 741680 h 752585"/>
                    <a:gd name="connsiteX3" fmla="*/ 10768 w 268402"/>
                    <a:gd name="connsiteY3" fmla="*/ 741679 h 752585"/>
                    <a:gd name="connsiteX4" fmla="*/ 0 w 268402"/>
                    <a:gd name="connsiteY4" fmla="*/ 752585 h 752585"/>
                    <a:gd name="connsiteX5" fmla="*/ 0 w 268402"/>
                    <a:gd name="connsiteY5" fmla="*/ 0 h 75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402" h="752585">
                      <a:moveTo>
                        <a:pt x="0" y="0"/>
                      </a:moveTo>
                      <a:lnTo>
                        <a:pt x="268402" y="480787"/>
                      </a:lnTo>
                      <a:lnTo>
                        <a:pt x="10768" y="741680"/>
                      </a:lnTo>
                      <a:lnTo>
                        <a:pt x="10768" y="741679"/>
                      </a:lnTo>
                      <a:lnTo>
                        <a:pt x="0" y="752585"/>
                      </a:lnTo>
                      <a:lnTo>
                        <a:pt x="0" y="0"/>
                      </a:lnTo>
                      <a:close/>
                    </a:path>
                  </a:pathLst>
                </a:cu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3" name="Freeform 152"/>
                <p:cNvSpPr/>
                <p:nvPr/>
              </p:nvSpPr>
              <p:spPr>
                <a:xfrm>
                  <a:off x="2964915" y="3831874"/>
                  <a:ext cx="404468" cy="781453"/>
                </a:xfrm>
                <a:custGeom>
                  <a:avLst/>
                  <a:gdLst>
                    <a:gd name="connsiteX0" fmla="*/ 372854 w 378209"/>
                    <a:gd name="connsiteY0" fmla="*/ 0 h 773950"/>
                    <a:gd name="connsiteX1" fmla="*/ 378209 w 378209"/>
                    <a:gd name="connsiteY1" fmla="*/ 9804 h 773950"/>
                    <a:gd name="connsiteX2" fmla="*/ 378209 w 378209"/>
                    <a:gd name="connsiteY2" fmla="*/ 762389 h 773950"/>
                    <a:gd name="connsiteX3" fmla="*/ 366794 w 378209"/>
                    <a:gd name="connsiteY3" fmla="*/ 773950 h 773950"/>
                    <a:gd name="connsiteX4" fmla="*/ 233114 w 378209"/>
                    <a:gd name="connsiteY4" fmla="*/ 632842 h 773950"/>
                    <a:gd name="connsiteX5" fmla="*/ 97468 w 378209"/>
                    <a:gd name="connsiteY5" fmla="*/ 773261 h 773950"/>
                    <a:gd name="connsiteX6" fmla="*/ 0 w 378209"/>
                    <a:gd name="connsiteY6" fmla="*/ 665462 h 773950"/>
                    <a:gd name="connsiteX7" fmla="*/ 372854 w 378209"/>
                    <a:gd name="connsiteY7" fmla="*/ 0 h 773950"/>
                    <a:gd name="connsiteX0" fmla="*/ 399113 w 404468"/>
                    <a:gd name="connsiteY0" fmla="*/ 0 h 773950"/>
                    <a:gd name="connsiteX1" fmla="*/ 404468 w 404468"/>
                    <a:gd name="connsiteY1" fmla="*/ 9804 h 773950"/>
                    <a:gd name="connsiteX2" fmla="*/ 404468 w 404468"/>
                    <a:gd name="connsiteY2" fmla="*/ 762389 h 773950"/>
                    <a:gd name="connsiteX3" fmla="*/ 393053 w 404468"/>
                    <a:gd name="connsiteY3" fmla="*/ 773950 h 773950"/>
                    <a:gd name="connsiteX4" fmla="*/ 259373 w 404468"/>
                    <a:gd name="connsiteY4" fmla="*/ 632842 h 773950"/>
                    <a:gd name="connsiteX5" fmla="*/ 123727 w 404468"/>
                    <a:gd name="connsiteY5" fmla="*/ 773261 h 773950"/>
                    <a:gd name="connsiteX6" fmla="*/ 0 w 404468"/>
                    <a:gd name="connsiteY6" fmla="*/ 657960 h 773950"/>
                    <a:gd name="connsiteX7" fmla="*/ 399113 w 404468"/>
                    <a:gd name="connsiteY7" fmla="*/ 0 h 773950"/>
                    <a:gd name="connsiteX0" fmla="*/ 399113 w 404468"/>
                    <a:gd name="connsiteY0" fmla="*/ 0 h 781453"/>
                    <a:gd name="connsiteX1" fmla="*/ 404468 w 404468"/>
                    <a:gd name="connsiteY1" fmla="*/ 17307 h 781453"/>
                    <a:gd name="connsiteX2" fmla="*/ 404468 w 404468"/>
                    <a:gd name="connsiteY2" fmla="*/ 769892 h 781453"/>
                    <a:gd name="connsiteX3" fmla="*/ 393053 w 404468"/>
                    <a:gd name="connsiteY3" fmla="*/ 781453 h 781453"/>
                    <a:gd name="connsiteX4" fmla="*/ 259373 w 404468"/>
                    <a:gd name="connsiteY4" fmla="*/ 640345 h 781453"/>
                    <a:gd name="connsiteX5" fmla="*/ 123727 w 404468"/>
                    <a:gd name="connsiteY5" fmla="*/ 780764 h 781453"/>
                    <a:gd name="connsiteX6" fmla="*/ 0 w 404468"/>
                    <a:gd name="connsiteY6" fmla="*/ 665463 h 781453"/>
                    <a:gd name="connsiteX7" fmla="*/ 399113 w 404468"/>
                    <a:gd name="connsiteY7" fmla="*/ 0 h 78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468" h="781453">
                      <a:moveTo>
                        <a:pt x="399113" y="0"/>
                      </a:moveTo>
                      <a:lnTo>
                        <a:pt x="404468" y="17307"/>
                      </a:lnTo>
                      <a:lnTo>
                        <a:pt x="404468" y="769892"/>
                      </a:lnTo>
                      <a:lnTo>
                        <a:pt x="393053" y="781453"/>
                      </a:lnTo>
                      <a:lnTo>
                        <a:pt x="259373" y="640345"/>
                      </a:lnTo>
                      <a:lnTo>
                        <a:pt x="123727" y="780764"/>
                      </a:lnTo>
                      <a:lnTo>
                        <a:pt x="0" y="665463"/>
                      </a:lnTo>
                      <a:lnTo>
                        <a:pt x="399113" y="0"/>
                      </a:lnTo>
                      <a:close/>
                    </a:path>
                  </a:pathLst>
                </a:cu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61" name="Group 160"/>
            <p:cNvGrpSpPr/>
            <p:nvPr/>
          </p:nvGrpSpPr>
          <p:grpSpPr>
            <a:xfrm>
              <a:off x="4157696" y="291937"/>
              <a:ext cx="1601768" cy="1447719"/>
              <a:chOff x="4157696" y="291937"/>
              <a:chExt cx="1601768" cy="1447719"/>
            </a:xfrm>
          </p:grpSpPr>
          <p:sp>
            <p:nvSpPr>
              <p:cNvPr id="162" name="Rounded Rectangle 161"/>
              <p:cNvSpPr/>
              <p:nvPr/>
            </p:nvSpPr>
            <p:spPr>
              <a:xfrm flipH="1">
                <a:off x="4157696" y="291937"/>
                <a:ext cx="47162" cy="1447719"/>
              </a:xfrm>
              <a:prstGeom prst="roundRect">
                <a:avLst>
                  <a:gd name="adj" fmla="val 50000"/>
                </a:avLst>
              </a:prstGeom>
              <a:solidFill>
                <a:srgbClr val="000000">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163" name="Group 162"/>
              <p:cNvGrpSpPr/>
              <p:nvPr/>
            </p:nvGrpSpPr>
            <p:grpSpPr>
              <a:xfrm>
                <a:off x="4174396" y="360544"/>
                <a:ext cx="1585068" cy="883407"/>
                <a:chOff x="4174396" y="360544"/>
                <a:chExt cx="1585068" cy="883407"/>
              </a:xfrm>
            </p:grpSpPr>
            <p:sp>
              <p:nvSpPr>
                <p:cNvPr id="164" name="Freeform 163"/>
                <p:cNvSpPr/>
                <p:nvPr/>
              </p:nvSpPr>
              <p:spPr>
                <a:xfrm>
                  <a:off x="4633333" y="583273"/>
                  <a:ext cx="1126131" cy="660678"/>
                </a:xfrm>
                <a:custGeom>
                  <a:avLst/>
                  <a:gdLst>
                    <a:gd name="connsiteX0" fmla="*/ 0 w 859734"/>
                    <a:gd name="connsiteY0" fmla="*/ 0 h 504388"/>
                    <a:gd name="connsiteX1" fmla="*/ 859734 w 859734"/>
                    <a:gd name="connsiteY1" fmla="*/ 0 h 504388"/>
                    <a:gd name="connsiteX2" fmla="*/ 633974 w 859734"/>
                    <a:gd name="connsiteY2" fmla="*/ 252194 h 504388"/>
                    <a:gd name="connsiteX3" fmla="*/ 859734 w 859734"/>
                    <a:gd name="connsiteY3" fmla="*/ 504388 h 504388"/>
                    <a:gd name="connsiteX4" fmla="*/ 0 w 859734"/>
                    <a:gd name="connsiteY4" fmla="*/ 504388 h 504388"/>
                    <a:gd name="connsiteX5" fmla="*/ 0 w 859734"/>
                    <a:gd name="connsiteY5" fmla="*/ 0 h 50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734" h="504388">
                      <a:moveTo>
                        <a:pt x="0" y="0"/>
                      </a:moveTo>
                      <a:lnTo>
                        <a:pt x="859734" y="0"/>
                      </a:lnTo>
                      <a:lnTo>
                        <a:pt x="633974" y="252194"/>
                      </a:lnTo>
                      <a:lnTo>
                        <a:pt x="859734" y="504388"/>
                      </a:lnTo>
                      <a:lnTo>
                        <a:pt x="0" y="504388"/>
                      </a:lnTo>
                      <a:lnTo>
                        <a:pt x="0" y="0"/>
                      </a:lnTo>
                      <a:close/>
                    </a:path>
                  </a:pathLst>
                </a:custGeom>
                <a:solidFill>
                  <a:srgbClr val="D13A35"/>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5" name="Rectangle 2"/>
                <p:cNvSpPr/>
                <p:nvPr/>
              </p:nvSpPr>
              <p:spPr>
                <a:xfrm>
                  <a:off x="4635271" y="962852"/>
                  <a:ext cx="598868" cy="273304"/>
                </a:xfrm>
                <a:custGeom>
                  <a:avLst/>
                  <a:gdLst>
                    <a:gd name="connsiteX0" fmla="*/ 0 w 449066"/>
                    <a:gd name="connsiteY0" fmla="*/ 0 h 493295"/>
                    <a:gd name="connsiteX1" fmla="*/ 449066 w 449066"/>
                    <a:gd name="connsiteY1" fmla="*/ 0 h 493295"/>
                    <a:gd name="connsiteX2" fmla="*/ 449066 w 449066"/>
                    <a:gd name="connsiteY2" fmla="*/ 493295 h 493295"/>
                    <a:gd name="connsiteX3" fmla="*/ 0 w 449066"/>
                    <a:gd name="connsiteY3" fmla="*/ 493295 h 493295"/>
                    <a:gd name="connsiteX4" fmla="*/ 0 w 449066"/>
                    <a:gd name="connsiteY4" fmla="*/ 0 h 493295"/>
                    <a:gd name="connsiteX0" fmla="*/ 0 w 449066"/>
                    <a:gd name="connsiteY0" fmla="*/ 0 h 493295"/>
                    <a:gd name="connsiteX1" fmla="*/ 449066 w 449066"/>
                    <a:gd name="connsiteY1" fmla="*/ 0 h 493295"/>
                    <a:gd name="connsiteX2" fmla="*/ 445056 w 449066"/>
                    <a:gd name="connsiteY2" fmla="*/ 316728 h 493295"/>
                    <a:gd name="connsiteX3" fmla="*/ 449066 w 449066"/>
                    <a:gd name="connsiteY3" fmla="*/ 493295 h 493295"/>
                    <a:gd name="connsiteX4" fmla="*/ 0 w 449066"/>
                    <a:gd name="connsiteY4" fmla="*/ 493295 h 493295"/>
                    <a:gd name="connsiteX5" fmla="*/ 0 w 449066"/>
                    <a:gd name="connsiteY5" fmla="*/ 0 h 493295"/>
                    <a:gd name="connsiteX0" fmla="*/ 0 w 505199"/>
                    <a:gd name="connsiteY0" fmla="*/ 0 h 493295"/>
                    <a:gd name="connsiteX1" fmla="*/ 449066 w 505199"/>
                    <a:gd name="connsiteY1" fmla="*/ 0 h 493295"/>
                    <a:gd name="connsiteX2" fmla="*/ 449066 w 505199"/>
                    <a:gd name="connsiteY2" fmla="*/ 493295 h 493295"/>
                    <a:gd name="connsiteX3" fmla="*/ 0 w 505199"/>
                    <a:gd name="connsiteY3" fmla="*/ 493295 h 493295"/>
                    <a:gd name="connsiteX4" fmla="*/ 0 w 505199"/>
                    <a:gd name="connsiteY4" fmla="*/ 0 h 493295"/>
                    <a:gd name="connsiteX0" fmla="*/ 0 w 509370"/>
                    <a:gd name="connsiteY0" fmla="*/ 0 h 493295"/>
                    <a:gd name="connsiteX1" fmla="*/ 449066 w 509370"/>
                    <a:gd name="connsiteY1" fmla="*/ 0 h 493295"/>
                    <a:gd name="connsiteX2" fmla="*/ 457087 w 509370"/>
                    <a:gd name="connsiteY2" fmla="*/ 316832 h 493295"/>
                    <a:gd name="connsiteX3" fmla="*/ 0 w 509370"/>
                    <a:gd name="connsiteY3" fmla="*/ 493295 h 493295"/>
                    <a:gd name="connsiteX4" fmla="*/ 0 w 509370"/>
                    <a:gd name="connsiteY4" fmla="*/ 0 h 493295"/>
                    <a:gd name="connsiteX0" fmla="*/ 0 w 457087"/>
                    <a:gd name="connsiteY0" fmla="*/ 0 h 493295"/>
                    <a:gd name="connsiteX1" fmla="*/ 457087 w 457087"/>
                    <a:gd name="connsiteY1" fmla="*/ 316832 h 493295"/>
                    <a:gd name="connsiteX2" fmla="*/ 0 w 457087"/>
                    <a:gd name="connsiteY2" fmla="*/ 493295 h 493295"/>
                    <a:gd name="connsiteX3" fmla="*/ 0 w 457087"/>
                    <a:gd name="connsiteY3" fmla="*/ 0 h 493295"/>
                    <a:gd name="connsiteX0" fmla="*/ 113 w 457200"/>
                    <a:gd name="connsiteY0" fmla="*/ 0 h 493295"/>
                    <a:gd name="connsiteX1" fmla="*/ 457200 w 457200"/>
                    <a:gd name="connsiteY1" fmla="*/ 316832 h 493295"/>
                    <a:gd name="connsiteX2" fmla="*/ 113 w 457200"/>
                    <a:gd name="connsiteY2" fmla="*/ 493295 h 493295"/>
                    <a:gd name="connsiteX3" fmla="*/ 0 w 457200"/>
                    <a:gd name="connsiteY3" fmla="*/ 284644 h 493295"/>
                    <a:gd name="connsiteX4" fmla="*/ 113 w 457200"/>
                    <a:gd name="connsiteY4" fmla="*/ 0 h 493295"/>
                    <a:gd name="connsiteX0" fmla="*/ 0 w 457200"/>
                    <a:gd name="connsiteY0" fmla="*/ 12590 h 221241"/>
                    <a:gd name="connsiteX1" fmla="*/ 457200 w 457200"/>
                    <a:gd name="connsiteY1" fmla="*/ 44778 h 221241"/>
                    <a:gd name="connsiteX2" fmla="*/ 113 w 457200"/>
                    <a:gd name="connsiteY2" fmla="*/ 221241 h 221241"/>
                    <a:gd name="connsiteX3" fmla="*/ 0 w 457200"/>
                    <a:gd name="connsiteY3" fmla="*/ 12590 h 221241"/>
                    <a:gd name="connsiteX0" fmla="*/ 0 w 457200"/>
                    <a:gd name="connsiteY0" fmla="*/ 0 h 208651"/>
                    <a:gd name="connsiteX1" fmla="*/ 457200 w 457200"/>
                    <a:gd name="connsiteY1" fmla="*/ 32188 h 208651"/>
                    <a:gd name="connsiteX2" fmla="*/ 113 w 457200"/>
                    <a:gd name="connsiteY2" fmla="*/ 208651 h 208651"/>
                    <a:gd name="connsiteX3" fmla="*/ 0 w 457200"/>
                    <a:gd name="connsiteY3" fmla="*/ 0 h 208651"/>
                    <a:gd name="connsiteX0" fmla="*/ 0 w 457200"/>
                    <a:gd name="connsiteY0" fmla="*/ 0 h 208651"/>
                    <a:gd name="connsiteX1" fmla="*/ 457200 w 457200"/>
                    <a:gd name="connsiteY1" fmla="*/ 32188 h 208651"/>
                    <a:gd name="connsiteX2" fmla="*/ 113 w 457200"/>
                    <a:gd name="connsiteY2" fmla="*/ 208651 h 208651"/>
                    <a:gd name="connsiteX3" fmla="*/ 0 w 457200"/>
                    <a:gd name="connsiteY3" fmla="*/ 0 h 208651"/>
                  </a:gdLst>
                  <a:ahLst/>
                  <a:cxnLst>
                    <a:cxn ang="0">
                      <a:pos x="connsiteX0" y="connsiteY0"/>
                    </a:cxn>
                    <a:cxn ang="0">
                      <a:pos x="connsiteX1" y="connsiteY1"/>
                    </a:cxn>
                    <a:cxn ang="0">
                      <a:pos x="connsiteX2" y="connsiteY2"/>
                    </a:cxn>
                    <a:cxn ang="0">
                      <a:pos x="connsiteX3" y="connsiteY3"/>
                    </a:cxn>
                  </a:cxnLst>
                  <a:rect l="l" t="t" r="r" b="b"/>
                  <a:pathLst>
                    <a:path w="457200" h="208651">
                      <a:moveTo>
                        <a:pt x="0" y="0"/>
                      </a:moveTo>
                      <a:lnTo>
                        <a:pt x="457200" y="32188"/>
                      </a:lnTo>
                      <a:lnTo>
                        <a:pt x="113" y="208651"/>
                      </a:lnTo>
                      <a:cubicBezTo>
                        <a:pt x="75" y="139101"/>
                        <a:pt x="38" y="69550"/>
                        <a:pt x="0"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6" name="Rounded Rectangle 165"/>
                <p:cNvSpPr/>
                <p:nvPr/>
              </p:nvSpPr>
              <p:spPr>
                <a:xfrm>
                  <a:off x="4174396" y="360544"/>
                  <a:ext cx="1064009" cy="645424"/>
                </a:xfrm>
                <a:prstGeom prst="roundRect">
                  <a:avLst>
                    <a:gd name="adj" fmla="val 2891"/>
                  </a:avLst>
                </a:prstGeom>
                <a:solidFill>
                  <a:srgbClr val="E84C3D"/>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grpSp>
      <p:sp>
        <p:nvSpPr>
          <p:cNvPr id="169" name="Freeform 168"/>
          <p:cNvSpPr/>
          <p:nvPr/>
        </p:nvSpPr>
        <p:spPr>
          <a:xfrm rot="20918169">
            <a:off x="45925" y="5601621"/>
            <a:ext cx="9052425" cy="2169601"/>
          </a:xfrm>
          <a:custGeom>
            <a:avLst/>
            <a:gdLst>
              <a:gd name="connsiteX0" fmla="*/ 7414676 w 12049757"/>
              <a:gd name="connsiteY0" fmla="*/ 1146037 h 2900142"/>
              <a:gd name="connsiteX1" fmla="*/ 8555889 w 12049757"/>
              <a:gd name="connsiteY1" fmla="*/ 1867667 h 2900142"/>
              <a:gd name="connsiteX2" fmla="*/ 8557089 w 12049757"/>
              <a:gd name="connsiteY2" fmla="*/ 1959018 h 2900142"/>
              <a:gd name="connsiteX3" fmla="*/ 8684070 w 12049757"/>
              <a:gd name="connsiteY3" fmla="*/ 1927764 h 2900142"/>
              <a:gd name="connsiteX4" fmla="*/ 9026979 w 12049757"/>
              <a:gd name="connsiteY4" fmla="*/ 1907997 h 2900142"/>
              <a:gd name="connsiteX5" fmla="*/ 9070432 w 12049757"/>
              <a:gd name="connsiteY5" fmla="*/ 1911413 h 2900142"/>
              <a:gd name="connsiteX6" fmla="*/ 9157161 w 12049757"/>
              <a:gd name="connsiteY6" fmla="*/ 1791436 h 2900142"/>
              <a:gd name="connsiteX7" fmla="*/ 10013348 w 12049757"/>
              <a:gd name="connsiteY7" fmla="*/ 1716505 h 2900142"/>
              <a:gd name="connsiteX8" fmla="*/ 10706476 w 12049757"/>
              <a:gd name="connsiteY8" fmla="*/ 2034118 h 2900142"/>
              <a:gd name="connsiteX9" fmla="*/ 10760116 w 12049757"/>
              <a:gd name="connsiteY9" fmla="*/ 2099385 h 2900142"/>
              <a:gd name="connsiteX10" fmla="*/ 10869338 w 12049757"/>
              <a:gd name="connsiteY10" fmla="*/ 2088624 h 2900142"/>
              <a:gd name="connsiteX11" fmla="*/ 11121928 w 12049757"/>
              <a:gd name="connsiteY11" fmla="*/ 2093767 h 2900142"/>
              <a:gd name="connsiteX12" fmla="*/ 11360845 w 12049757"/>
              <a:gd name="connsiteY12" fmla="*/ 2131056 h 2900142"/>
              <a:gd name="connsiteX13" fmla="*/ 11607284 w 12049757"/>
              <a:gd name="connsiteY13" fmla="*/ 2200301 h 2900142"/>
              <a:gd name="connsiteX14" fmla="*/ 11899376 w 12049757"/>
              <a:gd name="connsiteY14" fmla="*/ 2325361 h 2900142"/>
              <a:gd name="connsiteX15" fmla="*/ 12049757 w 12049757"/>
              <a:gd name="connsiteY15" fmla="*/ 2418634 h 2900142"/>
              <a:gd name="connsiteX16" fmla="*/ 11952984 w 12049757"/>
              <a:gd name="connsiteY16" fmla="*/ 2900142 h 2900142"/>
              <a:gd name="connsiteX17" fmla="*/ 0 w 12049757"/>
              <a:gd name="connsiteY17" fmla="*/ 497845 h 2900142"/>
              <a:gd name="connsiteX18" fmla="*/ 99542 w 12049757"/>
              <a:gd name="connsiteY18" fmla="*/ 2559 h 2900142"/>
              <a:gd name="connsiteX19" fmla="*/ 117268 w 12049757"/>
              <a:gd name="connsiteY19" fmla="*/ 798 h 2900142"/>
              <a:gd name="connsiteX20" fmla="*/ 433648 w 12049757"/>
              <a:gd name="connsiteY20" fmla="*/ 27708 h 2900142"/>
              <a:gd name="connsiteX21" fmla="*/ 944501 w 12049757"/>
              <a:gd name="connsiteY21" fmla="*/ 251616 h 2900142"/>
              <a:gd name="connsiteX22" fmla="*/ 990910 w 12049757"/>
              <a:gd name="connsiteY22" fmla="*/ 293395 h 2900142"/>
              <a:gd name="connsiteX23" fmla="*/ 1190238 w 12049757"/>
              <a:gd name="connsiteY23" fmla="*/ 341373 h 2900142"/>
              <a:gd name="connsiteX24" fmla="*/ 1419975 w 12049757"/>
              <a:gd name="connsiteY24" fmla="*/ 390438 h 2900142"/>
              <a:gd name="connsiteX25" fmla="*/ 1434241 w 12049757"/>
              <a:gd name="connsiteY25" fmla="*/ 386485 h 2900142"/>
              <a:gd name="connsiteX26" fmla="*/ 2151124 w 12049757"/>
              <a:gd name="connsiteY26" fmla="*/ 403890 h 2900142"/>
              <a:gd name="connsiteX27" fmla="*/ 2679179 w 12049757"/>
              <a:gd name="connsiteY27" fmla="*/ 645716 h 2900142"/>
              <a:gd name="connsiteX28" fmla="*/ 2740726 w 12049757"/>
              <a:gd name="connsiteY28" fmla="*/ 700703 h 2900142"/>
              <a:gd name="connsiteX29" fmla="*/ 3016300 w 12049757"/>
              <a:gd name="connsiteY29" fmla="*/ 770144 h 2900142"/>
              <a:gd name="connsiteX30" fmla="*/ 4297313 w 12049757"/>
              <a:gd name="connsiteY30" fmla="*/ 1101901 h 2900142"/>
              <a:gd name="connsiteX31" fmla="*/ 4319920 w 12049757"/>
              <a:gd name="connsiteY31" fmla="*/ 1107597 h 2900142"/>
              <a:gd name="connsiteX32" fmla="*/ 4469361 w 12049757"/>
              <a:gd name="connsiteY32" fmla="*/ 1107863 h 2900142"/>
              <a:gd name="connsiteX33" fmla="*/ 4693696 w 12049757"/>
              <a:gd name="connsiteY33" fmla="*/ 1138257 h 2900142"/>
              <a:gd name="connsiteX34" fmla="*/ 5173830 w 12049757"/>
              <a:gd name="connsiteY34" fmla="*/ 1314456 h 2900142"/>
              <a:gd name="connsiteX35" fmla="*/ 5184600 w 12049757"/>
              <a:gd name="connsiteY35" fmla="*/ 1321729 h 2900142"/>
              <a:gd name="connsiteX36" fmla="*/ 5540143 w 12049757"/>
              <a:gd name="connsiteY36" fmla="*/ 1406112 h 2900142"/>
              <a:gd name="connsiteX37" fmla="*/ 6033983 w 12049757"/>
              <a:gd name="connsiteY37" fmla="*/ 1511580 h 2900142"/>
              <a:gd name="connsiteX38" fmla="*/ 6033634 w 12049757"/>
              <a:gd name="connsiteY38" fmla="*/ 1484997 h 2900142"/>
              <a:gd name="connsiteX39" fmla="*/ 7414676 w 12049757"/>
              <a:gd name="connsiteY39" fmla="*/ 1146037 h 2900142"/>
              <a:gd name="connsiteX0" fmla="*/ 7414676 w 12143465"/>
              <a:gd name="connsiteY0" fmla="*/ 1146037 h 2900142"/>
              <a:gd name="connsiteX1" fmla="*/ 8555889 w 12143465"/>
              <a:gd name="connsiteY1" fmla="*/ 1867667 h 2900142"/>
              <a:gd name="connsiteX2" fmla="*/ 8557089 w 12143465"/>
              <a:gd name="connsiteY2" fmla="*/ 1959018 h 2900142"/>
              <a:gd name="connsiteX3" fmla="*/ 8684070 w 12143465"/>
              <a:gd name="connsiteY3" fmla="*/ 1927764 h 2900142"/>
              <a:gd name="connsiteX4" fmla="*/ 9026979 w 12143465"/>
              <a:gd name="connsiteY4" fmla="*/ 1907997 h 2900142"/>
              <a:gd name="connsiteX5" fmla="*/ 9070432 w 12143465"/>
              <a:gd name="connsiteY5" fmla="*/ 1911413 h 2900142"/>
              <a:gd name="connsiteX6" fmla="*/ 9157161 w 12143465"/>
              <a:gd name="connsiteY6" fmla="*/ 1791436 h 2900142"/>
              <a:gd name="connsiteX7" fmla="*/ 10013348 w 12143465"/>
              <a:gd name="connsiteY7" fmla="*/ 1716505 h 2900142"/>
              <a:gd name="connsiteX8" fmla="*/ 10706476 w 12143465"/>
              <a:gd name="connsiteY8" fmla="*/ 2034118 h 2900142"/>
              <a:gd name="connsiteX9" fmla="*/ 10760116 w 12143465"/>
              <a:gd name="connsiteY9" fmla="*/ 2099385 h 2900142"/>
              <a:gd name="connsiteX10" fmla="*/ 10869338 w 12143465"/>
              <a:gd name="connsiteY10" fmla="*/ 2088624 h 2900142"/>
              <a:gd name="connsiteX11" fmla="*/ 11121928 w 12143465"/>
              <a:gd name="connsiteY11" fmla="*/ 2093767 h 2900142"/>
              <a:gd name="connsiteX12" fmla="*/ 11360845 w 12143465"/>
              <a:gd name="connsiteY12" fmla="*/ 2131056 h 2900142"/>
              <a:gd name="connsiteX13" fmla="*/ 11607284 w 12143465"/>
              <a:gd name="connsiteY13" fmla="*/ 2200301 h 2900142"/>
              <a:gd name="connsiteX14" fmla="*/ 11899376 w 12143465"/>
              <a:gd name="connsiteY14" fmla="*/ 2325361 h 2900142"/>
              <a:gd name="connsiteX15" fmla="*/ 12143465 w 12143465"/>
              <a:gd name="connsiteY15" fmla="*/ 2437467 h 2900142"/>
              <a:gd name="connsiteX16" fmla="*/ 11952984 w 12143465"/>
              <a:gd name="connsiteY16" fmla="*/ 2900142 h 2900142"/>
              <a:gd name="connsiteX17" fmla="*/ 0 w 12143465"/>
              <a:gd name="connsiteY17" fmla="*/ 497845 h 2900142"/>
              <a:gd name="connsiteX18" fmla="*/ 99542 w 12143465"/>
              <a:gd name="connsiteY18" fmla="*/ 2559 h 2900142"/>
              <a:gd name="connsiteX19" fmla="*/ 117268 w 12143465"/>
              <a:gd name="connsiteY19" fmla="*/ 798 h 2900142"/>
              <a:gd name="connsiteX20" fmla="*/ 433648 w 12143465"/>
              <a:gd name="connsiteY20" fmla="*/ 27708 h 2900142"/>
              <a:gd name="connsiteX21" fmla="*/ 944501 w 12143465"/>
              <a:gd name="connsiteY21" fmla="*/ 251616 h 2900142"/>
              <a:gd name="connsiteX22" fmla="*/ 990910 w 12143465"/>
              <a:gd name="connsiteY22" fmla="*/ 293395 h 2900142"/>
              <a:gd name="connsiteX23" fmla="*/ 1190238 w 12143465"/>
              <a:gd name="connsiteY23" fmla="*/ 341373 h 2900142"/>
              <a:gd name="connsiteX24" fmla="*/ 1419975 w 12143465"/>
              <a:gd name="connsiteY24" fmla="*/ 390438 h 2900142"/>
              <a:gd name="connsiteX25" fmla="*/ 1434241 w 12143465"/>
              <a:gd name="connsiteY25" fmla="*/ 386485 h 2900142"/>
              <a:gd name="connsiteX26" fmla="*/ 2151124 w 12143465"/>
              <a:gd name="connsiteY26" fmla="*/ 403890 h 2900142"/>
              <a:gd name="connsiteX27" fmla="*/ 2679179 w 12143465"/>
              <a:gd name="connsiteY27" fmla="*/ 645716 h 2900142"/>
              <a:gd name="connsiteX28" fmla="*/ 2740726 w 12143465"/>
              <a:gd name="connsiteY28" fmla="*/ 700703 h 2900142"/>
              <a:gd name="connsiteX29" fmla="*/ 3016300 w 12143465"/>
              <a:gd name="connsiteY29" fmla="*/ 770144 h 2900142"/>
              <a:gd name="connsiteX30" fmla="*/ 4297313 w 12143465"/>
              <a:gd name="connsiteY30" fmla="*/ 1101901 h 2900142"/>
              <a:gd name="connsiteX31" fmla="*/ 4319920 w 12143465"/>
              <a:gd name="connsiteY31" fmla="*/ 1107597 h 2900142"/>
              <a:gd name="connsiteX32" fmla="*/ 4469361 w 12143465"/>
              <a:gd name="connsiteY32" fmla="*/ 1107863 h 2900142"/>
              <a:gd name="connsiteX33" fmla="*/ 4693696 w 12143465"/>
              <a:gd name="connsiteY33" fmla="*/ 1138257 h 2900142"/>
              <a:gd name="connsiteX34" fmla="*/ 5173830 w 12143465"/>
              <a:gd name="connsiteY34" fmla="*/ 1314456 h 2900142"/>
              <a:gd name="connsiteX35" fmla="*/ 5184600 w 12143465"/>
              <a:gd name="connsiteY35" fmla="*/ 1321729 h 2900142"/>
              <a:gd name="connsiteX36" fmla="*/ 5540143 w 12143465"/>
              <a:gd name="connsiteY36" fmla="*/ 1406112 h 2900142"/>
              <a:gd name="connsiteX37" fmla="*/ 6033983 w 12143465"/>
              <a:gd name="connsiteY37" fmla="*/ 1511580 h 2900142"/>
              <a:gd name="connsiteX38" fmla="*/ 6033634 w 12143465"/>
              <a:gd name="connsiteY38" fmla="*/ 1484997 h 2900142"/>
              <a:gd name="connsiteX39" fmla="*/ 7414676 w 12143465"/>
              <a:gd name="connsiteY39" fmla="*/ 1146037 h 2900142"/>
              <a:gd name="connsiteX0" fmla="*/ 7414676 w 12143465"/>
              <a:gd name="connsiteY0" fmla="*/ 1146037 h 2916256"/>
              <a:gd name="connsiteX1" fmla="*/ 8555889 w 12143465"/>
              <a:gd name="connsiteY1" fmla="*/ 1867667 h 2916256"/>
              <a:gd name="connsiteX2" fmla="*/ 8557089 w 12143465"/>
              <a:gd name="connsiteY2" fmla="*/ 1959018 h 2916256"/>
              <a:gd name="connsiteX3" fmla="*/ 8684070 w 12143465"/>
              <a:gd name="connsiteY3" fmla="*/ 1927764 h 2916256"/>
              <a:gd name="connsiteX4" fmla="*/ 9026979 w 12143465"/>
              <a:gd name="connsiteY4" fmla="*/ 1907997 h 2916256"/>
              <a:gd name="connsiteX5" fmla="*/ 9070432 w 12143465"/>
              <a:gd name="connsiteY5" fmla="*/ 1911413 h 2916256"/>
              <a:gd name="connsiteX6" fmla="*/ 9157161 w 12143465"/>
              <a:gd name="connsiteY6" fmla="*/ 1791436 h 2916256"/>
              <a:gd name="connsiteX7" fmla="*/ 10013348 w 12143465"/>
              <a:gd name="connsiteY7" fmla="*/ 1716505 h 2916256"/>
              <a:gd name="connsiteX8" fmla="*/ 10706476 w 12143465"/>
              <a:gd name="connsiteY8" fmla="*/ 2034118 h 2916256"/>
              <a:gd name="connsiteX9" fmla="*/ 10760116 w 12143465"/>
              <a:gd name="connsiteY9" fmla="*/ 2099385 h 2916256"/>
              <a:gd name="connsiteX10" fmla="*/ 10869338 w 12143465"/>
              <a:gd name="connsiteY10" fmla="*/ 2088624 h 2916256"/>
              <a:gd name="connsiteX11" fmla="*/ 11121928 w 12143465"/>
              <a:gd name="connsiteY11" fmla="*/ 2093767 h 2916256"/>
              <a:gd name="connsiteX12" fmla="*/ 11360845 w 12143465"/>
              <a:gd name="connsiteY12" fmla="*/ 2131056 h 2916256"/>
              <a:gd name="connsiteX13" fmla="*/ 11607284 w 12143465"/>
              <a:gd name="connsiteY13" fmla="*/ 2200301 h 2916256"/>
              <a:gd name="connsiteX14" fmla="*/ 11899376 w 12143465"/>
              <a:gd name="connsiteY14" fmla="*/ 2325361 h 2916256"/>
              <a:gd name="connsiteX15" fmla="*/ 12143465 w 12143465"/>
              <a:gd name="connsiteY15" fmla="*/ 2437467 h 2916256"/>
              <a:gd name="connsiteX16" fmla="*/ 12033157 w 12143465"/>
              <a:gd name="connsiteY16" fmla="*/ 2916256 h 2916256"/>
              <a:gd name="connsiteX17" fmla="*/ 0 w 12143465"/>
              <a:gd name="connsiteY17" fmla="*/ 497845 h 2916256"/>
              <a:gd name="connsiteX18" fmla="*/ 99542 w 12143465"/>
              <a:gd name="connsiteY18" fmla="*/ 2559 h 2916256"/>
              <a:gd name="connsiteX19" fmla="*/ 117268 w 12143465"/>
              <a:gd name="connsiteY19" fmla="*/ 798 h 2916256"/>
              <a:gd name="connsiteX20" fmla="*/ 433648 w 12143465"/>
              <a:gd name="connsiteY20" fmla="*/ 27708 h 2916256"/>
              <a:gd name="connsiteX21" fmla="*/ 944501 w 12143465"/>
              <a:gd name="connsiteY21" fmla="*/ 251616 h 2916256"/>
              <a:gd name="connsiteX22" fmla="*/ 990910 w 12143465"/>
              <a:gd name="connsiteY22" fmla="*/ 293395 h 2916256"/>
              <a:gd name="connsiteX23" fmla="*/ 1190238 w 12143465"/>
              <a:gd name="connsiteY23" fmla="*/ 341373 h 2916256"/>
              <a:gd name="connsiteX24" fmla="*/ 1419975 w 12143465"/>
              <a:gd name="connsiteY24" fmla="*/ 390438 h 2916256"/>
              <a:gd name="connsiteX25" fmla="*/ 1434241 w 12143465"/>
              <a:gd name="connsiteY25" fmla="*/ 386485 h 2916256"/>
              <a:gd name="connsiteX26" fmla="*/ 2151124 w 12143465"/>
              <a:gd name="connsiteY26" fmla="*/ 403890 h 2916256"/>
              <a:gd name="connsiteX27" fmla="*/ 2679179 w 12143465"/>
              <a:gd name="connsiteY27" fmla="*/ 645716 h 2916256"/>
              <a:gd name="connsiteX28" fmla="*/ 2740726 w 12143465"/>
              <a:gd name="connsiteY28" fmla="*/ 700703 h 2916256"/>
              <a:gd name="connsiteX29" fmla="*/ 3016300 w 12143465"/>
              <a:gd name="connsiteY29" fmla="*/ 770144 h 2916256"/>
              <a:gd name="connsiteX30" fmla="*/ 4297313 w 12143465"/>
              <a:gd name="connsiteY30" fmla="*/ 1101901 h 2916256"/>
              <a:gd name="connsiteX31" fmla="*/ 4319920 w 12143465"/>
              <a:gd name="connsiteY31" fmla="*/ 1107597 h 2916256"/>
              <a:gd name="connsiteX32" fmla="*/ 4469361 w 12143465"/>
              <a:gd name="connsiteY32" fmla="*/ 1107863 h 2916256"/>
              <a:gd name="connsiteX33" fmla="*/ 4693696 w 12143465"/>
              <a:gd name="connsiteY33" fmla="*/ 1138257 h 2916256"/>
              <a:gd name="connsiteX34" fmla="*/ 5173830 w 12143465"/>
              <a:gd name="connsiteY34" fmla="*/ 1314456 h 2916256"/>
              <a:gd name="connsiteX35" fmla="*/ 5184600 w 12143465"/>
              <a:gd name="connsiteY35" fmla="*/ 1321729 h 2916256"/>
              <a:gd name="connsiteX36" fmla="*/ 5540143 w 12143465"/>
              <a:gd name="connsiteY36" fmla="*/ 1406112 h 2916256"/>
              <a:gd name="connsiteX37" fmla="*/ 6033983 w 12143465"/>
              <a:gd name="connsiteY37" fmla="*/ 1511580 h 2916256"/>
              <a:gd name="connsiteX38" fmla="*/ 6033634 w 12143465"/>
              <a:gd name="connsiteY38" fmla="*/ 1484997 h 2916256"/>
              <a:gd name="connsiteX39" fmla="*/ 7414676 w 12143465"/>
              <a:gd name="connsiteY39" fmla="*/ 1146037 h 2916256"/>
              <a:gd name="connsiteX0" fmla="*/ 7414676 w 12143465"/>
              <a:gd name="connsiteY0" fmla="*/ 1146037 h 2910433"/>
              <a:gd name="connsiteX1" fmla="*/ 8555889 w 12143465"/>
              <a:gd name="connsiteY1" fmla="*/ 1867667 h 2910433"/>
              <a:gd name="connsiteX2" fmla="*/ 8557089 w 12143465"/>
              <a:gd name="connsiteY2" fmla="*/ 1959018 h 2910433"/>
              <a:gd name="connsiteX3" fmla="*/ 8684070 w 12143465"/>
              <a:gd name="connsiteY3" fmla="*/ 1927764 h 2910433"/>
              <a:gd name="connsiteX4" fmla="*/ 9026979 w 12143465"/>
              <a:gd name="connsiteY4" fmla="*/ 1907997 h 2910433"/>
              <a:gd name="connsiteX5" fmla="*/ 9070432 w 12143465"/>
              <a:gd name="connsiteY5" fmla="*/ 1911413 h 2910433"/>
              <a:gd name="connsiteX6" fmla="*/ 9157161 w 12143465"/>
              <a:gd name="connsiteY6" fmla="*/ 1791436 h 2910433"/>
              <a:gd name="connsiteX7" fmla="*/ 10013348 w 12143465"/>
              <a:gd name="connsiteY7" fmla="*/ 1716505 h 2910433"/>
              <a:gd name="connsiteX8" fmla="*/ 10706476 w 12143465"/>
              <a:gd name="connsiteY8" fmla="*/ 2034118 h 2910433"/>
              <a:gd name="connsiteX9" fmla="*/ 10760116 w 12143465"/>
              <a:gd name="connsiteY9" fmla="*/ 2099385 h 2910433"/>
              <a:gd name="connsiteX10" fmla="*/ 10869338 w 12143465"/>
              <a:gd name="connsiteY10" fmla="*/ 2088624 h 2910433"/>
              <a:gd name="connsiteX11" fmla="*/ 11121928 w 12143465"/>
              <a:gd name="connsiteY11" fmla="*/ 2093767 h 2910433"/>
              <a:gd name="connsiteX12" fmla="*/ 11360845 w 12143465"/>
              <a:gd name="connsiteY12" fmla="*/ 2131056 h 2910433"/>
              <a:gd name="connsiteX13" fmla="*/ 11607284 w 12143465"/>
              <a:gd name="connsiteY13" fmla="*/ 2200301 h 2910433"/>
              <a:gd name="connsiteX14" fmla="*/ 11899376 w 12143465"/>
              <a:gd name="connsiteY14" fmla="*/ 2325361 h 2910433"/>
              <a:gd name="connsiteX15" fmla="*/ 12143465 w 12143465"/>
              <a:gd name="connsiteY15" fmla="*/ 2437467 h 2910433"/>
              <a:gd name="connsiteX16" fmla="*/ 12041910 w 12143465"/>
              <a:gd name="connsiteY16" fmla="*/ 2910433 h 2910433"/>
              <a:gd name="connsiteX17" fmla="*/ 0 w 12143465"/>
              <a:gd name="connsiteY17" fmla="*/ 497845 h 2910433"/>
              <a:gd name="connsiteX18" fmla="*/ 99542 w 12143465"/>
              <a:gd name="connsiteY18" fmla="*/ 2559 h 2910433"/>
              <a:gd name="connsiteX19" fmla="*/ 117268 w 12143465"/>
              <a:gd name="connsiteY19" fmla="*/ 798 h 2910433"/>
              <a:gd name="connsiteX20" fmla="*/ 433648 w 12143465"/>
              <a:gd name="connsiteY20" fmla="*/ 27708 h 2910433"/>
              <a:gd name="connsiteX21" fmla="*/ 944501 w 12143465"/>
              <a:gd name="connsiteY21" fmla="*/ 251616 h 2910433"/>
              <a:gd name="connsiteX22" fmla="*/ 990910 w 12143465"/>
              <a:gd name="connsiteY22" fmla="*/ 293395 h 2910433"/>
              <a:gd name="connsiteX23" fmla="*/ 1190238 w 12143465"/>
              <a:gd name="connsiteY23" fmla="*/ 341373 h 2910433"/>
              <a:gd name="connsiteX24" fmla="*/ 1419975 w 12143465"/>
              <a:gd name="connsiteY24" fmla="*/ 390438 h 2910433"/>
              <a:gd name="connsiteX25" fmla="*/ 1434241 w 12143465"/>
              <a:gd name="connsiteY25" fmla="*/ 386485 h 2910433"/>
              <a:gd name="connsiteX26" fmla="*/ 2151124 w 12143465"/>
              <a:gd name="connsiteY26" fmla="*/ 403890 h 2910433"/>
              <a:gd name="connsiteX27" fmla="*/ 2679179 w 12143465"/>
              <a:gd name="connsiteY27" fmla="*/ 645716 h 2910433"/>
              <a:gd name="connsiteX28" fmla="*/ 2740726 w 12143465"/>
              <a:gd name="connsiteY28" fmla="*/ 700703 h 2910433"/>
              <a:gd name="connsiteX29" fmla="*/ 3016300 w 12143465"/>
              <a:gd name="connsiteY29" fmla="*/ 770144 h 2910433"/>
              <a:gd name="connsiteX30" fmla="*/ 4297313 w 12143465"/>
              <a:gd name="connsiteY30" fmla="*/ 1101901 h 2910433"/>
              <a:gd name="connsiteX31" fmla="*/ 4319920 w 12143465"/>
              <a:gd name="connsiteY31" fmla="*/ 1107597 h 2910433"/>
              <a:gd name="connsiteX32" fmla="*/ 4469361 w 12143465"/>
              <a:gd name="connsiteY32" fmla="*/ 1107863 h 2910433"/>
              <a:gd name="connsiteX33" fmla="*/ 4693696 w 12143465"/>
              <a:gd name="connsiteY33" fmla="*/ 1138257 h 2910433"/>
              <a:gd name="connsiteX34" fmla="*/ 5173830 w 12143465"/>
              <a:gd name="connsiteY34" fmla="*/ 1314456 h 2910433"/>
              <a:gd name="connsiteX35" fmla="*/ 5184600 w 12143465"/>
              <a:gd name="connsiteY35" fmla="*/ 1321729 h 2910433"/>
              <a:gd name="connsiteX36" fmla="*/ 5540143 w 12143465"/>
              <a:gd name="connsiteY36" fmla="*/ 1406112 h 2910433"/>
              <a:gd name="connsiteX37" fmla="*/ 6033983 w 12143465"/>
              <a:gd name="connsiteY37" fmla="*/ 1511580 h 2910433"/>
              <a:gd name="connsiteX38" fmla="*/ 6033634 w 12143465"/>
              <a:gd name="connsiteY38" fmla="*/ 1484997 h 2910433"/>
              <a:gd name="connsiteX39" fmla="*/ 7414676 w 12143465"/>
              <a:gd name="connsiteY39" fmla="*/ 1146037 h 29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43465" h="2910433">
                <a:moveTo>
                  <a:pt x="7414676" y="1146037"/>
                </a:moveTo>
                <a:cubicBezTo>
                  <a:pt x="8024511" y="1268601"/>
                  <a:pt x="8492487" y="1573986"/>
                  <a:pt x="8555889" y="1867667"/>
                </a:cubicBezTo>
                <a:lnTo>
                  <a:pt x="8557089" y="1959018"/>
                </a:lnTo>
                <a:lnTo>
                  <a:pt x="8684070" y="1927764"/>
                </a:lnTo>
                <a:cubicBezTo>
                  <a:pt x="8784039" y="1910413"/>
                  <a:pt x="8900316" y="1903481"/>
                  <a:pt x="9026979" y="1907997"/>
                </a:cubicBezTo>
                <a:lnTo>
                  <a:pt x="9070432" y="1911413"/>
                </a:lnTo>
                <a:lnTo>
                  <a:pt x="9157161" y="1791436"/>
                </a:lnTo>
                <a:cubicBezTo>
                  <a:pt x="9318402" y="1678686"/>
                  <a:pt x="9649908" y="1643461"/>
                  <a:pt x="10013348" y="1716505"/>
                </a:cubicBezTo>
                <a:cubicBezTo>
                  <a:pt x="10316216" y="1777375"/>
                  <a:pt x="10569579" y="1899025"/>
                  <a:pt x="10706476" y="2034118"/>
                </a:cubicBezTo>
                <a:lnTo>
                  <a:pt x="10760116" y="2099385"/>
                </a:lnTo>
                <a:lnTo>
                  <a:pt x="10869338" y="2088624"/>
                </a:lnTo>
                <a:cubicBezTo>
                  <a:pt x="10949814" y="2084011"/>
                  <a:pt x="11034468" y="2085637"/>
                  <a:pt x="11121928" y="2093767"/>
                </a:cubicBezTo>
                <a:cubicBezTo>
                  <a:pt x="11199671" y="2100996"/>
                  <a:pt x="11279631" y="2113362"/>
                  <a:pt x="11360845" y="2131056"/>
                </a:cubicBezTo>
                <a:cubicBezTo>
                  <a:pt x="11442058" y="2148749"/>
                  <a:pt x="11524526" y="2171769"/>
                  <a:pt x="11607284" y="2200301"/>
                </a:cubicBezTo>
                <a:cubicBezTo>
                  <a:pt x="11710734" y="2235967"/>
                  <a:pt x="11808516" y="2278135"/>
                  <a:pt x="11899376" y="2325361"/>
                </a:cubicBezTo>
                <a:lnTo>
                  <a:pt x="12143465" y="2437467"/>
                </a:lnTo>
                <a:lnTo>
                  <a:pt x="12041910" y="2910433"/>
                </a:lnTo>
                <a:lnTo>
                  <a:pt x="0" y="497845"/>
                </a:lnTo>
                <a:lnTo>
                  <a:pt x="99542" y="2559"/>
                </a:lnTo>
                <a:lnTo>
                  <a:pt x="117268" y="798"/>
                </a:lnTo>
                <a:cubicBezTo>
                  <a:pt x="216895" y="-2795"/>
                  <a:pt x="323937" y="5659"/>
                  <a:pt x="433648" y="27708"/>
                </a:cubicBezTo>
                <a:cubicBezTo>
                  <a:pt x="639357" y="69052"/>
                  <a:pt x="817941" y="150853"/>
                  <a:pt x="944501" y="251616"/>
                </a:cubicBezTo>
                <a:lnTo>
                  <a:pt x="990910" y="293395"/>
                </a:lnTo>
                <a:lnTo>
                  <a:pt x="1190238" y="341373"/>
                </a:lnTo>
                <a:lnTo>
                  <a:pt x="1419975" y="390438"/>
                </a:lnTo>
                <a:lnTo>
                  <a:pt x="1434241" y="386485"/>
                </a:lnTo>
                <a:cubicBezTo>
                  <a:pt x="1635445" y="341280"/>
                  <a:pt x="1905810" y="331095"/>
                  <a:pt x="2151124" y="403890"/>
                </a:cubicBezTo>
                <a:cubicBezTo>
                  <a:pt x="2361391" y="466287"/>
                  <a:pt x="2539491" y="536201"/>
                  <a:pt x="2679179" y="645716"/>
                </a:cubicBezTo>
                <a:lnTo>
                  <a:pt x="2740726" y="700703"/>
                </a:lnTo>
                <a:lnTo>
                  <a:pt x="3016300" y="770144"/>
                </a:lnTo>
                <a:lnTo>
                  <a:pt x="4297313" y="1101901"/>
                </a:lnTo>
                <a:lnTo>
                  <a:pt x="4319920" y="1107597"/>
                </a:lnTo>
                <a:lnTo>
                  <a:pt x="4469361" y="1107863"/>
                </a:lnTo>
                <a:cubicBezTo>
                  <a:pt x="4542010" y="1112872"/>
                  <a:pt x="4617215" y="1122886"/>
                  <a:pt x="4693696" y="1138257"/>
                </a:cubicBezTo>
                <a:cubicBezTo>
                  <a:pt x="4877252" y="1175148"/>
                  <a:pt x="5042098" y="1237661"/>
                  <a:pt x="5173830" y="1314456"/>
                </a:cubicBezTo>
                <a:lnTo>
                  <a:pt x="5184600" y="1321729"/>
                </a:lnTo>
                <a:lnTo>
                  <a:pt x="5540143" y="1406112"/>
                </a:lnTo>
                <a:lnTo>
                  <a:pt x="6033983" y="1511580"/>
                </a:lnTo>
                <a:cubicBezTo>
                  <a:pt x="6033867" y="1502719"/>
                  <a:pt x="6033750" y="1493858"/>
                  <a:pt x="6033634" y="1484997"/>
                </a:cubicBezTo>
                <a:cubicBezTo>
                  <a:pt x="6099409" y="1157721"/>
                  <a:pt x="6717723" y="1005964"/>
                  <a:pt x="7414676" y="1146037"/>
                </a:cubicBezTo>
                <a:close/>
              </a:path>
            </a:pathLst>
          </a:custGeom>
          <a:gradFill flip="none" rotWithShape="1">
            <a:gsLst>
              <a:gs pos="0">
                <a:srgbClr val="FFFFFF">
                  <a:lumMod val="75000"/>
                </a:srgbClr>
              </a:gs>
              <a:gs pos="92000">
                <a:srgbClr val="000000">
                  <a:lumMod val="75000"/>
                  <a:lumOff val="25000"/>
                </a:srgbClr>
              </a:gs>
            </a:gsLst>
            <a:lin ang="16200000" scaled="1"/>
            <a:tileRect/>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80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Instructions To Edit This Slide</a:t>
            </a:r>
          </a:p>
          <a:p>
            <a:endParaRPr lang="en-US" dirty="0">
              <a:solidFill>
                <a:schemeClr val="bg1">
                  <a:lumMod val="50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schemeClr val="bg1">
                    <a:lumMod val="50000"/>
                  </a:scheme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4095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Resize Any Shape And Edit Color</a:t>
            </a:r>
            <a:endParaRPr lang="en-US" sz="3600" b="1" i="1" u="sng"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en-US" sz="1600" dirty="0">
              <a:solidFill>
                <a:schemeClr val="bg1">
                  <a:lumMod val="65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4" name="Picture 33"/>
          <p:cNvPicPr>
            <a:picLocks noChangeAspect="1"/>
          </p:cNvPicPr>
          <p:nvPr/>
        </p:nvPicPr>
        <p:blipFill rotWithShape="1">
          <a:blip r:embed="rId3"/>
          <a:srcRect l="48788" t="31142" r="24676" b="20367"/>
          <a:stretch/>
        </p:blipFill>
        <p:spPr>
          <a:xfrm>
            <a:off x="5920868" y="2016999"/>
            <a:ext cx="2831498" cy="2909074"/>
          </a:xfrm>
          <a:prstGeom prst="rect">
            <a:avLst/>
          </a:prstGeom>
        </p:spPr>
      </p:pic>
      <p:pic>
        <p:nvPicPr>
          <p:cNvPr id="35" name="Picture 34"/>
          <p:cNvPicPr>
            <a:picLocks noChangeAspect="1"/>
          </p:cNvPicPr>
          <p:nvPr/>
        </p:nvPicPr>
        <p:blipFill rotWithShape="1">
          <a:blip r:embed="rId4"/>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spTree>
    <p:extLst>
      <p:ext uri="{BB962C8B-B14F-4D97-AF65-F5344CB8AC3E}">
        <p14:creationId xmlns:p14="http://schemas.microsoft.com/office/powerpoint/2010/main" val="297790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Use Your Own Icons In Any Slide</a:t>
            </a:r>
          </a:p>
          <a:p>
            <a:endParaRPr lang="en-US" sz="2400" dirty="0">
              <a:solidFill>
                <a:schemeClr val="bg1">
                  <a:lumMod val="50000"/>
                </a:schemeClr>
              </a:solidFill>
              <a:latin typeface="Arial" panose="020B0604020202020204" pitchFamily="34" charset="0"/>
              <a:cs typeface="Arial" panose="020B0604020202020204" pitchFamily="34" charset="0"/>
            </a:endParaRPr>
          </a:p>
          <a:p>
            <a:r>
              <a:rPr lang="en-US" sz="1600" dirty="0">
                <a:solidFill>
                  <a:schemeClr val="bg1">
                    <a:lumMod val="50000"/>
                  </a:scheme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schemeClr val="bg1">
                    <a:lumMod val="50000"/>
                  </a:scheme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360117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Select From Thousands Of Editable Icons On Every Topic</a:t>
            </a:r>
          </a:p>
          <a:p>
            <a:endParaRPr lang="en-US" dirty="0">
              <a:solidFill>
                <a:schemeClr val="bg1">
                  <a:lumMod val="50000"/>
                </a:schemeClr>
              </a:solidFill>
              <a:latin typeface="Arial" pitchFamily="34" charset="0"/>
              <a:cs typeface="Arial" pitchFamily="34" charset="0"/>
            </a:endParaRPr>
          </a:p>
          <a:p>
            <a:r>
              <a:rPr lang="en-US" sz="1600" dirty="0">
                <a:solidFill>
                  <a:schemeClr val="bg1">
                    <a:lumMod val="50000"/>
                  </a:scheme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20010342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332</Words>
  <Application>Microsoft Office PowerPoint</Application>
  <PresentationFormat>On-screen Show (4:3)</PresentationFormat>
  <Paragraphs>30</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Adobe Myungjo Std M</vt:lpstr>
      <vt:lpstr>Arial</vt:lpstr>
      <vt:lpstr>Calibri</vt:lpstr>
      <vt:lpstr>Calibri Light</vt:lpstr>
      <vt:lpstr>Cambria Math</vt:lpstr>
      <vt:lpstr>Franklin Gothic Demi Cond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i7 new</dc:creator>
  <cp:lastModifiedBy>slide33</cp:lastModifiedBy>
  <cp:revision>6</cp:revision>
  <dcterms:created xsi:type="dcterms:W3CDTF">2017-11-10T08:51:58Z</dcterms:created>
  <dcterms:modified xsi:type="dcterms:W3CDTF">2018-09-26T06:05:49Z</dcterms:modified>
</cp:coreProperties>
</file>