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260" r:id="rId4"/>
    <p:sldId id="261"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9" d="100"/>
          <a:sy n="69" d="100"/>
        </p:scale>
        <p:origin x="13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1CBF24-F225-4153-93A9-1A436BE9A3D4}" type="datetimeFigureOut">
              <a:rPr lang="en-IN" smtClean="0"/>
              <a:t>25-09-2018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273884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CBF24-F225-4153-93A9-1A436BE9A3D4}" type="datetimeFigureOut">
              <a:rPr lang="en-IN" smtClean="0"/>
              <a:t>25-09-2018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181290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CBF24-F225-4153-93A9-1A436BE9A3D4}" type="datetimeFigureOut">
              <a:rPr lang="en-IN" smtClean="0"/>
              <a:t>25-09-2018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2492649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60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41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247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77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074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13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48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13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CBF24-F225-4153-93A9-1A436BE9A3D4}" type="datetimeFigureOut">
              <a:rPr lang="en-IN" smtClean="0"/>
              <a:t>25-09-2018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1431918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08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021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78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1CBF24-F225-4153-93A9-1A436BE9A3D4}" type="datetimeFigureOut">
              <a:rPr lang="en-IN" smtClean="0"/>
              <a:t>25-09-2018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99684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1CBF24-F225-4153-93A9-1A436BE9A3D4}" type="datetimeFigureOut">
              <a:rPr lang="en-IN" smtClean="0"/>
              <a:t>25-09-2018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303167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1CBF24-F225-4153-93A9-1A436BE9A3D4}" type="datetimeFigureOut">
              <a:rPr lang="en-IN" smtClean="0"/>
              <a:t>25-09-2018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279309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1CBF24-F225-4153-93A9-1A436BE9A3D4}" type="datetimeFigureOut">
              <a:rPr lang="en-IN" smtClean="0"/>
              <a:t>25-09-2018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124629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CBF24-F225-4153-93A9-1A436BE9A3D4}" type="datetimeFigureOut">
              <a:rPr lang="en-IN" smtClean="0"/>
              <a:t>25-09-2018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285252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1CBF24-F225-4153-93A9-1A436BE9A3D4}" type="datetimeFigureOut">
              <a:rPr lang="en-IN" smtClean="0"/>
              <a:t>25-09-2018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124969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1CBF24-F225-4153-93A9-1A436BE9A3D4}" type="datetimeFigureOut">
              <a:rPr lang="en-IN" smtClean="0"/>
              <a:t>25-09-2018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7693D6-D9F7-4374-BFE8-97DDE03D78A9}" type="slidenum">
              <a:rPr lang="en-IN" smtClean="0"/>
              <a:t>‹#›</a:t>
            </a:fld>
            <a:endParaRPr lang="en-IN"/>
          </a:p>
        </p:txBody>
      </p:sp>
    </p:spTree>
    <p:extLst>
      <p:ext uri="{BB962C8B-B14F-4D97-AF65-F5344CB8AC3E}">
        <p14:creationId xmlns:p14="http://schemas.microsoft.com/office/powerpoint/2010/main" val="409655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CBF24-F225-4153-93A9-1A436BE9A3D4}" type="datetimeFigureOut">
              <a:rPr lang="en-IN" smtClean="0"/>
              <a:t>25-09-2018</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693D6-D9F7-4374-BFE8-97DDE03D78A9}" type="slidenum">
              <a:rPr lang="en-IN" smtClean="0"/>
              <a:t>‹#›</a:t>
            </a:fld>
            <a:endParaRPr lang="en-IN"/>
          </a:p>
        </p:txBody>
      </p:sp>
    </p:spTree>
    <p:extLst>
      <p:ext uri="{BB962C8B-B14F-4D97-AF65-F5344CB8AC3E}">
        <p14:creationId xmlns:p14="http://schemas.microsoft.com/office/powerpoint/2010/main" val="3238000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E8F413-96A0-43B4-9B85-255DF7F859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9FAA13-F72C-4CDF-80ED-89D1B3FFA1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224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74044311"/>
              </p:ext>
            </p:extLst>
          </p:nvPr>
        </p:nvGraphicFramePr>
        <p:xfrm>
          <a:off x="503833" y="968190"/>
          <a:ext cx="5337997" cy="5378820"/>
        </p:xfrm>
        <a:graphic>
          <a:graphicData uri="http://schemas.openxmlformats.org/drawingml/2006/table">
            <a:tbl>
              <a:tblPr firstRow="1" bandRow="1">
                <a:tableStyleId>{5C22544A-7EE6-4342-B048-85BDC9FD1C3A}</a:tableStyleId>
              </a:tblPr>
              <a:tblGrid>
                <a:gridCol w="1043417">
                  <a:extLst>
                    <a:ext uri="{9D8B030D-6E8A-4147-A177-3AD203B41FA5}">
                      <a16:colId xmlns:a16="http://schemas.microsoft.com/office/drawing/2014/main" val="2079613962"/>
                    </a:ext>
                  </a:extLst>
                </a:gridCol>
                <a:gridCol w="858916">
                  <a:extLst>
                    <a:ext uri="{9D8B030D-6E8A-4147-A177-3AD203B41FA5}">
                      <a16:colId xmlns:a16="http://schemas.microsoft.com/office/drawing/2014/main" val="457359417"/>
                    </a:ext>
                  </a:extLst>
                </a:gridCol>
                <a:gridCol w="858916">
                  <a:extLst>
                    <a:ext uri="{9D8B030D-6E8A-4147-A177-3AD203B41FA5}">
                      <a16:colId xmlns:a16="http://schemas.microsoft.com/office/drawing/2014/main" val="2049763480"/>
                    </a:ext>
                  </a:extLst>
                </a:gridCol>
                <a:gridCol w="858916">
                  <a:extLst>
                    <a:ext uri="{9D8B030D-6E8A-4147-A177-3AD203B41FA5}">
                      <a16:colId xmlns:a16="http://schemas.microsoft.com/office/drawing/2014/main" val="666228843"/>
                    </a:ext>
                  </a:extLst>
                </a:gridCol>
                <a:gridCol w="858916">
                  <a:extLst>
                    <a:ext uri="{9D8B030D-6E8A-4147-A177-3AD203B41FA5}">
                      <a16:colId xmlns:a16="http://schemas.microsoft.com/office/drawing/2014/main" val="823168405"/>
                    </a:ext>
                  </a:extLst>
                </a:gridCol>
                <a:gridCol w="858916">
                  <a:extLst>
                    <a:ext uri="{9D8B030D-6E8A-4147-A177-3AD203B41FA5}">
                      <a16:colId xmlns:a16="http://schemas.microsoft.com/office/drawing/2014/main" val="3197410933"/>
                    </a:ext>
                  </a:extLst>
                </a:gridCol>
              </a:tblGrid>
              <a:tr h="896470">
                <a:tc>
                  <a:txBody>
                    <a:bodyPr/>
                    <a:lstStyle/>
                    <a:p>
                      <a:pPr algn="ctr"/>
                      <a:endParaRPr lang="en-US" sz="1200" dirty="0">
                        <a:solidFill>
                          <a:schemeClr val="tx2">
                            <a:lumMod val="75000"/>
                            <a:lumOff val="25000"/>
                          </a:schemeClr>
                        </a:solidFill>
                      </a:endParaRPr>
                    </a:p>
                  </a:txBody>
                  <a:tcPr marL="68580" marR="68580" marT="34290" marB="34290" anchor="ctr">
                    <a:lnL w="12700" cap="flat" cmpd="sng" algn="ctr">
                      <a:solidFill>
                        <a:schemeClr val="bg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Rare</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Unlikely</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Possible</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Likely</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Almost Certain</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286079281"/>
                  </a:ext>
                </a:extLst>
              </a:tr>
              <a:tr h="896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Insignificant</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tx2">
                          <a:lumMod val="65000"/>
                          <a:lumOff val="3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1045860050"/>
                  </a:ext>
                </a:extLst>
              </a:tr>
              <a:tr h="896470">
                <a:tc>
                  <a:txBody>
                    <a:bodyPr/>
                    <a:lstStyle/>
                    <a:p>
                      <a:pPr algn="l"/>
                      <a:r>
                        <a:rPr lang="en-US" sz="1200" b="1" dirty="0">
                          <a:solidFill>
                            <a:schemeClr val="tx1"/>
                          </a:solidFill>
                          <a:latin typeface="Arial" panose="020B0604020202020204" pitchFamily="34" charset="0"/>
                          <a:cs typeface="Arial" panose="020B0604020202020204" pitchFamily="34" charset="0"/>
                        </a:rPr>
                        <a:t>Minor</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tx2">
                          <a:lumMod val="65000"/>
                          <a:lumOff val="3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extLst>
                  <a:ext uri="{0D108BD9-81ED-4DB2-BD59-A6C34878D82A}">
                    <a16:rowId xmlns:a16="http://schemas.microsoft.com/office/drawing/2014/main" val="1068190638"/>
                  </a:ext>
                </a:extLst>
              </a:tr>
              <a:tr h="896470">
                <a:tc>
                  <a:txBody>
                    <a:bodyPr/>
                    <a:lstStyle/>
                    <a:p>
                      <a:pPr algn="l"/>
                      <a:r>
                        <a:rPr lang="en-US" sz="1200" b="1" dirty="0">
                          <a:solidFill>
                            <a:schemeClr val="tx1"/>
                          </a:solidFill>
                          <a:latin typeface="Arial" panose="020B0604020202020204" pitchFamily="34" charset="0"/>
                          <a:cs typeface="Arial" panose="020B0604020202020204" pitchFamily="34" charset="0"/>
                        </a:rPr>
                        <a:t>Moderate</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tx2">
                          <a:lumMod val="65000"/>
                          <a:lumOff val="3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extLst>
                  <a:ext uri="{0D108BD9-81ED-4DB2-BD59-A6C34878D82A}">
                    <a16:rowId xmlns:a16="http://schemas.microsoft.com/office/drawing/2014/main" val="2024894292"/>
                  </a:ext>
                </a:extLst>
              </a:tr>
              <a:tr h="896470">
                <a:tc>
                  <a:txBody>
                    <a:bodyPr/>
                    <a:lstStyle/>
                    <a:p>
                      <a:pPr algn="l"/>
                      <a:r>
                        <a:rPr lang="en-US" sz="1200" b="1" dirty="0">
                          <a:solidFill>
                            <a:schemeClr val="tx1"/>
                          </a:solidFill>
                          <a:latin typeface="Arial" panose="020B0604020202020204" pitchFamily="34" charset="0"/>
                          <a:cs typeface="Arial" panose="020B0604020202020204" pitchFamily="34" charset="0"/>
                        </a:rPr>
                        <a:t>Major</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tc>
                  <a:txBody>
                    <a:bodyPr/>
                    <a:lstStyle/>
                    <a:p>
                      <a:pPr algn="ctr"/>
                      <a:r>
                        <a:rPr lang="en-US" sz="12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E6060"/>
                    </a:solidFill>
                  </a:tcPr>
                </a:tc>
                <a:tc>
                  <a:txBody>
                    <a:bodyPr/>
                    <a:lstStyle/>
                    <a:p>
                      <a:pPr algn="ctr"/>
                      <a:r>
                        <a:rPr lang="en-US" sz="12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tx2">
                          <a:lumMod val="65000"/>
                          <a:lumOff val="3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E6060"/>
                    </a:solidFill>
                  </a:tcPr>
                </a:tc>
                <a:extLst>
                  <a:ext uri="{0D108BD9-81ED-4DB2-BD59-A6C34878D82A}">
                    <a16:rowId xmlns:a16="http://schemas.microsoft.com/office/drawing/2014/main" val="3719838452"/>
                  </a:ext>
                </a:extLst>
              </a:tr>
              <a:tr h="896470">
                <a:tc>
                  <a:txBody>
                    <a:bodyPr/>
                    <a:lstStyle/>
                    <a:p>
                      <a:pPr algn="l"/>
                      <a:r>
                        <a:rPr lang="en-US" sz="1200" b="1" dirty="0">
                          <a:solidFill>
                            <a:schemeClr val="tx1"/>
                          </a:solidFill>
                          <a:latin typeface="Arial" panose="020B0604020202020204" pitchFamily="34" charset="0"/>
                          <a:cs typeface="Arial" panose="020B0604020202020204" pitchFamily="34" charset="0"/>
                        </a:rPr>
                        <a:t>Extreme</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no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Low</a:t>
                      </a:r>
                    </a:p>
                  </a:txBody>
                  <a:tcPr marL="68580" marR="68580" marT="34290" marB="34290" anchor="ctr">
                    <a:lnL w="6350" cap="flat" cmpd="sng" algn="ctr">
                      <a:solidFill>
                        <a:schemeClr val="bg2">
                          <a:lumMod val="7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2D050"/>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tc>
                  <a:txBody>
                    <a:bodyPr/>
                    <a:lstStyle/>
                    <a:p>
                      <a:pPr algn="ctr"/>
                      <a:r>
                        <a:rPr lang="en-US" sz="1200" b="0" dirty="0">
                          <a:solidFill>
                            <a:schemeClr val="tx1"/>
                          </a:solidFill>
                          <a:effectLst/>
                          <a:latin typeface="Arial" panose="020B0604020202020204" pitchFamily="34" charset="0"/>
                          <a:cs typeface="Arial" panose="020B0604020202020204" pitchFamily="34" charset="0"/>
                        </a:rPr>
                        <a:t>Medium</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DAE3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E6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Extreme</a:t>
                      </a:r>
                    </a:p>
                  </a:txBody>
                  <a:tcPr marL="68580" marR="68580" marT="34290" marB="34290" anchor="ctr">
                    <a:lnL w="6350" cap="flat" cmpd="sng" algn="ctr">
                      <a:solidFill>
                        <a:schemeClr val="bg2"/>
                      </a:solidFill>
                      <a:prstDash val="solid"/>
                      <a:round/>
                      <a:headEnd type="none" w="med" len="med"/>
                      <a:tailEnd type="none" w="med" len="med"/>
                    </a:lnL>
                    <a:lnR w="6350" cap="flat" cmpd="sng" algn="ctr">
                      <a:solidFill>
                        <a:schemeClr val="tx2">
                          <a:lumMod val="65000"/>
                          <a:lumOff val="3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A20000"/>
                    </a:solidFill>
                  </a:tcPr>
                </a:tc>
                <a:extLst>
                  <a:ext uri="{0D108BD9-81ED-4DB2-BD59-A6C34878D82A}">
                    <a16:rowId xmlns:a16="http://schemas.microsoft.com/office/drawing/2014/main" val="2579019729"/>
                  </a:ext>
                </a:extLst>
              </a:tr>
            </a:tbl>
          </a:graphicData>
        </a:graphic>
      </p:graphicFrame>
      <p:grpSp>
        <p:nvGrpSpPr>
          <p:cNvPr id="7" name="Group 6"/>
          <p:cNvGrpSpPr/>
          <p:nvPr/>
        </p:nvGrpSpPr>
        <p:grpSpPr>
          <a:xfrm>
            <a:off x="210" y="0"/>
            <a:ext cx="9143790" cy="657882"/>
            <a:chOff x="210" y="779100"/>
            <a:chExt cx="9143790" cy="657882"/>
          </a:xfrm>
        </p:grpSpPr>
        <p:sp>
          <p:nvSpPr>
            <p:cNvPr id="9" name="TextBox 8"/>
            <p:cNvSpPr txBox="1"/>
            <p:nvPr/>
          </p:nvSpPr>
          <p:spPr>
            <a:xfrm>
              <a:off x="843523" y="852207"/>
              <a:ext cx="8300477" cy="584775"/>
            </a:xfrm>
            <a:prstGeom prst="rect">
              <a:avLst/>
            </a:prstGeom>
            <a:noFill/>
          </p:spPr>
          <p:txBody>
            <a:bodyPr wrap="square" rtlCol="0" anchor="ctr">
              <a:spAutoFit/>
            </a:bodyPr>
            <a:lstStyle/>
            <a:p>
              <a:r>
                <a:rPr lang="en-US" sz="3200" dirty="0">
                  <a:latin typeface="Arial" panose="020B0604020202020204" pitchFamily="34" charset="0"/>
                  <a:cs typeface="Arial" panose="020B0604020202020204" pitchFamily="34" charset="0"/>
                </a:rPr>
                <a:t>Risk Matrix Heat Map</a:t>
              </a:r>
            </a:p>
          </p:txBody>
        </p:sp>
        <p:grpSp>
          <p:nvGrpSpPr>
            <p:cNvPr id="12" name="Group 11"/>
            <p:cNvGrpSpPr/>
            <p:nvPr/>
          </p:nvGrpSpPr>
          <p:grpSpPr>
            <a:xfrm>
              <a:off x="210" y="779100"/>
              <a:ext cx="756332" cy="515225"/>
              <a:chOff x="-4483" y="-128010"/>
              <a:chExt cx="1008443" cy="686966"/>
            </a:xfrm>
          </p:grpSpPr>
          <p:sp>
            <p:nvSpPr>
              <p:cNvPr id="16" name="Rectangle 6"/>
              <p:cNvSpPr/>
              <p:nvPr/>
            </p:nvSpPr>
            <p:spPr>
              <a:xfrm>
                <a:off x="-4483" y="-25245"/>
                <a:ext cx="783415" cy="584201"/>
              </a:xfrm>
              <a:custGeom>
                <a:avLst/>
                <a:gdLst>
                  <a:gd name="connsiteX0" fmla="*/ 0 w 783415"/>
                  <a:gd name="connsiteY0" fmla="*/ 0 h 584201"/>
                  <a:gd name="connsiteX1" fmla="*/ 783415 w 783415"/>
                  <a:gd name="connsiteY1" fmla="*/ 0 h 584201"/>
                  <a:gd name="connsiteX2" fmla="*/ 783415 w 783415"/>
                  <a:gd name="connsiteY2" fmla="*/ 584201 h 584201"/>
                  <a:gd name="connsiteX3" fmla="*/ 0 w 783415"/>
                  <a:gd name="connsiteY3" fmla="*/ 584201 h 584201"/>
                  <a:gd name="connsiteX4" fmla="*/ 0 w 783415"/>
                  <a:gd name="connsiteY4" fmla="*/ 0 h 584201"/>
                  <a:gd name="connsiteX0" fmla="*/ 0 w 783415"/>
                  <a:gd name="connsiteY0" fmla="*/ 0 h 584201"/>
                  <a:gd name="connsiteX1" fmla="*/ 783415 w 783415"/>
                  <a:gd name="connsiteY1" fmla="*/ 0 h 584201"/>
                  <a:gd name="connsiteX2" fmla="*/ 783415 w 783415"/>
                  <a:gd name="connsiteY2" fmla="*/ 584201 h 584201"/>
                  <a:gd name="connsiteX3" fmla="*/ 266950 w 783415"/>
                  <a:gd name="connsiteY3" fmla="*/ 584201 h 584201"/>
                  <a:gd name="connsiteX4" fmla="*/ 0 w 783415"/>
                  <a:gd name="connsiteY4" fmla="*/ 584201 h 584201"/>
                  <a:gd name="connsiteX5" fmla="*/ 0 w 783415"/>
                  <a:gd name="connsiteY5" fmla="*/ 0 h 584201"/>
                  <a:gd name="connsiteX0" fmla="*/ 0 w 783415"/>
                  <a:gd name="connsiteY0" fmla="*/ 0 h 584201"/>
                  <a:gd name="connsiteX1" fmla="*/ 783415 w 783415"/>
                  <a:gd name="connsiteY1" fmla="*/ 0 h 584201"/>
                  <a:gd name="connsiteX2" fmla="*/ 266950 w 783415"/>
                  <a:gd name="connsiteY2" fmla="*/ 584201 h 584201"/>
                  <a:gd name="connsiteX3" fmla="*/ 0 w 783415"/>
                  <a:gd name="connsiteY3" fmla="*/ 584201 h 584201"/>
                  <a:gd name="connsiteX4" fmla="*/ 0 w 783415"/>
                  <a:gd name="connsiteY4" fmla="*/ 0 h 584201"/>
                  <a:gd name="connsiteX0" fmla="*/ 0 w 783415"/>
                  <a:gd name="connsiteY0" fmla="*/ 0 h 584201"/>
                  <a:gd name="connsiteX1" fmla="*/ 783415 w 783415"/>
                  <a:gd name="connsiteY1" fmla="*/ 0 h 584201"/>
                  <a:gd name="connsiteX2" fmla="*/ 301133 w 783415"/>
                  <a:gd name="connsiteY2" fmla="*/ 584201 h 584201"/>
                  <a:gd name="connsiteX3" fmla="*/ 0 w 783415"/>
                  <a:gd name="connsiteY3" fmla="*/ 584201 h 584201"/>
                  <a:gd name="connsiteX4" fmla="*/ 0 w 783415"/>
                  <a:gd name="connsiteY4" fmla="*/ 0 h 58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15" h="584201">
                    <a:moveTo>
                      <a:pt x="0" y="0"/>
                    </a:moveTo>
                    <a:lnTo>
                      <a:pt x="783415" y="0"/>
                    </a:lnTo>
                    <a:lnTo>
                      <a:pt x="301133" y="584201"/>
                    </a:lnTo>
                    <a:lnTo>
                      <a:pt x="0" y="584201"/>
                    </a:lnTo>
                    <a:lnTo>
                      <a:pt x="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7" name="Rectangle 7"/>
              <p:cNvSpPr/>
              <p:nvPr/>
            </p:nvSpPr>
            <p:spPr>
              <a:xfrm rot="7084288">
                <a:off x="573658" y="8134"/>
                <a:ext cx="566446" cy="294158"/>
              </a:xfrm>
              <a:custGeom>
                <a:avLst/>
                <a:gdLst>
                  <a:gd name="connsiteX0" fmla="*/ 0 w 465034"/>
                  <a:gd name="connsiteY0" fmla="*/ 0 h 164727"/>
                  <a:gd name="connsiteX1" fmla="*/ 465034 w 465034"/>
                  <a:gd name="connsiteY1" fmla="*/ 0 h 164727"/>
                  <a:gd name="connsiteX2" fmla="*/ 465034 w 465034"/>
                  <a:gd name="connsiteY2" fmla="*/ 164727 h 164727"/>
                  <a:gd name="connsiteX3" fmla="*/ 0 w 465034"/>
                  <a:gd name="connsiteY3" fmla="*/ 164727 h 164727"/>
                  <a:gd name="connsiteX4" fmla="*/ 0 w 465034"/>
                  <a:gd name="connsiteY4" fmla="*/ 0 h 164727"/>
                  <a:gd name="connsiteX0" fmla="*/ 0 w 481142"/>
                  <a:gd name="connsiteY0" fmla="*/ 0 h 250593"/>
                  <a:gd name="connsiteX1" fmla="*/ 465034 w 481142"/>
                  <a:gd name="connsiteY1" fmla="*/ 0 h 250593"/>
                  <a:gd name="connsiteX2" fmla="*/ 481142 w 481142"/>
                  <a:gd name="connsiteY2" fmla="*/ 250593 h 250593"/>
                  <a:gd name="connsiteX3" fmla="*/ 0 w 481142"/>
                  <a:gd name="connsiteY3" fmla="*/ 164727 h 250593"/>
                  <a:gd name="connsiteX4" fmla="*/ 0 w 481142"/>
                  <a:gd name="connsiteY4" fmla="*/ 0 h 250593"/>
                  <a:gd name="connsiteX0" fmla="*/ 0 w 481142"/>
                  <a:gd name="connsiteY0" fmla="*/ 0 h 250593"/>
                  <a:gd name="connsiteX1" fmla="*/ 398778 w 481142"/>
                  <a:gd name="connsiteY1" fmla="*/ 73117 h 250593"/>
                  <a:gd name="connsiteX2" fmla="*/ 481142 w 481142"/>
                  <a:gd name="connsiteY2" fmla="*/ 250593 h 250593"/>
                  <a:gd name="connsiteX3" fmla="*/ 0 w 481142"/>
                  <a:gd name="connsiteY3" fmla="*/ 164727 h 250593"/>
                  <a:gd name="connsiteX4" fmla="*/ 0 w 481142"/>
                  <a:gd name="connsiteY4" fmla="*/ 0 h 250593"/>
                  <a:gd name="connsiteX0" fmla="*/ 0 w 545575"/>
                  <a:gd name="connsiteY0" fmla="*/ 0 h 270204"/>
                  <a:gd name="connsiteX1" fmla="*/ 463211 w 545575"/>
                  <a:gd name="connsiteY1" fmla="*/ 92728 h 270204"/>
                  <a:gd name="connsiteX2" fmla="*/ 545575 w 545575"/>
                  <a:gd name="connsiteY2" fmla="*/ 270204 h 270204"/>
                  <a:gd name="connsiteX3" fmla="*/ 64433 w 545575"/>
                  <a:gd name="connsiteY3" fmla="*/ 184338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50998 w 545575"/>
                  <a:gd name="connsiteY3" fmla="*/ 194846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11778 w 545575"/>
                  <a:gd name="connsiteY3" fmla="*/ 202270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9677 w 545575"/>
                  <a:gd name="connsiteY3" fmla="*/ 203391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9677 w 545575"/>
                  <a:gd name="connsiteY3" fmla="*/ 203391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9677 w 545575"/>
                  <a:gd name="connsiteY3" fmla="*/ 203391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9677 w 545575"/>
                  <a:gd name="connsiteY3" fmla="*/ 203391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7576 w 545575"/>
                  <a:gd name="connsiteY3" fmla="*/ 204511 h 270204"/>
                  <a:gd name="connsiteX4" fmla="*/ 0 w 545575"/>
                  <a:gd name="connsiteY4" fmla="*/ 0 h 270204"/>
                  <a:gd name="connsiteX0" fmla="*/ 0 w 554118"/>
                  <a:gd name="connsiteY0" fmla="*/ 0 h 271045"/>
                  <a:gd name="connsiteX1" fmla="*/ 463211 w 554118"/>
                  <a:gd name="connsiteY1" fmla="*/ 92728 h 271045"/>
                  <a:gd name="connsiteX2" fmla="*/ 554118 w 554118"/>
                  <a:gd name="connsiteY2" fmla="*/ 271045 h 271045"/>
                  <a:gd name="connsiteX3" fmla="*/ 107576 w 554118"/>
                  <a:gd name="connsiteY3" fmla="*/ 204511 h 271045"/>
                  <a:gd name="connsiteX4" fmla="*/ 0 w 554118"/>
                  <a:gd name="connsiteY4" fmla="*/ 0 h 271045"/>
                  <a:gd name="connsiteX0" fmla="*/ 0 w 554118"/>
                  <a:gd name="connsiteY0" fmla="*/ 0 h 271045"/>
                  <a:gd name="connsiteX1" fmla="*/ 463072 w 554118"/>
                  <a:gd name="connsiteY1" fmla="*/ 87404 h 271045"/>
                  <a:gd name="connsiteX2" fmla="*/ 554118 w 554118"/>
                  <a:gd name="connsiteY2" fmla="*/ 271045 h 271045"/>
                  <a:gd name="connsiteX3" fmla="*/ 107576 w 554118"/>
                  <a:gd name="connsiteY3" fmla="*/ 204511 h 271045"/>
                  <a:gd name="connsiteX4" fmla="*/ 0 w 554118"/>
                  <a:gd name="connsiteY4" fmla="*/ 0 h 271045"/>
                  <a:gd name="connsiteX0" fmla="*/ 0 w 554118"/>
                  <a:gd name="connsiteY0" fmla="*/ 0 h 271045"/>
                  <a:gd name="connsiteX1" fmla="*/ 451867 w 554118"/>
                  <a:gd name="connsiteY1" fmla="*/ 66395 h 271045"/>
                  <a:gd name="connsiteX2" fmla="*/ 554118 w 554118"/>
                  <a:gd name="connsiteY2" fmla="*/ 271045 h 271045"/>
                  <a:gd name="connsiteX3" fmla="*/ 107576 w 554118"/>
                  <a:gd name="connsiteY3" fmla="*/ 204511 h 271045"/>
                  <a:gd name="connsiteX4" fmla="*/ 0 w 554118"/>
                  <a:gd name="connsiteY4" fmla="*/ 0 h 271045"/>
                  <a:gd name="connsiteX0" fmla="*/ 0 w 554118"/>
                  <a:gd name="connsiteY0" fmla="*/ 0 h 271045"/>
                  <a:gd name="connsiteX1" fmla="*/ 445562 w 554118"/>
                  <a:gd name="connsiteY1" fmla="*/ 69757 h 271045"/>
                  <a:gd name="connsiteX2" fmla="*/ 554118 w 554118"/>
                  <a:gd name="connsiteY2" fmla="*/ 271045 h 271045"/>
                  <a:gd name="connsiteX3" fmla="*/ 107576 w 554118"/>
                  <a:gd name="connsiteY3" fmla="*/ 204511 h 271045"/>
                  <a:gd name="connsiteX4" fmla="*/ 0 w 554118"/>
                  <a:gd name="connsiteY4" fmla="*/ 0 h 271045"/>
                  <a:gd name="connsiteX0" fmla="*/ 0 w 556780"/>
                  <a:gd name="connsiteY0" fmla="*/ 0 h 291215"/>
                  <a:gd name="connsiteX1" fmla="*/ 445562 w 556780"/>
                  <a:gd name="connsiteY1" fmla="*/ 69757 h 291215"/>
                  <a:gd name="connsiteX2" fmla="*/ 556780 w 556780"/>
                  <a:gd name="connsiteY2" fmla="*/ 291215 h 291215"/>
                  <a:gd name="connsiteX3" fmla="*/ 107576 w 556780"/>
                  <a:gd name="connsiteY3" fmla="*/ 204511 h 291215"/>
                  <a:gd name="connsiteX4" fmla="*/ 0 w 556780"/>
                  <a:gd name="connsiteY4" fmla="*/ 0 h 291215"/>
                  <a:gd name="connsiteX0" fmla="*/ 0 w 556780"/>
                  <a:gd name="connsiteY0" fmla="*/ 0 h 291215"/>
                  <a:gd name="connsiteX1" fmla="*/ 459990 w 556780"/>
                  <a:gd name="connsiteY1" fmla="*/ 91749 h 291215"/>
                  <a:gd name="connsiteX2" fmla="*/ 556780 w 556780"/>
                  <a:gd name="connsiteY2" fmla="*/ 291215 h 291215"/>
                  <a:gd name="connsiteX3" fmla="*/ 107576 w 556780"/>
                  <a:gd name="connsiteY3" fmla="*/ 204511 h 291215"/>
                  <a:gd name="connsiteX4" fmla="*/ 0 w 556780"/>
                  <a:gd name="connsiteY4" fmla="*/ 0 h 291215"/>
                  <a:gd name="connsiteX0" fmla="*/ 0 w 556780"/>
                  <a:gd name="connsiteY0" fmla="*/ 0 h 291215"/>
                  <a:gd name="connsiteX1" fmla="*/ 455508 w 556780"/>
                  <a:gd name="connsiteY1" fmla="*/ 83345 h 291215"/>
                  <a:gd name="connsiteX2" fmla="*/ 556780 w 556780"/>
                  <a:gd name="connsiteY2" fmla="*/ 291215 h 291215"/>
                  <a:gd name="connsiteX3" fmla="*/ 107576 w 556780"/>
                  <a:gd name="connsiteY3" fmla="*/ 204511 h 291215"/>
                  <a:gd name="connsiteX4" fmla="*/ 0 w 556780"/>
                  <a:gd name="connsiteY4" fmla="*/ 0 h 291215"/>
                  <a:gd name="connsiteX0" fmla="*/ 0 w 560982"/>
                  <a:gd name="connsiteY0" fmla="*/ 0 h 288974"/>
                  <a:gd name="connsiteX1" fmla="*/ 455508 w 560982"/>
                  <a:gd name="connsiteY1" fmla="*/ 83345 h 288974"/>
                  <a:gd name="connsiteX2" fmla="*/ 560982 w 560982"/>
                  <a:gd name="connsiteY2" fmla="*/ 288974 h 288974"/>
                  <a:gd name="connsiteX3" fmla="*/ 107576 w 560982"/>
                  <a:gd name="connsiteY3" fmla="*/ 204511 h 288974"/>
                  <a:gd name="connsiteX4" fmla="*/ 0 w 560982"/>
                  <a:gd name="connsiteY4" fmla="*/ 0 h 288974"/>
                  <a:gd name="connsiteX0" fmla="*/ 0 w 563223"/>
                  <a:gd name="connsiteY0" fmla="*/ 0 h 293177"/>
                  <a:gd name="connsiteX1" fmla="*/ 455508 w 563223"/>
                  <a:gd name="connsiteY1" fmla="*/ 83345 h 293177"/>
                  <a:gd name="connsiteX2" fmla="*/ 563223 w 563223"/>
                  <a:gd name="connsiteY2" fmla="*/ 293177 h 293177"/>
                  <a:gd name="connsiteX3" fmla="*/ 107576 w 563223"/>
                  <a:gd name="connsiteY3" fmla="*/ 204511 h 293177"/>
                  <a:gd name="connsiteX4" fmla="*/ 0 w 563223"/>
                  <a:gd name="connsiteY4" fmla="*/ 0 h 293177"/>
                  <a:gd name="connsiteX0" fmla="*/ 0 w 566446"/>
                  <a:gd name="connsiteY0" fmla="*/ 0 h 294158"/>
                  <a:gd name="connsiteX1" fmla="*/ 455508 w 566446"/>
                  <a:gd name="connsiteY1" fmla="*/ 83345 h 294158"/>
                  <a:gd name="connsiteX2" fmla="*/ 566446 w 566446"/>
                  <a:gd name="connsiteY2" fmla="*/ 294158 h 294158"/>
                  <a:gd name="connsiteX3" fmla="*/ 107576 w 566446"/>
                  <a:gd name="connsiteY3" fmla="*/ 204511 h 294158"/>
                  <a:gd name="connsiteX4" fmla="*/ 0 w 566446"/>
                  <a:gd name="connsiteY4" fmla="*/ 0 h 29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46" h="294158">
                    <a:moveTo>
                      <a:pt x="0" y="0"/>
                    </a:moveTo>
                    <a:lnTo>
                      <a:pt x="455508" y="83345"/>
                    </a:lnTo>
                    <a:lnTo>
                      <a:pt x="566446" y="294158"/>
                    </a:lnTo>
                    <a:lnTo>
                      <a:pt x="107576" y="204511"/>
                    </a:lnTo>
                    <a:lnTo>
                      <a:pt x="0"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nvGrpSpPr>
          <p:cNvPr id="13" name="Group 12"/>
          <p:cNvGrpSpPr/>
          <p:nvPr/>
        </p:nvGrpSpPr>
        <p:grpSpPr>
          <a:xfrm>
            <a:off x="-3362" y="6568678"/>
            <a:ext cx="9149275" cy="289322"/>
            <a:chOff x="-4483" y="6472238"/>
            <a:chExt cx="12199033" cy="385762"/>
          </a:xfrm>
        </p:grpSpPr>
        <p:sp>
          <p:nvSpPr>
            <p:cNvPr id="14" name="Rectangle 13"/>
            <p:cNvSpPr/>
            <p:nvPr userDrawn="1"/>
          </p:nvSpPr>
          <p:spPr>
            <a:xfrm>
              <a:off x="-4483" y="6738431"/>
              <a:ext cx="11099157" cy="119569"/>
            </a:xfrm>
            <a:custGeom>
              <a:avLst/>
              <a:gdLst>
                <a:gd name="connsiteX0" fmla="*/ 0 w 11037244"/>
                <a:gd name="connsiteY0" fmla="*/ 0 h 112426"/>
                <a:gd name="connsiteX1" fmla="*/ 11037244 w 11037244"/>
                <a:gd name="connsiteY1" fmla="*/ 0 h 112426"/>
                <a:gd name="connsiteX2" fmla="*/ 11037244 w 11037244"/>
                <a:gd name="connsiteY2" fmla="*/ 112426 h 112426"/>
                <a:gd name="connsiteX3" fmla="*/ 0 w 11037244"/>
                <a:gd name="connsiteY3" fmla="*/ 112426 h 112426"/>
                <a:gd name="connsiteX4" fmla="*/ 0 w 11037244"/>
                <a:gd name="connsiteY4" fmla="*/ 0 h 112426"/>
                <a:gd name="connsiteX0" fmla="*/ 0 w 11087251"/>
                <a:gd name="connsiteY0" fmla="*/ 4762 h 117188"/>
                <a:gd name="connsiteX1" fmla="*/ 11087251 w 11087251"/>
                <a:gd name="connsiteY1" fmla="*/ 0 h 117188"/>
                <a:gd name="connsiteX2" fmla="*/ 11037244 w 11087251"/>
                <a:gd name="connsiteY2" fmla="*/ 117188 h 117188"/>
                <a:gd name="connsiteX3" fmla="*/ 0 w 11087251"/>
                <a:gd name="connsiteY3" fmla="*/ 117188 h 117188"/>
                <a:gd name="connsiteX4" fmla="*/ 0 w 11087251"/>
                <a:gd name="connsiteY4" fmla="*/ 4762 h 117188"/>
                <a:gd name="connsiteX0" fmla="*/ 0 w 11094395"/>
                <a:gd name="connsiteY0" fmla="*/ 4762 h 117188"/>
                <a:gd name="connsiteX1" fmla="*/ 11094395 w 11094395"/>
                <a:gd name="connsiteY1" fmla="*/ 0 h 117188"/>
                <a:gd name="connsiteX2" fmla="*/ 11037244 w 11094395"/>
                <a:gd name="connsiteY2" fmla="*/ 117188 h 117188"/>
                <a:gd name="connsiteX3" fmla="*/ 0 w 11094395"/>
                <a:gd name="connsiteY3" fmla="*/ 117188 h 117188"/>
                <a:gd name="connsiteX4" fmla="*/ 0 w 11094395"/>
                <a:gd name="connsiteY4" fmla="*/ 4762 h 117188"/>
                <a:gd name="connsiteX0" fmla="*/ 0 w 11094395"/>
                <a:gd name="connsiteY0" fmla="*/ 4762 h 119569"/>
                <a:gd name="connsiteX1" fmla="*/ 11094395 w 11094395"/>
                <a:gd name="connsiteY1" fmla="*/ 0 h 119569"/>
                <a:gd name="connsiteX2" fmla="*/ 11011050 w 11094395"/>
                <a:gd name="connsiteY2" fmla="*/ 119569 h 119569"/>
                <a:gd name="connsiteX3" fmla="*/ 0 w 11094395"/>
                <a:gd name="connsiteY3" fmla="*/ 117188 h 119569"/>
                <a:gd name="connsiteX4" fmla="*/ 0 w 11094395"/>
                <a:gd name="connsiteY4" fmla="*/ 4762 h 119569"/>
                <a:gd name="connsiteX0" fmla="*/ 0 w 11099157"/>
                <a:gd name="connsiteY0" fmla="*/ 4762 h 119569"/>
                <a:gd name="connsiteX1" fmla="*/ 11099157 w 11099157"/>
                <a:gd name="connsiteY1" fmla="*/ 0 h 119569"/>
                <a:gd name="connsiteX2" fmla="*/ 11011050 w 11099157"/>
                <a:gd name="connsiteY2" fmla="*/ 119569 h 119569"/>
                <a:gd name="connsiteX3" fmla="*/ 0 w 11099157"/>
                <a:gd name="connsiteY3" fmla="*/ 117188 h 119569"/>
                <a:gd name="connsiteX4" fmla="*/ 0 w 11099157"/>
                <a:gd name="connsiteY4" fmla="*/ 4762 h 119569"/>
                <a:gd name="connsiteX0" fmla="*/ 0 w 11099157"/>
                <a:gd name="connsiteY0" fmla="*/ 4762 h 119569"/>
                <a:gd name="connsiteX1" fmla="*/ 11099157 w 11099157"/>
                <a:gd name="connsiteY1" fmla="*/ 0 h 119569"/>
                <a:gd name="connsiteX2" fmla="*/ 11003906 w 11099157"/>
                <a:gd name="connsiteY2" fmla="*/ 119569 h 119569"/>
                <a:gd name="connsiteX3" fmla="*/ 0 w 11099157"/>
                <a:gd name="connsiteY3" fmla="*/ 117188 h 119569"/>
                <a:gd name="connsiteX4" fmla="*/ 0 w 11099157"/>
                <a:gd name="connsiteY4" fmla="*/ 4762 h 11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9157" h="119569">
                  <a:moveTo>
                    <a:pt x="0" y="4762"/>
                  </a:moveTo>
                  <a:lnTo>
                    <a:pt x="11099157" y="0"/>
                  </a:lnTo>
                  <a:lnTo>
                    <a:pt x="11003906" y="119569"/>
                  </a:lnTo>
                  <a:lnTo>
                    <a:pt x="0" y="117188"/>
                  </a:lnTo>
                  <a:lnTo>
                    <a:pt x="0" y="4762"/>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5" name="Rectangle 14"/>
            <p:cNvSpPr/>
            <p:nvPr userDrawn="1"/>
          </p:nvSpPr>
          <p:spPr>
            <a:xfrm>
              <a:off x="11558587" y="6472238"/>
              <a:ext cx="635963" cy="385762"/>
            </a:xfrm>
            <a:custGeom>
              <a:avLst/>
              <a:gdLst>
                <a:gd name="connsiteX0" fmla="*/ 0 w 635963"/>
                <a:gd name="connsiteY0" fmla="*/ 0 h 385762"/>
                <a:gd name="connsiteX1" fmla="*/ 635963 w 635963"/>
                <a:gd name="connsiteY1" fmla="*/ 0 h 385762"/>
                <a:gd name="connsiteX2" fmla="*/ 635963 w 635963"/>
                <a:gd name="connsiteY2" fmla="*/ 385762 h 385762"/>
                <a:gd name="connsiteX3" fmla="*/ 0 w 635963"/>
                <a:gd name="connsiteY3" fmla="*/ 385762 h 385762"/>
                <a:gd name="connsiteX4" fmla="*/ 0 w 635963"/>
                <a:gd name="connsiteY4" fmla="*/ 0 h 385762"/>
                <a:gd name="connsiteX0" fmla="*/ 0 w 635963"/>
                <a:gd name="connsiteY0" fmla="*/ 0 h 385762"/>
                <a:gd name="connsiteX1" fmla="*/ 288132 w 635963"/>
                <a:gd name="connsiteY1" fmla="*/ 0 h 385762"/>
                <a:gd name="connsiteX2" fmla="*/ 635963 w 635963"/>
                <a:gd name="connsiteY2" fmla="*/ 0 h 385762"/>
                <a:gd name="connsiteX3" fmla="*/ 635963 w 635963"/>
                <a:gd name="connsiteY3" fmla="*/ 385762 h 385762"/>
                <a:gd name="connsiteX4" fmla="*/ 0 w 635963"/>
                <a:gd name="connsiteY4" fmla="*/ 385762 h 385762"/>
                <a:gd name="connsiteX5" fmla="*/ 0 w 635963"/>
                <a:gd name="connsiteY5" fmla="*/ 0 h 385762"/>
                <a:gd name="connsiteX0" fmla="*/ 0 w 635963"/>
                <a:gd name="connsiteY0" fmla="*/ 385762 h 385762"/>
                <a:gd name="connsiteX1" fmla="*/ 288132 w 635963"/>
                <a:gd name="connsiteY1" fmla="*/ 0 h 385762"/>
                <a:gd name="connsiteX2" fmla="*/ 635963 w 635963"/>
                <a:gd name="connsiteY2" fmla="*/ 0 h 385762"/>
                <a:gd name="connsiteX3" fmla="*/ 635963 w 635963"/>
                <a:gd name="connsiteY3" fmla="*/ 385762 h 385762"/>
                <a:gd name="connsiteX4" fmla="*/ 0 w 635963"/>
                <a:gd name="connsiteY4" fmla="*/ 385762 h 38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63" h="385762">
                  <a:moveTo>
                    <a:pt x="0" y="385762"/>
                  </a:moveTo>
                  <a:lnTo>
                    <a:pt x="288132" y="0"/>
                  </a:lnTo>
                  <a:lnTo>
                    <a:pt x="635963" y="0"/>
                  </a:lnTo>
                  <a:lnTo>
                    <a:pt x="635963" y="385762"/>
                  </a:lnTo>
                  <a:lnTo>
                    <a:pt x="0" y="385762"/>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4" name="Group 3"/>
          <p:cNvGrpSpPr/>
          <p:nvPr/>
        </p:nvGrpSpPr>
        <p:grpSpPr>
          <a:xfrm>
            <a:off x="6801566" y="1184444"/>
            <a:ext cx="2242974" cy="5274352"/>
            <a:chOff x="6801566" y="1184444"/>
            <a:chExt cx="2242974" cy="5274352"/>
          </a:xfrm>
        </p:grpSpPr>
        <p:grpSp>
          <p:nvGrpSpPr>
            <p:cNvPr id="20" name="Group 19"/>
            <p:cNvGrpSpPr/>
            <p:nvPr/>
          </p:nvGrpSpPr>
          <p:grpSpPr>
            <a:xfrm>
              <a:off x="6801566" y="1184444"/>
              <a:ext cx="2242973" cy="774955"/>
              <a:chOff x="8784139" y="982449"/>
              <a:chExt cx="3407858" cy="1033273"/>
            </a:xfrm>
          </p:grpSpPr>
          <p:sp>
            <p:nvSpPr>
              <p:cNvPr id="18" name="TextBox 17"/>
              <p:cNvSpPr txBox="1"/>
              <p:nvPr/>
            </p:nvSpPr>
            <p:spPr>
              <a:xfrm>
                <a:off x="8784141" y="982449"/>
                <a:ext cx="3407856" cy="492443"/>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Category </a:t>
                </a:r>
                <a:r>
                  <a:rPr lang="en-US" b="1" dirty="0">
                    <a:latin typeface="Arial" panose="020B0604020202020204" pitchFamily="34" charset="0"/>
                    <a:cs typeface="Arial" panose="020B0604020202020204" pitchFamily="34" charset="0"/>
                  </a:rPr>
                  <a:t>1</a:t>
                </a:r>
              </a:p>
            </p:txBody>
          </p:sp>
          <p:sp>
            <p:nvSpPr>
              <p:cNvPr id="19" name="Rectangle 18"/>
              <p:cNvSpPr/>
              <p:nvPr/>
            </p:nvSpPr>
            <p:spPr>
              <a:xfrm>
                <a:off x="8784139" y="1400168"/>
                <a:ext cx="3137791" cy="615554"/>
              </a:xfrm>
              <a:prstGeom prst="rect">
                <a:avLst/>
              </a:prstGeom>
              <a:ln>
                <a:noFill/>
              </a:ln>
            </p:spPr>
            <p:txBody>
              <a:bodyPr wrap="square" anchor="ctr">
                <a:spAutoFit/>
              </a:bodyPr>
              <a:lstStyle/>
              <a:p>
                <a:pPr>
                  <a:defRPr/>
                </a:pPr>
                <a:r>
                  <a:rPr lang="en-US" sz="800" i="1" dirty="0">
                    <a:solidFill>
                      <a:schemeClr val="tx1">
                        <a:lumMod val="75000"/>
                        <a:lumOff val="25000"/>
                      </a:schemeClr>
                    </a:solidFill>
                    <a:latin typeface="Arial" panose="020B0604020202020204" pitchFamily="34" charset="0"/>
                    <a:cs typeface="Arial" panose="020B0604020202020204" pitchFamily="34" charset="0"/>
                  </a:rPr>
                  <a:t>This slide is 100% editable. Adapt it to your needs and capture your audience's attention.</a:t>
                </a:r>
              </a:p>
            </p:txBody>
          </p:sp>
        </p:grpSp>
        <p:grpSp>
          <p:nvGrpSpPr>
            <p:cNvPr id="42" name="Group 41"/>
            <p:cNvGrpSpPr/>
            <p:nvPr/>
          </p:nvGrpSpPr>
          <p:grpSpPr>
            <a:xfrm>
              <a:off x="6801566" y="2649300"/>
              <a:ext cx="2242973" cy="786495"/>
              <a:chOff x="8784139" y="982449"/>
              <a:chExt cx="3407858" cy="1048660"/>
            </a:xfrm>
          </p:grpSpPr>
          <p:sp>
            <p:nvSpPr>
              <p:cNvPr id="43" name="TextBox 42"/>
              <p:cNvSpPr txBox="1"/>
              <p:nvPr/>
            </p:nvSpPr>
            <p:spPr>
              <a:xfrm>
                <a:off x="8784141" y="982449"/>
                <a:ext cx="3407856" cy="492443"/>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Category </a:t>
                </a:r>
                <a:r>
                  <a:rPr lang="en-US" b="1" dirty="0">
                    <a:latin typeface="Arial" panose="020B0604020202020204" pitchFamily="34" charset="0"/>
                    <a:cs typeface="Arial" panose="020B0604020202020204" pitchFamily="34" charset="0"/>
                  </a:rPr>
                  <a:t>2</a:t>
                </a:r>
              </a:p>
            </p:txBody>
          </p:sp>
          <p:sp>
            <p:nvSpPr>
              <p:cNvPr id="44" name="Rectangle 43"/>
              <p:cNvSpPr/>
              <p:nvPr/>
            </p:nvSpPr>
            <p:spPr>
              <a:xfrm>
                <a:off x="8784139" y="1400167"/>
                <a:ext cx="3137791" cy="630942"/>
              </a:xfrm>
              <a:prstGeom prst="rect">
                <a:avLst/>
              </a:prstGeom>
              <a:ln>
                <a:noFill/>
              </a:ln>
            </p:spPr>
            <p:txBody>
              <a:bodyPr wrap="square" anchor="ctr">
                <a:spAutoFit/>
              </a:bodyPr>
              <a:lstStyle/>
              <a:p>
                <a:pPr>
                  <a:defRPr/>
                </a:pPr>
                <a:r>
                  <a:rPr lang="en-US" sz="800" i="1" dirty="0">
                    <a:solidFill>
                      <a:schemeClr val="tx1">
                        <a:lumMod val="75000"/>
                        <a:lumOff val="25000"/>
                      </a:schemeClr>
                    </a:solidFill>
                    <a:latin typeface="Arial" panose="020B0604020202020204" pitchFamily="34" charset="0"/>
                    <a:cs typeface="Arial" panose="020B0604020202020204" pitchFamily="34" charset="0"/>
                  </a:rPr>
                  <a:t>This slide is 100% editable. Adapt it to your needs and capture your audience's attention.</a:t>
                </a:r>
              </a:p>
            </p:txBody>
          </p:sp>
        </p:grpSp>
        <p:grpSp>
          <p:nvGrpSpPr>
            <p:cNvPr id="45" name="Group 44"/>
            <p:cNvGrpSpPr/>
            <p:nvPr/>
          </p:nvGrpSpPr>
          <p:grpSpPr>
            <a:xfrm>
              <a:off x="6801566" y="4208285"/>
              <a:ext cx="2242974" cy="786496"/>
              <a:chOff x="8784139" y="982448"/>
              <a:chExt cx="3407860" cy="1048661"/>
            </a:xfrm>
          </p:grpSpPr>
          <p:sp>
            <p:nvSpPr>
              <p:cNvPr id="46" name="TextBox 45"/>
              <p:cNvSpPr txBox="1"/>
              <p:nvPr/>
            </p:nvSpPr>
            <p:spPr>
              <a:xfrm>
                <a:off x="8784142" y="982448"/>
                <a:ext cx="3407857" cy="492443"/>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Category </a:t>
                </a:r>
                <a:r>
                  <a:rPr lang="en-US" b="1" dirty="0">
                    <a:latin typeface="Arial" panose="020B0604020202020204" pitchFamily="34" charset="0"/>
                    <a:cs typeface="Arial" panose="020B0604020202020204" pitchFamily="34" charset="0"/>
                  </a:rPr>
                  <a:t>3</a:t>
                </a:r>
              </a:p>
            </p:txBody>
          </p:sp>
          <p:sp>
            <p:nvSpPr>
              <p:cNvPr id="47" name="Rectangle 46"/>
              <p:cNvSpPr/>
              <p:nvPr/>
            </p:nvSpPr>
            <p:spPr>
              <a:xfrm>
                <a:off x="8784139" y="1400167"/>
                <a:ext cx="3137791" cy="630942"/>
              </a:xfrm>
              <a:prstGeom prst="rect">
                <a:avLst/>
              </a:prstGeom>
              <a:ln>
                <a:noFill/>
              </a:ln>
            </p:spPr>
            <p:txBody>
              <a:bodyPr wrap="square" anchor="ctr">
                <a:spAutoFit/>
              </a:bodyPr>
              <a:lstStyle/>
              <a:p>
                <a:pPr>
                  <a:defRPr/>
                </a:pPr>
                <a:r>
                  <a:rPr lang="en-US" sz="800" i="1" dirty="0">
                    <a:solidFill>
                      <a:schemeClr val="tx1">
                        <a:lumMod val="75000"/>
                        <a:lumOff val="25000"/>
                      </a:schemeClr>
                    </a:solidFill>
                    <a:latin typeface="Arial" panose="020B0604020202020204" pitchFamily="34" charset="0"/>
                    <a:cs typeface="Arial" panose="020B0604020202020204" pitchFamily="34" charset="0"/>
                  </a:rPr>
                  <a:t>This slide is 100% editable. Adapt it to your needs and capture your audience's attention.</a:t>
                </a:r>
              </a:p>
            </p:txBody>
          </p:sp>
        </p:grpSp>
        <p:grpSp>
          <p:nvGrpSpPr>
            <p:cNvPr id="48" name="Group 47"/>
            <p:cNvGrpSpPr/>
            <p:nvPr/>
          </p:nvGrpSpPr>
          <p:grpSpPr>
            <a:xfrm>
              <a:off x="6801566" y="5672301"/>
              <a:ext cx="2242973" cy="786495"/>
              <a:chOff x="8784139" y="982449"/>
              <a:chExt cx="3407858" cy="1048660"/>
            </a:xfrm>
          </p:grpSpPr>
          <p:sp>
            <p:nvSpPr>
              <p:cNvPr id="49" name="TextBox 48"/>
              <p:cNvSpPr txBox="1"/>
              <p:nvPr/>
            </p:nvSpPr>
            <p:spPr>
              <a:xfrm>
                <a:off x="8784141" y="982449"/>
                <a:ext cx="3407856" cy="492443"/>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Category </a:t>
                </a:r>
                <a:r>
                  <a:rPr lang="en-US" b="1" dirty="0">
                    <a:latin typeface="Arial" panose="020B0604020202020204" pitchFamily="34" charset="0"/>
                    <a:cs typeface="Arial" panose="020B0604020202020204" pitchFamily="34" charset="0"/>
                  </a:rPr>
                  <a:t>4</a:t>
                </a:r>
              </a:p>
            </p:txBody>
          </p:sp>
          <p:sp>
            <p:nvSpPr>
              <p:cNvPr id="50" name="Rectangle 49"/>
              <p:cNvSpPr/>
              <p:nvPr/>
            </p:nvSpPr>
            <p:spPr>
              <a:xfrm>
                <a:off x="8784139" y="1400167"/>
                <a:ext cx="3137791" cy="630942"/>
              </a:xfrm>
              <a:prstGeom prst="rect">
                <a:avLst/>
              </a:prstGeom>
              <a:ln>
                <a:noFill/>
              </a:ln>
            </p:spPr>
            <p:txBody>
              <a:bodyPr wrap="square" anchor="ctr">
                <a:spAutoFit/>
              </a:bodyPr>
              <a:lstStyle/>
              <a:p>
                <a:pPr>
                  <a:defRPr/>
                </a:pPr>
                <a:r>
                  <a:rPr lang="en-US" sz="800" i="1" dirty="0">
                    <a:solidFill>
                      <a:schemeClr val="tx1">
                        <a:lumMod val="75000"/>
                        <a:lumOff val="25000"/>
                      </a:schemeClr>
                    </a:solidFill>
                    <a:latin typeface="Arial" panose="020B0604020202020204" pitchFamily="34" charset="0"/>
                    <a:cs typeface="Arial" panose="020B0604020202020204" pitchFamily="34" charset="0"/>
                  </a:rPr>
                  <a:t>This slide is 100% editable. Adapt it to your needs and capture your audience's attention.</a:t>
                </a:r>
              </a:p>
            </p:txBody>
          </p:sp>
        </p:grpSp>
      </p:grpSp>
      <p:grpSp>
        <p:nvGrpSpPr>
          <p:cNvPr id="6" name="Group 5"/>
          <p:cNvGrpSpPr/>
          <p:nvPr/>
        </p:nvGrpSpPr>
        <p:grpSpPr>
          <a:xfrm>
            <a:off x="5925004" y="968188"/>
            <a:ext cx="830225" cy="5378824"/>
            <a:chOff x="5925004" y="968188"/>
            <a:chExt cx="830225" cy="5378824"/>
          </a:xfrm>
        </p:grpSpPr>
        <p:sp>
          <p:nvSpPr>
            <p:cNvPr id="53" name="Rectangle 52"/>
            <p:cNvSpPr/>
            <p:nvPr/>
          </p:nvSpPr>
          <p:spPr>
            <a:xfrm>
              <a:off x="5925004" y="968188"/>
              <a:ext cx="830225" cy="53788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 name="Rounded Rectangle 1"/>
            <p:cNvSpPr/>
            <p:nvPr/>
          </p:nvSpPr>
          <p:spPr>
            <a:xfrm>
              <a:off x="6014467" y="1249134"/>
              <a:ext cx="651299" cy="269370"/>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6" name="Rounded Rectangle 25"/>
            <p:cNvSpPr/>
            <p:nvPr/>
          </p:nvSpPr>
          <p:spPr>
            <a:xfrm>
              <a:off x="6014467" y="2766429"/>
              <a:ext cx="651299" cy="269370"/>
            </a:xfrm>
            <a:prstGeom prst="roundRect">
              <a:avLst>
                <a:gd name="adj" fmla="val 50000"/>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7" name="Rounded Rectangle 26"/>
            <p:cNvSpPr/>
            <p:nvPr/>
          </p:nvSpPr>
          <p:spPr>
            <a:xfrm>
              <a:off x="6014467" y="4283724"/>
              <a:ext cx="651299" cy="269370"/>
            </a:xfrm>
            <a:prstGeom prst="roundRect">
              <a:avLst>
                <a:gd name="adj" fmla="val 44283"/>
              </a:avLst>
            </a:prstGeom>
            <a:solidFill>
              <a:srgbClr val="DE6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2" name="Rounded Rectangle 31"/>
            <p:cNvSpPr/>
            <p:nvPr/>
          </p:nvSpPr>
          <p:spPr>
            <a:xfrm>
              <a:off x="6014467" y="5801018"/>
              <a:ext cx="651299" cy="269370"/>
            </a:xfrm>
            <a:prstGeom prst="roundRect">
              <a:avLst>
                <a:gd name="adj" fmla="val 50000"/>
              </a:avLst>
            </a:prstGeom>
            <a:solidFill>
              <a:srgbClr val="A2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8511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Instructions To Edit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This slide has been made in PowerPoint using basic PowerPoint shapes, and all graphics are 100% editable in PowerPoint.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08502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Resize Any Shape And Edit Color</a:t>
            </a:r>
            <a:endParaRPr kumimoji="0" lang="en-US" sz="3600" b="1" i="1" u="sng"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3"/>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Right click on the object or shape that you want to change the color of.</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Choose Format Shape in the dialog box.</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Choose “Fill” in the Format Shape box then “Solid” or “Gradient” depending on the appearance of the object. Change colour as shown in the picture.</a:t>
            </a:r>
          </a:p>
        </p:txBody>
      </p:sp>
      <p:pic>
        <p:nvPicPr>
          <p:cNvPr id="6" name="Picture 5"/>
          <p:cNvPicPr>
            <a:picLocks noChangeAspect="1"/>
          </p:cNvPicPr>
          <p:nvPr/>
        </p:nvPicPr>
        <p:blipFill rotWithShape="1">
          <a:blip r:embed="rId4"/>
          <a:srcRect l="78834" t="26837" b="17832"/>
          <a:stretch/>
        </p:blipFill>
        <p:spPr>
          <a:xfrm>
            <a:off x="6231264" y="2141575"/>
            <a:ext cx="1902872" cy="2796814"/>
          </a:xfrm>
          <a:prstGeom prst="rect">
            <a:avLst/>
          </a:prstGeom>
        </p:spPr>
      </p:pic>
    </p:spTree>
    <p:extLst>
      <p:ext uri="{BB962C8B-B14F-4D97-AF65-F5344CB8AC3E}">
        <p14:creationId xmlns:p14="http://schemas.microsoft.com/office/powerpoint/2010/main" val="132825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Use Your Own Icons In Any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363071" y="5653945"/>
            <a:ext cx="854646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The icons we have shown are just for demo purposes. You can replace these icons with the correct icons to suit your message. We have a large collection of icons to choose from.</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To replace any icon, double click on it and select it, and then right click it to ungroup it.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Delete the icon and replace it with any icon or graphic from our site.</a:t>
            </a:r>
            <a:endPar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160533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0" b="0" i="0" u="none" strike="noStrike" kern="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Select From Thousands Of Editable Icons On Every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These icons are available at the Icons section on www.slideteam.net</a:t>
            </a:r>
          </a:p>
        </p:txBody>
      </p:sp>
    </p:spTree>
    <p:extLst>
      <p:ext uri="{BB962C8B-B14F-4D97-AF65-F5344CB8AC3E}">
        <p14:creationId xmlns:p14="http://schemas.microsoft.com/office/powerpoint/2010/main" val="2209464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410</Words>
  <Application>Microsoft Office PowerPoint</Application>
  <PresentationFormat>On-screen Show (4:3)</PresentationFormat>
  <Paragraphs>69</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Franklin Gothic Demi Cond</vt:lpstr>
      <vt:lpstr>Office Theme</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vvvv</dc:creator>
  <cp:lastModifiedBy>slide13</cp:lastModifiedBy>
  <cp:revision>6</cp:revision>
  <dcterms:created xsi:type="dcterms:W3CDTF">2018-02-23T17:52:44Z</dcterms:created>
  <dcterms:modified xsi:type="dcterms:W3CDTF">2018-09-25T11:11:21Z</dcterms:modified>
</cp:coreProperties>
</file>