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63" r:id="rId4"/>
    <p:sldId id="265" r:id="rId5"/>
    <p:sldId id="26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5CA3"/>
    <a:srgbClr val="5F5CA2"/>
    <a:srgbClr val="3E74AB"/>
    <a:srgbClr val="1890AD"/>
    <a:srgbClr val="04A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7705A9-CA98-40CC-A9E9-23EC2DDA2027}"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223283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705A9-CA98-40CC-A9E9-23EC2DDA2027}"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342347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705A9-CA98-40CC-A9E9-23EC2DDA2027}"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335894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705A9-CA98-40CC-A9E9-23EC2DDA2027}"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408990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7705A9-CA98-40CC-A9E9-23EC2DDA2027}"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235283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705A9-CA98-40CC-A9E9-23EC2DDA2027}"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103352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705A9-CA98-40CC-A9E9-23EC2DDA2027}" type="datetimeFigureOut">
              <a:rPr lang="en-IN" smtClean="0"/>
              <a:t>26-09-2018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331806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705A9-CA98-40CC-A9E9-23EC2DDA2027}" type="datetimeFigureOut">
              <a:rPr lang="en-IN" smtClean="0"/>
              <a:t>26-09-2018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221464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705A9-CA98-40CC-A9E9-23EC2DDA2027}" type="datetimeFigureOut">
              <a:rPr lang="en-IN" smtClean="0"/>
              <a:t>26-09-2018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102941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7705A9-CA98-40CC-A9E9-23EC2DDA2027}"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266184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7705A9-CA98-40CC-A9E9-23EC2DDA2027}"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C0190C-0831-4E52-8631-BB6DC8DC2E7E}" type="slidenum">
              <a:rPr lang="en-IN" smtClean="0"/>
              <a:t>‹#›</a:t>
            </a:fld>
            <a:endParaRPr lang="en-IN"/>
          </a:p>
        </p:txBody>
      </p:sp>
    </p:spTree>
    <p:extLst>
      <p:ext uri="{BB962C8B-B14F-4D97-AF65-F5344CB8AC3E}">
        <p14:creationId xmlns:p14="http://schemas.microsoft.com/office/powerpoint/2010/main" val="348208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705A9-CA98-40CC-A9E9-23EC2DDA2027}" type="datetimeFigureOut">
              <a:rPr lang="en-IN" smtClean="0"/>
              <a:t>26-09-2018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0190C-0831-4E52-8631-BB6DC8DC2E7E}" type="slidenum">
              <a:rPr lang="en-IN" smtClean="0"/>
              <a:t>‹#›</a:t>
            </a:fld>
            <a:endParaRPr lang="en-IN"/>
          </a:p>
        </p:txBody>
      </p:sp>
    </p:spTree>
    <p:extLst>
      <p:ext uri="{BB962C8B-B14F-4D97-AF65-F5344CB8AC3E}">
        <p14:creationId xmlns:p14="http://schemas.microsoft.com/office/powerpoint/2010/main" val="40316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880310-4047-4992-866B-0E2FE4AC5782}"/>
              </a:ext>
            </a:extLst>
          </p:cNvPr>
          <p:cNvGrpSpPr/>
          <p:nvPr/>
        </p:nvGrpSpPr>
        <p:grpSpPr>
          <a:xfrm>
            <a:off x="8072" y="23545"/>
            <a:ext cx="9135928" cy="636190"/>
            <a:chOff x="0" y="775601"/>
            <a:chExt cx="9135928" cy="636190"/>
          </a:xfrm>
        </p:grpSpPr>
        <p:grpSp>
          <p:nvGrpSpPr>
            <p:cNvPr id="107" name="Group 106"/>
            <p:cNvGrpSpPr/>
            <p:nvPr/>
          </p:nvGrpSpPr>
          <p:grpSpPr>
            <a:xfrm>
              <a:off x="0" y="858072"/>
              <a:ext cx="376905" cy="387306"/>
              <a:chOff x="0" y="-2252"/>
              <a:chExt cx="502540" cy="516408"/>
            </a:xfrm>
            <a:solidFill>
              <a:schemeClr val="tx1"/>
            </a:solidFill>
          </p:grpSpPr>
          <p:sp>
            <p:nvSpPr>
              <p:cNvPr id="108" name="Rectangle 107"/>
              <p:cNvSpPr/>
              <p:nvPr userDrawn="1"/>
            </p:nvSpPr>
            <p:spPr>
              <a:xfrm>
                <a:off x="0" y="-2252"/>
                <a:ext cx="247822" cy="247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2B2B2B"/>
                  </a:solidFill>
                  <a:latin typeface="Arial" panose="020B0604020202020204" pitchFamily="34" charset="0"/>
                  <a:cs typeface="Arial" panose="020B0604020202020204" pitchFamily="34" charset="0"/>
                </a:endParaRPr>
              </a:p>
            </p:txBody>
          </p:sp>
          <p:sp>
            <p:nvSpPr>
              <p:cNvPr id="109" name="Rectangle 108"/>
              <p:cNvSpPr/>
              <p:nvPr userDrawn="1"/>
            </p:nvSpPr>
            <p:spPr>
              <a:xfrm>
                <a:off x="119028" y="130644"/>
                <a:ext cx="383512" cy="383512"/>
              </a:xfrm>
              <a:prstGeom prst="rect">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2B2B2B"/>
                  </a:solidFill>
                  <a:latin typeface="Arial" panose="020B0604020202020204" pitchFamily="34" charset="0"/>
                  <a:cs typeface="Arial" panose="020B0604020202020204" pitchFamily="34" charset="0"/>
                </a:endParaRPr>
              </a:p>
            </p:txBody>
          </p:sp>
        </p:grpSp>
        <p:sp>
          <p:nvSpPr>
            <p:cNvPr id="110" name="Title 1"/>
            <p:cNvSpPr txBox="1">
              <a:spLocks/>
            </p:cNvSpPr>
            <p:nvPr/>
          </p:nvSpPr>
          <p:spPr>
            <a:xfrm>
              <a:off x="497598" y="775601"/>
              <a:ext cx="8638330" cy="63619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tabLst>
                  <a:tab pos="1502569" algn="l"/>
                </a:tabLst>
                <a:defRPr/>
              </a:pPr>
              <a:r>
                <a:rPr lang="en-US" sz="3200" dirty="0">
                  <a:solidFill>
                    <a:prstClr val="black"/>
                  </a:solidFill>
                  <a:latin typeface="Arial" panose="020B0604020202020204" pitchFamily="34" charset="0"/>
                  <a:cs typeface="Arial" panose="020B0604020202020204" pitchFamily="34" charset="0"/>
                </a:rPr>
                <a:t>Career Path Steps Diagram </a:t>
              </a:r>
            </a:p>
          </p:txBody>
        </p:sp>
      </p:grpSp>
      <p:grpSp>
        <p:nvGrpSpPr>
          <p:cNvPr id="21" name="Group 20"/>
          <p:cNvGrpSpPr/>
          <p:nvPr/>
        </p:nvGrpSpPr>
        <p:grpSpPr>
          <a:xfrm>
            <a:off x="1953984" y="6475359"/>
            <a:ext cx="7190017" cy="389389"/>
            <a:chOff x="3348986" y="4260939"/>
            <a:chExt cx="12977314" cy="364015"/>
          </a:xfrm>
        </p:grpSpPr>
        <p:sp>
          <p:nvSpPr>
            <p:cNvPr id="46" name="Rectangle 45"/>
            <p:cNvSpPr/>
            <p:nvPr/>
          </p:nvSpPr>
          <p:spPr>
            <a:xfrm>
              <a:off x="3348986" y="4402930"/>
              <a:ext cx="12977314" cy="222024"/>
            </a:xfrm>
            <a:prstGeom prst="rect">
              <a:avLst/>
            </a:prstGeom>
            <a:solidFill>
              <a:srgbClr val="04A597"/>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47" name="Rounded Rectangle 46"/>
            <p:cNvSpPr/>
            <p:nvPr/>
          </p:nvSpPr>
          <p:spPr>
            <a:xfrm>
              <a:off x="3348990" y="4260939"/>
              <a:ext cx="1485367" cy="91440"/>
            </a:xfrm>
            <a:prstGeom prst="roundRect">
              <a:avLst>
                <a:gd name="adj" fmla="val 50000"/>
              </a:avLst>
            </a:prstGeom>
            <a:solidFill>
              <a:srgbClr val="04A597"/>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22" name="Group 21"/>
          <p:cNvGrpSpPr/>
          <p:nvPr/>
        </p:nvGrpSpPr>
        <p:grpSpPr>
          <a:xfrm>
            <a:off x="2582235" y="6036296"/>
            <a:ext cx="6561766" cy="676622"/>
            <a:chOff x="3348990" y="4260939"/>
            <a:chExt cx="11843379" cy="632529"/>
          </a:xfrm>
        </p:grpSpPr>
        <p:sp>
          <p:nvSpPr>
            <p:cNvPr id="44" name="Rectangle 43"/>
            <p:cNvSpPr/>
            <p:nvPr/>
          </p:nvSpPr>
          <p:spPr>
            <a:xfrm>
              <a:off x="3407564" y="4402930"/>
              <a:ext cx="11784805" cy="490538"/>
            </a:xfrm>
            <a:prstGeom prst="rect">
              <a:avLst/>
            </a:prstGeom>
            <a:solidFill>
              <a:srgbClr val="04A597"/>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45" name="Rounded Rectangle 44"/>
            <p:cNvSpPr/>
            <p:nvPr/>
          </p:nvSpPr>
          <p:spPr>
            <a:xfrm>
              <a:off x="3348990" y="4260939"/>
              <a:ext cx="1485367" cy="91440"/>
            </a:xfrm>
            <a:prstGeom prst="roundRect">
              <a:avLst>
                <a:gd name="adj" fmla="val 50000"/>
              </a:avLst>
            </a:prstGeom>
            <a:solidFill>
              <a:srgbClr val="04A597"/>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23" name="Group 22"/>
          <p:cNvGrpSpPr/>
          <p:nvPr/>
        </p:nvGrpSpPr>
        <p:grpSpPr>
          <a:xfrm>
            <a:off x="3210483" y="5460792"/>
            <a:ext cx="5933518" cy="779516"/>
            <a:chOff x="3348990" y="4247687"/>
            <a:chExt cx="10709450" cy="728719"/>
          </a:xfrm>
        </p:grpSpPr>
        <p:sp>
          <p:nvSpPr>
            <p:cNvPr id="42" name="Rectangle 41"/>
            <p:cNvSpPr/>
            <p:nvPr/>
          </p:nvSpPr>
          <p:spPr>
            <a:xfrm>
              <a:off x="3407568" y="4402930"/>
              <a:ext cx="10650872" cy="573476"/>
            </a:xfrm>
            <a:prstGeom prst="rect">
              <a:avLst/>
            </a:prstGeom>
            <a:solidFill>
              <a:srgbClr val="1890AD"/>
            </a:solidFill>
            <a:ln w="12700" cap="flat" cmpd="sng" algn="ctr">
              <a:noFill/>
              <a:prstDash val="solid"/>
              <a:miter lim="800000"/>
            </a:ln>
            <a:effectLst/>
          </p:spPr>
          <p:txBody>
            <a:bodyPr rtlCol="0" anchor="ctr"/>
            <a:lstStyle/>
            <a:p>
              <a:pPr algn="ctr">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43" name="Rounded Rectangle 42"/>
            <p:cNvSpPr/>
            <p:nvPr/>
          </p:nvSpPr>
          <p:spPr>
            <a:xfrm>
              <a:off x="3348990" y="4247687"/>
              <a:ext cx="1485367" cy="91440"/>
            </a:xfrm>
            <a:prstGeom prst="roundRect">
              <a:avLst>
                <a:gd name="adj" fmla="val 50000"/>
              </a:avLst>
            </a:prstGeom>
            <a:solidFill>
              <a:srgbClr val="1890AD"/>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24" name="Group 23"/>
          <p:cNvGrpSpPr/>
          <p:nvPr/>
        </p:nvGrpSpPr>
        <p:grpSpPr>
          <a:xfrm>
            <a:off x="3838733" y="4974771"/>
            <a:ext cx="5305268" cy="676622"/>
            <a:chOff x="3348990" y="4260939"/>
            <a:chExt cx="9575517" cy="632529"/>
          </a:xfrm>
        </p:grpSpPr>
        <p:sp>
          <p:nvSpPr>
            <p:cNvPr id="40" name="Rectangle 39"/>
            <p:cNvSpPr/>
            <p:nvPr/>
          </p:nvSpPr>
          <p:spPr>
            <a:xfrm>
              <a:off x="3407565" y="4402930"/>
              <a:ext cx="9516942" cy="490538"/>
            </a:xfrm>
            <a:prstGeom prst="rect">
              <a:avLst/>
            </a:prstGeom>
            <a:solidFill>
              <a:srgbClr val="1890AD"/>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41" name="Rounded Rectangle 40"/>
            <p:cNvSpPr/>
            <p:nvPr/>
          </p:nvSpPr>
          <p:spPr>
            <a:xfrm>
              <a:off x="3348990" y="4260939"/>
              <a:ext cx="1485366" cy="91440"/>
            </a:xfrm>
            <a:prstGeom prst="roundRect">
              <a:avLst>
                <a:gd name="adj" fmla="val 50000"/>
              </a:avLst>
            </a:prstGeom>
            <a:solidFill>
              <a:srgbClr val="1890AD"/>
            </a:solidFill>
            <a:ln w="12700" cap="flat" cmpd="sng" algn="ctr">
              <a:noFill/>
              <a:prstDash val="solid"/>
              <a:miter lim="800000"/>
            </a:ln>
            <a:effectLst/>
          </p:spPr>
          <p:txBody>
            <a:bodyPr rtlCol="0" anchor="ctr"/>
            <a:lstStyle/>
            <a:p>
              <a:pPr algn="ctr">
                <a:defRPr/>
              </a:pPr>
              <a:endParaRPr lang="en-US" sz="1350" kern="0" dirty="0">
                <a:solidFill>
                  <a:prstClr val="white"/>
                </a:solidFill>
                <a:latin typeface="Arial" panose="020B0604020202020204" pitchFamily="34" charset="0"/>
                <a:cs typeface="Arial" panose="020B0604020202020204" pitchFamily="34" charset="0"/>
              </a:endParaRPr>
            </a:p>
          </p:txBody>
        </p:sp>
      </p:grpSp>
      <p:grpSp>
        <p:nvGrpSpPr>
          <p:cNvPr id="25" name="Group 24"/>
          <p:cNvGrpSpPr/>
          <p:nvPr/>
        </p:nvGrpSpPr>
        <p:grpSpPr>
          <a:xfrm>
            <a:off x="4466982" y="4474575"/>
            <a:ext cx="4677019" cy="676622"/>
            <a:chOff x="3348990" y="4260939"/>
            <a:chExt cx="8441585" cy="632529"/>
          </a:xfrm>
        </p:grpSpPr>
        <p:sp>
          <p:nvSpPr>
            <p:cNvPr id="38" name="Rectangle 37"/>
            <p:cNvSpPr/>
            <p:nvPr/>
          </p:nvSpPr>
          <p:spPr>
            <a:xfrm>
              <a:off x="3407566" y="4402930"/>
              <a:ext cx="8383009" cy="490538"/>
            </a:xfrm>
            <a:prstGeom prst="rect">
              <a:avLst/>
            </a:prstGeom>
            <a:solidFill>
              <a:srgbClr val="3E74AB"/>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39" name="Rounded Rectangle 38"/>
            <p:cNvSpPr/>
            <p:nvPr/>
          </p:nvSpPr>
          <p:spPr>
            <a:xfrm>
              <a:off x="3348990" y="4260939"/>
              <a:ext cx="1485366" cy="91440"/>
            </a:xfrm>
            <a:prstGeom prst="roundRect">
              <a:avLst>
                <a:gd name="adj" fmla="val 50000"/>
              </a:avLst>
            </a:prstGeom>
            <a:solidFill>
              <a:srgbClr val="3E74AB"/>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26" name="Group 25"/>
          <p:cNvGrpSpPr/>
          <p:nvPr/>
        </p:nvGrpSpPr>
        <p:grpSpPr>
          <a:xfrm>
            <a:off x="5095230" y="3973735"/>
            <a:ext cx="4048770" cy="677266"/>
            <a:chOff x="3348990" y="4260336"/>
            <a:chExt cx="7307655" cy="633132"/>
          </a:xfrm>
        </p:grpSpPr>
        <p:sp>
          <p:nvSpPr>
            <p:cNvPr id="36" name="Rectangle 35"/>
            <p:cNvSpPr/>
            <p:nvPr/>
          </p:nvSpPr>
          <p:spPr>
            <a:xfrm>
              <a:off x="3407568" y="4402930"/>
              <a:ext cx="7249077" cy="490538"/>
            </a:xfrm>
            <a:prstGeom prst="rect">
              <a:avLst/>
            </a:prstGeom>
            <a:solidFill>
              <a:srgbClr val="3E74AB"/>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37" name="Rounded Rectangle 36"/>
            <p:cNvSpPr/>
            <p:nvPr/>
          </p:nvSpPr>
          <p:spPr>
            <a:xfrm>
              <a:off x="3348990" y="4260336"/>
              <a:ext cx="1485367" cy="91440"/>
            </a:xfrm>
            <a:prstGeom prst="roundRect">
              <a:avLst>
                <a:gd name="adj" fmla="val 50000"/>
              </a:avLst>
            </a:prstGeom>
            <a:solidFill>
              <a:srgbClr val="3E74AB"/>
            </a:solidFill>
            <a:ln w="12700" cap="flat" cmpd="sng" algn="ctr">
              <a:noFill/>
              <a:prstDash val="solid"/>
              <a:miter lim="800000"/>
            </a:ln>
            <a:effectLst/>
          </p:spPr>
          <p:txBody>
            <a:bodyPr rtlCol="0" anchor="ctr"/>
            <a:lstStyle/>
            <a:p>
              <a:pPr algn="ctr">
                <a:defRPr/>
              </a:pPr>
              <a:endParaRPr lang="en-US" sz="1350" kern="0" dirty="0">
                <a:solidFill>
                  <a:prstClr val="white"/>
                </a:solidFill>
                <a:latin typeface="Arial" panose="020B0604020202020204" pitchFamily="34" charset="0"/>
                <a:cs typeface="Arial" panose="020B0604020202020204" pitchFamily="34" charset="0"/>
              </a:endParaRPr>
            </a:p>
          </p:txBody>
        </p:sp>
      </p:grpSp>
      <p:grpSp>
        <p:nvGrpSpPr>
          <p:cNvPr id="27" name="Group 26"/>
          <p:cNvGrpSpPr/>
          <p:nvPr/>
        </p:nvGrpSpPr>
        <p:grpSpPr>
          <a:xfrm>
            <a:off x="5723479" y="3474185"/>
            <a:ext cx="3420521" cy="676622"/>
            <a:chOff x="3348990" y="4260939"/>
            <a:chExt cx="6173725" cy="632529"/>
          </a:xfrm>
        </p:grpSpPr>
        <p:sp>
          <p:nvSpPr>
            <p:cNvPr id="34" name="Rectangle 33"/>
            <p:cNvSpPr/>
            <p:nvPr/>
          </p:nvSpPr>
          <p:spPr>
            <a:xfrm>
              <a:off x="3407568" y="4402930"/>
              <a:ext cx="6115147" cy="490538"/>
            </a:xfrm>
            <a:prstGeom prst="rect">
              <a:avLst/>
            </a:prstGeom>
            <a:solidFill>
              <a:srgbClr val="5F5CA2"/>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35" name="Rounded Rectangle 34"/>
            <p:cNvSpPr/>
            <p:nvPr/>
          </p:nvSpPr>
          <p:spPr>
            <a:xfrm>
              <a:off x="3348990" y="4260939"/>
              <a:ext cx="1485367" cy="91440"/>
            </a:xfrm>
            <a:prstGeom prst="roundRect">
              <a:avLst>
                <a:gd name="adj" fmla="val 50000"/>
              </a:avLst>
            </a:prstGeom>
            <a:solidFill>
              <a:srgbClr val="5F5CA2"/>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sp>
        <p:nvSpPr>
          <p:cNvPr id="32" name="Rectangle 31"/>
          <p:cNvSpPr/>
          <p:nvPr/>
        </p:nvSpPr>
        <p:spPr>
          <a:xfrm>
            <a:off x="6384184" y="3125878"/>
            <a:ext cx="2759817" cy="524733"/>
          </a:xfrm>
          <a:prstGeom prst="rect">
            <a:avLst/>
          </a:prstGeom>
          <a:solidFill>
            <a:srgbClr val="5F5CA2"/>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33" name="Rounded Rectangle 32"/>
          <p:cNvSpPr/>
          <p:nvPr/>
        </p:nvSpPr>
        <p:spPr>
          <a:xfrm>
            <a:off x="6351728" y="2973989"/>
            <a:ext cx="822960" cy="97814"/>
          </a:xfrm>
          <a:prstGeom prst="roundRect">
            <a:avLst>
              <a:gd name="adj" fmla="val 50000"/>
            </a:avLst>
          </a:prstGeom>
          <a:solidFill>
            <a:srgbClr val="5F5CA2"/>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1C09522-A1A9-4837-95E0-53EA821F284A}"/>
              </a:ext>
            </a:extLst>
          </p:cNvPr>
          <p:cNvGrpSpPr/>
          <p:nvPr/>
        </p:nvGrpSpPr>
        <p:grpSpPr>
          <a:xfrm>
            <a:off x="97342" y="901141"/>
            <a:ext cx="6853186" cy="5087419"/>
            <a:chOff x="97342" y="901141"/>
            <a:chExt cx="6853186" cy="5087419"/>
          </a:xfrm>
        </p:grpSpPr>
        <p:grpSp>
          <p:nvGrpSpPr>
            <p:cNvPr id="79" name="Group 78"/>
            <p:cNvGrpSpPr/>
            <p:nvPr/>
          </p:nvGrpSpPr>
          <p:grpSpPr>
            <a:xfrm>
              <a:off x="97342" y="5183365"/>
              <a:ext cx="1937018" cy="805195"/>
              <a:chOff x="3896248" y="5547592"/>
              <a:chExt cx="2582690" cy="752724"/>
            </a:xfrm>
          </p:grpSpPr>
          <p:sp>
            <p:nvSpPr>
              <p:cNvPr id="74" name="Rectangle 73"/>
              <p:cNvSpPr/>
              <p:nvPr/>
            </p:nvSpPr>
            <p:spPr>
              <a:xfrm>
                <a:off x="4275027" y="5547592"/>
                <a:ext cx="2203911" cy="316492"/>
              </a:xfrm>
              <a:prstGeom prst="rect">
                <a:avLst/>
              </a:prstGeom>
            </p:spPr>
            <p:txBody>
              <a:bodyPr wrap="square">
                <a:spAutoFit/>
              </a:bodyPr>
              <a:lstStyle/>
              <a:p>
                <a:pPr algn="r">
                  <a:defRPr/>
                </a:pPr>
                <a:r>
                  <a:rPr lang="en-US" sz="1600" b="1" kern="0" dirty="0">
                    <a:solidFill>
                      <a:srgbClr val="04A597"/>
                    </a:solidFill>
                    <a:latin typeface="Arial" panose="020B0604020202020204" pitchFamily="34" charset="0"/>
                    <a:cs typeface="Arial" panose="020B0604020202020204" pitchFamily="34" charset="0"/>
                  </a:rPr>
                  <a:t>01 Designation</a:t>
                </a:r>
              </a:p>
            </p:txBody>
          </p:sp>
          <p:sp>
            <p:nvSpPr>
              <p:cNvPr id="75" name="Rectangle 74"/>
              <p:cNvSpPr/>
              <p:nvPr/>
            </p:nvSpPr>
            <p:spPr>
              <a:xfrm flipH="1">
                <a:off x="3896248" y="5825578"/>
                <a:ext cx="2582689" cy="474738"/>
              </a:xfrm>
              <a:prstGeom prst="rect">
                <a:avLst/>
              </a:prstGeom>
              <a:ln>
                <a:noFill/>
              </a:ln>
            </p:spPr>
            <p:txBody>
              <a:bodyPr wrap="square">
                <a:spAutoFit/>
              </a:bodyPr>
              <a:lstStyle/>
              <a:p>
                <a:pPr algn="r"/>
                <a:r>
                  <a:rPr lang="en-US" sz="900" dirty="0">
                    <a:solidFill>
                      <a:schemeClr val="tx1">
                        <a:lumMod val="65000"/>
                        <a:lumOff val="3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nvGrpSpPr>
            <p:cNvPr id="92" name="Group 91"/>
            <p:cNvGrpSpPr/>
            <p:nvPr/>
          </p:nvGrpSpPr>
          <p:grpSpPr>
            <a:xfrm>
              <a:off x="1326384" y="3997391"/>
              <a:ext cx="1937018" cy="943695"/>
              <a:chOff x="3896248" y="5547592"/>
              <a:chExt cx="2582690" cy="882199"/>
            </a:xfrm>
          </p:grpSpPr>
          <p:sp>
            <p:nvSpPr>
              <p:cNvPr id="93" name="Rectangle 92"/>
              <p:cNvSpPr/>
              <p:nvPr/>
            </p:nvSpPr>
            <p:spPr>
              <a:xfrm>
                <a:off x="4275027" y="5547592"/>
                <a:ext cx="2203911" cy="316492"/>
              </a:xfrm>
              <a:prstGeom prst="rect">
                <a:avLst/>
              </a:prstGeom>
            </p:spPr>
            <p:txBody>
              <a:bodyPr wrap="square">
                <a:spAutoFit/>
              </a:bodyPr>
              <a:lstStyle/>
              <a:p>
                <a:pPr algn="r">
                  <a:defRPr/>
                </a:pPr>
                <a:r>
                  <a:rPr lang="en-US" sz="1600" b="1" kern="0" dirty="0">
                    <a:solidFill>
                      <a:srgbClr val="1890AD"/>
                    </a:solidFill>
                    <a:latin typeface="Arial" panose="020B0604020202020204" pitchFamily="34" charset="0"/>
                    <a:cs typeface="Arial" panose="020B0604020202020204" pitchFamily="34" charset="0"/>
                  </a:rPr>
                  <a:t>02 Designation</a:t>
                </a:r>
              </a:p>
            </p:txBody>
          </p:sp>
          <p:sp>
            <p:nvSpPr>
              <p:cNvPr id="94" name="Rectangle 93"/>
              <p:cNvSpPr/>
              <p:nvPr/>
            </p:nvSpPr>
            <p:spPr>
              <a:xfrm flipH="1">
                <a:off x="3896248" y="5825578"/>
                <a:ext cx="2582689" cy="604213"/>
              </a:xfrm>
              <a:prstGeom prst="rect">
                <a:avLst/>
              </a:prstGeom>
              <a:ln>
                <a:noFill/>
              </a:ln>
            </p:spPr>
            <p:txBody>
              <a:bodyPr wrap="square">
                <a:spAutoFit/>
              </a:bodyPr>
              <a:lstStyle/>
              <a:p>
                <a:pPr algn="r"/>
                <a:r>
                  <a:rPr lang="en-US" sz="900" dirty="0">
                    <a:solidFill>
                      <a:schemeClr val="tx1">
                        <a:lumMod val="65000"/>
                        <a:lumOff val="35000"/>
                      </a:schemeClr>
                    </a:solidFill>
                    <a:latin typeface="Arial" panose="020B0604020202020204" pitchFamily="34" charset="0"/>
                    <a:cs typeface="Arial" panose="020B0604020202020204" pitchFamily="34" charset="0"/>
                  </a:rPr>
                  <a:t>This slide is 100% editable. Adapt it to your needs and capture your audience's attention. </a:t>
                </a:r>
              </a:p>
              <a:p>
                <a:pPr algn="r"/>
                <a:r>
                  <a:rPr lang="en-US" sz="900" dirty="0">
                    <a:solidFill>
                      <a:prstClr val="black">
                        <a:lumMod val="65000"/>
                        <a:lumOff val="35000"/>
                      </a:prstClr>
                    </a:solidFill>
                    <a:latin typeface="Arial" panose="020B0604020202020204" pitchFamily="34" charset="0"/>
                    <a:cs typeface="Arial" panose="020B0604020202020204" pitchFamily="34" charset="0"/>
                  </a:rPr>
                  <a:t>.</a:t>
                </a:r>
              </a:p>
            </p:txBody>
          </p:sp>
        </p:grpSp>
        <p:grpSp>
          <p:nvGrpSpPr>
            <p:cNvPr id="95" name="Group 94"/>
            <p:cNvGrpSpPr/>
            <p:nvPr/>
          </p:nvGrpSpPr>
          <p:grpSpPr>
            <a:xfrm>
              <a:off x="2555426" y="2965309"/>
              <a:ext cx="1937018" cy="805195"/>
              <a:chOff x="3896248" y="5547592"/>
              <a:chExt cx="2582690" cy="752724"/>
            </a:xfrm>
          </p:grpSpPr>
          <p:sp>
            <p:nvSpPr>
              <p:cNvPr id="96" name="Rectangle 95"/>
              <p:cNvSpPr/>
              <p:nvPr/>
            </p:nvSpPr>
            <p:spPr>
              <a:xfrm>
                <a:off x="4275027" y="5547592"/>
                <a:ext cx="2203911" cy="316492"/>
              </a:xfrm>
              <a:prstGeom prst="rect">
                <a:avLst/>
              </a:prstGeom>
            </p:spPr>
            <p:txBody>
              <a:bodyPr wrap="square">
                <a:spAutoFit/>
              </a:bodyPr>
              <a:lstStyle/>
              <a:p>
                <a:pPr algn="r">
                  <a:defRPr/>
                </a:pPr>
                <a:r>
                  <a:rPr lang="en-US" sz="1600" b="1" kern="0" dirty="0">
                    <a:solidFill>
                      <a:srgbClr val="3E74AB"/>
                    </a:solidFill>
                    <a:latin typeface="Arial" panose="020B0604020202020204" pitchFamily="34" charset="0"/>
                    <a:cs typeface="Arial" panose="020B0604020202020204" pitchFamily="34" charset="0"/>
                  </a:rPr>
                  <a:t>03 Designation</a:t>
                </a:r>
              </a:p>
            </p:txBody>
          </p:sp>
          <p:sp>
            <p:nvSpPr>
              <p:cNvPr id="97" name="Rectangle 96"/>
              <p:cNvSpPr/>
              <p:nvPr/>
            </p:nvSpPr>
            <p:spPr>
              <a:xfrm flipH="1">
                <a:off x="3896248" y="5825578"/>
                <a:ext cx="2582689" cy="474738"/>
              </a:xfrm>
              <a:prstGeom prst="rect">
                <a:avLst/>
              </a:prstGeom>
              <a:ln>
                <a:noFill/>
              </a:ln>
            </p:spPr>
            <p:txBody>
              <a:bodyPr wrap="square">
                <a:spAutoFit/>
              </a:bodyPr>
              <a:lstStyle/>
              <a:p>
                <a:pPr algn="r"/>
                <a:r>
                  <a:rPr lang="en-US" sz="900" dirty="0">
                    <a:solidFill>
                      <a:schemeClr val="tx1">
                        <a:lumMod val="65000"/>
                        <a:lumOff val="3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nvGrpSpPr>
            <p:cNvPr id="98" name="Group 97"/>
            <p:cNvGrpSpPr/>
            <p:nvPr/>
          </p:nvGrpSpPr>
          <p:grpSpPr>
            <a:xfrm>
              <a:off x="3784468" y="1933225"/>
              <a:ext cx="1937018" cy="805195"/>
              <a:chOff x="3896248" y="5547592"/>
              <a:chExt cx="2582690" cy="752724"/>
            </a:xfrm>
          </p:grpSpPr>
          <p:sp>
            <p:nvSpPr>
              <p:cNvPr id="99" name="Rectangle 98"/>
              <p:cNvSpPr/>
              <p:nvPr/>
            </p:nvSpPr>
            <p:spPr>
              <a:xfrm>
                <a:off x="4275027" y="5547592"/>
                <a:ext cx="2203911" cy="316492"/>
              </a:xfrm>
              <a:prstGeom prst="rect">
                <a:avLst/>
              </a:prstGeom>
            </p:spPr>
            <p:txBody>
              <a:bodyPr wrap="square">
                <a:spAutoFit/>
              </a:bodyPr>
              <a:lstStyle/>
              <a:p>
                <a:pPr algn="r">
                  <a:defRPr/>
                </a:pPr>
                <a:r>
                  <a:rPr lang="en-US" sz="1600" b="1" kern="0" dirty="0">
                    <a:solidFill>
                      <a:srgbClr val="5F5CA2"/>
                    </a:solidFill>
                    <a:latin typeface="Arial" panose="020B0604020202020204" pitchFamily="34" charset="0"/>
                    <a:cs typeface="Arial" panose="020B0604020202020204" pitchFamily="34" charset="0"/>
                  </a:rPr>
                  <a:t>04 Designation</a:t>
                </a:r>
              </a:p>
            </p:txBody>
          </p:sp>
          <p:sp>
            <p:nvSpPr>
              <p:cNvPr id="100" name="Rectangle 99"/>
              <p:cNvSpPr/>
              <p:nvPr/>
            </p:nvSpPr>
            <p:spPr>
              <a:xfrm flipH="1">
                <a:off x="3896248" y="5825578"/>
                <a:ext cx="2582689" cy="474738"/>
              </a:xfrm>
              <a:prstGeom prst="rect">
                <a:avLst/>
              </a:prstGeom>
              <a:ln>
                <a:noFill/>
              </a:ln>
            </p:spPr>
            <p:txBody>
              <a:bodyPr wrap="square">
                <a:spAutoFit/>
              </a:bodyPr>
              <a:lstStyle/>
              <a:p>
                <a:pPr algn="r"/>
                <a:r>
                  <a:rPr lang="en-US" sz="900" dirty="0">
                    <a:solidFill>
                      <a:schemeClr val="tx1">
                        <a:lumMod val="65000"/>
                        <a:lumOff val="3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nvGrpSpPr>
            <p:cNvPr id="101" name="Group 100"/>
            <p:cNvGrpSpPr/>
            <p:nvPr/>
          </p:nvGrpSpPr>
          <p:grpSpPr>
            <a:xfrm>
              <a:off x="5013510" y="901141"/>
              <a:ext cx="1937018" cy="805195"/>
              <a:chOff x="3896248" y="5547592"/>
              <a:chExt cx="2582690" cy="752724"/>
            </a:xfrm>
          </p:grpSpPr>
          <p:sp>
            <p:nvSpPr>
              <p:cNvPr id="102" name="Rectangle 101"/>
              <p:cNvSpPr/>
              <p:nvPr/>
            </p:nvSpPr>
            <p:spPr>
              <a:xfrm>
                <a:off x="4275027" y="5547592"/>
                <a:ext cx="2203911" cy="316492"/>
              </a:xfrm>
              <a:prstGeom prst="rect">
                <a:avLst/>
              </a:prstGeom>
            </p:spPr>
            <p:txBody>
              <a:bodyPr wrap="square">
                <a:spAutoFit/>
              </a:bodyPr>
              <a:lstStyle/>
              <a:p>
                <a:pPr algn="r">
                  <a:defRPr/>
                </a:pPr>
                <a:r>
                  <a:rPr lang="en-US" sz="1600" b="1" kern="0" dirty="0">
                    <a:solidFill>
                      <a:srgbClr val="775CA3"/>
                    </a:solidFill>
                    <a:latin typeface="Arial" panose="020B0604020202020204" pitchFamily="34" charset="0"/>
                    <a:cs typeface="Arial" panose="020B0604020202020204" pitchFamily="34" charset="0"/>
                  </a:rPr>
                  <a:t>05 Designation</a:t>
                </a:r>
              </a:p>
            </p:txBody>
          </p:sp>
          <p:sp>
            <p:nvSpPr>
              <p:cNvPr id="103" name="Rectangle 102"/>
              <p:cNvSpPr/>
              <p:nvPr/>
            </p:nvSpPr>
            <p:spPr>
              <a:xfrm flipH="1">
                <a:off x="3896248" y="5825578"/>
                <a:ext cx="2582689" cy="474738"/>
              </a:xfrm>
              <a:prstGeom prst="rect">
                <a:avLst/>
              </a:prstGeom>
              <a:ln>
                <a:noFill/>
              </a:ln>
            </p:spPr>
            <p:txBody>
              <a:bodyPr wrap="square">
                <a:spAutoFit/>
              </a:bodyPr>
              <a:lstStyle/>
              <a:p>
                <a:pPr algn="r"/>
                <a:r>
                  <a:rPr lang="en-US" sz="900" dirty="0">
                    <a:solidFill>
                      <a:schemeClr val="tx1">
                        <a:lumMod val="65000"/>
                        <a:lumOff val="3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grpSp>
        <p:nvGrpSpPr>
          <p:cNvPr id="4" name="Group 3"/>
          <p:cNvGrpSpPr/>
          <p:nvPr/>
        </p:nvGrpSpPr>
        <p:grpSpPr>
          <a:xfrm>
            <a:off x="6981226" y="2093776"/>
            <a:ext cx="2166347" cy="1045306"/>
            <a:chOff x="9360687" y="2401410"/>
            <a:chExt cx="2888463" cy="977188"/>
          </a:xfrm>
        </p:grpSpPr>
        <p:sp>
          <p:nvSpPr>
            <p:cNvPr id="83" name="Rounded Rectangle 82"/>
            <p:cNvSpPr/>
            <p:nvPr/>
          </p:nvSpPr>
          <p:spPr>
            <a:xfrm>
              <a:off x="9360687" y="2743733"/>
              <a:ext cx="1122420" cy="91440"/>
            </a:xfrm>
            <a:prstGeom prst="roundRect">
              <a:avLst>
                <a:gd name="adj" fmla="val 50000"/>
              </a:avLst>
            </a:prstGeom>
            <a:solidFill>
              <a:srgbClr val="775CA3"/>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30" name="Rectangle 29"/>
            <p:cNvSpPr/>
            <p:nvPr/>
          </p:nvSpPr>
          <p:spPr>
            <a:xfrm>
              <a:off x="9397758" y="2888060"/>
              <a:ext cx="2851392" cy="490538"/>
            </a:xfrm>
            <a:prstGeom prst="rect">
              <a:avLst/>
            </a:prstGeom>
            <a:solidFill>
              <a:srgbClr val="775CA3"/>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82" name="Rectangle 81"/>
            <p:cNvSpPr/>
            <p:nvPr/>
          </p:nvSpPr>
          <p:spPr>
            <a:xfrm>
              <a:off x="10235277" y="2401410"/>
              <a:ext cx="2013872" cy="490538"/>
            </a:xfrm>
            <a:prstGeom prst="rect">
              <a:avLst/>
            </a:prstGeom>
            <a:solidFill>
              <a:srgbClr val="775CA3"/>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sp>
        <p:nvSpPr>
          <p:cNvPr id="87" name="Freeform 86"/>
          <p:cNvSpPr/>
          <p:nvPr/>
        </p:nvSpPr>
        <p:spPr>
          <a:xfrm>
            <a:off x="7576156" y="1929314"/>
            <a:ext cx="1567844" cy="97814"/>
          </a:xfrm>
          <a:custGeom>
            <a:avLst/>
            <a:gdLst>
              <a:gd name="connsiteX0" fmla="*/ 45720 w 2090459"/>
              <a:gd name="connsiteY0" fmla="*/ 0 h 91440"/>
              <a:gd name="connsiteX1" fmla="*/ 2087601 w 2090459"/>
              <a:gd name="connsiteY1" fmla="*/ 0 h 91440"/>
              <a:gd name="connsiteX2" fmla="*/ 2090459 w 2090459"/>
              <a:gd name="connsiteY2" fmla="*/ 577 h 91440"/>
              <a:gd name="connsiteX3" fmla="*/ 2090459 w 2090459"/>
              <a:gd name="connsiteY3" fmla="*/ 90863 h 91440"/>
              <a:gd name="connsiteX4" fmla="*/ 2087601 w 2090459"/>
              <a:gd name="connsiteY4" fmla="*/ 91440 h 91440"/>
              <a:gd name="connsiteX5" fmla="*/ 45720 w 2090459"/>
              <a:gd name="connsiteY5" fmla="*/ 91440 h 91440"/>
              <a:gd name="connsiteX6" fmla="*/ 0 w 2090459"/>
              <a:gd name="connsiteY6" fmla="*/ 45720 h 91440"/>
              <a:gd name="connsiteX7" fmla="*/ 45720 w 2090459"/>
              <a:gd name="connsiteY7" fmla="*/ 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459" h="91440">
                <a:moveTo>
                  <a:pt x="45720" y="0"/>
                </a:moveTo>
                <a:lnTo>
                  <a:pt x="2087601" y="0"/>
                </a:lnTo>
                <a:lnTo>
                  <a:pt x="2090459" y="577"/>
                </a:lnTo>
                <a:lnTo>
                  <a:pt x="2090459" y="90863"/>
                </a:lnTo>
                <a:lnTo>
                  <a:pt x="2087601" y="91440"/>
                </a:lnTo>
                <a:lnTo>
                  <a:pt x="45720" y="91440"/>
                </a:lnTo>
                <a:cubicBezTo>
                  <a:pt x="20470" y="91440"/>
                  <a:pt x="0" y="70970"/>
                  <a:pt x="0" y="45720"/>
                </a:cubicBezTo>
                <a:cubicBezTo>
                  <a:pt x="0" y="20470"/>
                  <a:pt x="20470" y="0"/>
                  <a:pt x="45720" y="0"/>
                </a:cubicBezTo>
                <a:close/>
              </a:path>
            </a:pathLst>
          </a:custGeom>
          <a:solidFill>
            <a:srgbClr val="775C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1A27AEFA-DBBF-451A-9BCC-AD12C8501B14}"/>
              </a:ext>
            </a:extLst>
          </p:cNvPr>
          <p:cNvGrpSpPr/>
          <p:nvPr/>
        </p:nvGrpSpPr>
        <p:grpSpPr>
          <a:xfrm>
            <a:off x="2076422" y="5337332"/>
            <a:ext cx="453676" cy="1216042"/>
            <a:chOff x="1061739" y="3019934"/>
            <a:chExt cx="1262892" cy="3385088"/>
          </a:xfrm>
        </p:grpSpPr>
        <p:sp>
          <p:nvSpPr>
            <p:cNvPr id="77" name="Rectangle 112">
              <a:extLst>
                <a:ext uri="{FF2B5EF4-FFF2-40B4-BE49-F238E27FC236}">
                  <a16:creationId xmlns:a16="http://schemas.microsoft.com/office/drawing/2014/main" id="{4DBE586F-2CA7-48B8-99CA-C56D0BFD41E8}"/>
                </a:ext>
              </a:extLst>
            </p:cNvPr>
            <p:cNvSpPr/>
            <p:nvPr/>
          </p:nvSpPr>
          <p:spPr>
            <a:xfrm>
              <a:off x="1485646" y="3474114"/>
              <a:ext cx="307946" cy="595448"/>
            </a:xfrm>
            <a:custGeom>
              <a:avLst/>
              <a:gdLst>
                <a:gd name="connsiteX0" fmla="*/ 0 w 304800"/>
                <a:gd name="connsiteY0" fmla="*/ 0 h 526017"/>
                <a:gd name="connsiteX1" fmla="*/ 304800 w 304800"/>
                <a:gd name="connsiteY1" fmla="*/ 0 h 526017"/>
                <a:gd name="connsiteX2" fmla="*/ 304800 w 304800"/>
                <a:gd name="connsiteY2" fmla="*/ 526017 h 526017"/>
                <a:gd name="connsiteX3" fmla="*/ 0 w 304800"/>
                <a:gd name="connsiteY3" fmla="*/ 526017 h 526017"/>
                <a:gd name="connsiteX4" fmla="*/ 0 w 304800"/>
                <a:gd name="connsiteY4" fmla="*/ 0 h 526017"/>
                <a:gd name="connsiteX0" fmla="*/ 0 w 304800"/>
                <a:gd name="connsiteY0" fmla="*/ 0 h 559068"/>
                <a:gd name="connsiteX1" fmla="*/ 304800 w 304800"/>
                <a:gd name="connsiteY1" fmla="*/ 0 h 559068"/>
                <a:gd name="connsiteX2" fmla="*/ 304800 w 304800"/>
                <a:gd name="connsiteY2" fmla="*/ 526017 h 559068"/>
                <a:gd name="connsiteX3" fmla="*/ 145974 w 304800"/>
                <a:gd name="connsiteY3" fmla="*/ 559068 h 559068"/>
                <a:gd name="connsiteX4" fmla="*/ 0 w 304800"/>
                <a:gd name="connsiteY4" fmla="*/ 0 h 559068"/>
                <a:gd name="connsiteX0" fmla="*/ 0 w 315817"/>
                <a:gd name="connsiteY0" fmla="*/ 0 h 559068"/>
                <a:gd name="connsiteX1" fmla="*/ 304800 w 315817"/>
                <a:gd name="connsiteY1" fmla="*/ 0 h 559068"/>
                <a:gd name="connsiteX2" fmla="*/ 315817 w 315817"/>
                <a:gd name="connsiteY2" fmla="*/ 528771 h 559068"/>
                <a:gd name="connsiteX3" fmla="*/ 145974 w 315817"/>
                <a:gd name="connsiteY3" fmla="*/ 559068 h 559068"/>
                <a:gd name="connsiteX4" fmla="*/ 0 w 315817"/>
                <a:gd name="connsiteY4" fmla="*/ 0 h 559068"/>
                <a:gd name="connsiteX0" fmla="*/ 0 w 315817"/>
                <a:gd name="connsiteY0" fmla="*/ 13771 h 572839"/>
                <a:gd name="connsiteX1" fmla="*/ 282766 w 315817"/>
                <a:gd name="connsiteY1" fmla="*/ 0 h 572839"/>
                <a:gd name="connsiteX2" fmla="*/ 315817 w 315817"/>
                <a:gd name="connsiteY2" fmla="*/ 542542 h 572839"/>
                <a:gd name="connsiteX3" fmla="*/ 145974 w 315817"/>
                <a:gd name="connsiteY3" fmla="*/ 572839 h 572839"/>
                <a:gd name="connsiteX4" fmla="*/ 0 w 315817"/>
                <a:gd name="connsiteY4" fmla="*/ 13771 h 572839"/>
                <a:gd name="connsiteX0" fmla="*/ 0 w 315817"/>
                <a:gd name="connsiteY0" fmla="*/ 13771 h 572839"/>
                <a:gd name="connsiteX1" fmla="*/ 282766 w 315817"/>
                <a:gd name="connsiteY1" fmla="*/ 0 h 572839"/>
                <a:gd name="connsiteX2" fmla="*/ 304800 w 315817"/>
                <a:gd name="connsiteY2" fmla="*/ 39042 h 572839"/>
                <a:gd name="connsiteX3" fmla="*/ 315817 w 315817"/>
                <a:gd name="connsiteY3" fmla="*/ 542542 h 572839"/>
                <a:gd name="connsiteX4" fmla="*/ 145974 w 315817"/>
                <a:gd name="connsiteY4" fmla="*/ 572839 h 572839"/>
                <a:gd name="connsiteX5" fmla="*/ 0 w 315817"/>
                <a:gd name="connsiteY5" fmla="*/ 13771 h 572839"/>
                <a:gd name="connsiteX0" fmla="*/ 0 w 304800"/>
                <a:gd name="connsiteY0" fmla="*/ 0 h 589365"/>
                <a:gd name="connsiteX1" fmla="*/ 271749 w 304800"/>
                <a:gd name="connsiteY1" fmla="*/ 16526 h 589365"/>
                <a:gd name="connsiteX2" fmla="*/ 293783 w 304800"/>
                <a:gd name="connsiteY2" fmla="*/ 55568 h 589365"/>
                <a:gd name="connsiteX3" fmla="*/ 304800 w 304800"/>
                <a:gd name="connsiteY3" fmla="*/ 559068 h 589365"/>
                <a:gd name="connsiteX4" fmla="*/ 134957 w 304800"/>
                <a:gd name="connsiteY4" fmla="*/ 589365 h 589365"/>
                <a:gd name="connsiteX5" fmla="*/ 0 w 304800"/>
                <a:gd name="connsiteY5" fmla="*/ 0 h 589365"/>
                <a:gd name="connsiteX0" fmla="*/ 0 w 304800"/>
                <a:gd name="connsiteY0" fmla="*/ 0 h 589365"/>
                <a:gd name="connsiteX1" fmla="*/ 271749 w 304800"/>
                <a:gd name="connsiteY1" fmla="*/ 16526 h 589365"/>
                <a:gd name="connsiteX2" fmla="*/ 293783 w 304800"/>
                <a:gd name="connsiteY2" fmla="*/ 55568 h 589365"/>
                <a:gd name="connsiteX3" fmla="*/ 304800 w 304800"/>
                <a:gd name="connsiteY3" fmla="*/ 559068 h 589365"/>
                <a:gd name="connsiteX4" fmla="*/ 134957 w 304800"/>
                <a:gd name="connsiteY4" fmla="*/ 589365 h 589365"/>
                <a:gd name="connsiteX5" fmla="*/ 0 w 304800"/>
                <a:gd name="connsiteY5" fmla="*/ 0 h 58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589365">
                  <a:moveTo>
                    <a:pt x="0" y="0"/>
                  </a:moveTo>
                  <a:lnTo>
                    <a:pt x="271749" y="16526"/>
                  </a:lnTo>
                  <a:cubicBezTo>
                    <a:pt x="272667" y="42393"/>
                    <a:pt x="292865" y="29701"/>
                    <a:pt x="293783" y="55568"/>
                  </a:cubicBezTo>
                  <a:lnTo>
                    <a:pt x="304800" y="559068"/>
                  </a:lnTo>
                  <a:lnTo>
                    <a:pt x="134957" y="589365"/>
                  </a:lnTo>
                  <a:cubicBezTo>
                    <a:pt x="89971" y="392910"/>
                    <a:pt x="22953" y="268064"/>
                    <a:pt x="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78" name="Rectangle 1">
              <a:extLst>
                <a:ext uri="{FF2B5EF4-FFF2-40B4-BE49-F238E27FC236}">
                  <a16:creationId xmlns:a16="http://schemas.microsoft.com/office/drawing/2014/main" id="{8878B7D7-699A-43CB-91F7-DFA260671DCC}"/>
                </a:ext>
              </a:extLst>
            </p:cNvPr>
            <p:cNvSpPr/>
            <p:nvPr/>
          </p:nvSpPr>
          <p:spPr>
            <a:xfrm rot="20857870">
              <a:off x="1516609" y="3019934"/>
              <a:ext cx="363888" cy="1065298"/>
            </a:xfrm>
            <a:custGeom>
              <a:avLst/>
              <a:gdLst>
                <a:gd name="connsiteX0" fmla="*/ 0 w 337267"/>
                <a:gd name="connsiteY0" fmla="*/ 0 h 457200"/>
                <a:gd name="connsiteX1" fmla="*/ 337267 w 337267"/>
                <a:gd name="connsiteY1" fmla="*/ 0 h 457200"/>
                <a:gd name="connsiteX2" fmla="*/ 337267 w 337267"/>
                <a:gd name="connsiteY2" fmla="*/ 457200 h 457200"/>
                <a:gd name="connsiteX3" fmla="*/ 0 w 337267"/>
                <a:gd name="connsiteY3" fmla="*/ 457200 h 457200"/>
                <a:gd name="connsiteX4" fmla="*/ 0 w 337267"/>
                <a:gd name="connsiteY4" fmla="*/ 0 h 457200"/>
                <a:gd name="connsiteX0" fmla="*/ 3131 w 340398"/>
                <a:gd name="connsiteY0" fmla="*/ 0 h 460331"/>
                <a:gd name="connsiteX1" fmla="*/ 340398 w 340398"/>
                <a:gd name="connsiteY1" fmla="*/ 0 h 460331"/>
                <a:gd name="connsiteX2" fmla="*/ 340398 w 340398"/>
                <a:gd name="connsiteY2" fmla="*/ 457200 h 460331"/>
                <a:gd name="connsiteX3" fmla="*/ 0 w 340398"/>
                <a:gd name="connsiteY3" fmla="*/ 460331 h 460331"/>
                <a:gd name="connsiteX4" fmla="*/ 3131 w 340398"/>
                <a:gd name="connsiteY4" fmla="*/ 0 h 460331"/>
                <a:gd name="connsiteX0" fmla="*/ 3131 w 340398"/>
                <a:gd name="connsiteY0" fmla="*/ 0 h 927970"/>
                <a:gd name="connsiteX1" fmla="*/ 340398 w 340398"/>
                <a:gd name="connsiteY1" fmla="*/ 0 h 927970"/>
                <a:gd name="connsiteX2" fmla="*/ 340398 w 340398"/>
                <a:gd name="connsiteY2" fmla="*/ 457200 h 927970"/>
                <a:gd name="connsiteX3" fmla="*/ 99164 w 340398"/>
                <a:gd name="connsiteY3" fmla="*/ 927970 h 927970"/>
                <a:gd name="connsiteX4" fmla="*/ 0 w 340398"/>
                <a:gd name="connsiteY4" fmla="*/ 460331 h 927970"/>
                <a:gd name="connsiteX5" fmla="*/ 3131 w 340398"/>
                <a:gd name="connsiteY5" fmla="*/ 0 h 927970"/>
                <a:gd name="connsiteX0" fmla="*/ 3131 w 340398"/>
                <a:gd name="connsiteY0" fmla="*/ 0 h 1284962"/>
                <a:gd name="connsiteX1" fmla="*/ 340398 w 340398"/>
                <a:gd name="connsiteY1" fmla="*/ 0 h 1284962"/>
                <a:gd name="connsiteX2" fmla="*/ 340398 w 340398"/>
                <a:gd name="connsiteY2" fmla="*/ 457200 h 1284962"/>
                <a:gd name="connsiteX3" fmla="*/ 14613 w 340398"/>
                <a:gd name="connsiteY3" fmla="*/ 1284962 h 1284962"/>
                <a:gd name="connsiteX4" fmla="*/ 0 w 340398"/>
                <a:gd name="connsiteY4" fmla="*/ 460331 h 1284962"/>
                <a:gd name="connsiteX5" fmla="*/ 3131 w 340398"/>
                <a:gd name="connsiteY5" fmla="*/ 0 h 1284962"/>
                <a:gd name="connsiteX0" fmla="*/ 3131 w 340398"/>
                <a:gd name="connsiteY0" fmla="*/ 0 h 1339415"/>
                <a:gd name="connsiteX1" fmla="*/ 340398 w 340398"/>
                <a:gd name="connsiteY1" fmla="*/ 0 h 1339415"/>
                <a:gd name="connsiteX2" fmla="*/ 340398 w 340398"/>
                <a:gd name="connsiteY2" fmla="*/ 457200 h 1339415"/>
                <a:gd name="connsiteX3" fmla="*/ 108558 w 340398"/>
                <a:gd name="connsiteY3" fmla="*/ 1194147 h 1339415"/>
                <a:gd name="connsiteX4" fmla="*/ 14613 w 340398"/>
                <a:gd name="connsiteY4" fmla="*/ 1284962 h 1339415"/>
                <a:gd name="connsiteX5" fmla="*/ 0 w 340398"/>
                <a:gd name="connsiteY5" fmla="*/ 460331 h 1339415"/>
                <a:gd name="connsiteX6" fmla="*/ 3131 w 340398"/>
                <a:gd name="connsiteY6" fmla="*/ 0 h 1339415"/>
                <a:gd name="connsiteX0" fmla="*/ 76200 w 413467"/>
                <a:gd name="connsiteY0" fmla="*/ 0 h 1295433"/>
                <a:gd name="connsiteX1" fmla="*/ 413467 w 413467"/>
                <a:gd name="connsiteY1" fmla="*/ 0 h 1295433"/>
                <a:gd name="connsiteX2" fmla="*/ 413467 w 413467"/>
                <a:gd name="connsiteY2" fmla="*/ 457200 h 1295433"/>
                <a:gd name="connsiteX3" fmla="*/ 181627 w 413467"/>
                <a:gd name="connsiteY3" fmla="*/ 1194147 h 1295433"/>
                <a:gd name="connsiteX4" fmla="*/ 87682 w 413467"/>
                <a:gd name="connsiteY4" fmla="*/ 1284962 h 1295433"/>
                <a:gd name="connsiteX5" fmla="*/ 0 w 413467"/>
                <a:gd name="connsiteY5" fmla="*/ 1175358 h 1295433"/>
                <a:gd name="connsiteX6" fmla="*/ 73069 w 413467"/>
                <a:gd name="connsiteY6" fmla="*/ 460331 h 1295433"/>
                <a:gd name="connsiteX7" fmla="*/ 76200 w 413467"/>
                <a:gd name="connsiteY7" fmla="*/ 0 h 1295433"/>
                <a:gd name="connsiteX0" fmla="*/ 76200 w 413467"/>
                <a:gd name="connsiteY0" fmla="*/ 0 h 1296560"/>
                <a:gd name="connsiteX1" fmla="*/ 413467 w 413467"/>
                <a:gd name="connsiteY1" fmla="*/ 0 h 1296560"/>
                <a:gd name="connsiteX2" fmla="*/ 413467 w 413467"/>
                <a:gd name="connsiteY2" fmla="*/ 457200 h 1296560"/>
                <a:gd name="connsiteX3" fmla="*/ 191021 w 413467"/>
                <a:gd name="connsiteY3" fmla="*/ 1197279 h 1296560"/>
                <a:gd name="connsiteX4" fmla="*/ 87682 w 413467"/>
                <a:gd name="connsiteY4" fmla="*/ 1284962 h 1296560"/>
                <a:gd name="connsiteX5" fmla="*/ 0 w 413467"/>
                <a:gd name="connsiteY5" fmla="*/ 1175358 h 1296560"/>
                <a:gd name="connsiteX6" fmla="*/ 73069 w 413467"/>
                <a:gd name="connsiteY6" fmla="*/ 460331 h 1296560"/>
                <a:gd name="connsiteX7" fmla="*/ 76200 w 413467"/>
                <a:gd name="connsiteY7" fmla="*/ 0 h 1296560"/>
                <a:gd name="connsiteX0" fmla="*/ 76200 w 413467"/>
                <a:gd name="connsiteY0" fmla="*/ 0 h 1285443"/>
                <a:gd name="connsiteX1" fmla="*/ 413467 w 413467"/>
                <a:gd name="connsiteY1" fmla="*/ 0 h 1285443"/>
                <a:gd name="connsiteX2" fmla="*/ 413467 w 413467"/>
                <a:gd name="connsiteY2" fmla="*/ 457200 h 1285443"/>
                <a:gd name="connsiteX3" fmla="*/ 191021 w 413467"/>
                <a:gd name="connsiteY3" fmla="*/ 1197279 h 1285443"/>
                <a:gd name="connsiteX4" fmla="*/ 87682 w 413467"/>
                <a:gd name="connsiteY4" fmla="*/ 1284962 h 1285443"/>
                <a:gd name="connsiteX5" fmla="*/ 0 w 413467"/>
                <a:gd name="connsiteY5" fmla="*/ 1175358 h 1285443"/>
                <a:gd name="connsiteX6" fmla="*/ 73069 w 413467"/>
                <a:gd name="connsiteY6" fmla="*/ 460331 h 1285443"/>
                <a:gd name="connsiteX7" fmla="*/ 76200 w 413467"/>
                <a:gd name="connsiteY7" fmla="*/ 0 h 1285443"/>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389277"/>
                <a:gd name="connsiteY0" fmla="*/ 2419 h 1057571"/>
                <a:gd name="connsiteX1" fmla="*/ 389277 w 389277"/>
                <a:gd name="connsiteY1" fmla="*/ 0 h 1057571"/>
                <a:gd name="connsiteX2" fmla="*/ 353969 w 389277"/>
                <a:gd name="connsiteY2" fmla="*/ 223546 h 1057571"/>
                <a:gd name="connsiteX3" fmla="*/ 222338 w 389277"/>
                <a:gd name="connsiteY3" fmla="*/ 340455 h 1057571"/>
                <a:gd name="connsiteX4" fmla="*/ 191021 w 389277"/>
                <a:gd name="connsiteY4" fmla="*/ 969888 h 1057571"/>
                <a:gd name="connsiteX5" fmla="*/ 87682 w 389277"/>
                <a:gd name="connsiteY5" fmla="*/ 1057571 h 1057571"/>
                <a:gd name="connsiteX6" fmla="*/ 0 w 389277"/>
                <a:gd name="connsiteY6" fmla="*/ 957361 h 1057571"/>
                <a:gd name="connsiteX7" fmla="*/ 172234 w 389277"/>
                <a:gd name="connsiteY7" fmla="*/ 327929 h 1057571"/>
                <a:gd name="connsiteX8" fmla="*/ 82463 w 389277"/>
                <a:gd name="connsiteY8" fmla="*/ 232228 h 1057571"/>
                <a:gd name="connsiteX9" fmla="*/ 106439 w 389277"/>
                <a:gd name="connsiteY9" fmla="*/ 113694 h 1057571"/>
                <a:gd name="connsiteX10" fmla="*/ 88295 w 389277"/>
                <a:gd name="connsiteY10"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404838"/>
                <a:gd name="connsiteY0" fmla="*/ 2419 h 1057571"/>
                <a:gd name="connsiteX1" fmla="*/ 389277 w 404838"/>
                <a:gd name="connsiteY1" fmla="*/ 0 h 1057571"/>
                <a:gd name="connsiteX2" fmla="*/ 355601 w 404838"/>
                <a:gd name="connsiteY2" fmla="*/ 128208 h 1057571"/>
                <a:gd name="connsiteX3" fmla="*/ 353969 w 404838"/>
                <a:gd name="connsiteY3" fmla="*/ 223546 h 1057571"/>
                <a:gd name="connsiteX4" fmla="*/ 222338 w 404838"/>
                <a:gd name="connsiteY4" fmla="*/ 340455 h 1057571"/>
                <a:gd name="connsiteX5" fmla="*/ 191021 w 404838"/>
                <a:gd name="connsiteY5" fmla="*/ 969888 h 1057571"/>
                <a:gd name="connsiteX6" fmla="*/ 87682 w 404838"/>
                <a:gd name="connsiteY6" fmla="*/ 1057571 h 1057571"/>
                <a:gd name="connsiteX7" fmla="*/ 0 w 404838"/>
                <a:gd name="connsiteY7" fmla="*/ 957361 h 1057571"/>
                <a:gd name="connsiteX8" fmla="*/ 172234 w 404838"/>
                <a:gd name="connsiteY8" fmla="*/ 327929 h 1057571"/>
                <a:gd name="connsiteX9" fmla="*/ 82463 w 404838"/>
                <a:gd name="connsiteY9" fmla="*/ 232228 h 1057571"/>
                <a:gd name="connsiteX10" fmla="*/ 106439 w 404838"/>
                <a:gd name="connsiteY10" fmla="*/ 113694 h 1057571"/>
                <a:gd name="connsiteX11" fmla="*/ 88295 w 404838"/>
                <a:gd name="connsiteY11" fmla="*/ 2419 h 1057571"/>
                <a:gd name="connsiteX0" fmla="*/ 88295 w 404838"/>
                <a:gd name="connsiteY0" fmla="*/ 111277 h 1166429"/>
                <a:gd name="connsiteX1" fmla="*/ 389277 w 404838"/>
                <a:gd name="connsiteY1" fmla="*/ 108858 h 1166429"/>
                <a:gd name="connsiteX2" fmla="*/ 355601 w 404838"/>
                <a:gd name="connsiteY2" fmla="*/ 237066 h 1166429"/>
                <a:gd name="connsiteX3" fmla="*/ 353969 w 404838"/>
                <a:gd name="connsiteY3" fmla="*/ 332404 h 1166429"/>
                <a:gd name="connsiteX4" fmla="*/ 222338 w 404838"/>
                <a:gd name="connsiteY4" fmla="*/ 449313 h 1166429"/>
                <a:gd name="connsiteX5" fmla="*/ 191021 w 404838"/>
                <a:gd name="connsiteY5" fmla="*/ 1078746 h 1166429"/>
                <a:gd name="connsiteX6" fmla="*/ 87682 w 404838"/>
                <a:gd name="connsiteY6" fmla="*/ 1166429 h 1166429"/>
                <a:gd name="connsiteX7" fmla="*/ 0 w 404838"/>
                <a:gd name="connsiteY7" fmla="*/ 1066219 h 1166429"/>
                <a:gd name="connsiteX8" fmla="*/ 172234 w 404838"/>
                <a:gd name="connsiteY8" fmla="*/ 436787 h 1166429"/>
                <a:gd name="connsiteX9" fmla="*/ 82463 w 404838"/>
                <a:gd name="connsiteY9" fmla="*/ 341086 h 1166429"/>
                <a:gd name="connsiteX10" fmla="*/ 106439 w 404838"/>
                <a:gd name="connsiteY10" fmla="*/ 222552 h 1166429"/>
                <a:gd name="connsiteX11" fmla="*/ 88295 w 404838"/>
                <a:gd name="connsiteY11" fmla="*/ 111277 h 1166429"/>
                <a:gd name="connsiteX0" fmla="*/ 88295 w 404838"/>
                <a:gd name="connsiteY0" fmla="*/ 189903 h 1245055"/>
                <a:gd name="connsiteX1" fmla="*/ 389277 w 404838"/>
                <a:gd name="connsiteY1" fmla="*/ 187484 h 1245055"/>
                <a:gd name="connsiteX2" fmla="*/ 355601 w 404838"/>
                <a:gd name="connsiteY2" fmla="*/ 315692 h 1245055"/>
                <a:gd name="connsiteX3" fmla="*/ 353969 w 404838"/>
                <a:gd name="connsiteY3" fmla="*/ 411030 h 1245055"/>
                <a:gd name="connsiteX4" fmla="*/ 222338 w 404838"/>
                <a:gd name="connsiteY4" fmla="*/ 527939 h 1245055"/>
                <a:gd name="connsiteX5" fmla="*/ 191021 w 404838"/>
                <a:gd name="connsiteY5" fmla="*/ 1157372 h 1245055"/>
                <a:gd name="connsiteX6" fmla="*/ 87682 w 404838"/>
                <a:gd name="connsiteY6" fmla="*/ 1245055 h 1245055"/>
                <a:gd name="connsiteX7" fmla="*/ 0 w 404838"/>
                <a:gd name="connsiteY7" fmla="*/ 1144845 h 1245055"/>
                <a:gd name="connsiteX8" fmla="*/ 172234 w 404838"/>
                <a:gd name="connsiteY8" fmla="*/ 515413 h 1245055"/>
                <a:gd name="connsiteX9" fmla="*/ 82463 w 404838"/>
                <a:gd name="connsiteY9" fmla="*/ 419712 h 1245055"/>
                <a:gd name="connsiteX10" fmla="*/ 106439 w 404838"/>
                <a:gd name="connsiteY10" fmla="*/ 301178 h 1245055"/>
                <a:gd name="connsiteX11" fmla="*/ 88295 w 404838"/>
                <a:gd name="connsiteY11" fmla="*/ 189903 h 1245055"/>
                <a:gd name="connsiteX0" fmla="*/ 88295 w 404838"/>
                <a:gd name="connsiteY0" fmla="*/ 188105 h 1243257"/>
                <a:gd name="connsiteX1" fmla="*/ 389277 w 404838"/>
                <a:gd name="connsiteY1" fmla="*/ 185686 h 1243257"/>
                <a:gd name="connsiteX2" fmla="*/ 355601 w 404838"/>
                <a:gd name="connsiteY2" fmla="*/ 313894 h 1243257"/>
                <a:gd name="connsiteX3" fmla="*/ 353969 w 404838"/>
                <a:gd name="connsiteY3" fmla="*/ 409232 h 1243257"/>
                <a:gd name="connsiteX4" fmla="*/ 222338 w 404838"/>
                <a:gd name="connsiteY4" fmla="*/ 526141 h 1243257"/>
                <a:gd name="connsiteX5" fmla="*/ 191021 w 404838"/>
                <a:gd name="connsiteY5" fmla="*/ 1155574 h 1243257"/>
                <a:gd name="connsiteX6" fmla="*/ 87682 w 404838"/>
                <a:gd name="connsiteY6" fmla="*/ 1243257 h 1243257"/>
                <a:gd name="connsiteX7" fmla="*/ 0 w 404838"/>
                <a:gd name="connsiteY7" fmla="*/ 1143047 h 1243257"/>
                <a:gd name="connsiteX8" fmla="*/ 172234 w 404838"/>
                <a:gd name="connsiteY8" fmla="*/ 513615 h 1243257"/>
                <a:gd name="connsiteX9" fmla="*/ 82463 w 404838"/>
                <a:gd name="connsiteY9" fmla="*/ 417914 h 1243257"/>
                <a:gd name="connsiteX10" fmla="*/ 106439 w 404838"/>
                <a:gd name="connsiteY10" fmla="*/ 299380 h 1243257"/>
                <a:gd name="connsiteX11" fmla="*/ 88295 w 404838"/>
                <a:gd name="connsiteY11" fmla="*/ 188105 h 1243257"/>
                <a:gd name="connsiteX0" fmla="*/ 88295 w 404838"/>
                <a:gd name="connsiteY0" fmla="*/ 189943 h 1245095"/>
                <a:gd name="connsiteX1" fmla="*/ 389277 w 404838"/>
                <a:gd name="connsiteY1" fmla="*/ 187524 h 1245095"/>
                <a:gd name="connsiteX2" fmla="*/ 355601 w 404838"/>
                <a:gd name="connsiteY2" fmla="*/ 315732 h 1245095"/>
                <a:gd name="connsiteX3" fmla="*/ 353969 w 404838"/>
                <a:gd name="connsiteY3" fmla="*/ 411070 h 1245095"/>
                <a:gd name="connsiteX4" fmla="*/ 222338 w 404838"/>
                <a:gd name="connsiteY4" fmla="*/ 527979 h 1245095"/>
                <a:gd name="connsiteX5" fmla="*/ 191021 w 404838"/>
                <a:gd name="connsiteY5" fmla="*/ 1157412 h 1245095"/>
                <a:gd name="connsiteX6" fmla="*/ 87682 w 404838"/>
                <a:gd name="connsiteY6" fmla="*/ 1245095 h 1245095"/>
                <a:gd name="connsiteX7" fmla="*/ 0 w 404838"/>
                <a:gd name="connsiteY7" fmla="*/ 1144885 h 1245095"/>
                <a:gd name="connsiteX8" fmla="*/ 172234 w 404838"/>
                <a:gd name="connsiteY8" fmla="*/ 515453 h 1245095"/>
                <a:gd name="connsiteX9" fmla="*/ 82463 w 404838"/>
                <a:gd name="connsiteY9" fmla="*/ 419752 h 1245095"/>
                <a:gd name="connsiteX10" fmla="*/ 106439 w 404838"/>
                <a:gd name="connsiteY10" fmla="*/ 301218 h 1245095"/>
                <a:gd name="connsiteX11" fmla="*/ 88295 w 404838"/>
                <a:gd name="connsiteY11" fmla="*/ 189943 h 1245095"/>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91021 w 404838"/>
                <a:gd name="connsiteY5" fmla="*/ 1154746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65369 w 404838"/>
                <a:gd name="connsiteY5" fmla="*/ 1171405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 name="connsiteX0" fmla="*/ 30289 w 346832"/>
                <a:gd name="connsiteY0" fmla="*/ 187277 h 1242429"/>
                <a:gd name="connsiteX1" fmla="*/ 331271 w 346832"/>
                <a:gd name="connsiteY1" fmla="*/ 184858 h 1242429"/>
                <a:gd name="connsiteX2" fmla="*/ 297595 w 346832"/>
                <a:gd name="connsiteY2" fmla="*/ 313066 h 1242429"/>
                <a:gd name="connsiteX3" fmla="*/ 295963 w 346832"/>
                <a:gd name="connsiteY3" fmla="*/ 408404 h 1242429"/>
                <a:gd name="connsiteX4" fmla="*/ 164332 w 346832"/>
                <a:gd name="connsiteY4" fmla="*/ 525313 h 1242429"/>
                <a:gd name="connsiteX5" fmla="*/ 107363 w 346832"/>
                <a:gd name="connsiteY5" fmla="*/ 1171405 h 1242429"/>
                <a:gd name="connsiteX6" fmla="*/ 29676 w 346832"/>
                <a:gd name="connsiteY6" fmla="*/ 1242429 h 1242429"/>
                <a:gd name="connsiteX7" fmla="*/ 0 w 346832"/>
                <a:gd name="connsiteY7" fmla="*/ 1163893 h 1242429"/>
                <a:gd name="connsiteX8" fmla="*/ 114228 w 346832"/>
                <a:gd name="connsiteY8" fmla="*/ 512787 h 1242429"/>
                <a:gd name="connsiteX9" fmla="*/ 24457 w 346832"/>
                <a:gd name="connsiteY9" fmla="*/ 417086 h 1242429"/>
                <a:gd name="connsiteX10" fmla="*/ 48433 w 346832"/>
                <a:gd name="connsiteY10" fmla="*/ 298552 h 1242429"/>
                <a:gd name="connsiteX11" fmla="*/ 30289 w 346832"/>
                <a:gd name="connsiteY11" fmla="*/ 187277 h 1242429"/>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64332 w 346832"/>
                <a:gd name="connsiteY4" fmla="*/ 525313 h 1229726"/>
                <a:gd name="connsiteX5" fmla="*/ 107363 w 346832"/>
                <a:gd name="connsiteY5" fmla="*/ 1171405 h 1229726"/>
                <a:gd name="connsiteX6" fmla="*/ 32036 w 346832"/>
                <a:gd name="connsiteY6" fmla="*/ 1229726 h 1229726"/>
                <a:gd name="connsiteX7" fmla="*/ 0 w 346832"/>
                <a:gd name="connsiteY7" fmla="*/ 1163893 h 1229726"/>
                <a:gd name="connsiteX8" fmla="*/ 114228 w 346832"/>
                <a:gd name="connsiteY8" fmla="*/ 512787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64332 w 346832"/>
                <a:gd name="connsiteY4" fmla="*/ 525313 h 1229726"/>
                <a:gd name="connsiteX5" fmla="*/ 107363 w 346832"/>
                <a:gd name="connsiteY5" fmla="*/ 1171405 h 1229726"/>
                <a:gd name="connsiteX6" fmla="*/ 32036 w 346832"/>
                <a:gd name="connsiteY6" fmla="*/ 1229726 h 1229726"/>
                <a:gd name="connsiteX7" fmla="*/ 0 w 346832"/>
                <a:gd name="connsiteY7" fmla="*/ 1163893 h 1229726"/>
                <a:gd name="connsiteX8" fmla="*/ 83550 w 346832"/>
                <a:gd name="connsiteY8" fmla="*/ 677928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3550 w 346832"/>
                <a:gd name="connsiteY8" fmla="*/ 677928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95963 w 346832"/>
                <a:gd name="connsiteY3" fmla="*/ 408404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6832"/>
                <a:gd name="connsiteY0" fmla="*/ 187277 h 1229726"/>
                <a:gd name="connsiteX1" fmla="*/ 331271 w 346832"/>
                <a:gd name="connsiteY1" fmla="*/ 184858 h 1229726"/>
                <a:gd name="connsiteX2" fmla="*/ 297595 w 346832"/>
                <a:gd name="connsiteY2" fmla="*/ 313066 h 1229726"/>
                <a:gd name="connsiteX3" fmla="*/ 224600 w 346832"/>
                <a:gd name="connsiteY3" fmla="*/ 549699 h 1229726"/>
                <a:gd name="connsiteX4" fmla="*/ 105571 w 346832"/>
                <a:gd name="connsiteY4" fmla="*/ 689839 h 1229726"/>
                <a:gd name="connsiteX5" fmla="*/ 107363 w 346832"/>
                <a:gd name="connsiteY5" fmla="*/ 1171405 h 1229726"/>
                <a:gd name="connsiteX6" fmla="*/ 32036 w 346832"/>
                <a:gd name="connsiteY6" fmla="*/ 1229726 h 1229726"/>
                <a:gd name="connsiteX7" fmla="*/ 0 w 346832"/>
                <a:gd name="connsiteY7" fmla="*/ 1163893 h 1229726"/>
                <a:gd name="connsiteX8" fmla="*/ 81780 w 346832"/>
                <a:gd name="connsiteY8" fmla="*/ 687453 h 1229726"/>
                <a:gd name="connsiteX9" fmla="*/ 24457 w 346832"/>
                <a:gd name="connsiteY9" fmla="*/ 417086 h 1229726"/>
                <a:gd name="connsiteX10" fmla="*/ 48433 w 346832"/>
                <a:gd name="connsiteY10" fmla="*/ 298552 h 1229726"/>
                <a:gd name="connsiteX11" fmla="*/ 30289 w 346832"/>
                <a:gd name="connsiteY11" fmla="*/ 187277 h 1229726"/>
                <a:gd name="connsiteX0" fmla="*/ 30289 w 341866"/>
                <a:gd name="connsiteY0" fmla="*/ 187277 h 1229726"/>
                <a:gd name="connsiteX1" fmla="*/ 331271 w 341866"/>
                <a:gd name="connsiteY1" fmla="*/ 184858 h 1229726"/>
                <a:gd name="connsiteX2" fmla="*/ 263237 w 341866"/>
                <a:gd name="connsiteY2" fmla="*/ 437311 h 1229726"/>
                <a:gd name="connsiteX3" fmla="*/ 224600 w 341866"/>
                <a:gd name="connsiteY3" fmla="*/ 549699 h 1229726"/>
                <a:gd name="connsiteX4" fmla="*/ 105571 w 341866"/>
                <a:gd name="connsiteY4" fmla="*/ 689839 h 1229726"/>
                <a:gd name="connsiteX5" fmla="*/ 107363 w 341866"/>
                <a:gd name="connsiteY5" fmla="*/ 1171405 h 1229726"/>
                <a:gd name="connsiteX6" fmla="*/ 32036 w 341866"/>
                <a:gd name="connsiteY6" fmla="*/ 1229726 h 1229726"/>
                <a:gd name="connsiteX7" fmla="*/ 0 w 341866"/>
                <a:gd name="connsiteY7" fmla="*/ 1163893 h 1229726"/>
                <a:gd name="connsiteX8" fmla="*/ 81780 w 341866"/>
                <a:gd name="connsiteY8" fmla="*/ 687453 h 1229726"/>
                <a:gd name="connsiteX9" fmla="*/ 24457 w 341866"/>
                <a:gd name="connsiteY9" fmla="*/ 417086 h 1229726"/>
                <a:gd name="connsiteX10" fmla="*/ 48433 w 341866"/>
                <a:gd name="connsiteY10" fmla="*/ 298552 h 1229726"/>
                <a:gd name="connsiteX11" fmla="*/ 30289 w 341866"/>
                <a:gd name="connsiteY11" fmla="*/ 187277 h 1229726"/>
                <a:gd name="connsiteX0" fmla="*/ 30289 w 317510"/>
                <a:gd name="connsiteY0" fmla="*/ 144242 h 1186691"/>
                <a:gd name="connsiteX1" fmla="*/ 303141 w 317510"/>
                <a:gd name="connsiteY1" fmla="*/ 247711 h 1186691"/>
                <a:gd name="connsiteX2" fmla="*/ 263237 w 317510"/>
                <a:gd name="connsiteY2" fmla="*/ 394276 h 1186691"/>
                <a:gd name="connsiteX3" fmla="*/ 224600 w 317510"/>
                <a:gd name="connsiteY3" fmla="*/ 506664 h 1186691"/>
                <a:gd name="connsiteX4" fmla="*/ 105571 w 317510"/>
                <a:gd name="connsiteY4" fmla="*/ 646804 h 1186691"/>
                <a:gd name="connsiteX5" fmla="*/ 107363 w 317510"/>
                <a:gd name="connsiteY5" fmla="*/ 1128370 h 1186691"/>
                <a:gd name="connsiteX6" fmla="*/ 32036 w 317510"/>
                <a:gd name="connsiteY6" fmla="*/ 1186691 h 1186691"/>
                <a:gd name="connsiteX7" fmla="*/ 0 w 317510"/>
                <a:gd name="connsiteY7" fmla="*/ 1120858 h 1186691"/>
                <a:gd name="connsiteX8" fmla="*/ 81780 w 317510"/>
                <a:gd name="connsiteY8" fmla="*/ 644418 h 1186691"/>
                <a:gd name="connsiteX9" fmla="*/ 24457 w 317510"/>
                <a:gd name="connsiteY9" fmla="*/ 374051 h 1186691"/>
                <a:gd name="connsiteX10" fmla="*/ 48433 w 317510"/>
                <a:gd name="connsiteY10" fmla="*/ 255517 h 1186691"/>
                <a:gd name="connsiteX11" fmla="*/ 30289 w 317510"/>
                <a:gd name="connsiteY11" fmla="*/ 144242 h 118669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30289 w 331227"/>
                <a:gd name="connsiteY0" fmla="*/ 171402 h 1213851"/>
                <a:gd name="connsiteX1" fmla="*/ 303141 w 331227"/>
                <a:gd name="connsiteY1" fmla="*/ 274871 h 1213851"/>
                <a:gd name="connsiteX2" fmla="*/ 263237 w 331227"/>
                <a:gd name="connsiteY2" fmla="*/ 421436 h 1213851"/>
                <a:gd name="connsiteX3" fmla="*/ 224600 w 331227"/>
                <a:gd name="connsiteY3" fmla="*/ 533824 h 1213851"/>
                <a:gd name="connsiteX4" fmla="*/ 105571 w 331227"/>
                <a:gd name="connsiteY4" fmla="*/ 673964 h 1213851"/>
                <a:gd name="connsiteX5" fmla="*/ 107363 w 331227"/>
                <a:gd name="connsiteY5" fmla="*/ 1155530 h 1213851"/>
                <a:gd name="connsiteX6" fmla="*/ 32036 w 331227"/>
                <a:gd name="connsiteY6" fmla="*/ 1213851 h 1213851"/>
                <a:gd name="connsiteX7" fmla="*/ 0 w 331227"/>
                <a:gd name="connsiteY7" fmla="*/ 1148018 h 1213851"/>
                <a:gd name="connsiteX8" fmla="*/ 81780 w 331227"/>
                <a:gd name="connsiteY8" fmla="*/ 671578 h 1213851"/>
                <a:gd name="connsiteX9" fmla="*/ 24457 w 331227"/>
                <a:gd name="connsiteY9" fmla="*/ 401211 h 1213851"/>
                <a:gd name="connsiteX10" fmla="*/ 48433 w 331227"/>
                <a:gd name="connsiteY10" fmla="*/ 282677 h 1213851"/>
                <a:gd name="connsiteX11" fmla="*/ 30289 w 331227"/>
                <a:gd name="connsiteY11" fmla="*/ 171402 h 1213851"/>
                <a:gd name="connsiteX0" fmla="*/ 55626 w 356564"/>
                <a:gd name="connsiteY0" fmla="*/ 171402 h 1213851"/>
                <a:gd name="connsiteX1" fmla="*/ 328478 w 356564"/>
                <a:gd name="connsiteY1" fmla="*/ 274871 h 1213851"/>
                <a:gd name="connsiteX2" fmla="*/ 288574 w 356564"/>
                <a:gd name="connsiteY2" fmla="*/ 421436 h 1213851"/>
                <a:gd name="connsiteX3" fmla="*/ 249937 w 356564"/>
                <a:gd name="connsiteY3" fmla="*/ 533824 h 1213851"/>
                <a:gd name="connsiteX4" fmla="*/ 130908 w 356564"/>
                <a:gd name="connsiteY4" fmla="*/ 673964 h 1213851"/>
                <a:gd name="connsiteX5" fmla="*/ 132700 w 356564"/>
                <a:gd name="connsiteY5" fmla="*/ 1155530 h 1213851"/>
                <a:gd name="connsiteX6" fmla="*/ 57373 w 356564"/>
                <a:gd name="connsiteY6" fmla="*/ 1213851 h 1213851"/>
                <a:gd name="connsiteX7" fmla="*/ 25337 w 356564"/>
                <a:gd name="connsiteY7" fmla="*/ 1148018 h 1213851"/>
                <a:gd name="connsiteX8" fmla="*/ 107117 w 356564"/>
                <a:gd name="connsiteY8" fmla="*/ 671578 h 1213851"/>
                <a:gd name="connsiteX9" fmla="*/ 0 w 356564"/>
                <a:gd name="connsiteY9" fmla="*/ 441578 h 1213851"/>
                <a:gd name="connsiteX10" fmla="*/ 73770 w 356564"/>
                <a:gd name="connsiteY10" fmla="*/ 282677 h 1213851"/>
                <a:gd name="connsiteX11" fmla="*/ 55626 w 356564"/>
                <a:gd name="connsiteY11"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31060 w 356716"/>
                <a:gd name="connsiteY4" fmla="*/ 673964 h 1213851"/>
                <a:gd name="connsiteX5" fmla="*/ 132852 w 356716"/>
                <a:gd name="connsiteY5" fmla="*/ 1155530 h 1213851"/>
                <a:gd name="connsiteX6" fmla="*/ 57525 w 356716"/>
                <a:gd name="connsiteY6" fmla="*/ 1213851 h 1213851"/>
                <a:gd name="connsiteX7" fmla="*/ 25489 w 356716"/>
                <a:gd name="connsiteY7" fmla="*/ 1148018 h 1213851"/>
                <a:gd name="connsiteX8" fmla="*/ 107269 w 356716"/>
                <a:gd name="connsiteY8" fmla="*/ 671578 h 1213851"/>
                <a:gd name="connsiteX9" fmla="*/ 71062 w 356716"/>
                <a:gd name="connsiteY9" fmla="*/ 543233 h 1213851"/>
                <a:gd name="connsiteX10" fmla="*/ 152 w 356716"/>
                <a:gd name="connsiteY10" fmla="*/ 441578 h 1213851"/>
                <a:gd name="connsiteX11" fmla="*/ 73922 w 356716"/>
                <a:gd name="connsiteY11" fmla="*/ 282677 h 1213851"/>
                <a:gd name="connsiteX12" fmla="*/ 55778 w 356716"/>
                <a:gd name="connsiteY12"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31060 w 356716"/>
                <a:gd name="connsiteY4" fmla="*/ 673964 h 1213851"/>
                <a:gd name="connsiteX5" fmla="*/ 132852 w 356716"/>
                <a:gd name="connsiteY5" fmla="*/ 1155530 h 1213851"/>
                <a:gd name="connsiteX6" fmla="*/ 57525 w 356716"/>
                <a:gd name="connsiteY6" fmla="*/ 1213851 h 1213851"/>
                <a:gd name="connsiteX7" fmla="*/ 25489 w 356716"/>
                <a:gd name="connsiteY7" fmla="*/ 1148018 h 1213851"/>
                <a:gd name="connsiteX8" fmla="*/ 107269 w 356716"/>
                <a:gd name="connsiteY8" fmla="*/ 671578 h 1213851"/>
                <a:gd name="connsiteX9" fmla="*/ 71062 w 356716"/>
                <a:gd name="connsiteY9" fmla="*/ 543233 h 1213851"/>
                <a:gd name="connsiteX10" fmla="*/ 152 w 356716"/>
                <a:gd name="connsiteY10" fmla="*/ 441578 h 1213851"/>
                <a:gd name="connsiteX11" fmla="*/ 73922 w 356716"/>
                <a:gd name="connsiteY11" fmla="*/ 282677 h 1213851"/>
                <a:gd name="connsiteX12" fmla="*/ 55778 w 356716"/>
                <a:gd name="connsiteY12"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73922 w 356716"/>
                <a:gd name="connsiteY12" fmla="*/ 282677 h 1213851"/>
                <a:gd name="connsiteX13" fmla="*/ 55778 w 356716"/>
                <a:gd name="connsiteY13"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73922 w 356716"/>
                <a:gd name="connsiteY12" fmla="*/ 282677 h 1213851"/>
                <a:gd name="connsiteX13" fmla="*/ 55778 w 356716"/>
                <a:gd name="connsiteY13" fmla="*/ 171402 h 1213851"/>
                <a:gd name="connsiteX0" fmla="*/ 55778 w 356716"/>
                <a:gd name="connsiteY0" fmla="*/ 171402 h 1213851"/>
                <a:gd name="connsiteX1" fmla="*/ 328630 w 356716"/>
                <a:gd name="connsiteY1" fmla="*/ 274871 h 1213851"/>
                <a:gd name="connsiteX2" fmla="*/ 288726 w 356716"/>
                <a:gd name="connsiteY2" fmla="*/ 421436 h 1213851"/>
                <a:gd name="connsiteX3" fmla="*/ 250089 w 356716"/>
                <a:gd name="connsiteY3" fmla="*/ 533824 h 1213851"/>
                <a:gd name="connsiteX4" fmla="*/ 172444 w 356716"/>
                <a:gd name="connsiteY4" fmla="*/ 589450 h 1213851"/>
                <a:gd name="connsiteX5" fmla="*/ 131060 w 356716"/>
                <a:gd name="connsiteY5" fmla="*/ 673964 h 1213851"/>
                <a:gd name="connsiteX6" fmla="*/ 132852 w 356716"/>
                <a:gd name="connsiteY6" fmla="*/ 1155530 h 1213851"/>
                <a:gd name="connsiteX7" fmla="*/ 57525 w 356716"/>
                <a:gd name="connsiteY7" fmla="*/ 1213851 h 1213851"/>
                <a:gd name="connsiteX8" fmla="*/ 25489 w 356716"/>
                <a:gd name="connsiteY8" fmla="*/ 1148018 h 1213851"/>
                <a:gd name="connsiteX9" fmla="*/ 107269 w 356716"/>
                <a:gd name="connsiteY9" fmla="*/ 671578 h 1213851"/>
                <a:gd name="connsiteX10" fmla="*/ 71062 w 356716"/>
                <a:gd name="connsiteY10" fmla="*/ 543233 h 1213851"/>
                <a:gd name="connsiteX11" fmla="*/ 152 w 356716"/>
                <a:gd name="connsiteY11" fmla="*/ 441578 h 1213851"/>
                <a:gd name="connsiteX12" fmla="*/ 44801 w 356716"/>
                <a:gd name="connsiteY12" fmla="*/ 348365 h 1213851"/>
                <a:gd name="connsiteX13" fmla="*/ 55778 w 356716"/>
                <a:gd name="connsiteY13" fmla="*/ 171402 h 1213851"/>
                <a:gd name="connsiteX0" fmla="*/ 46268 w 356232"/>
                <a:gd name="connsiteY0" fmla="*/ 180172 h 1201784"/>
                <a:gd name="connsiteX1" fmla="*/ 328630 w 356232"/>
                <a:gd name="connsiteY1" fmla="*/ 262804 h 1201784"/>
                <a:gd name="connsiteX2" fmla="*/ 288726 w 356232"/>
                <a:gd name="connsiteY2" fmla="*/ 409369 h 1201784"/>
                <a:gd name="connsiteX3" fmla="*/ 250089 w 356232"/>
                <a:gd name="connsiteY3" fmla="*/ 521757 h 1201784"/>
                <a:gd name="connsiteX4" fmla="*/ 172444 w 356232"/>
                <a:gd name="connsiteY4" fmla="*/ 577383 h 1201784"/>
                <a:gd name="connsiteX5" fmla="*/ 131060 w 356232"/>
                <a:gd name="connsiteY5" fmla="*/ 661897 h 1201784"/>
                <a:gd name="connsiteX6" fmla="*/ 132852 w 356232"/>
                <a:gd name="connsiteY6" fmla="*/ 1143463 h 1201784"/>
                <a:gd name="connsiteX7" fmla="*/ 57525 w 356232"/>
                <a:gd name="connsiteY7" fmla="*/ 1201784 h 1201784"/>
                <a:gd name="connsiteX8" fmla="*/ 25489 w 356232"/>
                <a:gd name="connsiteY8" fmla="*/ 1135951 h 1201784"/>
                <a:gd name="connsiteX9" fmla="*/ 107269 w 356232"/>
                <a:gd name="connsiteY9" fmla="*/ 659511 h 1201784"/>
                <a:gd name="connsiteX10" fmla="*/ 71062 w 356232"/>
                <a:gd name="connsiteY10" fmla="*/ 531166 h 1201784"/>
                <a:gd name="connsiteX11" fmla="*/ 152 w 356232"/>
                <a:gd name="connsiteY11" fmla="*/ 429511 h 1201784"/>
                <a:gd name="connsiteX12" fmla="*/ 44801 w 356232"/>
                <a:gd name="connsiteY12" fmla="*/ 336298 h 1201784"/>
                <a:gd name="connsiteX13" fmla="*/ 46268 w 356232"/>
                <a:gd name="connsiteY13" fmla="*/ 180172 h 1201784"/>
                <a:gd name="connsiteX0" fmla="*/ 46268 w 356901"/>
                <a:gd name="connsiteY0" fmla="*/ 229753 h 1251365"/>
                <a:gd name="connsiteX1" fmla="*/ 328630 w 356901"/>
                <a:gd name="connsiteY1" fmla="*/ 312385 h 1251365"/>
                <a:gd name="connsiteX2" fmla="*/ 288726 w 356901"/>
                <a:gd name="connsiteY2" fmla="*/ 458950 h 1251365"/>
                <a:gd name="connsiteX3" fmla="*/ 250089 w 356901"/>
                <a:gd name="connsiteY3" fmla="*/ 571338 h 1251365"/>
                <a:gd name="connsiteX4" fmla="*/ 172444 w 356901"/>
                <a:gd name="connsiteY4" fmla="*/ 626964 h 1251365"/>
                <a:gd name="connsiteX5" fmla="*/ 131060 w 356901"/>
                <a:gd name="connsiteY5" fmla="*/ 711478 h 1251365"/>
                <a:gd name="connsiteX6" fmla="*/ 132852 w 356901"/>
                <a:gd name="connsiteY6" fmla="*/ 1193044 h 1251365"/>
                <a:gd name="connsiteX7" fmla="*/ 57525 w 356901"/>
                <a:gd name="connsiteY7" fmla="*/ 1251365 h 1251365"/>
                <a:gd name="connsiteX8" fmla="*/ 25489 w 356901"/>
                <a:gd name="connsiteY8" fmla="*/ 1185532 h 1251365"/>
                <a:gd name="connsiteX9" fmla="*/ 107269 w 356901"/>
                <a:gd name="connsiteY9" fmla="*/ 709092 h 1251365"/>
                <a:gd name="connsiteX10" fmla="*/ 71062 w 356901"/>
                <a:gd name="connsiteY10" fmla="*/ 580747 h 1251365"/>
                <a:gd name="connsiteX11" fmla="*/ 152 w 356901"/>
                <a:gd name="connsiteY11" fmla="*/ 479092 h 1251365"/>
                <a:gd name="connsiteX12" fmla="*/ 44801 w 356901"/>
                <a:gd name="connsiteY12" fmla="*/ 385879 h 1251365"/>
                <a:gd name="connsiteX13" fmla="*/ 46268 w 356901"/>
                <a:gd name="connsiteY13" fmla="*/ 229753 h 1251365"/>
                <a:gd name="connsiteX0" fmla="*/ 46268 w 360271"/>
                <a:gd name="connsiteY0" fmla="*/ 228891 h 1250503"/>
                <a:gd name="connsiteX1" fmla="*/ 328630 w 360271"/>
                <a:gd name="connsiteY1" fmla="*/ 311523 h 1250503"/>
                <a:gd name="connsiteX2" fmla="*/ 288726 w 360271"/>
                <a:gd name="connsiteY2" fmla="*/ 458088 h 1250503"/>
                <a:gd name="connsiteX3" fmla="*/ 250089 w 360271"/>
                <a:gd name="connsiteY3" fmla="*/ 570476 h 1250503"/>
                <a:gd name="connsiteX4" fmla="*/ 172444 w 360271"/>
                <a:gd name="connsiteY4" fmla="*/ 626102 h 1250503"/>
                <a:gd name="connsiteX5" fmla="*/ 131060 w 360271"/>
                <a:gd name="connsiteY5" fmla="*/ 710616 h 1250503"/>
                <a:gd name="connsiteX6" fmla="*/ 132852 w 360271"/>
                <a:gd name="connsiteY6" fmla="*/ 1192182 h 1250503"/>
                <a:gd name="connsiteX7" fmla="*/ 57525 w 360271"/>
                <a:gd name="connsiteY7" fmla="*/ 1250503 h 1250503"/>
                <a:gd name="connsiteX8" fmla="*/ 25489 w 360271"/>
                <a:gd name="connsiteY8" fmla="*/ 1184670 h 1250503"/>
                <a:gd name="connsiteX9" fmla="*/ 107269 w 360271"/>
                <a:gd name="connsiteY9" fmla="*/ 708230 h 1250503"/>
                <a:gd name="connsiteX10" fmla="*/ 71062 w 360271"/>
                <a:gd name="connsiteY10" fmla="*/ 579885 h 1250503"/>
                <a:gd name="connsiteX11" fmla="*/ 152 w 360271"/>
                <a:gd name="connsiteY11" fmla="*/ 478230 h 1250503"/>
                <a:gd name="connsiteX12" fmla="*/ 44801 w 360271"/>
                <a:gd name="connsiteY12" fmla="*/ 385017 h 1250503"/>
                <a:gd name="connsiteX13" fmla="*/ 46268 w 360271"/>
                <a:gd name="connsiteY13" fmla="*/ 228891 h 1250503"/>
                <a:gd name="connsiteX0" fmla="*/ 44498 w 360171"/>
                <a:gd name="connsiteY0" fmla="*/ 232601 h 1244686"/>
                <a:gd name="connsiteX1" fmla="*/ 328630 w 360171"/>
                <a:gd name="connsiteY1" fmla="*/ 305706 h 1244686"/>
                <a:gd name="connsiteX2" fmla="*/ 288726 w 360171"/>
                <a:gd name="connsiteY2" fmla="*/ 452271 h 1244686"/>
                <a:gd name="connsiteX3" fmla="*/ 250089 w 360171"/>
                <a:gd name="connsiteY3" fmla="*/ 564659 h 1244686"/>
                <a:gd name="connsiteX4" fmla="*/ 172444 w 360171"/>
                <a:gd name="connsiteY4" fmla="*/ 620285 h 1244686"/>
                <a:gd name="connsiteX5" fmla="*/ 131060 w 360171"/>
                <a:gd name="connsiteY5" fmla="*/ 704799 h 1244686"/>
                <a:gd name="connsiteX6" fmla="*/ 132852 w 360171"/>
                <a:gd name="connsiteY6" fmla="*/ 1186365 h 1244686"/>
                <a:gd name="connsiteX7" fmla="*/ 57525 w 360171"/>
                <a:gd name="connsiteY7" fmla="*/ 1244686 h 1244686"/>
                <a:gd name="connsiteX8" fmla="*/ 25489 w 360171"/>
                <a:gd name="connsiteY8" fmla="*/ 1178853 h 1244686"/>
                <a:gd name="connsiteX9" fmla="*/ 107269 w 360171"/>
                <a:gd name="connsiteY9" fmla="*/ 702413 h 1244686"/>
                <a:gd name="connsiteX10" fmla="*/ 71062 w 360171"/>
                <a:gd name="connsiteY10" fmla="*/ 574068 h 1244686"/>
                <a:gd name="connsiteX11" fmla="*/ 152 w 360171"/>
                <a:gd name="connsiteY11" fmla="*/ 472413 h 1244686"/>
                <a:gd name="connsiteX12" fmla="*/ 44801 w 360171"/>
                <a:gd name="connsiteY12" fmla="*/ 379200 h 1244686"/>
                <a:gd name="connsiteX13" fmla="*/ 44498 w 360171"/>
                <a:gd name="connsiteY13" fmla="*/ 232601 h 1244686"/>
                <a:gd name="connsiteX0" fmla="*/ 44498 w 360171"/>
                <a:gd name="connsiteY0" fmla="*/ 232601 h 1244686"/>
                <a:gd name="connsiteX1" fmla="*/ 328630 w 360171"/>
                <a:gd name="connsiteY1" fmla="*/ 305706 h 1244686"/>
                <a:gd name="connsiteX2" fmla="*/ 288726 w 360171"/>
                <a:gd name="connsiteY2" fmla="*/ 452271 h 1244686"/>
                <a:gd name="connsiteX3" fmla="*/ 250089 w 360171"/>
                <a:gd name="connsiteY3" fmla="*/ 564659 h 1244686"/>
                <a:gd name="connsiteX4" fmla="*/ 172444 w 360171"/>
                <a:gd name="connsiteY4" fmla="*/ 620285 h 1244686"/>
                <a:gd name="connsiteX5" fmla="*/ 131060 w 360171"/>
                <a:gd name="connsiteY5" fmla="*/ 704799 h 1244686"/>
                <a:gd name="connsiteX6" fmla="*/ 132852 w 360171"/>
                <a:gd name="connsiteY6" fmla="*/ 1186365 h 1244686"/>
                <a:gd name="connsiteX7" fmla="*/ 57525 w 360171"/>
                <a:gd name="connsiteY7" fmla="*/ 1244686 h 1244686"/>
                <a:gd name="connsiteX8" fmla="*/ 25489 w 360171"/>
                <a:gd name="connsiteY8" fmla="*/ 1178853 h 1244686"/>
                <a:gd name="connsiteX9" fmla="*/ 107269 w 360171"/>
                <a:gd name="connsiteY9" fmla="*/ 702413 h 1244686"/>
                <a:gd name="connsiteX10" fmla="*/ 71062 w 360171"/>
                <a:gd name="connsiteY10" fmla="*/ 574068 h 1244686"/>
                <a:gd name="connsiteX11" fmla="*/ 152 w 360171"/>
                <a:gd name="connsiteY11" fmla="*/ 472413 h 1244686"/>
                <a:gd name="connsiteX12" fmla="*/ 44801 w 360171"/>
                <a:gd name="connsiteY12" fmla="*/ 379200 h 1244686"/>
                <a:gd name="connsiteX13" fmla="*/ 44498 w 360171"/>
                <a:gd name="connsiteY13" fmla="*/ 232601 h 124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71" h="1244686">
                  <a:moveTo>
                    <a:pt x="44498" y="232601"/>
                  </a:moveTo>
                  <a:cubicBezTo>
                    <a:pt x="25534" y="-149055"/>
                    <a:pt x="481943" y="-15523"/>
                    <a:pt x="328630" y="305706"/>
                  </a:cubicBezTo>
                  <a:cubicBezTo>
                    <a:pt x="361541" y="331421"/>
                    <a:pt x="320916" y="416792"/>
                    <a:pt x="288726" y="452271"/>
                  </a:cubicBezTo>
                  <a:cubicBezTo>
                    <a:pt x="266411" y="505821"/>
                    <a:pt x="217098" y="500899"/>
                    <a:pt x="250089" y="564659"/>
                  </a:cubicBezTo>
                  <a:cubicBezTo>
                    <a:pt x="232656" y="594829"/>
                    <a:pt x="192282" y="596928"/>
                    <a:pt x="172444" y="620285"/>
                  </a:cubicBezTo>
                  <a:cubicBezTo>
                    <a:pt x="152606" y="643642"/>
                    <a:pt x="144138" y="633765"/>
                    <a:pt x="131060" y="704799"/>
                  </a:cubicBezTo>
                  <a:cubicBezTo>
                    <a:pt x="122170" y="825013"/>
                    <a:pt x="139637" y="1060061"/>
                    <a:pt x="132852" y="1186365"/>
                  </a:cubicBezTo>
                  <a:cubicBezTo>
                    <a:pt x="109870" y="1224117"/>
                    <a:pt x="76835" y="1235292"/>
                    <a:pt x="57525" y="1244686"/>
                  </a:cubicBezTo>
                  <a:cubicBezTo>
                    <a:pt x="37692" y="1211283"/>
                    <a:pt x="39059" y="1221651"/>
                    <a:pt x="25489" y="1178853"/>
                  </a:cubicBezTo>
                  <a:cubicBezTo>
                    <a:pt x="40754" y="1027458"/>
                    <a:pt x="64719" y="953639"/>
                    <a:pt x="107269" y="702413"/>
                  </a:cubicBezTo>
                  <a:cubicBezTo>
                    <a:pt x="89838" y="630086"/>
                    <a:pt x="88915" y="612401"/>
                    <a:pt x="71062" y="574068"/>
                  </a:cubicBezTo>
                  <a:cubicBezTo>
                    <a:pt x="53209" y="535735"/>
                    <a:pt x="-3310" y="516731"/>
                    <a:pt x="152" y="472413"/>
                  </a:cubicBezTo>
                  <a:cubicBezTo>
                    <a:pt x="2089" y="439933"/>
                    <a:pt x="65600" y="448545"/>
                    <a:pt x="44801" y="379200"/>
                  </a:cubicBezTo>
                  <a:cubicBezTo>
                    <a:pt x="28025" y="348888"/>
                    <a:pt x="-10705" y="246712"/>
                    <a:pt x="44498" y="23260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80" name="Rectangle 114">
              <a:extLst>
                <a:ext uri="{FF2B5EF4-FFF2-40B4-BE49-F238E27FC236}">
                  <a16:creationId xmlns:a16="http://schemas.microsoft.com/office/drawing/2014/main" id="{985AF1F0-571E-4E50-A10D-BB83DCC763A2}"/>
                </a:ext>
              </a:extLst>
            </p:cNvPr>
            <p:cNvSpPr/>
            <p:nvPr/>
          </p:nvSpPr>
          <p:spPr>
            <a:xfrm>
              <a:off x="1061739" y="3471938"/>
              <a:ext cx="1262892" cy="2933084"/>
            </a:xfrm>
            <a:custGeom>
              <a:avLst/>
              <a:gdLst/>
              <a:ahLst/>
              <a:cxnLst/>
              <a:rect l="l" t="t" r="r" b="b"/>
              <a:pathLst>
                <a:path w="1249991" h="2903121">
                  <a:moveTo>
                    <a:pt x="934338" y="1350949"/>
                  </a:moveTo>
                  <a:cubicBezTo>
                    <a:pt x="913583" y="1353646"/>
                    <a:pt x="912531" y="1378665"/>
                    <a:pt x="915343" y="1397341"/>
                  </a:cubicBezTo>
                  <a:cubicBezTo>
                    <a:pt x="943530" y="1413824"/>
                    <a:pt x="944667" y="1434982"/>
                    <a:pt x="997808" y="1434264"/>
                  </a:cubicBezTo>
                  <a:cubicBezTo>
                    <a:pt x="1000760" y="1413823"/>
                    <a:pt x="1013348" y="1387335"/>
                    <a:pt x="962247" y="1356753"/>
                  </a:cubicBezTo>
                  <a:cubicBezTo>
                    <a:pt x="950364" y="1351630"/>
                    <a:pt x="941256" y="1350049"/>
                    <a:pt x="934338" y="1350949"/>
                  </a:cubicBezTo>
                  <a:close/>
                  <a:moveTo>
                    <a:pt x="897382" y="1208517"/>
                  </a:moveTo>
                  <a:cubicBezTo>
                    <a:pt x="885741" y="1210518"/>
                    <a:pt x="884800" y="1226374"/>
                    <a:pt x="886108" y="1238160"/>
                  </a:cubicBezTo>
                  <a:cubicBezTo>
                    <a:pt x="901633" y="1248199"/>
                    <a:pt x="901970" y="1261580"/>
                    <a:pt x="931687" y="1260375"/>
                  </a:cubicBezTo>
                  <a:cubicBezTo>
                    <a:pt x="933626" y="1247390"/>
                    <a:pt x="941037" y="1230440"/>
                    <a:pt x="912902" y="1211798"/>
                  </a:cubicBezTo>
                  <a:cubicBezTo>
                    <a:pt x="906331" y="1208722"/>
                    <a:pt x="901262" y="1207850"/>
                    <a:pt x="897382" y="1208517"/>
                  </a:cubicBezTo>
                  <a:close/>
                  <a:moveTo>
                    <a:pt x="223789" y="829027"/>
                  </a:moveTo>
                  <a:cubicBezTo>
                    <a:pt x="218059" y="828656"/>
                    <a:pt x="212105" y="829662"/>
                    <a:pt x="206152" y="831710"/>
                  </a:cubicBezTo>
                  <a:cubicBezTo>
                    <a:pt x="195040" y="862413"/>
                    <a:pt x="191071" y="878828"/>
                    <a:pt x="201390" y="930962"/>
                  </a:cubicBezTo>
                  <a:cubicBezTo>
                    <a:pt x="222028" y="930168"/>
                    <a:pt x="230759" y="936518"/>
                    <a:pt x="263303" y="878574"/>
                  </a:cubicBezTo>
                  <a:cubicBezTo>
                    <a:pt x="256159" y="843641"/>
                    <a:pt x="240979" y="830138"/>
                    <a:pt x="223789" y="829027"/>
                  </a:cubicBezTo>
                  <a:close/>
                  <a:moveTo>
                    <a:pt x="418085" y="0"/>
                  </a:moveTo>
                  <a:cubicBezTo>
                    <a:pt x="422054" y="84921"/>
                    <a:pt x="522463" y="486967"/>
                    <a:pt x="553816" y="588169"/>
                  </a:cubicBezTo>
                  <a:cubicBezTo>
                    <a:pt x="603426" y="569914"/>
                    <a:pt x="595093" y="615949"/>
                    <a:pt x="630017" y="616743"/>
                  </a:cubicBezTo>
                  <a:cubicBezTo>
                    <a:pt x="657798" y="612774"/>
                    <a:pt x="657798" y="561182"/>
                    <a:pt x="720504" y="564356"/>
                  </a:cubicBezTo>
                  <a:cubicBezTo>
                    <a:pt x="739156" y="475842"/>
                    <a:pt x="689150" y="64283"/>
                    <a:pt x="706216" y="38100"/>
                  </a:cubicBezTo>
                  <a:cubicBezTo>
                    <a:pt x="771303" y="55584"/>
                    <a:pt x="848297" y="89737"/>
                    <a:pt x="889572" y="147702"/>
                  </a:cubicBezTo>
                  <a:cubicBezTo>
                    <a:pt x="900685" y="200068"/>
                    <a:pt x="928467" y="445314"/>
                    <a:pt x="915767" y="583405"/>
                  </a:cubicBezTo>
                  <a:cubicBezTo>
                    <a:pt x="960217" y="743742"/>
                    <a:pt x="1007048" y="999330"/>
                    <a:pt x="1030067" y="1142999"/>
                  </a:cubicBezTo>
                  <a:cubicBezTo>
                    <a:pt x="1030067" y="1164430"/>
                    <a:pt x="1001491" y="1140617"/>
                    <a:pt x="1001491" y="1173955"/>
                  </a:cubicBezTo>
                  <a:cubicBezTo>
                    <a:pt x="993553" y="1201737"/>
                    <a:pt x="1047530" y="1196180"/>
                    <a:pt x="1032448" y="1243011"/>
                  </a:cubicBezTo>
                  <a:cubicBezTo>
                    <a:pt x="1018160" y="1285874"/>
                    <a:pt x="1075309" y="1297780"/>
                    <a:pt x="1015778" y="1338262"/>
                  </a:cubicBezTo>
                  <a:cubicBezTo>
                    <a:pt x="1029272" y="1368822"/>
                    <a:pt x="1051100" y="1370806"/>
                    <a:pt x="1051497" y="1388268"/>
                  </a:cubicBezTo>
                  <a:cubicBezTo>
                    <a:pt x="1061021" y="1445020"/>
                    <a:pt x="1154685" y="1426765"/>
                    <a:pt x="1194372" y="1483518"/>
                  </a:cubicBezTo>
                  <a:cubicBezTo>
                    <a:pt x="1200325" y="1531936"/>
                    <a:pt x="1204691" y="1537890"/>
                    <a:pt x="1203896" y="1576387"/>
                  </a:cubicBezTo>
                  <a:cubicBezTo>
                    <a:pt x="1206675" y="1612105"/>
                    <a:pt x="1168177" y="1579562"/>
                    <a:pt x="1168178" y="1612105"/>
                  </a:cubicBezTo>
                  <a:cubicBezTo>
                    <a:pt x="1161431" y="1693464"/>
                    <a:pt x="1169368" y="1847452"/>
                    <a:pt x="1158652" y="1955005"/>
                  </a:cubicBezTo>
                  <a:cubicBezTo>
                    <a:pt x="1149920" y="1981200"/>
                    <a:pt x="1132061" y="1956990"/>
                    <a:pt x="1113408" y="1957387"/>
                  </a:cubicBezTo>
                  <a:cubicBezTo>
                    <a:pt x="1094755" y="1964928"/>
                    <a:pt x="1075308" y="1979216"/>
                    <a:pt x="1051496" y="1964531"/>
                  </a:cubicBezTo>
                  <a:cubicBezTo>
                    <a:pt x="1032446" y="1964134"/>
                    <a:pt x="1027286" y="1997074"/>
                    <a:pt x="1001489" y="1981199"/>
                  </a:cubicBezTo>
                  <a:cubicBezTo>
                    <a:pt x="951879" y="1967705"/>
                    <a:pt x="964183" y="1831577"/>
                    <a:pt x="908621" y="1895474"/>
                  </a:cubicBezTo>
                  <a:cubicBezTo>
                    <a:pt x="922512" y="1965324"/>
                    <a:pt x="892745" y="2103039"/>
                    <a:pt x="901476" y="2209798"/>
                  </a:cubicBezTo>
                  <a:cubicBezTo>
                    <a:pt x="938782" y="2321319"/>
                    <a:pt x="907826" y="2450304"/>
                    <a:pt x="961008" y="2536029"/>
                  </a:cubicBezTo>
                  <a:cubicBezTo>
                    <a:pt x="1073720" y="2795585"/>
                    <a:pt x="1278114" y="2686052"/>
                    <a:pt x="1246760" y="2771775"/>
                  </a:cubicBezTo>
                  <a:cubicBezTo>
                    <a:pt x="1149128" y="2771775"/>
                    <a:pt x="1030066" y="2786061"/>
                    <a:pt x="911003" y="2743198"/>
                  </a:cubicBezTo>
                  <a:cubicBezTo>
                    <a:pt x="879253" y="2743198"/>
                    <a:pt x="904653" y="2769391"/>
                    <a:pt x="872903" y="2769391"/>
                  </a:cubicBezTo>
                  <a:cubicBezTo>
                    <a:pt x="820516" y="2767803"/>
                    <a:pt x="777653" y="2766216"/>
                    <a:pt x="739553" y="2747959"/>
                  </a:cubicBezTo>
                  <a:cubicBezTo>
                    <a:pt x="683197" y="2720971"/>
                    <a:pt x="764953" y="2470147"/>
                    <a:pt x="684784" y="2466972"/>
                  </a:cubicBezTo>
                  <a:cubicBezTo>
                    <a:pt x="656209" y="2404265"/>
                    <a:pt x="699072" y="1646234"/>
                    <a:pt x="584772" y="1683541"/>
                  </a:cubicBezTo>
                  <a:cubicBezTo>
                    <a:pt x="537543" y="1658538"/>
                    <a:pt x="408162" y="2373706"/>
                    <a:pt x="391890" y="2695572"/>
                  </a:cubicBezTo>
                  <a:cubicBezTo>
                    <a:pt x="392287" y="2750737"/>
                    <a:pt x="363712" y="2704700"/>
                    <a:pt x="358553" y="2743197"/>
                  </a:cubicBezTo>
                  <a:cubicBezTo>
                    <a:pt x="339503" y="2763438"/>
                    <a:pt x="391889" y="2809872"/>
                    <a:pt x="341884" y="2890835"/>
                  </a:cubicBezTo>
                  <a:cubicBezTo>
                    <a:pt x="297435" y="2909092"/>
                    <a:pt x="248222" y="2905919"/>
                    <a:pt x="215679" y="2888457"/>
                  </a:cubicBezTo>
                  <a:cubicBezTo>
                    <a:pt x="170436" y="2855516"/>
                    <a:pt x="235918" y="2787252"/>
                    <a:pt x="160909" y="2731291"/>
                  </a:cubicBezTo>
                  <a:cubicBezTo>
                    <a:pt x="136303" y="2566587"/>
                    <a:pt x="210121" y="2370531"/>
                    <a:pt x="220440" y="2131216"/>
                  </a:cubicBezTo>
                  <a:cubicBezTo>
                    <a:pt x="192659" y="1727595"/>
                    <a:pt x="213695" y="1416048"/>
                    <a:pt x="222823" y="1295399"/>
                  </a:cubicBezTo>
                  <a:cubicBezTo>
                    <a:pt x="182738" y="1233883"/>
                    <a:pt x="152577" y="1314846"/>
                    <a:pt x="165674" y="1362074"/>
                  </a:cubicBezTo>
                  <a:cubicBezTo>
                    <a:pt x="154958" y="1380728"/>
                    <a:pt x="134319" y="1401364"/>
                    <a:pt x="108523" y="1390648"/>
                  </a:cubicBezTo>
                  <a:cubicBezTo>
                    <a:pt x="85108" y="1389457"/>
                    <a:pt x="22402" y="1347390"/>
                    <a:pt x="13274" y="1323974"/>
                  </a:cubicBezTo>
                  <a:cubicBezTo>
                    <a:pt x="4146" y="1300558"/>
                    <a:pt x="-12523" y="1220775"/>
                    <a:pt x="15654" y="1171574"/>
                  </a:cubicBezTo>
                  <a:cubicBezTo>
                    <a:pt x="7716" y="851714"/>
                    <a:pt x="92648" y="565193"/>
                    <a:pt x="106141" y="204852"/>
                  </a:cubicBezTo>
                  <a:cubicBezTo>
                    <a:pt x="104158" y="92140"/>
                    <a:pt x="306563" y="93673"/>
                    <a:pt x="418085"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nvGrpSpPr>
          <p:cNvPr id="81" name="Group 80">
            <a:extLst>
              <a:ext uri="{FF2B5EF4-FFF2-40B4-BE49-F238E27FC236}">
                <a16:creationId xmlns:a16="http://schemas.microsoft.com/office/drawing/2014/main" id="{D518E77F-5879-4ECD-B83B-858367700D41}"/>
              </a:ext>
            </a:extLst>
          </p:cNvPr>
          <p:cNvGrpSpPr/>
          <p:nvPr/>
        </p:nvGrpSpPr>
        <p:grpSpPr>
          <a:xfrm>
            <a:off x="3347213" y="4427493"/>
            <a:ext cx="323354" cy="1108882"/>
            <a:chOff x="4855849" y="1442633"/>
            <a:chExt cx="528215" cy="1811425"/>
          </a:xfrm>
          <a:effectLst/>
        </p:grpSpPr>
        <p:sp>
          <p:nvSpPr>
            <p:cNvPr id="84" name="Rectangle 4099">
              <a:extLst>
                <a:ext uri="{FF2B5EF4-FFF2-40B4-BE49-F238E27FC236}">
                  <a16:creationId xmlns:a16="http://schemas.microsoft.com/office/drawing/2014/main" id="{71B2C9D1-EBD2-407B-8471-B074C966A85F}"/>
                </a:ext>
              </a:extLst>
            </p:cNvPr>
            <p:cNvSpPr/>
            <p:nvPr/>
          </p:nvSpPr>
          <p:spPr>
            <a:xfrm>
              <a:off x="4855849" y="1442633"/>
              <a:ext cx="528215" cy="1811425"/>
            </a:xfrm>
            <a:custGeom>
              <a:avLst/>
              <a:gdLst>
                <a:gd name="connsiteX0" fmla="*/ 0 w 304800"/>
                <a:gd name="connsiteY0" fmla="*/ 0 h 1143000"/>
                <a:gd name="connsiteX1" fmla="*/ 304800 w 304800"/>
                <a:gd name="connsiteY1" fmla="*/ 0 h 1143000"/>
                <a:gd name="connsiteX2" fmla="*/ 304800 w 304800"/>
                <a:gd name="connsiteY2" fmla="*/ 1143000 h 1143000"/>
                <a:gd name="connsiteX3" fmla="*/ 0 w 304800"/>
                <a:gd name="connsiteY3" fmla="*/ 1143000 h 1143000"/>
                <a:gd name="connsiteX4" fmla="*/ 0 w 304800"/>
                <a:gd name="connsiteY4" fmla="*/ 0 h 1143000"/>
                <a:gd name="connsiteX0" fmla="*/ 0 w 304800"/>
                <a:gd name="connsiteY0" fmla="*/ 3 h 1143003"/>
                <a:gd name="connsiteX1" fmla="*/ 245269 w 304800"/>
                <a:gd name="connsiteY1" fmla="*/ 142878 h 1143003"/>
                <a:gd name="connsiteX2" fmla="*/ 304800 w 304800"/>
                <a:gd name="connsiteY2" fmla="*/ 3 h 1143003"/>
                <a:gd name="connsiteX3" fmla="*/ 304800 w 304800"/>
                <a:gd name="connsiteY3" fmla="*/ 1143003 h 1143003"/>
                <a:gd name="connsiteX4" fmla="*/ 0 w 304800"/>
                <a:gd name="connsiteY4" fmla="*/ 1143003 h 1143003"/>
                <a:gd name="connsiteX5" fmla="*/ 0 w 304800"/>
                <a:gd name="connsiteY5" fmla="*/ 3 h 1143003"/>
                <a:gd name="connsiteX0" fmla="*/ 0 w 373857"/>
                <a:gd name="connsiteY0" fmla="*/ 3 h 1143003"/>
                <a:gd name="connsiteX1" fmla="*/ 245269 w 373857"/>
                <a:gd name="connsiteY1" fmla="*/ 142878 h 1143003"/>
                <a:gd name="connsiteX2" fmla="*/ 373857 w 373857"/>
                <a:gd name="connsiteY2" fmla="*/ 228603 h 1143003"/>
                <a:gd name="connsiteX3" fmla="*/ 304800 w 373857"/>
                <a:gd name="connsiteY3" fmla="*/ 1143003 h 1143003"/>
                <a:gd name="connsiteX4" fmla="*/ 0 w 373857"/>
                <a:gd name="connsiteY4" fmla="*/ 1143003 h 1143003"/>
                <a:gd name="connsiteX5" fmla="*/ 0 w 373857"/>
                <a:gd name="connsiteY5" fmla="*/ 3 h 1143003"/>
                <a:gd name="connsiteX0" fmla="*/ 0 w 373857"/>
                <a:gd name="connsiteY0" fmla="*/ 3 h 1143003"/>
                <a:gd name="connsiteX1" fmla="*/ 230982 w 373857"/>
                <a:gd name="connsiteY1" fmla="*/ 133353 h 1143003"/>
                <a:gd name="connsiteX2" fmla="*/ 373857 w 373857"/>
                <a:gd name="connsiteY2" fmla="*/ 228603 h 1143003"/>
                <a:gd name="connsiteX3" fmla="*/ 304800 w 373857"/>
                <a:gd name="connsiteY3" fmla="*/ 1143003 h 1143003"/>
                <a:gd name="connsiteX4" fmla="*/ 0 w 373857"/>
                <a:gd name="connsiteY4" fmla="*/ 1143003 h 1143003"/>
                <a:gd name="connsiteX5" fmla="*/ 0 w 373857"/>
                <a:gd name="connsiteY5" fmla="*/ 3 h 1143003"/>
                <a:gd name="connsiteX0" fmla="*/ 0 w 373857"/>
                <a:gd name="connsiteY0" fmla="*/ 49092 h 1192092"/>
                <a:gd name="connsiteX1" fmla="*/ 192881 w 373857"/>
                <a:gd name="connsiteY1" fmla="*/ 246737 h 1192092"/>
                <a:gd name="connsiteX2" fmla="*/ 230982 w 373857"/>
                <a:gd name="connsiteY2" fmla="*/ 182442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73857"/>
                <a:gd name="connsiteY0" fmla="*/ 49092 h 1192092"/>
                <a:gd name="connsiteX1" fmla="*/ 192881 w 373857"/>
                <a:gd name="connsiteY1" fmla="*/ 246737 h 1192092"/>
                <a:gd name="connsiteX2" fmla="*/ 238126 w 373857"/>
                <a:gd name="connsiteY2" fmla="*/ 191967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73857"/>
                <a:gd name="connsiteY0" fmla="*/ 49092 h 1192092"/>
                <a:gd name="connsiteX1" fmla="*/ 192881 w 373857"/>
                <a:gd name="connsiteY1" fmla="*/ 246737 h 1192092"/>
                <a:gd name="connsiteX2" fmla="*/ 238126 w 373857"/>
                <a:gd name="connsiteY2" fmla="*/ 191967 h 1192092"/>
                <a:gd name="connsiteX3" fmla="*/ 373857 w 373857"/>
                <a:gd name="connsiteY3" fmla="*/ 277692 h 1192092"/>
                <a:gd name="connsiteX4" fmla="*/ 304800 w 373857"/>
                <a:gd name="connsiteY4" fmla="*/ 1192092 h 1192092"/>
                <a:gd name="connsiteX5" fmla="*/ 0 w 373857"/>
                <a:gd name="connsiteY5" fmla="*/ 1192092 h 1192092"/>
                <a:gd name="connsiteX6" fmla="*/ 0 w 373857"/>
                <a:gd name="connsiteY6" fmla="*/ 49092 h 1192092"/>
                <a:gd name="connsiteX0" fmla="*/ 0 w 383382"/>
                <a:gd name="connsiteY0" fmla="*/ 49092 h 1192092"/>
                <a:gd name="connsiteX1" fmla="*/ 192881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49092 h 1192092"/>
                <a:gd name="connsiteX1" fmla="*/ 192881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49092 h 1192092"/>
                <a:gd name="connsiteX1" fmla="*/ 183356 w 383382"/>
                <a:gd name="connsiteY1" fmla="*/ 246737 h 1192092"/>
                <a:gd name="connsiteX2" fmla="*/ 238126 w 383382"/>
                <a:gd name="connsiteY2" fmla="*/ 191967 h 1192092"/>
                <a:gd name="connsiteX3" fmla="*/ 383382 w 383382"/>
                <a:gd name="connsiteY3" fmla="*/ 280073 h 1192092"/>
                <a:gd name="connsiteX4" fmla="*/ 304800 w 383382"/>
                <a:gd name="connsiteY4" fmla="*/ 1192092 h 1192092"/>
                <a:gd name="connsiteX5" fmla="*/ 0 w 383382"/>
                <a:gd name="connsiteY5" fmla="*/ 1192092 h 1192092"/>
                <a:gd name="connsiteX6" fmla="*/ 0 w 383382"/>
                <a:gd name="connsiteY6" fmla="*/ 49092 h 1192092"/>
                <a:gd name="connsiteX0" fmla="*/ 0 w 383382"/>
                <a:gd name="connsiteY0" fmla="*/ 102514 h 1245514"/>
                <a:gd name="connsiteX1" fmla="*/ 252412 w 383382"/>
                <a:gd name="connsiteY1" fmla="*/ 47746 h 1245514"/>
                <a:gd name="connsiteX2" fmla="*/ 238126 w 383382"/>
                <a:gd name="connsiteY2" fmla="*/ 245389 h 1245514"/>
                <a:gd name="connsiteX3" fmla="*/ 383382 w 383382"/>
                <a:gd name="connsiteY3" fmla="*/ 333495 h 1245514"/>
                <a:gd name="connsiteX4" fmla="*/ 304800 w 383382"/>
                <a:gd name="connsiteY4" fmla="*/ 1245514 h 1245514"/>
                <a:gd name="connsiteX5" fmla="*/ 0 w 383382"/>
                <a:gd name="connsiteY5" fmla="*/ 1245514 h 1245514"/>
                <a:gd name="connsiteX6" fmla="*/ 0 w 383382"/>
                <a:gd name="connsiteY6" fmla="*/ 102514 h 1245514"/>
                <a:gd name="connsiteX0" fmla="*/ 0 w 383382"/>
                <a:gd name="connsiteY0" fmla="*/ 58325 h 1201325"/>
                <a:gd name="connsiteX1" fmla="*/ 185737 w 383382"/>
                <a:gd name="connsiteY1" fmla="*/ 260732 h 1201325"/>
                <a:gd name="connsiteX2" fmla="*/ 252412 w 383382"/>
                <a:gd name="connsiteY2" fmla="*/ 3557 h 1201325"/>
                <a:gd name="connsiteX3" fmla="*/ 238126 w 383382"/>
                <a:gd name="connsiteY3" fmla="*/ 201200 h 1201325"/>
                <a:gd name="connsiteX4" fmla="*/ 383382 w 383382"/>
                <a:gd name="connsiteY4" fmla="*/ 289306 h 1201325"/>
                <a:gd name="connsiteX5" fmla="*/ 304800 w 383382"/>
                <a:gd name="connsiteY5" fmla="*/ 1201325 h 1201325"/>
                <a:gd name="connsiteX6" fmla="*/ 0 w 383382"/>
                <a:gd name="connsiteY6" fmla="*/ 1201325 h 1201325"/>
                <a:gd name="connsiteX7" fmla="*/ 0 w 383382"/>
                <a:gd name="connsiteY7" fmla="*/ 58325 h 1201325"/>
                <a:gd name="connsiteX0" fmla="*/ 0 w 383382"/>
                <a:gd name="connsiteY0" fmla="*/ 57501 h 1200501"/>
                <a:gd name="connsiteX1" fmla="*/ 185737 w 383382"/>
                <a:gd name="connsiteY1" fmla="*/ 259908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0 w 383382"/>
                <a:gd name="connsiteY8" fmla="*/ 57501 h 1200501"/>
                <a:gd name="connsiteX0" fmla="*/ 0 w 383382"/>
                <a:gd name="connsiteY0" fmla="*/ 109581 h 1252581"/>
                <a:gd name="connsiteX1" fmla="*/ 157162 w 383382"/>
                <a:gd name="connsiteY1" fmla="*/ 42907 h 1252581"/>
                <a:gd name="connsiteX2" fmla="*/ 252412 w 383382"/>
                <a:gd name="connsiteY2" fmla="*/ 54813 h 1252581"/>
                <a:gd name="connsiteX3" fmla="*/ 261937 w 383382"/>
                <a:gd name="connsiteY3" fmla="*/ 181020 h 1252581"/>
                <a:gd name="connsiteX4" fmla="*/ 238126 w 383382"/>
                <a:gd name="connsiteY4" fmla="*/ 252456 h 1252581"/>
                <a:gd name="connsiteX5" fmla="*/ 383382 w 383382"/>
                <a:gd name="connsiteY5" fmla="*/ 340562 h 1252581"/>
                <a:gd name="connsiteX6" fmla="*/ 304800 w 383382"/>
                <a:gd name="connsiteY6" fmla="*/ 1252581 h 1252581"/>
                <a:gd name="connsiteX7" fmla="*/ 0 w 383382"/>
                <a:gd name="connsiteY7" fmla="*/ 1252581 h 1252581"/>
                <a:gd name="connsiteX8" fmla="*/ 0 w 383382"/>
                <a:gd name="connsiteY8" fmla="*/ 109581 h 1252581"/>
                <a:gd name="connsiteX0" fmla="*/ 26194 w 383382"/>
                <a:gd name="connsiteY0" fmla="*/ 256089 h 1210970"/>
                <a:gd name="connsiteX1" fmla="*/ 157162 w 383382"/>
                <a:gd name="connsiteY1" fmla="*/ 1296 h 1210970"/>
                <a:gd name="connsiteX2" fmla="*/ 252412 w 383382"/>
                <a:gd name="connsiteY2" fmla="*/ 13202 h 1210970"/>
                <a:gd name="connsiteX3" fmla="*/ 261937 w 383382"/>
                <a:gd name="connsiteY3" fmla="*/ 139409 h 1210970"/>
                <a:gd name="connsiteX4" fmla="*/ 238126 w 383382"/>
                <a:gd name="connsiteY4" fmla="*/ 210845 h 1210970"/>
                <a:gd name="connsiteX5" fmla="*/ 383382 w 383382"/>
                <a:gd name="connsiteY5" fmla="*/ 298951 h 1210970"/>
                <a:gd name="connsiteX6" fmla="*/ 304800 w 383382"/>
                <a:gd name="connsiteY6" fmla="*/ 1210970 h 1210970"/>
                <a:gd name="connsiteX7" fmla="*/ 0 w 383382"/>
                <a:gd name="connsiteY7" fmla="*/ 1210970 h 1210970"/>
                <a:gd name="connsiteX8" fmla="*/ 26194 w 383382"/>
                <a:gd name="connsiteY8" fmla="*/ 256089 h 1210970"/>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45620 h 1200501"/>
                <a:gd name="connsiteX1" fmla="*/ 92869 w 383382"/>
                <a:gd name="connsiteY1" fmla="*/ 136083 h 1200501"/>
                <a:gd name="connsiteX2" fmla="*/ 252412 w 383382"/>
                <a:gd name="connsiteY2" fmla="*/ 2733 h 1200501"/>
                <a:gd name="connsiteX3" fmla="*/ 261937 w 383382"/>
                <a:gd name="connsiteY3" fmla="*/ 128940 h 1200501"/>
                <a:gd name="connsiteX4" fmla="*/ 238126 w 383382"/>
                <a:gd name="connsiteY4" fmla="*/ 200376 h 1200501"/>
                <a:gd name="connsiteX5" fmla="*/ 383382 w 383382"/>
                <a:gd name="connsiteY5" fmla="*/ 288482 h 1200501"/>
                <a:gd name="connsiteX6" fmla="*/ 304800 w 383382"/>
                <a:gd name="connsiteY6" fmla="*/ 1200501 h 1200501"/>
                <a:gd name="connsiteX7" fmla="*/ 0 w 383382"/>
                <a:gd name="connsiteY7" fmla="*/ 1200501 h 1200501"/>
                <a:gd name="connsiteX8" fmla="*/ 26194 w 383382"/>
                <a:gd name="connsiteY8" fmla="*/ 245620 h 1200501"/>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7612 h 1222493"/>
                <a:gd name="connsiteX1" fmla="*/ 92869 w 383382"/>
                <a:gd name="connsiteY1" fmla="*/ 158075 h 1222493"/>
                <a:gd name="connsiteX2" fmla="*/ 252412 w 383382"/>
                <a:gd name="connsiteY2" fmla="*/ 24725 h 1222493"/>
                <a:gd name="connsiteX3" fmla="*/ 261937 w 383382"/>
                <a:gd name="connsiteY3" fmla="*/ 150932 h 1222493"/>
                <a:gd name="connsiteX4" fmla="*/ 238126 w 383382"/>
                <a:gd name="connsiteY4" fmla="*/ 222368 h 1222493"/>
                <a:gd name="connsiteX5" fmla="*/ 383382 w 383382"/>
                <a:gd name="connsiteY5" fmla="*/ 310474 h 1222493"/>
                <a:gd name="connsiteX6" fmla="*/ 304800 w 383382"/>
                <a:gd name="connsiteY6" fmla="*/ 1222493 h 1222493"/>
                <a:gd name="connsiteX7" fmla="*/ 0 w 383382"/>
                <a:gd name="connsiteY7" fmla="*/ 1222493 h 1222493"/>
                <a:gd name="connsiteX8" fmla="*/ 26194 w 383382"/>
                <a:gd name="connsiteY8" fmla="*/ 267612 h 1222493"/>
                <a:gd name="connsiteX0" fmla="*/ 26194 w 383382"/>
                <a:gd name="connsiteY0" fmla="*/ 269489 h 1224370"/>
                <a:gd name="connsiteX1" fmla="*/ 92869 w 383382"/>
                <a:gd name="connsiteY1" fmla="*/ 159952 h 1224370"/>
                <a:gd name="connsiteX2" fmla="*/ 252412 w 383382"/>
                <a:gd name="connsiteY2" fmla="*/ 26602 h 1224370"/>
                <a:gd name="connsiteX3" fmla="*/ 261937 w 383382"/>
                <a:gd name="connsiteY3" fmla="*/ 152809 h 1224370"/>
                <a:gd name="connsiteX4" fmla="*/ 238126 w 383382"/>
                <a:gd name="connsiteY4" fmla="*/ 224245 h 1224370"/>
                <a:gd name="connsiteX5" fmla="*/ 383382 w 383382"/>
                <a:gd name="connsiteY5" fmla="*/ 312351 h 1224370"/>
                <a:gd name="connsiteX6" fmla="*/ 304800 w 383382"/>
                <a:gd name="connsiteY6" fmla="*/ 1224370 h 1224370"/>
                <a:gd name="connsiteX7" fmla="*/ 0 w 383382"/>
                <a:gd name="connsiteY7" fmla="*/ 1224370 h 1224370"/>
                <a:gd name="connsiteX8" fmla="*/ 26194 w 383382"/>
                <a:gd name="connsiteY8" fmla="*/ 269489 h 1224370"/>
                <a:gd name="connsiteX0" fmla="*/ 79018 w 436206"/>
                <a:gd name="connsiteY0" fmla="*/ 269489 h 1224370"/>
                <a:gd name="connsiteX1" fmla="*/ 145693 w 436206"/>
                <a:gd name="connsiteY1" fmla="*/ 159952 h 1224370"/>
                <a:gd name="connsiteX2" fmla="*/ 305236 w 436206"/>
                <a:gd name="connsiteY2" fmla="*/ 26602 h 1224370"/>
                <a:gd name="connsiteX3" fmla="*/ 314761 w 436206"/>
                <a:gd name="connsiteY3" fmla="*/ 152809 h 1224370"/>
                <a:gd name="connsiteX4" fmla="*/ 290950 w 436206"/>
                <a:gd name="connsiteY4" fmla="*/ 224245 h 1224370"/>
                <a:gd name="connsiteX5" fmla="*/ 436206 w 436206"/>
                <a:gd name="connsiteY5" fmla="*/ 312351 h 1224370"/>
                <a:gd name="connsiteX6" fmla="*/ 357624 w 436206"/>
                <a:gd name="connsiteY6" fmla="*/ 1224370 h 1224370"/>
                <a:gd name="connsiteX7" fmla="*/ 52824 w 436206"/>
                <a:gd name="connsiteY7" fmla="*/ 1224370 h 1224370"/>
                <a:gd name="connsiteX8" fmla="*/ 436 w 436206"/>
                <a:gd name="connsiteY8" fmla="*/ 305208 h 1224370"/>
                <a:gd name="connsiteX9" fmla="*/ 79018 w 436206"/>
                <a:gd name="connsiteY9" fmla="*/ 269489 h 1224370"/>
                <a:gd name="connsiteX0" fmla="*/ 79018 w 436206"/>
                <a:gd name="connsiteY0" fmla="*/ 269489 h 1224370"/>
                <a:gd name="connsiteX1" fmla="*/ 145693 w 436206"/>
                <a:gd name="connsiteY1" fmla="*/ 159952 h 1224370"/>
                <a:gd name="connsiteX2" fmla="*/ 305236 w 436206"/>
                <a:gd name="connsiteY2" fmla="*/ 26602 h 1224370"/>
                <a:gd name="connsiteX3" fmla="*/ 314761 w 436206"/>
                <a:gd name="connsiteY3" fmla="*/ 152809 h 1224370"/>
                <a:gd name="connsiteX4" fmla="*/ 290950 w 436206"/>
                <a:gd name="connsiteY4" fmla="*/ 224245 h 1224370"/>
                <a:gd name="connsiteX5" fmla="*/ 436206 w 436206"/>
                <a:gd name="connsiteY5" fmla="*/ 312351 h 1224370"/>
                <a:gd name="connsiteX6" fmla="*/ 357624 w 436206"/>
                <a:gd name="connsiteY6" fmla="*/ 1224370 h 1224370"/>
                <a:gd name="connsiteX7" fmla="*/ 52824 w 436206"/>
                <a:gd name="connsiteY7" fmla="*/ 1224370 h 1224370"/>
                <a:gd name="connsiteX8" fmla="*/ 436 w 436206"/>
                <a:gd name="connsiteY8" fmla="*/ 305208 h 1224370"/>
                <a:gd name="connsiteX9" fmla="*/ 79018 w 436206"/>
                <a:gd name="connsiteY9" fmla="*/ 269489 h 1224370"/>
                <a:gd name="connsiteX0" fmla="*/ 100225 w 457413"/>
                <a:gd name="connsiteY0" fmla="*/ 269489 h 1224370"/>
                <a:gd name="connsiteX1" fmla="*/ 166900 w 457413"/>
                <a:gd name="connsiteY1" fmla="*/ 159952 h 1224370"/>
                <a:gd name="connsiteX2" fmla="*/ 326443 w 457413"/>
                <a:gd name="connsiteY2" fmla="*/ 26602 h 1224370"/>
                <a:gd name="connsiteX3" fmla="*/ 335968 w 457413"/>
                <a:gd name="connsiteY3" fmla="*/ 152809 h 1224370"/>
                <a:gd name="connsiteX4" fmla="*/ 312157 w 457413"/>
                <a:gd name="connsiteY4" fmla="*/ 224245 h 1224370"/>
                <a:gd name="connsiteX5" fmla="*/ 457413 w 457413"/>
                <a:gd name="connsiteY5" fmla="*/ 312351 h 1224370"/>
                <a:gd name="connsiteX6" fmla="*/ 378831 w 457413"/>
                <a:gd name="connsiteY6" fmla="*/ 1224370 h 1224370"/>
                <a:gd name="connsiteX7" fmla="*/ 74031 w 457413"/>
                <a:gd name="connsiteY7" fmla="*/ 1224370 h 1224370"/>
                <a:gd name="connsiteX8" fmla="*/ 2593 w 457413"/>
                <a:gd name="connsiteY8" fmla="*/ 419508 h 1224370"/>
                <a:gd name="connsiteX9" fmla="*/ 21643 w 457413"/>
                <a:gd name="connsiteY9" fmla="*/ 305208 h 1224370"/>
                <a:gd name="connsiteX10" fmla="*/ 100225 w 457413"/>
                <a:gd name="connsiteY10" fmla="*/ 269489 h 1224370"/>
                <a:gd name="connsiteX0" fmla="*/ 97632 w 454820"/>
                <a:gd name="connsiteY0" fmla="*/ 269489 h 1224370"/>
                <a:gd name="connsiteX1" fmla="*/ 164307 w 454820"/>
                <a:gd name="connsiteY1" fmla="*/ 159952 h 1224370"/>
                <a:gd name="connsiteX2" fmla="*/ 323850 w 454820"/>
                <a:gd name="connsiteY2" fmla="*/ 26602 h 1224370"/>
                <a:gd name="connsiteX3" fmla="*/ 333375 w 454820"/>
                <a:gd name="connsiteY3" fmla="*/ 152809 h 1224370"/>
                <a:gd name="connsiteX4" fmla="*/ 309564 w 454820"/>
                <a:gd name="connsiteY4" fmla="*/ 224245 h 1224370"/>
                <a:gd name="connsiteX5" fmla="*/ 454820 w 454820"/>
                <a:gd name="connsiteY5" fmla="*/ 312351 h 1224370"/>
                <a:gd name="connsiteX6" fmla="*/ 376238 w 454820"/>
                <a:gd name="connsiteY6" fmla="*/ 1224370 h 1224370"/>
                <a:gd name="connsiteX7" fmla="*/ 71438 w 454820"/>
                <a:gd name="connsiteY7" fmla="*/ 1224370 h 1224370"/>
                <a:gd name="connsiteX8" fmla="*/ 0 w 454820"/>
                <a:gd name="connsiteY8" fmla="*/ 419508 h 1224370"/>
                <a:gd name="connsiteX9" fmla="*/ 19050 w 454820"/>
                <a:gd name="connsiteY9" fmla="*/ 305208 h 1224370"/>
                <a:gd name="connsiteX10" fmla="*/ 97632 w 454820"/>
                <a:gd name="connsiteY10" fmla="*/ 269489 h 1224370"/>
                <a:gd name="connsiteX0" fmla="*/ 97833 w 455021"/>
                <a:gd name="connsiteY0" fmla="*/ 269489 h 1224370"/>
                <a:gd name="connsiteX1" fmla="*/ 164508 w 455021"/>
                <a:gd name="connsiteY1" fmla="*/ 159952 h 1224370"/>
                <a:gd name="connsiteX2" fmla="*/ 324051 w 455021"/>
                <a:gd name="connsiteY2" fmla="*/ 26602 h 1224370"/>
                <a:gd name="connsiteX3" fmla="*/ 333576 w 455021"/>
                <a:gd name="connsiteY3" fmla="*/ 152809 h 1224370"/>
                <a:gd name="connsiteX4" fmla="*/ 309765 w 455021"/>
                <a:gd name="connsiteY4" fmla="*/ 224245 h 1224370"/>
                <a:gd name="connsiteX5" fmla="*/ 455021 w 455021"/>
                <a:gd name="connsiteY5" fmla="*/ 312351 h 1224370"/>
                <a:gd name="connsiteX6" fmla="*/ 376439 w 455021"/>
                <a:gd name="connsiteY6" fmla="*/ 1224370 h 1224370"/>
                <a:gd name="connsiteX7" fmla="*/ 71639 w 455021"/>
                <a:gd name="connsiteY7" fmla="*/ 1224370 h 1224370"/>
                <a:gd name="connsiteX8" fmla="*/ 201 w 455021"/>
                <a:gd name="connsiteY8" fmla="*/ 419508 h 1224370"/>
                <a:gd name="connsiteX9" fmla="*/ 19251 w 455021"/>
                <a:gd name="connsiteY9" fmla="*/ 305208 h 1224370"/>
                <a:gd name="connsiteX10" fmla="*/ 97833 w 455021"/>
                <a:gd name="connsiteY10" fmla="*/ 269489 h 1224370"/>
                <a:gd name="connsiteX0" fmla="*/ 97749 w 454937"/>
                <a:gd name="connsiteY0" fmla="*/ 269489 h 1224370"/>
                <a:gd name="connsiteX1" fmla="*/ 164424 w 454937"/>
                <a:gd name="connsiteY1" fmla="*/ 159952 h 1224370"/>
                <a:gd name="connsiteX2" fmla="*/ 323967 w 454937"/>
                <a:gd name="connsiteY2" fmla="*/ 26602 h 1224370"/>
                <a:gd name="connsiteX3" fmla="*/ 333492 w 454937"/>
                <a:gd name="connsiteY3" fmla="*/ 152809 h 1224370"/>
                <a:gd name="connsiteX4" fmla="*/ 309681 w 454937"/>
                <a:gd name="connsiteY4" fmla="*/ 224245 h 1224370"/>
                <a:gd name="connsiteX5" fmla="*/ 454937 w 454937"/>
                <a:gd name="connsiteY5" fmla="*/ 312351 h 1224370"/>
                <a:gd name="connsiteX6" fmla="*/ 376355 w 454937"/>
                <a:gd name="connsiteY6" fmla="*/ 1224370 h 1224370"/>
                <a:gd name="connsiteX7" fmla="*/ 71555 w 454937"/>
                <a:gd name="connsiteY7" fmla="*/ 1224370 h 1224370"/>
                <a:gd name="connsiteX8" fmla="*/ 117 w 454937"/>
                <a:gd name="connsiteY8" fmla="*/ 419508 h 1224370"/>
                <a:gd name="connsiteX9" fmla="*/ 19167 w 454937"/>
                <a:gd name="connsiteY9" fmla="*/ 305208 h 1224370"/>
                <a:gd name="connsiteX10" fmla="*/ 97749 w 454937"/>
                <a:gd name="connsiteY10" fmla="*/ 269489 h 1224370"/>
                <a:gd name="connsiteX0" fmla="*/ 121830 w 479018"/>
                <a:gd name="connsiteY0" fmla="*/ 269489 h 1224370"/>
                <a:gd name="connsiteX1" fmla="*/ 188505 w 479018"/>
                <a:gd name="connsiteY1" fmla="*/ 159952 h 1224370"/>
                <a:gd name="connsiteX2" fmla="*/ 348048 w 479018"/>
                <a:gd name="connsiteY2" fmla="*/ 26602 h 1224370"/>
                <a:gd name="connsiteX3" fmla="*/ 357573 w 479018"/>
                <a:gd name="connsiteY3" fmla="*/ 152809 h 1224370"/>
                <a:gd name="connsiteX4" fmla="*/ 333762 w 479018"/>
                <a:gd name="connsiteY4" fmla="*/ 224245 h 1224370"/>
                <a:gd name="connsiteX5" fmla="*/ 479018 w 479018"/>
                <a:gd name="connsiteY5" fmla="*/ 312351 h 1224370"/>
                <a:gd name="connsiteX6" fmla="*/ 400436 w 479018"/>
                <a:gd name="connsiteY6" fmla="*/ 1224370 h 1224370"/>
                <a:gd name="connsiteX7" fmla="*/ 95636 w 479018"/>
                <a:gd name="connsiteY7" fmla="*/ 1224370 h 1224370"/>
                <a:gd name="connsiteX8" fmla="*/ 2767 w 479018"/>
                <a:gd name="connsiteY8" fmla="*/ 555239 h 1224370"/>
                <a:gd name="connsiteX9" fmla="*/ 24198 w 479018"/>
                <a:gd name="connsiteY9" fmla="*/ 419508 h 1224370"/>
                <a:gd name="connsiteX10" fmla="*/ 43248 w 479018"/>
                <a:gd name="connsiteY10" fmla="*/ 305208 h 1224370"/>
                <a:gd name="connsiteX11" fmla="*/ 121830 w 479018"/>
                <a:gd name="connsiteY11" fmla="*/ 269489 h 1224370"/>
                <a:gd name="connsiteX0" fmla="*/ 119710 w 476898"/>
                <a:gd name="connsiteY0" fmla="*/ 269489 h 1224370"/>
                <a:gd name="connsiteX1" fmla="*/ 186385 w 476898"/>
                <a:gd name="connsiteY1" fmla="*/ 159952 h 1224370"/>
                <a:gd name="connsiteX2" fmla="*/ 345928 w 476898"/>
                <a:gd name="connsiteY2" fmla="*/ 26602 h 1224370"/>
                <a:gd name="connsiteX3" fmla="*/ 355453 w 476898"/>
                <a:gd name="connsiteY3" fmla="*/ 152809 h 1224370"/>
                <a:gd name="connsiteX4" fmla="*/ 331642 w 476898"/>
                <a:gd name="connsiteY4" fmla="*/ 224245 h 1224370"/>
                <a:gd name="connsiteX5" fmla="*/ 476898 w 476898"/>
                <a:gd name="connsiteY5" fmla="*/ 312351 h 1224370"/>
                <a:gd name="connsiteX6" fmla="*/ 398316 w 476898"/>
                <a:gd name="connsiteY6" fmla="*/ 1224370 h 1224370"/>
                <a:gd name="connsiteX7" fmla="*/ 93516 w 476898"/>
                <a:gd name="connsiteY7" fmla="*/ 1224370 h 1224370"/>
                <a:gd name="connsiteX8" fmla="*/ 647 w 476898"/>
                <a:gd name="connsiteY8" fmla="*/ 555239 h 1224370"/>
                <a:gd name="connsiteX9" fmla="*/ 22078 w 476898"/>
                <a:gd name="connsiteY9" fmla="*/ 419508 h 1224370"/>
                <a:gd name="connsiteX10" fmla="*/ 41128 w 476898"/>
                <a:gd name="connsiteY10" fmla="*/ 305208 h 1224370"/>
                <a:gd name="connsiteX11" fmla="*/ 119710 w 476898"/>
                <a:gd name="connsiteY11" fmla="*/ 269489 h 1224370"/>
                <a:gd name="connsiteX0" fmla="*/ 119658 w 476846"/>
                <a:gd name="connsiteY0" fmla="*/ 269489 h 1224370"/>
                <a:gd name="connsiteX1" fmla="*/ 186333 w 476846"/>
                <a:gd name="connsiteY1" fmla="*/ 159952 h 1224370"/>
                <a:gd name="connsiteX2" fmla="*/ 345876 w 476846"/>
                <a:gd name="connsiteY2" fmla="*/ 26602 h 1224370"/>
                <a:gd name="connsiteX3" fmla="*/ 355401 w 476846"/>
                <a:gd name="connsiteY3" fmla="*/ 152809 h 1224370"/>
                <a:gd name="connsiteX4" fmla="*/ 331590 w 476846"/>
                <a:gd name="connsiteY4" fmla="*/ 224245 h 1224370"/>
                <a:gd name="connsiteX5" fmla="*/ 476846 w 476846"/>
                <a:gd name="connsiteY5" fmla="*/ 312351 h 1224370"/>
                <a:gd name="connsiteX6" fmla="*/ 398264 w 476846"/>
                <a:gd name="connsiteY6" fmla="*/ 1224370 h 1224370"/>
                <a:gd name="connsiteX7" fmla="*/ 93464 w 476846"/>
                <a:gd name="connsiteY7" fmla="*/ 1224370 h 1224370"/>
                <a:gd name="connsiteX8" fmla="*/ 595 w 476846"/>
                <a:gd name="connsiteY8" fmla="*/ 555239 h 1224370"/>
                <a:gd name="connsiteX9" fmla="*/ 22026 w 476846"/>
                <a:gd name="connsiteY9" fmla="*/ 419508 h 1224370"/>
                <a:gd name="connsiteX10" fmla="*/ 41076 w 476846"/>
                <a:gd name="connsiteY10" fmla="*/ 305208 h 1224370"/>
                <a:gd name="connsiteX11" fmla="*/ 119658 w 476846"/>
                <a:gd name="connsiteY11"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282 w 480533"/>
                <a:gd name="connsiteY8" fmla="*/ 555239 h 1224370"/>
                <a:gd name="connsiteX9" fmla="*/ 25713 w 480533"/>
                <a:gd name="connsiteY9" fmla="*/ 419508 h 1224370"/>
                <a:gd name="connsiteX10" fmla="*/ 44763 w 480533"/>
                <a:gd name="connsiteY10" fmla="*/ 305208 h 1224370"/>
                <a:gd name="connsiteX11" fmla="*/ 123345 w 480533"/>
                <a:gd name="connsiteY11"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13821 w 480533"/>
                <a:gd name="connsiteY8" fmla="*/ 605245 h 1224370"/>
                <a:gd name="connsiteX9" fmla="*/ 4282 w 480533"/>
                <a:gd name="connsiteY9" fmla="*/ 555239 h 1224370"/>
                <a:gd name="connsiteX10" fmla="*/ 25713 w 480533"/>
                <a:gd name="connsiteY10" fmla="*/ 419508 h 1224370"/>
                <a:gd name="connsiteX11" fmla="*/ 44763 w 480533"/>
                <a:gd name="connsiteY11" fmla="*/ 305208 h 1224370"/>
                <a:gd name="connsiteX12" fmla="*/ 123345 w 480533"/>
                <a:gd name="connsiteY12"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4765 w 480533"/>
                <a:gd name="connsiteY8" fmla="*/ 988626 h 1224370"/>
                <a:gd name="connsiteX9" fmla="*/ 113821 w 480533"/>
                <a:gd name="connsiteY9" fmla="*/ 605245 h 1224370"/>
                <a:gd name="connsiteX10" fmla="*/ 4282 w 480533"/>
                <a:gd name="connsiteY10" fmla="*/ 555239 h 1224370"/>
                <a:gd name="connsiteX11" fmla="*/ 25713 w 480533"/>
                <a:gd name="connsiteY11" fmla="*/ 419508 h 1224370"/>
                <a:gd name="connsiteX12" fmla="*/ 44763 w 480533"/>
                <a:gd name="connsiteY12" fmla="*/ 305208 h 1224370"/>
                <a:gd name="connsiteX13" fmla="*/ 123345 w 480533"/>
                <a:gd name="connsiteY13"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44765 w 480533"/>
                <a:gd name="connsiteY8" fmla="*/ 988626 h 1224370"/>
                <a:gd name="connsiteX9" fmla="*/ 113821 w 480533"/>
                <a:gd name="connsiteY9" fmla="*/ 605245 h 1224370"/>
                <a:gd name="connsiteX10" fmla="*/ 4282 w 480533"/>
                <a:gd name="connsiteY10" fmla="*/ 555239 h 1224370"/>
                <a:gd name="connsiteX11" fmla="*/ 25713 w 480533"/>
                <a:gd name="connsiteY11" fmla="*/ 419508 h 1224370"/>
                <a:gd name="connsiteX12" fmla="*/ 44763 w 480533"/>
                <a:gd name="connsiteY12" fmla="*/ 305208 h 1224370"/>
                <a:gd name="connsiteX13" fmla="*/ 123345 w 480533"/>
                <a:gd name="connsiteY13"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06677 w 480533"/>
                <a:gd name="connsiteY8" fmla="*/ 1038633 h 1224370"/>
                <a:gd name="connsiteX9" fmla="*/ 44765 w 480533"/>
                <a:gd name="connsiteY9" fmla="*/ 988626 h 1224370"/>
                <a:gd name="connsiteX10" fmla="*/ 113821 w 480533"/>
                <a:gd name="connsiteY10" fmla="*/ 605245 h 1224370"/>
                <a:gd name="connsiteX11" fmla="*/ 4282 w 480533"/>
                <a:gd name="connsiteY11" fmla="*/ 555239 h 1224370"/>
                <a:gd name="connsiteX12" fmla="*/ 25713 w 480533"/>
                <a:gd name="connsiteY12" fmla="*/ 419508 h 1224370"/>
                <a:gd name="connsiteX13" fmla="*/ 44763 w 480533"/>
                <a:gd name="connsiteY13" fmla="*/ 305208 h 1224370"/>
                <a:gd name="connsiteX14" fmla="*/ 123345 w 480533"/>
                <a:gd name="connsiteY14" fmla="*/ 269489 h 1224370"/>
                <a:gd name="connsiteX0" fmla="*/ 123345 w 480533"/>
                <a:gd name="connsiteY0" fmla="*/ 269489 h 1224370"/>
                <a:gd name="connsiteX1" fmla="*/ 190020 w 480533"/>
                <a:gd name="connsiteY1" fmla="*/ 159952 h 1224370"/>
                <a:gd name="connsiteX2" fmla="*/ 349563 w 480533"/>
                <a:gd name="connsiteY2" fmla="*/ 26602 h 1224370"/>
                <a:gd name="connsiteX3" fmla="*/ 359088 w 480533"/>
                <a:gd name="connsiteY3" fmla="*/ 152809 h 1224370"/>
                <a:gd name="connsiteX4" fmla="*/ 335277 w 480533"/>
                <a:gd name="connsiteY4" fmla="*/ 224245 h 1224370"/>
                <a:gd name="connsiteX5" fmla="*/ 480533 w 480533"/>
                <a:gd name="connsiteY5" fmla="*/ 312351 h 1224370"/>
                <a:gd name="connsiteX6" fmla="*/ 401951 w 480533"/>
                <a:gd name="connsiteY6" fmla="*/ 1224370 h 1224370"/>
                <a:gd name="connsiteX7" fmla="*/ 97151 w 480533"/>
                <a:gd name="connsiteY7" fmla="*/ 1224370 h 1224370"/>
                <a:gd name="connsiteX8" fmla="*/ 106677 w 480533"/>
                <a:gd name="connsiteY8" fmla="*/ 1038633 h 1224370"/>
                <a:gd name="connsiteX9" fmla="*/ 44765 w 480533"/>
                <a:gd name="connsiteY9" fmla="*/ 988626 h 1224370"/>
                <a:gd name="connsiteX10" fmla="*/ 113821 w 480533"/>
                <a:gd name="connsiteY10" fmla="*/ 605245 h 1224370"/>
                <a:gd name="connsiteX11" fmla="*/ 4282 w 480533"/>
                <a:gd name="connsiteY11" fmla="*/ 555239 h 1224370"/>
                <a:gd name="connsiteX12" fmla="*/ 25713 w 480533"/>
                <a:gd name="connsiteY12" fmla="*/ 419508 h 1224370"/>
                <a:gd name="connsiteX13" fmla="*/ 44763 w 480533"/>
                <a:gd name="connsiteY13" fmla="*/ 305208 h 1224370"/>
                <a:gd name="connsiteX14" fmla="*/ 123345 w 480533"/>
                <a:gd name="connsiteY14" fmla="*/ 269489 h 1224370"/>
                <a:gd name="connsiteX0" fmla="*/ 123345 w 526500"/>
                <a:gd name="connsiteY0" fmla="*/ 269489 h 1224370"/>
                <a:gd name="connsiteX1" fmla="*/ 190020 w 526500"/>
                <a:gd name="connsiteY1" fmla="*/ 159952 h 1224370"/>
                <a:gd name="connsiteX2" fmla="*/ 349563 w 526500"/>
                <a:gd name="connsiteY2" fmla="*/ 26602 h 1224370"/>
                <a:gd name="connsiteX3" fmla="*/ 359088 w 526500"/>
                <a:gd name="connsiteY3" fmla="*/ 152809 h 1224370"/>
                <a:gd name="connsiteX4" fmla="*/ 335277 w 526500"/>
                <a:gd name="connsiteY4" fmla="*/ 224245 h 1224370"/>
                <a:gd name="connsiteX5" fmla="*/ 480533 w 526500"/>
                <a:gd name="connsiteY5" fmla="*/ 312351 h 1224370"/>
                <a:gd name="connsiteX6" fmla="*/ 523396 w 526500"/>
                <a:gd name="connsiteY6" fmla="*/ 1002914 h 1224370"/>
                <a:gd name="connsiteX7" fmla="*/ 401951 w 526500"/>
                <a:gd name="connsiteY7" fmla="*/ 1224370 h 1224370"/>
                <a:gd name="connsiteX8" fmla="*/ 97151 w 526500"/>
                <a:gd name="connsiteY8" fmla="*/ 1224370 h 1224370"/>
                <a:gd name="connsiteX9" fmla="*/ 106677 w 526500"/>
                <a:gd name="connsiteY9" fmla="*/ 1038633 h 1224370"/>
                <a:gd name="connsiteX10" fmla="*/ 44765 w 526500"/>
                <a:gd name="connsiteY10" fmla="*/ 988626 h 1224370"/>
                <a:gd name="connsiteX11" fmla="*/ 113821 w 526500"/>
                <a:gd name="connsiteY11" fmla="*/ 605245 h 1224370"/>
                <a:gd name="connsiteX12" fmla="*/ 4282 w 526500"/>
                <a:gd name="connsiteY12" fmla="*/ 555239 h 1224370"/>
                <a:gd name="connsiteX13" fmla="*/ 25713 w 526500"/>
                <a:gd name="connsiteY13" fmla="*/ 419508 h 1224370"/>
                <a:gd name="connsiteX14" fmla="*/ 44763 w 526500"/>
                <a:gd name="connsiteY14" fmla="*/ 305208 h 1224370"/>
                <a:gd name="connsiteX15" fmla="*/ 123345 w 526500"/>
                <a:gd name="connsiteY15" fmla="*/ 269489 h 1224370"/>
                <a:gd name="connsiteX0" fmla="*/ 123345 w 528215"/>
                <a:gd name="connsiteY0" fmla="*/ 269489 h 1224370"/>
                <a:gd name="connsiteX1" fmla="*/ 190020 w 528215"/>
                <a:gd name="connsiteY1" fmla="*/ 159952 h 1224370"/>
                <a:gd name="connsiteX2" fmla="*/ 349563 w 528215"/>
                <a:gd name="connsiteY2" fmla="*/ 26602 h 1224370"/>
                <a:gd name="connsiteX3" fmla="*/ 359088 w 528215"/>
                <a:gd name="connsiteY3" fmla="*/ 152809 h 1224370"/>
                <a:gd name="connsiteX4" fmla="*/ 335277 w 528215"/>
                <a:gd name="connsiteY4" fmla="*/ 224245 h 1224370"/>
                <a:gd name="connsiteX5" fmla="*/ 480533 w 528215"/>
                <a:gd name="connsiteY5" fmla="*/ 312351 h 1224370"/>
                <a:gd name="connsiteX6" fmla="*/ 523396 w 528215"/>
                <a:gd name="connsiteY6" fmla="*/ 1002914 h 1224370"/>
                <a:gd name="connsiteX7" fmla="*/ 401951 w 528215"/>
                <a:gd name="connsiteY7" fmla="*/ 1224370 h 1224370"/>
                <a:gd name="connsiteX8" fmla="*/ 97151 w 528215"/>
                <a:gd name="connsiteY8" fmla="*/ 1224370 h 1224370"/>
                <a:gd name="connsiteX9" fmla="*/ 106677 w 528215"/>
                <a:gd name="connsiteY9" fmla="*/ 1038633 h 1224370"/>
                <a:gd name="connsiteX10" fmla="*/ 44765 w 528215"/>
                <a:gd name="connsiteY10" fmla="*/ 988626 h 1224370"/>
                <a:gd name="connsiteX11" fmla="*/ 113821 w 528215"/>
                <a:gd name="connsiteY11" fmla="*/ 605245 h 1224370"/>
                <a:gd name="connsiteX12" fmla="*/ 4282 w 528215"/>
                <a:gd name="connsiteY12" fmla="*/ 555239 h 1224370"/>
                <a:gd name="connsiteX13" fmla="*/ 25713 w 528215"/>
                <a:gd name="connsiteY13" fmla="*/ 419508 h 1224370"/>
                <a:gd name="connsiteX14" fmla="*/ 44763 w 528215"/>
                <a:gd name="connsiteY14" fmla="*/ 305208 h 1224370"/>
                <a:gd name="connsiteX15" fmla="*/ 123345 w 528215"/>
                <a:gd name="connsiteY15" fmla="*/ 269489 h 1224370"/>
                <a:gd name="connsiteX0" fmla="*/ 123345 w 528215"/>
                <a:gd name="connsiteY0" fmla="*/ 269489 h 1769677"/>
                <a:gd name="connsiteX1" fmla="*/ 190020 w 528215"/>
                <a:gd name="connsiteY1" fmla="*/ 159952 h 1769677"/>
                <a:gd name="connsiteX2" fmla="*/ 349563 w 528215"/>
                <a:gd name="connsiteY2" fmla="*/ 26602 h 1769677"/>
                <a:gd name="connsiteX3" fmla="*/ 359088 w 528215"/>
                <a:gd name="connsiteY3" fmla="*/ 152809 h 1769677"/>
                <a:gd name="connsiteX4" fmla="*/ 335277 w 528215"/>
                <a:gd name="connsiteY4" fmla="*/ 224245 h 1769677"/>
                <a:gd name="connsiteX5" fmla="*/ 480533 w 528215"/>
                <a:gd name="connsiteY5" fmla="*/ 312351 h 1769677"/>
                <a:gd name="connsiteX6" fmla="*/ 523396 w 528215"/>
                <a:gd name="connsiteY6" fmla="*/ 1002914 h 1769677"/>
                <a:gd name="connsiteX7" fmla="*/ 499582 w 528215"/>
                <a:gd name="connsiteY7" fmla="*/ 1769677 h 1769677"/>
                <a:gd name="connsiteX8" fmla="*/ 97151 w 528215"/>
                <a:gd name="connsiteY8" fmla="*/ 1224370 h 1769677"/>
                <a:gd name="connsiteX9" fmla="*/ 106677 w 528215"/>
                <a:gd name="connsiteY9" fmla="*/ 1038633 h 1769677"/>
                <a:gd name="connsiteX10" fmla="*/ 44765 w 528215"/>
                <a:gd name="connsiteY10" fmla="*/ 988626 h 1769677"/>
                <a:gd name="connsiteX11" fmla="*/ 113821 w 528215"/>
                <a:gd name="connsiteY11" fmla="*/ 605245 h 1769677"/>
                <a:gd name="connsiteX12" fmla="*/ 4282 w 528215"/>
                <a:gd name="connsiteY12" fmla="*/ 555239 h 1769677"/>
                <a:gd name="connsiteX13" fmla="*/ 25713 w 528215"/>
                <a:gd name="connsiteY13" fmla="*/ 419508 h 1769677"/>
                <a:gd name="connsiteX14" fmla="*/ 44763 w 528215"/>
                <a:gd name="connsiteY14" fmla="*/ 305208 h 1769677"/>
                <a:gd name="connsiteX15" fmla="*/ 123345 w 528215"/>
                <a:gd name="connsiteY15" fmla="*/ 269489 h 1769677"/>
                <a:gd name="connsiteX0" fmla="*/ 123345 w 528215"/>
                <a:gd name="connsiteY0" fmla="*/ 269489 h 1788726"/>
                <a:gd name="connsiteX1" fmla="*/ 190020 w 528215"/>
                <a:gd name="connsiteY1" fmla="*/ 159952 h 1788726"/>
                <a:gd name="connsiteX2" fmla="*/ 349563 w 528215"/>
                <a:gd name="connsiteY2" fmla="*/ 26602 h 1788726"/>
                <a:gd name="connsiteX3" fmla="*/ 359088 w 528215"/>
                <a:gd name="connsiteY3" fmla="*/ 152809 h 1788726"/>
                <a:gd name="connsiteX4" fmla="*/ 335277 w 528215"/>
                <a:gd name="connsiteY4" fmla="*/ 224245 h 1788726"/>
                <a:gd name="connsiteX5" fmla="*/ 480533 w 528215"/>
                <a:gd name="connsiteY5" fmla="*/ 312351 h 1788726"/>
                <a:gd name="connsiteX6" fmla="*/ 523396 w 528215"/>
                <a:gd name="connsiteY6" fmla="*/ 1002914 h 1788726"/>
                <a:gd name="connsiteX7" fmla="*/ 499582 w 528215"/>
                <a:gd name="connsiteY7" fmla="*/ 1769677 h 1788726"/>
                <a:gd name="connsiteX8" fmla="*/ 154301 w 528215"/>
                <a:gd name="connsiteY8" fmla="*/ 1788726 h 1788726"/>
                <a:gd name="connsiteX9" fmla="*/ 106677 w 528215"/>
                <a:gd name="connsiteY9" fmla="*/ 1038633 h 1788726"/>
                <a:gd name="connsiteX10" fmla="*/ 44765 w 528215"/>
                <a:gd name="connsiteY10" fmla="*/ 988626 h 1788726"/>
                <a:gd name="connsiteX11" fmla="*/ 113821 w 528215"/>
                <a:gd name="connsiteY11" fmla="*/ 605245 h 1788726"/>
                <a:gd name="connsiteX12" fmla="*/ 4282 w 528215"/>
                <a:gd name="connsiteY12" fmla="*/ 555239 h 1788726"/>
                <a:gd name="connsiteX13" fmla="*/ 25713 w 528215"/>
                <a:gd name="connsiteY13" fmla="*/ 419508 h 1788726"/>
                <a:gd name="connsiteX14" fmla="*/ 44763 w 528215"/>
                <a:gd name="connsiteY14" fmla="*/ 305208 h 1788726"/>
                <a:gd name="connsiteX15" fmla="*/ 123345 w 528215"/>
                <a:gd name="connsiteY15" fmla="*/ 269489 h 1788726"/>
                <a:gd name="connsiteX0" fmla="*/ 123345 w 528215"/>
                <a:gd name="connsiteY0" fmla="*/ 269489 h 1788726"/>
                <a:gd name="connsiteX1" fmla="*/ 190020 w 528215"/>
                <a:gd name="connsiteY1" fmla="*/ 159952 h 1788726"/>
                <a:gd name="connsiteX2" fmla="*/ 349563 w 528215"/>
                <a:gd name="connsiteY2" fmla="*/ 26602 h 1788726"/>
                <a:gd name="connsiteX3" fmla="*/ 359088 w 528215"/>
                <a:gd name="connsiteY3" fmla="*/ 152809 h 1788726"/>
                <a:gd name="connsiteX4" fmla="*/ 335277 w 528215"/>
                <a:gd name="connsiteY4" fmla="*/ 224245 h 1788726"/>
                <a:gd name="connsiteX5" fmla="*/ 480533 w 528215"/>
                <a:gd name="connsiteY5" fmla="*/ 312351 h 1788726"/>
                <a:gd name="connsiteX6" fmla="*/ 523396 w 528215"/>
                <a:gd name="connsiteY6" fmla="*/ 1002914 h 1788726"/>
                <a:gd name="connsiteX7" fmla="*/ 499582 w 528215"/>
                <a:gd name="connsiteY7" fmla="*/ 1769677 h 1788726"/>
                <a:gd name="connsiteX8" fmla="*/ 273364 w 528215"/>
                <a:gd name="connsiteY8" fmla="*/ 1083875 h 1788726"/>
                <a:gd name="connsiteX9" fmla="*/ 154301 w 528215"/>
                <a:gd name="connsiteY9" fmla="*/ 1788726 h 1788726"/>
                <a:gd name="connsiteX10" fmla="*/ 106677 w 528215"/>
                <a:gd name="connsiteY10" fmla="*/ 1038633 h 1788726"/>
                <a:gd name="connsiteX11" fmla="*/ 44765 w 528215"/>
                <a:gd name="connsiteY11" fmla="*/ 988626 h 1788726"/>
                <a:gd name="connsiteX12" fmla="*/ 113821 w 528215"/>
                <a:gd name="connsiteY12" fmla="*/ 605245 h 1788726"/>
                <a:gd name="connsiteX13" fmla="*/ 4282 w 528215"/>
                <a:gd name="connsiteY13" fmla="*/ 555239 h 1788726"/>
                <a:gd name="connsiteX14" fmla="*/ 25713 w 528215"/>
                <a:gd name="connsiteY14" fmla="*/ 419508 h 1788726"/>
                <a:gd name="connsiteX15" fmla="*/ 44763 w 528215"/>
                <a:gd name="connsiteY15" fmla="*/ 305208 h 1788726"/>
                <a:gd name="connsiteX16" fmla="*/ 123345 w 528215"/>
                <a:gd name="connsiteY16" fmla="*/ 269489 h 1788726"/>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99582 w 528215"/>
                <a:gd name="connsiteY7" fmla="*/ 1769677 h 1837827"/>
                <a:gd name="connsiteX8" fmla="*/ 297176 w 528215"/>
                <a:gd name="connsiteY8" fmla="*/ 1745863 h 1837827"/>
                <a:gd name="connsiteX9" fmla="*/ 273364 w 528215"/>
                <a:gd name="connsiteY9" fmla="*/ 1083875 h 1837827"/>
                <a:gd name="connsiteX10" fmla="*/ 154301 w 528215"/>
                <a:gd name="connsiteY10" fmla="*/ 1788726 h 1837827"/>
                <a:gd name="connsiteX11" fmla="*/ 106677 w 528215"/>
                <a:gd name="connsiteY11" fmla="*/ 1038633 h 1837827"/>
                <a:gd name="connsiteX12" fmla="*/ 44765 w 528215"/>
                <a:gd name="connsiteY12" fmla="*/ 988626 h 1837827"/>
                <a:gd name="connsiteX13" fmla="*/ 113821 w 528215"/>
                <a:gd name="connsiteY13" fmla="*/ 605245 h 1837827"/>
                <a:gd name="connsiteX14" fmla="*/ 4282 w 528215"/>
                <a:gd name="connsiteY14" fmla="*/ 555239 h 1837827"/>
                <a:gd name="connsiteX15" fmla="*/ 25713 w 528215"/>
                <a:gd name="connsiteY15" fmla="*/ 419508 h 1837827"/>
                <a:gd name="connsiteX16" fmla="*/ 44763 w 528215"/>
                <a:gd name="connsiteY16" fmla="*/ 305208 h 1837827"/>
                <a:gd name="connsiteX17" fmla="*/ 123345 w 528215"/>
                <a:gd name="connsiteY17"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99582 w 528215"/>
                <a:gd name="connsiteY8" fmla="*/ 1769677 h 1837827"/>
                <a:gd name="connsiteX9" fmla="*/ 297176 w 528215"/>
                <a:gd name="connsiteY9" fmla="*/ 1745863 h 1837827"/>
                <a:gd name="connsiteX10" fmla="*/ 273364 w 528215"/>
                <a:gd name="connsiteY10" fmla="*/ 1083875 h 1837827"/>
                <a:gd name="connsiteX11" fmla="*/ 154301 w 528215"/>
                <a:gd name="connsiteY11" fmla="*/ 1788726 h 1837827"/>
                <a:gd name="connsiteX12" fmla="*/ 106677 w 528215"/>
                <a:gd name="connsiteY12" fmla="*/ 1038633 h 1837827"/>
                <a:gd name="connsiteX13" fmla="*/ 44765 w 528215"/>
                <a:gd name="connsiteY13" fmla="*/ 988626 h 1837827"/>
                <a:gd name="connsiteX14" fmla="*/ 113821 w 528215"/>
                <a:gd name="connsiteY14" fmla="*/ 605245 h 1837827"/>
                <a:gd name="connsiteX15" fmla="*/ 4282 w 528215"/>
                <a:gd name="connsiteY15" fmla="*/ 555239 h 1837827"/>
                <a:gd name="connsiteX16" fmla="*/ 25713 w 528215"/>
                <a:gd name="connsiteY16" fmla="*/ 419508 h 1837827"/>
                <a:gd name="connsiteX17" fmla="*/ 44763 w 528215"/>
                <a:gd name="connsiteY17" fmla="*/ 305208 h 1837827"/>
                <a:gd name="connsiteX18" fmla="*/ 123345 w 528215"/>
                <a:gd name="connsiteY18"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21001 w 528215"/>
                <a:gd name="connsiteY8" fmla="*/ 1588700 h 1837827"/>
                <a:gd name="connsiteX9" fmla="*/ 499582 w 528215"/>
                <a:gd name="connsiteY9" fmla="*/ 1769677 h 1837827"/>
                <a:gd name="connsiteX10" fmla="*/ 297176 w 528215"/>
                <a:gd name="connsiteY10" fmla="*/ 1745863 h 1837827"/>
                <a:gd name="connsiteX11" fmla="*/ 273364 w 528215"/>
                <a:gd name="connsiteY11" fmla="*/ 1083875 h 1837827"/>
                <a:gd name="connsiteX12" fmla="*/ 154301 w 528215"/>
                <a:gd name="connsiteY12" fmla="*/ 1788726 h 1837827"/>
                <a:gd name="connsiteX13" fmla="*/ 106677 w 528215"/>
                <a:gd name="connsiteY13" fmla="*/ 1038633 h 1837827"/>
                <a:gd name="connsiteX14" fmla="*/ 44765 w 528215"/>
                <a:gd name="connsiteY14" fmla="*/ 988626 h 1837827"/>
                <a:gd name="connsiteX15" fmla="*/ 113821 w 528215"/>
                <a:gd name="connsiteY15" fmla="*/ 605245 h 1837827"/>
                <a:gd name="connsiteX16" fmla="*/ 4282 w 528215"/>
                <a:gd name="connsiteY16" fmla="*/ 555239 h 1837827"/>
                <a:gd name="connsiteX17" fmla="*/ 25713 w 528215"/>
                <a:gd name="connsiteY17" fmla="*/ 419508 h 1837827"/>
                <a:gd name="connsiteX18" fmla="*/ 44763 w 528215"/>
                <a:gd name="connsiteY18" fmla="*/ 305208 h 1837827"/>
                <a:gd name="connsiteX19" fmla="*/ 123345 w 528215"/>
                <a:gd name="connsiteY19" fmla="*/ 269489 h 1837827"/>
                <a:gd name="connsiteX0" fmla="*/ 123345 w 528215"/>
                <a:gd name="connsiteY0" fmla="*/ 269489 h 1837827"/>
                <a:gd name="connsiteX1" fmla="*/ 190020 w 528215"/>
                <a:gd name="connsiteY1" fmla="*/ 159952 h 1837827"/>
                <a:gd name="connsiteX2" fmla="*/ 349563 w 528215"/>
                <a:gd name="connsiteY2" fmla="*/ 26602 h 1837827"/>
                <a:gd name="connsiteX3" fmla="*/ 359088 w 528215"/>
                <a:gd name="connsiteY3" fmla="*/ 152809 h 1837827"/>
                <a:gd name="connsiteX4" fmla="*/ 335277 w 528215"/>
                <a:gd name="connsiteY4" fmla="*/ 224245 h 1837827"/>
                <a:gd name="connsiteX5" fmla="*/ 480533 w 528215"/>
                <a:gd name="connsiteY5" fmla="*/ 312351 h 1837827"/>
                <a:gd name="connsiteX6" fmla="*/ 523396 w 528215"/>
                <a:gd name="connsiteY6" fmla="*/ 1002914 h 1837827"/>
                <a:gd name="connsiteX7" fmla="*/ 449576 w 528215"/>
                <a:gd name="connsiteY7" fmla="*/ 960050 h 1837827"/>
                <a:gd name="connsiteX8" fmla="*/ 421001 w 528215"/>
                <a:gd name="connsiteY8" fmla="*/ 1588700 h 1837827"/>
                <a:gd name="connsiteX9" fmla="*/ 509107 w 528215"/>
                <a:gd name="connsiteY9" fmla="*/ 1769677 h 1837827"/>
                <a:gd name="connsiteX10" fmla="*/ 297176 w 528215"/>
                <a:gd name="connsiteY10" fmla="*/ 1745863 h 1837827"/>
                <a:gd name="connsiteX11" fmla="*/ 273364 w 528215"/>
                <a:gd name="connsiteY11" fmla="*/ 1083875 h 1837827"/>
                <a:gd name="connsiteX12" fmla="*/ 154301 w 528215"/>
                <a:gd name="connsiteY12" fmla="*/ 1788726 h 1837827"/>
                <a:gd name="connsiteX13" fmla="*/ 106677 w 528215"/>
                <a:gd name="connsiteY13" fmla="*/ 1038633 h 1837827"/>
                <a:gd name="connsiteX14" fmla="*/ 44765 w 528215"/>
                <a:gd name="connsiteY14" fmla="*/ 988626 h 1837827"/>
                <a:gd name="connsiteX15" fmla="*/ 113821 w 528215"/>
                <a:gd name="connsiteY15" fmla="*/ 605245 h 1837827"/>
                <a:gd name="connsiteX16" fmla="*/ 4282 w 528215"/>
                <a:gd name="connsiteY16" fmla="*/ 555239 h 1837827"/>
                <a:gd name="connsiteX17" fmla="*/ 25713 w 528215"/>
                <a:gd name="connsiteY17" fmla="*/ 419508 h 1837827"/>
                <a:gd name="connsiteX18" fmla="*/ 44763 w 528215"/>
                <a:gd name="connsiteY18" fmla="*/ 305208 h 1837827"/>
                <a:gd name="connsiteX19" fmla="*/ 123345 w 528215"/>
                <a:gd name="connsiteY19" fmla="*/ 269489 h 1837827"/>
                <a:gd name="connsiteX0" fmla="*/ 123345 w 528215"/>
                <a:gd name="connsiteY0" fmla="*/ 269489 h 1815539"/>
                <a:gd name="connsiteX1" fmla="*/ 190020 w 528215"/>
                <a:gd name="connsiteY1" fmla="*/ 159952 h 1815539"/>
                <a:gd name="connsiteX2" fmla="*/ 349563 w 528215"/>
                <a:gd name="connsiteY2" fmla="*/ 26602 h 1815539"/>
                <a:gd name="connsiteX3" fmla="*/ 359088 w 528215"/>
                <a:gd name="connsiteY3" fmla="*/ 152809 h 1815539"/>
                <a:gd name="connsiteX4" fmla="*/ 335277 w 528215"/>
                <a:gd name="connsiteY4" fmla="*/ 224245 h 1815539"/>
                <a:gd name="connsiteX5" fmla="*/ 480533 w 528215"/>
                <a:gd name="connsiteY5" fmla="*/ 312351 h 1815539"/>
                <a:gd name="connsiteX6" fmla="*/ 523396 w 528215"/>
                <a:gd name="connsiteY6" fmla="*/ 1002914 h 1815539"/>
                <a:gd name="connsiteX7" fmla="*/ 449576 w 528215"/>
                <a:gd name="connsiteY7" fmla="*/ 960050 h 1815539"/>
                <a:gd name="connsiteX8" fmla="*/ 421001 w 528215"/>
                <a:gd name="connsiteY8" fmla="*/ 1588700 h 1815539"/>
                <a:gd name="connsiteX9" fmla="*/ 509107 w 528215"/>
                <a:gd name="connsiteY9" fmla="*/ 1769677 h 1815539"/>
                <a:gd name="connsiteX10" fmla="*/ 297176 w 528215"/>
                <a:gd name="connsiteY10" fmla="*/ 1745863 h 1815539"/>
                <a:gd name="connsiteX11" fmla="*/ 273364 w 528215"/>
                <a:gd name="connsiteY11" fmla="*/ 1083875 h 1815539"/>
                <a:gd name="connsiteX12" fmla="*/ 154301 w 528215"/>
                <a:gd name="connsiteY12" fmla="*/ 1788726 h 1815539"/>
                <a:gd name="connsiteX13" fmla="*/ 106677 w 528215"/>
                <a:gd name="connsiteY13" fmla="*/ 1038633 h 1815539"/>
                <a:gd name="connsiteX14" fmla="*/ 44765 w 528215"/>
                <a:gd name="connsiteY14" fmla="*/ 988626 h 1815539"/>
                <a:gd name="connsiteX15" fmla="*/ 113821 w 528215"/>
                <a:gd name="connsiteY15" fmla="*/ 605245 h 1815539"/>
                <a:gd name="connsiteX16" fmla="*/ 4282 w 528215"/>
                <a:gd name="connsiteY16" fmla="*/ 555239 h 1815539"/>
                <a:gd name="connsiteX17" fmla="*/ 25713 w 528215"/>
                <a:gd name="connsiteY17" fmla="*/ 419508 h 1815539"/>
                <a:gd name="connsiteX18" fmla="*/ 44763 w 528215"/>
                <a:gd name="connsiteY18" fmla="*/ 305208 h 1815539"/>
                <a:gd name="connsiteX19" fmla="*/ 123345 w 528215"/>
                <a:gd name="connsiteY19" fmla="*/ 269489 h 1815539"/>
                <a:gd name="connsiteX0" fmla="*/ 123345 w 528215"/>
                <a:gd name="connsiteY0" fmla="*/ 269489 h 1819689"/>
                <a:gd name="connsiteX1" fmla="*/ 190020 w 528215"/>
                <a:gd name="connsiteY1" fmla="*/ 159952 h 1819689"/>
                <a:gd name="connsiteX2" fmla="*/ 349563 w 528215"/>
                <a:gd name="connsiteY2" fmla="*/ 26602 h 1819689"/>
                <a:gd name="connsiteX3" fmla="*/ 359088 w 528215"/>
                <a:gd name="connsiteY3" fmla="*/ 152809 h 1819689"/>
                <a:gd name="connsiteX4" fmla="*/ 335277 w 528215"/>
                <a:gd name="connsiteY4" fmla="*/ 224245 h 1819689"/>
                <a:gd name="connsiteX5" fmla="*/ 480533 w 528215"/>
                <a:gd name="connsiteY5" fmla="*/ 312351 h 1819689"/>
                <a:gd name="connsiteX6" fmla="*/ 523396 w 528215"/>
                <a:gd name="connsiteY6" fmla="*/ 1002914 h 1819689"/>
                <a:gd name="connsiteX7" fmla="*/ 449576 w 528215"/>
                <a:gd name="connsiteY7" fmla="*/ 960050 h 1819689"/>
                <a:gd name="connsiteX8" fmla="*/ 421001 w 528215"/>
                <a:gd name="connsiteY8" fmla="*/ 1588700 h 1819689"/>
                <a:gd name="connsiteX9" fmla="*/ 509107 w 528215"/>
                <a:gd name="connsiteY9" fmla="*/ 1769677 h 1819689"/>
                <a:gd name="connsiteX10" fmla="*/ 294794 w 528215"/>
                <a:gd name="connsiteY10" fmla="*/ 1753007 h 1819689"/>
                <a:gd name="connsiteX11" fmla="*/ 273364 w 528215"/>
                <a:gd name="connsiteY11" fmla="*/ 1083875 h 1819689"/>
                <a:gd name="connsiteX12" fmla="*/ 154301 w 528215"/>
                <a:gd name="connsiteY12" fmla="*/ 1788726 h 1819689"/>
                <a:gd name="connsiteX13" fmla="*/ 106677 w 528215"/>
                <a:gd name="connsiteY13" fmla="*/ 1038633 h 1819689"/>
                <a:gd name="connsiteX14" fmla="*/ 44765 w 528215"/>
                <a:gd name="connsiteY14" fmla="*/ 988626 h 1819689"/>
                <a:gd name="connsiteX15" fmla="*/ 113821 w 528215"/>
                <a:gd name="connsiteY15" fmla="*/ 605245 h 1819689"/>
                <a:gd name="connsiteX16" fmla="*/ 4282 w 528215"/>
                <a:gd name="connsiteY16" fmla="*/ 555239 h 1819689"/>
                <a:gd name="connsiteX17" fmla="*/ 25713 w 528215"/>
                <a:gd name="connsiteY17" fmla="*/ 419508 h 1819689"/>
                <a:gd name="connsiteX18" fmla="*/ 44763 w 528215"/>
                <a:gd name="connsiteY18" fmla="*/ 305208 h 1819689"/>
                <a:gd name="connsiteX19" fmla="*/ 123345 w 528215"/>
                <a:gd name="connsiteY19" fmla="*/ 269489 h 1819689"/>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21001 w 528215"/>
                <a:gd name="connsiteY8" fmla="*/ 1588700 h 1796611"/>
                <a:gd name="connsiteX9" fmla="*/ 509107 w 528215"/>
                <a:gd name="connsiteY9" fmla="*/ 1769677 h 1796611"/>
                <a:gd name="connsiteX10" fmla="*/ 294794 w 528215"/>
                <a:gd name="connsiteY10" fmla="*/ 1753007 h 1796611"/>
                <a:gd name="connsiteX11" fmla="*/ 273364 w 528215"/>
                <a:gd name="connsiteY11" fmla="*/ 1083875 h 1796611"/>
                <a:gd name="connsiteX12" fmla="*/ 154301 w 528215"/>
                <a:gd name="connsiteY12" fmla="*/ 1788726 h 1796611"/>
                <a:gd name="connsiteX13" fmla="*/ 106677 w 528215"/>
                <a:gd name="connsiteY13" fmla="*/ 1038633 h 1796611"/>
                <a:gd name="connsiteX14" fmla="*/ 44765 w 528215"/>
                <a:gd name="connsiteY14" fmla="*/ 988626 h 1796611"/>
                <a:gd name="connsiteX15" fmla="*/ 113821 w 528215"/>
                <a:gd name="connsiteY15" fmla="*/ 605245 h 1796611"/>
                <a:gd name="connsiteX16" fmla="*/ 4282 w 528215"/>
                <a:gd name="connsiteY16" fmla="*/ 555239 h 1796611"/>
                <a:gd name="connsiteX17" fmla="*/ 25713 w 528215"/>
                <a:gd name="connsiteY17" fmla="*/ 419508 h 1796611"/>
                <a:gd name="connsiteX18" fmla="*/ 44763 w 528215"/>
                <a:gd name="connsiteY18" fmla="*/ 305208 h 1796611"/>
                <a:gd name="connsiteX19" fmla="*/ 123345 w 528215"/>
                <a:gd name="connsiteY19"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509107 w 528215"/>
                <a:gd name="connsiteY9" fmla="*/ 1769677 h 1796611"/>
                <a:gd name="connsiteX10" fmla="*/ 294794 w 528215"/>
                <a:gd name="connsiteY10" fmla="*/ 1753007 h 1796611"/>
                <a:gd name="connsiteX11" fmla="*/ 273364 w 528215"/>
                <a:gd name="connsiteY11" fmla="*/ 1083875 h 1796611"/>
                <a:gd name="connsiteX12" fmla="*/ 154301 w 528215"/>
                <a:gd name="connsiteY12" fmla="*/ 1788726 h 1796611"/>
                <a:gd name="connsiteX13" fmla="*/ 106677 w 528215"/>
                <a:gd name="connsiteY13" fmla="*/ 1038633 h 1796611"/>
                <a:gd name="connsiteX14" fmla="*/ 44765 w 528215"/>
                <a:gd name="connsiteY14" fmla="*/ 988626 h 1796611"/>
                <a:gd name="connsiteX15" fmla="*/ 113821 w 528215"/>
                <a:gd name="connsiteY15" fmla="*/ 605245 h 1796611"/>
                <a:gd name="connsiteX16" fmla="*/ 4282 w 528215"/>
                <a:gd name="connsiteY16" fmla="*/ 555239 h 1796611"/>
                <a:gd name="connsiteX17" fmla="*/ 25713 w 528215"/>
                <a:gd name="connsiteY17" fmla="*/ 419508 h 1796611"/>
                <a:gd name="connsiteX18" fmla="*/ 44763 w 528215"/>
                <a:gd name="connsiteY18" fmla="*/ 305208 h 1796611"/>
                <a:gd name="connsiteX19" fmla="*/ 123345 w 528215"/>
                <a:gd name="connsiteY19"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6239 w 528215"/>
                <a:gd name="connsiteY8" fmla="*/ 1598225 h 1796611"/>
                <a:gd name="connsiteX9" fmla="*/ 409095 w 528215"/>
                <a:gd name="connsiteY9" fmla="*/ 1698238 h 1796611"/>
                <a:gd name="connsiteX10" fmla="*/ 509107 w 528215"/>
                <a:gd name="connsiteY10" fmla="*/ 1769677 h 1796611"/>
                <a:gd name="connsiteX11" fmla="*/ 294794 w 528215"/>
                <a:gd name="connsiteY11" fmla="*/ 1753007 h 1796611"/>
                <a:gd name="connsiteX12" fmla="*/ 273364 w 528215"/>
                <a:gd name="connsiteY12" fmla="*/ 1083875 h 1796611"/>
                <a:gd name="connsiteX13" fmla="*/ 154301 w 528215"/>
                <a:gd name="connsiteY13" fmla="*/ 1788726 h 1796611"/>
                <a:gd name="connsiteX14" fmla="*/ 106677 w 528215"/>
                <a:gd name="connsiteY14" fmla="*/ 1038633 h 1796611"/>
                <a:gd name="connsiteX15" fmla="*/ 44765 w 528215"/>
                <a:gd name="connsiteY15" fmla="*/ 988626 h 1796611"/>
                <a:gd name="connsiteX16" fmla="*/ 113821 w 528215"/>
                <a:gd name="connsiteY16" fmla="*/ 605245 h 1796611"/>
                <a:gd name="connsiteX17" fmla="*/ 4282 w 528215"/>
                <a:gd name="connsiteY17" fmla="*/ 555239 h 1796611"/>
                <a:gd name="connsiteX18" fmla="*/ 25713 w 528215"/>
                <a:gd name="connsiteY18" fmla="*/ 419508 h 1796611"/>
                <a:gd name="connsiteX19" fmla="*/ 44763 w 528215"/>
                <a:gd name="connsiteY19" fmla="*/ 305208 h 1796611"/>
                <a:gd name="connsiteX20" fmla="*/ 123345 w 528215"/>
                <a:gd name="connsiteY20"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294794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73364 w 528215"/>
                <a:gd name="connsiteY13" fmla="*/ 1083875 h 1796611"/>
                <a:gd name="connsiteX14" fmla="*/ 154301 w 528215"/>
                <a:gd name="connsiteY14" fmla="*/ 1788726 h 1796611"/>
                <a:gd name="connsiteX15" fmla="*/ 106677 w 528215"/>
                <a:gd name="connsiteY15" fmla="*/ 1038633 h 1796611"/>
                <a:gd name="connsiteX16" fmla="*/ 44765 w 528215"/>
                <a:gd name="connsiteY16" fmla="*/ 988626 h 1796611"/>
                <a:gd name="connsiteX17" fmla="*/ 113821 w 528215"/>
                <a:gd name="connsiteY17" fmla="*/ 605245 h 1796611"/>
                <a:gd name="connsiteX18" fmla="*/ 4282 w 528215"/>
                <a:gd name="connsiteY18" fmla="*/ 555239 h 1796611"/>
                <a:gd name="connsiteX19" fmla="*/ 25713 w 528215"/>
                <a:gd name="connsiteY19" fmla="*/ 419508 h 1796611"/>
                <a:gd name="connsiteX20" fmla="*/ 44763 w 528215"/>
                <a:gd name="connsiteY20" fmla="*/ 305208 h 1796611"/>
                <a:gd name="connsiteX21" fmla="*/ 123345 w 528215"/>
                <a:gd name="connsiteY21"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309082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99557 w 528215"/>
                <a:gd name="connsiteY13" fmla="*/ 156726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0507 w 528215"/>
                <a:gd name="connsiteY13" fmla="*/ 1624419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796611"/>
                <a:gd name="connsiteX1" fmla="*/ 190020 w 528215"/>
                <a:gd name="connsiteY1" fmla="*/ 159952 h 1796611"/>
                <a:gd name="connsiteX2" fmla="*/ 349563 w 528215"/>
                <a:gd name="connsiteY2" fmla="*/ 26602 h 1796611"/>
                <a:gd name="connsiteX3" fmla="*/ 359088 w 528215"/>
                <a:gd name="connsiteY3" fmla="*/ 152809 h 1796611"/>
                <a:gd name="connsiteX4" fmla="*/ 335277 w 528215"/>
                <a:gd name="connsiteY4" fmla="*/ 224245 h 1796611"/>
                <a:gd name="connsiteX5" fmla="*/ 480533 w 528215"/>
                <a:gd name="connsiteY5" fmla="*/ 312351 h 1796611"/>
                <a:gd name="connsiteX6" fmla="*/ 523396 w 528215"/>
                <a:gd name="connsiteY6" fmla="*/ 1002914 h 1796611"/>
                <a:gd name="connsiteX7" fmla="*/ 449576 w 528215"/>
                <a:gd name="connsiteY7" fmla="*/ 960050 h 1796611"/>
                <a:gd name="connsiteX8" fmla="*/ 411476 w 528215"/>
                <a:gd name="connsiteY8" fmla="*/ 1255325 h 1796611"/>
                <a:gd name="connsiteX9" fmla="*/ 416239 w 528215"/>
                <a:gd name="connsiteY9" fmla="*/ 1598225 h 1796611"/>
                <a:gd name="connsiteX10" fmla="*/ 409095 w 528215"/>
                <a:gd name="connsiteY10" fmla="*/ 1698238 h 1796611"/>
                <a:gd name="connsiteX11" fmla="*/ 509107 w 528215"/>
                <a:gd name="connsiteY11" fmla="*/ 1769677 h 1796611"/>
                <a:gd name="connsiteX12" fmla="*/ 304319 w 528215"/>
                <a:gd name="connsiteY12" fmla="*/ 1753007 h 1796611"/>
                <a:gd name="connsiteX13" fmla="*/ 285270 w 528215"/>
                <a:gd name="connsiteY13" fmla="*/ 1629182 h 1796611"/>
                <a:gd name="connsiteX14" fmla="*/ 273364 w 528215"/>
                <a:gd name="connsiteY14" fmla="*/ 1083875 h 1796611"/>
                <a:gd name="connsiteX15" fmla="*/ 154301 w 528215"/>
                <a:gd name="connsiteY15" fmla="*/ 1788726 h 1796611"/>
                <a:gd name="connsiteX16" fmla="*/ 106677 w 528215"/>
                <a:gd name="connsiteY16" fmla="*/ 1038633 h 1796611"/>
                <a:gd name="connsiteX17" fmla="*/ 44765 w 528215"/>
                <a:gd name="connsiteY17" fmla="*/ 988626 h 1796611"/>
                <a:gd name="connsiteX18" fmla="*/ 113821 w 528215"/>
                <a:gd name="connsiteY18" fmla="*/ 605245 h 1796611"/>
                <a:gd name="connsiteX19" fmla="*/ 4282 w 528215"/>
                <a:gd name="connsiteY19" fmla="*/ 555239 h 1796611"/>
                <a:gd name="connsiteX20" fmla="*/ 25713 w 528215"/>
                <a:gd name="connsiteY20" fmla="*/ 419508 h 1796611"/>
                <a:gd name="connsiteX21" fmla="*/ 44763 w 528215"/>
                <a:gd name="connsiteY21" fmla="*/ 305208 h 1796611"/>
                <a:gd name="connsiteX22" fmla="*/ 123345 w 528215"/>
                <a:gd name="connsiteY22" fmla="*/ 269489 h 1796611"/>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1932 w 528215"/>
                <a:gd name="connsiteY15" fmla="*/ 1807775 h 1807775"/>
                <a:gd name="connsiteX16" fmla="*/ 154301 w 528215"/>
                <a:gd name="connsiteY16" fmla="*/ 1788726 h 1807775"/>
                <a:gd name="connsiteX17" fmla="*/ 106677 w 528215"/>
                <a:gd name="connsiteY17" fmla="*/ 1038633 h 1807775"/>
                <a:gd name="connsiteX18" fmla="*/ 44765 w 528215"/>
                <a:gd name="connsiteY18" fmla="*/ 988626 h 1807775"/>
                <a:gd name="connsiteX19" fmla="*/ 113821 w 528215"/>
                <a:gd name="connsiteY19" fmla="*/ 605245 h 1807775"/>
                <a:gd name="connsiteX20" fmla="*/ 4282 w 528215"/>
                <a:gd name="connsiteY20" fmla="*/ 555239 h 1807775"/>
                <a:gd name="connsiteX21" fmla="*/ 25713 w 528215"/>
                <a:gd name="connsiteY21" fmla="*/ 419508 h 1807775"/>
                <a:gd name="connsiteX22" fmla="*/ 44763 w 528215"/>
                <a:gd name="connsiteY22" fmla="*/ 305208 h 1807775"/>
                <a:gd name="connsiteX23" fmla="*/ 123345 w 528215"/>
                <a:gd name="connsiteY23" fmla="*/ 269489 h 1807775"/>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6695 w 528215"/>
                <a:gd name="connsiteY15" fmla="*/ 1674425 h 1807775"/>
                <a:gd name="connsiteX16" fmla="*/ 251932 w 528215"/>
                <a:gd name="connsiteY16" fmla="*/ 1807775 h 1807775"/>
                <a:gd name="connsiteX17" fmla="*/ 154301 w 528215"/>
                <a:gd name="connsiteY17" fmla="*/ 1788726 h 1807775"/>
                <a:gd name="connsiteX18" fmla="*/ 106677 w 528215"/>
                <a:gd name="connsiteY18" fmla="*/ 1038633 h 1807775"/>
                <a:gd name="connsiteX19" fmla="*/ 44765 w 528215"/>
                <a:gd name="connsiteY19" fmla="*/ 988626 h 1807775"/>
                <a:gd name="connsiteX20" fmla="*/ 113821 w 528215"/>
                <a:gd name="connsiteY20" fmla="*/ 605245 h 1807775"/>
                <a:gd name="connsiteX21" fmla="*/ 4282 w 528215"/>
                <a:gd name="connsiteY21" fmla="*/ 555239 h 1807775"/>
                <a:gd name="connsiteX22" fmla="*/ 25713 w 528215"/>
                <a:gd name="connsiteY22" fmla="*/ 419508 h 1807775"/>
                <a:gd name="connsiteX23" fmla="*/ 44763 w 528215"/>
                <a:gd name="connsiteY23" fmla="*/ 305208 h 1807775"/>
                <a:gd name="connsiteX24" fmla="*/ 123345 w 528215"/>
                <a:gd name="connsiteY24" fmla="*/ 269489 h 1807775"/>
                <a:gd name="connsiteX0" fmla="*/ 123345 w 528215"/>
                <a:gd name="connsiteY0" fmla="*/ 269489 h 1807775"/>
                <a:gd name="connsiteX1" fmla="*/ 190020 w 528215"/>
                <a:gd name="connsiteY1" fmla="*/ 159952 h 1807775"/>
                <a:gd name="connsiteX2" fmla="*/ 349563 w 528215"/>
                <a:gd name="connsiteY2" fmla="*/ 26602 h 1807775"/>
                <a:gd name="connsiteX3" fmla="*/ 359088 w 528215"/>
                <a:gd name="connsiteY3" fmla="*/ 152809 h 1807775"/>
                <a:gd name="connsiteX4" fmla="*/ 335277 w 528215"/>
                <a:gd name="connsiteY4" fmla="*/ 224245 h 1807775"/>
                <a:gd name="connsiteX5" fmla="*/ 480533 w 528215"/>
                <a:gd name="connsiteY5" fmla="*/ 312351 h 1807775"/>
                <a:gd name="connsiteX6" fmla="*/ 523396 w 528215"/>
                <a:gd name="connsiteY6" fmla="*/ 1002914 h 1807775"/>
                <a:gd name="connsiteX7" fmla="*/ 449576 w 528215"/>
                <a:gd name="connsiteY7" fmla="*/ 960050 h 1807775"/>
                <a:gd name="connsiteX8" fmla="*/ 411476 w 528215"/>
                <a:gd name="connsiteY8" fmla="*/ 1255325 h 1807775"/>
                <a:gd name="connsiteX9" fmla="*/ 416239 w 528215"/>
                <a:gd name="connsiteY9" fmla="*/ 1598225 h 1807775"/>
                <a:gd name="connsiteX10" fmla="*/ 409095 w 528215"/>
                <a:gd name="connsiteY10" fmla="*/ 1698238 h 1807775"/>
                <a:gd name="connsiteX11" fmla="*/ 509107 w 528215"/>
                <a:gd name="connsiteY11" fmla="*/ 1769677 h 1807775"/>
                <a:gd name="connsiteX12" fmla="*/ 304319 w 528215"/>
                <a:gd name="connsiteY12" fmla="*/ 1753007 h 1807775"/>
                <a:gd name="connsiteX13" fmla="*/ 285270 w 528215"/>
                <a:gd name="connsiteY13" fmla="*/ 1629182 h 1807775"/>
                <a:gd name="connsiteX14" fmla="*/ 273364 w 528215"/>
                <a:gd name="connsiteY14" fmla="*/ 1083875 h 1807775"/>
                <a:gd name="connsiteX15" fmla="*/ 256695 w 528215"/>
                <a:gd name="connsiteY15" fmla="*/ 1674425 h 1807775"/>
                <a:gd name="connsiteX16" fmla="*/ 251932 w 528215"/>
                <a:gd name="connsiteY16" fmla="*/ 1807775 h 1807775"/>
                <a:gd name="connsiteX17" fmla="*/ 154301 w 528215"/>
                <a:gd name="connsiteY17" fmla="*/ 1788726 h 1807775"/>
                <a:gd name="connsiteX18" fmla="*/ 106677 w 528215"/>
                <a:gd name="connsiteY18" fmla="*/ 1038633 h 1807775"/>
                <a:gd name="connsiteX19" fmla="*/ 44765 w 528215"/>
                <a:gd name="connsiteY19" fmla="*/ 988626 h 1807775"/>
                <a:gd name="connsiteX20" fmla="*/ 113821 w 528215"/>
                <a:gd name="connsiteY20" fmla="*/ 605245 h 1807775"/>
                <a:gd name="connsiteX21" fmla="*/ 4282 w 528215"/>
                <a:gd name="connsiteY21" fmla="*/ 555239 h 1807775"/>
                <a:gd name="connsiteX22" fmla="*/ 25713 w 528215"/>
                <a:gd name="connsiteY22" fmla="*/ 419508 h 1807775"/>
                <a:gd name="connsiteX23" fmla="*/ 44763 w 528215"/>
                <a:gd name="connsiteY23" fmla="*/ 305208 h 1807775"/>
                <a:gd name="connsiteX24" fmla="*/ 123345 w 528215"/>
                <a:gd name="connsiteY24" fmla="*/ 269489 h 1807775"/>
                <a:gd name="connsiteX0" fmla="*/ 123345 w 528215"/>
                <a:gd name="connsiteY0" fmla="*/ 269489 h 1807780"/>
                <a:gd name="connsiteX1" fmla="*/ 190020 w 528215"/>
                <a:gd name="connsiteY1" fmla="*/ 159952 h 1807780"/>
                <a:gd name="connsiteX2" fmla="*/ 349563 w 528215"/>
                <a:gd name="connsiteY2" fmla="*/ 26602 h 1807780"/>
                <a:gd name="connsiteX3" fmla="*/ 359088 w 528215"/>
                <a:gd name="connsiteY3" fmla="*/ 152809 h 1807780"/>
                <a:gd name="connsiteX4" fmla="*/ 335277 w 528215"/>
                <a:gd name="connsiteY4" fmla="*/ 224245 h 1807780"/>
                <a:gd name="connsiteX5" fmla="*/ 480533 w 528215"/>
                <a:gd name="connsiteY5" fmla="*/ 312351 h 1807780"/>
                <a:gd name="connsiteX6" fmla="*/ 523396 w 528215"/>
                <a:gd name="connsiteY6" fmla="*/ 1002914 h 1807780"/>
                <a:gd name="connsiteX7" fmla="*/ 449576 w 528215"/>
                <a:gd name="connsiteY7" fmla="*/ 960050 h 1807780"/>
                <a:gd name="connsiteX8" fmla="*/ 411476 w 528215"/>
                <a:gd name="connsiteY8" fmla="*/ 1255325 h 1807780"/>
                <a:gd name="connsiteX9" fmla="*/ 416239 w 528215"/>
                <a:gd name="connsiteY9" fmla="*/ 1598225 h 1807780"/>
                <a:gd name="connsiteX10" fmla="*/ 409095 w 528215"/>
                <a:gd name="connsiteY10" fmla="*/ 1698238 h 1807780"/>
                <a:gd name="connsiteX11" fmla="*/ 509107 w 528215"/>
                <a:gd name="connsiteY11" fmla="*/ 1769677 h 1807780"/>
                <a:gd name="connsiteX12" fmla="*/ 304319 w 528215"/>
                <a:gd name="connsiteY12" fmla="*/ 1753007 h 1807780"/>
                <a:gd name="connsiteX13" fmla="*/ 285270 w 528215"/>
                <a:gd name="connsiteY13" fmla="*/ 1629182 h 1807780"/>
                <a:gd name="connsiteX14" fmla="*/ 273364 w 528215"/>
                <a:gd name="connsiteY14" fmla="*/ 1083875 h 1807780"/>
                <a:gd name="connsiteX15" fmla="*/ 256695 w 528215"/>
                <a:gd name="connsiteY15" fmla="*/ 1674425 h 1807780"/>
                <a:gd name="connsiteX16" fmla="*/ 251932 w 528215"/>
                <a:gd name="connsiteY16" fmla="*/ 1807775 h 1807780"/>
                <a:gd name="connsiteX17" fmla="*/ 154301 w 528215"/>
                <a:gd name="connsiteY17" fmla="*/ 1788726 h 1807780"/>
                <a:gd name="connsiteX18" fmla="*/ 106677 w 528215"/>
                <a:gd name="connsiteY18" fmla="*/ 1038633 h 1807780"/>
                <a:gd name="connsiteX19" fmla="*/ 44765 w 528215"/>
                <a:gd name="connsiteY19" fmla="*/ 988626 h 1807780"/>
                <a:gd name="connsiteX20" fmla="*/ 113821 w 528215"/>
                <a:gd name="connsiteY20" fmla="*/ 605245 h 1807780"/>
                <a:gd name="connsiteX21" fmla="*/ 4282 w 528215"/>
                <a:gd name="connsiteY21" fmla="*/ 555239 h 1807780"/>
                <a:gd name="connsiteX22" fmla="*/ 25713 w 528215"/>
                <a:gd name="connsiteY22" fmla="*/ 419508 h 1807780"/>
                <a:gd name="connsiteX23" fmla="*/ 44763 w 528215"/>
                <a:gd name="connsiteY23" fmla="*/ 305208 h 1807780"/>
                <a:gd name="connsiteX24" fmla="*/ 123345 w 528215"/>
                <a:gd name="connsiteY24" fmla="*/ 269489 h 1807780"/>
                <a:gd name="connsiteX0" fmla="*/ 123345 w 528215"/>
                <a:gd name="connsiteY0" fmla="*/ 269489 h 1807784"/>
                <a:gd name="connsiteX1" fmla="*/ 190020 w 528215"/>
                <a:gd name="connsiteY1" fmla="*/ 159952 h 1807784"/>
                <a:gd name="connsiteX2" fmla="*/ 349563 w 528215"/>
                <a:gd name="connsiteY2" fmla="*/ 26602 h 1807784"/>
                <a:gd name="connsiteX3" fmla="*/ 359088 w 528215"/>
                <a:gd name="connsiteY3" fmla="*/ 152809 h 1807784"/>
                <a:gd name="connsiteX4" fmla="*/ 335277 w 528215"/>
                <a:gd name="connsiteY4" fmla="*/ 224245 h 1807784"/>
                <a:gd name="connsiteX5" fmla="*/ 480533 w 528215"/>
                <a:gd name="connsiteY5" fmla="*/ 312351 h 1807784"/>
                <a:gd name="connsiteX6" fmla="*/ 523396 w 528215"/>
                <a:gd name="connsiteY6" fmla="*/ 1002914 h 1807784"/>
                <a:gd name="connsiteX7" fmla="*/ 449576 w 528215"/>
                <a:gd name="connsiteY7" fmla="*/ 960050 h 1807784"/>
                <a:gd name="connsiteX8" fmla="*/ 411476 w 528215"/>
                <a:gd name="connsiteY8" fmla="*/ 1255325 h 1807784"/>
                <a:gd name="connsiteX9" fmla="*/ 416239 w 528215"/>
                <a:gd name="connsiteY9" fmla="*/ 1598225 h 1807784"/>
                <a:gd name="connsiteX10" fmla="*/ 409095 w 528215"/>
                <a:gd name="connsiteY10" fmla="*/ 1698238 h 1807784"/>
                <a:gd name="connsiteX11" fmla="*/ 509107 w 528215"/>
                <a:gd name="connsiteY11" fmla="*/ 1769677 h 1807784"/>
                <a:gd name="connsiteX12" fmla="*/ 304319 w 528215"/>
                <a:gd name="connsiteY12" fmla="*/ 1753007 h 1807784"/>
                <a:gd name="connsiteX13" fmla="*/ 285270 w 528215"/>
                <a:gd name="connsiteY13" fmla="*/ 1629182 h 1807784"/>
                <a:gd name="connsiteX14" fmla="*/ 273364 w 528215"/>
                <a:gd name="connsiteY14" fmla="*/ 1083875 h 1807784"/>
                <a:gd name="connsiteX15" fmla="*/ 256695 w 528215"/>
                <a:gd name="connsiteY15" fmla="*/ 1674425 h 1807784"/>
                <a:gd name="connsiteX16" fmla="*/ 251932 w 528215"/>
                <a:gd name="connsiteY16" fmla="*/ 1807775 h 1807784"/>
                <a:gd name="connsiteX17" fmla="*/ 154301 w 528215"/>
                <a:gd name="connsiteY17" fmla="*/ 1788726 h 1807784"/>
                <a:gd name="connsiteX18" fmla="*/ 106677 w 528215"/>
                <a:gd name="connsiteY18" fmla="*/ 1038633 h 1807784"/>
                <a:gd name="connsiteX19" fmla="*/ 44765 w 528215"/>
                <a:gd name="connsiteY19" fmla="*/ 988626 h 1807784"/>
                <a:gd name="connsiteX20" fmla="*/ 113821 w 528215"/>
                <a:gd name="connsiteY20" fmla="*/ 605245 h 1807784"/>
                <a:gd name="connsiteX21" fmla="*/ 4282 w 528215"/>
                <a:gd name="connsiteY21" fmla="*/ 555239 h 1807784"/>
                <a:gd name="connsiteX22" fmla="*/ 25713 w 528215"/>
                <a:gd name="connsiteY22" fmla="*/ 419508 h 1807784"/>
                <a:gd name="connsiteX23" fmla="*/ 44763 w 528215"/>
                <a:gd name="connsiteY23" fmla="*/ 305208 h 1807784"/>
                <a:gd name="connsiteX24" fmla="*/ 123345 w 528215"/>
                <a:gd name="connsiteY24" fmla="*/ 269489 h 1807784"/>
                <a:gd name="connsiteX0" fmla="*/ 123345 w 528215"/>
                <a:gd name="connsiteY0" fmla="*/ 269489 h 1807787"/>
                <a:gd name="connsiteX1" fmla="*/ 190020 w 528215"/>
                <a:gd name="connsiteY1" fmla="*/ 159952 h 1807787"/>
                <a:gd name="connsiteX2" fmla="*/ 349563 w 528215"/>
                <a:gd name="connsiteY2" fmla="*/ 26602 h 1807787"/>
                <a:gd name="connsiteX3" fmla="*/ 359088 w 528215"/>
                <a:gd name="connsiteY3" fmla="*/ 152809 h 1807787"/>
                <a:gd name="connsiteX4" fmla="*/ 335277 w 528215"/>
                <a:gd name="connsiteY4" fmla="*/ 224245 h 1807787"/>
                <a:gd name="connsiteX5" fmla="*/ 480533 w 528215"/>
                <a:gd name="connsiteY5" fmla="*/ 312351 h 1807787"/>
                <a:gd name="connsiteX6" fmla="*/ 523396 w 528215"/>
                <a:gd name="connsiteY6" fmla="*/ 1002914 h 1807787"/>
                <a:gd name="connsiteX7" fmla="*/ 449576 w 528215"/>
                <a:gd name="connsiteY7" fmla="*/ 960050 h 1807787"/>
                <a:gd name="connsiteX8" fmla="*/ 411476 w 528215"/>
                <a:gd name="connsiteY8" fmla="*/ 1255325 h 1807787"/>
                <a:gd name="connsiteX9" fmla="*/ 416239 w 528215"/>
                <a:gd name="connsiteY9" fmla="*/ 1598225 h 1807787"/>
                <a:gd name="connsiteX10" fmla="*/ 409095 w 528215"/>
                <a:gd name="connsiteY10" fmla="*/ 1698238 h 1807787"/>
                <a:gd name="connsiteX11" fmla="*/ 509107 w 528215"/>
                <a:gd name="connsiteY11" fmla="*/ 1769677 h 1807787"/>
                <a:gd name="connsiteX12" fmla="*/ 304319 w 528215"/>
                <a:gd name="connsiteY12" fmla="*/ 1753007 h 1807787"/>
                <a:gd name="connsiteX13" fmla="*/ 285270 w 528215"/>
                <a:gd name="connsiteY13" fmla="*/ 1629182 h 1807787"/>
                <a:gd name="connsiteX14" fmla="*/ 273364 w 528215"/>
                <a:gd name="connsiteY14" fmla="*/ 1083875 h 1807787"/>
                <a:gd name="connsiteX15" fmla="*/ 259077 w 528215"/>
                <a:gd name="connsiteY15" fmla="*/ 1688713 h 1807787"/>
                <a:gd name="connsiteX16" fmla="*/ 251932 w 528215"/>
                <a:gd name="connsiteY16" fmla="*/ 1807775 h 1807787"/>
                <a:gd name="connsiteX17" fmla="*/ 154301 w 528215"/>
                <a:gd name="connsiteY17" fmla="*/ 1788726 h 1807787"/>
                <a:gd name="connsiteX18" fmla="*/ 106677 w 528215"/>
                <a:gd name="connsiteY18" fmla="*/ 1038633 h 1807787"/>
                <a:gd name="connsiteX19" fmla="*/ 44765 w 528215"/>
                <a:gd name="connsiteY19" fmla="*/ 988626 h 1807787"/>
                <a:gd name="connsiteX20" fmla="*/ 113821 w 528215"/>
                <a:gd name="connsiteY20" fmla="*/ 605245 h 1807787"/>
                <a:gd name="connsiteX21" fmla="*/ 4282 w 528215"/>
                <a:gd name="connsiteY21" fmla="*/ 555239 h 1807787"/>
                <a:gd name="connsiteX22" fmla="*/ 25713 w 528215"/>
                <a:gd name="connsiteY22" fmla="*/ 419508 h 1807787"/>
                <a:gd name="connsiteX23" fmla="*/ 44763 w 528215"/>
                <a:gd name="connsiteY23" fmla="*/ 305208 h 1807787"/>
                <a:gd name="connsiteX24" fmla="*/ 123345 w 528215"/>
                <a:gd name="connsiteY24" fmla="*/ 269489 h 1807787"/>
                <a:gd name="connsiteX0" fmla="*/ 123345 w 528215"/>
                <a:gd name="connsiteY0" fmla="*/ 269489 h 1807787"/>
                <a:gd name="connsiteX1" fmla="*/ 190020 w 528215"/>
                <a:gd name="connsiteY1" fmla="*/ 159952 h 1807787"/>
                <a:gd name="connsiteX2" fmla="*/ 349563 w 528215"/>
                <a:gd name="connsiteY2" fmla="*/ 26602 h 1807787"/>
                <a:gd name="connsiteX3" fmla="*/ 359088 w 528215"/>
                <a:gd name="connsiteY3" fmla="*/ 152809 h 1807787"/>
                <a:gd name="connsiteX4" fmla="*/ 335277 w 528215"/>
                <a:gd name="connsiteY4" fmla="*/ 224245 h 1807787"/>
                <a:gd name="connsiteX5" fmla="*/ 480533 w 528215"/>
                <a:gd name="connsiteY5" fmla="*/ 312351 h 1807787"/>
                <a:gd name="connsiteX6" fmla="*/ 523396 w 528215"/>
                <a:gd name="connsiteY6" fmla="*/ 1002914 h 1807787"/>
                <a:gd name="connsiteX7" fmla="*/ 449576 w 528215"/>
                <a:gd name="connsiteY7" fmla="*/ 960050 h 1807787"/>
                <a:gd name="connsiteX8" fmla="*/ 411476 w 528215"/>
                <a:gd name="connsiteY8" fmla="*/ 1255325 h 1807787"/>
                <a:gd name="connsiteX9" fmla="*/ 416239 w 528215"/>
                <a:gd name="connsiteY9" fmla="*/ 1598225 h 1807787"/>
                <a:gd name="connsiteX10" fmla="*/ 409095 w 528215"/>
                <a:gd name="connsiteY10" fmla="*/ 1698238 h 1807787"/>
                <a:gd name="connsiteX11" fmla="*/ 509107 w 528215"/>
                <a:gd name="connsiteY11" fmla="*/ 1769677 h 1807787"/>
                <a:gd name="connsiteX12" fmla="*/ 304319 w 528215"/>
                <a:gd name="connsiteY12" fmla="*/ 1753007 h 1807787"/>
                <a:gd name="connsiteX13" fmla="*/ 285270 w 528215"/>
                <a:gd name="connsiteY13" fmla="*/ 1629182 h 1807787"/>
                <a:gd name="connsiteX14" fmla="*/ 273364 w 528215"/>
                <a:gd name="connsiteY14" fmla="*/ 1083875 h 1807787"/>
                <a:gd name="connsiteX15" fmla="*/ 259077 w 528215"/>
                <a:gd name="connsiteY15" fmla="*/ 1688713 h 1807787"/>
                <a:gd name="connsiteX16" fmla="*/ 251932 w 528215"/>
                <a:gd name="connsiteY16" fmla="*/ 1807775 h 1807787"/>
                <a:gd name="connsiteX17" fmla="*/ 147158 w 528215"/>
                <a:gd name="connsiteY17" fmla="*/ 1793489 h 1807787"/>
                <a:gd name="connsiteX18" fmla="*/ 106677 w 528215"/>
                <a:gd name="connsiteY18" fmla="*/ 1038633 h 1807787"/>
                <a:gd name="connsiteX19" fmla="*/ 44765 w 528215"/>
                <a:gd name="connsiteY19" fmla="*/ 988626 h 1807787"/>
                <a:gd name="connsiteX20" fmla="*/ 113821 w 528215"/>
                <a:gd name="connsiteY20" fmla="*/ 605245 h 1807787"/>
                <a:gd name="connsiteX21" fmla="*/ 4282 w 528215"/>
                <a:gd name="connsiteY21" fmla="*/ 555239 h 1807787"/>
                <a:gd name="connsiteX22" fmla="*/ 25713 w 528215"/>
                <a:gd name="connsiteY22" fmla="*/ 419508 h 1807787"/>
                <a:gd name="connsiteX23" fmla="*/ 44763 w 528215"/>
                <a:gd name="connsiteY23" fmla="*/ 305208 h 1807787"/>
                <a:gd name="connsiteX24" fmla="*/ 123345 w 528215"/>
                <a:gd name="connsiteY24" fmla="*/ 269489 h 1807787"/>
                <a:gd name="connsiteX0" fmla="*/ 123345 w 528215"/>
                <a:gd name="connsiteY0" fmla="*/ 269489 h 1808692"/>
                <a:gd name="connsiteX1" fmla="*/ 190020 w 528215"/>
                <a:gd name="connsiteY1" fmla="*/ 159952 h 1808692"/>
                <a:gd name="connsiteX2" fmla="*/ 349563 w 528215"/>
                <a:gd name="connsiteY2" fmla="*/ 26602 h 1808692"/>
                <a:gd name="connsiteX3" fmla="*/ 359088 w 528215"/>
                <a:gd name="connsiteY3" fmla="*/ 152809 h 1808692"/>
                <a:gd name="connsiteX4" fmla="*/ 335277 w 528215"/>
                <a:gd name="connsiteY4" fmla="*/ 224245 h 1808692"/>
                <a:gd name="connsiteX5" fmla="*/ 480533 w 528215"/>
                <a:gd name="connsiteY5" fmla="*/ 312351 h 1808692"/>
                <a:gd name="connsiteX6" fmla="*/ 523396 w 528215"/>
                <a:gd name="connsiteY6" fmla="*/ 1002914 h 1808692"/>
                <a:gd name="connsiteX7" fmla="*/ 449576 w 528215"/>
                <a:gd name="connsiteY7" fmla="*/ 960050 h 1808692"/>
                <a:gd name="connsiteX8" fmla="*/ 411476 w 528215"/>
                <a:gd name="connsiteY8" fmla="*/ 1255325 h 1808692"/>
                <a:gd name="connsiteX9" fmla="*/ 416239 w 528215"/>
                <a:gd name="connsiteY9" fmla="*/ 1598225 h 1808692"/>
                <a:gd name="connsiteX10" fmla="*/ 409095 w 528215"/>
                <a:gd name="connsiteY10" fmla="*/ 1698238 h 1808692"/>
                <a:gd name="connsiteX11" fmla="*/ 509107 w 528215"/>
                <a:gd name="connsiteY11" fmla="*/ 1769677 h 1808692"/>
                <a:gd name="connsiteX12" fmla="*/ 304319 w 528215"/>
                <a:gd name="connsiteY12" fmla="*/ 1753007 h 1808692"/>
                <a:gd name="connsiteX13" fmla="*/ 285270 w 528215"/>
                <a:gd name="connsiteY13" fmla="*/ 1629182 h 1808692"/>
                <a:gd name="connsiteX14" fmla="*/ 273364 w 528215"/>
                <a:gd name="connsiteY14" fmla="*/ 1083875 h 1808692"/>
                <a:gd name="connsiteX15" fmla="*/ 259077 w 528215"/>
                <a:gd name="connsiteY15" fmla="*/ 1688713 h 1808692"/>
                <a:gd name="connsiteX16" fmla="*/ 251932 w 528215"/>
                <a:gd name="connsiteY16" fmla="*/ 1807775 h 1808692"/>
                <a:gd name="connsiteX17" fmla="*/ 147158 w 528215"/>
                <a:gd name="connsiteY17" fmla="*/ 1793489 h 1808692"/>
                <a:gd name="connsiteX18" fmla="*/ 106677 w 528215"/>
                <a:gd name="connsiteY18" fmla="*/ 1038633 h 1808692"/>
                <a:gd name="connsiteX19" fmla="*/ 44765 w 528215"/>
                <a:gd name="connsiteY19" fmla="*/ 988626 h 1808692"/>
                <a:gd name="connsiteX20" fmla="*/ 113821 w 528215"/>
                <a:gd name="connsiteY20" fmla="*/ 605245 h 1808692"/>
                <a:gd name="connsiteX21" fmla="*/ 4282 w 528215"/>
                <a:gd name="connsiteY21" fmla="*/ 555239 h 1808692"/>
                <a:gd name="connsiteX22" fmla="*/ 25713 w 528215"/>
                <a:gd name="connsiteY22" fmla="*/ 419508 h 1808692"/>
                <a:gd name="connsiteX23" fmla="*/ 44763 w 528215"/>
                <a:gd name="connsiteY23" fmla="*/ 305208 h 1808692"/>
                <a:gd name="connsiteX24" fmla="*/ 123345 w 528215"/>
                <a:gd name="connsiteY24" fmla="*/ 269489 h 1808692"/>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7 w 528215"/>
                <a:gd name="connsiteY18" fmla="*/ 1038633 h 1811425"/>
                <a:gd name="connsiteX19" fmla="*/ 44765 w 528215"/>
                <a:gd name="connsiteY19" fmla="*/ 988626 h 1811425"/>
                <a:gd name="connsiteX20" fmla="*/ 113821 w 528215"/>
                <a:gd name="connsiteY20" fmla="*/ 605245 h 1811425"/>
                <a:gd name="connsiteX21" fmla="*/ 4282 w 528215"/>
                <a:gd name="connsiteY21" fmla="*/ 555239 h 1811425"/>
                <a:gd name="connsiteX22" fmla="*/ 25713 w 528215"/>
                <a:gd name="connsiteY22" fmla="*/ 419508 h 1811425"/>
                <a:gd name="connsiteX23" fmla="*/ 44763 w 528215"/>
                <a:gd name="connsiteY23" fmla="*/ 305208 h 1811425"/>
                <a:gd name="connsiteX24" fmla="*/ 123345 w 528215"/>
                <a:gd name="connsiteY24"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7 w 528215"/>
                <a:gd name="connsiteY18" fmla="*/ 1038633 h 1811425"/>
                <a:gd name="connsiteX19" fmla="*/ 44765 w 528215"/>
                <a:gd name="connsiteY19" fmla="*/ 988626 h 1811425"/>
                <a:gd name="connsiteX20" fmla="*/ 113821 w 528215"/>
                <a:gd name="connsiteY20" fmla="*/ 605245 h 1811425"/>
                <a:gd name="connsiteX21" fmla="*/ 4282 w 528215"/>
                <a:gd name="connsiteY21" fmla="*/ 555239 h 1811425"/>
                <a:gd name="connsiteX22" fmla="*/ 25713 w 528215"/>
                <a:gd name="connsiteY22" fmla="*/ 419508 h 1811425"/>
                <a:gd name="connsiteX23" fmla="*/ 44763 w 528215"/>
                <a:gd name="connsiteY23" fmla="*/ 305208 h 1811425"/>
                <a:gd name="connsiteX24" fmla="*/ 123345 w 528215"/>
                <a:gd name="connsiteY24"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06677 w 528215"/>
                <a:gd name="connsiteY19" fmla="*/ 1038633 h 1811425"/>
                <a:gd name="connsiteX20" fmla="*/ 44765 w 528215"/>
                <a:gd name="connsiteY20" fmla="*/ 988626 h 1811425"/>
                <a:gd name="connsiteX21" fmla="*/ 113821 w 528215"/>
                <a:gd name="connsiteY21" fmla="*/ 605245 h 1811425"/>
                <a:gd name="connsiteX22" fmla="*/ 4282 w 528215"/>
                <a:gd name="connsiteY22" fmla="*/ 555239 h 1811425"/>
                <a:gd name="connsiteX23" fmla="*/ 25713 w 528215"/>
                <a:gd name="connsiteY23" fmla="*/ 419508 h 1811425"/>
                <a:gd name="connsiteX24" fmla="*/ 44763 w 528215"/>
                <a:gd name="connsiteY24" fmla="*/ 305208 h 1811425"/>
                <a:gd name="connsiteX25" fmla="*/ 123345 w 528215"/>
                <a:gd name="connsiteY25"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99532 w 528215"/>
                <a:gd name="connsiteY18" fmla="*/ 1650611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6 w 528215"/>
                <a:gd name="connsiteY18" fmla="*/ 1655373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59077 w 528215"/>
                <a:gd name="connsiteY15" fmla="*/ 1688713 h 1811425"/>
                <a:gd name="connsiteX16" fmla="*/ 251932 w 528215"/>
                <a:gd name="connsiteY16" fmla="*/ 1807775 h 1811425"/>
                <a:gd name="connsiteX17" fmla="*/ 147158 w 528215"/>
                <a:gd name="connsiteY17" fmla="*/ 1793489 h 1811425"/>
                <a:gd name="connsiteX18" fmla="*/ 106676 w 528215"/>
                <a:gd name="connsiteY18" fmla="*/ 1655373 h 1811425"/>
                <a:gd name="connsiteX19" fmla="*/ 123345 w 528215"/>
                <a:gd name="connsiteY19" fmla="*/ 1526786 h 1811425"/>
                <a:gd name="connsiteX20" fmla="*/ 106677 w 528215"/>
                <a:gd name="connsiteY20" fmla="*/ 1038633 h 1811425"/>
                <a:gd name="connsiteX21" fmla="*/ 44765 w 528215"/>
                <a:gd name="connsiteY21" fmla="*/ 988626 h 1811425"/>
                <a:gd name="connsiteX22" fmla="*/ 113821 w 528215"/>
                <a:gd name="connsiteY22" fmla="*/ 605245 h 1811425"/>
                <a:gd name="connsiteX23" fmla="*/ 4282 w 528215"/>
                <a:gd name="connsiteY23" fmla="*/ 555239 h 1811425"/>
                <a:gd name="connsiteX24" fmla="*/ 25713 w 528215"/>
                <a:gd name="connsiteY24" fmla="*/ 419508 h 1811425"/>
                <a:gd name="connsiteX25" fmla="*/ 44763 w 528215"/>
                <a:gd name="connsiteY25" fmla="*/ 305208 h 1811425"/>
                <a:gd name="connsiteX26" fmla="*/ 123345 w 528215"/>
                <a:gd name="connsiteY26"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59077 w 528215"/>
                <a:gd name="connsiteY16" fmla="*/ 1688713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 name="connsiteX0" fmla="*/ 123345 w 528215"/>
                <a:gd name="connsiteY0" fmla="*/ 269489 h 1811425"/>
                <a:gd name="connsiteX1" fmla="*/ 190020 w 528215"/>
                <a:gd name="connsiteY1" fmla="*/ 159952 h 1811425"/>
                <a:gd name="connsiteX2" fmla="*/ 349563 w 528215"/>
                <a:gd name="connsiteY2" fmla="*/ 26602 h 1811425"/>
                <a:gd name="connsiteX3" fmla="*/ 359088 w 528215"/>
                <a:gd name="connsiteY3" fmla="*/ 152809 h 1811425"/>
                <a:gd name="connsiteX4" fmla="*/ 335277 w 528215"/>
                <a:gd name="connsiteY4" fmla="*/ 224245 h 1811425"/>
                <a:gd name="connsiteX5" fmla="*/ 480533 w 528215"/>
                <a:gd name="connsiteY5" fmla="*/ 312351 h 1811425"/>
                <a:gd name="connsiteX6" fmla="*/ 523396 w 528215"/>
                <a:gd name="connsiteY6" fmla="*/ 1002914 h 1811425"/>
                <a:gd name="connsiteX7" fmla="*/ 449576 w 528215"/>
                <a:gd name="connsiteY7" fmla="*/ 960050 h 1811425"/>
                <a:gd name="connsiteX8" fmla="*/ 411476 w 528215"/>
                <a:gd name="connsiteY8" fmla="*/ 1255325 h 1811425"/>
                <a:gd name="connsiteX9" fmla="*/ 416239 w 528215"/>
                <a:gd name="connsiteY9" fmla="*/ 1598225 h 1811425"/>
                <a:gd name="connsiteX10" fmla="*/ 409095 w 528215"/>
                <a:gd name="connsiteY10" fmla="*/ 1698238 h 1811425"/>
                <a:gd name="connsiteX11" fmla="*/ 509107 w 528215"/>
                <a:gd name="connsiteY11" fmla="*/ 1769677 h 1811425"/>
                <a:gd name="connsiteX12" fmla="*/ 304319 w 528215"/>
                <a:gd name="connsiteY12" fmla="*/ 1753007 h 1811425"/>
                <a:gd name="connsiteX13" fmla="*/ 285270 w 528215"/>
                <a:gd name="connsiteY13" fmla="*/ 1629182 h 1811425"/>
                <a:gd name="connsiteX14" fmla="*/ 273364 w 528215"/>
                <a:gd name="connsiteY14" fmla="*/ 1083875 h 1811425"/>
                <a:gd name="connsiteX15" fmla="*/ 218595 w 528215"/>
                <a:gd name="connsiteY15" fmla="*/ 1483923 h 1811425"/>
                <a:gd name="connsiteX16" fmla="*/ 249552 w 528215"/>
                <a:gd name="connsiteY16" fmla="*/ 1667282 h 1811425"/>
                <a:gd name="connsiteX17" fmla="*/ 251932 w 528215"/>
                <a:gd name="connsiteY17" fmla="*/ 1807775 h 1811425"/>
                <a:gd name="connsiteX18" fmla="*/ 147158 w 528215"/>
                <a:gd name="connsiteY18" fmla="*/ 1793489 h 1811425"/>
                <a:gd name="connsiteX19" fmla="*/ 106676 w 528215"/>
                <a:gd name="connsiteY19" fmla="*/ 1655373 h 1811425"/>
                <a:gd name="connsiteX20" fmla="*/ 123345 w 528215"/>
                <a:gd name="connsiteY20" fmla="*/ 1526786 h 1811425"/>
                <a:gd name="connsiteX21" fmla="*/ 106677 w 528215"/>
                <a:gd name="connsiteY21" fmla="*/ 1038633 h 1811425"/>
                <a:gd name="connsiteX22" fmla="*/ 44765 w 528215"/>
                <a:gd name="connsiteY22" fmla="*/ 988626 h 1811425"/>
                <a:gd name="connsiteX23" fmla="*/ 113821 w 528215"/>
                <a:gd name="connsiteY23" fmla="*/ 605245 h 1811425"/>
                <a:gd name="connsiteX24" fmla="*/ 4282 w 528215"/>
                <a:gd name="connsiteY24" fmla="*/ 555239 h 1811425"/>
                <a:gd name="connsiteX25" fmla="*/ 25713 w 528215"/>
                <a:gd name="connsiteY25" fmla="*/ 419508 h 1811425"/>
                <a:gd name="connsiteX26" fmla="*/ 44763 w 528215"/>
                <a:gd name="connsiteY26" fmla="*/ 305208 h 1811425"/>
                <a:gd name="connsiteX27" fmla="*/ 123345 w 528215"/>
                <a:gd name="connsiteY27" fmla="*/ 269489 h 18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8215" h="1811425">
                  <a:moveTo>
                    <a:pt x="123345" y="269489"/>
                  </a:moveTo>
                  <a:cubicBezTo>
                    <a:pt x="134060" y="216705"/>
                    <a:pt x="147951" y="169080"/>
                    <a:pt x="190020" y="159952"/>
                  </a:cubicBezTo>
                  <a:cubicBezTo>
                    <a:pt x="134457" y="-42057"/>
                    <a:pt x="317417" y="-8720"/>
                    <a:pt x="349563" y="26602"/>
                  </a:cubicBezTo>
                  <a:cubicBezTo>
                    <a:pt x="374566" y="76211"/>
                    <a:pt x="373375" y="119869"/>
                    <a:pt x="359088" y="152809"/>
                  </a:cubicBezTo>
                  <a:cubicBezTo>
                    <a:pt x="356707" y="185749"/>
                    <a:pt x="310671" y="197655"/>
                    <a:pt x="335277" y="224245"/>
                  </a:cubicBezTo>
                  <a:cubicBezTo>
                    <a:pt x="359090" y="262345"/>
                    <a:pt x="449577" y="262345"/>
                    <a:pt x="480533" y="312351"/>
                  </a:cubicBezTo>
                  <a:cubicBezTo>
                    <a:pt x="496407" y="539363"/>
                    <a:pt x="543240" y="780664"/>
                    <a:pt x="523396" y="1002914"/>
                  </a:cubicBezTo>
                  <a:cubicBezTo>
                    <a:pt x="482915" y="1052126"/>
                    <a:pt x="471007" y="953700"/>
                    <a:pt x="449576" y="960050"/>
                  </a:cubicBezTo>
                  <a:cubicBezTo>
                    <a:pt x="439653" y="1016802"/>
                    <a:pt x="417032" y="1148963"/>
                    <a:pt x="411476" y="1255325"/>
                  </a:cubicBezTo>
                  <a:cubicBezTo>
                    <a:pt x="398777" y="1373593"/>
                    <a:pt x="422986" y="1410503"/>
                    <a:pt x="416239" y="1598225"/>
                  </a:cubicBezTo>
                  <a:cubicBezTo>
                    <a:pt x="428939" y="1622831"/>
                    <a:pt x="396395" y="1673632"/>
                    <a:pt x="409095" y="1698238"/>
                  </a:cubicBezTo>
                  <a:cubicBezTo>
                    <a:pt x="425763" y="1726814"/>
                    <a:pt x="509107" y="1745864"/>
                    <a:pt x="509107" y="1769677"/>
                  </a:cubicBezTo>
                  <a:cubicBezTo>
                    <a:pt x="526173" y="1808174"/>
                    <a:pt x="315828" y="1807776"/>
                    <a:pt x="304319" y="1753007"/>
                  </a:cubicBezTo>
                  <a:cubicBezTo>
                    <a:pt x="291223" y="1715700"/>
                    <a:pt x="304717" y="1700223"/>
                    <a:pt x="285270" y="1629182"/>
                  </a:cubicBezTo>
                  <a:cubicBezTo>
                    <a:pt x="299160" y="1422410"/>
                    <a:pt x="302733" y="1141025"/>
                    <a:pt x="273364" y="1083875"/>
                  </a:cubicBezTo>
                  <a:cubicBezTo>
                    <a:pt x="261062" y="1123563"/>
                    <a:pt x="242407" y="1325967"/>
                    <a:pt x="218595" y="1483923"/>
                  </a:cubicBezTo>
                  <a:cubicBezTo>
                    <a:pt x="228120" y="1570441"/>
                    <a:pt x="252330" y="1610529"/>
                    <a:pt x="249552" y="1667282"/>
                  </a:cubicBezTo>
                  <a:cubicBezTo>
                    <a:pt x="210261" y="1749833"/>
                    <a:pt x="265823" y="1791900"/>
                    <a:pt x="251932" y="1807775"/>
                  </a:cubicBezTo>
                  <a:cubicBezTo>
                    <a:pt x="226532" y="1810157"/>
                    <a:pt x="182083" y="1819683"/>
                    <a:pt x="147158" y="1793489"/>
                  </a:cubicBezTo>
                  <a:cubicBezTo>
                    <a:pt x="155492" y="1735149"/>
                    <a:pt x="113423" y="1733557"/>
                    <a:pt x="106676" y="1655373"/>
                  </a:cubicBezTo>
                  <a:cubicBezTo>
                    <a:pt x="98738" y="1610526"/>
                    <a:pt x="126916" y="1602588"/>
                    <a:pt x="123345" y="1526786"/>
                  </a:cubicBezTo>
                  <a:cubicBezTo>
                    <a:pt x="81673" y="1367640"/>
                    <a:pt x="103899" y="1127929"/>
                    <a:pt x="106677" y="1038633"/>
                  </a:cubicBezTo>
                  <a:cubicBezTo>
                    <a:pt x="92787" y="982675"/>
                    <a:pt x="45162" y="1032679"/>
                    <a:pt x="44765" y="988626"/>
                  </a:cubicBezTo>
                  <a:cubicBezTo>
                    <a:pt x="56274" y="904092"/>
                    <a:pt x="116599" y="721530"/>
                    <a:pt x="113821" y="605245"/>
                  </a:cubicBezTo>
                  <a:cubicBezTo>
                    <a:pt x="112631" y="567542"/>
                    <a:pt x="45954" y="654855"/>
                    <a:pt x="4282" y="555239"/>
                  </a:cubicBezTo>
                  <a:cubicBezTo>
                    <a:pt x="-12386" y="513963"/>
                    <a:pt x="24919" y="484198"/>
                    <a:pt x="25713" y="419508"/>
                  </a:cubicBezTo>
                  <a:cubicBezTo>
                    <a:pt x="24126" y="378235"/>
                    <a:pt x="39206" y="359976"/>
                    <a:pt x="44763" y="305208"/>
                  </a:cubicBezTo>
                  <a:cubicBezTo>
                    <a:pt x="61432" y="288539"/>
                    <a:pt x="97151" y="281395"/>
                    <a:pt x="123345" y="26948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85" name="Rectangle 4100">
              <a:extLst>
                <a:ext uri="{FF2B5EF4-FFF2-40B4-BE49-F238E27FC236}">
                  <a16:creationId xmlns:a16="http://schemas.microsoft.com/office/drawing/2014/main" id="{BAC4EC0E-E45D-4C70-9538-76EB88930850}"/>
                </a:ext>
              </a:extLst>
            </p:cNvPr>
            <p:cNvSpPr/>
            <p:nvPr/>
          </p:nvSpPr>
          <p:spPr>
            <a:xfrm>
              <a:off x="5057775" y="1659292"/>
              <a:ext cx="186641" cy="514401"/>
            </a:xfrm>
            <a:custGeom>
              <a:avLst/>
              <a:gdLst>
                <a:gd name="connsiteX0" fmla="*/ 0 w 76200"/>
                <a:gd name="connsiteY0" fmla="*/ 0 h 381000"/>
                <a:gd name="connsiteX1" fmla="*/ 76200 w 76200"/>
                <a:gd name="connsiteY1" fmla="*/ 0 h 381000"/>
                <a:gd name="connsiteX2" fmla="*/ 76200 w 76200"/>
                <a:gd name="connsiteY2" fmla="*/ 381000 h 381000"/>
                <a:gd name="connsiteX3" fmla="*/ 0 w 76200"/>
                <a:gd name="connsiteY3" fmla="*/ 381000 h 381000"/>
                <a:gd name="connsiteX4" fmla="*/ 0 w 76200"/>
                <a:gd name="connsiteY4" fmla="*/ 0 h 381000"/>
                <a:gd name="connsiteX0" fmla="*/ 0 w 121444"/>
                <a:gd name="connsiteY0" fmla="*/ 0 h 433388"/>
                <a:gd name="connsiteX1" fmla="*/ 121444 w 121444"/>
                <a:gd name="connsiteY1" fmla="*/ 52388 h 433388"/>
                <a:gd name="connsiteX2" fmla="*/ 121444 w 121444"/>
                <a:gd name="connsiteY2" fmla="*/ 433388 h 433388"/>
                <a:gd name="connsiteX3" fmla="*/ 45244 w 121444"/>
                <a:gd name="connsiteY3" fmla="*/ 433388 h 433388"/>
                <a:gd name="connsiteX4" fmla="*/ 0 w 121444"/>
                <a:gd name="connsiteY4" fmla="*/ 0 h 433388"/>
                <a:gd name="connsiteX0" fmla="*/ 0 w 135731"/>
                <a:gd name="connsiteY0" fmla="*/ 23812 h 457200"/>
                <a:gd name="connsiteX1" fmla="*/ 135731 w 135731"/>
                <a:gd name="connsiteY1" fmla="*/ 0 h 457200"/>
                <a:gd name="connsiteX2" fmla="*/ 121444 w 135731"/>
                <a:gd name="connsiteY2" fmla="*/ 457200 h 457200"/>
                <a:gd name="connsiteX3" fmla="*/ 45244 w 135731"/>
                <a:gd name="connsiteY3" fmla="*/ 457200 h 457200"/>
                <a:gd name="connsiteX4" fmla="*/ 0 w 135731"/>
                <a:gd name="connsiteY4"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23812 h 457200"/>
                <a:gd name="connsiteX1" fmla="*/ 95250 w 135731"/>
                <a:gd name="connsiteY1" fmla="*/ 61913 h 457200"/>
                <a:gd name="connsiteX2" fmla="*/ 135731 w 135731"/>
                <a:gd name="connsiteY2" fmla="*/ 0 h 457200"/>
                <a:gd name="connsiteX3" fmla="*/ 121444 w 135731"/>
                <a:gd name="connsiteY3" fmla="*/ 457200 h 457200"/>
                <a:gd name="connsiteX4" fmla="*/ 45244 w 135731"/>
                <a:gd name="connsiteY4" fmla="*/ 457200 h 457200"/>
                <a:gd name="connsiteX5" fmla="*/ 0 w 135731"/>
                <a:gd name="connsiteY5" fmla="*/ 23812 h 457200"/>
                <a:gd name="connsiteX0" fmla="*/ 0 w 135731"/>
                <a:gd name="connsiteY0" fmla="*/ 33337 h 466725"/>
                <a:gd name="connsiteX1" fmla="*/ 95250 w 135731"/>
                <a:gd name="connsiteY1" fmla="*/ 71438 h 466725"/>
                <a:gd name="connsiteX2" fmla="*/ 135731 w 135731"/>
                <a:gd name="connsiteY2" fmla="*/ 0 h 466725"/>
                <a:gd name="connsiteX3" fmla="*/ 121444 w 135731"/>
                <a:gd name="connsiteY3" fmla="*/ 466725 h 466725"/>
                <a:gd name="connsiteX4" fmla="*/ 45244 w 135731"/>
                <a:gd name="connsiteY4" fmla="*/ 466725 h 466725"/>
                <a:gd name="connsiteX5" fmla="*/ 0 w 135731"/>
                <a:gd name="connsiteY5" fmla="*/ 33337 h 466725"/>
                <a:gd name="connsiteX0" fmla="*/ 0 w 135731"/>
                <a:gd name="connsiteY0" fmla="*/ 33337 h 466725"/>
                <a:gd name="connsiteX1" fmla="*/ 95250 w 135731"/>
                <a:gd name="connsiteY1" fmla="*/ 71438 h 466725"/>
                <a:gd name="connsiteX2" fmla="*/ 135731 w 135731"/>
                <a:gd name="connsiteY2" fmla="*/ 0 h 466725"/>
                <a:gd name="connsiteX3" fmla="*/ 121444 w 135731"/>
                <a:gd name="connsiteY3" fmla="*/ 466725 h 466725"/>
                <a:gd name="connsiteX4" fmla="*/ 45244 w 135731"/>
                <a:gd name="connsiteY4" fmla="*/ 466725 h 466725"/>
                <a:gd name="connsiteX5" fmla="*/ 0 w 135731"/>
                <a:gd name="connsiteY5" fmla="*/ 33337 h 466725"/>
                <a:gd name="connsiteX0" fmla="*/ 0 w 180975"/>
                <a:gd name="connsiteY0" fmla="*/ 33337 h 466725"/>
                <a:gd name="connsiteX1" fmla="*/ 95250 w 180975"/>
                <a:gd name="connsiteY1" fmla="*/ 71438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466725"/>
                <a:gd name="connsiteX1" fmla="*/ 95250 w 180975"/>
                <a:gd name="connsiteY1" fmla="*/ 71438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466725"/>
                <a:gd name="connsiteX1" fmla="*/ 90488 w 180975"/>
                <a:gd name="connsiteY1" fmla="*/ 66676 h 466725"/>
                <a:gd name="connsiteX2" fmla="*/ 135731 w 180975"/>
                <a:gd name="connsiteY2" fmla="*/ 0 h 466725"/>
                <a:gd name="connsiteX3" fmla="*/ 180975 w 180975"/>
                <a:gd name="connsiteY3" fmla="*/ 466725 h 466725"/>
                <a:gd name="connsiteX4" fmla="*/ 45244 w 180975"/>
                <a:gd name="connsiteY4" fmla="*/ 466725 h 466725"/>
                <a:gd name="connsiteX5" fmla="*/ 0 w 180975"/>
                <a:gd name="connsiteY5" fmla="*/ 33337 h 466725"/>
                <a:gd name="connsiteX0" fmla="*/ 0 w 180975"/>
                <a:gd name="connsiteY0" fmla="*/ 33337 h 500063"/>
                <a:gd name="connsiteX1" fmla="*/ 90488 w 180975"/>
                <a:gd name="connsiteY1" fmla="*/ 66676 h 500063"/>
                <a:gd name="connsiteX2" fmla="*/ 135731 w 180975"/>
                <a:gd name="connsiteY2" fmla="*/ 0 h 500063"/>
                <a:gd name="connsiteX3" fmla="*/ 180975 w 180975"/>
                <a:gd name="connsiteY3" fmla="*/ 466725 h 500063"/>
                <a:gd name="connsiteX4" fmla="*/ 47625 w 180975"/>
                <a:gd name="connsiteY4" fmla="*/ 500063 h 500063"/>
                <a:gd name="connsiteX5" fmla="*/ 0 w 180975"/>
                <a:gd name="connsiteY5" fmla="*/ 33337 h 500063"/>
                <a:gd name="connsiteX0" fmla="*/ 0 w 180975"/>
                <a:gd name="connsiteY0" fmla="*/ 33337 h 504439"/>
                <a:gd name="connsiteX1" fmla="*/ 90488 w 180975"/>
                <a:gd name="connsiteY1" fmla="*/ 66676 h 504439"/>
                <a:gd name="connsiteX2" fmla="*/ 135731 w 180975"/>
                <a:gd name="connsiteY2" fmla="*/ 0 h 504439"/>
                <a:gd name="connsiteX3" fmla="*/ 180975 w 180975"/>
                <a:gd name="connsiteY3" fmla="*/ 466725 h 504439"/>
                <a:gd name="connsiteX4" fmla="*/ 47625 w 180975"/>
                <a:gd name="connsiteY4" fmla="*/ 500063 h 504439"/>
                <a:gd name="connsiteX5" fmla="*/ 0 w 180975"/>
                <a:gd name="connsiteY5" fmla="*/ 33337 h 504439"/>
                <a:gd name="connsiteX0" fmla="*/ 0 w 180975"/>
                <a:gd name="connsiteY0" fmla="*/ 33337 h 506819"/>
                <a:gd name="connsiteX1" fmla="*/ 90488 w 180975"/>
                <a:gd name="connsiteY1" fmla="*/ 66676 h 506819"/>
                <a:gd name="connsiteX2" fmla="*/ 135731 w 180975"/>
                <a:gd name="connsiteY2" fmla="*/ 0 h 506819"/>
                <a:gd name="connsiteX3" fmla="*/ 180975 w 180975"/>
                <a:gd name="connsiteY3" fmla="*/ 466725 h 506819"/>
                <a:gd name="connsiteX4" fmla="*/ 47625 w 180975"/>
                <a:gd name="connsiteY4" fmla="*/ 500063 h 506819"/>
                <a:gd name="connsiteX5" fmla="*/ 0 w 180975"/>
                <a:gd name="connsiteY5" fmla="*/ 33337 h 506819"/>
                <a:gd name="connsiteX0" fmla="*/ 0 w 180975"/>
                <a:gd name="connsiteY0" fmla="*/ 33337 h 506819"/>
                <a:gd name="connsiteX1" fmla="*/ 90488 w 180975"/>
                <a:gd name="connsiteY1" fmla="*/ 66676 h 506819"/>
                <a:gd name="connsiteX2" fmla="*/ 135731 w 180975"/>
                <a:gd name="connsiteY2" fmla="*/ 0 h 506819"/>
                <a:gd name="connsiteX3" fmla="*/ 180975 w 180975"/>
                <a:gd name="connsiteY3" fmla="*/ 466725 h 506819"/>
                <a:gd name="connsiteX4" fmla="*/ 47625 w 180975"/>
                <a:gd name="connsiteY4" fmla="*/ 500063 h 506819"/>
                <a:gd name="connsiteX5" fmla="*/ 0 w 180975"/>
                <a:gd name="connsiteY5" fmla="*/ 33337 h 506819"/>
                <a:gd name="connsiteX0" fmla="*/ 0 w 180975"/>
                <a:gd name="connsiteY0" fmla="*/ 40481 h 513963"/>
                <a:gd name="connsiteX1" fmla="*/ 90488 w 180975"/>
                <a:gd name="connsiteY1" fmla="*/ 73820 h 513963"/>
                <a:gd name="connsiteX2" fmla="*/ 130969 w 180975"/>
                <a:gd name="connsiteY2" fmla="*/ 0 h 513963"/>
                <a:gd name="connsiteX3" fmla="*/ 180975 w 180975"/>
                <a:gd name="connsiteY3" fmla="*/ 473869 h 513963"/>
                <a:gd name="connsiteX4" fmla="*/ 47625 w 180975"/>
                <a:gd name="connsiteY4" fmla="*/ 507207 h 513963"/>
                <a:gd name="connsiteX5" fmla="*/ 0 w 180975"/>
                <a:gd name="connsiteY5" fmla="*/ 40481 h 513963"/>
                <a:gd name="connsiteX0" fmla="*/ 0 w 184260"/>
                <a:gd name="connsiteY0" fmla="*/ 56975 h 530457"/>
                <a:gd name="connsiteX1" fmla="*/ 90488 w 184260"/>
                <a:gd name="connsiteY1" fmla="*/ 90314 h 530457"/>
                <a:gd name="connsiteX2" fmla="*/ 130969 w 184260"/>
                <a:gd name="connsiteY2" fmla="*/ 16494 h 530457"/>
                <a:gd name="connsiteX3" fmla="*/ 152400 w 184260"/>
                <a:gd name="connsiteY3" fmla="*/ 45070 h 530457"/>
                <a:gd name="connsiteX4" fmla="*/ 180975 w 184260"/>
                <a:gd name="connsiteY4" fmla="*/ 490363 h 530457"/>
                <a:gd name="connsiteX5" fmla="*/ 47625 w 184260"/>
                <a:gd name="connsiteY5" fmla="*/ 523701 h 530457"/>
                <a:gd name="connsiteX6" fmla="*/ 0 w 184260"/>
                <a:gd name="connsiteY6" fmla="*/ 56975 h 530457"/>
                <a:gd name="connsiteX0" fmla="*/ 0 w 184260"/>
                <a:gd name="connsiteY0" fmla="*/ 40919 h 514401"/>
                <a:gd name="connsiteX1" fmla="*/ 90488 w 184260"/>
                <a:gd name="connsiteY1" fmla="*/ 74258 h 514401"/>
                <a:gd name="connsiteX2" fmla="*/ 130969 w 184260"/>
                <a:gd name="connsiteY2" fmla="*/ 438 h 514401"/>
                <a:gd name="connsiteX3" fmla="*/ 152400 w 184260"/>
                <a:gd name="connsiteY3" fmla="*/ 29014 h 514401"/>
                <a:gd name="connsiteX4" fmla="*/ 180975 w 184260"/>
                <a:gd name="connsiteY4" fmla="*/ 474307 h 514401"/>
                <a:gd name="connsiteX5" fmla="*/ 47625 w 184260"/>
                <a:gd name="connsiteY5" fmla="*/ 507645 h 514401"/>
                <a:gd name="connsiteX6" fmla="*/ 0 w 184260"/>
                <a:gd name="connsiteY6" fmla="*/ 40919 h 514401"/>
                <a:gd name="connsiteX0" fmla="*/ 0 w 186641"/>
                <a:gd name="connsiteY0" fmla="*/ 31394 h 514401"/>
                <a:gd name="connsiteX1" fmla="*/ 92869 w 186641"/>
                <a:gd name="connsiteY1" fmla="*/ 74258 h 514401"/>
                <a:gd name="connsiteX2" fmla="*/ 133350 w 186641"/>
                <a:gd name="connsiteY2" fmla="*/ 438 h 514401"/>
                <a:gd name="connsiteX3" fmla="*/ 154781 w 186641"/>
                <a:gd name="connsiteY3" fmla="*/ 29014 h 514401"/>
                <a:gd name="connsiteX4" fmla="*/ 183356 w 186641"/>
                <a:gd name="connsiteY4" fmla="*/ 474307 h 514401"/>
                <a:gd name="connsiteX5" fmla="*/ 50006 w 186641"/>
                <a:gd name="connsiteY5" fmla="*/ 507645 h 514401"/>
                <a:gd name="connsiteX6" fmla="*/ 0 w 186641"/>
                <a:gd name="connsiteY6" fmla="*/ 31394 h 5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1" h="514401">
                  <a:moveTo>
                    <a:pt x="0" y="31394"/>
                  </a:moveTo>
                  <a:cubicBezTo>
                    <a:pt x="24607" y="49650"/>
                    <a:pt x="58737" y="70289"/>
                    <a:pt x="92869" y="74258"/>
                  </a:cubicBezTo>
                  <a:cubicBezTo>
                    <a:pt x="111126" y="62351"/>
                    <a:pt x="119856" y="24251"/>
                    <a:pt x="133350" y="438"/>
                  </a:cubicBezTo>
                  <a:cubicBezTo>
                    <a:pt x="140097" y="-1546"/>
                    <a:pt x="146447" y="2423"/>
                    <a:pt x="154781" y="29014"/>
                  </a:cubicBezTo>
                  <a:cubicBezTo>
                    <a:pt x="163115" y="107992"/>
                    <a:pt x="197247" y="400092"/>
                    <a:pt x="183356" y="474307"/>
                  </a:cubicBezTo>
                  <a:cubicBezTo>
                    <a:pt x="150812" y="506851"/>
                    <a:pt x="106362" y="525107"/>
                    <a:pt x="50006" y="507645"/>
                  </a:cubicBezTo>
                  <a:cubicBezTo>
                    <a:pt x="57943" y="273488"/>
                    <a:pt x="15875" y="186969"/>
                    <a:pt x="0" y="313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86" name="Rectangle 5">
              <a:extLst>
                <a:ext uri="{FF2B5EF4-FFF2-40B4-BE49-F238E27FC236}">
                  <a16:creationId xmlns:a16="http://schemas.microsoft.com/office/drawing/2014/main" id="{120313C2-5ADA-4126-BE8C-FDC89B4C8B07}"/>
                </a:ext>
              </a:extLst>
            </p:cNvPr>
            <p:cNvSpPr/>
            <p:nvPr/>
          </p:nvSpPr>
          <p:spPr>
            <a:xfrm rot="21329382">
              <a:off x="5102580" y="1723153"/>
              <a:ext cx="95152" cy="448951"/>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48504 w 213613"/>
                <a:gd name="connsiteY4" fmla="*/ 875707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962766"/>
                <a:gd name="connsiteX1" fmla="*/ 155043 w 213613"/>
                <a:gd name="connsiteY1" fmla="*/ 141 h 962766"/>
                <a:gd name="connsiteX2" fmla="*/ 213613 w 213613"/>
                <a:gd name="connsiteY2" fmla="*/ 70539 h 962766"/>
                <a:gd name="connsiteX3" fmla="*/ 161294 w 213613"/>
                <a:gd name="connsiteY3" fmla="*/ 216055 h 962766"/>
                <a:gd name="connsiteX4" fmla="*/ 148504 w 213613"/>
                <a:gd name="connsiteY4" fmla="*/ 875707 h 962766"/>
                <a:gd name="connsiteX5" fmla="*/ 69635 w 213613"/>
                <a:gd name="connsiteY5" fmla="*/ 946488 h 962766"/>
                <a:gd name="connsiteX6" fmla="*/ 0 w 213613"/>
                <a:gd name="connsiteY6" fmla="*/ 962766 h 962766"/>
                <a:gd name="connsiteX7" fmla="*/ 100883 w 213613"/>
                <a:gd name="connsiteY7" fmla="*/ 211293 h 962766"/>
                <a:gd name="connsiteX8" fmla="*/ 77959 w 213613"/>
                <a:gd name="connsiteY8" fmla="*/ 55232 h 962766"/>
                <a:gd name="connsiteX0" fmla="*/ 81644 w 217298"/>
                <a:gd name="connsiteY0" fmla="*/ 55232 h 946487"/>
                <a:gd name="connsiteX1" fmla="*/ 158728 w 217298"/>
                <a:gd name="connsiteY1" fmla="*/ 141 h 946487"/>
                <a:gd name="connsiteX2" fmla="*/ 217298 w 217298"/>
                <a:gd name="connsiteY2" fmla="*/ 70539 h 946487"/>
                <a:gd name="connsiteX3" fmla="*/ 164979 w 217298"/>
                <a:gd name="connsiteY3" fmla="*/ 216055 h 946487"/>
                <a:gd name="connsiteX4" fmla="*/ 152189 w 217298"/>
                <a:gd name="connsiteY4" fmla="*/ 875707 h 946487"/>
                <a:gd name="connsiteX5" fmla="*/ 73320 w 217298"/>
                <a:gd name="connsiteY5" fmla="*/ 946488 h 946487"/>
                <a:gd name="connsiteX6" fmla="*/ 0 w 217298"/>
                <a:gd name="connsiteY6" fmla="*/ 882093 h 946487"/>
                <a:gd name="connsiteX7" fmla="*/ 104568 w 217298"/>
                <a:gd name="connsiteY7" fmla="*/ 211293 h 946487"/>
                <a:gd name="connsiteX8" fmla="*/ 81644 w 217298"/>
                <a:gd name="connsiteY8" fmla="*/ 55232 h 946487"/>
                <a:gd name="connsiteX0" fmla="*/ 81644 w 217298"/>
                <a:gd name="connsiteY0" fmla="*/ 55232 h 946487"/>
                <a:gd name="connsiteX1" fmla="*/ 158728 w 217298"/>
                <a:gd name="connsiteY1" fmla="*/ 141 h 946487"/>
                <a:gd name="connsiteX2" fmla="*/ 217298 w 217298"/>
                <a:gd name="connsiteY2" fmla="*/ 70539 h 946487"/>
                <a:gd name="connsiteX3" fmla="*/ 164979 w 217298"/>
                <a:gd name="connsiteY3" fmla="*/ 216055 h 946487"/>
                <a:gd name="connsiteX4" fmla="*/ 152189 w 217298"/>
                <a:gd name="connsiteY4" fmla="*/ 875707 h 946487"/>
                <a:gd name="connsiteX5" fmla="*/ 73320 w 217298"/>
                <a:gd name="connsiteY5" fmla="*/ 946488 h 946487"/>
                <a:gd name="connsiteX6" fmla="*/ 0 w 217298"/>
                <a:gd name="connsiteY6" fmla="*/ 882093 h 946487"/>
                <a:gd name="connsiteX7" fmla="*/ 92348 w 217298"/>
                <a:gd name="connsiteY7" fmla="*/ 175161 h 946487"/>
                <a:gd name="connsiteX8" fmla="*/ 81644 w 217298"/>
                <a:gd name="connsiteY8" fmla="*/ 55232 h 946487"/>
                <a:gd name="connsiteX0" fmla="*/ 81644 w 217298"/>
                <a:gd name="connsiteY0" fmla="*/ 55232 h 946487"/>
                <a:gd name="connsiteX1" fmla="*/ 158728 w 217298"/>
                <a:gd name="connsiteY1" fmla="*/ 141 h 946487"/>
                <a:gd name="connsiteX2" fmla="*/ 217298 w 217298"/>
                <a:gd name="connsiteY2" fmla="*/ 70539 h 946487"/>
                <a:gd name="connsiteX3" fmla="*/ 173518 w 217298"/>
                <a:gd name="connsiteY3" fmla="*/ 171516 h 946487"/>
                <a:gd name="connsiteX4" fmla="*/ 152189 w 217298"/>
                <a:gd name="connsiteY4" fmla="*/ 875707 h 946487"/>
                <a:gd name="connsiteX5" fmla="*/ 73320 w 217298"/>
                <a:gd name="connsiteY5" fmla="*/ 946488 h 946487"/>
                <a:gd name="connsiteX6" fmla="*/ 0 w 217298"/>
                <a:gd name="connsiteY6" fmla="*/ 882093 h 946487"/>
                <a:gd name="connsiteX7" fmla="*/ 92348 w 217298"/>
                <a:gd name="connsiteY7" fmla="*/ 175161 h 946487"/>
                <a:gd name="connsiteX8" fmla="*/ 81644 w 217298"/>
                <a:gd name="connsiteY8" fmla="*/ 55232 h 946487"/>
                <a:gd name="connsiteX0" fmla="*/ 81644 w 217298"/>
                <a:gd name="connsiteY0" fmla="*/ 53009 h 944264"/>
                <a:gd name="connsiteX1" fmla="*/ 123387 w 217298"/>
                <a:gd name="connsiteY1" fmla="*/ 153 h 944264"/>
                <a:gd name="connsiteX2" fmla="*/ 217298 w 217298"/>
                <a:gd name="connsiteY2" fmla="*/ 68316 h 944264"/>
                <a:gd name="connsiteX3" fmla="*/ 173518 w 217298"/>
                <a:gd name="connsiteY3" fmla="*/ 169293 h 944264"/>
                <a:gd name="connsiteX4" fmla="*/ 152189 w 217298"/>
                <a:gd name="connsiteY4" fmla="*/ 873484 h 944264"/>
                <a:gd name="connsiteX5" fmla="*/ 73320 w 217298"/>
                <a:gd name="connsiteY5" fmla="*/ 944265 h 944264"/>
                <a:gd name="connsiteX6" fmla="*/ 0 w 217298"/>
                <a:gd name="connsiteY6" fmla="*/ 879870 h 944264"/>
                <a:gd name="connsiteX7" fmla="*/ 92348 w 217298"/>
                <a:gd name="connsiteY7" fmla="*/ 172938 h 944264"/>
                <a:gd name="connsiteX8" fmla="*/ 81644 w 217298"/>
                <a:gd name="connsiteY8" fmla="*/ 53009 h 944264"/>
                <a:gd name="connsiteX0" fmla="*/ 65876 w 217298"/>
                <a:gd name="connsiteY0" fmla="*/ 61778 h 944230"/>
                <a:gd name="connsiteX1" fmla="*/ 123387 w 217298"/>
                <a:gd name="connsiteY1" fmla="*/ 119 h 944230"/>
                <a:gd name="connsiteX2" fmla="*/ 217298 w 217298"/>
                <a:gd name="connsiteY2" fmla="*/ 68282 h 944230"/>
                <a:gd name="connsiteX3" fmla="*/ 173518 w 217298"/>
                <a:gd name="connsiteY3" fmla="*/ 169259 h 944230"/>
                <a:gd name="connsiteX4" fmla="*/ 152189 w 217298"/>
                <a:gd name="connsiteY4" fmla="*/ 873450 h 944230"/>
                <a:gd name="connsiteX5" fmla="*/ 73320 w 217298"/>
                <a:gd name="connsiteY5" fmla="*/ 944231 h 944230"/>
                <a:gd name="connsiteX6" fmla="*/ 0 w 217298"/>
                <a:gd name="connsiteY6" fmla="*/ 879836 h 944230"/>
                <a:gd name="connsiteX7" fmla="*/ 92348 w 217298"/>
                <a:gd name="connsiteY7" fmla="*/ 172904 h 944230"/>
                <a:gd name="connsiteX8" fmla="*/ 65876 w 217298"/>
                <a:gd name="connsiteY8" fmla="*/ 61778 h 944230"/>
                <a:gd name="connsiteX0" fmla="*/ 65876 w 200123"/>
                <a:gd name="connsiteY0" fmla="*/ 61778 h 944230"/>
                <a:gd name="connsiteX1" fmla="*/ 123387 w 200123"/>
                <a:gd name="connsiteY1" fmla="*/ 119 h 944230"/>
                <a:gd name="connsiteX2" fmla="*/ 198115 w 200123"/>
                <a:gd name="connsiteY2" fmla="*/ 56724 h 944230"/>
                <a:gd name="connsiteX3" fmla="*/ 173518 w 200123"/>
                <a:gd name="connsiteY3" fmla="*/ 169259 h 944230"/>
                <a:gd name="connsiteX4" fmla="*/ 152189 w 200123"/>
                <a:gd name="connsiteY4" fmla="*/ 873450 h 944230"/>
                <a:gd name="connsiteX5" fmla="*/ 73320 w 200123"/>
                <a:gd name="connsiteY5" fmla="*/ 944231 h 944230"/>
                <a:gd name="connsiteX6" fmla="*/ 0 w 200123"/>
                <a:gd name="connsiteY6" fmla="*/ 879836 h 944230"/>
                <a:gd name="connsiteX7" fmla="*/ 92348 w 200123"/>
                <a:gd name="connsiteY7" fmla="*/ 172904 h 944230"/>
                <a:gd name="connsiteX8" fmla="*/ 65876 w 200123"/>
                <a:gd name="connsiteY8" fmla="*/ 61778 h 94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123" h="944230">
                  <a:moveTo>
                    <a:pt x="65876" y="61778"/>
                  </a:moveTo>
                  <a:cubicBezTo>
                    <a:pt x="72399" y="36603"/>
                    <a:pt x="100778" y="-2432"/>
                    <a:pt x="123387" y="119"/>
                  </a:cubicBezTo>
                  <a:cubicBezTo>
                    <a:pt x="145996" y="2670"/>
                    <a:pt x="197073" y="30755"/>
                    <a:pt x="198115" y="56724"/>
                  </a:cubicBezTo>
                  <a:cubicBezTo>
                    <a:pt x="177716" y="139637"/>
                    <a:pt x="180662" y="139937"/>
                    <a:pt x="173518" y="169259"/>
                  </a:cubicBezTo>
                  <a:cubicBezTo>
                    <a:pt x="246542" y="366109"/>
                    <a:pt x="145349" y="523480"/>
                    <a:pt x="152189" y="873450"/>
                  </a:cubicBezTo>
                  <a:cubicBezTo>
                    <a:pt x="128205" y="877562"/>
                    <a:pt x="97304" y="940119"/>
                    <a:pt x="73320" y="944231"/>
                  </a:cubicBezTo>
                  <a:lnTo>
                    <a:pt x="0" y="879836"/>
                  </a:lnTo>
                  <a:cubicBezTo>
                    <a:pt x="0" y="680605"/>
                    <a:pt x="13766" y="360229"/>
                    <a:pt x="92348" y="172904"/>
                  </a:cubicBezTo>
                  <a:cubicBezTo>
                    <a:pt x="68536" y="139614"/>
                    <a:pt x="70638" y="99831"/>
                    <a:pt x="65876" y="61778"/>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nvGrpSpPr>
          <p:cNvPr id="88" name="Group 87">
            <a:extLst>
              <a:ext uri="{FF2B5EF4-FFF2-40B4-BE49-F238E27FC236}">
                <a16:creationId xmlns:a16="http://schemas.microsoft.com/office/drawing/2014/main" id="{A58867E5-6396-495A-A88D-BB02FBD37FE7}"/>
              </a:ext>
            </a:extLst>
          </p:cNvPr>
          <p:cNvGrpSpPr/>
          <p:nvPr/>
        </p:nvGrpSpPr>
        <p:grpSpPr>
          <a:xfrm>
            <a:off x="5858563" y="2437207"/>
            <a:ext cx="330934" cy="1111804"/>
            <a:chOff x="5738762" y="1501858"/>
            <a:chExt cx="540595" cy="1816189"/>
          </a:xfrm>
          <a:effectLst/>
        </p:grpSpPr>
        <p:sp>
          <p:nvSpPr>
            <p:cNvPr id="89" name="Rectangle 13">
              <a:extLst>
                <a:ext uri="{FF2B5EF4-FFF2-40B4-BE49-F238E27FC236}">
                  <a16:creationId xmlns:a16="http://schemas.microsoft.com/office/drawing/2014/main" id="{8B1290A2-FDB5-4A12-B23A-F81C6E78FDD5}"/>
                </a:ext>
              </a:extLst>
            </p:cNvPr>
            <p:cNvSpPr/>
            <p:nvPr/>
          </p:nvSpPr>
          <p:spPr>
            <a:xfrm>
              <a:off x="5856155" y="1501858"/>
              <a:ext cx="184619" cy="284399"/>
            </a:xfrm>
            <a:custGeom>
              <a:avLst/>
              <a:gdLst>
                <a:gd name="connsiteX0" fmla="*/ 0 w 152400"/>
                <a:gd name="connsiteY0" fmla="*/ 0 h 228600"/>
                <a:gd name="connsiteX1" fmla="*/ 152400 w 152400"/>
                <a:gd name="connsiteY1" fmla="*/ 0 h 228600"/>
                <a:gd name="connsiteX2" fmla="*/ 152400 w 152400"/>
                <a:gd name="connsiteY2" fmla="*/ 228600 h 228600"/>
                <a:gd name="connsiteX3" fmla="*/ 0 w 152400"/>
                <a:gd name="connsiteY3" fmla="*/ 228600 h 228600"/>
                <a:gd name="connsiteX4" fmla="*/ 0 w 152400"/>
                <a:gd name="connsiteY4" fmla="*/ 0 h 228600"/>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0 w 152400"/>
                <a:gd name="connsiteY4"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52400 w 152400"/>
                <a:gd name="connsiteY2" fmla="*/ 22860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2400"/>
                <a:gd name="connsiteY0" fmla="*/ 0 h 265064"/>
                <a:gd name="connsiteX1" fmla="*/ 152400 w 152400"/>
                <a:gd name="connsiteY1" fmla="*/ 0 h 265064"/>
                <a:gd name="connsiteX2" fmla="*/ 138113 w 152400"/>
                <a:gd name="connsiteY2" fmla="*/ 209550 h 265064"/>
                <a:gd name="connsiteX3" fmla="*/ 61708 w 152400"/>
                <a:gd name="connsiteY3" fmla="*/ 265064 h 265064"/>
                <a:gd name="connsiteX4" fmla="*/ 25711 w 152400"/>
                <a:gd name="connsiteY4" fmla="*/ 195410 h 265064"/>
                <a:gd name="connsiteX5" fmla="*/ 0 w 152400"/>
                <a:gd name="connsiteY5"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278"/>
                <a:gd name="connsiteY0" fmla="*/ 0 h 265064"/>
                <a:gd name="connsiteX1" fmla="*/ 152400 w 159278"/>
                <a:gd name="connsiteY1" fmla="*/ 0 h 265064"/>
                <a:gd name="connsiteX2" fmla="*/ 158696 w 159278"/>
                <a:gd name="connsiteY2" fmla="*/ 143300 h 265064"/>
                <a:gd name="connsiteX3" fmla="*/ 138113 w 159278"/>
                <a:gd name="connsiteY3" fmla="*/ 209550 h 265064"/>
                <a:gd name="connsiteX4" fmla="*/ 61708 w 159278"/>
                <a:gd name="connsiteY4" fmla="*/ 265064 h 265064"/>
                <a:gd name="connsiteX5" fmla="*/ 25711 w 159278"/>
                <a:gd name="connsiteY5" fmla="*/ 195410 h 265064"/>
                <a:gd name="connsiteX6" fmla="*/ 0 w 159278"/>
                <a:gd name="connsiteY6" fmla="*/ 0 h 265064"/>
                <a:gd name="connsiteX0" fmla="*/ 0 w 159544"/>
                <a:gd name="connsiteY0" fmla="*/ 0 h 265064"/>
                <a:gd name="connsiteX1" fmla="*/ 157162 w 159544"/>
                <a:gd name="connsiteY1" fmla="*/ 76200 h 265064"/>
                <a:gd name="connsiteX2" fmla="*/ 158696 w 159544"/>
                <a:gd name="connsiteY2" fmla="*/ 143300 h 265064"/>
                <a:gd name="connsiteX3" fmla="*/ 138113 w 159544"/>
                <a:gd name="connsiteY3" fmla="*/ 209550 h 265064"/>
                <a:gd name="connsiteX4" fmla="*/ 61708 w 159544"/>
                <a:gd name="connsiteY4" fmla="*/ 265064 h 265064"/>
                <a:gd name="connsiteX5" fmla="*/ 25711 w 159544"/>
                <a:gd name="connsiteY5" fmla="*/ 195410 h 265064"/>
                <a:gd name="connsiteX6" fmla="*/ 0 w 159544"/>
                <a:gd name="connsiteY6" fmla="*/ 0 h 265064"/>
                <a:gd name="connsiteX0" fmla="*/ 0 w 165433"/>
                <a:gd name="connsiteY0" fmla="*/ 0 h 265064"/>
                <a:gd name="connsiteX1" fmla="*/ 157162 w 165433"/>
                <a:gd name="connsiteY1" fmla="*/ 76200 h 265064"/>
                <a:gd name="connsiteX2" fmla="*/ 158696 w 165433"/>
                <a:gd name="connsiteY2" fmla="*/ 143300 h 265064"/>
                <a:gd name="connsiteX3" fmla="*/ 138113 w 165433"/>
                <a:gd name="connsiteY3" fmla="*/ 209550 h 265064"/>
                <a:gd name="connsiteX4" fmla="*/ 61708 w 165433"/>
                <a:gd name="connsiteY4" fmla="*/ 265064 h 265064"/>
                <a:gd name="connsiteX5" fmla="*/ 25711 w 165433"/>
                <a:gd name="connsiteY5" fmla="*/ 195410 h 265064"/>
                <a:gd name="connsiteX6" fmla="*/ 0 w 165433"/>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67764"/>
                <a:gd name="connsiteY0" fmla="*/ 0 h 265064"/>
                <a:gd name="connsiteX1" fmla="*/ 157162 w 167764"/>
                <a:gd name="connsiteY1" fmla="*/ 76200 h 265064"/>
                <a:gd name="connsiteX2" fmla="*/ 158696 w 167764"/>
                <a:gd name="connsiteY2" fmla="*/ 143300 h 265064"/>
                <a:gd name="connsiteX3" fmla="*/ 138113 w 167764"/>
                <a:gd name="connsiteY3" fmla="*/ 209550 h 265064"/>
                <a:gd name="connsiteX4" fmla="*/ 61708 w 167764"/>
                <a:gd name="connsiteY4" fmla="*/ 265064 h 265064"/>
                <a:gd name="connsiteX5" fmla="*/ 25711 w 167764"/>
                <a:gd name="connsiteY5" fmla="*/ 195410 h 265064"/>
                <a:gd name="connsiteX6" fmla="*/ 0 w 167764"/>
                <a:gd name="connsiteY6" fmla="*/ 0 h 265064"/>
                <a:gd name="connsiteX0" fmla="*/ 0 w 182052"/>
                <a:gd name="connsiteY0" fmla="*/ 57720 h 232296"/>
                <a:gd name="connsiteX1" fmla="*/ 171450 w 182052"/>
                <a:gd name="connsiteY1" fmla="*/ 43432 h 232296"/>
                <a:gd name="connsiteX2" fmla="*/ 172984 w 182052"/>
                <a:gd name="connsiteY2" fmla="*/ 110532 h 232296"/>
                <a:gd name="connsiteX3" fmla="*/ 152401 w 182052"/>
                <a:gd name="connsiteY3" fmla="*/ 176782 h 232296"/>
                <a:gd name="connsiteX4" fmla="*/ 75996 w 182052"/>
                <a:gd name="connsiteY4" fmla="*/ 232296 h 232296"/>
                <a:gd name="connsiteX5" fmla="*/ 39999 w 182052"/>
                <a:gd name="connsiteY5" fmla="*/ 162642 h 232296"/>
                <a:gd name="connsiteX6" fmla="*/ 0 w 182052"/>
                <a:gd name="connsiteY6" fmla="*/ 57720 h 232296"/>
                <a:gd name="connsiteX0" fmla="*/ 1323 w 183375"/>
                <a:gd name="connsiteY0" fmla="*/ 97487 h 272063"/>
                <a:gd name="connsiteX1" fmla="*/ 172773 w 183375"/>
                <a:gd name="connsiteY1" fmla="*/ 83199 h 272063"/>
                <a:gd name="connsiteX2" fmla="*/ 174307 w 183375"/>
                <a:gd name="connsiteY2" fmla="*/ 150299 h 272063"/>
                <a:gd name="connsiteX3" fmla="*/ 153724 w 183375"/>
                <a:gd name="connsiteY3" fmla="*/ 216549 h 272063"/>
                <a:gd name="connsiteX4" fmla="*/ 77319 w 183375"/>
                <a:gd name="connsiteY4" fmla="*/ 272063 h 272063"/>
                <a:gd name="connsiteX5" fmla="*/ 41322 w 183375"/>
                <a:gd name="connsiteY5" fmla="*/ 202409 h 272063"/>
                <a:gd name="connsiteX6" fmla="*/ 1323 w 183375"/>
                <a:gd name="connsiteY6" fmla="*/ 97487 h 272063"/>
                <a:gd name="connsiteX0" fmla="*/ 1323 w 183375"/>
                <a:gd name="connsiteY0" fmla="*/ 109823 h 284399"/>
                <a:gd name="connsiteX1" fmla="*/ 172773 w 183375"/>
                <a:gd name="connsiteY1" fmla="*/ 95535 h 284399"/>
                <a:gd name="connsiteX2" fmla="*/ 174307 w 183375"/>
                <a:gd name="connsiteY2" fmla="*/ 162635 h 284399"/>
                <a:gd name="connsiteX3" fmla="*/ 153724 w 183375"/>
                <a:gd name="connsiteY3" fmla="*/ 228885 h 284399"/>
                <a:gd name="connsiteX4" fmla="*/ 77319 w 183375"/>
                <a:gd name="connsiteY4" fmla="*/ 284399 h 284399"/>
                <a:gd name="connsiteX5" fmla="*/ 41322 w 183375"/>
                <a:gd name="connsiteY5" fmla="*/ 214745 h 284399"/>
                <a:gd name="connsiteX6" fmla="*/ 1323 w 18337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53 w 183305"/>
                <a:gd name="connsiteY6"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41252 w 183305"/>
                <a:gd name="connsiteY5" fmla="*/ 214745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1253 w 183305"/>
                <a:gd name="connsiteY0" fmla="*/ 109823 h 284399"/>
                <a:gd name="connsiteX1" fmla="*/ 172703 w 183305"/>
                <a:gd name="connsiteY1" fmla="*/ 95535 h 284399"/>
                <a:gd name="connsiteX2" fmla="*/ 174237 w 183305"/>
                <a:gd name="connsiteY2" fmla="*/ 162635 h 284399"/>
                <a:gd name="connsiteX3" fmla="*/ 153654 w 183305"/>
                <a:gd name="connsiteY3" fmla="*/ 228885 h 284399"/>
                <a:gd name="connsiteX4" fmla="*/ 77249 w 183305"/>
                <a:gd name="connsiteY4" fmla="*/ 284399 h 284399"/>
                <a:gd name="connsiteX5" fmla="*/ 36490 w 183305"/>
                <a:gd name="connsiteY5" fmla="*/ 209983 h 284399"/>
                <a:gd name="connsiteX6" fmla="*/ 12312 w 183305"/>
                <a:gd name="connsiteY6" fmla="*/ 160255 h 284399"/>
                <a:gd name="connsiteX7" fmla="*/ 1253 w 183305"/>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38534 w 185349"/>
                <a:gd name="connsiteY5" fmla="*/ 209983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3297 w 185349"/>
                <a:gd name="connsiteY0" fmla="*/ 109823 h 284399"/>
                <a:gd name="connsiteX1" fmla="*/ 174747 w 185349"/>
                <a:gd name="connsiteY1" fmla="*/ 95535 h 284399"/>
                <a:gd name="connsiteX2" fmla="*/ 176281 w 185349"/>
                <a:gd name="connsiteY2" fmla="*/ 162635 h 284399"/>
                <a:gd name="connsiteX3" fmla="*/ 155698 w 185349"/>
                <a:gd name="connsiteY3" fmla="*/ 228885 h 284399"/>
                <a:gd name="connsiteX4" fmla="*/ 79293 w 185349"/>
                <a:gd name="connsiteY4" fmla="*/ 284399 h 284399"/>
                <a:gd name="connsiteX5" fmla="*/ 43296 w 185349"/>
                <a:gd name="connsiteY5" fmla="*/ 236176 h 284399"/>
                <a:gd name="connsiteX6" fmla="*/ 14356 w 185349"/>
                <a:gd name="connsiteY6" fmla="*/ 160255 h 284399"/>
                <a:gd name="connsiteX7" fmla="*/ 3297 w 185349"/>
                <a:gd name="connsiteY7" fmla="*/ 109823 h 284399"/>
                <a:gd name="connsiteX0" fmla="*/ 2567 w 184619"/>
                <a:gd name="connsiteY0" fmla="*/ 109823 h 284399"/>
                <a:gd name="connsiteX1" fmla="*/ 174017 w 184619"/>
                <a:gd name="connsiteY1" fmla="*/ 95535 h 284399"/>
                <a:gd name="connsiteX2" fmla="*/ 175551 w 184619"/>
                <a:gd name="connsiteY2" fmla="*/ 162635 h 284399"/>
                <a:gd name="connsiteX3" fmla="*/ 154968 w 184619"/>
                <a:gd name="connsiteY3" fmla="*/ 228885 h 284399"/>
                <a:gd name="connsiteX4" fmla="*/ 78563 w 184619"/>
                <a:gd name="connsiteY4" fmla="*/ 284399 h 284399"/>
                <a:gd name="connsiteX5" fmla="*/ 42566 w 184619"/>
                <a:gd name="connsiteY5" fmla="*/ 236176 h 284399"/>
                <a:gd name="connsiteX6" fmla="*/ 18389 w 184619"/>
                <a:gd name="connsiteY6" fmla="*/ 167398 h 284399"/>
                <a:gd name="connsiteX7" fmla="*/ 2567 w 184619"/>
                <a:gd name="connsiteY7" fmla="*/ 109823 h 2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619" h="284399">
                  <a:moveTo>
                    <a:pt x="2567" y="109823"/>
                  </a:moveTo>
                  <a:cubicBezTo>
                    <a:pt x="-16484" y="-14796"/>
                    <a:pt x="188305" y="-51308"/>
                    <a:pt x="174017" y="95535"/>
                  </a:cubicBezTo>
                  <a:cubicBezTo>
                    <a:pt x="189610" y="124251"/>
                    <a:pt x="186152" y="129156"/>
                    <a:pt x="175551" y="162635"/>
                  </a:cubicBezTo>
                  <a:cubicBezTo>
                    <a:pt x="144877" y="182337"/>
                    <a:pt x="161829" y="206802"/>
                    <a:pt x="154968" y="228885"/>
                  </a:cubicBezTo>
                  <a:cubicBezTo>
                    <a:pt x="129500" y="247390"/>
                    <a:pt x="108794" y="275419"/>
                    <a:pt x="78563" y="284399"/>
                  </a:cubicBezTo>
                  <a:cubicBezTo>
                    <a:pt x="51604" y="261181"/>
                    <a:pt x="52696" y="268657"/>
                    <a:pt x="42566" y="236176"/>
                  </a:cubicBezTo>
                  <a:cubicBezTo>
                    <a:pt x="36888" y="202931"/>
                    <a:pt x="26448" y="186355"/>
                    <a:pt x="18389" y="167398"/>
                  </a:cubicBezTo>
                  <a:cubicBezTo>
                    <a:pt x="7560" y="150587"/>
                    <a:pt x="-5653" y="129015"/>
                    <a:pt x="2567" y="109823"/>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90" name="Rectangle 4095">
              <a:extLst>
                <a:ext uri="{FF2B5EF4-FFF2-40B4-BE49-F238E27FC236}">
                  <a16:creationId xmlns:a16="http://schemas.microsoft.com/office/drawing/2014/main" id="{85747F3A-8D8A-4C4C-9823-C9D6B40BD647}"/>
                </a:ext>
              </a:extLst>
            </p:cNvPr>
            <p:cNvSpPr/>
            <p:nvPr/>
          </p:nvSpPr>
          <p:spPr>
            <a:xfrm>
              <a:off x="5780077" y="1725848"/>
              <a:ext cx="299254" cy="586231"/>
            </a:xfrm>
            <a:custGeom>
              <a:avLst/>
              <a:gdLst>
                <a:gd name="connsiteX0" fmla="*/ 0 w 152400"/>
                <a:gd name="connsiteY0" fmla="*/ 0 h 304800"/>
                <a:gd name="connsiteX1" fmla="*/ 152400 w 152400"/>
                <a:gd name="connsiteY1" fmla="*/ 0 h 304800"/>
                <a:gd name="connsiteX2" fmla="*/ 152400 w 152400"/>
                <a:gd name="connsiteY2" fmla="*/ 304800 h 304800"/>
                <a:gd name="connsiteX3" fmla="*/ 0 w 152400"/>
                <a:gd name="connsiteY3" fmla="*/ 304800 h 304800"/>
                <a:gd name="connsiteX4" fmla="*/ 0 w 152400"/>
                <a:gd name="connsiteY4" fmla="*/ 0 h 304800"/>
                <a:gd name="connsiteX0" fmla="*/ 35719 w 152400"/>
                <a:gd name="connsiteY0" fmla="*/ 0 h 457200"/>
                <a:gd name="connsiteX1" fmla="*/ 152400 w 152400"/>
                <a:gd name="connsiteY1" fmla="*/ 152400 h 457200"/>
                <a:gd name="connsiteX2" fmla="*/ 152400 w 152400"/>
                <a:gd name="connsiteY2" fmla="*/ 457200 h 457200"/>
                <a:gd name="connsiteX3" fmla="*/ 0 w 152400"/>
                <a:gd name="connsiteY3" fmla="*/ 457200 h 457200"/>
                <a:gd name="connsiteX4" fmla="*/ 35719 w 152400"/>
                <a:gd name="connsiteY4" fmla="*/ 0 h 457200"/>
                <a:gd name="connsiteX0" fmla="*/ 35719 w 152400"/>
                <a:gd name="connsiteY0" fmla="*/ 26194 h 483394"/>
                <a:gd name="connsiteX1" fmla="*/ 147638 w 152400"/>
                <a:gd name="connsiteY1" fmla="*/ 0 h 483394"/>
                <a:gd name="connsiteX2" fmla="*/ 152400 w 152400"/>
                <a:gd name="connsiteY2" fmla="*/ 483394 h 483394"/>
                <a:gd name="connsiteX3" fmla="*/ 0 w 152400"/>
                <a:gd name="connsiteY3" fmla="*/ 483394 h 483394"/>
                <a:gd name="connsiteX4" fmla="*/ 35719 w 152400"/>
                <a:gd name="connsiteY4"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73819 w 152400"/>
                <a:gd name="connsiteY1" fmla="*/ 64294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35719 w 152400"/>
                <a:gd name="connsiteY0" fmla="*/ 26194 h 483394"/>
                <a:gd name="connsiteX1" fmla="*/ 69057 w 152400"/>
                <a:gd name="connsiteY1" fmla="*/ 61913 h 483394"/>
                <a:gd name="connsiteX2" fmla="*/ 147638 w 152400"/>
                <a:gd name="connsiteY2" fmla="*/ 0 h 483394"/>
                <a:gd name="connsiteX3" fmla="*/ 152400 w 152400"/>
                <a:gd name="connsiteY3" fmla="*/ 483394 h 483394"/>
                <a:gd name="connsiteX4" fmla="*/ 0 w 152400"/>
                <a:gd name="connsiteY4" fmla="*/ 483394 h 483394"/>
                <a:gd name="connsiteX5" fmla="*/ 35719 w 152400"/>
                <a:gd name="connsiteY5" fmla="*/ 26194 h 483394"/>
                <a:gd name="connsiteX0" fmla="*/ 111919 w 228600"/>
                <a:gd name="connsiteY0" fmla="*/ 26194 h 514351"/>
                <a:gd name="connsiteX1" fmla="*/ 145257 w 228600"/>
                <a:gd name="connsiteY1" fmla="*/ 61913 h 514351"/>
                <a:gd name="connsiteX2" fmla="*/ 223838 w 228600"/>
                <a:gd name="connsiteY2" fmla="*/ 0 h 514351"/>
                <a:gd name="connsiteX3" fmla="*/ 228600 w 228600"/>
                <a:gd name="connsiteY3" fmla="*/ 483394 h 514351"/>
                <a:gd name="connsiteX4" fmla="*/ 0 w 228600"/>
                <a:gd name="connsiteY4" fmla="*/ 514351 h 514351"/>
                <a:gd name="connsiteX5" fmla="*/ 111919 w 228600"/>
                <a:gd name="connsiteY5" fmla="*/ 26194 h 514351"/>
                <a:gd name="connsiteX0" fmla="*/ 121444 w 238125"/>
                <a:gd name="connsiteY0" fmla="*/ 26194 h 547688"/>
                <a:gd name="connsiteX1" fmla="*/ 154782 w 238125"/>
                <a:gd name="connsiteY1" fmla="*/ 61913 h 547688"/>
                <a:gd name="connsiteX2" fmla="*/ 233363 w 238125"/>
                <a:gd name="connsiteY2" fmla="*/ 0 h 547688"/>
                <a:gd name="connsiteX3" fmla="*/ 238125 w 238125"/>
                <a:gd name="connsiteY3" fmla="*/ 483394 h 547688"/>
                <a:gd name="connsiteX4" fmla="*/ 0 w 238125"/>
                <a:gd name="connsiteY4" fmla="*/ 547688 h 547688"/>
                <a:gd name="connsiteX5" fmla="*/ 9525 w 238125"/>
                <a:gd name="connsiteY5" fmla="*/ 514351 h 547688"/>
                <a:gd name="connsiteX6" fmla="*/ 121444 w 238125"/>
                <a:gd name="connsiteY6" fmla="*/ 26194 h 547688"/>
                <a:gd name="connsiteX0" fmla="*/ 126094 w 242775"/>
                <a:gd name="connsiteY0" fmla="*/ 26194 h 547688"/>
                <a:gd name="connsiteX1" fmla="*/ 159432 w 242775"/>
                <a:gd name="connsiteY1" fmla="*/ 61913 h 547688"/>
                <a:gd name="connsiteX2" fmla="*/ 238013 w 242775"/>
                <a:gd name="connsiteY2" fmla="*/ 0 h 547688"/>
                <a:gd name="connsiteX3" fmla="*/ 242775 w 242775"/>
                <a:gd name="connsiteY3" fmla="*/ 483394 h 547688"/>
                <a:gd name="connsiteX4" fmla="*/ 4650 w 242775"/>
                <a:gd name="connsiteY4" fmla="*/ 547688 h 547688"/>
                <a:gd name="connsiteX5" fmla="*/ 14175 w 242775"/>
                <a:gd name="connsiteY5" fmla="*/ 514351 h 547688"/>
                <a:gd name="connsiteX6" fmla="*/ 126094 w 242775"/>
                <a:gd name="connsiteY6" fmla="*/ 26194 h 547688"/>
                <a:gd name="connsiteX0" fmla="*/ 127793 w 244474"/>
                <a:gd name="connsiteY0" fmla="*/ 26194 h 547688"/>
                <a:gd name="connsiteX1" fmla="*/ 161131 w 244474"/>
                <a:gd name="connsiteY1" fmla="*/ 61913 h 547688"/>
                <a:gd name="connsiteX2" fmla="*/ 239712 w 244474"/>
                <a:gd name="connsiteY2" fmla="*/ 0 h 547688"/>
                <a:gd name="connsiteX3" fmla="*/ 244474 w 244474"/>
                <a:gd name="connsiteY3" fmla="*/ 483394 h 547688"/>
                <a:gd name="connsiteX4" fmla="*/ 6349 w 244474"/>
                <a:gd name="connsiteY4" fmla="*/ 547688 h 547688"/>
                <a:gd name="connsiteX5" fmla="*/ 15874 w 244474"/>
                <a:gd name="connsiteY5" fmla="*/ 514351 h 547688"/>
                <a:gd name="connsiteX6" fmla="*/ 127793 w 244474"/>
                <a:gd name="connsiteY6" fmla="*/ 26194 h 547688"/>
                <a:gd name="connsiteX0" fmla="*/ 127793 w 304006"/>
                <a:gd name="connsiteY0" fmla="*/ 26194 h 579553"/>
                <a:gd name="connsiteX1" fmla="*/ 161131 w 304006"/>
                <a:gd name="connsiteY1" fmla="*/ 61913 h 579553"/>
                <a:gd name="connsiteX2" fmla="*/ 239712 w 304006"/>
                <a:gd name="connsiteY2" fmla="*/ 0 h 579553"/>
                <a:gd name="connsiteX3" fmla="*/ 304006 w 304006"/>
                <a:gd name="connsiteY3" fmla="*/ 578644 h 579553"/>
                <a:gd name="connsiteX4" fmla="*/ 6349 w 304006"/>
                <a:gd name="connsiteY4" fmla="*/ 547688 h 579553"/>
                <a:gd name="connsiteX5" fmla="*/ 15874 w 304006"/>
                <a:gd name="connsiteY5" fmla="*/ 514351 h 579553"/>
                <a:gd name="connsiteX6" fmla="*/ 127793 w 304006"/>
                <a:gd name="connsiteY6" fmla="*/ 26194 h 579553"/>
                <a:gd name="connsiteX0" fmla="*/ 119630 w 295843"/>
                <a:gd name="connsiteY0" fmla="*/ 26194 h 579646"/>
                <a:gd name="connsiteX1" fmla="*/ 152968 w 295843"/>
                <a:gd name="connsiteY1" fmla="*/ 61913 h 579646"/>
                <a:gd name="connsiteX2" fmla="*/ 231549 w 295843"/>
                <a:gd name="connsiteY2" fmla="*/ 0 h 579646"/>
                <a:gd name="connsiteX3" fmla="*/ 295843 w 295843"/>
                <a:gd name="connsiteY3" fmla="*/ 578644 h 579646"/>
                <a:gd name="connsiteX4" fmla="*/ 12473 w 295843"/>
                <a:gd name="connsiteY4" fmla="*/ 552450 h 579646"/>
                <a:gd name="connsiteX5" fmla="*/ 7711 w 295843"/>
                <a:gd name="connsiteY5" fmla="*/ 514351 h 579646"/>
                <a:gd name="connsiteX6" fmla="*/ 119630 w 295843"/>
                <a:gd name="connsiteY6" fmla="*/ 26194 h 579646"/>
                <a:gd name="connsiteX0" fmla="*/ 123041 w 299254"/>
                <a:gd name="connsiteY0" fmla="*/ 26194 h 579646"/>
                <a:gd name="connsiteX1" fmla="*/ 156379 w 299254"/>
                <a:gd name="connsiteY1" fmla="*/ 61913 h 579646"/>
                <a:gd name="connsiteX2" fmla="*/ 234960 w 299254"/>
                <a:gd name="connsiteY2" fmla="*/ 0 h 579646"/>
                <a:gd name="connsiteX3" fmla="*/ 299254 w 299254"/>
                <a:gd name="connsiteY3" fmla="*/ 578644 h 579646"/>
                <a:gd name="connsiteX4" fmla="*/ 8740 w 299254"/>
                <a:gd name="connsiteY4" fmla="*/ 552450 h 579646"/>
                <a:gd name="connsiteX5" fmla="*/ 11122 w 299254"/>
                <a:gd name="connsiteY5" fmla="*/ 514351 h 579646"/>
                <a:gd name="connsiteX6" fmla="*/ 123041 w 299254"/>
                <a:gd name="connsiteY6" fmla="*/ 26194 h 579646"/>
                <a:gd name="connsiteX0" fmla="*/ 123041 w 299254"/>
                <a:gd name="connsiteY0" fmla="*/ 26194 h 585671"/>
                <a:gd name="connsiteX1" fmla="*/ 156379 w 299254"/>
                <a:gd name="connsiteY1" fmla="*/ 61913 h 585671"/>
                <a:gd name="connsiteX2" fmla="*/ 234960 w 299254"/>
                <a:gd name="connsiteY2" fmla="*/ 0 h 585671"/>
                <a:gd name="connsiteX3" fmla="*/ 299254 w 299254"/>
                <a:gd name="connsiteY3" fmla="*/ 578644 h 585671"/>
                <a:gd name="connsiteX4" fmla="*/ 8740 w 299254"/>
                <a:gd name="connsiteY4" fmla="*/ 552450 h 585671"/>
                <a:gd name="connsiteX5" fmla="*/ 11122 w 299254"/>
                <a:gd name="connsiteY5" fmla="*/ 514351 h 585671"/>
                <a:gd name="connsiteX6" fmla="*/ 123041 w 299254"/>
                <a:gd name="connsiteY6" fmla="*/ 26194 h 585671"/>
                <a:gd name="connsiteX0" fmla="*/ 123041 w 309339"/>
                <a:gd name="connsiteY0" fmla="*/ 54998 h 614475"/>
                <a:gd name="connsiteX1" fmla="*/ 156379 w 309339"/>
                <a:gd name="connsiteY1" fmla="*/ 90717 h 614475"/>
                <a:gd name="connsiteX2" fmla="*/ 234960 w 309339"/>
                <a:gd name="connsiteY2" fmla="*/ 28804 h 614475"/>
                <a:gd name="connsiteX3" fmla="*/ 246867 w 309339"/>
                <a:gd name="connsiteY3" fmla="*/ 50234 h 614475"/>
                <a:gd name="connsiteX4" fmla="*/ 299254 w 309339"/>
                <a:gd name="connsiteY4" fmla="*/ 607448 h 614475"/>
                <a:gd name="connsiteX5" fmla="*/ 8740 w 309339"/>
                <a:gd name="connsiteY5" fmla="*/ 581254 h 614475"/>
                <a:gd name="connsiteX6" fmla="*/ 11122 w 309339"/>
                <a:gd name="connsiteY6" fmla="*/ 543155 h 614475"/>
                <a:gd name="connsiteX7" fmla="*/ 123041 w 309339"/>
                <a:gd name="connsiteY7" fmla="*/ 54998 h 614475"/>
                <a:gd name="connsiteX0" fmla="*/ 123041 w 309339"/>
                <a:gd name="connsiteY0" fmla="*/ 26754 h 586231"/>
                <a:gd name="connsiteX1" fmla="*/ 156379 w 309339"/>
                <a:gd name="connsiteY1" fmla="*/ 62473 h 586231"/>
                <a:gd name="connsiteX2" fmla="*/ 234960 w 309339"/>
                <a:gd name="connsiteY2" fmla="*/ 560 h 586231"/>
                <a:gd name="connsiteX3" fmla="*/ 246867 w 309339"/>
                <a:gd name="connsiteY3" fmla="*/ 21990 h 586231"/>
                <a:gd name="connsiteX4" fmla="*/ 299254 w 309339"/>
                <a:gd name="connsiteY4" fmla="*/ 579204 h 586231"/>
                <a:gd name="connsiteX5" fmla="*/ 8740 w 309339"/>
                <a:gd name="connsiteY5" fmla="*/ 553010 h 586231"/>
                <a:gd name="connsiteX6" fmla="*/ 11122 w 309339"/>
                <a:gd name="connsiteY6" fmla="*/ 514911 h 586231"/>
                <a:gd name="connsiteX7" fmla="*/ 123041 w 309339"/>
                <a:gd name="connsiteY7" fmla="*/ 26754 h 586231"/>
                <a:gd name="connsiteX0" fmla="*/ 123041 w 303503"/>
                <a:gd name="connsiteY0" fmla="*/ 26754 h 586231"/>
                <a:gd name="connsiteX1" fmla="*/ 156379 w 303503"/>
                <a:gd name="connsiteY1" fmla="*/ 62473 h 586231"/>
                <a:gd name="connsiteX2" fmla="*/ 234960 w 303503"/>
                <a:gd name="connsiteY2" fmla="*/ 560 h 586231"/>
                <a:gd name="connsiteX3" fmla="*/ 246867 w 303503"/>
                <a:gd name="connsiteY3" fmla="*/ 21990 h 586231"/>
                <a:gd name="connsiteX4" fmla="*/ 299254 w 303503"/>
                <a:gd name="connsiteY4" fmla="*/ 579204 h 586231"/>
                <a:gd name="connsiteX5" fmla="*/ 8740 w 303503"/>
                <a:gd name="connsiteY5" fmla="*/ 553010 h 586231"/>
                <a:gd name="connsiteX6" fmla="*/ 11122 w 303503"/>
                <a:gd name="connsiteY6" fmla="*/ 514911 h 586231"/>
                <a:gd name="connsiteX7" fmla="*/ 123041 w 303503"/>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23041 w 299254"/>
                <a:gd name="connsiteY7"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 name="connsiteX0" fmla="*/ 123041 w 299254"/>
                <a:gd name="connsiteY0" fmla="*/ 26754 h 586231"/>
                <a:gd name="connsiteX1" fmla="*/ 156379 w 299254"/>
                <a:gd name="connsiteY1" fmla="*/ 62473 h 586231"/>
                <a:gd name="connsiteX2" fmla="*/ 234960 w 299254"/>
                <a:gd name="connsiteY2" fmla="*/ 560 h 586231"/>
                <a:gd name="connsiteX3" fmla="*/ 246867 w 299254"/>
                <a:gd name="connsiteY3" fmla="*/ 21990 h 586231"/>
                <a:gd name="connsiteX4" fmla="*/ 299254 w 299254"/>
                <a:gd name="connsiteY4" fmla="*/ 579204 h 586231"/>
                <a:gd name="connsiteX5" fmla="*/ 8740 w 299254"/>
                <a:gd name="connsiteY5" fmla="*/ 553010 h 586231"/>
                <a:gd name="connsiteX6" fmla="*/ 11122 w 299254"/>
                <a:gd name="connsiteY6" fmla="*/ 514911 h 586231"/>
                <a:gd name="connsiteX7" fmla="*/ 101611 w 299254"/>
                <a:gd name="connsiteY7" fmla="*/ 52946 h 586231"/>
                <a:gd name="connsiteX8" fmla="*/ 123041 w 299254"/>
                <a:gd name="connsiteY8" fmla="*/ 26754 h 5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254" h="586231">
                  <a:moveTo>
                    <a:pt x="123041" y="26754"/>
                  </a:moveTo>
                  <a:cubicBezTo>
                    <a:pt x="127010" y="27547"/>
                    <a:pt x="142885" y="66442"/>
                    <a:pt x="156379" y="62473"/>
                  </a:cubicBezTo>
                  <a:lnTo>
                    <a:pt x="234960" y="560"/>
                  </a:lnTo>
                  <a:cubicBezTo>
                    <a:pt x="248057" y="-3012"/>
                    <a:pt x="248057" y="11274"/>
                    <a:pt x="246867" y="21990"/>
                  </a:cubicBezTo>
                  <a:cubicBezTo>
                    <a:pt x="95658" y="416088"/>
                    <a:pt x="294095" y="501019"/>
                    <a:pt x="299254" y="579204"/>
                  </a:cubicBezTo>
                  <a:cubicBezTo>
                    <a:pt x="240517" y="587142"/>
                    <a:pt x="53189" y="597459"/>
                    <a:pt x="8740" y="553010"/>
                  </a:cubicBezTo>
                  <a:cubicBezTo>
                    <a:pt x="-4753" y="529991"/>
                    <a:pt x="-1578" y="523641"/>
                    <a:pt x="11122" y="514911"/>
                  </a:cubicBezTo>
                  <a:cubicBezTo>
                    <a:pt x="25410" y="297423"/>
                    <a:pt x="70654" y="184709"/>
                    <a:pt x="101611" y="52946"/>
                  </a:cubicBezTo>
                  <a:lnTo>
                    <a:pt x="123041" y="2675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91" name="Rectangle 5">
              <a:extLst>
                <a:ext uri="{FF2B5EF4-FFF2-40B4-BE49-F238E27FC236}">
                  <a16:creationId xmlns:a16="http://schemas.microsoft.com/office/drawing/2014/main" id="{3ED867D2-00B1-4B60-9494-F3ECB3B1E660}"/>
                </a:ext>
              </a:extLst>
            </p:cNvPr>
            <p:cNvSpPr/>
            <p:nvPr/>
          </p:nvSpPr>
          <p:spPr>
            <a:xfrm>
              <a:off x="5853213" y="1802539"/>
              <a:ext cx="101566" cy="478699"/>
            </a:xfrm>
            <a:custGeom>
              <a:avLst/>
              <a:gdLst>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0 w 152400"/>
                <a:gd name="connsiteY4" fmla="*/ 0 h 607075"/>
                <a:gd name="connsiteX0" fmla="*/ 0 w 152400"/>
                <a:gd name="connsiteY0" fmla="*/ 0 h 607075"/>
                <a:gd name="connsiteX1" fmla="*/ 152400 w 152400"/>
                <a:gd name="connsiteY1" fmla="*/ 0 h 607075"/>
                <a:gd name="connsiteX2" fmla="*/ 152400 w 152400"/>
                <a:gd name="connsiteY2" fmla="*/ 607075 h 607075"/>
                <a:gd name="connsiteX3" fmla="*/ 0 w 152400"/>
                <a:gd name="connsiteY3" fmla="*/ 607075 h 607075"/>
                <a:gd name="connsiteX4" fmla="*/ 42863 w 152400"/>
                <a:gd name="connsiteY4" fmla="*/ 107013 h 607075"/>
                <a:gd name="connsiteX5" fmla="*/ 0 w 152400"/>
                <a:gd name="connsiteY5" fmla="*/ 0 h 607075"/>
                <a:gd name="connsiteX0" fmla="*/ 0 w 152400"/>
                <a:gd name="connsiteY0" fmla="*/ 0 h 607075"/>
                <a:gd name="connsiteX1" fmla="*/ 152400 w 152400"/>
                <a:gd name="connsiteY1" fmla="*/ 0 h 607075"/>
                <a:gd name="connsiteX2" fmla="*/ 90488 w 152400"/>
                <a:gd name="connsiteY2" fmla="*/ 111775 h 607075"/>
                <a:gd name="connsiteX3" fmla="*/ 152400 w 152400"/>
                <a:gd name="connsiteY3" fmla="*/ 607075 h 607075"/>
                <a:gd name="connsiteX4" fmla="*/ 0 w 152400"/>
                <a:gd name="connsiteY4" fmla="*/ 607075 h 607075"/>
                <a:gd name="connsiteX5" fmla="*/ 42863 w 152400"/>
                <a:gd name="connsiteY5" fmla="*/ 107013 h 607075"/>
                <a:gd name="connsiteX6" fmla="*/ 0 w 152400"/>
                <a:gd name="connsiteY6" fmla="*/ 0 h 607075"/>
                <a:gd name="connsiteX0" fmla="*/ 0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0 w 152400"/>
                <a:gd name="connsiteY6" fmla="*/ 4763 h 611838"/>
                <a:gd name="connsiteX0" fmla="*/ 7144 w 152400"/>
                <a:gd name="connsiteY0" fmla="*/ 4763 h 611838"/>
                <a:gd name="connsiteX1" fmla="*/ 116681 w 152400"/>
                <a:gd name="connsiteY1" fmla="*/ 0 h 611838"/>
                <a:gd name="connsiteX2" fmla="*/ 90488 w 152400"/>
                <a:gd name="connsiteY2" fmla="*/ 116538 h 611838"/>
                <a:gd name="connsiteX3" fmla="*/ 152400 w 152400"/>
                <a:gd name="connsiteY3" fmla="*/ 611838 h 611838"/>
                <a:gd name="connsiteX4" fmla="*/ 0 w 152400"/>
                <a:gd name="connsiteY4" fmla="*/ 611838 h 611838"/>
                <a:gd name="connsiteX5" fmla="*/ 42863 w 152400"/>
                <a:gd name="connsiteY5" fmla="*/ 111776 h 611838"/>
                <a:gd name="connsiteX6" fmla="*/ 7144 w 152400"/>
                <a:gd name="connsiteY6" fmla="*/ 4763 h 611838"/>
                <a:gd name="connsiteX0" fmla="*/ 7144 w 152400"/>
                <a:gd name="connsiteY0" fmla="*/ 12253 h 619328"/>
                <a:gd name="connsiteX1" fmla="*/ 116681 w 152400"/>
                <a:gd name="connsiteY1" fmla="*/ 7490 h 619328"/>
                <a:gd name="connsiteX2" fmla="*/ 90488 w 152400"/>
                <a:gd name="connsiteY2" fmla="*/ 124028 h 619328"/>
                <a:gd name="connsiteX3" fmla="*/ 152400 w 152400"/>
                <a:gd name="connsiteY3" fmla="*/ 619328 h 619328"/>
                <a:gd name="connsiteX4" fmla="*/ 0 w 152400"/>
                <a:gd name="connsiteY4" fmla="*/ 619328 h 619328"/>
                <a:gd name="connsiteX5" fmla="*/ 42863 w 152400"/>
                <a:gd name="connsiteY5" fmla="*/ 119266 h 619328"/>
                <a:gd name="connsiteX6" fmla="*/ 7144 w 152400"/>
                <a:gd name="connsiteY6" fmla="*/ 12253 h 619328"/>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7144 w 152400"/>
                <a:gd name="connsiteY0" fmla="*/ 15051 h 622126"/>
                <a:gd name="connsiteX1" fmla="*/ 116681 w 152400"/>
                <a:gd name="connsiteY1" fmla="*/ 10288 h 622126"/>
                <a:gd name="connsiteX2" fmla="*/ 90488 w 152400"/>
                <a:gd name="connsiteY2" fmla="*/ 126826 h 622126"/>
                <a:gd name="connsiteX3" fmla="*/ 152400 w 152400"/>
                <a:gd name="connsiteY3" fmla="*/ 622126 h 622126"/>
                <a:gd name="connsiteX4" fmla="*/ 0 w 152400"/>
                <a:gd name="connsiteY4" fmla="*/ 622126 h 622126"/>
                <a:gd name="connsiteX5" fmla="*/ 42863 w 152400"/>
                <a:gd name="connsiteY5" fmla="*/ 122064 h 622126"/>
                <a:gd name="connsiteX6" fmla="*/ 7144 w 152400"/>
                <a:gd name="connsiteY6" fmla="*/ 15051 h 622126"/>
                <a:gd name="connsiteX0" fmla="*/ 16669 w 161925"/>
                <a:gd name="connsiteY0" fmla="*/ 15051 h 710232"/>
                <a:gd name="connsiteX1" fmla="*/ 126206 w 161925"/>
                <a:gd name="connsiteY1" fmla="*/ 10288 h 710232"/>
                <a:gd name="connsiteX2" fmla="*/ 100013 w 161925"/>
                <a:gd name="connsiteY2" fmla="*/ 126826 h 710232"/>
                <a:gd name="connsiteX3" fmla="*/ 161925 w 161925"/>
                <a:gd name="connsiteY3" fmla="*/ 622126 h 710232"/>
                <a:gd name="connsiteX4" fmla="*/ 0 w 161925"/>
                <a:gd name="connsiteY4" fmla="*/ 710232 h 710232"/>
                <a:gd name="connsiteX5" fmla="*/ 52388 w 161925"/>
                <a:gd name="connsiteY5" fmla="*/ 122064 h 710232"/>
                <a:gd name="connsiteX6" fmla="*/ 16669 w 161925"/>
                <a:gd name="connsiteY6" fmla="*/ 15051 h 710232"/>
                <a:gd name="connsiteX0" fmla="*/ 16669 w 133350"/>
                <a:gd name="connsiteY0" fmla="*/ 15051 h 710232"/>
                <a:gd name="connsiteX1" fmla="*/ 126206 w 133350"/>
                <a:gd name="connsiteY1" fmla="*/ 10288 h 710232"/>
                <a:gd name="connsiteX2" fmla="*/ 100013 w 133350"/>
                <a:gd name="connsiteY2" fmla="*/ 126826 h 710232"/>
                <a:gd name="connsiteX3" fmla="*/ 133350 w 133350"/>
                <a:gd name="connsiteY3" fmla="*/ 710232 h 710232"/>
                <a:gd name="connsiteX4" fmla="*/ 0 w 133350"/>
                <a:gd name="connsiteY4" fmla="*/ 710232 h 710232"/>
                <a:gd name="connsiteX5" fmla="*/ 52388 w 133350"/>
                <a:gd name="connsiteY5" fmla="*/ 122064 h 710232"/>
                <a:gd name="connsiteX6" fmla="*/ 16669 w 133350"/>
                <a:gd name="connsiteY6" fmla="*/ 15051 h 710232"/>
                <a:gd name="connsiteX0" fmla="*/ 20860 w 137541"/>
                <a:gd name="connsiteY0" fmla="*/ 15051 h 710232"/>
                <a:gd name="connsiteX1" fmla="*/ 130397 w 137541"/>
                <a:gd name="connsiteY1" fmla="*/ 10288 h 710232"/>
                <a:gd name="connsiteX2" fmla="*/ 104204 w 137541"/>
                <a:gd name="connsiteY2" fmla="*/ 126826 h 710232"/>
                <a:gd name="connsiteX3" fmla="*/ 137541 w 137541"/>
                <a:gd name="connsiteY3" fmla="*/ 710232 h 710232"/>
                <a:gd name="connsiteX4" fmla="*/ 4191 w 137541"/>
                <a:gd name="connsiteY4" fmla="*/ 710232 h 710232"/>
                <a:gd name="connsiteX5" fmla="*/ 56579 w 137541"/>
                <a:gd name="connsiteY5" fmla="*/ 122064 h 710232"/>
                <a:gd name="connsiteX6" fmla="*/ 20860 w 137541"/>
                <a:gd name="connsiteY6" fmla="*/ 15051 h 710232"/>
                <a:gd name="connsiteX0" fmla="*/ 20860 w 144500"/>
                <a:gd name="connsiteY0" fmla="*/ 15051 h 710232"/>
                <a:gd name="connsiteX1" fmla="*/ 130397 w 144500"/>
                <a:gd name="connsiteY1" fmla="*/ 10288 h 710232"/>
                <a:gd name="connsiteX2" fmla="*/ 104204 w 144500"/>
                <a:gd name="connsiteY2" fmla="*/ 126826 h 710232"/>
                <a:gd name="connsiteX3" fmla="*/ 137541 w 144500"/>
                <a:gd name="connsiteY3" fmla="*/ 710232 h 710232"/>
                <a:gd name="connsiteX4" fmla="*/ 4191 w 144500"/>
                <a:gd name="connsiteY4" fmla="*/ 710232 h 710232"/>
                <a:gd name="connsiteX5" fmla="*/ 56579 w 144500"/>
                <a:gd name="connsiteY5" fmla="*/ 122064 h 710232"/>
                <a:gd name="connsiteX6" fmla="*/ 20860 w 144500"/>
                <a:gd name="connsiteY6" fmla="*/ 15051 h 710232"/>
                <a:gd name="connsiteX0" fmla="*/ 9843 w 144500"/>
                <a:gd name="connsiteY0" fmla="*/ 20978 h 705142"/>
                <a:gd name="connsiteX1" fmla="*/ 130397 w 144500"/>
                <a:gd name="connsiteY1" fmla="*/ 5198 h 705142"/>
                <a:gd name="connsiteX2" fmla="*/ 104204 w 144500"/>
                <a:gd name="connsiteY2" fmla="*/ 121736 h 705142"/>
                <a:gd name="connsiteX3" fmla="*/ 137541 w 144500"/>
                <a:gd name="connsiteY3" fmla="*/ 705142 h 705142"/>
                <a:gd name="connsiteX4" fmla="*/ 4191 w 144500"/>
                <a:gd name="connsiteY4" fmla="*/ 705142 h 705142"/>
                <a:gd name="connsiteX5" fmla="*/ 56579 w 144500"/>
                <a:gd name="connsiteY5" fmla="*/ 116974 h 705142"/>
                <a:gd name="connsiteX6" fmla="*/ 9843 w 144500"/>
                <a:gd name="connsiteY6" fmla="*/ 20978 h 705142"/>
                <a:gd name="connsiteX0" fmla="*/ 9843 w 144500"/>
                <a:gd name="connsiteY0" fmla="*/ 15052 h 699216"/>
                <a:gd name="connsiteX1" fmla="*/ 141414 w 144500"/>
                <a:gd name="connsiteY1" fmla="*/ 10289 h 699216"/>
                <a:gd name="connsiteX2" fmla="*/ 104204 w 144500"/>
                <a:gd name="connsiteY2" fmla="*/ 115810 h 699216"/>
                <a:gd name="connsiteX3" fmla="*/ 137541 w 144500"/>
                <a:gd name="connsiteY3" fmla="*/ 699216 h 699216"/>
                <a:gd name="connsiteX4" fmla="*/ 4191 w 144500"/>
                <a:gd name="connsiteY4" fmla="*/ 699216 h 699216"/>
                <a:gd name="connsiteX5" fmla="*/ 56579 w 144500"/>
                <a:gd name="connsiteY5" fmla="*/ 111048 h 699216"/>
                <a:gd name="connsiteX6" fmla="*/ 9843 w 144500"/>
                <a:gd name="connsiteY6" fmla="*/ 15052 h 699216"/>
                <a:gd name="connsiteX0" fmla="*/ 9843 w 144500"/>
                <a:gd name="connsiteY0" fmla="*/ 35262 h 719426"/>
                <a:gd name="connsiteX1" fmla="*/ 141414 w 144500"/>
                <a:gd name="connsiteY1" fmla="*/ 30499 h 719426"/>
                <a:gd name="connsiteX2" fmla="*/ 104204 w 144500"/>
                <a:gd name="connsiteY2" fmla="*/ 136020 h 719426"/>
                <a:gd name="connsiteX3" fmla="*/ 137541 w 144500"/>
                <a:gd name="connsiteY3" fmla="*/ 719426 h 719426"/>
                <a:gd name="connsiteX4" fmla="*/ 4191 w 144500"/>
                <a:gd name="connsiteY4" fmla="*/ 719426 h 719426"/>
                <a:gd name="connsiteX5" fmla="*/ 56579 w 144500"/>
                <a:gd name="connsiteY5" fmla="*/ 131258 h 719426"/>
                <a:gd name="connsiteX6" fmla="*/ 9843 w 144500"/>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9787"/>
                <a:gd name="connsiteY0" fmla="*/ 35262 h 719426"/>
                <a:gd name="connsiteX1" fmla="*/ 131571 w 139787"/>
                <a:gd name="connsiteY1" fmla="*/ 30499 h 719426"/>
                <a:gd name="connsiteX2" fmla="*/ 94361 w 139787"/>
                <a:gd name="connsiteY2" fmla="*/ 136020 h 719426"/>
                <a:gd name="connsiteX3" fmla="*/ 138715 w 139787"/>
                <a:gd name="connsiteY3" fmla="*/ 719426 h 719426"/>
                <a:gd name="connsiteX4" fmla="*/ 16382 w 139787"/>
                <a:gd name="connsiteY4" fmla="*/ 719426 h 719426"/>
                <a:gd name="connsiteX5" fmla="*/ 46736 w 139787"/>
                <a:gd name="connsiteY5" fmla="*/ 131258 h 719426"/>
                <a:gd name="connsiteX6" fmla="*/ 0 w 139787"/>
                <a:gd name="connsiteY6" fmla="*/ 35262 h 719426"/>
                <a:gd name="connsiteX0" fmla="*/ 0 w 134657"/>
                <a:gd name="connsiteY0" fmla="*/ 35262 h 719426"/>
                <a:gd name="connsiteX1" fmla="*/ 131571 w 134657"/>
                <a:gd name="connsiteY1" fmla="*/ 30499 h 719426"/>
                <a:gd name="connsiteX2" fmla="*/ 94361 w 134657"/>
                <a:gd name="connsiteY2" fmla="*/ 136020 h 719426"/>
                <a:gd name="connsiteX3" fmla="*/ 127698 w 134657"/>
                <a:gd name="connsiteY3" fmla="*/ 719426 h 719426"/>
                <a:gd name="connsiteX4" fmla="*/ 16382 w 134657"/>
                <a:gd name="connsiteY4" fmla="*/ 719426 h 719426"/>
                <a:gd name="connsiteX5" fmla="*/ 46736 w 134657"/>
                <a:gd name="connsiteY5" fmla="*/ 131258 h 719426"/>
                <a:gd name="connsiteX6" fmla="*/ 0 w 134657"/>
                <a:gd name="connsiteY6" fmla="*/ 35262 h 719426"/>
                <a:gd name="connsiteX0" fmla="*/ 0 w 132223"/>
                <a:gd name="connsiteY0" fmla="*/ 35262 h 719426"/>
                <a:gd name="connsiteX1" fmla="*/ 131571 w 132223"/>
                <a:gd name="connsiteY1" fmla="*/ 30499 h 719426"/>
                <a:gd name="connsiteX2" fmla="*/ 77836 w 132223"/>
                <a:gd name="connsiteY2" fmla="*/ 136020 h 719426"/>
                <a:gd name="connsiteX3" fmla="*/ 127698 w 132223"/>
                <a:gd name="connsiteY3" fmla="*/ 719426 h 719426"/>
                <a:gd name="connsiteX4" fmla="*/ 16382 w 132223"/>
                <a:gd name="connsiteY4" fmla="*/ 719426 h 719426"/>
                <a:gd name="connsiteX5" fmla="*/ 46736 w 132223"/>
                <a:gd name="connsiteY5" fmla="*/ 131258 h 719426"/>
                <a:gd name="connsiteX6" fmla="*/ 0 w 132223"/>
                <a:gd name="connsiteY6" fmla="*/ 35262 h 719426"/>
                <a:gd name="connsiteX0" fmla="*/ 0 w 131571"/>
                <a:gd name="connsiteY0" fmla="*/ 35262 h 719426"/>
                <a:gd name="connsiteX1" fmla="*/ 131571 w 131571"/>
                <a:gd name="connsiteY1" fmla="*/ 30499 h 719426"/>
                <a:gd name="connsiteX2" fmla="*/ 77836 w 131571"/>
                <a:gd name="connsiteY2" fmla="*/ 136020 h 719426"/>
                <a:gd name="connsiteX3" fmla="*/ 127698 w 131571"/>
                <a:gd name="connsiteY3" fmla="*/ 719426 h 719426"/>
                <a:gd name="connsiteX4" fmla="*/ 16382 w 131571"/>
                <a:gd name="connsiteY4" fmla="*/ 719426 h 719426"/>
                <a:gd name="connsiteX5" fmla="*/ 46736 w 131571"/>
                <a:gd name="connsiteY5" fmla="*/ 131258 h 719426"/>
                <a:gd name="connsiteX6" fmla="*/ 0 w 131571"/>
                <a:gd name="connsiteY6" fmla="*/ 35262 h 719426"/>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0 w 127698"/>
                <a:gd name="connsiteY0" fmla="*/ 39004 h 723168"/>
                <a:gd name="connsiteX1" fmla="*/ 126063 w 127698"/>
                <a:gd name="connsiteY1" fmla="*/ 28733 h 723168"/>
                <a:gd name="connsiteX2" fmla="*/ 77836 w 127698"/>
                <a:gd name="connsiteY2" fmla="*/ 139762 h 723168"/>
                <a:gd name="connsiteX3" fmla="*/ 127698 w 127698"/>
                <a:gd name="connsiteY3" fmla="*/ 723168 h 723168"/>
                <a:gd name="connsiteX4" fmla="*/ 16382 w 127698"/>
                <a:gd name="connsiteY4" fmla="*/ 723168 h 723168"/>
                <a:gd name="connsiteX5" fmla="*/ 46736 w 127698"/>
                <a:gd name="connsiteY5" fmla="*/ 135000 h 723168"/>
                <a:gd name="connsiteX6" fmla="*/ 0 w 127698"/>
                <a:gd name="connsiteY6" fmla="*/ 39004 h 723168"/>
                <a:gd name="connsiteX0" fmla="*/ 43149 w 170847"/>
                <a:gd name="connsiteY0" fmla="*/ 39004 h 723168"/>
                <a:gd name="connsiteX1" fmla="*/ 169212 w 170847"/>
                <a:gd name="connsiteY1" fmla="*/ 28733 h 723168"/>
                <a:gd name="connsiteX2" fmla="*/ 120985 w 170847"/>
                <a:gd name="connsiteY2" fmla="*/ 139762 h 723168"/>
                <a:gd name="connsiteX3" fmla="*/ 170847 w 170847"/>
                <a:gd name="connsiteY3" fmla="*/ 723168 h 723168"/>
                <a:gd name="connsiteX4" fmla="*/ 0 w 170847"/>
                <a:gd name="connsiteY4" fmla="*/ 720787 h 723168"/>
                <a:gd name="connsiteX5" fmla="*/ 89885 w 170847"/>
                <a:gd name="connsiteY5" fmla="*/ 135000 h 723168"/>
                <a:gd name="connsiteX6" fmla="*/ 43149 w 170847"/>
                <a:gd name="connsiteY6" fmla="*/ 39004 h 723168"/>
                <a:gd name="connsiteX0" fmla="*/ 43149 w 169212"/>
                <a:gd name="connsiteY0" fmla="*/ 39004 h 725549"/>
                <a:gd name="connsiteX1" fmla="*/ 169212 w 169212"/>
                <a:gd name="connsiteY1" fmla="*/ 28733 h 725549"/>
                <a:gd name="connsiteX2" fmla="*/ 120985 w 169212"/>
                <a:gd name="connsiteY2" fmla="*/ 139762 h 725549"/>
                <a:gd name="connsiteX3" fmla="*/ 108935 w 169212"/>
                <a:gd name="connsiteY3" fmla="*/ 725549 h 725549"/>
                <a:gd name="connsiteX4" fmla="*/ 0 w 169212"/>
                <a:gd name="connsiteY4" fmla="*/ 720787 h 725549"/>
                <a:gd name="connsiteX5" fmla="*/ 89885 w 169212"/>
                <a:gd name="connsiteY5" fmla="*/ 135000 h 725549"/>
                <a:gd name="connsiteX6" fmla="*/ 43149 w 169212"/>
                <a:gd name="connsiteY6" fmla="*/ 39004 h 725549"/>
                <a:gd name="connsiteX0" fmla="*/ 47911 w 173974"/>
                <a:gd name="connsiteY0" fmla="*/ 39004 h 744600"/>
                <a:gd name="connsiteX1" fmla="*/ 173974 w 173974"/>
                <a:gd name="connsiteY1" fmla="*/ 28733 h 744600"/>
                <a:gd name="connsiteX2" fmla="*/ 125747 w 173974"/>
                <a:gd name="connsiteY2" fmla="*/ 139762 h 744600"/>
                <a:gd name="connsiteX3" fmla="*/ 113697 w 173974"/>
                <a:gd name="connsiteY3" fmla="*/ 725549 h 744600"/>
                <a:gd name="connsiteX4" fmla="*/ 0 w 173974"/>
                <a:gd name="connsiteY4" fmla="*/ 744600 h 744600"/>
                <a:gd name="connsiteX5" fmla="*/ 94647 w 173974"/>
                <a:gd name="connsiteY5" fmla="*/ 135000 h 744600"/>
                <a:gd name="connsiteX6" fmla="*/ 47911 w 173974"/>
                <a:gd name="connsiteY6" fmla="*/ 39004 h 744600"/>
                <a:gd name="connsiteX0" fmla="*/ 47911 w 173974"/>
                <a:gd name="connsiteY0" fmla="*/ 39004 h 761268"/>
                <a:gd name="connsiteX1" fmla="*/ 173974 w 173974"/>
                <a:gd name="connsiteY1" fmla="*/ 28733 h 761268"/>
                <a:gd name="connsiteX2" fmla="*/ 125747 w 173974"/>
                <a:gd name="connsiteY2" fmla="*/ 139762 h 761268"/>
                <a:gd name="connsiteX3" fmla="*/ 101791 w 173974"/>
                <a:gd name="connsiteY3" fmla="*/ 761268 h 761268"/>
                <a:gd name="connsiteX4" fmla="*/ 0 w 173974"/>
                <a:gd name="connsiteY4" fmla="*/ 744600 h 761268"/>
                <a:gd name="connsiteX5" fmla="*/ 94647 w 173974"/>
                <a:gd name="connsiteY5" fmla="*/ 135000 h 761268"/>
                <a:gd name="connsiteX6" fmla="*/ 47911 w 173974"/>
                <a:gd name="connsiteY6" fmla="*/ 39004 h 761268"/>
                <a:gd name="connsiteX0" fmla="*/ 47925 w 173988"/>
                <a:gd name="connsiteY0" fmla="*/ 39004 h 761268"/>
                <a:gd name="connsiteX1" fmla="*/ 173988 w 173988"/>
                <a:gd name="connsiteY1" fmla="*/ 28733 h 761268"/>
                <a:gd name="connsiteX2" fmla="*/ 125761 w 173988"/>
                <a:gd name="connsiteY2" fmla="*/ 139762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7925 w 173988"/>
                <a:gd name="connsiteY0" fmla="*/ 39004 h 761268"/>
                <a:gd name="connsiteX1" fmla="*/ 173988 w 173988"/>
                <a:gd name="connsiteY1" fmla="*/ 28733 h 761268"/>
                <a:gd name="connsiteX2" fmla="*/ 116236 w 173988"/>
                <a:gd name="connsiteY2" fmla="*/ 123093 h 761268"/>
                <a:gd name="connsiteX3" fmla="*/ 101805 w 173988"/>
                <a:gd name="connsiteY3" fmla="*/ 761268 h 761268"/>
                <a:gd name="connsiteX4" fmla="*/ 14 w 173988"/>
                <a:gd name="connsiteY4" fmla="*/ 744600 h 761268"/>
                <a:gd name="connsiteX5" fmla="*/ 75611 w 173988"/>
                <a:gd name="connsiteY5" fmla="*/ 111188 h 761268"/>
                <a:gd name="connsiteX6" fmla="*/ 47925 w 173988"/>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39004 h 761268"/>
                <a:gd name="connsiteX1" fmla="*/ 174184 w 174184"/>
                <a:gd name="connsiteY1" fmla="*/ 28733 h 761268"/>
                <a:gd name="connsiteX2" fmla="*/ 116432 w 174184"/>
                <a:gd name="connsiteY2" fmla="*/ 123093 h 761268"/>
                <a:gd name="connsiteX3" fmla="*/ 102001 w 174184"/>
                <a:gd name="connsiteY3" fmla="*/ 761268 h 761268"/>
                <a:gd name="connsiteX4" fmla="*/ 210 w 174184"/>
                <a:gd name="connsiteY4" fmla="*/ 744600 h 761268"/>
                <a:gd name="connsiteX5" fmla="*/ 71045 w 174184"/>
                <a:gd name="connsiteY5" fmla="*/ 118332 h 761268"/>
                <a:gd name="connsiteX6" fmla="*/ 48121 w 174184"/>
                <a:gd name="connsiteY6" fmla="*/ 39004 h 761268"/>
                <a:gd name="connsiteX0" fmla="*/ 48121 w 174184"/>
                <a:gd name="connsiteY0" fmla="*/ 8489 h 807486"/>
                <a:gd name="connsiteX1" fmla="*/ 174184 w 174184"/>
                <a:gd name="connsiteY1" fmla="*/ 74951 h 807486"/>
                <a:gd name="connsiteX2" fmla="*/ 116432 w 174184"/>
                <a:gd name="connsiteY2" fmla="*/ 169311 h 807486"/>
                <a:gd name="connsiteX3" fmla="*/ 102001 w 174184"/>
                <a:gd name="connsiteY3" fmla="*/ 807486 h 807486"/>
                <a:gd name="connsiteX4" fmla="*/ 210 w 174184"/>
                <a:gd name="connsiteY4" fmla="*/ 790818 h 807486"/>
                <a:gd name="connsiteX5" fmla="*/ 71045 w 174184"/>
                <a:gd name="connsiteY5" fmla="*/ 164550 h 807486"/>
                <a:gd name="connsiteX6" fmla="*/ 48121 w 174184"/>
                <a:gd name="connsiteY6" fmla="*/ 8489 h 807486"/>
                <a:gd name="connsiteX0" fmla="*/ 48121 w 186972"/>
                <a:gd name="connsiteY0" fmla="*/ 17715 h 816712"/>
                <a:gd name="connsiteX1" fmla="*/ 186972 w 186972"/>
                <a:gd name="connsiteY1" fmla="*/ 45811 h 816712"/>
                <a:gd name="connsiteX2" fmla="*/ 116432 w 186972"/>
                <a:gd name="connsiteY2" fmla="*/ 178537 h 816712"/>
                <a:gd name="connsiteX3" fmla="*/ 102001 w 186972"/>
                <a:gd name="connsiteY3" fmla="*/ 816712 h 816712"/>
                <a:gd name="connsiteX4" fmla="*/ 210 w 186972"/>
                <a:gd name="connsiteY4" fmla="*/ 800044 h 816712"/>
                <a:gd name="connsiteX5" fmla="*/ 71045 w 186972"/>
                <a:gd name="connsiteY5" fmla="*/ 173776 h 816712"/>
                <a:gd name="connsiteX6" fmla="*/ 48121 w 186972"/>
                <a:gd name="connsiteY6" fmla="*/ 17715 h 816712"/>
                <a:gd name="connsiteX0" fmla="*/ 48121 w 186972"/>
                <a:gd name="connsiteY0" fmla="*/ 8175 h 807172"/>
                <a:gd name="connsiteX1" fmla="*/ 186972 w 186972"/>
                <a:gd name="connsiteY1" fmla="*/ 36271 h 807172"/>
                <a:gd name="connsiteX2" fmla="*/ 116432 w 186972"/>
                <a:gd name="connsiteY2" fmla="*/ 168997 h 807172"/>
                <a:gd name="connsiteX3" fmla="*/ 102001 w 186972"/>
                <a:gd name="connsiteY3" fmla="*/ 807172 h 807172"/>
                <a:gd name="connsiteX4" fmla="*/ 210 w 186972"/>
                <a:gd name="connsiteY4" fmla="*/ 790504 h 807172"/>
                <a:gd name="connsiteX5" fmla="*/ 71045 w 186972"/>
                <a:gd name="connsiteY5" fmla="*/ 164236 h 807172"/>
                <a:gd name="connsiteX6" fmla="*/ 48121 w 186972"/>
                <a:gd name="connsiteY6" fmla="*/ 8175 h 807172"/>
                <a:gd name="connsiteX0" fmla="*/ 48121 w 186972"/>
                <a:gd name="connsiteY0" fmla="*/ 0 h 798997"/>
                <a:gd name="connsiteX1" fmla="*/ 186972 w 186972"/>
                <a:gd name="connsiteY1" fmla="*/ 28096 h 798997"/>
                <a:gd name="connsiteX2" fmla="*/ 116432 w 186972"/>
                <a:gd name="connsiteY2" fmla="*/ 160822 h 798997"/>
                <a:gd name="connsiteX3" fmla="*/ 102001 w 186972"/>
                <a:gd name="connsiteY3" fmla="*/ 798997 h 798997"/>
                <a:gd name="connsiteX4" fmla="*/ 210 w 186972"/>
                <a:gd name="connsiteY4" fmla="*/ 782329 h 798997"/>
                <a:gd name="connsiteX5" fmla="*/ 71045 w 186972"/>
                <a:gd name="connsiteY5" fmla="*/ 156061 h 798997"/>
                <a:gd name="connsiteX6" fmla="*/ 48121 w 186972"/>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0 h 798997"/>
                <a:gd name="connsiteX1" fmla="*/ 183775 w 183775"/>
                <a:gd name="connsiteY1" fmla="*/ 15307 h 798997"/>
                <a:gd name="connsiteX2" fmla="*/ 116432 w 183775"/>
                <a:gd name="connsiteY2" fmla="*/ 160822 h 798997"/>
                <a:gd name="connsiteX3" fmla="*/ 102001 w 183775"/>
                <a:gd name="connsiteY3" fmla="*/ 798997 h 798997"/>
                <a:gd name="connsiteX4" fmla="*/ 210 w 183775"/>
                <a:gd name="connsiteY4" fmla="*/ 782329 h 798997"/>
                <a:gd name="connsiteX5" fmla="*/ 71045 w 183775"/>
                <a:gd name="connsiteY5" fmla="*/ 156061 h 798997"/>
                <a:gd name="connsiteX6" fmla="*/ 48121 w 183775"/>
                <a:gd name="connsiteY6" fmla="*/ 0 h 798997"/>
                <a:gd name="connsiteX0" fmla="*/ 48121 w 183775"/>
                <a:gd name="connsiteY0" fmla="*/ 55232 h 854229"/>
                <a:gd name="connsiteX1" fmla="*/ 125205 w 183775"/>
                <a:gd name="connsiteY1" fmla="*/ 141 h 854229"/>
                <a:gd name="connsiteX2" fmla="*/ 183775 w 183775"/>
                <a:gd name="connsiteY2" fmla="*/ 70539 h 854229"/>
                <a:gd name="connsiteX3" fmla="*/ 116432 w 183775"/>
                <a:gd name="connsiteY3" fmla="*/ 216054 h 854229"/>
                <a:gd name="connsiteX4" fmla="*/ 102001 w 183775"/>
                <a:gd name="connsiteY4" fmla="*/ 854229 h 854229"/>
                <a:gd name="connsiteX5" fmla="*/ 210 w 183775"/>
                <a:gd name="connsiteY5" fmla="*/ 837561 h 854229"/>
                <a:gd name="connsiteX6" fmla="*/ 71045 w 183775"/>
                <a:gd name="connsiteY6" fmla="*/ 211293 h 854229"/>
                <a:gd name="connsiteX7" fmla="*/ 48121 w 183775"/>
                <a:gd name="connsiteY7" fmla="*/ 55232 h 854229"/>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31839 w 213613"/>
                <a:gd name="connsiteY4" fmla="*/ 854229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962766"/>
                <a:gd name="connsiteX1" fmla="*/ 155043 w 213613"/>
                <a:gd name="connsiteY1" fmla="*/ 141 h 962766"/>
                <a:gd name="connsiteX2" fmla="*/ 213613 w 213613"/>
                <a:gd name="connsiteY2" fmla="*/ 70539 h 962766"/>
                <a:gd name="connsiteX3" fmla="*/ 146270 w 213613"/>
                <a:gd name="connsiteY3" fmla="*/ 216054 h 962766"/>
                <a:gd name="connsiteX4" fmla="*/ 121823 w 213613"/>
                <a:gd name="connsiteY4" fmla="*/ 939368 h 962766"/>
                <a:gd name="connsiteX5" fmla="*/ 0 w 213613"/>
                <a:gd name="connsiteY5" fmla="*/ 962766 h 962766"/>
                <a:gd name="connsiteX6" fmla="*/ 100883 w 213613"/>
                <a:gd name="connsiteY6" fmla="*/ 211293 h 962766"/>
                <a:gd name="connsiteX7" fmla="*/ 77959 w 213613"/>
                <a:gd name="connsiteY7" fmla="*/ 55232 h 96276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1823 w 213613"/>
                <a:gd name="connsiteY4" fmla="*/ 939368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46270 w 213613"/>
                <a:gd name="connsiteY3" fmla="*/ 216054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 name="connsiteX0" fmla="*/ 77959 w 213613"/>
                <a:gd name="connsiteY0" fmla="*/ 55232 h 1006796"/>
                <a:gd name="connsiteX1" fmla="*/ 155043 w 213613"/>
                <a:gd name="connsiteY1" fmla="*/ 141 h 1006796"/>
                <a:gd name="connsiteX2" fmla="*/ 213613 w 213613"/>
                <a:gd name="connsiteY2" fmla="*/ 70539 h 1006796"/>
                <a:gd name="connsiteX3" fmla="*/ 161294 w 213613"/>
                <a:gd name="connsiteY3" fmla="*/ 216055 h 1006796"/>
                <a:gd name="connsiteX4" fmla="*/ 126831 w 213613"/>
                <a:gd name="connsiteY4" fmla="*/ 959401 h 1006796"/>
                <a:gd name="connsiteX5" fmla="*/ 69904 w 213613"/>
                <a:gd name="connsiteY5" fmla="*/ 1006796 h 1006796"/>
                <a:gd name="connsiteX6" fmla="*/ 0 w 213613"/>
                <a:gd name="connsiteY6" fmla="*/ 962766 h 1006796"/>
                <a:gd name="connsiteX7" fmla="*/ 100883 w 213613"/>
                <a:gd name="connsiteY7" fmla="*/ 211293 h 1006796"/>
                <a:gd name="connsiteX8" fmla="*/ 77959 w 213613"/>
                <a:gd name="connsiteY8" fmla="*/ 55232 h 10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3" h="1006796">
                  <a:moveTo>
                    <a:pt x="77959" y="55232"/>
                  </a:moveTo>
                  <a:cubicBezTo>
                    <a:pt x="84482" y="30057"/>
                    <a:pt x="132434" y="-2410"/>
                    <a:pt x="155043" y="141"/>
                  </a:cubicBezTo>
                  <a:cubicBezTo>
                    <a:pt x="177652" y="2692"/>
                    <a:pt x="212571" y="44570"/>
                    <a:pt x="213613" y="70539"/>
                  </a:cubicBezTo>
                  <a:cubicBezTo>
                    <a:pt x="193214" y="153452"/>
                    <a:pt x="168438" y="186733"/>
                    <a:pt x="161294" y="216055"/>
                  </a:cubicBezTo>
                  <a:cubicBezTo>
                    <a:pt x="234318" y="412905"/>
                    <a:pt x="119991" y="609431"/>
                    <a:pt x="126831" y="959401"/>
                  </a:cubicBezTo>
                  <a:cubicBezTo>
                    <a:pt x="102847" y="963513"/>
                    <a:pt x="93888" y="1002684"/>
                    <a:pt x="69904" y="1006796"/>
                  </a:cubicBezTo>
                  <a:lnTo>
                    <a:pt x="0" y="962766"/>
                  </a:lnTo>
                  <a:cubicBezTo>
                    <a:pt x="0" y="763535"/>
                    <a:pt x="22301" y="398618"/>
                    <a:pt x="100883" y="211293"/>
                  </a:cubicBezTo>
                  <a:cubicBezTo>
                    <a:pt x="77071" y="178003"/>
                    <a:pt x="82721" y="93285"/>
                    <a:pt x="77959" y="55232"/>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05" name="Rectangle 4096">
              <a:extLst>
                <a:ext uri="{FF2B5EF4-FFF2-40B4-BE49-F238E27FC236}">
                  <a16:creationId xmlns:a16="http://schemas.microsoft.com/office/drawing/2014/main" id="{43EA9FDB-C38A-4AA9-9F5A-F1E007E4814A}"/>
                </a:ext>
              </a:extLst>
            </p:cNvPr>
            <p:cNvSpPr/>
            <p:nvPr/>
          </p:nvSpPr>
          <p:spPr>
            <a:xfrm>
              <a:off x="5738762" y="1726409"/>
              <a:ext cx="540595" cy="1591638"/>
            </a:xfrm>
            <a:custGeom>
              <a:avLst/>
              <a:gdLst>
                <a:gd name="connsiteX0" fmla="*/ 0 w 457200"/>
                <a:gd name="connsiteY0" fmla="*/ 0 h 990600"/>
                <a:gd name="connsiteX1" fmla="*/ 457200 w 457200"/>
                <a:gd name="connsiteY1" fmla="*/ 0 h 990600"/>
                <a:gd name="connsiteX2" fmla="*/ 457200 w 457200"/>
                <a:gd name="connsiteY2" fmla="*/ 990600 h 990600"/>
                <a:gd name="connsiteX3" fmla="*/ 0 w 457200"/>
                <a:gd name="connsiteY3" fmla="*/ 990600 h 990600"/>
                <a:gd name="connsiteX4" fmla="*/ 0 w 457200"/>
                <a:gd name="connsiteY4" fmla="*/ 0 h 990600"/>
                <a:gd name="connsiteX0" fmla="*/ 0 w 457200"/>
                <a:gd name="connsiteY0" fmla="*/ 104775 h 1095375"/>
                <a:gd name="connsiteX1" fmla="*/ 314325 w 457200"/>
                <a:gd name="connsiteY1" fmla="*/ 0 h 1095375"/>
                <a:gd name="connsiteX2" fmla="*/ 457200 w 457200"/>
                <a:gd name="connsiteY2" fmla="*/ 1095375 h 1095375"/>
                <a:gd name="connsiteX3" fmla="*/ 0 w 457200"/>
                <a:gd name="connsiteY3" fmla="*/ 1095375 h 1095375"/>
                <a:gd name="connsiteX4" fmla="*/ 0 w 457200"/>
                <a:gd name="connsiteY4" fmla="*/ 104775 h 1095375"/>
                <a:gd name="connsiteX0" fmla="*/ 0 w 488156"/>
                <a:gd name="connsiteY0" fmla="*/ 104775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0 w 488156"/>
                <a:gd name="connsiteY5" fmla="*/ 104775 h 1095375"/>
                <a:gd name="connsiteX0" fmla="*/ 42862 w 488156"/>
                <a:gd name="connsiteY0" fmla="*/ 109537 h 1095375"/>
                <a:gd name="connsiteX1" fmla="*/ 314325 w 488156"/>
                <a:gd name="connsiteY1" fmla="*/ 0 h 1095375"/>
                <a:gd name="connsiteX2" fmla="*/ 488156 w 488156"/>
                <a:gd name="connsiteY2" fmla="*/ 111920 h 1095375"/>
                <a:gd name="connsiteX3" fmla="*/ 457200 w 488156"/>
                <a:gd name="connsiteY3" fmla="*/ 1095375 h 1095375"/>
                <a:gd name="connsiteX4" fmla="*/ 0 w 488156"/>
                <a:gd name="connsiteY4" fmla="*/ 1095375 h 1095375"/>
                <a:gd name="connsiteX5" fmla="*/ 42862 w 488156"/>
                <a:gd name="connsiteY5" fmla="*/ 109537 h 1095375"/>
                <a:gd name="connsiteX0" fmla="*/ 42862 w 488156"/>
                <a:gd name="connsiteY0" fmla="*/ 109537 h 1095375"/>
                <a:gd name="connsiteX1" fmla="*/ 161925 w 488156"/>
                <a:gd name="connsiteY1" fmla="*/ 47626 h 1095375"/>
                <a:gd name="connsiteX2" fmla="*/ 314325 w 488156"/>
                <a:gd name="connsiteY2" fmla="*/ 0 h 1095375"/>
                <a:gd name="connsiteX3" fmla="*/ 488156 w 488156"/>
                <a:gd name="connsiteY3" fmla="*/ 111920 h 1095375"/>
                <a:gd name="connsiteX4" fmla="*/ 457200 w 488156"/>
                <a:gd name="connsiteY4" fmla="*/ 1095375 h 1095375"/>
                <a:gd name="connsiteX5" fmla="*/ 0 w 488156"/>
                <a:gd name="connsiteY5" fmla="*/ 1095375 h 1095375"/>
                <a:gd name="connsiteX6" fmla="*/ 42862 w 488156"/>
                <a:gd name="connsiteY6"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314325 w 488156"/>
                <a:gd name="connsiteY3" fmla="*/ 0 h 1095375"/>
                <a:gd name="connsiteX4" fmla="*/ 488156 w 488156"/>
                <a:gd name="connsiteY4" fmla="*/ 111920 h 1095375"/>
                <a:gd name="connsiteX5" fmla="*/ 457200 w 488156"/>
                <a:gd name="connsiteY5" fmla="*/ 1095375 h 1095375"/>
                <a:gd name="connsiteX6" fmla="*/ 0 w 488156"/>
                <a:gd name="connsiteY6" fmla="*/ 1095375 h 1095375"/>
                <a:gd name="connsiteX7" fmla="*/ 42862 w 488156"/>
                <a:gd name="connsiteY7"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14325 w 488156"/>
                <a:gd name="connsiteY4" fmla="*/ 0 h 1095375"/>
                <a:gd name="connsiteX5" fmla="*/ 488156 w 488156"/>
                <a:gd name="connsiteY5" fmla="*/ 111920 h 1095375"/>
                <a:gd name="connsiteX6" fmla="*/ 457200 w 488156"/>
                <a:gd name="connsiteY6" fmla="*/ 1095375 h 1095375"/>
                <a:gd name="connsiteX7" fmla="*/ 0 w 488156"/>
                <a:gd name="connsiteY7" fmla="*/ 1095375 h 1095375"/>
                <a:gd name="connsiteX8" fmla="*/ 42862 w 488156"/>
                <a:gd name="connsiteY8"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1438 w 488156"/>
                <a:gd name="connsiteY3" fmla="*/ 557214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1925 w 488156"/>
                <a:gd name="connsiteY1" fmla="*/ 47626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9537 h 1095375"/>
                <a:gd name="connsiteX1" fmla="*/ 169069 w 488156"/>
                <a:gd name="connsiteY1" fmla="*/ 52388 h 1095375"/>
                <a:gd name="connsiteX2" fmla="*/ 88106 w 488156"/>
                <a:gd name="connsiteY2" fmla="*/ 514351 h 1095375"/>
                <a:gd name="connsiteX3" fmla="*/ 78582 w 488156"/>
                <a:gd name="connsiteY3" fmla="*/ 554833 h 1095375"/>
                <a:gd name="connsiteX4" fmla="*/ 366713 w 488156"/>
                <a:gd name="connsiteY4" fmla="*/ 581026 h 1095375"/>
                <a:gd name="connsiteX5" fmla="*/ 314325 w 488156"/>
                <a:gd name="connsiteY5" fmla="*/ 0 h 1095375"/>
                <a:gd name="connsiteX6" fmla="*/ 488156 w 488156"/>
                <a:gd name="connsiteY6" fmla="*/ 111920 h 1095375"/>
                <a:gd name="connsiteX7" fmla="*/ 457200 w 488156"/>
                <a:gd name="connsiteY7" fmla="*/ 1095375 h 1095375"/>
                <a:gd name="connsiteX8" fmla="*/ 0 w 488156"/>
                <a:gd name="connsiteY8" fmla="*/ 1095375 h 1095375"/>
                <a:gd name="connsiteX9" fmla="*/ 42862 w 488156"/>
                <a:gd name="connsiteY9" fmla="*/ 109537 h 1095375"/>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488156"/>
                <a:gd name="connsiteY0" fmla="*/ 107155 h 1092993"/>
                <a:gd name="connsiteX1" fmla="*/ 169069 w 488156"/>
                <a:gd name="connsiteY1" fmla="*/ 50006 h 1092993"/>
                <a:gd name="connsiteX2" fmla="*/ 88106 w 488156"/>
                <a:gd name="connsiteY2" fmla="*/ 511969 h 1092993"/>
                <a:gd name="connsiteX3" fmla="*/ 78582 w 488156"/>
                <a:gd name="connsiteY3" fmla="*/ 552451 h 1092993"/>
                <a:gd name="connsiteX4" fmla="*/ 366713 w 488156"/>
                <a:gd name="connsiteY4" fmla="*/ 578644 h 1092993"/>
                <a:gd name="connsiteX5" fmla="*/ 307181 w 488156"/>
                <a:gd name="connsiteY5" fmla="*/ 0 h 1092993"/>
                <a:gd name="connsiteX6" fmla="*/ 488156 w 488156"/>
                <a:gd name="connsiteY6" fmla="*/ 109538 h 1092993"/>
                <a:gd name="connsiteX7" fmla="*/ 457200 w 488156"/>
                <a:gd name="connsiteY7" fmla="*/ 1092993 h 1092993"/>
                <a:gd name="connsiteX8" fmla="*/ 0 w 488156"/>
                <a:gd name="connsiteY8" fmla="*/ 1092993 h 1092993"/>
                <a:gd name="connsiteX9" fmla="*/ 42862 w 488156"/>
                <a:gd name="connsiteY9" fmla="*/ 107155 h 1092993"/>
                <a:gd name="connsiteX0" fmla="*/ 42862 w 564547"/>
                <a:gd name="connsiteY0" fmla="*/ 107155 h 1092993"/>
                <a:gd name="connsiteX1" fmla="*/ 169069 w 564547"/>
                <a:gd name="connsiteY1" fmla="*/ 50006 h 1092993"/>
                <a:gd name="connsiteX2" fmla="*/ 88106 w 564547"/>
                <a:gd name="connsiteY2" fmla="*/ 511969 h 1092993"/>
                <a:gd name="connsiteX3" fmla="*/ 78582 w 564547"/>
                <a:gd name="connsiteY3" fmla="*/ 552451 h 1092993"/>
                <a:gd name="connsiteX4" fmla="*/ 366713 w 564547"/>
                <a:gd name="connsiteY4" fmla="*/ 578644 h 1092993"/>
                <a:gd name="connsiteX5" fmla="*/ 307181 w 564547"/>
                <a:gd name="connsiteY5" fmla="*/ 0 h 1092993"/>
                <a:gd name="connsiteX6" fmla="*/ 488156 w 564547"/>
                <a:gd name="connsiteY6" fmla="*/ 109538 h 1092993"/>
                <a:gd name="connsiteX7" fmla="*/ 564356 w 564547"/>
                <a:gd name="connsiteY7" fmla="*/ 426244 h 1092993"/>
                <a:gd name="connsiteX8" fmla="*/ 457200 w 564547"/>
                <a:gd name="connsiteY8" fmla="*/ 1092993 h 1092993"/>
                <a:gd name="connsiteX9" fmla="*/ 0 w 564547"/>
                <a:gd name="connsiteY9" fmla="*/ 1092993 h 1092993"/>
                <a:gd name="connsiteX10" fmla="*/ 42862 w 564547"/>
                <a:gd name="connsiteY10" fmla="*/ 107155 h 1092993"/>
                <a:gd name="connsiteX0" fmla="*/ 42862 w 564590"/>
                <a:gd name="connsiteY0" fmla="*/ 107155 h 1092993"/>
                <a:gd name="connsiteX1" fmla="*/ 169069 w 564590"/>
                <a:gd name="connsiteY1" fmla="*/ 50006 h 1092993"/>
                <a:gd name="connsiteX2" fmla="*/ 88106 w 564590"/>
                <a:gd name="connsiteY2" fmla="*/ 511969 h 1092993"/>
                <a:gd name="connsiteX3" fmla="*/ 78582 w 564590"/>
                <a:gd name="connsiteY3" fmla="*/ 552451 h 1092993"/>
                <a:gd name="connsiteX4" fmla="*/ 366713 w 564590"/>
                <a:gd name="connsiteY4" fmla="*/ 578644 h 1092993"/>
                <a:gd name="connsiteX5" fmla="*/ 307181 w 564590"/>
                <a:gd name="connsiteY5" fmla="*/ 0 h 1092993"/>
                <a:gd name="connsiteX6" fmla="*/ 488156 w 564590"/>
                <a:gd name="connsiteY6" fmla="*/ 109538 h 1092993"/>
                <a:gd name="connsiteX7" fmla="*/ 564356 w 564590"/>
                <a:gd name="connsiteY7" fmla="*/ 426244 h 1092993"/>
                <a:gd name="connsiteX8" fmla="*/ 457200 w 564590"/>
                <a:gd name="connsiteY8" fmla="*/ 1092993 h 1092993"/>
                <a:gd name="connsiteX9" fmla="*/ 0 w 564590"/>
                <a:gd name="connsiteY9" fmla="*/ 1092993 h 1092993"/>
                <a:gd name="connsiteX10" fmla="*/ 42862 w 564590"/>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57200 w 564356"/>
                <a:gd name="connsiteY8" fmla="*/ 1092993 h 1092993"/>
                <a:gd name="connsiteX9" fmla="*/ 0 w 564356"/>
                <a:gd name="connsiteY9" fmla="*/ 1092993 h 1092993"/>
                <a:gd name="connsiteX10" fmla="*/ 42862 w 564356"/>
                <a:gd name="connsiteY10"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457200 w 564356"/>
                <a:gd name="connsiteY9" fmla="*/ 1092993 h 1092993"/>
                <a:gd name="connsiteX10" fmla="*/ 0 w 564356"/>
                <a:gd name="connsiteY10" fmla="*/ 1092993 h 1092993"/>
                <a:gd name="connsiteX11" fmla="*/ 42862 w 564356"/>
                <a:gd name="connsiteY11"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42862 w 564356"/>
                <a:gd name="connsiteY0" fmla="*/ 107155 h 1092993"/>
                <a:gd name="connsiteX1" fmla="*/ 169069 w 564356"/>
                <a:gd name="connsiteY1" fmla="*/ 50006 h 1092993"/>
                <a:gd name="connsiteX2" fmla="*/ 88106 w 564356"/>
                <a:gd name="connsiteY2" fmla="*/ 511969 h 1092993"/>
                <a:gd name="connsiteX3" fmla="*/ 78582 w 564356"/>
                <a:gd name="connsiteY3" fmla="*/ 552451 h 1092993"/>
                <a:gd name="connsiteX4" fmla="*/ 366713 w 564356"/>
                <a:gd name="connsiteY4" fmla="*/ 578644 h 1092993"/>
                <a:gd name="connsiteX5" fmla="*/ 307181 w 564356"/>
                <a:gd name="connsiteY5" fmla="*/ 0 h 1092993"/>
                <a:gd name="connsiteX6" fmla="*/ 488156 w 564356"/>
                <a:gd name="connsiteY6" fmla="*/ 109538 h 1092993"/>
                <a:gd name="connsiteX7" fmla="*/ 564356 w 564356"/>
                <a:gd name="connsiteY7" fmla="*/ 426244 h 1092993"/>
                <a:gd name="connsiteX8" fmla="*/ 488155 w 564356"/>
                <a:gd name="connsiteY8" fmla="*/ 583407 h 1092993"/>
                <a:gd name="connsiteX9" fmla="*/ 542924 w 564356"/>
                <a:gd name="connsiteY9" fmla="*/ 769144 h 1092993"/>
                <a:gd name="connsiteX10" fmla="*/ 457200 w 564356"/>
                <a:gd name="connsiteY10" fmla="*/ 1092993 h 1092993"/>
                <a:gd name="connsiteX11" fmla="*/ 0 w 564356"/>
                <a:gd name="connsiteY11" fmla="*/ 1092993 h 1092993"/>
                <a:gd name="connsiteX12" fmla="*/ 42862 w 564356"/>
                <a:gd name="connsiteY12"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67232 w 588726"/>
                <a:gd name="connsiteY13"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57707 w 588726"/>
                <a:gd name="connsiteY13" fmla="*/ 504825 h 1092993"/>
                <a:gd name="connsiteX14" fmla="*/ 67232 w 588726"/>
                <a:gd name="connsiteY14"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36275 w 588726"/>
                <a:gd name="connsiteY13" fmla="*/ 592932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81570 w 588726"/>
                <a:gd name="connsiteY10" fmla="*/ 1092993 h 1092993"/>
                <a:gd name="connsiteX11" fmla="*/ 24370 w 588726"/>
                <a:gd name="connsiteY11" fmla="*/ 1092993 h 1092993"/>
                <a:gd name="connsiteX12" fmla="*/ 76757 w 588726"/>
                <a:gd name="connsiteY12" fmla="*/ 652463 h 1092993"/>
                <a:gd name="connsiteX13" fmla="*/ 48182 w 588726"/>
                <a:gd name="connsiteY13" fmla="*/ 597695 h 1092993"/>
                <a:gd name="connsiteX14" fmla="*/ 57707 w 588726"/>
                <a:gd name="connsiteY14" fmla="*/ 504825 h 1092993"/>
                <a:gd name="connsiteX15" fmla="*/ 67232 w 588726"/>
                <a:gd name="connsiteY15"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5857 w 588726"/>
                <a:gd name="connsiteY10" fmla="*/ 804863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67232 w 588726"/>
                <a:gd name="connsiteY0" fmla="*/ 107155 h 1092993"/>
                <a:gd name="connsiteX1" fmla="*/ 193439 w 588726"/>
                <a:gd name="connsiteY1" fmla="*/ 50006 h 1092993"/>
                <a:gd name="connsiteX2" fmla="*/ 112476 w 588726"/>
                <a:gd name="connsiteY2" fmla="*/ 511969 h 1092993"/>
                <a:gd name="connsiteX3" fmla="*/ 102952 w 588726"/>
                <a:gd name="connsiteY3" fmla="*/ 552451 h 1092993"/>
                <a:gd name="connsiteX4" fmla="*/ 391083 w 588726"/>
                <a:gd name="connsiteY4" fmla="*/ 578644 h 1092993"/>
                <a:gd name="connsiteX5" fmla="*/ 331551 w 588726"/>
                <a:gd name="connsiteY5" fmla="*/ 0 h 1092993"/>
                <a:gd name="connsiteX6" fmla="*/ 512526 w 588726"/>
                <a:gd name="connsiteY6" fmla="*/ 109538 h 1092993"/>
                <a:gd name="connsiteX7" fmla="*/ 588726 w 588726"/>
                <a:gd name="connsiteY7" fmla="*/ 426244 h 1092993"/>
                <a:gd name="connsiteX8" fmla="*/ 512525 w 588726"/>
                <a:gd name="connsiteY8" fmla="*/ 583407 h 1092993"/>
                <a:gd name="connsiteX9" fmla="*/ 567294 w 588726"/>
                <a:gd name="connsiteY9" fmla="*/ 769144 h 1092993"/>
                <a:gd name="connsiteX10" fmla="*/ 493476 w 588726"/>
                <a:gd name="connsiteY10" fmla="*/ 814388 h 1092993"/>
                <a:gd name="connsiteX11" fmla="*/ 481570 w 588726"/>
                <a:gd name="connsiteY11" fmla="*/ 1092993 h 1092993"/>
                <a:gd name="connsiteX12" fmla="*/ 24370 w 588726"/>
                <a:gd name="connsiteY12" fmla="*/ 1092993 h 1092993"/>
                <a:gd name="connsiteX13" fmla="*/ 76757 w 588726"/>
                <a:gd name="connsiteY13" fmla="*/ 652463 h 1092993"/>
                <a:gd name="connsiteX14" fmla="*/ 48182 w 588726"/>
                <a:gd name="connsiteY14" fmla="*/ 597695 h 1092993"/>
                <a:gd name="connsiteX15" fmla="*/ 57707 w 588726"/>
                <a:gd name="connsiteY15" fmla="*/ 504825 h 1092993"/>
                <a:gd name="connsiteX16" fmla="*/ 67232 w 588726"/>
                <a:gd name="connsiteY16" fmla="*/ 107155 h 1092993"/>
                <a:gd name="connsiteX0" fmla="*/ 30522 w 552016"/>
                <a:gd name="connsiteY0" fmla="*/ 107155 h 1552574"/>
                <a:gd name="connsiteX1" fmla="*/ 156729 w 552016"/>
                <a:gd name="connsiteY1" fmla="*/ 50006 h 1552574"/>
                <a:gd name="connsiteX2" fmla="*/ 75766 w 552016"/>
                <a:gd name="connsiteY2" fmla="*/ 511969 h 1552574"/>
                <a:gd name="connsiteX3" fmla="*/ 66242 w 552016"/>
                <a:gd name="connsiteY3" fmla="*/ 552451 h 1552574"/>
                <a:gd name="connsiteX4" fmla="*/ 354373 w 552016"/>
                <a:gd name="connsiteY4" fmla="*/ 578644 h 1552574"/>
                <a:gd name="connsiteX5" fmla="*/ 294841 w 552016"/>
                <a:gd name="connsiteY5" fmla="*/ 0 h 1552574"/>
                <a:gd name="connsiteX6" fmla="*/ 475816 w 552016"/>
                <a:gd name="connsiteY6" fmla="*/ 109538 h 1552574"/>
                <a:gd name="connsiteX7" fmla="*/ 552016 w 552016"/>
                <a:gd name="connsiteY7" fmla="*/ 426244 h 1552574"/>
                <a:gd name="connsiteX8" fmla="*/ 475815 w 552016"/>
                <a:gd name="connsiteY8" fmla="*/ 583407 h 1552574"/>
                <a:gd name="connsiteX9" fmla="*/ 530584 w 552016"/>
                <a:gd name="connsiteY9" fmla="*/ 769144 h 1552574"/>
                <a:gd name="connsiteX10" fmla="*/ 456766 w 552016"/>
                <a:gd name="connsiteY10" fmla="*/ 814388 h 1552574"/>
                <a:gd name="connsiteX11" fmla="*/ 444860 w 552016"/>
                <a:gd name="connsiteY11" fmla="*/ 1092993 h 1552574"/>
                <a:gd name="connsiteX12" fmla="*/ 32904 w 552016"/>
                <a:gd name="connsiteY12" fmla="*/ 1552574 h 1552574"/>
                <a:gd name="connsiteX13" fmla="*/ 40047 w 552016"/>
                <a:gd name="connsiteY13" fmla="*/ 652463 h 1552574"/>
                <a:gd name="connsiteX14" fmla="*/ 11472 w 552016"/>
                <a:gd name="connsiteY14" fmla="*/ 597695 h 1552574"/>
                <a:gd name="connsiteX15" fmla="*/ 20997 w 552016"/>
                <a:gd name="connsiteY15" fmla="*/ 504825 h 1552574"/>
                <a:gd name="connsiteX16" fmla="*/ 30522 w 552016"/>
                <a:gd name="connsiteY16" fmla="*/ 107155 h 1552574"/>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44860 w 552016"/>
                <a:gd name="connsiteY11" fmla="*/ 1092993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494865 w 552016"/>
                <a:gd name="connsiteY12" fmla="*/ 1576387 h 1576387"/>
                <a:gd name="connsiteX13" fmla="*/ 32904 w 552016"/>
                <a:gd name="connsiteY13" fmla="*/ 1552574 h 1576387"/>
                <a:gd name="connsiteX14" fmla="*/ 40047 w 552016"/>
                <a:gd name="connsiteY14" fmla="*/ 652463 h 1576387"/>
                <a:gd name="connsiteX15" fmla="*/ 11472 w 552016"/>
                <a:gd name="connsiteY15" fmla="*/ 597695 h 1576387"/>
                <a:gd name="connsiteX16" fmla="*/ 20997 w 552016"/>
                <a:gd name="connsiteY16" fmla="*/ 504825 h 1576387"/>
                <a:gd name="connsiteX17" fmla="*/ 30522 w 552016"/>
                <a:gd name="connsiteY17"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94865 w 552016"/>
                <a:gd name="connsiteY13" fmla="*/ 1576387 h 1576387"/>
                <a:gd name="connsiteX14" fmla="*/ 32904 w 552016"/>
                <a:gd name="connsiteY14" fmla="*/ 1552574 h 1576387"/>
                <a:gd name="connsiteX15" fmla="*/ 40047 w 552016"/>
                <a:gd name="connsiteY15" fmla="*/ 652463 h 1576387"/>
                <a:gd name="connsiteX16" fmla="*/ 11472 w 552016"/>
                <a:gd name="connsiteY16" fmla="*/ 597695 h 1576387"/>
                <a:gd name="connsiteX17" fmla="*/ 20997 w 552016"/>
                <a:gd name="connsiteY17" fmla="*/ 504825 h 1576387"/>
                <a:gd name="connsiteX18" fmla="*/ 30522 w 552016"/>
                <a:gd name="connsiteY18"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6387"/>
                <a:gd name="connsiteX1" fmla="*/ 156729 w 552016"/>
                <a:gd name="connsiteY1" fmla="*/ 50006 h 1576387"/>
                <a:gd name="connsiteX2" fmla="*/ 75766 w 552016"/>
                <a:gd name="connsiteY2" fmla="*/ 511969 h 1576387"/>
                <a:gd name="connsiteX3" fmla="*/ 66242 w 552016"/>
                <a:gd name="connsiteY3" fmla="*/ 552451 h 1576387"/>
                <a:gd name="connsiteX4" fmla="*/ 354373 w 552016"/>
                <a:gd name="connsiteY4" fmla="*/ 578644 h 1576387"/>
                <a:gd name="connsiteX5" fmla="*/ 294841 w 552016"/>
                <a:gd name="connsiteY5" fmla="*/ 0 h 1576387"/>
                <a:gd name="connsiteX6" fmla="*/ 475816 w 552016"/>
                <a:gd name="connsiteY6" fmla="*/ 109538 h 1576387"/>
                <a:gd name="connsiteX7" fmla="*/ 552016 w 552016"/>
                <a:gd name="connsiteY7" fmla="*/ 426244 h 1576387"/>
                <a:gd name="connsiteX8" fmla="*/ 475815 w 552016"/>
                <a:gd name="connsiteY8" fmla="*/ 583407 h 1576387"/>
                <a:gd name="connsiteX9" fmla="*/ 530584 w 552016"/>
                <a:gd name="connsiteY9" fmla="*/ 769144 h 1576387"/>
                <a:gd name="connsiteX10" fmla="*/ 456766 w 552016"/>
                <a:gd name="connsiteY10" fmla="*/ 814388 h 1576387"/>
                <a:gd name="connsiteX11" fmla="*/ 485341 w 552016"/>
                <a:gd name="connsiteY11" fmla="*/ 1090612 h 1576387"/>
                <a:gd name="connsiteX12" fmla="*/ 509153 w 552016"/>
                <a:gd name="connsiteY12" fmla="*/ 1276349 h 1576387"/>
                <a:gd name="connsiteX13" fmla="*/ 487722 w 552016"/>
                <a:gd name="connsiteY13" fmla="*/ 1419224 h 1576387"/>
                <a:gd name="connsiteX14" fmla="*/ 494865 w 552016"/>
                <a:gd name="connsiteY14" fmla="*/ 1576387 h 1576387"/>
                <a:gd name="connsiteX15" fmla="*/ 32904 w 552016"/>
                <a:gd name="connsiteY15" fmla="*/ 1552574 h 1576387"/>
                <a:gd name="connsiteX16" fmla="*/ 40047 w 552016"/>
                <a:gd name="connsiteY16" fmla="*/ 652463 h 1576387"/>
                <a:gd name="connsiteX17" fmla="*/ 11472 w 552016"/>
                <a:gd name="connsiteY17" fmla="*/ 597695 h 1576387"/>
                <a:gd name="connsiteX18" fmla="*/ 20997 w 552016"/>
                <a:gd name="connsiteY18" fmla="*/ 504825 h 1576387"/>
                <a:gd name="connsiteX19" fmla="*/ 30522 w 552016"/>
                <a:gd name="connsiteY19" fmla="*/ 107155 h 1576387"/>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2904 w 552016"/>
                <a:gd name="connsiteY16" fmla="*/ 1552574 h 1577990"/>
                <a:gd name="connsiteX17" fmla="*/ 40047 w 552016"/>
                <a:gd name="connsiteY17" fmla="*/ 652463 h 1577990"/>
                <a:gd name="connsiteX18" fmla="*/ 11472 w 552016"/>
                <a:gd name="connsiteY18" fmla="*/ 597695 h 1577990"/>
                <a:gd name="connsiteX19" fmla="*/ 20997 w 552016"/>
                <a:gd name="connsiteY19" fmla="*/ 504825 h 1577990"/>
                <a:gd name="connsiteX20" fmla="*/ 30522 w 552016"/>
                <a:gd name="connsiteY20"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273409 w 552016"/>
                <a:gd name="connsiteY16" fmla="*/ 923923 h 1577990"/>
                <a:gd name="connsiteX17" fmla="*/ 32904 w 552016"/>
                <a:gd name="connsiteY17" fmla="*/ 1552574 h 1577990"/>
                <a:gd name="connsiteX18" fmla="*/ 40047 w 552016"/>
                <a:gd name="connsiteY18" fmla="*/ 652463 h 1577990"/>
                <a:gd name="connsiteX19" fmla="*/ 11472 w 552016"/>
                <a:gd name="connsiteY19" fmla="*/ 597695 h 1577990"/>
                <a:gd name="connsiteX20" fmla="*/ 20997 w 552016"/>
                <a:gd name="connsiteY20" fmla="*/ 504825 h 1577990"/>
                <a:gd name="connsiteX21" fmla="*/ 30522 w 552016"/>
                <a:gd name="connsiteY21"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32904 w 552016"/>
                <a:gd name="connsiteY18" fmla="*/ 1552574 h 1577990"/>
                <a:gd name="connsiteX19" fmla="*/ 40047 w 552016"/>
                <a:gd name="connsiteY19" fmla="*/ 652463 h 1577990"/>
                <a:gd name="connsiteX20" fmla="*/ 11472 w 552016"/>
                <a:gd name="connsiteY20" fmla="*/ 597695 h 1577990"/>
                <a:gd name="connsiteX21" fmla="*/ 20997 w 552016"/>
                <a:gd name="connsiteY21" fmla="*/ 504825 h 1577990"/>
                <a:gd name="connsiteX22" fmla="*/ 30522 w 552016"/>
                <a:gd name="connsiteY22"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49572 w 552016"/>
                <a:gd name="connsiteY18" fmla="*/ 1516855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77990"/>
                <a:gd name="connsiteX1" fmla="*/ 156729 w 552016"/>
                <a:gd name="connsiteY1" fmla="*/ 50006 h 1577990"/>
                <a:gd name="connsiteX2" fmla="*/ 75766 w 552016"/>
                <a:gd name="connsiteY2" fmla="*/ 511969 h 1577990"/>
                <a:gd name="connsiteX3" fmla="*/ 66242 w 552016"/>
                <a:gd name="connsiteY3" fmla="*/ 552451 h 1577990"/>
                <a:gd name="connsiteX4" fmla="*/ 354373 w 552016"/>
                <a:gd name="connsiteY4" fmla="*/ 578644 h 1577990"/>
                <a:gd name="connsiteX5" fmla="*/ 294841 w 552016"/>
                <a:gd name="connsiteY5" fmla="*/ 0 h 1577990"/>
                <a:gd name="connsiteX6" fmla="*/ 475816 w 552016"/>
                <a:gd name="connsiteY6" fmla="*/ 109538 h 1577990"/>
                <a:gd name="connsiteX7" fmla="*/ 552016 w 552016"/>
                <a:gd name="connsiteY7" fmla="*/ 426244 h 1577990"/>
                <a:gd name="connsiteX8" fmla="*/ 475815 w 552016"/>
                <a:gd name="connsiteY8" fmla="*/ 583407 h 1577990"/>
                <a:gd name="connsiteX9" fmla="*/ 530584 w 552016"/>
                <a:gd name="connsiteY9" fmla="*/ 769144 h 1577990"/>
                <a:gd name="connsiteX10" fmla="*/ 456766 w 552016"/>
                <a:gd name="connsiteY10" fmla="*/ 814388 h 1577990"/>
                <a:gd name="connsiteX11" fmla="*/ 485341 w 552016"/>
                <a:gd name="connsiteY11" fmla="*/ 1090612 h 1577990"/>
                <a:gd name="connsiteX12" fmla="*/ 509153 w 552016"/>
                <a:gd name="connsiteY12" fmla="*/ 1276349 h 1577990"/>
                <a:gd name="connsiteX13" fmla="*/ 487722 w 552016"/>
                <a:gd name="connsiteY13" fmla="*/ 1419224 h 1577990"/>
                <a:gd name="connsiteX14" fmla="*/ 494865 w 552016"/>
                <a:gd name="connsiteY14" fmla="*/ 1576387 h 1577990"/>
                <a:gd name="connsiteX15" fmla="*/ 266265 w 552016"/>
                <a:gd name="connsiteY15" fmla="*/ 1576387 h 1577990"/>
                <a:gd name="connsiteX16" fmla="*/ 366278 w 552016"/>
                <a:gd name="connsiteY16" fmla="*/ 1431130 h 1577990"/>
                <a:gd name="connsiteX17" fmla="*/ 273409 w 552016"/>
                <a:gd name="connsiteY17" fmla="*/ 923923 h 1577990"/>
                <a:gd name="connsiteX18" fmla="*/ 285316 w 552016"/>
                <a:gd name="connsiteY18" fmla="*/ 1547812 h 1577990"/>
                <a:gd name="connsiteX19" fmla="*/ 32904 w 552016"/>
                <a:gd name="connsiteY19" fmla="*/ 1552574 h 1577990"/>
                <a:gd name="connsiteX20" fmla="*/ 40047 w 552016"/>
                <a:gd name="connsiteY20" fmla="*/ 652463 h 1577990"/>
                <a:gd name="connsiteX21" fmla="*/ 11472 w 552016"/>
                <a:gd name="connsiteY21" fmla="*/ 597695 h 1577990"/>
                <a:gd name="connsiteX22" fmla="*/ 20997 w 552016"/>
                <a:gd name="connsiteY22" fmla="*/ 504825 h 1577990"/>
                <a:gd name="connsiteX23" fmla="*/ 30522 w 552016"/>
                <a:gd name="connsiteY23" fmla="*/ 107155 h 1577990"/>
                <a:gd name="connsiteX0" fmla="*/ 30522 w 552016"/>
                <a:gd name="connsiteY0" fmla="*/ 107155 h 1583052"/>
                <a:gd name="connsiteX1" fmla="*/ 156729 w 552016"/>
                <a:gd name="connsiteY1" fmla="*/ 50006 h 1583052"/>
                <a:gd name="connsiteX2" fmla="*/ 75766 w 552016"/>
                <a:gd name="connsiteY2" fmla="*/ 511969 h 1583052"/>
                <a:gd name="connsiteX3" fmla="*/ 66242 w 552016"/>
                <a:gd name="connsiteY3" fmla="*/ 552451 h 1583052"/>
                <a:gd name="connsiteX4" fmla="*/ 354373 w 552016"/>
                <a:gd name="connsiteY4" fmla="*/ 578644 h 1583052"/>
                <a:gd name="connsiteX5" fmla="*/ 294841 w 552016"/>
                <a:gd name="connsiteY5" fmla="*/ 0 h 1583052"/>
                <a:gd name="connsiteX6" fmla="*/ 475816 w 552016"/>
                <a:gd name="connsiteY6" fmla="*/ 109538 h 1583052"/>
                <a:gd name="connsiteX7" fmla="*/ 552016 w 552016"/>
                <a:gd name="connsiteY7" fmla="*/ 426244 h 1583052"/>
                <a:gd name="connsiteX8" fmla="*/ 475815 w 552016"/>
                <a:gd name="connsiteY8" fmla="*/ 583407 h 1583052"/>
                <a:gd name="connsiteX9" fmla="*/ 530584 w 552016"/>
                <a:gd name="connsiteY9" fmla="*/ 769144 h 1583052"/>
                <a:gd name="connsiteX10" fmla="*/ 456766 w 552016"/>
                <a:gd name="connsiteY10" fmla="*/ 814388 h 1583052"/>
                <a:gd name="connsiteX11" fmla="*/ 485341 w 552016"/>
                <a:gd name="connsiteY11" fmla="*/ 1090612 h 1583052"/>
                <a:gd name="connsiteX12" fmla="*/ 509153 w 552016"/>
                <a:gd name="connsiteY12" fmla="*/ 1276349 h 1583052"/>
                <a:gd name="connsiteX13" fmla="*/ 487722 w 552016"/>
                <a:gd name="connsiteY13" fmla="*/ 1419224 h 1583052"/>
                <a:gd name="connsiteX14" fmla="*/ 494865 w 552016"/>
                <a:gd name="connsiteY14" fmla="*/ 1576387 h 1583052"/>
                <a:gd name="connsiteX15" fmla="*/ 266265 w 552016"/>
                <a:gd name="connsiteY15" fmla="*/ 1576387 h 1583052"/>
                <a:gd name="connsiteX16" fmla="*/ 366278 w 552016"/>
                <a:gd name="connsiteY16" fmla="*/ 1431130 h 1583052"/>
                <a:gd name="connsiteX17" fmla="*/ 273409 w 552016"/>
                <a:gd name="connsiteY17" fmla="*/ 923923 h 1583052"/>
                <a:gd name="connsiteX18" fmla="*/ 285316 w 552016"/>
                <a:gd name="connsiteY18" fmla="*/ 1547812 h 1583052"/>
                <a:gd name="connsiteX19" fmla="*/ 32904 w 552016"/>
                <a:gd name="connsiteY19" fmla="*/ 1552574 h 1583052"/>
                <a:gd name="connsiteX20" fmla="*/ 40047 w 552016"/>
                <a:gd name="connsiteY20" fmla="*/ 652463 h 1583052"/>
                <a:gd name="connsiteX21" fmla="*/ 11472 w 552016"/>
                <a:gd name="connsiteY21" fmla="*/ 597695 h 1583052"/>
                <a:gd name="connsiteX22" fmla="*/ 20997 w 552016"/>
                <a:gd name="connsiteY22" fmla="*/ 504825 h 1583052"/>
                <a:gd name="connsiteX23" fmla="*/ 30522 w 552016"/>
                <a:gd name="connsiteY23" fmla="*/ 107155 h 1583052"/>
                <a:gd name="connsiteX0" fmla="*/ 30522 w 552016"/>
                <a:gd name="connsiteY0" fmla="*/ 107155 h 1585107"/>
                <a:gd name="connsiteX1" fmla="*/ 156729 w 552016"/>
                <a:gd name="connsiteY1" fmla="*/ 50006 h 1585107"/>
                <a:gd name="connsiteX2" fmla="*/ 75766 w 552016"/>
                <a:gd name="connsiteY2" fmla="*/ 511969 h 1585107"/>
                <a:gd name="connsiteX3" fmla="*/ 66242 w 552016"/>
                <a:gd name="connsiteY3" fmla="*/ 552451 h 1585107"/>
                <a:gd name="connsiteX4" fmla="*/ 354373 w 552016"/>
                <a:gd name="connsiteY4" fmla="*/ 578644 h 1585107"/>
                <a:gd name="connsiteX5" fmla="*/ 294841 w 552016"/>
                <a:gd name="connsiteY5" fmla="*/ 0 h 1585107"/>
                <a:gd name="connsiteX6" fmla="*/ 475816 w 552016"/>
                <a:gd name="connsiteY6" fmla="*/ 109538 h 1585107"/>
                <a:gd name="connsiteX7" fmla="*/ 552016 w 552016"/>
                <a:gd name="connsiteY7" fmla="*/ 426244 h 1585107"/>
                <a:gd name="connsiteX8" fmla="*/ 475815 w 552016"/>
                <a:gd name="connsiteY8" fmla="*/ 583407 h 1585107"/>
                <a:gd name="connsiteX9" fmla="*/ 530584 w 552016"/>
                <a:gd name="connsiteY9" fmla="*/ 769144 h 1585107"/>
                <a:gd name="connsiteX10" fmla="*/ 456766 w 552016"/>
                <a:gd name="connsiteY10" fmla="*/ 814388 h 1585107"/>
                <a:gd name="connsiteX11" fmla="*/ 485341 w 552016"/>
                <a:gd name="connsiteY11" fmla="*/ 1090612 h 1585107"/>
                <a:gd name="connsiteX12" fmla="*/ 509153 w 552016"/>
                <a:gd name="connsiteY12" fmla="*/ 1276349 h 1585107"/>
                <a:gd name="connsiteX13" fmla="*/ 487722 w 552016"/>
                <a:gd name="connsiteY13" fmla="*/ 1419224 h 1585107"/>
                <a:gd name="connsiteX14" fmla="*/ 494865 w 552016"/>
                <a:gd name="connsiteY14" fmla="*/ 1576387 h 1585107"/>
                <a:gd name="connsiteX15" fmla="*/ 266265 w 552016"/>
                <a:gd name="connsiteY15" fmla="*/ 1576387 h 1585107"/>
                <a:gd name="connsiteX16" fmla="*/ 366278 w 552016"/>
                <a:gd name="connsiteY16" fmla="*/ 1431130 h 1585107"/>
                <a:gd name="connsiteX17" fmla="*/ 273409 w 552016"/>
                <a:gd name="connsiteY17" fmla="*/ 923923 h 1585107"/>
                <a:gd name="connsiteX18" fmla="*/ 285316 w 552016"/>
                <a:gd name="connsiteY18" fmla="*/ 1547812 h 1585107"/>
                <a:gd name="connsiteX19" fmla="*/ 32904 w 552016"/>
                <a:gd name="connsiteY19" fmla="*/ 1552574 h 1585107"/>
                <a:gd name="connsiteX20" fmla="*/ 40047 w 552016"/>
                <a:gd name="connsiteY20" fmla="*/ 652463 h 1585107"/>
                <a:gd name="connsiteX21" fmla="*/ 11472 w 552016"/>
                <a:gd name="connsiteY21" fmla="*/ 597695 h 1585107"/>
                <a:gd name="connsiteX22" fmla="*/ 20997 w 552016"/>
                <a:gd name="connsiteY22" fmla="*/ 504825 h 1585107"/>
                <a:gd name="connsiteX23" fmla="*/ 30522 w 552016"/>
                <a:gd name="connsiteY23" fmla="*/ 107155 h 1585107"/>
                <a:gd name="connsiteX0" fmla="*/ 30522 w 552016"/>
                <a:gd name="connsiteY0" fmla="*/ 107155 h 1585760"/>
                <a:gd name="connsiteX1" fmla="*/ 156729 w 552016"/>
                <a:gd name="connsiteY1" fmla="*/ 50006 h 1585760"/>
                <a:gd name="connsiteX2" fmla="*/ 75766 w 552016"/>
                <a:gd name="connsiteY2" fmla="*/ 511969 h 1585760"/>
                <a:gd name="connsiteX3" fmla="*/ 66242 w 552016"/>
                <a:gd name="connsiteY3" fmla="*/ 552451 h 1585760"/>
                <a:gd name="connsiteX4" fmla="*/ 354373 w 552016"/>
                <a:gd name="connsiteY4" fmla="*/ 578644 h 1585760"/>
                <a:gd name="connsiteX5" fmla="*/ 294841 w 552016"/>
                <a:gd name="connsiteY5" fmla="*/ 0 h 1585760"/>
                <a:gd name="connsiteX6" fmla="*/ 475816 w 552016"/>
                <a:gd name="connsiteY6" fmla="*/ 109538 h 1585760"/>
                <a:gd name="connsiteX7" fmla="*/ 552016 w 552016"/>
                <a:gd name="connsiteY7" fmla="*/ 426244 h 1585760"/>
                <a:gd name="connsiteX8" fmla="*/ 475815 w 552016"/>
                <a:gd name="connsiteY8" fmla="*/ 583407 h 1585760"/>
                <a:gd name="connsiteX9" fmla="*/ 530584 w 552016"/>
                <a:gd name="connsiteY9" fmla="*/ 769144 h 1585760"/>
                <a:gd name="connsiteX10" fmla="*/ 456766 w 552016"/>
                <a:gd name="connsiteY10" fmla="*/ 814388 h 1585760"/>
                <a:gd name="connsiteX11" fmla="*/ 485341 w 552016"/>
                <a:gd name="connsiteY11" fmla="*/ 1090612 h 1585760"/>
                <a:gd name="connsiteX12" fmla="*/ 509153 w 552016"/>
                <a:gd name="connsiteY12" fmla="*/ 1276349 h 1585760"/>
                <a:gd name="connsiteX13" fmla="*/ 487722 w 552016"/>
                <a:gd name="connsiteY13" fmla="*/ 1419224 h 1585760"/>
                <a:gd name="connsiteX14" fmla="*/ 494865 w 552016"/>
                <a:gd name="connsiteY14" fmla="*/ 1576387 h 1585760"/>
                <a:gd name="connsiteX15" fmla="*/ 266265 w 552016"/>
                <a:gd name="connsiteY15" fmla="*/ 1576387 h 1585760"/>
                <a:gd name="connsiteX16" fmla="*/ 366278 w 552016"/>
                <a:gd name="connsiteY16" fmla="*/ 1431130 h 1585760"/>
                <a:gd name="connsiteX17" fmla="*/ 273409 w 552016"/>
                <a:gd name="connsiteY17" fmla="*/ 923923 h 1585760"/>
                <a:gd name="connsiteX18" fmla="*/ 285316 w 552016"/>
                <a:gd name="connsiteY18" fmla="*/ 1547812 h 1585760"/>
                <a:gd name="connsiteX19" fmla="*/ 32904 w 552016"/>
                <a:gd name="connsiteY19" fmla="*/ 1552574 h 1585760"/>
                <a:gd name="connsiteX20" fmla="*/ 40047 w 552016"/>
                <a:gd name="connsiteY20" fmla="*/ 652463 h 1585760"/>
                <a:gd name="connsiteX21" fmla="*/ 11472 w 552016"/>
                <a:gd name="connsiteY21" fmla="*/ 597695 h 1585760"/>
                <a:gd name="connsiteX22" fmla="*/ 20997 w 552016"/>
                <a:gd name="connsiteY22" fmla="*/ 504825 h 1585760"/>
                <a:gd name="connsiteX23" fmla="*/ 30522 w 552016"/>
                <a:gd name="connsiteY23" fmla="*/ 107155 h 1585760"/>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285316 w 552016"/>
                <a:gd name="connsiteY18" fmla="*/ 1547812 h 1591638"/>
                <a:gd name="connsiteX19" fmla="*/ 32904 w 552016"/>
                <a:gd name="connsiteY19" fmla="*/ 1552574 h 1591638"/>
                <a:gd name="connsiteX20" fmla="*/ 40047 w 552016"/>
                <a:gd name="connsiteY20" fmla="*/ 652463 h 1591638"/>
                <a:gd name="connsiteX21" fmla="*/ 11472 w 552016"/>
                <a:gd name="connsiteY21" fmla="*/ 597695 h 1591638"/>
                <a:gd name="connsiteX22" fmla="*/ 20997 w 552016"/>
                <a:gd name="connsiteY22" fmla="*/ 504825 h 1591638"/>
                <a:gd name="connsiteX23" fmla="*/ 30522 w 552016"/>
                <a:gd name="connsiteY23"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3923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09128 w 552016"/>
                <a:gd name="connsiteY18" fmla="*/ 1278729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30522 w 552016"/>
                <a:gd name="connsiteY0" fmla="*/ 107155 h 1591638"/>
                <a:gd name="connsiteX1" fmla="*/ 156729 w 552016"/>
                <a:gd name="connsiteY1" fmla="*/ 50006 h 1591638"/>
                <a:gd name="connsiteX2" fmla="*/ 75766 w 552016"/>
                <a:gd name="connsiteY2" fmla="*/ 511969 h 1591638"/>
                <a:gd name="connsiteX3" fmla="*/ 66242 w 552016"/>
                <a:gd name="connsiteY3" fmla="*/ 552451 h 1591638"/>
                <a:gd name="connsiteX4" fmla="*/ 354373 w 552016"/>
                <a:gd name="connsiteY4" fmla="*/ 578644 h 1591638"/>
                <a:gd name="connsiteX5" fmla="*/ 294841 w 552016"/>
                <a:gd name="connsiteY5" fmla="*/ 0 h 1591638"/>
                <a:gd name="connsiteX6" fmla="*/ 475816 w 552016"/>
                <a:gd name="connsiteY6" fmla="*/ 109538 h 1591638"/>
                <a:gd name="connsiteX7" fmla="*/ 552016 w 552016"/>
                <a:gd name="connsiteY7" fmla="*/ 426244 h 1591638"/>
                <a:gd name="connsiteX8" fmla="*/ 475815 w 552016"/>
                <a:gd name="connsiteY8" fmla="*/ 583407 h 1591638"/>
                <a:gd name="connsiteX9" fmla="*/ 530584 w 552016"/>
                <a:gd name="connsiteY9" fmla="*/ 769144 h 1591638"/>
                <a:gd name="connsiteX10" fmla="*/ 456766 w 552016"/>
                <a:gd name="connsiteY10" fmla="*/ 814388 h 1591638"/>
                <a:gd name="connsiteX11" fmla="*/ 485341 w 552016"/>
                <a:gd name="connsiteY11" fmla="*/ 1090612 h 1591638"/>
                <a:gd name="connsiteX12" fmla="*/ 509153 w 552016"/>
                <a:gd name="connsiteY12" fmla="*/ 1276349 h 1591638"/>
                <a:gd name="connsiteX13" fmla="*/ 487722 w 552016"/>
                <a:gd name="connsiteY13" fmla="*/ 1419224 h 1591638"/>
                <a:gd name="connsiteX14" fmla="*/ 494865 w 552016"/>
                <a:gd name="connsiteY14" fmla="*/ 1576387 h 1591638"/>
                <a:gd name="connsiteX15" fmla="*/ 266265 w 552016"/>
                <a:gd name="connsiteY15" fmla="*/ 1576387 h 1591638"/>
                <a:gd name="connsiteX16" fmla="*/ 366278 w 552016"/>
                <a:gd name="connsiteY16" fmla="*/ 1431130 h 1591638"/>
                <a:gd name="connsiteX17" fmla="*/ 273409 w 552016"/>
                <a:gd name="connsiteY17" fmla="*/ 921542 h 1591638"/>
                <a:gd name="connsiteX18" fmla="*/ 313890 w 552016"/>
                <a:gd name="connsiteY18" fmla="*/ 1290636 h 1591638"/>
                <a:gd name="connsiteX19" fmla="*/ 285316 w 552016"/>
                <a:gd name="connsiteY19" fmla="*/ 1547812 h 1591638"/>
                <a:gd name="connsiteX20" fmla="*/ 32904 w 552016"/>
                <a:gd name="connsiteY20" fmla="*/ 1552574 h 1591638"/>
                <a:gd name="connsiteX21" fmla="*/ 40047 w 552016"/>
                <a:gd name="connsiteY21" fmla="*/ 652463 h 1591638"/>
                <a:gd name="connsiteX22" fmla="*/ 11472 w 552016"/>
                <a:gd name="connsiteY22" fmla="*/ 597695 h 1591638"/>
                <a:gd name="connsiteX23" fmla="*/ 20997 w 552016"/>
                <a:gd name="connsiteY23" fmla="*/ 504825 h 1591638"/>
                <a:gd name="connsiteX24" fmla="*/ 30522 w 552016"/>
                <a:gd name="connsiteY24"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7688 w 540595"/>
                <a:gd name="connsiteY21" fmla="*/ 1231104 h 1591638"/>
                <a:gd name="connsiteX22" fmla="*/ 28626 w 540595"/>
                <a:gd name="connsiteY22" fmla="*/ 652463 h 1591638"/>
                <a:gd name="connsiteX23" fmla="*/ 51 w 540595"/>
                <a:gd name="connsiteY23" fmla="*/ 597695 h 1591638"/>
                <a:gd name="connsiteX24" fmla="*/ 9576 w 540595"/>
                <a:gd name="connsiteY24" fmla="*/ 504825 h 1591638"/>
                <a:gd name="connsiteX25" fmla="*/ 19101 w 540595"/>
                <a:gd name="connsiteY25"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 name="connsiteX0" fmla="*/ 19101 w 540595"/>
                <a:gd name="connsiteY0" fmla="*/ 107155 h 1591638"/>
                <a:gd name="connsiteX1" fmla="*/ 145308 w 540595"/>
                <a:gd name="connsiteY1" fmla="*/ 50006 h 1591638"/>
                <a:gd name="connsiteX2" fmla="*/ 64345 w 540595"/>
                <a:gd name="connsiteY2" fmla="*/ 511969 h 1591638"/>
                <a:gd name="connsiteX3" fmla="*/ 54821 w 540595"/>
                <a:gd name="connsiteY3" fmla="*/ 552451 h 1591638"/>
                <a:gd name="connsiteX4" fmla="*/ 342952 w 540595"/>
                <a:gd name="connsiteY4" fmla="*/ 578644 h 1591638"/>
                <a:gd name="connsiteX5" fmla="*/ 283420 w 540595"/>
                <a:gd name="connsiteY5" fmla="*/ 0 h 1591638"/>
                <a:gd name="connsiteX6" fmla="*/ 464395 w 540595"/>
                <a:gd name="connsiteY6" fmla="*/ 109538 h 1591638"/>
                <a:gd name="connsiteX7" fmla="*/ 540595 w 540595"/>
                <a:gd name="connsiteY7" fmla="*/ 426244 h 1591638"/>
                <a:gd name="connsiteX8" fmla="*/ 464394 w 540595"/>
                <a:gd name="connsiteY8" fmla="*/ 583407 h 1591638"/>
                <a:gd name="connsiteX9" fmla="*/ 519163 w 540595"/>
                <a:gd name="connsiteY9" fmla="*/ 769144 h 1591638"/>
                <a:gd name="connsiteX10" fmla="*/ 445345 w 540595"/>
                <a:gd name="connsiteY10" fmla="*/ 814388 h 1591638"/>
                <a:gd name="connsiteX11" fmla="*/ 473920 w 540595"/>
                <a:gd name="connsiteY11" fmla="*/ 1090612 h 1591638"/>
                <a:gd name="connsiteX12" fmla="*/ 497732 w 540595"/>
                <a:gd name="connsiteY12" fmla="*/ 1276349 h 1591638"/>
                <a:gd name="connsiteX13" fmla="*/ 476301 w 540595"/>
                <a:gd name="connsiteY13" fmla="*/ 1419224 h 1591638"/>
                <a:gd name="connsiteX14" fmla="*/ 483444 w 540595"/>
                <a:gd name="connsiteY14" fmla="*/ 1576387 h 1591638"/>
                <a:gd name="connsiteX15" fmla="*/ 254844 w 540595"/>
                <a:gd name="connsiteY15" fmla="*/ 1576387 h 1591638"/>
                <a:gd name="connsiteX16" fmla="*/ 354857 w 540595"/>
                <a:gd name="connsiteY16" fmla="*/ 1431130 h 1591638"/>
                <a:gd name="connsiteX17" fmla="*/ 261988 w 540595"/>
                <a:gd name="connsiteY17" fmla="*/ 921542 h 1591638"/>
                <a:gd name="connsiteX18" fmla="*/ 302469 w 540595"/>
                <a:gd name="connsiteY18" fmla="*/ 1290636 h 1591638"/>
                <a:gd name="connsiteX19" fmla="*/ 273895 w 540595"/>
                <a:gd name="connsiteY19" fmla="*/ 1547812 h 1591638"/>
                <a:gd name="connsiteX20" fmla="*/ 21483 w 540595"/>
                <a:gd name="connsiteY20" fmla="*/ 1552574 h 1591638"/>
                <a:gd name="connsiteX21" fmla="*/ 145307 w 540595"/>
                <a:gd name="connsiteY21" fmla="*/ 1421604 h 1591638"/>
                <a:gd name="connsiteX22" fmla="*/ 147688 w 540595"/>
                <a:gd name="connsiteY22" fmla="*/ 1231104 h 1591638"/>
                <a:gd name="connsiteX23" fmla="*/ 28626 w 540595"/>
                <a:gd name="connsiteY23" fmla="*/ 652463 h 1591638"/>
                <a:gd name="connsiteX24" fmla="*/ 51 w 540595"/>
                <a:gd name="connsiteY24" fmla="*/ 597695 h 1591638"/>
                <a:gd name="connsiteX25" fmla="*/ 9576 w 540595"/>
                <a:gd name="connsiteY25" fmla="*/ 504825 h 1591638"/>
                <a:gd name="connsiteX26" fmla="*/ 19101 w 540595"/>
                <a:gd name="connsiteY26" fmla="*/ 107155 h 159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595" h="1591638">
                  <a:moveTo>
                    <a:pt x="19101" y="107155"/>
                  </a:moveTo>
                  <a:cubicBezTo>
                    <a:pt x="64345" y="88899"/>
                    <a:pt x="100064" y="68262"/>
                    <a:pt x="145308" y="50006"/>
                  </a:cubicBezTo>
                  <a:cubicBezTo>
                    <a:pt x="166739" y="43656"/>
                    <a:pt x="52440" y="320676"/>
                    <a:pt x="64345" y="511969"/>
                  </a:cubicBezTo>
                  <a:cubicBezTo>
                    <a:pt x="44502" y="519114"/>
                    <a:pt x="43708" y="531019"/>
                    <a:pt x="54821" y="552451"/>
                  </a:cubicBezTo>
                  <a:cubicBezTo>
                    <a:pt x="96096" y="573088"/>
                    <a:pt x="292152" y="596106"/>
                    <a:pt x="342952" y="578644"/>
                  </a:cubicBezTo>
                  <a:cubicBezTo>
                    <a:pt x="208808" y="369094"/>
                    <a:pt x="186584" y="338137"/>
                    <a:pt x="283420" y="0"/>
                  </a:cubicBezTo>
                  <a:cubicBezTo>
                    <a:pt x="305646" y="53975"/>
                    <a:pt x="456457" y="46038"/>
                    <a:pt x="464395" y="109538"/>
                  </a:cubicBezTo>
                  <a:cubicBezTo>
                    <a:pt x="483446" y="213519"/>
                    <a:pt x="531069" y="288925"/>
                    <a:pt x="540595" y="426244"/>
                  </a:cubicBezTo>
                  <a:cubicBezTo>
                    <a:pt x="531070" y="504031"/>
                    <a:pt x="473919" y="517526"/>
                    <a:pt x="464394" y="583407"/>
                  </a:cubicBezTo>
                  <a:cubicBezTo>
                    <a:pt x="482651" y="657226"/>
                    <a:pt x="503288" y="690563"/>
                    <a:pt x="519163" y="769144"/>
                  </a:cubicBezTo>
                  <a:cubicBezTo>
                    <a:pt x="508051" y="808832"/>
                    <a:pt x="456457" y="774700"/>
                    <a:pt x="445345" y="814388"/>
                  </a:cubicBezTo>
                  <a:cubicBezTo>
                    <a:pt x="447726" y="906463"/>
                    <a:pt x="464395" y="998537"/>
                    <a:pt x="473920" y="1090612"/>
                  </a:cubicBezTo>
                  <a:cubicBezTo>
                    <a:pt x="468364" y="1172369"/>
                    <a:pt x="496145" y="1195387"/>
                    <a:pt x="497732" y="1276349"/>
                  </a:cubicBezTo>
                  <a:cubicBezTo>
                    <a:pt x="505669" y="1338658"/>
                    <a:pt x="490588" y="1376362"/>
                    <a:pt x="476301" y="1419224"/>
                  </a:cubicBezTo>
                  <a:cubicBezTo>
                    <a:pt x="495352" y="1447799"/>
                    <a:pt x="514400" y="1509315"/>
                    <a:pt x="483444" y="1576387"/>
                  </a:cubicBezTo>
                  <a:cubicBezTo>
                    <a:pt x="442962" y="1599406"/>
                    <a:pt x="350094" y="1593850"/>
                    <a:pt x="254844" y="1576387"/>
                  </a:cubicBezTo>
                  <a:cubicBezTo>
                    <a:pt x="263178" y="1527570"/>
                    <a:pt x="384622" y="1554162"/>
                    <a:pt x="354857" y="1431130"/>
                  </a:cubicBezTo>
                  <a:cubicBezTo>
                    <a:pt x="391767" y="1322386"/>
                    <a:pt x="312788" y="914795"/>
                    <a:pt x="261988" y="921542"/>
                  </a:cubicBezTo>
                  <a:cubicBezTo>
                    <a:pt x="249288" y="985042"/>
                    <a:pt x="293341" y="1179511"/>
                    <a:pt x="302469" y="1290636"/>
                  </a:cubicBezTo>
                  <a:cubicBezTo>
                    <a:pt x="242540" y="1499392"/>
                    <a:pt x="307232" y="1491058"/>
                    <a:pt x="273895" y="1547812"/>
                  </a:cubicBezTo>
                  <a:lnTo>
                    <a:pt x="21483" y="1552574"/>
                  </a:lnTo>
                  <a:cubicBezTo>
                    <a:pt x="-20189" y="1490661"/>
                    <a:pt x="155230" y="1527569"/>
                    <a:pt x="145307" y="1421604"/>
                  </a:cubicBezTo>
                  <a:cubicBezTo>
                    <a:pt x="161578" y="1337070"/>
                    <a:pt x="127844" y="1296985"/>
                    <a:pt x="147688" y="1231104"/>
                  </a:cubicBezTo>
                  <a:cubicBezTo>
                    <a:pt x="138957" y="986629"/>
                    <a:pt x="26245" y="810022"/>
                    <a:pt x="28626" y="652463"/>
                  </a:cubicBezTo>
                  <a:cubicBezTo>
                    <a:pt x="19894" y="620713"/>
                    <a:pt x="3226" y="622301"/>
                    <a:pt x="51" y="597695"/>
                  </a:cubicBezTo>
                  <a:cubicBezTo>
                    <a:pt x="-743" y="561183"/>
                    <a:pt x="7989" y="539750"/>
                    <a:pt x="9576" y="504825"/>
                  </a:cubicBezTo>
                  <a:cubicBezTo>
                    <a:pt x="-6298" y="387746"/>
                    <a:pt x="-743" y="190102"/>
                    <a:pt x="19101" y="107155"/>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06" name="Rectangle 4098">
              <a:extLst>
                <a:ext uri="{FF2B5EF4-FFF2-40B4-BE49-F238E27FC236}">
                  <a16:creationId xmlns:a16="http://schemas.microsoft.com/office/drawing/2014/main" id="{523D446D-0125-4EBF-AFCD-C3C82E207CA1}"/>
                </a:ext>
              </a:extLst>
            </p:cNvPr>
            <p:cNvSpPr/>
            <p:nvPr/>
          </p:nvSpPr>
          <p:spPr>
            <a:xfrm rot="361497">
              <a:off x="6053107" y="2343150"/>
              <a:ext cx="98168" cy="71436"/>
            </a:xfrm>
            <a:custGeom>
              <a:avLst/>
              <a:gdLst>
                <a:gd name="connsiteX0" fmla="*/ 0 w 45719"/>
                <a:gd name="connsiteY0" fmla="*/ 0 h 152400"/>
                <a:gd name="connsiteX1" fmla="*/ 45719 w 45719"/>
                <a:gd name="connsiteY1" fmla="*/ 0 h 152400"/>
                <a:gd name="connsiteX2" fmla="*/ 45719 w 45719"/>
                <a:gd name="connsiteY2" fmla="*/ 152400 h 152400"/>
                <a:gd name="connsiteX3" fmla="*/ 0 w 45719"/>
                <a:gd name="connsiteY3" fmla="*/ 152400 h 152400"/>
                <a:gd name="connsiteX4" fmla="*/ 0 w 45719"/>
                <a:gd name="connsiteY4" fmla="*/ 0 h 152400"/>
                <a:gd name="connsiteX0" fmla="*/ 0 w 71913"/>
                <a:gd name="connsiteY0" fmla="*/ 7143 h 152400"/>
                <a:gd name="connsiteX1" fmla="*/ 71913 w 71913"/>
                <a:gd name="connsiteY1" fmla="*/ 0 h 152400"/>
                <a:gd name="connsiteX2" fmla="*/ 71913 w 71913"/>
                <a:gd name="connsiteY2" fmla="*/ 152400 h 152400"/>
                <a:gd name="connsiteX3" fmla="*/ 26194 w 71913"/>
                <a:gd name="connsiteY3" fmla="*/ 152400 h 152400"/>
                <a:gd name="connsiteX4" fmla="*/ 0 w 71913"/>
                <a:gd name="connsiteY4" fmla="*/ 7143 h 152400"/>
                <a:gd name="connsiteX0" fmla="*/ 0 w 71913"/>
                <a:gd name="connsiteY0" fmla="*/ 28574 h 173831"/>
                <a:gd name="connsiteX1" fmla="*/ 24288 w 71913"/>
                <a:gd name="connsiteY1" fmla="*/ 0 h 173831"/>
                <a:gd name="connsiteX2" fmla="*/ 71913 w 71913"/>
                <a:gd name="connsiteY2" fmla="*/ 173831 h 173831"/>
                <a:gd name="connsiteX3" fmla="*/ 26194 w 71913"/>
                <a:gd name="connsiteY3" fmla="*/ 173831 h 173831"/>
                <a:gd name="connsiteX4" fmla="*/ 0 w 71913"/>
                <a:gd name="connsiteY4" fmla="*/ 28574 h 173831"/>
                <a:gd name="connsiteX0" fmla="*/ 0 w 69532"/>
                <a:gd name="connsiteY0" fmla="*/ 28574 h 173831"/>
                <a:gd name="connsiteX1" fmla="*/ 24288 w 69532"/>
                <a:gd name="connsiteY1" fmla="*/ 0 h 173831"/>
                <a:gd name="connsiteX2" fmla="*/ 69532 w 69532"/>
                <a:gd name="connsiteY2" fmla="*/ 54768 h 173831"/>
                <a:gd name="connsiteX3" fmla="*/ 26194 w 69532"/>
                <a:gd name="connsiteY3" fmla="*/ 173831 h 173831"/>
                <a:gd name="connsiteX4" fmla="*/ 0 w 69532"/>
                <a:gd name="connsiteY4" fmla="*/ 28574 h 173831"/>
                <a:gd name="connsiteX0" fmla="*/ 0 w 69532"/>
                <a:gd name="connsiteY0" fmla="*/ 28574 h 76199"/>
                <a:gd name="connsiteX1" fmla="*/ 24288 w 69532"/>
                <a:gd name="connsiteY1" fmla="*/ 0 h 76199"/>
                <a:gd name="connsiteX2" fmla="*/ 69532 w 69532"/>
                <a:gd name="connsiteY2" fmla="*/ 54768 h 76199"/>
                <a:gd name="connsiteX3" fmla="*/ 52388 w 69532"/>
                <a:gd name="connsiteY3" fmla="*/ 76199 h 76199"/>
                <a:gd name="connsiteX4" fmla="*/ 0 w 69532"/>
                <a:gd name="connsiteY4" fmla="*/ 28574 h 76199"/>
                <a:gd name="connsiteX0" fmla="*/ 0 w 69532"/>
                <a:gd name="connsiteY0" fmla="*/ 26192 h 73817"/>
                <a:gd name="connsiteX1" fmla="*/ 12382 w 69532"/>
                <a:gd name="connsiteY1" fmla="*/ 0 h 73817"/>
                <a:gd name="connsiteX2" fmla="*/ 69532 w 69532"/>
                <a:gd name="connsiteY2" fmla="*/ 52386 h 73817"/>
                <a:gd name="connsiteX3" fmla="*/ 52388 w 69532"/>
                <a:gd name="connsiteY3" fmla="*/ 73817 h 73817"/>
                <a:gd name="connsiteX4" fmla="*/ 0 w 69532"/>
                <a:gd name="connsiteY4" fmla="*/ 26192 h 73817"/>
                <a:gd name="connsiteX0" fmla="*/ 0 w 74294"/>
                <a:gd name="connsiteY0" fmla="*/ 14285 h 73817"/>
                <a:gd name="connsiteX1" fmla="*/ 17144 w 74294"/>
                <a:gd name="connsiteY1" fmla="*/ 0 h 73817"/>
                <a:gd name="connsiteX2" fmla="*/ 74294 w 74294"/>
                <a:gd name="connsiteY2" fmla="*/ 52386 h 73817"/>
                <a:gd name="connsiteX3" fmla="*/ 57150 w 74294"/>
                <a:gd name="connsiteY3" fmla="*/ 73817 h 73817"/>
                <a:gd name="connsiteX4" fmla="*/ 0 w 74294"/>
                <a:gd name="connsiteY4" fmla="*/ 14285 h 73817"/>
                <a:gd name="connsiteX0" fmla="*/ 0 w 74294"/>
                <a:gd name="connsiteY0" fmla="*/ 14285 h 71436"/>
                <a:gd name="connsiteX1" fmla="*/ 17144 w 74294"/>
                <a:gd name="connsiteY1" fmla="*/ 0 h 71436"/>
                <a:gd name="connsiteX2" fmla="*/ 74294 w 74294"/>
                <a:gd name="connsiteY2" fmla="*/ 52386 h 71436"/>
                <a:gd name="connsiteX3" fmla="*/ 61913 w 74294"/>
                <a:gd name="connsiteY3" fmla="*/ 71436 h 71436"/>
                <a:gd name="connsiteX4" fmla="*/ 0 w 74294"/>
                <a:gd name="connsiteY4" fmla="*/ 14285 h 71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4" h="71436">
                  <a:moveTo>
                    <a:pt x="0" y="14285"/>
                  </a:moveTo>
                  <a:lnTo>
                    <a:pt x="17144" y="0"/>
                  </a:lnTo>
                  <a:lnTo>
                    <a:pt x="74294" y="52386"/>
                  </a:lnTo>
                  <a:lnTo>
                    <a:pt x="61913" y="71436"/>
                  </a:lnTo>
                  <a:lnTo>
                    <a:pt x="0" y="142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nvGrpSpPr>
          <p:cNvPr id="111" name="Group 110">
            <a:extLst>
              <a:ext uri="{FF2B5EF4-FFF2-40B4-BE49-F238E27FC236}">
                <a16:creationId xmlns:a16="http://schemas.microsoft.com/office/drawing/2014/main" id="{8DA7A9AB-06EF-4DCD-BA8B-976319E35EEF}"/>
              </a:ext>
            </a:extLst>
          </p:cNvPr>
          <p:cNvGrpSpPr/>
          <p:nvPr/>
        </p:nvGrpSpPr>
        <p:grpSpPr>
          <a:xfrm>
            <a:off x="7063504" y="1414028"/>
            <a:ext cx="609504" cy="1119908"/>
            <a:chOff x="6753438" y="1113384"/>
            <a:chExt cx="1864452" cy="3425770"/>
          </a:xfrm>
        </p:grpSpPr>
        <p:sp>
          <p:nvSpPr>
            <p:cNvPr id="112" name="Rectangle 110">
              <a:extLst>
                <a:ext uri="{FF2B5EF4-FFF2-40B4-BE49-F238E27FC236}">
                  <a16:creationId xmlns:a16="http://schemas.microsoft.com/office/drawing/2014/main" id="{4E252803-2446-4F08-9FB2-9AAC1AAB6704}"/>
                </a:ext>
              </a:extLst>
            </p:cNvPr>
            <p:cNvSpPr/>
            <p:nvPr/>
          </p:nvSpPr>
          <p:spPr>
            <a:xfrm>
              <a:off x="7137968" y="1842031"/>
              <a:ext cx="643863" cy="862114"/>
            </a:xfrm>
            <a:custGeom>
              <a:avLst/>
              <a:gdLst>
                <a:gd name="connsiteX0" fmla="*/ 0 w 481038"/>
                <a:gd name="connsiteY0" fmla="*/ 0 h 762000"/>
                <a:gd name="connsiteX1" fmla="*/ 481038 w 481038"/>
                <a:gd name="connsiteY1" fmla="*/ 0 h 762000"/>
                <a:gd name="connsiteX2" fmla="*/ 481038 w 481038"/>
                <a:gd name="connsiteY2" fmla="*/ 762000 h 762000"/>
                <a:gd name="connsiteX3" fmla="*/ 0 w 481038"/>
                <a:gd name="connsiteY3" fmla="*/ 762000 h 762000"/>
                <a:gd name="connsiteX4" fmla="*/ 0 w 481038"/>
                <a:gd name="connsiteY4" fmla="*/ 0 h 762000"/>
                <a:gd name="connsiteX0" fmla="*/ 179009 w 660047"/>
                <a:gd name="connsiteY0" fmla="*/ 0 h 868438"/>
                <a:gd name="connsiteX1" fmla="*/ 660047 w 660047"/>
                <a:gd name="connsiteY1" fmla="*/ 0 h 868438"/>
                <a:gd name="connsiteX2" fmla="*/ 660047 w 660047"/>
                <a:gd name="connsiteY2" fmla="*/ 762000 h 868438"/>
                <a:gd name="connsiteX3" fmla="*/ 0 w 660047"/>
                <a:gd name="connsiteY3" fmla="*/ 868438 h 868438"/>
                <a:gd name="connsiteX4" fmla="*/ 179009 w 660047"/>
                <a:gd name="connsiteY4" fmla="*/ 0 h 868438"/>
                <a:gd name="connsiteX0" fmla="*/ 179009 w 660047"/>
                <a:gd name="connsiteY0" fmla="*/ 0 h 950686"/>
                <a:gd name="connsiteX1" fmla="*/ 660047 w 660047"/>
                <a:gd name="connsiteY1" fmla="*/ 0 h 950686"/>
                <a:gd name="connsiteX2" fmla="*/ 601990 w 660047"/>
                <a:gd name="connsiteY2" fmla="*/ 950686 h 950686"/>
                <a:gd name="connsiteX3" fmla="*/ 0 w 660047"/>
                <a:gd name="connsiteY3" fmla="*/ 868438 h 950686"/>
                <a:gd name="connsiteX4" fmla="*/ 179009 w 660047"/>
                <a:gd name="connsiteY4" fmla="*/ 0 h 950686"/>
                <a:gd name="connsiteX0" fmla="*/ 179009 w 660047"/>
                <a:gd name="connsiteY0" fmla="*/ 0 h 936171"/>
                <a:gd name="connsiteX1" fmla="*/ 660047 w 660047"/>
                <a:gd name="connsiteY1" fmla="*/ 0 h 936171"/>
                <a:gd name="connsiteX2" fmla="*/ 628599 w 660047"/>
                <a:gd name="connsiteY2" fmla="*/ 936171 h 936171"/>
                <a:gd name="connsiteX3" fmla="*/ 0 w 660047"/>
                <a:gd name="connsiteY3" fmla="*/ 868438 h 936171"/>
                <a:gd name="connsiteX4" fmla="*/ 179009 w 660047"/>
                <a:gd name="connsiteY4"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6171"/>
                <a:gd name="connsiteX1" fmla="*/ 660047 w 701023"/>
                <a:gd name="connsiteY1" fmla="*/ 0 h 936171"/>
                <a:gd name="connsiteX2" fmla="*/ 700315 w 701023"/>
                <a:gd name="connsiteY2" fmla="*/ 679753 h 936171"/>
                <a:gd name="connsiteX3" fmla="*/ 628599 w 701023"/>
                <a:gd name="connsiteY3" fmla="*/ 936171 h 936171"/>
                <a:gd name="connsiteX4" fmla="*/ 0 w 701023"/>
                <a:gd name="connsiteY4" fmla="*/ 868438 h 936171"/>
                <a:gd name="connsiteX5" fmla="*/ 179009 w 701023"/>
                <a:gd name="connsiteY5" fmla="*/ 0 h 936171"/>
                <a:gd name="connsiteX0" fmla="*/ 179009 w 701023"/>
                <a:gd name="connsiteY0" fmla="*/ 0 h 937647"/>
                <a:gd name="connsiteX1" fmla="*/ 660047 w 701023"/>
                <a:gd name="connsiteY1" fmla="*/ 0 h 937647"/>
                <a:gd name="connsiteX2" fmla="*/ 700315 w 701023"/>
                <a:gd name="connsiteY2" fmla="*/ 679753 h 937647"/>
                <a:gd name="connsiteX3" fmla="*/ 628599 w 701023"/>
                <a:gd name="connsiteY3" fmla="*/ 936171 h 937647"/>
                <a:gd name="connsiteX4" fmla="*/ 0 w 701023"/>
                <a:gd name="connsiteY4" fmla="*/ 868438 h 937647"/>
                <a:gd name="connsiteX5" fmla="*/ 179009 w 701023"/>
                <a:gd name="connsiteY5" fmla="*/ 0 h 937647"/>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179009 w 701023"/>
                <a:gd name="connsiteY5"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2010 w 701023"/>
                <a:gd name="connsiteY5" fmla="*/ 389468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2010 w 701023"/>
                <a:gd name="connsiteY5" fmla="*/ 389468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66524 w 701023"/>
                <a:gd name="connsiteY5" fmla="*/ 379791 h 937701"/>
                <a:gd name="connsiteX6" fmla="*/ 179009 w 701023"/>
                <a:gd name="connsiteY6" fmla="*/ 0 h 937701"/>
                <a:gd name="connsiteX0" fmla="*/ 179009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179009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1023"/>
                <a:gd name="connsiteY0" fmla="*/ 0 h 937701"/>
                <a:gd name="connsiteX1" fmla="*/ 660047 w 701023"/>
                <a:gd name="connsiteY1" fmla="*/ 0 h 937701"/>
                <a:gd name="connsiteX2" fmla="*/ 700315 w 701023"/>
                <a:gd name="connsiteY2" fmla="*/ 679753 h 937701"/>
                <a:gd name="connsiteX3" fmla="*/ 628599 w 701023"/>
                <a:gd name="connsiteY3" fmla="*/ 936171 h 937701"/>
                <a:gd name="connsiteX4" fmla="*/ 0 w 701023"/>
                <a:gd name="connsiteY4" fmla="*/ 868438 h 937701"/>
                <a:gd name="connsiteX5" fmla="*/ 54429 w 701023"/>
                <a:gd name="connsiteY5" fmla="*/ 387048 h 937701"/>
                <a:gd name="connsiteX6" fmla="*/ 338667 w 701023"/>
                <a:gd name="connsiteY6" fmla="*/ 0 h 937701"/>
                <a:gd name="connsiteX0" fmla="*/ 338667 w 700690"/>
                <a:gd name="connsiteY0" fmla="*/ 0 h 937701"/>
                <a:gd name="connsiteX1" fmla="*/ 606828 w 700690"/>
                <a:gd name="connsiteY1" fmla="*/ 14514 h 937701"/>
                <a:gd name="connsiteX2" fmla="*/ 700315 w 700690"/>
                <a:gd name="connsiteY2" fmla="*/ 679753 h 937701"/>
                <a:gd name="connsiteX3" fmla="*/ 628599 w 700690"/>
                <a:gd name="connsiteY3" fmla="*/ 936171 h 937701"/>
                <a:gd name="connsiteX4" fmla="*/ 0 w 700690"/>
                <a:gd name="connsiteY4" fmla="*/ 868438 h 937701"/>
                <a:gd name="connsiteX5" fmla="*/ 54429 w 700690"/>
                <a:gd name="connsiteY5" fmla="*/ 387048 h 937701"/>
                <a:gd name="connsiteX6" fmla="*/ 338667 w 700690"/>
                <a:gd name="connsiteY6"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54"/>
                <a:gd name="connsiteY0" fmla="*/ 0 h 937701"/>
                <a:gd name="connsiteX1" fmla="*/ 606828 w 700354"/>
                <a:gd name="connsiteY1" fmla="*/ 14514 h 937701"/>
                <a:gd name="connsiteX2" fmla="*/ 511629 w 700354"/>
                <a:gd name="connsiteY2" fmla="*/ 176591 h 937701"/>
                <a:gd name="connsiteX3" fmla="*/ 700315 w 700354"/>
                <a:gd name="connsiteY3" fmla="*/ 679753 h 937701"/>
                <a:gd name="connsiteX4" fmla="*/ 628599 w 700354"/>
                <a:gd name="connsiteY4" fmla="*/ 936171 h 937701"/>
                <a:gd name="connsiteX5" fmla="*/ 0 w 700354"/>
                <a:gd name="connsiteY5" fmla="*/ 868438 h 937701"/>
                <a:gd name="connsiteX6" fmla="*/ 54429 w 700354"/>
                <a:gd name="connsiteY6" fmla="*/ 387048 h 937701"/>
                <a:gd name="connsiteX7" fmla="*/ 338667 w 700354"/>
                <a:gd name="connsiteY7" fmla="*/ 0 h 937701"/>
                <a:gd name="connsiteX0" fmla="*/ 338667 w 700315"/>
                <a:gd name="connsiteY0" fmla="*/ 0 h 937701"/>
                <a:gd name="connsiteX1" fmla="*/ 606828 w 700315"/>
                <a:gd name="connsiteY1" fmla="*/ 14514 h 937701"/>
                <a:gd name="connsiteX2" fmla="*/ 511629 w 700315"/>
                <a:gd name="connsiteY2" fmla="*/ 176591 h 937701"/>
                <a:gd name="connsiteX3" fmla="*/ 700315 w 700315"/>
                <a:gd name="connsiteY3" fmla="*/ 679753 h 937701"/>
                <a:gd name="connsiteX4" fmla="*/ 628599 w 700315"/>
                <a:gd name="connsiteY4" fmla="*/ 936171 h 937701"/>
                <a:gd name="connsiteX5" fmla="*/ 0 w 700315"/>
                <a:gd name="connsiteY5" fmla="*/ 868438 h 937701"/>
                <a:gd name="connsiteX6" fmla="*/ 54429 w 700315"/>
                <a:gd name="connsiteY6" fmla="*/ 387048 h 937701"/>
                <a:gd name="connsiteX7" fmla="*/ 338667 w 700315"/>
                <a:gd name="connsiteY7" fmla="*/ 0 h 937701"/>
                <a:gd name="connsiteX0" fmla="*/ 338667 w 700315"/>
                <a:gd name="connsiteY0" fmla="*/ 0 h 937701"/>
                <a:gd name="connsiteX1" fmla="*/ 606828 w 700315"/>
                <a:gd name="connsiteY1" fmla="*/ 14514 h 937701"/>
                <a:gd name="connsiteX2" fmla="*/ 511629 w 700315"/>
                <a:gd name="connsiteY2" fmla="*/ 176591 h 937701"/>
                <a:gd name="connsiteX3" fmla="*/ 700315 w 700315"/>
                <a:gd name="connsiteY3" fmla="*/ 679753 h 937701"/>
                <a:gd name="connsiteX4" fmla="*/ 628599 w 700315"/>
                <a:gd name="connsiteY4" fmla="*/ 936171 h 937701"/>
                <a:gd name="connsiteX5" fmla="*/ 0 w 700315"/>
                <a:gd name="connsiteY5" fmla="*/ 868438 h 937701"/>
                <a:gd name="connsiteX6" fmla="*/ 54429 w 700315"/>
                <a:gd name="connsiteY6" fmla="*/ 387048 h 937701"/>
                <a:gd name="connsiteX7" fmla="*/ 338667 w 700315"/>
                <a:gd name="connsiteY7" fmla="*/ 0 h 93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315" h="937701">
                  <a:moveTo>
                    <a:pt x="338667" y="0"/>
                  </a:moveTo>
                  <a:lnTo>
                    <a:pt x="606828" y="14514"/>
                  </a:lnTo>
                  <a:cubicBezTo>
                    <a:pt x="634042" y="83861"/>
                    <a:pt x="488791" y="138290"/>
                    <a:pt x="511629" y="176591"/>
                  </a:cubicBezTo>
                  <a:cubicBezTo>
                    <a:pt x="500601" y="454378"/>
                    <a:pt x="679207" y="556785"/>
                    <a:pt x="700315" y="679753"/>
                  </a:cubicBezTo>
                  <a:cubicBezTo>
                    <a:pt x="681248" y="803931"/>
                    <a:pt x="657342" y="865212"/>
                    <a:pt x="628599" y="936171"/>
                  </a:cubicBezTo>
                  <a:cubicBezTo>
                    <a:pt x="324723" y="947460"/>
                    <a:pt x="42619" y="893435"/>
                    <a:pt x="0" y="868438"/>
                  </a:cubicBezTo>
                  <a:cubicBezTo>
                    <a:pt x="4435" y="719264"/>
                    <a:pt x="23384" y="538641"/>
                    <a:pt x="54429" y="387048"/>
                  </a:cubicBezTo>
                  <a:cubicBezTo>
                    <a:pt x="137080" y="250775"/>
                    <a:pt x="258435" y="213682"/>
                    <a:pt x="33866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13" name="Rectangle 1">
              <a:extLst>
                <a:ext uri="{FF2B5EF4-FFF2-40B4-BE49-F238E27FC236}">
                  <a16:creationId xmlns:a16="http://schemas.microsoft.com/office/drawing/2014/main" id="{BD1E4246-EBD6-45FC-BBA9-EF9485D79B09}"/>
                </a:ext>
              </a:extLst>
            </p:cNvPr>
            <p:cNvSpPr/>
            <p:nvPr/>
          </p:nvSpPr>
          <p:spPr>
            <a:xfrm>
              <a:off x="7372606" y="1460792"/>
              <a:ext cx="372204" cy="1142278"/>
            </a:xfrm>
            <a:custGeom>
              <a:avLst/>
              <a:gdLst>
                <a:gd name="connsiteX0" fmla="*/ 0 w 337267"/>
                <a:gd name="connsiteY0" fmla="*/ 0 h 457200"/>
                <a:gd name="connsiteX1" fmla="*/ 337267 w 337267"/>
                <a:gd name="connsiteY1" fmla="*/ 0 h 457200"/>
                <a:gd name="connsiteX2" fmla="*/ 337267 w 337267"/>
                <a:gd name="connsiteY2" fmla="*/ 457200 h 457200"/>
                <a:gd name="connsiteX3" fmla="*/ 0 w 337267"/>
                <a:gd name="connsiteY3" fmla="*/ 457200 h 457200"/>
                <a:gd name="connsiteX4" fmla="*/ 0 w 337267"/>
                <a:gd name="connsiteY4" fmla="*/ 0 h 457200"/>
                <a:gd name="connsiteX0" fmla="*/ 3131 w 340398"/>
                <a:gd name="connsiteY0" fmla="*/ 0 h 460331"/>
                <a:gd name="connsiteX1" fmla="*/ 340398 w 340398"/>
                <a:gd name="connsiteY1" fmla="*/ 0 h 460331"/>
                <a:gd name="connsiteX2" fmla="*/ 340398 w 340398"/>
                <a:gd name="connsiteY2" fmla="*/ 457200 h 460331"/>
                <a:gd name="connsiteX3" fmla="*/ 0 w 340398"/>
                <a:gd name="connsiteY3" fmla="*/ 460331 h 460331"/>
                <a:gd name="connsiteX4" fmla="*/ 3131 w 340398"/>
                <a:gd name="connsiteY4" fmla="*/ 0 h 460331"/>
                <a:gd name="connsiteX0" fmla="*/ 3131 w 340398"/>
                <a:gd name="connsiteY0" fmla="*/ 0 h 927970"/>
                <a:gd name="connsiteX1" fmla="*/ 340398 w 340398"/>
                <a:gd name="connsiteY1" fmla="*/ 0 h 927970"/>
                <a:gd name="connsiteX2" fmla="*/ 340398 w 340398"/>
                <a:gd name="connsiteY2" fmla="*/ 457200 h 927970"/>
                <a:gd name="connsiteX3" fmla="*/ 99164 w 340398"/>
                <a:gd name="connsiteY3" fmla="*/ 927970 h 927970"/>
                <a:gd name="connsiteX4" fmla="*/ 0 w 340398"/>
                <a:gd name="connsiteY4" fmla="*/ 460331 h 927970"/>
                <a:gd name="connsiteX5" fmla="*/ 3131 w 340398"/>
                <a:gd name="connsiteY5" fmla="*/ 0 h 927970"/>
                <a:gd name="connsiteX0" fmla="*/ 3131 w 340398"/>
                <a:gd name="connsiteY0" fmla="*/ 0 h 1284962"/>
                <a:gd name="connsiteX1" fmla="*/ 340398 w 340398"/>
                <a:gd name="connsiteY1" fmla="*/ 0 h 1284962"/>
                <a:gd name="connsiteX2" fmla="*/ 340398 w 340398"/>
                <a:gd name="connsiteY2" fmla="*/ 457200 h 1284962"/>
                <a:gd name="connsiteX3" fmla="*/ 14613 w 340398"/>
                <a:gd name="connsiteY3" fmla="*/ 1284962 h 1284962"/>
                <a:gd name="connsiteX4" fmla="*/ 0 w 340398"/>
                <a:gd name="connsiteY4" fmla="*/ 460331 h 1284962"/>
                <a:gd name="connsiteX5" fmla="*/ 3131 w 340398"/>
                <a:gd name="connsiteY5" fmla="*/ 0 h 1284962"/>
                <a:gd name="connsiteX0" fmla="*/ 3131 w 340398"/>
                <a:gd name="connsiteY0" fmla="*/ 0 h 1339415"/>
                <a:gd name="connsiteX1" fmla="*/ 340398 w 340398"/>
                <a:gd name="connsiteY1" fmla="*/ 0 h 1339415"/>
                <a:gd name="connsiteX2" fmla="*/ 340398 w 340398"/>
                <a:gd name="connsiteY2" fmla="*/ 457200 h 1339415"/>
                <a:gd name="connsiteX3" fmla="*/ 108558 w 340398"/>
                <a:gd name="connsiteY3" fmla="*/ 1194147 h 1339415"/>
                <a:gd name="connsiteX4" fmla="*/ 14613 w 340398"/>
                <a:gd name="connsiteY4" fmla="*/ 1284962 h 1339415"/>
                <a:gd name="connsiteX5" fmla="*/ 0 w 340398"/>
                <a:gd name="connsiteY5" fmla="*/ 460331 h 1339415"/>
                <a:gd name="connsiteX6" fmla="*/ 3131 w 340398"/>
                <a:gd name="connsiteY6" fmla="*/ 0 h 1339415"/>
                <a:gd name="connsiteX0" fmla="*/ 76200 w 413467"/>
                <a:gd name="connsiteY0" fmla="*/ 0 h 1295433"/>
                <a:gd name="connsiteX1" fmla="*/ 413467 w 413467"/>
                <a:gd name="connsiteY1" fmla="*/ 0 h 1295433"/>
                <a:gd name="connsiteX2" fmla="*/ 413467 w 413467"/>
                <a:gd name="connsiteY2" fmla="*/ 457200 h 1295433"/>
                <a:gd name="connsiteX3" fmla="*/ 181627 w 413467"/>
                <a:gd name="connsiteY3" fmla="*/ 1194147 h 1295433"/>
                <a:gd name="connsiteX4" fmla="*/ 87682 w 413467"/>
                <a:gd name="connsiteY4" fmla="*/ 1284962 h 1295433"/>
                <a:gd name="connsiteX5" fmla="*/ 0 w 413467"/>
                <a:gd name="connsiteY5" fmla="*/ 1175358 h 1295433"/>
                <a:gd name="connsiteX6" fmla="*/ 73069 w 413467"/>
                <a:gd name="connsiteY6" fmla="*/ 460331 h 1295433"/>
                <a:gd name="connsiteX7" fmla="*/ 76200 w 413467"/>
                <a:gd name="connsiteY7" fmla="*/ 0 h 1295433"/>
                <a:gd name="connsiteX0" fmla="*/ 76200 w 413467"/>
                <a:gd name="connsiteY0" fmla="*/ 0 h 1296560"/>
                <a:gd name="connsiteX1" fmla="*/ 413467 w 413467"/>
                <a:gd name="connsiteY1" fmla="*/ 0 h 1296560"/>
                <a:gd name="connsiteX2" fmla="*/ 413467 w 413467"/>
                <a:gd name="connsiteY2" fmla="*/ 457200 h 1296560"/>
                <a:gd name="connsiteX3" fmla="*/ 191021 w 413467"/>
                <a:gd name="connsiteY3" fmla="*/ 1197279 h 1296560"/>
                <a:gd name="connsiteX4" fmla="*/ 87682 w 413467"/>
                <a:gd name="connsiteY4" fmla="*/ 1284962 h 1296560"/>
                <a:gd name="connsiteX5" fmla="*/ 0 w 413467"/>
                <a:gd name="connsiteY5" fmla="*/ 1175358 h 1296560"/>
                <a:gd name="connsiteX6" fmla="*/ 73069 w 413467"/>
                <a:gd name="connsiteY6" fmla="*/ 460331 h 1296560"/>
                <a:gd name="connsiteX7" fmla="*/ 76200 w 413467"/>
                <a:gd name="connsiteY7" fmla="*/ 0 h 1296560"/>
                <a:gd name="connsiteX0" fmla="*/ 76200 w 413467"/>
                <a:gd name="connsiteY0" fmla="*/ 0 h 1285443"/>
                <a:gd name="connsiteX1" fmla="*/ 413467 w 413467"/>
                <a:gd name="connsiteY1" fmla="*/ 0 h 1285443"/>
                <a:gd name="connsiteX2" fmla="*/ 413467 w 413467"/>
                <a:gd name="connsiteY2" fmla="*/ 457200 h 1285443"/>
                <a:gd name="connsiteX3" fmla="*/ 191021 w 413467"/>
                <a:gd name="connsiteY3" fmla="*/ 1197279 h 1285443"/>
                <a:gd name="connsiteX4" fmla="*/ 87682 w 413467"/>
                <a:gd name="connsiteY4" fmla="*/ 1284962 h 1285443"/>
                <a:gd name="connsiteX5" fmla="*/ 0 w 413467"/>
                <a:gd name="connsiteY5" fmla="*/ 1175358 h 1285443"/>
                <a:gd name="connsiteX6" fmla="*/ 73069 w 413467"/>
                <a:gd name="connsiteY6" fmla="*/ 460331 h 1285443"/>
                <a:gd name="connsiteX7" fmla="*/ 76200 w 413467"/>
                <a:gd name="connsiteY7" fmla="*/ 0 h 1285443"/>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73069 w 413467"/>
                <a:gd name="connsiteY6" fmla="*/ 460331 h 1284962"/>
                <a:gd name="connsiteX7" fmla="*/ 76200 w 413467"/>
                <a:gd name="connsiteY7"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75358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191021 w 413467"/>
                <a:gd name="connsiteY3" fmla="*/ 1197279 h 1284962"/>
                <a:gd name="connsiteX4" fmla="*/ 87682 w 413467"/>
                <a:gd name="connsiteY4" fmla="*/ 1284962 h 1284962"/>
                <a:gd name="connsiteX5" fmla="*/ 0 w 413467"/>
                <a:gd name="connsiteY5" fmla="*/ 1184752 h 1284962"/>
                <a:gd name="connsiteX6" fmla="*/ 172234 w 413467"/>
                <a:gd name="connsiteY6" fmla="*/ 555320 h 1284962"/>
                <a:gd name="connsiteX7" fmla="*/ 73069 w 413467"/>
                <a:gd name="connsiteY7" fmla="*/ 460331 h 1284962"/>
                <a:gd name="connsiteX8" fmla="*/ 76200 w 413467"/>
                <a:gd name="connsiteY8"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413467 w 413467"/>
                <a:gd name="connsiteY2" fmla="*/ 457200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44574 w 413467"/>
                <a:gd name="connsiteY2" fmla="*/ 454069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73069 w 413467"/>
                <a:gd name="connsiteY8" fmla="*/ 460331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76200 w 413467"/>
                <a:gd name="connsiteY0" fmla="*/ 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76200 w 413467"/>
                <a:gd name="connsiteY9" fmla="*/ 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88295 w 413467"/>
                <a:gd name="connsiteY9"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7200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413467"/>
                <a:gd name="connsiteY0" fmla="*/ 229810 h 1284962"/>
                <a:gd name="connsiteX1" fmla="*/ 413467 w 413467"/>
                <a:gd name="connsiteY1" fmla="*/ 0 h 1284962"/>
                <a:gd name="connsiteX2" fmla="*/ 353969 w 413467"/>
                <a:gd name="connsiteY2" fmla="*/ 450937 h 1284962"/>
                <a:gd name="connsiteX3" fmla="*/ 222338 w 413467"/>
                <a:gd name="connsiteY3" fmla="*/ 567846 h 1284962"/>
                <a:gd name="connsiteX4" fmla="*/ 191021 w 413467"/>
                <a:gd name="connsiteY4" fmla="*/ 1197279 h 1284962"/>
                <a:gd name="connsiteX5" fmla="*/ 87682 w 413467"/>
                <a:gd name="connsiteY5" fmla="*/ 1284962 h 1284962"/>
                <a:gd name="connsiteX6" fmla="*/ 0 w 413467"/>
                <a:gd name="connsiteY6" fmla="*/ 1184752 h 1284962"/>
                <a:gd name="connsiteX7" fmla="*/ 172234 w 413467"/>
                <a:gd name="connsiteY7" fmla="*/ 555320 h 1284962"/>
                <a:gd name="connsiteX8" fmla="*/ 82463 w 413467"/>
                <a:gd name="connsiteY8" fmla="*/ 459619 h 1284962"/>
                <a:gd name="connsiteX9" fmla="*/ 106439 w 413467"/>
                <a:gd name="connsiteY9" fmla="*/ 341085 h 1284962"/>
                <a:gd name="connsiteX10" fmla="*/ 88295 w 413467"/>
                <a:gd name="connsiteY10" fmla="*/ 229810 h 1284962"/>
                <a:gd name="connsiteX0" fmla="*/ 88295 w 389277"/>
                <a:gd name="connsiteY0" fmla="*/ 2419 h 1057571"/>
                <a:gd name="connsiteX1" fmla="*/ 389277 w 389277"/>
                <a:gd name="connsiteY1" fmla="*/ 0 h 1057571"/>
                <a:gd name="connsiteX2" fmla="*/ 353969 w 389277"/>
                <a:gd name="connsiteY2" fmla="*/ 223546 h 1057571"/>
                <a:gd name="connsiteX3" fmla="*/ 222338 w 389277"/>
                <a:gd name="connsiteY3" fmla="*/ 340455 h 1057571"/>
                <a:gd name="connsiteX4" fmla="*/ 191021 w 389277"/>
                <a:gd name="connsiteY4" fmla="*/ 969888 h 1057571"/>
                <a:gd name="connsiteX5" fmla="*/ 87682 w 389277"/>
                <a:gd name="connsiteY5" fmla="*/ 1057571 h 1057571"/>
                <a:gd name="connsiteX6" fmla="*/ 0 w 389277"/>
                <a:gd name="connsiteY6" fmla="*/ 957361 h 1057571"/>
                <a:gd name="connsiteX7" fmla="*/ 172234 w 389277"/>
                <a:gd name="connsiteY7" fmla="*/ 327929 h 1057571"/>
                <a:gd name="connsiteX8" fmla="*/ 82463 w 389277"/>
                <a:gd name="connsiteY8" fmla="*/ 232228 h 1057571"/>
                <a:gd name="connsiteX9" fmla="*/ 106439 w 389277"/>
                <a:gd name="connsiteY9" fmla="*/ 113694 h 1057571"/>
                <a:gd name="connsiteX10" fmla="*/ 88295 w 389277"/>
                <a:gd name="connsiteY10"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389277"/>
                <a:gd name="connsiteY0" fmla="*/ 2419 h 1057571"/>
                <a:gd name="connsiteX1" fmla="*/ 389277 w 389277"/>
                <a:gd name="connsiteY1" fmla="*/ 0 h 1057571"/>
                <a:gd name="connsiteX2" fmla="*/ 355601 w 389277"/>
                <a:gd name="connsiteY2" fmla="*/ 128208 h 1057571"/>
                <a:gd name="connsiteX3" fmla="*/ 353969 w 389277"/>
                <a:gd name="connsiteY3" fmla="*/ 223546 h 1057571"/>
                <a:gd name="connsiteX4" fmla="*/ 222338 w 389277"/>
                <a:gd name="connsiteY4" fmla="*/ 340455 h 1057571"/>
                <a:gd name="connsiteX5" fmla="*/ 191021 w 389277"/>
                <a:gd name="connsiteY5" fmla="*/ 969888 h 1057571"/>
                <a:gd name="connsiteX6" fmla="*/ 87682 w 389277"/>
                <a:gd name="connsiteY6" fmla="*/ 1057571 h 1057571"/>
                <a:gd name="connsiteX7" fmla="*/ 0 w 389277"/>
                <a:gd name="connsiteY7" fmla="*/ 957361 h 1057571"/>
                <a:gd name="connsiteX8" fmla="*/ 172234 w 389277"/>
                <a:gd name="connsiteY8" fmla="*/ 327929 h 1057571"/>
                <a:gd name="connsiteX9" fmla="*/ 82463 w 389277"/>
                <a:gd name="connsiteY9" fmla="*/ 232228 h 1057571"/>
                <a:gd name="connsiteX10" fmla="*/ 106439 w 389277"/>
                <a:gd name="connsiteY10" fmla="*/ 113694 h 1057571"/>
                <a:gd name="connsiteX11" fmla="*/ 88295 w 389277"/>
                <a:gd name="connsiteY11" fmla="*/ 2419 h 1057571"/>
                <a:gd name="connsiteX0" fmla="*/ 88295 w 404838"/>
                <a:gd name="connsiteY0" fmla="*/ 2419 h 1057571"/>
                <a:gd name="connsiteX1" fmla="*/ 389277 w 404838"/>
                <a:gd name="connsiteY1" fmla="*/ 0 h 1057571"/>
                <a:gd name="connsiteX2" fmla="*/ 355601 w 404838"/>
                <a:gd name="connsiteY2" fmla="*/ 128208 h 1057571"/>
                <a:gd name="connsiteX3" fmla="*/ 353969 w 404838"/>
                <a:gd name="connsiteY3" fmla="*/ 223546 h 1057571"/>
                <a:gd name="connsiteX4" fmla="*/ 222338 w 404838"/>
                <a:gd name="connsiteY4" fmla="*/ 340455 h 1057571"/>
                <a:gd name="connsiteX5" fmla="*/ 191021 w 404838"/>
                <a:gd name="connsiteY5" fmla="*/ 969888 h 1057571"/>
                <a:gd name="connsiteX6" fmla="*/ 87682 w 404838"/>
                <a:gd name="connsiteY6" fmla="*/ 1057571 h 1057571"/>
                <a:gd name="connsiteX7" fmla="*/ 0 w 404838"/>
                <a:gd name="connsiteY7" fmla="*/ 957361 h 1057571"/>
                <a:gd name="connsiteX8" fmla="*/ 172234 w 404838"/>
                <a:gd name="connsiteY8" fmla="*/ 327929 h 1057571"/>
                <a:gd name="connsiteX9" fmla="*/ 82463 w 404838"/>
                <a:gd name="connsiteY9" fmla="*/ 232228 h 1057571"/>
                <a:gd name="connsiteX10" fmla="*/ 106439 w 404838"/>
                <a:gd name="connsiteY10" fmla="*/ 113694 h 1057571"/>
                <a:gd name="connsiteX11" fmla="*/ 88295 w 404838"/>
                <a:gd name="connsiteY11" fmla="*/ 2419 h 1057571"/>
                <a:gd name="connsiteX0" fmla="*/ 88295 w 404838"/>
                <a:gd name="connsiteY0" fmla="*/ 111277 h 1166429"/>
                <a:gd name="connsiteX1" fmla="*/ 389277 w 404838"/>
                <a:gd name="connsiteY1" fmla="*/ 108858 h 1166429"/>
                <a:gd name="connsiteX2" fmla="*/ 355601 w 404838"/>
                <a:gd name="connsiteY2" fmla="*/ 237066 h 1166429"/>
                <a:gd name="connsiteX3" fmla="*/ 353969 w 404838"/>
                <a:gd name="connsiteY3" fmla="*/ 332404 h 1166429"/>
                <a:gd name="connsiteX4" fmla="*/ 222338 w 404838"/>
                <a:gd name="connsiteY4" fmla="*/ 449313 h 1166429"/>
                <a:gd name="connsiteX5" fmla="*/ 191021 w 404838"/>
                <a:gd name="connsiteY5" fmla="*/ 1078746 h 1166429"/>
                <a:gd name="connsiteX6" fmla="*/ 87682 w 404838"/>
                <a:gd name="connsiteY6" fmla="*/ 1166429 h 1166429"/>
                <a:gd name="connsiteX7" fmla="*/ 0 w 404838"/>
                <a:gd name="connsiteY7" fmla="*/ 1066219 h 1166429"/>
                <a:gd name="connsiteX8" fmla="*/ 172234 w 404838"/>
                <a:gd name="connsiteY8" fmla="*/ 436787 h 1166429"/>
                <a:gd name="connsiteX9" fmla="*/ 82463 w 404838"/>
                <a:gd name="connsiteY9" fmla="*/ 341086 h 1166429"/>
                <a:gd name="connsiteX10" fmla="*/ 106439 w 404838"/>
                <a:gd name="connsiteY10" fmla="*/ 222552 h 1166429"/>
                <a:gd name="connsiteX11" fmla="*/ 88295 w 404838"/>
                <a:gd name="connsiteY11" fmla="*/ 111277 h 1166429"/>
                <a:gd name="connsiteX0" fmla="*/ 88295 w 404838"/>
                <a:gd name="connsiteY0" fmla="*/ 189903 h 1245055"/>
                <a:gd name="connsiteX1" fmla="*/ 389277 w 404838"/>
                <a:gd name="connsiteY1" fmla="*/ 187484 h 1245055"/>
                <a:gd name="connsiteX2" fmla="*/ 355601 w 404838"/>
                <a:gd name="connsiteY2" fmla="*/ 315692 h 1245055"/>
                <a:gd name="connsiteX3" fmla="*/ 353969 w 404838"/>
                <a:gd name="connsiteY3" fmla="*/ 411030 h 1245055"/>
                <a:gd name="connsiteX4" fmla="*/ 222338 w 404838"/>
                <a:gd name="connsiteY4" fmla="*/ 527939 h 1245055"/>
                <a:gd name="connsiteX5" fmla="*/ 191021 w 404838"/>
                <a:gd name="connsiteY5" fmla="*/ 1157372 h 1245055"/>
                <a:gd name="connsiteX6" fmla="*/ 87682 w 404838"/>
                <a:gd name="connsiteY6" fmla="*/ 1245055 h 1245055"/>
                <a:gd name="connsiteX7" fmla="*/ 0 w 404838"/>
                <a:gd name="connsiteY7" fmla="*/ 1144845 h 1245055"/>
                <a:gd name="connsiteX8" fmla="*/ 172234 w 404838"/>
                <a:gd name="connsiteY8" fmla="*/ 515413 h 1245055"/>
                <a:gd name="connsiteX9" fmla="*/ 82463 w 404838"/>
                <a:gd name="connsiteY9" fmla="*/ 419712 h 1245055"/>
                <a:gd name="connsiteX10" fmla="*/ 106439 w 404838"/>
                <a:gd name="connsiteY10" fmla="*/ 301178 h 1245055"/>
                <a:gd name="connsiteX11" fmla="*/ 88295 w 404838"/>
                <a:gd name="connsiteY11" fmla="*/ 189903 h 1245055"/>
                <a:gd name="connsiteX0" fmla="*/ 88295 w 404838"/>
                <a:gd name="connsiteY0" fmla="*/ 188105 h 1243257"/>
                <a:gd name="connsiteX1" fmla="*/ 389277 w 404838"/>
                <a:gd name="connsiteY1" fmla="*/ 185686 h 1243257"/>
                <a:gd name="connsiteX2" fmla="*/ 355601 w 404838"/>
                <a:gd name="connsiteY2" fmla="*/ 313894 h 1243257"/>
                <a:gd name="connsiteX3" fmla="*/ 353969 w 404838"/>
                <a:gd name="connsiteY3" fmla="*/ 409232 h 1243257"/>
                <a:gd name="connsiteX4" fmla="*/ 222338 w 404838"/>
                <a:gd name="connsiteY4" fmla="*/ 526141 h 1243257"/>
                <a:gd name="connsiteX5" fmla="*/ 191021 w 404838"/>
                <a:gd name="connsiteY5" fmla="*/ 1155574 h 1243257"/>
                <a:gd name="connsiteX6" fmla="*/ 87682 w 404838"/>
                <a:gd name="connsiteY6" fmla="*/ 1243257 h 1243257"/>
                <a:gd name="connsiteX7" fmla="*/ 0 w 404838"/>
                <a:gd name="connsiteY7" fmla="*/ 1143047 h 1243257"/>
                <a:gd name="connsiteX8" fmla="*/ 172234 w 404838"/>
                <a:gd name="connsiteY8" fmla="*/ 513615 h 1243257"/>
                <a:gd name="connsiteX9" fmla="*/ 82463 w 404838"/>
                <a:gd name="connsiteY9" fmla="*/ 417914 h 1243257"/>
                <a:gd name="connsiteX10" fmla="*/ 106439 w 404838"/>
                <a:gd name="connsiteY10" fmla="*/ 299380 h 1243257"/>
                <a:gd name="connsiteX11" fmla="*/ 88295 w 404838"/>
                <a:gd name="connsiteY11" fmla="*/ 188105 h 1243257"/>
                <a:gd name="connsiteX0" fmla="*/ 88295 w 404838"/>
                <a:gd name="connsiteY0" fmla="*/ 189943 h 1245095"/>
                <a:gd name="connsiteX1" fmla="*/ 389277 w 404838"/>
                <a:gd name="connsiteY1" fmla="*/ 187524 h 1245095"/>
                <a:gd name="connsiteX2" fmla="*/ 355601 w 404838"/>
                <a:gd name="connsiteY2" fmla="*/ 315732 h 1245095"/>
                <a:gd name="connsiteX3" fmla="*/ 353969 w 404838"/>
                <a:gd name="connsiteY3" fmla="*/ 411070 h 1245095"/>
                <a:gd name="connsiteX4" fmla="*/ 222338 w 404838"/>
                <a:gd name="connsiteY4" fmla="*/ 527979 h 1245095"/>
                <a:gd name="connsiteX5" fmla="*/ 191021 w 404838"/>
                <a:gd name="connsiteY5" fmla="*/ 1157412 h 1245095"/>
                <a:gd name="connsiteX6" fmla="*/ 87682 w 404838"/>
                <a:gd name="connsiteY6" fmla="*/ 1245095 h 1245095"/>
                <a:gd name="connsiteX7" fmla="*/ 0 w 404838"/>
                <a:gd name="connsiteY7" fmla="*/ 1144885 h 1245095"/>
                <a:gd name="connsiteX8" fmla="*/ 172234 w 404838"/>
                <a:gd name="connsiteY8" fmla="*/ 515453 h 1245095"/>
                <a:gd name="connsiteX9" fmla="*/ 82463 w 404838"/>
                <a:gd name="connsiteY9" fmla="*/ 419752 h 1245095"/>
                <a:gd name="connsiteX10" fmla="*/ 106439 w 404838"/>
                <a:gd name="connsiteY10" fmla="*/ 301218 h 1245095"/>
                <a:gd name="connsiteX11" fmla="*/ 88295 w 404838"/>
                <a:gd name="connsiteY11" fmla="*/ 189943 h 1245095"/>
                <a:gd name="connsiteX0" fmla="*/ 88295 w 404838"/>
                <a:gd name="connsiteY0" fmla="*/ 187277 h 1242429"/>
                <a:gd name="connsiteX1" fmla="*/ 389277 w 404838"/>
                <a:gd name="connsiteY1" fmla="*/ 184858 h 1242429"/>
                <a:gd name="connsiteX2" fmla="*/ 355601 w 404838"/>
                <a:gd name="connsiteY2" fmla="*/ 313066 h 1242429"/>
                <a:gd name="connsiteX3" fmla="*/ 353969 w 404838"/>
                <a:gd name="connsiteY3" fmla="*/ 408404 h 1242429"/>
                <a:gd name="connsiteX4" fmla="*/ 222338 w 404838"/>
                <a:gd name="connsiteY4" fmla="*/ 525313 h 1242429"/>
                <a:gd name="connsiteX5" fmla="*/ 191021 w 404838"/>
                <a:gd name="connsiteY5" fmla="*/ 1154746 h 1242429"/>
                <a:gd name="connsiteX6" fmla="*/ 87682 w 404838"/>
                <a:gd name="connsiteY6" fmla="*/ 1242429 h 1242429"/>
                <a:gd name="connsiteX7" fmla="*/ 0 w 404838"/>
                <a:gd name="connsiteY7" fmla="*/ 1142219 h 1242429"/>
                <a:gd name="connsiteX8" fmla="*/ 172234 w 404838"/>
                <a:gd name="connsiteY8" fmla="*/ 512787 h 1242429"/>
                <a:gd name="connsiteX9" fmla="*/ 82463 w 404838"/>
                <a:gd name="connsiteY9" fmla="*/ 417086 h 1242429"/>
                <a:gd name="connsiteX10" fmla="*/ 106439 w 404838"/>
                <a:gd name="connsiteY10" fmla="*/ 298552 h 1242429"/>
                <a:gd name="connsiteX11" fmla="*/ 88295 w 404838"/>
                <a:gd name="connsiteY11" fmla="*/ 187277 h 124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838" h="1242429">
                  <a:moveTo>
                    <a:pt x="88295" y="187277"/>
                  </a:moveTo>
                  <a:cubicBezTo>
                    <a:pt x="55574" y="-74787"/>
                    <a:pt x="455864" y="-48982"/>
                    <a:pt x="389277" y="184858"/>
                  </a:cubicBezTo>
                  <a:cubicBezTo>
                    <a:pt x="427238" y="198566"/>
                    <a:pt x="387791" y="277587"/>
                    <a:pt x="355601" y="313066"/>
                  </a:cubicBezTo>
                  <a:cubicBezTo>
                    <a:pt x="333286" y="366616"/>
                    <a:pt x="354513" y="376625"/>
                    <a:pt x="353969" y="408404"/>
                  </a:cubicBezTo>
                  <a:cubicBezTo>
                    <a:pt x="318983" y="471207"/>
                    <a:pt x="253149" y="442676"/>
                    <a:pt x="222338" y="525313"/>
                  </a:cubicBezTo>
                  <a:cubicBezTo>
                    <a:pt x="213448" y="645527"/>
                    <a:pt x="197806" y="1028442"/>
                    <a:pt x="191021" y="1154746"/>
                  </a:cubicBezTo>
                  <a:cubicBezTo>
                    <a:pt x="168039" y="1192498"/>
                    <a:pt x="106992" y="1233035"/>
                    <a:pt x="87682" y="1242429"/>
                  </a:cubicBezTo>
                  <a:cubicBezTo>
                    <a:pt x="67849" y="1209026"/>
                    <a:pt x="13570" y="1185017"/>
                    <a:pt x="0" y="1142219"/>
                  </a:cubicBezTo>
                  <a:cubicBezTo>
                    <a:pt x="16702" y="967898"/>
                    <a:pt x="86639" y="752870"/>
                    <a:pt x="172234" y="512787"/>
                  </a:cubicBezTo>
                  <a:cubicBezTo>
                    <a:pt x="148573" y="464423"/>
                    <a:pt x="112387" y="449793"/>
                    <a:pt x="82463" y="417086"/>
                  </a:cubicBezTo>
                  <a:cubicBezTo>
                    <a:pt x="84400" y="384606"/>
                    <a:pt x="127238" y="367897"/>
                    <a:pt x="106439" y="298552"/>
                  </a:cubicBezTo>
                  <a:cubicBezTo>
                    <a:pt x="97735" y="270330"/>
                    <a:pt x="33092" y="201388"/>
                    <a:pt x="88295" y="187277"/>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14" name="Rectangle 111">
              <a:extLst>
                <a:ext uri="{FF2B5EF4-FFF2-40B4-BE49-F238E27FC236}">
                  <a16:creationId xmlns:a16="http://schemas.microsoft.com/office/drawing/2014/main" id="{07FF8D84-7AE9-4776-B923-138AF81047E1}"/>
                </a:ext>
              </a:extLst>
            </p:cNvPr>
            <p:cNvSpPr/>
            <p:nvPr/>
          </p:nvSpPr>
          <p:spPr>
            <a:xfrm>
              <a:off x="6753438" y="1113384"/>
              <a:ext cx="1864452" cy="3425770"/>
            </a:xfrm>
            <a:custGeom>
              <a:avLst/>
              <a:gdLst>
                <a:gd name="connsiteX0" fmla="*/ 0 w 1031735"/>
                <a:gd name="connsiteY0" fmla="*/ 0 h 3468206"/>
                <a:gd name="connsiteX1" fmla="*/ 1031735 w 1031735"/>
                <a:gd name="connsiteY1" fmla="*/ 0 h 3468206"/>
                <a:gd name="connsiteX2" fmla="*/ 1031735 w 1031735"/>
                <a:gd name="connsiteY2" fmla="*/ 3468206 h 3468206"/>
                <a:gd name="connsiteX3" fmla="*/ 0 w 1031735"/>
                <a:gd name="connsiteY3" fmla="*/ 3468206 h 3468206"/>
                <a:gd name="connsiteX4" fmla="*/ 0 w 1031735"/>
                <a:gd name="connsiteY4" fmla="*/ 0 h 3468206"/>
                <a:gd name="connsiteX0" fmla="*/ 0 w 1934229"/>
                <a:gd name="connsiteY0" fmla="*/ 0 h 3468206"/>
                <a:gd name="connsiteX1" fmla="*/ 1934229 w 1934229"/>
                <a:gd name="connsiteY1" fmla="*/ 16669 h 3468206"/>
                <a:gd name="connsiteX2" fmla="*/ 1031735 w 1934229"/>
                <a:gd name="connsiteY2" fmla="*/ 3468206 h 3468206"/>
                <a:gd name="connsiteX3" fmla="*/ 0 w 1934229"/>
                <a:gd name="connsiteY3" fmla="*/ 3468206 h 3468206"/>
                <a:gd name="connsiteX4" fmla="*/ 0 w 1934229"/>
                <a:gd name="connsiteY4" fmla="*/ 0 h 3468206"/>
                <a:gd name="connsiteX0" fmla="*/ 0 w 1934229"/>
                <a:gd name="connsiteY0" fmla="*/ 0 h 3468206"/>
                <a:gd name="connsiteX1" fmla="*/ 1050441 w 1934229"/>
                <a:gd name="connsiteY1" fmla="*/ 735806 h 3468206"/>
                <a:gd name="connsiteX2" fmla="*/ 1934229 w 1934229"/>
                <a:gd name="connsiteY2" fmla="*/ 16669 h 3468206"/>
                <a:gd name="connsiteX3" fmla="*/ 1031735 w 1934229"/>
                <a:gd name="connsiteY3" fmla="*/ 3468206 h 3468206"/>
                <a:gd name="connsiteX4" fmla="*/ 0 w 1934229"/>
                <a:gd name="connsiteY4" fmla="*/ 3468206 h 3468206"/>
                <a:gd name="connsiteX5" fmla="*/ 0 w 1934229"/>
                <a:gd name="connsiteY5" fmla="*/ 0 h 3468206"/>
                <a:gd name="connsiteX0" fmla="*/ 0 w 1934229"/>
                <a:gd name="connsiteY0" fmla="*/ 0 h 3468206"/>
                <a:gd name="connsiteX1" fmla="*/ 1050441 w 1934229"/>
                <a:gd name="connsiteY1" fmla="*/ 735806 h 3468206"/>
                <a:gd name="connsiteX2" fmla="*/ 1338572 w 1934229"/>
                <a:gd name="connsiteY2" fmla="*/ 697706 h 3468206"/>
                <a:gd name="connsiteX3" fmla="*/ 1934229 w 1934229"/>
                <a:gd name="connsiteY3" fmla="*/ 16669 h 3468206"/>
                <a:gd name="connsiteX4" fmla="*/ 1031735 w 1934229"/>
                <a:gd name="connsiteY4" fmla="*/ 3468206 h 3468206"/>
                <a:gd name="connsiteX5" fmla="*/ 0 w 1934229"/>
                <a:gd name="connsiteY5" fmla="*/ 3468206 h 3468206"/>
                <a:gd name="connsiteX6" fmla="*/ 0 w 1934229"/>
                <a:gd name="connsiteY6" fmla="*/ 0 h 3468206"/>
                <a:gd name="connsiteX0" fmla="*/ 0 w 1934229"/>
                <a:gd name="connsiteY0" fmla="*/ 0 h 3468206"/>
                <a:gd name="connsiteX1" fmla="*/ 1050441 w 1934229"/>
                <a:gd name="connsiteY1" fmla="*/ 735806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1050441 w 1934229"/>
                <a:gd name="connsiteY1" fmla="*/ 735806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936141 w 1934229"/>
                <a:gd name="connsiteY1" fmla="*/ 847724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0 h 3468206"/>
                <a:gd name="connsiteX1" fmla="*/ 1040916 w 1934229"/>
                <a:gd name="connsiteY1" fmla="*/ 733424 h 3468206"/>
                <a:gd name="connsiteX2" fmla="*/ 1214747 w 1934229"/>
                <a:gd name="connsiteY2" fmla="*/ 650081 h 3468206"/>
                <a:gd name="connsiteX3" fmla="*/ 1338572 w 1934229"/>
                <a:gd name="connsiteY3" fmla="*/ 697706 h 3468206"/>
                <a:gd name="connsiteX4" fmla="*/ 1934229 w 1934229"/>
                <a:gd name="connsiteY4" fmla="*/ 16669 h 3468206"/>
                <a:gd name="connsiteX5" fmla="*/ 1031735 w 1934229"/>
                <a:gd name="connsiteY5" fmla="*/ 3468206 h 3468206"/>
                <a:gd name="connsiteX6" fmla="*/ 0 w 1934229"/>
                <a:gd name="connsiteY6" fmla="*/ 3468206 h 3468206"/>
                <a:gd name="connsiteX7" fmla="*/ 0 w 1934229"/>
                <a:gd name="connsiteY7" fmla="*/ 0 h 3468206"/>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38572 w 1934229"/>
                <a:gd name="connsiteY4" fmla="*/ 80274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934229 w 1934229"/>
                <a:gd name="connsiteY5" fmla="*/ 121710 h 3573247"/>
                <a:gd name="connsiteX6" fmla="*/ 1031735 w 1934229"/>
                <a:gd name="connsiteY6" fmla="*/ 3573247 h 3573247"/>
                <a:gd name="connsiteX7" fmla="*/ 0 w 1934229"/>
                <a:gd name="connsiteY7" fmla="*/ 3573247 h 3573247"/>
                <a:gd name="connsiteX8" fmla="*/ 0 w 1934229"/>
                <a:gd name="connsiteY8" fmla="*/ 105041 h 3573247"/>
                <a:gd name="connsiteX0" fmla="*/ 0 w 1934229"/>
                <a:gd name="connsiteY0" fmla="*/ 105041 h 3573247"/>
                <a:gd name="connsiteX1" fmla="*/ 931378 w 1934229"/>
                <a:gd name="connsiteY1" fmla="*/ 952766 h 3573247"/>
                <a:gd name="connsiteX2" fmla="*/ 1040916 w 1934229"/>
                <a:gd name="connsiteY2" fmla="*/ 838465 h 3573247"/>
                <a:gd name="connsiteX3" fmla="*/ 1214747 w 1934229"/>
                <a:gd name="connsiteY3" fmla="*/ 755122 h 3573247"/>
                <a:gd name="connsiteX4" fmla="*/ 1343334 w 1934229"/>
                <a:gd name="connsiteY4" fmla="*/ 783697 h 3573247"/>
                <a:gd name="connsiteX5" fmla="*/ 1850541 w 1934229"/>
                <a:gd name="connsiteY5" fmla="*/ 305067 h 3573247"/>
                <a:gd name="connsiteX6" fmla="*/ 1934229 w 1934229"/>
                <a:gd name="connsiteY6" fmla="*/ 121710 h 3573247"/>
                <a:gd name="connsiteX7" fmla="*/ 1031735 w 1934229"/>
                <a:gd name="connsiteY7" fmla="*/ 3573247 h 3573247"/>
                <a:gd name="connsiteX8" fmla="*/ 0 w 1934229"/>
                <a:gd name="connsiteY8" fmla="*/ 3573247 h 3573247"/>
                <a:gd name="connsiteX9" fmla="*/ 0 w 1934229"/>
                <a:gd name="connsiteY9"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50541 w 1936221"/>
                <a:gd name="connsiteY5" fmla="*/ 305067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105041 h 3573247"/>
                <a:gd name="connsiteX1" fmla="*/ 931378 w 1936221"/>
                <a:gd name="connsiteY1" fmla="*/ 952766 h 3573247"/>
                <a:gd name="connsiteX2" fmla="*/ 1040916 w 1936221"/>
                <a:gd name="connsiteY2" fmla="*/ 838465 h 3573247"/>
                <a:gd name="connsiteX3" fmla="*/ 1214747 w 1936221"/>
                <a:gd name="connsiteY3" fmla="*/ 755122 h 3573247"/>
                <a:gd name="connsiteX4" fmla="*/ 1343334 w 1936221"/>
                <a:gd name="connsiteY4" fmla="*/ 783697 h 3573247"/>
                <a:gd name="connsiteX5" fmla="*/ 1860066 w 1936221"/>
                <a:gd name="connsiteY5" fmla="*/ 312211 h 3573247"/>
                <a:gd name="connsiteX6" fmla="*/ 1934229 w 1936221"/>
                <a:gd name="connsiteY6" fmla="*/ 121710 h 3573247"/>
                <a:gd name="connsiteX7" fmla="*/ 1929122 w 1936221"/>
                <a:gd name="connsiteY7" fmla="*/ 436036 h 3573247"/>
                <a:gd name="connsiteX8" fmla="*/ 1031735 w 1936221"/>
                <a:gd name="connsiteY8" fmla="*/ 3573247 h 3573247"/>
                <a:gd name="connsiteX9" fmla="*/ 0 w 1936221"/>
                <a:gd name="connsiteY9" fmla="*/ 3573247 h 3573247"/>
                <a:gd name="connsiteX10" fmla="*/ 0 w 1936221"/>
                <a:gd name="connsiteY10" fmla="*/ 105041 h 3573247"/>
                <a:gd name="connsiteX0" fmla="*/ 0 w 1936221"/>
                <a:gd name="connsiteY0" fmla="*/ 74883 h 3543089"/>
                <a:gd name="connsiteX1" fmla="*/ 428935 w 1936221"/>
                <a:gd name="connsiteY1" fmla="*/ 1625078 h 3543089"/>
                <a:gd name="connsiteX2" fmla="*/ 931378 w 1936221"/>
                <a:gd name="connsiteY2" fmla="*/ 922608 h 3543089"/>
                <a:gd name="connsiteX3" fmla="*/ 1040916 w 1936221"/>
                <a:gd name="connsiteY3" fmla="*/ 808307 h 3543089"/>
                <a:gd name="connsiteX4" fmla="*/ 1214747 w 1936221"/>
                <a:gd name="connsiteY4" fmla="*/ 724964 h 3543089"/>
                <a:gd name="connsiteX5" fmla="*/ 1343334 w 1936221"/>
                <a:gd name="connsiteY5" fmla="*/ 753539 h 3543089"/>
                <a:gd name="connsiteX6" fmla="*/ 1860066 w 1936221"/>
                <a:gd name="connsiteY6" fmla="*/ 282053 h 3543089"/>
                <a:gd name="connsiteX7" fmla="*/ 1934229 w 1936221"/>
                <a:gd name="connsiteY7" fmla="*/ 91552 h 3543089"/>
                <a:gd name="connsiteX8" fmla="*/ 1929122 w 1936221"/>
                <a:gd name="connsiteY8" fmla="*/ 405878 h 3543089"/>
                <a:gd name="connsiteX9" fmla="*/ 1031735 w 1936221"/>
                <a:gd name="connsiteY9" fmla="*/ 3543089 h 3543089"/>
                <a:gd name="connsiteX10" fmla="*/ 0 w 1936221"/>
                <a:gd name="connsiteY10" fmla="*/ 3543089 h 3543089"/>
                <a:gd name="connsiteX11" fmla="*/ 0 w 1936221"/>
                <a:gd name="connsiteY11"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931378 w 1936221"/>
                <a:gd name="connsiteY3" fmla="*/ 922608 h 3543089"/>
                <a:gd name="connsiteX4" fmla="*/ 1040916 w 1936221"/>
                <a:gd name="connsiteY4" fmla="*/ 808307 h 3543089"/>
                <a:gd name="connsiteX5" fmla="*/ 1214747 w 1936221"/>
                <a:gd name="connsiteY5" fmla="*/ 724964 h 3543089"/>
                <a:gd name="connsiteX6" fmla="*/ 1343334 w 1936221"/>
                <a:gd name="connsiteY6" fmla="*/ 753539 h 3543089"/>
                <a:gd name="connsiteX7" fmla="*/ 1860066 w 1936221"/>
                <a:gd name="connsiteY7" fmla="*/ 282053 h 3543089"/>
                <a:gd name="connsiteX8" fmla="*/ 1934229 w 1936221"/>
                <a:gd name="connsiteY8" fmla="*/ 91552 h 3543089"/>
                <a:gd name="connsiteX9" fmla="*/ 1929122 w 1936221"/>
                <a:gd name="connsiteY9" fmla="*/ 405878 h 3543089"/>
                <a:gd name="connsiteX10" fmla="*/ 1031735 w 1936221"/>
                <a:gd name="connsiteY10" fmla="*/ 3543089 h 3543089"/>
                <a:gd name="connsiteX11" fmla="*/ 0 w 1936221"/>
                <a:gd name="connsiteY11" fmla="*/ 3543089 h 3543089"/>
                <a:gd name="connsiteX12" fmla="*/ 0 w 1936221"/>
                <a:gd name="connsiteY12"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4883 h 3543089"/>
                <a:gd name="connsiteX1" fmla="*/ 428935 w 1936221"/>
                <a:gd name="connsiteY1" fmla="*/ 1625078 h 3543089"/>
                <a:gd name="connsiteX2" fmla="*/ 1055203 w 1936221"/>
                <a:gd name="connsiteY2" fmla="*/ 1686990 h 3543089"/>
                <a:gd name="connsiteX3" fmla="*/ 1124260 w 1936221"/>
                <a:gd name="connsiteY3" fmla="*/ 1429815 h 3543089"/>
                <a:gd name="connsiteX4" fmla="*/ 931378 w 1936221"/>
                <a:gd name="connsiteY4" fmla="*/ 922608 h 3543089"/>
                <a:gd name="connsiteX5" fmla="*/ 1040916 w 1936221"/>
                <a:gd name="connsiteY5" fmla="*/ 808307 h 3543089"/>
                <a:gd name="connsiteX6" fmla="*/ 1214747 w 1936221"/>
                <a:gd name="connsiteY6" fmla="*/ 724964 h 3543089"/>
                <a:gd name="connsiteX7" fmla="*/ 1343334 w 1936221"/>
                <a:gd name="connsiteY7" fmla="*/ 753539 h 3543089"/>
                <a:gd name="connsiteX8" fmla="*/ 1860066 w 1936221"/>
                <a:gd name="connsiteY8" fmla="*/ 282053 h 3543089"/>
                <a:gd name="connsiteX9" fmla="*/ 1934229 w 1936221"/>
                <a:gd name="connsiteY9" fmla="*/ 91552 h 3543089"/>
                <a:gd name="connsiteX10" fmla="*/ 1929122 w 1936221"/>
                <a:gd name="connsiteY10" fmla="*/ 405878 h 3543089"/>
                <a:gd name="connsiteX11" fmla="*/ 1031735 w 1936221"/>
                <a:gd name="connsiteY11" fmla="*/ 3543089 h 3543089"/>
                <a:gd name="connsiteX12" fmla="*/ 0 w 1936221"/>
                <a:gd name="connsiteY12" fmla="*/ 3543089 h 3543089"/>
                <a:gd name="connsiteX13" fmla="*/ 0 w 1936221"/>
                <a:gd name="connsiteY13" fmla="*/ 74883 h 3543089"/>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77937 h 3546143"/>
                <a:gd name="connsiteX1" fmla="*/ 478941 w 1936221"/>
                <a:gd name="connsiteY1" fmla="*/ 1147119 h 3546143"/>
                <a:gd name="connsiteX2" fmla="*/ 428935 w 1936221"/>
                <a:gd name="connsiteY2" fmla="*/ 1628132 h 3546143"/>
                <a:gd name="connsiteX3" fmla="*/ 1055203 w 1936221"/>
                <a:gd name="connsiteY3" fmla="*/ 1690044 h 3546143"/>
                <a:gd name="connsiteX4" fmla="*/ 1124260 w 1936221"/>
                <a:gd name="connsiteY4" fmla="*/ 1432869 h 3546143"/>
                <a:gd name="connsiteX5" fmla="*/ 931378 w 1936221"/>
                <a:gd name="connsiteY5" fmla="*/ 925662 h 3546143"/>
                <a:gd name="connsiteX6" fmla="*/ 1040916 w 1936221"/>
                <a:gd name="connsiteY6" fmla="*/ 811361 h 3546143"/>
                <a:gd name="connsiteX7" fmla="*/ 1214747 w 1936221"/>
                <a:gd name="connsiteY7" fmla="*/ 728018 h 3546143"/>
                <a:gd name="connsiteX8" fmla="*/ 1343334 w 1936221"/>
                <a:gd name="connsiteY8" fmla="*/ 756593 h 3546143"/>
                <a:gd name="connsiteX9" fmla="*/ 1860066 w 1936221"/>
                <a:gd name="connsiteY9" fmla="*/ 285107 h 3546143"/>
                <a:gd name="connsiteX10" fmla="*/ 1934229 w 1936221"/>
                <a:gd name="connsiteY10" fmla="*/ 94606 h 3546143"/>
                <a:gd name="connsiteX11" fmla="*/ 1929122 w 1936221"/>
                <a:gd name="connsiteY11" fmla="*/ 408932 h 3546143"/>
                <a:gd name="connsiteX12" fmla="*/ 1031735 w 1936221"/>
                <a:gd name="connsiteY12" fmla="*/ 3546143 h 3546143"/>
                <a:gd name="connsiteX13" fmla="*/ 0 w 1936221"/>
                <a:gd name="connsiteY13" fmla="*/ 3546143 h 3546143"/>
                <a:gd name="connsiteX14" fmla="*/ 0 w 1936221"/>
                <a:gd name="connsiteY14" fmla="*/ 77937 h 3546143"/>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78941 w 1936221"/>
                <a:gd name="connsiteY2" fmla="*/ 1190344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81322 w 1936221"/>
                <a:gd name="connsiteY2" fmla="*/ 1192725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21162 h 3589368"/>
                <a:gd name="connsiteX1" fmla="*/ 759928 w 1936221"/>
                <a:gd name="connsiteY1" fmla="*/ 804582 h 3589368"/>
                <a:gd name="connsiteX2" fmla="*/ 481322 w 1936221"/>
                <a:gd name="connsiteY2" fmla="*/ 1192725 h 3589368"/>
                <a:gd name="connsiteX3" fmla="*/ 428935 w 1936221"/>
                <a:gd name="connsiteY3" fmla="*/ 1671357 h 3589368"/>
                <a:gd name="connsiteX4" fmla="*/ 1055203 w 1936221"/>
                <a:gd name="connsiteY4" fmla="*/ 1733269 h 3589368"/>
                <a:gd name="connsiteX5" fmla="*/ 1124260 w 1936221"/>
                <a:gd name="connsiteY5" fmla="*/ 1476094 h 3589368"/>
                <a:gd name="connsiteX6" fmla="*/ 931378 w 1936221"/>
                <a:gd name="connsiteY6" fmla="*/ 968887 h 3589368"/>
                <a:gd name="connsiteX7" fmla="*/ 1040916 w 1936221"/>
                <a:gd name="connsiteY7" fmla="*/ 854586 h 3589368"/>
                <a:gd name="connsiteX8" fmla="*/ 1214747 w 1936221"/>
                <a:gd name="connsiteY8" fmla="*/ 771243 h 3589368"/>
                <a:gd name="connsiteX9" fmla="*/ 1343334 w 1936221"/>
                <a:gd name="connsiteY9" fmla="*/ 799818 h 3589368"/>
                <a:gd name="connsiteX10" fmla="*/ 1860066 w 1936221"/>
                <a:gd name="connsiteY10" fmla="*/ 328332 h 3589368"/>
                <a:gd name="connsiteX11" fmla="*/ 1934229 w 1936221"/>
                <a:gd name="connsiteY11" fmla="*/ 137831 h 3589368"/>
                <a:gd name="connsiteX12" fmla="*/ 1929122 w 1936221"/>
                <a:gd name="connsiteY12" fmla="*/ 452157 h 3589368"/>
                <a:gd name="connsiteX13" fmla="*/ 1031735 w 1936221"/>
                <a:gd name="connsiteY13" fmla="*/ 3589368 h 3589368"/>
                <a:gd name="connsiteX14" fmla="*/ 0 w 1936221"/>
                <a:gd name="connsiteY14" fmla="*/ 3589368 h 3589368"/>
                <a:gd name="connsiteX15" fmla="*/ 0 w 1936221"/>
                <a:gd name="connsiteY15" fmla="*/ 121162 h 3589368"/>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7400 h 3615606"/>
                <a:gd name="connsiteX1" fmla="*/ 533710 w 1936221"/>
                <a:gd name="connsiteY1" fmla="*/ 728426 h 3615606"/>
                <a:gd name="connsiteX2" fmla="*/ 759928 w 1936221"/>
                <a:gd name="connsiteY2" fmla="*/ 830820 h 3615606"/>
                <a:gd name="connsiteX3" fmla="*/ 481322 w 1936221"/>
                <a:gd name="connsiteY3" fmla="*/ 1218963 h 3615606"/>
                <a:gd name="connsiteX4" fmla="*/ 428935 w 1936221"/>
                <a:gd name="connsiteY4" fmla="*/ 1697595 h 3615606"/>
                <a:gd name="connsiteX5" fmla="*/ 1055203 w 1936221"/>
                <a:gd name="connsiteY5" fmla="*/ 1759507 h 3615606"/>
                <a:gd name="connsiteX6" fmla="*/ 1124260 w 1936221"/>
                <a:gd name="connsiteY6" fmla="*/ 1502332 h 3615606"/>
                <a:gd name="connsiteX7" fmla="*/ 931378 w 1936221"/>
                <a:gd name="connsiteY7" fmla="*/ 995125 h 3615606"/>
                <a:gd name="connsiteX8" fmla="*/ 1040916 w 1936221"/>
                <a:gd name="connsiteY8" fmla="*/ 880824 h 3615606"/>
                <a:gd name="connsiteX9" fmla="*/ 1214747 w 1936221"/>
                <a:gd name="connsiteY9" fmla="*/ 797481 h 3615606"/>
                <a:gd name="connsiteX10" fmla="*/ 1343334 w 1936221"/>
                <a:gd name="connsiteY10" fmla="*/ 826056 h 3615606"/>
                <a:gd name="connsiteX11" fmla="*/ 1860066 w 1936221"/>
                <a:gd name="connsiteY11" fmla="*/ 354570 h 3615606"/>
                <a:gd name="connsiteX12" fmla="*/ 1934229 w 1936221"/>
                <a:gd name="connsiteY12" fmla="*/ 164069 h 3615606"/>
                <a:gd name="connsiteX13" fmla="*/ 1929122 w 1936221"/>
                <a:gd name="connsiteY13" fmla="*/ 478395 h 3615606"/>
                <a:gd name="connsiteX14" fmla="*/ 1031735 w 1936221"/>
                <a:gd name="connsiteY14" fmla="*/ 3615606 h 3615606"/>
                <a:gd name="connsiteX15" fmla="*/ 0 w 1936221"/>
                <a:gd name="connsiteY15" fmla="*/ 3615606 h 3615606"/>
                <a:gd name="connsiteX16" fmla="*/ 0 w 1936221"/>
                <a:gd name="connsiteY16" fmla="*/ 147400 h 3615606"/>
                <a:gd name="connsiteX0" fmla="*/ 0 w 1936221"/>
                <a:gd name="connsiteY0" fmla="*/ 145451 h 3613657"/>
                <a:gd name="connsiteX1" fmla="*/ 433697 w 1936221"/>
                <a:gd name="connsiteY1" fmla="*/ 707427 h 3613657"/>
                <a:gd name="connsiteX2" fmla="*/ 533710 w 1936221"/>
                <a:gd name="connsiteY2" fmla="*/ 726477 h 3613657"/>
                <a:gd name="connsiteX3" fmla="*/ 759928 w 1936221"/>
                <a:gd name="connsiteY3" fmla="*/ 828871 h 3613657"/>
                <a:gd name="connsiteX4" fmla="*/ 481322 w 1936221"/>
                <a:gd name="connsiteY4" fmla="*/ 1217014 h 3613657"/>
                <a:gd name="connsiteX5" fmla="*/ 428935 w 1936221"/>
                <a:gd name="connsiteY5" fmla="*/ 1695646 h 3613657"/>
                <a:gd name="connsiteX6" fmla="*/ 1055203 w 1936221"/>
                <a:gd name="connsiteY6" fmla="*/ 1757558 h 3613657"/>
                <a:gd name="connsiteX7" fmla="*/ 1124260 w 1936221"/>
                <a:gd name="connsiteY7" fmla="*/ 1500383 h 3613657"/>
                <a:gd name="connsiteX8" fmla="*/ 931378 w 1936221"/>
                <a:gd name="connsiteY8" fmla="*/ 993176 h 3613657"/>
                <a:gd name="connsiteX9" fmla="*/ 1040916 w 1936221"/>
                <a:gd name="connsiteY9" fmla="*/ 878875 h 3613657"/>
                <a:gd name="connsiteX10" fmla="*/ 1214747 w 1936221"/>
                <a:gd name="connsiteY10" fmla="*/ 795532 h 3613657"/>
                <a:gd name="connsiteX11" fmla="*/ 1343334 w 1936221"/>
                <a:gd name="connsiteY11" fmla="*/ 824107 h 3613657"/>
                <a:gd name="connsiteX12" fmla="*/ 1860066 w 1936221"/>
                <a:gd name="connsiteY12" fmla="*/ 352621 h 3613657"/>
                <a:gd name="connsiteX13" fmla="*/ 1934229 w 1936221"/>
                <a:gd name="connsiteY13" fmla="*/ 162120 h 3613657"/>
                <a:gd name="connsiteX14" fmla="*/ 1929122 w 1936221"/>
                <a:gd name="connsiteY14" fmla="*/ 476446 h 3613657"/>
                <a:gd name="connsiteX15" fmla="*/ 1031735 w 1936221"/>
                <a:gd name="connsiteY15" fmla="*/ 3613657 h 3613657"/>
                <a:gd name="connsiteX16" fmla="*/ 0 w 1936221"/>
                <a:gd name="connsiteY16" fmla="*/ 3613657 h 3613657"/>
                <a:gd name="connsiteX17" fmla="*/ 0 w 1936221"/>
                <a:gd name="connsiteY17" fmla="*/ 145451 h 3613657"/>
                <a:gd name="connsiteX0" fmla="*/ 0 w 1936221"/>
                <a:gd name="connsiteY0" fmla="*/ 145451 h 3613657"/>
                <a:gd name="connsiteX1" fmla="*/ 433697 w 1936221"/>
                <a:gd name="connsiteY1" fmla="*/ 707427 h 3613657"/>
                <a:gd name="connsiteX2" fmla="*/ 533710 w 1936221"/>
                <a:gd name="connsiteY2" fmla="*/ 726477 h 3613657"/>
                <a:gd name="connsiteX3" fmla="*/ 759928 w 1936221"/>
                <a:gd name="connsiteY3" fmla="*/ 828871 h 3613657"/>
                <a:gd name="connsiteX4" fmla="*/ 481322 w 1936221"/>
                <a:gd name="connsiteY4" fmla="*/ 1217014 h 3613657"/>
                <a:gd name="connsiteX5" fmla="*/ 428935 w 1936221"/>
                <a:gd name="connsiteY5" fmla="*/ 1695646 h 3613657"/>
                <a:gd name="connsiteX6" fmla="*/ 1055203 w 1936221"/>
                <a:gd name="connsiteY6" fmla="*/ 1757558 h 3613657"/>
                <a:gd name="connsiteX7" fmla="*/ 1124260 w 1936221"/>
                <a:gd name="connsiteY7" fmla="*/ 1500383 h 3613657"/>
                <a:gd name="connsiteX8" fmla="*/ 931378 w 1936221"/>
                <a:gd name="connsiteY8" fmla="*/ 993176 h 3613657"/>
                <a:gd name="connsiteX9" fmla="*/ 1040916 w 1936221"/>
                <a:gd name="connsiteY9" fmla="*/ 878875 h 3613657"/>
                <a:gd name="connsiteX10" fmla="*/ 1214747 w 1936221"/>
                <a:gd name="connsiteY10" fmla="*/ 795532 h 3613657"/>
                <a:gd name="connsiteX11" fmla="*/ 1343334 w 1936221"/>
                <a:gd name="connsiteY11" fmla="*/ 824107 h 3613657"/>
                <a:gd name="connsiteX12" fmla="*/ 1860066 w 1936221"/>
                <a:gd name="connsiteY12" fmla="*/ 352621 h 3613657"/>
                <a:gd name="connsiteX13" fmla="*/ 1934229 w 1936221"/>
                <a:gd name="connsiteY13" fmla="*/ 162120 h 3613657"/>
                <a:gd name="connsiteX14" fmla="*/ 1929122 w 1936221"/>
                <a:gd name="connsiteY14" fmla="*/ 476446 h 3613657"/>
                <a:gd name="connsiteX15" fmla="*/ 1031735 w 1936221"/>
                <a:gd name="connsiteY15" fmla="*/ 3613657 h 3613657"/>
                <a:gd name="connsiteX16" fmla="*/ 0 w 1936221"/>
                <a:gd name="connsiteY16" fmla="*/ 3613657 h 3613657"/>
                <a:gd name="connsiteX17" fmla="*/ 0 w 1936221"/>
                <a:gd name="connsiteY17" fmla="*/ 145451 h 3613657"/>
                <a:gd name="connsiteX0" fmla="*/ 0 w 1936221"/>
                <a:gd name="connsiteY0" fmla="*/ 238559 h 3706765"/>
                <a:gd name="connsiteX1" fmla="*/ 169378 w 1936221"/>
                <a:gd name="connsiteY1" fmla="*/ 381435 h 3706765"/>
                <a:gd name="connsiteX2" fmla="*/ 433697 w 1936221"/>
                <a:gd name="connsiteY2" fmla="*/ 800535 h 3706765"/>
                <a:gd name="connsiteX3" fmla="*/ 533710 w 1936221"/>
                <a:gd name="connsiteY3" fmla="*/ 819585 h 3706765"/>
                <a:gd name="connsiteX4" fmla="*/ 759928 w 1936221"/>
                <a:gd name="connsiteY4" fmla="*/ 921979 h 3706765"/>
                <a:gd name="connsiteX5" fmla="*/ 481322 w 1936221"/>
                <a:gd name="connsiteY5" fmla="*/ 1310122 h 3706765"/>
                <a:gd name="connsiteX6" fmla="*/ 428935 w 1936221"/>
                <a:gd name="connsiteY6" fmla="*/ 1788754 h 3706765"/>
                <a:gd name="connsiteX7" fmla="*/ 1055203 w 1936221"/>
                <a:gd name="connsiteY7" fmla="*/ 1850666 h 3706765"/>
                <a:gd name="connsiteX8" fmla="*/ 1124260 w 1936221"/>
                <a:gd name="connsiteY8" fmla="*/ 1593491 h 3706765"/>
                <a:gd name="connsiteX9" fmla="*/ 931378 w 1936221"/>
                <a:gd name="connsiteY9" fmla="*/ 1086284 h 3706765"/>
                <a:gd name="connsiteX10" fmla="*/ 1040916 w 1936221"/>
                <a:gd name="connsiteY10" fmla="*/ 971983 h 3706765"/>
                <a:gd name="connsiteX11" fmla="*/ 1214747 w 1936221"/>
                <a:gd name="connsiteY11" fmla="*/ 888640 h 3706765"/>
                <a:gd name="connsiteX12" fmla="*/ 1343334 w 1936221"/>
                <a:gd name="connsiteY12" fmla="*/ 917215 h 3706765"/>
                <a:gd name="connsiteX13" fmla="*/ 1860066 w 1936221"/>
                <a:gd name="connsiteY13" fmla="*/ 445729 h 3706765"/>
                <a:gd name="connsiteX14" fmla="*/ 1934229 w 1936221"/>
                <a:gd name="connsiteY14" fmla="*/ 255228 h 3706765"/>
                <a:gd name="connsiteX15" fmla="*/ 1929122 w 1936221"/>
                <a:gd name="connsiteY15" fmla="*/ 569554 h 3706765"/>
                <a:gd name="connsiteX16" fmla="*/ 1031735 w 1936221"/>
                <a:gd name="connsiteY16" fmla="*/ 3706765 h 3706765"/>
                <a:gd name="connsiteX17" fmla="*/ 0 w 1936221"/>
                <a:gd name="connsiteY17" fmla="*/ 3706765 h 3706765"/>
                <a:gd name="connsiteX18" fmla="*/ 0 w 1936221"/>
                <a:gd name="connsiteY18" fmla="*/ 238559 h 3706765"/>
                <a:gd name="connsiteX0" fmla="*/ 0 w 1936221"/>
                <a:gd name="connsiteY0" fmla="*/ 238559 h 3706765"/>
                <a:gd name="connsiteX1" fmla="*/ 169378 w 1936221"/>
                <a:gd name="connsiteY1" fmla="*/ 381435 h 3706765"/>
                <a:gd name="connsiteX2" fmla="*/ 433697 w 1936221"/>
                <a:gd name="connsiteY2" fmla="*/ 800535 h 3706765"/>
                <a:gd name="connsiteX3" fmla="*/ 533710 w 1936221"/>
                <a:gd name="connsiteY3" fmla="*/ 819585 h 3706765"/>
                <a:gd name="connsiteX4" fmla="*/ 759928 w 1936221"/>
                <a:gd name="connsiteY4" fmla="*/ 921979 h 3706765"/>
                <a:gd name="connsiteX5" fmla="*/ 481322 w 1936221"/>
                <a:gd name="connsiteY5" fmla="*/ 1310122 h 3706765"/>
                <a:gd name="connsiteX6" fmla="*/ 428935 w 1936221"/>
                <a:gd name="connsiteY6" fmla="*/ 1788754 h 3706765"/>
                <a:gd name="connsiteX7" fmla="*/ 1055203 w 1936221"/>
                <a:gd name="connsiteY7" fmla="*/ 1850666 h 3706765"/>
                <a:gd name="connsiteX8" fmla="*/ 1124260 w 1936221"/>
                <a:gd name="connsiteY8" fmla="*/ 1593491 h 3706765"/>
                <a:gd name="connsiteX9" fmla="*/ 931378 w 1936221"/>
                <a:gd name="connsiteY9" fmla="*/ 1086284 h 3706765"/>
                <a:gd name="connsiteX10" fmla="*/ 1040916 w 1936221"/>
                <a:gd name="connsiteY10" fmla="*/ 971983 h 3706765"/>
                <a:gd name="connsiteX11" fmla="*/ 1214747 w 1936221"/>
                <a:gd name="connsiteY11" fmla="*/ 888640 h 3706765"/>
                <a:gd name="connsiteX12" fmla="*/ 1343334 w 1936221"/>
                <a:gd name="connsiteY12" fmla="*/ 917215 h 3706765"/>
                <a:gd name="connsiteX13" fmla="*/ 1860066 w 1936221"/>
                <a:gd name="connsiteY13" fmla="*/ 445729 h 3706765"/>
                <a:gd name="connsiteX14" fmla="*/ 1934229 w 1936221"/>
                <a:gd name="connsiteY14" fmla="*/ 255228 h 3706765"/>
                <a:gd name="connsiteX15" fmla="*/ 1929122 w 1936221"/>
                <a:gd name="connsiteY15" fmla="*/ 569554 h 3706765"/>
                <a:gd name="connsiteX16" fmla="*/ 1031735 w 1936221"/>
                <a:gd name="connsiteY16" fmla="*/ 3706765 h 3706765"/>
                <a:gd name="connsiteX17" fmla="*/ 0 w 1936221"/>
                <a:gd name="connsiteY17" fmla="*/ 3706765 h 3706765"/>
                <a:gd name="connsiteX18" fmla="*/ 0 w 1936221"/>
                <a:gd name="connsiteY18" fmla="*/ 238559 h 3706765"/>
                <a:gd name="connsiteX0" fmla="*/ 0 w 1936221"/>
                <a:gd name="connsiteY0" fmla="*/ 68045 h 3536251"/>
                <a:gd name="connsiteX1" fmla="*/ 169378 w 1936221"/>
                <a:gd name="connsiteY1" fmla="*/ 210921 h 3536251"/>
                <a:gd name="connsiteX2" fmla="*/ 433697 w 1936221"/>
                <a:gd name="connsiteY2" fmla="*/ 630021 h 3536251"/>
                <a:gd name="connsiteX3" fmla="*/ 533710 w 1936221"/>
                <a:gd name="connsiteY3" fmla="*/ 649071 h 3536251"/>
                <a:gd name="connsiteX4" fmla="*/ 759928 w 1936221"/>
                <a:gd name="connsiteY4" fmla="*/ 751465 h 3536251"/>
                <a:gd name="connsiteX5" fmla="*/ 481322 w 1936221"/>
                <a:gd name="connsiteY5" fmla="*/ 1139608 h 3536251"/>
                <a:gd name="connsiteX6" fmla="*/ 428935 w 1936221"/>
                <a:gd name="connsiteY6" fmla="*/ 1618240 h 3536251"/>
                <a:gd name="connsiteX7" fmla="*/ 1055203 w 1936221"/>
                <a:gd name="connsiteY7" fmla="*/ 1680152 h 3536251"/>
                <a:gd name="connsiteX8" fmla="*/ 1124260 w 1936221"/>
                <a:gd name="connsiteY8" fmla="*/ 1422977 h 3536251"/>
                <a:gd name="connsiteX9" fmla="*/ 931378 w 1936221"/>
                <a:gd name="connsiteY9" fmla="*/ 915770 h 3536251"/>
                <a:gd name="connsiteX10" fmla="*/ 1040916 w 1936221"/>
                <a:gd name="connsiteY10" fmla="*/ 801469 h 3536251"/>
                <a:gd name="connsiteX11" fmla="*/ 1214747 w 1936221"/>
                <a:gd name="connsiteY11" fmla="*/ 718126 h 3536251"/>
                <a:gd name="connsiteX12" fmla="*/ 1343334 w 1936221"/>
                <a:gd name="connsiteY12" fmla="*/ 746701 h 3536251"/>
                <a:gd name="connsiteX13" fmla="*/ 1860066 w 1936221"/>
                <a:gd name="connsiteY13" fmla="*/ 275215 h 3536251"/>
                <a:gd name="connsiteX14" fmla="*/ 1934229 w 1936221"/>
                <a:gd name="connsiteY14" fmla="*/ 84714 h 3536251"/>
                <a:gd name="connsiteX15" fmla="*/ 1929122 w 1936221"/>
                <a:gd name="connsiteY15" fmla="*/ 399040 h 3536251"/>
                <a:gd name="connsiteX16" fmla="*/ 1031735 w 1936221"/>
                <a:gd name="connsiteY16" fmla="*/ 3536251 h 3536251"/>
                <a:gd name="connsiteX17" fmla="*/ 0 w 1936221"/>
                <a:gd name="connsiteY17" fmla="*/ 3536251 h 3536251"/>
                <a:gd name="connsiteX18" fmla="*/ 0 w 1936221"/>
                <a:gd name="connsiteY18" fmla="*/ 68045 h 3536251"/>
                <a:gd name="connsiteX0" fmla="*/ 0 w 1936221"/>
                <a:gd name="connsiteY0" fmla="*/ 264321 h 3732527"/>
                <a:gd name="connsiteX1" fmla="*/ 195572 w 1936221"/>
                <a:gd name="connsiteY1" fmla="*/ 245272 h 3732527"/>
                <a:gd name="connsiteX2" fmla="*/ 169378 w 1936221"/>
                <a:gd name="connsiteY2" fmla="*/ 407197 h 3732527"/>
                <a:gd name="connsiteX3" fmla="*/ 433697 w 1936221"/>
                <a:gd name="connsiteY3" fmla="*/ 826297 h 3732527"/>
                <a:gd name="connsiteX4" fmla="*/ 533710 w 1936221"/>
                <a:gd name="connsiteY4" fmla="*/ 845347 h 3732527"/>
                <a:gd name="connsiteX5" fmla="*/ 759928 w 1936221"/>
                <a:gd name="connsiteY5" fmla="*/ 947741 h 3732527"/>
                <a:gd name="connsiteX6" fmla="*/ 481322 w 1936221"/>
                <a:gd name="connsiteY6" fmla="*/ 1335884 h 3732527"/>
                <a:gd name="connsiteX7" fmla="*/ 428935 w 1936221"/>
                <a:gd name="connsiteY7" fmla="*/ 1814516 h 3732527"/>
                <a:gd name="connsiteX8" fmla="*/ 1055203 w 1936221"/>
                <a:gd name="connsiteY8" fmla="*/ 1876428 h 3732527"/>
                <a:gd name="connsiteX9" fmla="*/ 1124260 w 1936221"/>
                <a:gd name="connsiteY9" fmla="*/ 1619253 h 3732527"/>
                <a:gd name="connsiteX10" fmla="*/ 931378 w 1936221"/>
                <a:gd name="connsiteY10" fmla="*/ 1112046 h 3732527"/>
                <a:gd name="connsiteX11" fmla="*/ 1040916 w 1936221"/>
                <a:gd name="connsiteY11" fmla="*/ 997745 h 3732527"/>
                <a:gd name="connsiteX12" fmla="*/ 1214747 w 1936221"/>
                <a:gd name="connsiteY12" fmla="*/ 914402 h 3732527"/>
                <a:gd name="connsiteX13" fmla="*/ 1343334 w 1936221"/>
                <a:gd name="connsiteY13" fmla="*/ 942977 h 3732527"/>
                <a:gd name="connsiteX14" fmla="*/ 1860066 w 1936221"/>
                <a:gd name="connsiteY14" fmla="*/ 471491 h 3732527"/>
                <a:gd name="connsiteX15" fmla="*/ 1934229 w 1936221"/>
                <a:gd name="connsiteY15" fmla="*/ 280990 h 3732527"/>
                <a:gd name="connsiteX16" fmla="*/ 1929122 w 1936221"/>
                <a:gd name="connsiteY16" fmla="*/ 595316 h 3732527"/>
                <a:gd name="connsiteX17" fmla="*/ 1031735 w 1936221"/>
                <a:gd name="connsiteY17" fmla="*/ 3732527 h 3732527"/>
                <a:gd name="connsiteX18" fmla="*/ 0 w 1936221"/>
                <a:gd name="connsiteY18" fmla="*/ 3732527 h 3732527"/>
                <a:gd name="connsiteX19" fmla="*/ 0 w 1936221"/>
                <a:gd name="connsiteY19" fmla="*/ 264321 h 3732527"/>
                <a:gd name="connsiteX0" fmla="*/ 0 w 1936221"/>
                <a:gd name="connsiteY0" fmla="*/ 146122 h 3614328"/>
                <a:gd name="connsiteX1" fmla="*/ 195572 w 1936221"/>
                <a:gd name="connsiteY1" fmla="*/ 127073 h 3614328"/>
                <a:gd name="connsiteX2" fmla="*/ 169378 w 1936221"/>
                <a:gd name="connsiteY2" fmla="*/ 288998 h 3614328"/>
                <a:gd name="connsiteX3" fmla="*/ 433697 w 1936221"/>
                <a:gd name="connsiteY3" fmla="*/ 708098 h 3614328"/>
                <a:gd name="connsiteX4" fmla="*/ 533710 w 1936221"/>
                <a:gd name="connsiteY4" fmla="*/ 727148 h 3614328"/>
                <a:gd name="connsiteX5" fmla="*/ 759928 w 1936221"/>
                <a:gd name="connsiteY5" fmla="*/ 829542 h 3614328"/>
                <a:gd name="connsiteX6" fmla="*/ 481322 w 1936221"/>
                <a:gd name="connsiteY6" fmla="*/ 1217685 h 3614328"/>
                <a:gd name="connsiteX7" fmla="*/ 428935 w 1936221"/>
                <a:gd name="connsiteY7" fmla="*/ 1696317 h 3614328"/>
                <a:gd name="connsiteX8" fmla="*/ 1055203 w 1936221"/>
                <a:gd name="connsiteY8" fmla="*/ 1758229 h 3614328"/>
                <a:gd name="connsiteX9" fmla="*/ 1124260 w 1936221"/>
                <a:gd name="connsiteY9" fmla="*/ 1501054 h 3614328"/>
                <a:gd name="connsiteX10" fmla="*/ 931378 w 1936221"/>
                <a:gd name="connsiteY10" fmla="*/ 993847 h 3614328"/>
                <a:gd name="connsiteX11" fmla="*/ 1040916 w 1936221"/>
                <a:gd name="connsiteY11" fmla="*/ 879546 h 3614328"/>
                <a:gd name="connsiteX12" fmla="*/ 1214747 w 1936221"/>
                <a:gd name="connsiteY12" fmla="*/ 796203 h 3614328"/>
                <a:gd name="connsiteX13" fmla="*/ 1343334 w 1936221"/>
                <a:gd name="connsiteY13" fmla="*/ 824778 h 3614328"/>
                <a:gd name="connsiteX14" fmla="*/ 1860066 w 1936221"/>
                <a:gd name="connsiteY14" fmla="*/ 353292 h 3614328"/>
                <a:gd name="connsiteX15" fmla="*/ 1934229 w 1936221"/>
                <a:gd name="connsiteY15" fmla="*/ 162791 h 3614328"/>
                <a:gd name="connsiteX16" fmla="*/ 1929122 w 1936221"/>
                <a:gd name="connsiteY16" fmla="*/ 477117 h 3614328"/>
                <a:gd name="connsiteX17" fmla="*/ 1031735 w 1936221"/>
                <a:gd name="connsiteY17" fmla="*/ 3614328 h 3614328"/>
                <a:gd name="connsiteX18" fmla="*/ 0 w 1936221"/>
                <a:gd name="connsiteY18" fmla="*/ 3614328 h 3614328"/>
                <a:gd name="connsiteX19" fmla="*/ 0 w 1936221"/>
                <a:gd name="connsiteY19" fmla="*/ 146122 h 3614328"/>
                <a:gd name="connsiteX0" fmla="*/ 0 w 1936221"/>
                <a:gd name="connsiteY0" fmla="*/ 146834 h 3615040"/>
                <a:gd name="connsiteX1" fmla="*/ 205097 w 1936221"/>
                <a:gd name="connsiteY1" fmla="*/ 125404 h 3615040"/>
                <a:gd name="connsiteX2" fmla="*/ 169378 w 1936221"/>
                <a:gd name="connsiteY2" fmla="*/ 289710 h 3615040"/>
                <a:gd name="connsiteX3" fmla="*/ 433697 w 1936221"/>
                <a:gd name="connsiteY3" fmla="*/ 708810 h 3615040"/>
                <a:gd name="connsiteX4" fmla="*/ 533710 w 1936221"/>
                <a:gd name="connsiteY4" fmla="*/ 727860 h 3615040"/>
                <a:gd name="connsiteX5" fmla="*/ 759928 w 1936221"/>
                <a:gd name="connsiteY5" fmla="*/ 830254 h 3615040"/>
                <a:gd name="connsiteX6" fmla="*/ 481322 w 1936221"/>
                <a:gd name="connsiteY6" fmla="*/ 1218397 h 3615040"/>
                <a:gd name="connsiteX7" fmla="*/ 428935 w 1936221"/>
                <a:gd name="connsiteY7" fmla="*/ 1697029 h 3615040"/>
                <a:gd name="connsiteX8" fmla="*/ 1055203 w 1936221"/>
                <a:gd name="connsiteY8" fmla="*/ 1758941 h 3615040"/>
                <a:gd name="connsiteX9" fmla="*/ 1124260 w 1936221"/>
                <a:gd name="connsiteY9" fmla="*/ 1501766 h 3615040"/>
                <a:gd name="connsiteX10" fmla="*/ 931378 w 1936221"/>
                <a:gd name="connsiteY10" fmla="*/ 994559 h 3615040"/>
                <a:gd name="connsiteX11" fmla="*/ 1040916 w 1936221"/>
                <a:gd name="connsiteY11" fmla="*/ 880258 h 3615040"/>
                <a:gd name="connsiteX12" fmla="*/ 1214747 w 1936221"/>
                <a:gd name="connsiteY12" fmla="*/ 796915 h 3615040"/>
                <a:gd name="connsiteX13" fmla="*/ 1343334 w 1936221"/>
                <a:gd name="connsiteY13" fmla="*/ 825490 h 3615040"/>
                <a:gd name="connsiteX14" fmla="*/ 1860066 w 1936221"/>
                <a:gd name="connsiteY14" fmla="*/ 354004 h 3615040"/>
                <a:gd name="connsiteX15" fmla="*/ 1934229 w 1936221"/>
                <a:gd name="connsiteY15" fmla="*/ 163503 h 3615040"/>
                <a:gd name="connsiteX16" fmla="*/ 1929122 w 1936221"/>
                <a:gd name="connsiteY16" fmla="*/ 477829 h 3615040"/>
                <a:gd name="connsiteX17" fmla="*/ 1031735 w 1936221"/>
                <a:gd name="connsiteY17" fmla="*/ 3615040 h 3615040"/>
                <a:gd name="connsiteX18" fmla="*/ 0 w 1936221"/>
                <a:gd name="connsiteY18" fmla="*/ 3615040 h 3615040"/>
                <a:gd name="connsiteX19" fmla="*/ 0 w 1936221"/>
                <a:gd name="connsiteY19" fmla="*/ 146834 h 3615040"/>
                <a:gd name="connsiteX0" fmla="*/ 0 w 1936221"/>
                <a:gd name="connsiteY0" fmla="*/ 296114 h 3764320"/>
                <a:gd name="connsiteX1" fmla="*/ 121753 w 1936221"/>
                <a:gd name="connsiteY1" fmla="*/ 193720 h 3764320"/>
                <a:gd name="connsiteX2" fmla="*/ 205097 w 1936221"/>
                <a:gd name="connsiteY2" fmla="*/ 274684 h 3764320"/>
                <a:gd name="connsiteX3" fmla="*/ 169378 w 1936221"/>
                <a:gd name="connsiteY3" fmla="*/ 438990 h 3764320"/>
                <a:gd name="connsiteX4" fmla="*/ 433697 w 1936221"/>
                <a:gd name="connsiteY4" fmla="*/ 858090 h 3764320"/>
                <a:gd name="connsiteX5" fmla="*/ 533710 w 1936221"/>
                <a:gd name="connsiteY5" fmla="*/ 877140 h 3764320"/>
                <a:gd name="connsiteX6" fmla="*/ 759928 w 1936221"/>
                <a:gd name="connsiteY6" fmla="*/ 979534 h 3764320"/>
                <a:gd name="connsiteX7" fmla="*/ 481322 w 1936221"/>
                <a:gd name="connsiteY7" fmla="*/ 1367677 h 3764320"/>
                <a:gd name="connsiteX8" fmla="*/ 428935 w 1936221"/>
                <a:gd name="connsiteY8" fmla="*/ 1846309 h 3764320"/>
                <a:gd name="connsiteX9" fmla="*/ 1055203 w 1936221"/>
                <a:gd name="connsiteY9" fmla="*/ 1908221 h 3764320"/>
                <a:gd name="connsiteX10" fmla="*/ 1124260 w 1936221"/>
                <a:gd name="connsiteY10" fmla="*/ 1651046 h 3764320"/>
                <a:gd name="connsiteX11" fmla="*/ 931378 w 1936221"/>
                <a:gd name="connsiteY11" fmla="*/ 1143839 h 3764320"/>
                <a:gd name="connsiteX12" fmla="*/ 1040916 w 1936221"/>
                <a:gd name="connsiteY12" fmla="*/ 1029538 h 3764320"/>
                <a:gd name="connsiteX13" fmla="*/ 1214747 w 1936221"/>
                <a:gd name="connsiteY13" fmla="*/ 946195 h 3764320"/>
                <a:gd name="connsiteX14" fmla="*/ 1343334 w 1936221"/>
                <a:gd name="connsiteY14" fmla="*/ 974770 h 3764320"/>
                <a:gd name="connsiteX15" fmla="*/ 1860066 w 1936221"/>
                <a:gd name="connsiteY15" fmla="*/ 503284 h 3764320"/>
                <a:gd name="connsiteX16" fmla="*/ 1934229 w 1936221"/>
                <a:gd name="connsiteY16" fmla="*/ 312783 h 3764320"/>
                <a:gd name="connsiteX17" fmla="*/ 1929122 w 1936221"/>
                <a:gd name="connsiteY17" fmla="*/ 627109 h 3764320"/>
                <a:gd name="connsiteX18" fmla="*/ 1031735 w 1936221"/>
                <a:gd name="connsiteY18" fmla="*/ 3764320 h 3764320"/>
                <a:gd name="connsiteX19" fmla="*/ 0 w 1936221"/>
                <a:gd name="connsiteY19" fmla="*/ 3764320 h 3764320"/>
                <a:gd name="connsiteX20" fmla="*/ 0 w 1936221"/>
                <a:gd name="connsiteY20" fmla="*/ 296114 h 3764320"/>
                <a:gd name="connsiteX0" fmla="*/ 0 w 1940983"/>
                <a:gd name="connsiteY0" fmla="*/ 299925 h 3756225"/>
                <a:gd name="connsiteX1" fmla="*/ 126515 w 1940983"/>
                <a:gd name="connsiteY1" fmla="*/ 185625 h 3756225"/>
                <a:gd name="connsiteX2" fmla="*/ 209859 w 1940983"/>
                <a:gd name="connsiteY2" fmla="*/ 266589 h 3756225"/>
                <a:gd name="connsiteX3" fmla="*/ 174140 w 1940983"/>
                <a:gd name="connsiteY3" fmla="*/ 430895 h 3756225"/>
                <a:gd name="connsiteX4" fmla="*/ 438459 w 1940983"/>
                <a:gd name="connsiteY4" fmla="*/ 849995 h 3756225"/>
                <a:gd name="connsiteX5" fmla="*/ 538472 w 1940983"/>
                <a:gd name="connsiteY5" fmla="*/ 869045 h 3756225"/>
                <a:gd name="connsiteX6" fmla="*/ 764690 w 1940983"/>
                <a:gd name="connsiteY6" fmla="*/ 971439 h 3756225"/>
                <a:gd name="connsiteX7" fmla="*/ 486084 w 1940983"/>
                <a:gd name="connsiteY7" fmla="*/ 1359582 h 3756225"/>
                <a:gd name="connsiteX8" fmla="*/ 433697 w 1940983"/>
                <a:gd name="connsiteY8" fmla="*/ 1838214 h 3756225"/>
                <a:gd name="connsiteX9" fmla="*/ 1059965 w 1940983"/>
                <a:gd name="connsiteY9" fmla="*/ 1900126 h 3756225"/>
                <a:gd name="connsiteX10" fmla="*/ 1129022 w 1940983"/>
                <a:gd name="connsiteY10" fmla="*/ 1642951 h 3756225"/>
                <a:gd name="connsiteX11" fmla="*/ 936140 w 1940983"/>
                <a:gd name="connsiteY11" fmla="*/ 1135744 h 3756225"/>
                <a:gd name="connsiteX12" fmla="*/ 1045678 w 1940983"/>
                <a:gd name="connsiteY12" fmla="*/ 1021443 h 3756225"/>
                <a:gd name="connsiteX13" fmla="*/ 1219509 w 1940983"/>
                <a:gd name="connsiteY13" fmla="*/ 938100 h 3756225"/>
                <a:gd name="connsiteX14" fmla="*/ 1348096 w 1940983"/>
                <a:gd name="connsiteY14" fmla="*/ 966675 h 3756225"/>
                <a:gd name="connsiteX15" fmla="*/ 1864828 w 1940983"/>
                <a:gd name="connsiteY15" fmla="*/ 495189 h 3756225"/>
                <a:gd name="connsiteX16" fmla="*/ 1938991 w 1940983"/>
                <a:gd name="connsiteY16" fmla="*/ 304688 h 3756225"/>
                <a:gd name="connsiteX17" fmla="*/ 1933884 w 1940983"/>
                <a:gd name="connsiteY17" fmla="*/ 619014 h 3756225"/>
                <a:gd name="connsiteX18" fmla="*/ 1036497 w 1940983"/>
                <a:gd name="connsiteY18" fmla="*/ 3756225 h 3756225"/>
                <a:gd name="connsiteX19" fmla="*/ 4762 w 1940983"/>
                <a:gd name="connsiteY19" fmla="*/ 3756225 h 3756225"/>
                <a:gd name="connsiteX20" fmla="*/ 0 w 1940983"/>
                <a:gd name="connsiteY20" fmla="*/ 299925 h 3756225"/>
                <a:gd name="connsiteX0" fmla="*/ 0 w 1940983"/>
                <a:gd name="connsiteY0" fmla="*/ 131890 h 3588190"/>
                <a:gd name="connsiteX1" fmla="*/ 126515 w 1940983"/>
                <a:gd name="connsiteY1" fmla="*/ 17590 h 3588190"/>
                <a:gd name="connsiteX2" fmla="*/ 209859 w 1940983"/>
                <a:gd name="connsiteY2" fmla="*/ 98554 h 3588190"/>
                <a:gd name="connsiteX3" fmla="*/ 174140 w 1940983"/>
                <a:gd name="connsiteY3" fmla="*/ 262860 h 3588190"/>
                <a:gd name="connsiteX4" fmla="*/ 438459 w 1940983"/>
                <a:gd name="connsiteY4" fmla="*/ 681960 h 3588190"/>
                <a:gd name="connsiteX5" fmla="*/ 538472 w 1940983"/>
                <a:gd name="connsiteY5" fmla="*/ 701010 h 3588190"/>
                <a:gd name="connsiteX6" fmla="*/ 764690 w 1940983"/>
                <a:gd name="connsiteY6" fmla="*/ 803404 h 3588190"/>
                <a:gd name="connsiteX7" fmla="*/ 486084 w 1940983"/>
                <a:gd name="connsiteY7" fmla="*/ 1191547 h 3588190"/>
                <a:gd name="connsiteX8" fmla="*/ 433697 w 1940983"/>
                <a:gd name="connsiteY8" fmla="*/ 1670179 h 3588190"/>
                <a:gd name="connsiteX9" fmla="*/ 1059965 w 1940983"/>
                <a:gd name="connsiteY9" fmla="*/ 1732091 h 3588190"/>
                <a:gd name="connsiteX10" fmla="*/ 1129022 w 1940983"/>
                <a:gd name="connsiteY10" fmla="*/ 1474916 h 3588190"/>
                <a:gd name="connsiteX11" fmla="*/ 936140 w 1940983"/>
                <a:gd name="connsiteY11" fmla="*/ 967709 h 3588190"/>
                <a:gd name="connsiteX12" fmla="*/ 1045678 w 1940983"/>
                <a:gd name="connsiteY12" fmla="*/ 853408 h 3588190"/>
                <a:gd name="connsiteX13" fmla="*/ 1219509 w 1940983"/>
                <a:gd name="connsiteY13" fmla="*/ 770065 h 3588190"/>
                <a:gd name="connsiteX14" fmla="*/ 1348096 w 1940983"/>
                <a:gd name="connsiteY14" fmla="*/ 798640 h 3588190"/>
                <a:gd name="connsiteX15" fmla="*/ 1864828 w 1940983"/>
                <a:gd name="connsiteY15" fmla="*/ 327154 h 3588190"/>
                <a:gd name="connsiteX16" fmla="*/ 1938991 w 1940983"/>
                <a:gd name="connsiteY16" fmla="*/ 136653 h 3588190"/>
                <a:gd name="connsiteX17" fmla="*/ 1933884 w 1940983"/>
                <a:gd name="connsiteY17" fmla="*/ 450979 h 3588190"/>
                <a:gd name="connsiteX18" fmla="*/ 1036497 w 1940983"/>
                <a:gd name="connsiteY18" fmla="*/ 3588190 h 3588190"/>
                <a:gd name="connsiteX19" fmla="*/ 4762 w 1940983"/>
                <a:gd name="connsiteY19" fmla="*/ 3588190 h 3588190"/>
                <a:gd name="connsiteX20" fmla="*/ 0 w 1940983"/>
                <a:gd name="connsiteY20" fmla="*/ 131890 h 3588190"/>
                <a:gd name="connsiteX0" fmla="*/ 0 w 1940983"/>
                <a:gd name="connsiteY0" fmla="*/ 283494 h 3739794"/>
                <a:gd name="connsiteX1" fmla="*/ 69365 w 1940983"/>
                <a:gd name="connsiteY1" fmla="*/ 200150 h 3739794"/>
                <a:gd name="connsiteX2" fmla="*/ 126515 w 1940983"/>
                <a:gd name="connsiteY2" fmla="*/ 169194 h 3739794"/>
                <a:gd name="connsiteX3" fmla="*/ 209859 w 1940983"/>
                <a:gd name="connsiteY3" fmla="*/ 250158 h 3739794"/>
                <a:gd name="connsiteX4" fmla="*/ 174140 w 1940983"/>
                <a:gd name="connsiteY4" fmla="*/ 414464 h 3739794"/>
                <a:gd name="connsiteX5" fmla="*/ 438459 w 1940983"/>
                <a:gd name="connsiteY5" fmla="*/ 833564 h 3739794"/>
                <a:gd name="connsiteX6" fmla="*/ 538472 w 1940983"/>
                <a:gd name="connsiteY6" fmla="*/ 852614 h 3739794"/>
                <a:gd name="connsiteX7" fmla="*/ 764690 w 1940983"/>
                <a:gd name="connsiteY7" fmla="*/ 955008 h 3739794"/>
                <a:gd name="connsiteX8" fmla="*/ 486084 w 1940983"/>
                <a:gd name="connsiteY8" fmla="*/ 1343151 h 3739794"/>
                <a:gd name="connsiteX9" fmla="*/ 433697 w 1940983"/>
                <a:gd name="connsiteY9" fmla="*/ 1821783 h 3739794"/>
                <a:gd name="connsiteX10" fmla="*/ 1059965 w 1940983"/>
                <a:gd name="connsiteY10" fmla="*/ 1883695 h 3739794"/>
                <a:gd name="connsiteX11" fmla="*/ 1129022 w 1940983"/>
                <a:gd name="connsiteY11" fmla="*/ 1626520 h 3739794"/>
                <a:gd name="connsiteX12" fmla="*/ 936140 w 1940983"/>
                <a:gd name="connsiteY12" fmla="*/ 1119313 h 3739794"/>
                <a:gd name="connsiteX13" fmla="*/ 1045678 w 1940983"/>
                <a:gd name="connsiteY13" fmla="*/ 1005012 h 3739794"/>
                <a:gd name="connsiteX14" fmla="*/ 1219509 w 1940983"/>
                <a:gd name="connsiteY14" fmla="*/ 921669 h 3739794"/>
                <a:gd name="connsiteX15" fmla="*/ 1348096 w 1940983"/>
                <a:gd name="connsiteY15" fmla="*/ 950244 h 3739794"/>
                <a:gd name="connsiteX16" fmla="*/ 1864828 w 1940983"/>
                <a:gd name="connsiteY16" fmla="*/ 478758 h 3739794"/>
                <a:gd name="connsiteX17" fmla="*/ 1938991 w 1940983"/>
                <a:gd name="connsiteY17" fmla="*/ 288257 h 3739794"/>
                <a:gd name="connsiteX18" fmla="*/ 1933884 w 1940983"/>
                <a:gd name="connsiteY18" fmla="*/ 602583 h 3739794"/>
                <a:gd name="connsiteX19" fmla="*/ 1036497 w 1940983"/>
                <a:gd name="connsiteY19" fmla="*/ 3739794 h 3739794"/>
                <a:gd name="connsiteX20" fmla="*/ 4762 w 1940983"/>
                <a:gd name="connsiteY20" fmla="*/ 3739794 h 3739794"/>
                <a:gd name="connsiteX21" fmla="*/ 0 w 1940983"/>
                <a:gd name="connsiteY21" fmla="*/ 283494 h 3739794"/>
                <a:gd name="connsiteX0" fmla="*/ 0 w 1940983"/>
                <a:gd name="connsiteY0" fmla="*/ 118396 h 3574696"/>
                <a:gd name="connsiteX1" fmla="*/ 69365 w 1940983"/>
                <a:gd name="connsiteY1" fmla="*/ 35052 h 3574696"/>
                <a:gd name="connsiteX2" fmla="*/ 126515 w 1940983"/>
                <a:gd name="connsiteY2" fmla="*/ 4096 h 3574696"/>
                <a:gd name="connsiteX3" fmla="*/ 209859 w 1940983"/>
                <a:gd name="connsiteY3" fmla="*/ 85060 h 3574696"/>
                <a:gd name="connsiteX4" fmla="*/ 174140 w 1940983"/>
                <a:gd name="connsiteY4" fmla="*/ 249366 h 3574696"/>
                <a:gd name="connsiteX5" fmla="*/ 438459 w 1940983"/>
                <a:gd name="connsiteY5" fmla="*/ 668466 h 3574696"/>
                <a:gd name="connsiteX6" fmla="*/ 538472 w 1940983"/>
                <a:gd name="connsiteY6" fmla="*/ 687516 h 3574696"/>
                <a:gd name="connsiteX7" fmla="*/ 764690 w 1940983"/>
                <a:gd name="connsiteY7" fmla="*/ 789910 h 3574696"/>
                <a:gd name="connsiteX8" fmla="*/ 486084 w 1940983"/>
                <a:gd name="connsiteY8" fmla="*/ 1178053 h 3574696"/>
                <a:gd name="connsiteX9" fmla="*/ 433697 w 1940983"/>
                <a:gd name="connsiteY9" fmla="*/ 1656685 h 3574696"/>
                <a:gd name="connsiteX10" fmla="*/ 1059965 w 1940983"/>
                <a:gd name="connsiteY10" fmla="*/ 1718597 h 3574696"/>
                <a:gd name="connsiteX11" fmla="*/ 1129022 w 1940983"/>
                <a:gd name="connsiteY11" fmla="*/ 1461422 h 3574696"/>
                <a:gd name="connsiteX12" fmla="*/ 936140 w 1940983"/>
                <a:gd name="connsiteY12" fmla="*/ 954215 h 3574696"/>
                <a:gd name="connsiteX13" fmla="*/ 1045678 w 1940983"/>
                <a:gd name="connsiteY13" fmla="*/ 839914 h 3574696"/>
                <a:gd name="connsiteX14" fmla="*/ 1219509 w 1940983"/>
                <a:gd name="connsiteY14" fmla="*/ 756571 h 3574696"/>
                <a:gd name="connsiteX15" fmla="*/ 1348096 w 1940983"/>
                <a:gd name="connsiteY15" fmla="*/ 785146 h 3574696"/>
                <a:gd name="connsiteX16" fmla="*/ 1864828 w 1940983"/>
                <a:gd name="connsiteY16" fmla="*/ 313660 h 3574696"/>
                <a:gd name="connsiteX17" fmla="*/ 1938991 w 1940983"/>
                <a:gd name="connsiteY17" fmla="*/ 123159 h 3574696"/>
                <a:gd name="connsiteX18" fmla="*/ 1933884 w 1940983"/>
                <a:gd name="connsiteY18" fmla="*/ 437485 h 3574696"/>
                <a:gd name="connsiteX19" fmla="*/ 1036497 w 1940983"/>
                <a:gd name="connsiteY19" fmla="*/ 3574696 h 3574696"/>
                <a:gd name="connsiteX20" fmla="*/ 4762 w 1940983"/>
                <a:gd name="connsiteY20" fmla="*/ 3574696 h 3574696"/>
                <a:gd name="connsiteX21" fmla="*/ 0 w 1940983"/>
                <a:gd name="connsiteY21" fmla="*/ 118396 h 3574696"/>
                <a:gd name="connsiteX0" fmla="*/ 7311 w 1936388"/>
                <a:gd name="connsiteY0" fmla="*/ 146971 h 3574696"/>
                <a:gd name="connsiteX1" fmla="*/ 64770 w 1936388"/>
                <a:gd name="connsiteY1" fmla="*/ 35052 h 3574696"/>
                <a:gd name="connsiteX2" fmla="*/ 121920 w 1936388"/>
                <a:gd name="connsiteY2" fmla="*/ 4096 h 3574696"/>
                <a:gd name="connsiteX3" fmla="*/ 205264 w 1936388"/>
                <a:gd name="connsiteY3" fmla="*/ 85060 h 3574696"/>
                <a:gd name="connsiteX4" fmla="*/ 169545 w 1936388"/>
                <a:gd name="connsiteY4" fmla="*/ 249366 h 3574696"/>
                <a:gd name="connsiteX5" fmla="*/ 433864 w 1936388"/>
                <a:gd name="connsiteY5" fmla="*/ 668466 h 3574696"/>
                <a:gd name="connsiteX6" fmla="*/ 533877 w 1936388"/>
                <a:gd name="connsiteY6" fmla="*/ 687516 h 3574696"/>
                <a:gd name="connsiteX7" fmla="*/ 760095 w 1936388"/>
                <a:gd name="connsiteY7" fmla="*/ 789910 h 3574696"/>
                <a:gd name="connsiteX8" fmla="*/ 481489 w 1936388"/>
                <a:gd name="connsiteY8" fmla="*/ 1178053 h 3574696"/>
                <a:gd name="connsiteX9" fmla="*/ 429102 w 1936388"/>
                <a:gd name="connsiteY9" fmla="*/ 1656685 h 3574696"/>
                <a:gd name="connsiteX10" fmla="*/ 1055370 w 1936388"/>
                <a:gd name="connsiteY10" fmla="*/ 1718597 h 3574696"/>
                <a:gd name="connsiteX11" fmla="*/ 1124427 w 1936388"/>
                <a:gd name="connsiteY11" fmla="*/ 1461422 h 3574696"/>
                <a:gd name="connsiteX12" fmla="*/ 931545 w 1936388"/>
                <a:gd name="connsiteY12" fmla="*/ 954215 h 3574696"/>
                <a:gd name="connsiteX13" fmla="*/ 1041083 w 1936388"/>
                <a:gd name="connsiteY13" fmla="*/ 839914 h 3574696"/>
                <a:gd name="connsiteX14" fmla="*/ 1214914 w 1936388"/>
                <a:gd name="connsiteY14" fmla="*/ 756571 h 3574696"/>
                <a:gd name="connsiteX15" fmla="*/ 1343501 w 1936388"/>
                <a:gd name="connsiteY15" fmla="*/ 785146 h 3574696"/>
                <a:gd name="connsiteX16" fmla="*/ 1860233 w 1936388"/>
                <a:gd name="connsiteY16" fmla="*/ 313660 h 3574696"/>
                <a:gd name="connsiteX17" fmla="*/ 1934396 w 1936388"/>
                <a:gd name="connsiteY17" fmla="*/ 123159 h 3574696"/>
                <a:gd name="connsiteX18" fmla="*/ 1929289 w 1936388"/>
                <a:gd name="connsiteY18" fmla="*/ 437485 h 3574696"/>
                <a:gd name="connsiteX19" fmla="*/ 1031902 w 1936388"/>
                <a:gd name="connsiteY19" fmla="*/ 3574696 h 3574696"/>
                <a:gd name="connsiteX20" fmla="*/ 167 w 1936388"/>
                <a:gd name="connsiteY20" fmla="*/ 3574696 h 3574696"/>
                <a:gd name="connsiteX21" fmla="*/ 7311 w 1936388"/>
                <a:gd name="connsiteY21" fmla="*/ 146971 h 3574696"/>
                <a:gd name="connsiteX0" fmla="*/ 0 w 1945746"/>
                <a:gd name="connsiteY0" fmla="*/ 108871 h 3574696"/>
                <a:gd name="connsiteX1" fmla="*/ 74128 w 1945746"/>
                <a:gd name="connsiteY1" fmla="*/ 35052 h 3574696"/>
                <a:gd name="connsiteX2" fmla="*/ 131278 w 1945746"/>
                <a:gd name="connsiteY2" fmla="*/ 4096 h 3574696"/>
                <a:gd name="connsiteX3" fmla="*/ 214622 w 1945746"/>
                <a:gd name="connsiteY3" fmla="*/ 85060 h 3574696"/>
                <a:gd name="connsiteX4" fmla="*/ 178903 w 1945746"/>
                <a:gd name="connsiteY4" fmla="*/ 249366 h 3574696"/>
                <a:gd name="connsiteX5" fmla="*/ 443222 w 1945746"/>
                <a:gd name="connsiteY5" fmla="*/ 668466 h 3574696"/>
                <a:gd name="connsiteX6" fmla="*/ 543235 w 1945746"/>
                <a:gd name="connsiteY6" fmla="*/ 687516 h 3574696"/>
                <a:gd name="connsiteX7" fmla="*/ 769453 w 1945746"/>
                <a:gd name="connsiteY7" fmla="*/ 789910 h 3574696"/>
                <a:gd name="connsiteX8" fmla="*/ 490847 w 1945746"/>
                <a:gd name="connsiteY8" fmla="*/ 1178053 h 3574696"/>
                <a:gd name="connsiteX9" fmla="*/ 438460 w 1945746"/>
                <a:gd name="connsiteY9" fmla="*/ 1656685 h 3574696"/>
                <a:gd name="connsiteX10" fmla="*/ 1064728 w 1945746"/>
                <a:gd name="connsiteY10" fmla="*/ 1718597 h 3574696"/>
                <a:gd name="connsiteX11" fmla="*/ 1133785 w 1945746"/>
                <a:gd name="connsiteY11" fmla="*/ 1461422 h 3574696"/>
                <a:gd name="connsiteX12" fmla="*/ 940903 w 1945746"/>
                <a:gd name="connsiteY12" fmla="*/ 954215 h 3574696"/>
                <a:gd name="connsiteX13" fmla="*/ 1050441 w 1945746"/>
                <a:gd name="connsiteY13" fmla="*/ 839914 h 3574696"/>
                <a:gd name="connsiteX14" fmla="*/ 1224272 w 1945746"/>
                <a:gd name="connsiteY14" fmla="*/ 756571 h 3574696"/>
                <a:gd name="connsiteX15" fmla="*/ 1352859 w 1945746"/>
                <a:gd name="connsiteY15" fmla="*/ 785146 h 3574696"/>
                <a:gd name="connsiteX16" fmla="*/ 1869591 w 1945746"/>
                <a:gd name="connsiteY16" fmla="*/ 313660 h 3574696"/>
                <a:gd name="connsiteX17" fmla="*/ 1943754 w 1945746"/>
                <a:gd name="connsiteY17" fmla="*/ 123159 h 3574696"/>
                <a:gd name="connsiteX18" fmla="*/ 1938647 w 1945746"/>
                <a:gd name="connsiteY18" fmla="*/ 437485 h 3574696"/>
                <a:gd name="connsiteX19" fmla="*/ 1041260 w 1945746"/>
                <a:gd name="connsiteY19" fmla="*/ 3574696 h 3574696"/>
                <a:gd name="connsiteX20" fmla="*/ 9525 w 1945746"/>
                <a:gd name="connsiteY20" fmla="*/ 3574696 h 3574696"/>
                <a:gd name="connsiteX21" fmla="*/ 0 w 1945746"/>
                <a:gd name="connsiteY21" fmla="*/ 108871 h 3574696"/>
                <a:gd name="connsiteX0" fmla="*/ 0 w 1945746"/>
                <a:gd name="connsiteY0" fmla="*/ 110144 h 3575969"/>
                <a:gd name="connsiteX1" fmla="*/ 93178 w 1945746"/>
                <a:gd name="connsiteY1" fmla="*/ 26800 h 3575969"/>
                <a:gd name="connsiteX2" fmla="*/ 131278 w 1945746"/>
                <a:gd name="connsiteY2" fmla="*/ 5369 h 3575969"/>
                <a:gd name="connsiteX3" fmla="*/ 214622 w 1945746"/>
                <a:gd name="connsiteY3" fmla="*/ 86333 h 3575969"/>
                <a:gd name="connsiteX4" fmla="*/ 178903 w 1945746"/>
                <a:gd name="connsiteY4" fmla="*/ 250639 h 3575969"/>
                <a:gd name="connsiteX5" fmla="*/ 443222 w 1945746"/>
                <a:gd name="connsiteY5" fmla="*/ 669739 h 3575969"/>
                <a:gd name="connsiteX6" fmla="*/ 543235 w 1945746"/>
                <a:gd name="connsiteY6" fmla="*/ 688789 h 3575969"/>
                <a:gd name="connsiteX7" fmla="*/ 769453 w 1945746"/>
                <a:gd name="connsiteY7" fmla="*/ 791183 h 3575969"/>
                <a:gd name="connsiteX8" fmla="*/ 490847 w 1945746"/>
                <a:gd name="connsiteY8" fmla="*/ 1179326 h 3575969"/>
                <a:gd name="connsiteX9" fmla="*/ 438460 w 1945746"/>
                <a:gd name="connsiteY9" fmla="*/ 1657958 h 3575969"/>
                <a:gd name="connsiteX10" fmla="*/ 1064728 w 1945746"/>
                <a:gd name="connsiteY10" fmla="*/ 1719870 h 3575969"/>
                <a:gd name="connsiteX11" fmla="*/ 1133785 w 1945746"/>
                <a:gd name="connsiteY11" fmla="*/ 1462695 h 3575969"/>
                <a:gd name="connsiteX12" fmla="*/ 940903 w 1945746"/>
                <a:gd name="connsiteY12" fmla="*/ 955488 h 3575969"/>
                <a:gd name="connsiteX13" fmla="*/ 1050441 w 1945746"/>
                <a:gd name="connsiteY13" fmla="*/ 841187 h 3575969"/>
                <a:gd name="connsiteX14" fmla="*/ 1224272 w 1945746"/>
                <a:gd name="connsiteY14" fmla="*/ 757844 h 3575969"/>
                <a:gd name="connsiteX15" fmla="*/ 1352859 w 1945746"/>
                <a:gd name="connsiteY15" fmla="*/ 786419 h 3575969"/>
                <a:gd name="connsiteX16" fmla="*/ 1869591 w 1945746"/>
                <a:gd name="connsiteY16" fmla="*/ 314933 h 3575969"/>
                <a:gd name="connsiteX17" fmla="*/ 1943754 w 1945746"/>
                <a:gd name="connsiteY17" fmla="*/ 124432 h 3575969"/>
                <a:gd name="connsiteX18" fmla="*/ 1938647 w 1945746"/>
                <a:gd name="connsiteY18" fmla="*/ 438758 h 3575969"/>
                <a:gd name="connsiteX19" fmla="*/ 1041260 w 1945746"/>
                <a:gd name="connsiteY19" fmla="*/ 3575969 h 3575969"/>
                <a:gd name="connsiteX20" fmla="*/ 9525 w 1945746"/>
                <a:gd name="connsiteY20" fmla="*/ 3575969 h 3575969"/>
                <a:gd name="connsiteX21" fmla="*/ 0 w 1945746"/>
                <a:gd name="connsiteY21" fmla="*/ 110144 h 3575969"/>
                <a:gd name="connsiteX0" fmla="*/ 0 w 1945746"/>
                <a:gd name="connsiteY0" fmla="*/ 268656 h 3734481"/>
                <a:gd name="connsiteX1" fmla="*/ 33646 w 1945746"/>
                <a:gd name="connsiteY1" fmla="*/ 230556 h 3734481"/>
                <a:gd name="connsiteX2" fmla="*/ 93178 w 1945746"/>
                <a:gd name="connsiteY2" fmla="*/ 185312 h 3734481"/>
                <a:gd name="connsiteX3" fmla="*/ 131278 w 1945746"/>
                <a:gd name="connsiteY3" fmla="*/ 163881 h 3734481"/>
                <a:gd name="connsiteX4" fmla="*/ 214622 w 1945746"/>
                <a:gd name="connsiteY4" fmla="*/ 244845 h 3734481"/>
                <a:gd name="connsiteX5" fmla="*/ 178903 w 1945746"/>
                <a:gd name="connsiteY5" fmla="*/ 409151 h 3734481"/>
                <a:gd name="connsiteX6" fmla="*/ 443222 w 1945746"/>
                <a:gd name="connsiteY6" fmla="*/ 828251 h 3734481"/>
                <a:gd name="connsiteX7" fmla="*/ 543235 w 1945746"/>
                <a:gd name="connsiteY7" fmla="*/ 847301 h 3734481"/>
                <a:gd name="connsiteX8" fmla="*/ 769453 w 1945746"/>
                <a:gd name="connsiteY8" fmla="*/ 949695 h 3734481"/>
                <a:gd name="connsiteX9" fmla="*/ 490847 w 1945746"/>
                <a:gd name="connsiteY9" fmla="*/ 1337838 h 3734481"/>
                <a:gd name="connsiteX10" fmla="*/ 438460 w 1945746"/>
                <a:gd name="connsiteY10" fmla="*/ 1816470 h 3734481"/>
                <a:gd name="connsiteX11" fmla="*/ 1064728 w 1945746"/>
                <a:gd name="connsiteY11" fmla="*/ 1878382 h 3734481"/>
                <a:gd name="connsiteX12" fmla="*/ 1133785 w 1945746"/>
                <a:gd name="connsiteY12" fmla="*/ 1621207 h 3734481"/>
                <a:gd name="connsiteX13" fmla="*/ 940903 w 1945746"/>
                <a:gd name="connsiteY13" fmla="*/ 1114000 h 3734481"/>
                <a:gd name="connsiteX14" fmla="*/ 1050441 w 1945746"/>
                <a:gd name="connsiteY14" fmla="*/ 999699 h 3734481"/>
                <a:gd name="connsiteX15" fmla="*/ 1224272 w 1945746"/>
                <a:gd name="connsiteY15" fmla="*/ 916356 h 3734481"/>
                <a:gd name="connsiteX16" fmla="*/ 1352859 w 1945746"/>
                <a:gd name="connsiteY16" fmla="*/ 944931 h 3734481"/>
                <a:gd name="connsiteX17" fmla="*/ 1869591 w 1945746"/>
                <a:gd name="connsiteY17" fmla="*/ 473445 h 3734481"/>
                <a:gd name="connsiteX18" fmla="*/ 1943754 w 1945746"/>
                <a:gd name="connsiteY18" fmla="*/ 282944 h 3734481"/>
                <a:gd name="connsiteX19" fmla="*/ 1938647 w 1945746"/>
                <a:gd name="connsiteY19" fmla="*/ 597270 h 3734481"/>
                <a:gd name="connsiteX20" fmla="*/ 1041260 w 1945746"/>
                <a:gd name="connsiteY20" fmla="*/ 3734481 h 3734481"/>
                <a:gd name="connsiteX21" fmla="*/ 9525 w 1945746"/>
                <a:gd name="connsiteY21" fmla="*/ 3734481 h 3734481"/>
                <a:gd name="connsiteX22" fmla="*/ 0 w 1945746"/>
                <a:gd name="connsiteY22" fmla="*/ 268656 h 3734481"/>
                <a:gd name="connsiteX0" fmla="*/ 0 w 1945746"/>
                <a:gd name="connsiteY0" fmla="*/ 108649 h 3574474"/>
                <a:gd name="connsiteX1" fmla="*/ 33646 w 1945746"/>
                <a:gd name="connsiteY1" fmla="*/ 70549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8649 h 3574474"/>
                <a:gd name="connsiteX1" fmla="*/ 47934 w 1945746"/>
                <a:gd name="connsiteY1" fmla="*/ 58642 h 3574474"/>
                <a:gd name="connsiteX2" fmla="*/ 93178 w 1945746"/>
                <a:gd name="connsiteY2" fmla="*/ 25305 h 3574474"/>
                <a:gd name="connsiteX3" fmla="*/ 131278 w 1945746"/>
                <a:gd name="connsiteY3" fmla="*/ 3874 h 3574474"/>
                <a:gd name="connsiteX4" fmla="*/ 214622 w 1945746"/>
                <a:gd name="connsiteY4" fmla="*/ 84838 h 3574474"/>
                <a:gd name="connsiteX5" fmla="*/ 178903 w 1945746"/>
                <a:gd name="connsiteY5" fmla="*/ 249144 h 3574474"/>
                <a:gd name="connsiteX6" fmla="*/ 443222 w 1945746"/>
                <a:gd name="connsiteY6" fmla="*/ 668244 h 3574474"/>
                <a:gd name="connsiteX7" fmla="*/ 543235 w 1945746"/>
                <a:gd name="connsiteY7" fmla="*/ 687294 h 3574474"/>
                <a:gd name="connsiteX8" fmla="*/ 769453 w 1945746"/>
                <a:gd name="connsiteY8" fmla="*/ 789688 h 3574474"/>
                <a:gd name="connsiteX9" fmla="*/ 490847 w 1945746"/>
                <a:gd name="connsiteY9" fmla="*/ 1177831 h 3574474"/>
                <a:gd name="connsiteX10" fmla="*/ 438460 w 1945746"/>
                <a:gd name="connsiteY10" fmla="*/ 1656463 h 3574474"/>
                <a:gd name="connsiteX11" fmla="*/ 1064728 w 1945746"/>
                <a:gd name="connsiteY11" fmla="*/ 1718375 h 3574474"/>
                <a:gd name="connsiteX12" fmla="*/ 1133785 w 1945746"/>
                <a:gd name="connsiteY12" fmla="*/ 1461200 h 3574474"/>
                <a:gd name="connsiteX13" fmla="*/ 940903 w 1945746"/>
                <a:gd name="connsiteY13" fmla="*/ 953993 h 3574474"/>
                <a:gd name="connsiteX14" fmla="*/ 1050441 w 1945746"/>
                <a:gd name="connsiteY14" fmla="*/ 839692 h 3574474"/>
                <a:gd name="connsiteX15" fmla="*/ 1224272 w 1945746"/>
                <a:gd name="connsiteY15" fmla="*/ 756349 h 3574474"/>
                <a:gd name="connsiteX16" fmla="*/ 1352859 w 1945746"/>
                <a:gd name="connsiteY16" fmla="*/ 784924 h 3574474"/>
                <a:gd name="connsiteX17" fmla="*/ 1869591 w 1945746"/>
                <a:gd name="connsiteY17" fmla="*/ 313438 h 3574474"/>
                <a:gd name="connsiteX18" fmla="*/ 1943754 w 1945746"/>
                <a:gd name="connsiteY18" fmla="*/ 122937 h 3574474"/>
                <a:gd name="connsiteX19" fmla="*/ 1938647 w 1945746"/>
                <a:gd name="connsiteY19" fmla="*/ 437263 h 3574474"/>
                <a:gd name="connsiteX20" fmla="*/ 1041260 w 1945746"/>
                <a:gd name="connsiteY20" fmla="*/ 3574474 h 3574474"/>
                <a:gd name="connsiteX21" fmla="*/ 9525 w 1945746"/>
                <a:gd name="connsiteY21" fmla="*/ 3574474 h 3574474"/>
                <a:gd name="connsiteX22" fmla="*/ 0 w 1945746"/>
                <a:gd name="connsiteY22" fmla="*/ 108649 h 3574474"/>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0 w 1945746"/>
                <a:gd name="connsiteY0" fmla="*/ 109117 h 3574942"/>
                <a:gd name="connsiteX1" fmla="*/ 47934 w 1945746"/>
                <a:gd name="connsiteY1" fmla="*/ 59110 h 3574942"/>
                <a:gd name="connsiteX2" fmla="*/ 93178 w 1945746"/>
                <a:gd name="connsiteY2" fmla="*/ 25773 h 3574942"/>
                <a:gd name="connsiteX3" fmla="*/ 131278 w 1945746"/>
                <a:gd name="connsiteY3" fmla="*/ 4342 h 3574942"/>
                <a:gd name="connsiteX4" fmla="*/ 214622 w 1945746"/>
                <a:gd name="connsiteY4" fmla="*/ 85306 h 3574942"/>
                <a:gd name="connsiteX5" fmla="*/ 178903 w 1945746"/>
                <a:gd name="connsiteY5" fmla="*/ 249612 h 3574942"/>
                <a:gd name="connsiteX6" fmla="*/ 443222 w 1945746"/>
                <a:gd name="connsiteY6" fmla="*/ 668712 h 3574942"/>
                <a:gd name="connsiteX7" fmla="*/ 543235 w 1945746"/>
                <a:gd name="connsiteY7" fmla="*/ 687762 h 3574942"/>
                <a:gd name="connsiteX8" fmla="*/ 769453 w 1945746"/>
                <a:gd name="connsiteY8" fmla="*/ 790156 h 3574942"/>
                <a:gd name="connsiteX9" fmla="*/ 490847 w 1945746"/>
                <a:gd name="connsiteY9" fmla="*/ 1178299 h 3574942"/>
                <a:gd name="connsiteX10" fmla="*/ 438460 w 1945746"/>
                <a:gd name="connsiteY10" fmla="*/ 1656931 h 3574942"/>
                <a:gd name="connsiteX11" fmla="*/ 1064728 w 1945746"/>
                <a:gd name="connsiteY11" fmla="*/ 1718843 h 3574942"/>
                <a:gd name="connsiteX12" fmla="*/ 1133785 w 1945746"/>
                <a:gd name="connsiteY12" fmla="*/ 1461668 h 3574942"/>
                <a:gd name="connsiteX13" fmla="*/ 940903 w 1945746"/>
                <a:gd name="connsiteY13" fmla="*/ 954461 h 3574942"/>
                <a:gd name="connsiteX14" fmla="*/ 1050441 w 1945746"/>
                <a:gd name="connsiteY14" fmla="*/ 840160 h 3574942"/>
                <a:gd name="connsiteX15" fmla="*/ 1224272 w 1945746"/>
                <a:gd name="connsiteY15" fmla="*/ 756817 h 3574942"/>
                <a:gd name="connsiteX16" fmla="*/ 1352859 w 1945746"/>
                <a:gd name="connsiteY16" fmla="*/ 785392 h 3574942"/>
                <a:gd name="connsiteX17" fmla="*/ 1869591 w 1945746"/>
                <a:gd name="connsiteY17" fmla="*/ 313906 h 3574942"/>
                <a:gd name="connsiteX18" fmla="*/ 1943754 w 1945746"/>
                <a:gd name="connsiteY18" fmla="*/ 123405 h 3574942"/>
                <a:gd name="connsiteX19" fmla="*/ 1938647 w 1945746"/>
                <a:gd name="connsiteY19" fmla="*/ 437731 h 3574942"/>
                <a:gd name="connsiteX20" fmla="*/ 1041260 w 1945746"/>
                <a:gd name="connsiteY20" fmla="*/ 3574942 h 3574942"/>
                <a:gd name="connsiteX21" fmla="*/ 9525 w 1945746"/>
                <a:gd name="connsiteY21" fmla="*/ 3574942 h 3574942"/>
                <a:gd name="connsiteX22" fmla="*/ 0 w 1945746"/>
                <a:gd name="connsiteY22" fmla="*/ 109117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19132 w 1936303"/>
                <a:gd name="connsiteY0" fmla="*/ 171030 h 3574942"/>
                <a:gd name="connsiteX1" fmla="*/ 38491 w 1936303"/>
                <a:gd name="connsiteY1" fmla="*/ 59110 h 3574942"/>
                <a:gd name="connsiteX2" fmla="*/ 83735 w 1936303"/>
                <a:gd name="connsiteY2" fmla="*/ 25773 h 3574942"/>
                <a:gd name="connsiteX3" fmla="*/ 121835 w 1936303"/>
                <a:gd name="connsiteY3" fmla="*/ 4342 h 3574942"/>
                <a:gd name="connsiteX4" fmla="*/ 205179 w 1936303"/>
                <a:gd name="connsiteY4" fmla="*/ 85306 h 3574942"/>
                <a:gd name="connsiteX5" fmla="*/ 169460 w 1936303"/>
                <a:gd name="connsiteY5" fmla="*/ 249612 h 3574942"/>
                <a:gd name="connsiteX6" fmla="*/ 433779 w 1936303"/>
                <a:gd name="connsiteY6" fmla="*/ 668712 h 3574942"/>
                <a:gd name="connsiteX7" fmla="*/ 533792 w 1936303"/>
                <a:gd name="connsiteY7" fmla="*/ 687762 h 3574942"/>
                <a:gd name="connsiteX8" fmla="*/ 760010 w 1936303"/>
                <a:gd name="connsiteY8" fmla="*/ 790156 h 3574942"/>
                <a:gd name="connsiteX9" fmla="*/ 481404 w 1936303"/>
                <a:gd name="connsiteY9" fmla="*/ 1178299 h 3574942"/>
                <a:gd name="connsiteX10" fmla="*/ 429017 w 1936303"/>
                <a:gd name="connsiteY10" fmla="*/ 1656931 h 3574942"/>
                <a:gd name="connsiteX11" fmla="*/ 1055285 w 1936303"/>
                <a:gd name="connsiteY11" fmla="*/ 1718843 h 3574942"/>
                <a:gd name="connsiteX12" fmla="*/ 1124342 w 1936303"/>
                <a:gd name="connsiteY12" fmla="*/ 1461668 h 3574942"/>
                <a:gd name="connsiteX13" fmla="*/ 931460 w 1936303"/>
                <a:gd name="connsiteY13" fmla="*/ 954461 h 3574942"/>
                <a:gd name="connsiteX14" fmla="*/ 1040998 w 1936303"/>
                <a:gd name="connsiteY14" fmla="*/ 840160 h 3574942"/>
                <a:gd name="connsiteX15" fmla="*/ 1214829 w 1936303"/>
                <a:gd name="connsiteY15" fmla="*/ 756817 h 3574942"/>
                <a:gd name="connsiteX16" fmla="*/ 1343416 w 1936303"/>
                <a:gd name="connsiteY16" fmla="*/ 785392 h 3574942"/>
                <a:gd name="connsiteX17" fmla="*/ 1860148 w 1936303"/>
                <a:gd name="connsiteY17" fmla="*/ 313906 h 3574942"/>
                <a:gd name="connsiteX18" fmla="*/ 1934311 w 1936303"/>
                <a:gd name="connsiteY18" fmla="*/ 123405 h 3574942"/>
                <a:gd name="connsiteX19" fmla="*/ 1929204 w 1936303"/>
                <a:gd name="connsiteY19" fmla="*/ 437731 h 3574942"/>
                <a:gd name="connsiteX20" fmla="*/ 1031817 w 1936303"/>
                <a:gd name="connsiteY20" fmla="*/ 3574942 h 3574942"/>
                <a:gd name="connsiteX21" fmla="*/ 82 w 1936303"/>
                <a:gd name="connsiteY21" fmla="*/ 3574942 h 3574942"/>
                <a:gd name="connsiteX22" fmla="*/ 19132 w 1936303"/>
                <a:gd name="connsiteY22" fmla="*/ 171030 h 3574942"/>
                <a:gd name="connsiteX0" fmla="*/ 80388 w 1997559"/>
                <a:gd name="connsiteY0" fmla="*/ 171030 h 3574942"/>
                <a:gd name="connsiteX1" fmla="*/ 99747 w 1997559"/>
                <a:gd name="connsiteY1" fmla="*/ 59110 h 3574942"/>
                <a:gd name="connsiteX2" fmla="*/ 144991 w 1997559"/>
                <a:gd name="connsiteY2" fmla="*/ 25773 h 3574942"/>
                <a:gd name="connsiteX3" fmla="*/ 183091 w 1997559"/>
                <a:gd name="connsiteY3" fmla="*/ 4342 h 3574942"/>
                <a:gd name="connsiteX4" fmla="*/ 266435 w 1997559"/>
                <a:gd name="connsiteY4" fmla="*/ 85306 h 3574942"/>
                <a:gd name="connsiteX5" fmla="*/ 230716 w 1997559"/>
                <a:gd name="connsiteY5" fmla="*/ 249612 h 3574942"/>
                <a:gd name="connsiteX6" fmla="*/ 495035 w 1997559"/>
                <a:gd name="connsiteY6" fmla="*/ 668712 h 3574942"/>
                <a:gd name="connsiteX7" fmla="*/ 595048 w 1997559"/>
                <a:gd name="connsiteY7" fmla="*/ 687762 h 3574942"/>
                <a:gd name="connsiteX8" fmla="*/ 821266 w 1997559"/>
                <a:gd name="connsiteY8" fmla="*/ 790156 h 3574942"/>
                <a:gd name="connsiteX9" fmla="*/ 542660 w 1997559"/>
                <a:gd name="connsiteY9" fmla="*/ 1178299 h 3574942"/>
                <a:gd name="connsiteX10" fmla="*/ 490273 w 1997559"/>
                <a:gd name="connsiteY10" fmla="*/ 1656931 h 3574942"/>
                <a:gd name="connsiteX11" fmla="*/ 1116541 w 1997559"/>
                <a:gd name="connsiteY11" fmla="*/ 1718843 h 3574942"/>
                <a:gd name="connsiteX12" fmla="*/ 1185598 w 1997559"/>
                <a:gd name="connsiteY12" fmla="*/ 1461668 h 3574942"/>
                <a:gd name="connsiteX13" fmla="*/ 992716 w 1997559"/>
                <a:gd name="connsiteY13" fmla="*/ 954461 h 3574942"/>
                <a:gd name="connsiteX14" fmla="*/ 1102254 w 1997559"/>
                <a:gd name="connsiteY14" fmla="*/ 840160 h 3574942"/>
                <a:gd name="connsiteX15" fmla="*/ 1276085 w 1997559"/>
                <a:gd name="connsiteY15" fmla="*/ 756817 h 3574942"/>
                <a:gd name="connsiteX16" fmla="*/ 1404672 w 1997559"/>
                <a:gd name="connsiteY16" fmla="*/ 785392 h 3574942"/>
                <a:gd name="connsiteX17" fmla="*/ 1921404 w 1997559"/>
                <a:gd name="connsiteY17" fmla="*/ 313906 h 3574942"/>
                <a:gd name="connsiteX18" fmla="*/ 1995567 w 1997559"/>
                <a:gd name="connsiteY18" fmla="*/ 123405 h 3574942"/>
                <a:gd name="connsiteX19" fmla="*/ 1990460 w 1997559"/>
                <a:gd name="connsiteY19" fmla="*/ 437731 h 3574942"/>
                <a:gd name="connsiteX20" fmla="*/ 1093073 w 1997559"/>
                <a:gd name="connsiteY20" fmla="*/ 3574942 h 3574942"/>
                <a:gd name="connsiteX21" fmla="*/ 61338 w 1997559"/>
                <a:gd name="connsiteY21" fmla="*/ 3574942 h 3574942"/>
                <a:gd name="connsiteX22" fmla="*/ 128322 w 1997559"/>
                <a:gd name="connsiteY22" fmla="*/ 292473 h 3574942"/>
                <a:gd name="connsiteX23" fmla="*/ 80388 w 1997559"/>
                <a:gd name="connsiteY23" fmla="*/ 171030 h 3574942"/>
                <a:gd name="connsiteX0" fmla="*/ 80388 w 1997559"/>
                <a:gd name="connsiteY0" fmla="*/ 171030 h 3574942"/>
                <a:gd name="connsiteX1" fmla="*/ 99747 w 1997559"/>
                <a:gd name="connsiteY1" fmla="*/ 59110 h 3574942"/>
                <a:gd name="connsiteX2" fmla="*/ 144991 w 1997559"/>
                <a:gd name="connsiteY2" fmla="*/ 25773 h 3574942"/>
                <a:gd name="connsiteX3" fmla="*/ 183091 w 1997559"/>
                <a:gd name="connsiteY3" fmla="*/ 4342 h 3574942"/>
                <a:gd name="connsiteX4" fmla="*/ 266435 w 1997559"/>
                <a:gd name="connsiteY4" fmla="*/ 85306 h 3574942"/>
                <a:gd name="connsiteX5" fmla="*/ 230716 w 1997559"/>
                <a:gd name="connsiteY5" fmla="*/ 249612 h 3574942"/>
                <a:gd name="connsiteX6" fmla="*/ 495035 w 1997559"/>
                <a:gd name="connsiteY6" fmla="*/ 668712 h 3574942"/>
                <a:gd name="connsiteX7" fmla="*/ 595048 w 1997559"/>
                <a:gd name="connsiteY7" fmla="*/ 687762 h 3574942"/>
                <a:gd name="connsiteX8" fmla="*/ 821266 w 1997559"/>
                <a:gd name="connsiteY8" fmla="*/ 790156 h 3574942"/>
                <a:gd name="connsiteX9" fmla="*/ 542660 w 1997559"/>
                <a:gd name="connsiteY9" fmla="*/ 1178299 h 3574942"/>
                <a:gd name="connsiteX10" fmla="*/ 490273 w 1997559"/>
                <a:gd name="connsiteY10" fmla="*/ 1656931 h 3574942"/>
                <a:gd name="connsiteX11" fmla="*/ 1116541 w 1997559"/>
                <a:gd name="connsiteY11" fmla="*/ 1718843 h 3574942"/>
                <a:gd name="connsiteX12" fmla="*/ 1185598 w 1997559"/>
                <a:gd name="connsiteY12" fmla="*/ 1461668 h 3574942"/>
                <a:gd name="connsiteX13" fmla="*/ 992716 w 1997559"/>
                <a:gd name="connsiteY13" fmla="*/ 954461 h 3574942"/>
                <a:gd name="connsiteX14" fmla="*/ 1102254 w 1997559"/>
                <a:gd name="connsiteY14" fmla="*/ 840160 h 3574942"/>
                <a:gd name="connsiteX15" fmla="*/ 1276085 w 1997559"/>
                <a:gd name="connsiteY15" fmla="*/ 756817 h 3574942"/>
                <a:gd name="connsiteX16" fmla="*/ 1404672 w 1997559"/>
                <a:gd name="connsiteY16" fmla="*/ 785392 h 3574942"/>
                <a:gd name="connsiteX17" fmla="*/ 1921404 w 1997559"/>
                <a:gd name="connsiteY17" fmla="*/ 313906 h 3574942"/>
                <a:gd name="connsiteX18" fmla="*/ 1995567 w 1997559"/>
                <a:gd name="connsiteY18" fmla="*/ 123405 h 3574942"/>
                <a:gd name="connsiteX19" fmla="*/ 1990460 w 1997559"/>
                <a:gd name="connsiteY19" fmla="*/ 437731 h 3574942"/>
                <a:gd name="connsiteX20" fmla="*/ 1093073 w 1997559"/>
                <a:gd name="connsiteY20" fmla="*/ 3574942 h 3574942"/>
                <a:gd name="connsiteX21" fmla="*/ 61338 w 1997559"/>
                <a:gd name="connsiteY21" fmla="*/ 3574942 h 3574942"/>
                <a:gd name="connsiteX22" fmla="*/ 128322 w 1997559"/>
                <a:gd name="connsiteY22" fmla="*/ 292473 h 3574942"/>
                <a:gd name="connsiteX23" fmla="*/ 80388 w 1997559"/>
                <a:gd name="connsiteY23" fmla="*/ 171030 h 3574942"/>
                <a:gd name="connsiteX0" fmla="*/ 89010 w 2006181"/>
                <a:gd name="connsiteY0" fmla="*/ 171030 h 3574942"/>
                <a:gd name="connsiteX1" fmla="*/ 108369 w 2006181"/>
                <a:gd name="connsiteY1" fmla="*/ 59110 h 3574942"/>
                <a:gd name="connsiteX2" fmla="*/ 153613 w 2006181"/>
                <a:gd name="connsiteY2" fmla="*/ 25773 h 3574942"/>
                <a:gd name="connsiteX3" fmla="*/ 191713 w 2006181"/>
                <a:gd name="connsiteY3" fmla="*/ 4342 h 3574942"/>
                <a:gd name="connsiteX4" fmla="*/ 275057 w 2006181"/>
                <a:gd name="connsiteY4" fmla="*/ 85306 h 3574942"/>
                <a:gd name="connsiteX5" fmla="*/ 239338 w 2006181"/>
                <a:gd name="connsiteY5" fmla="*/ 249612 h 3574942"/>
                <a:gd name="connsiteX6" fmla="*/ 503657 w 2006181"/>
                <a:gd name="connsiteY6" fmla="*/ 668712 h 3574942"/>
                <a:gd name="connsiteX7" fmla="*/ 603670 w 2006181"/>
                <a:gd name="connsiteY7" fmla="*/ 687762 h 3574942"/>
                <a:gd name="connsiteX8" fmla="*/ 829888 w 2006181"/>
                <a:gd name="connsiteY8" fmla="*/ 790156 h 3574942"/>
                <a:gd name="connsiteX9" fmla="*/ 551282 w 2006181"/>
                <a:gd name="connsiteY9" fmla="*/ 1178299 h 3574942"/>
                <a:gd name="connsiteX10" fmla="*/ 498895 w 2006181"/>
                <a:gd name="connsiteY10" fmla="*/ 1656931 h 3574942"/>
                <a:gd name="connsiteX11" fmla="*/ 1125163 w 2006181"/>
                <a:gd name="connsiteY11" fmla="*/ 1718843 h 3574942"/>
                <a:gd name="connsiteX12" fmla="*/ 1194220 w 2006181"/>
                <a:gd name="connsiteY12" fmla="*/ 1461668 h 3574942"/>
                <a:gd name="connsiteX13" fmla="*/ 1001338 w 2006181"/>
                <a:gd name="connsiteY13" fmla="*/ 954461 h 3574942"/>
                <a:gd name="connsiteX14" fmla="*/ 1110876 w 2006181"/>
                <a:gd name="connsiteY14" fmla="*/ 840160 h 3574942"/>
                <a:gd name="connsiteX15" fmla="*/ 1284707 w 2006181"/>
                <a:gd name="connsiteY15" fmla="*/ 756817 h 3574942"/>
                <a:gd name="connsiteX16" fmla="*/ 1413294 w 2006181"/>
                <a:gd name="connsiteY16" fmla="*/ 785392 h 3574942"/>
                <a:gd name="connsiteX17" fmla="*/ 1930026 w 2006181"/>
                <a:gd name="connsiteY17" fmla="*/ 313906 h 3574942"/>
                <a:gd name="connsiteX18" fmla="*/ 2004189 w 2006181"/>
                <a:gd name="connsiteY18" fmla="*/ 123405 h 3574942"/>
                <a:gd name="connsiteX19" fmla="*/ 1999082 w 2006181"/>
                <a:gd name="connsiteY19" fmla="*/ 437731 h 3574942"/>
                <a:gd name="connsiteX20" fmla="*/ 1101695 w 2006181"/>
                <a:gd name="connsiteY20" fmla="*/ 3574942 h 3574942"/>
                <a:gd name="connsiteX21" fmla="*/ 69960 w 2006181"/>
                <a:gd name="connsiteY21" fmla="*/ 3574942 h 3574942"/>
                <a:gd name="connsiteX22" fmla="*/ 86937 w 2006181"/>
                <a:gd name="connsiteY22" fmla="*/ 352004 h 3574942"/>
                <a:gd name="connsiteX23" fmla="*/ 136944 w 2006181"/>
                <a:gd name="connsiteY23" fmla="*/ 292473 h 3574942"/>
                <a:gd name="connsiteX24" fmla="*/ 89010 w 2006181"/>
                <a:gd name="connsiteY24" fmla="*/ 171030 h 3574942"/>
                <a:gd name="connsiteX0" fmla="*/ 89010 w 2006181"/>
                <a:gd name="connsiteY0" fmla="*/ 171030 h 3574942"/>
                <a:gd name="connsiteX1" fmla="*/ 108369 w 2006181"/>
                <a:gd name="connsiteY1" fmla="*/ 59110 h 3574942"/>
                <a:gd name="connsiteX2" fmla="*/ 153613 w 2006181"/>
                <a:gd name="connsiteY2" fmla="*/ 25773 h 3574942"/>
                <a:gd name="connsiteX3" fmla="*/ 191713 w 2006181"/>
                <a:gd name="connsiteY3" fmla="*/ 4342 h 3574942"/>
                <a:gd name="connsiteX4" fmla="*/ 275057 w 2006181"/>
                <a:gd name="connsiteY4" fmla="*/ 85306 h 3574942"/>
                <a:gd name="connsiteX5" fmla="*/ 239338 w 2006181"/>
                <a:gd name="connsiteY5" fmla="*/ 249612 h 3574942"/>
                <a:gd name="connsiteX6" fmla="*/ 503657 w 2006181"/>
                <a:gd name="connsiteY6" fmla="*/ 668712 h 3574942"/>
                <a:gd name="connsiteX7" fmla="*/ 603670 w 2006181"/>
                <a:gd name="connsiteY7" fmla="*/ 687762 h 3574942"/>
                <a:gd name="connsiteX8" fmla="*/ 829888 w 2006181"/>
                <a:gd name="connsiteY8" fmla="*/ 790156 h 3574942"/>
                <a:gd name="connsiteX9" fmla="*/ 551282 w 2006181"/>
                <a:gd name="connsiteY9" fmla="*/ 1178299 h 3574942"/>
                <a:gd name="connsiteX10" fmla="*/ 498895 w 2006181"/>
                <a:gd name="connsiteY10" fmla="*/ 1656931 h 3574942"/>
                <a:gd name="connsiteX11" fmla="*/ 1125163 w 2006181"/>
                <a:gd name="connsiteY11" fmla="*/ 1718843 h 3574942"/>
                <a:gd name="connsiteX12" fmla="*/ 1194220 w 2006181"/>
                <a:gd name="connsiteY12" fmla="*/ 1461668 h 3574942"/>
                <a:gd name="connsiteX13" fmla="*/ 1001338 w 2006181"/>
                <a:gd name="connsiteY13" fmla="*/ 954461 h 3574942"/>
                <a:gd name="connsiteX14" fmla="*/ 1110876 w 2006181"/>
                <a:gd name="connsiteY14" fmla="*/ 840160 h 3574942"/>
                <a:gd name="connsiteX15" fmla="*/ 1284707 w 2006181"/>
                <a:gd name="connsiteY15" fmla="*/ 756817 h 3574942"/>
                <a:gd name="connsiteX16" fmla="*/ 1413294 w 2006181"/>
                <a:gd name="connsiteY16" fmla="*/ 785392 h 3574942"/>
                <a:gd name="connsiteX17" fmla="*/ 1930026 w 2006181"/>
                <a:gd name="connsiteY17" fmla="*/ 313906 h 3574942"/>
                <a:gd name="connsiteX18" fmla="*/ 2004189 w 2006181"/>
                <a:gd name="connsiteY18" fmla="*/ 123405 h 3574942"/>
                <a:gd name="connsiteX19" fmla="*/ 1999082 w 2006181"/>
                <a:gd name="connsiteY19" fmla="*/ 437731 h 3574942"/>
                <a:gd name="connsiteX20" fmla="*/ 1101695 w 2006181"/>
                <a:gd name="connsiteY20" fmla="*/ 3574942 h 3574942"/>
                <a:gd name="connsiteX21" fmla="*/ 69960 w 2006181"/>
                <a:gd name="connsiteY21" fmla="*/ 3574942 h 3574942"/>
                <a:gd name="connsiteX22" fmla="*/ 86937 w 2006181"/>
                <a:gd name="connsiteY22" fmla="*/ 352004 h 3574942"/>
                <a:gd name="connsiteX23" fmla="*/ 136944 w 2006181"/>
                <a:gd name="connsiteY23" fmla="*/ 292473 h 3574942"/>
                <a:gd name="connsiteX24" fmla="*/ 89010 w 2006181"/>
                <a:gd name="connsiteY24"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49591 w 1968835"/>
                <a:gd name="connsiteY23" fmla="*/ 352004 h 3574942"/>
                <a:gd name="connsiteX24" fmla="*/ 99598 w 1968835"/>
                <a:gd name="connsiteY24" fmla="*/ 292473 h 3574942"/>
                <a:gd name="connsiteX25" fmla="*/ 51664 w 1968835"/>
                <a:gd name="connsiteY25"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49591 w 1968835"/>
                <a:gd name="connsiteY23" fmla="*/ 352004 h 3574942"/>
                <a:gd name="connsiteX24" fmla="*/ 99598 w 1968835"/>
                <a:gd name="connsiteY24" fmla="*/ 292473 h 3574942"/>
                <a:gd name="connsiteX25" fmla="*/ 51664 w 1968835"/>
                <a:gd name="connsiteY25"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51664 w 1968835"/>
                <a:gd name="connsiteY0" fmla="*/ 171030 h 3574942"/>
                <a:gd name="connsiteX1" fmla="*/ 71023 w 1968835"/>
                <a:gd name="connsiteY1" fmla="*/ 59110 h 3574942"/>
                <a:gd name="connsiteX2" fmla="*/ 116267 w 1968835"/>
                <a:gd name="connsiteY2" fmla="*/ 25773 h 3574942"/>
                <a:gd name="connsiteX3" fmla="*/ 154367 w 1968835"/>
                <a:gd name="connsiteY3" fmla="*/ 4342 h 3574942"/>
                <a:gd name="connsiteX4" fmla="*/ 237711 w 1968835"/>
                <a:gd name="connsiteY4" fmla="*/ 85306 h 3574942"/>
                <a:gd name="connsiteX5" fmla="*/ 201992 w 1968835"/>
                <a:gd name="connsiteY5" fmla="*/ 249612 h 3574942"/>
                <a:gd name="connsiteX6" fmla="*/ 466311 w 1968835"/>
                <a:gd name="connsiteY6" fmla="*/ 668712 h 3574942"/>
                <a:gd name="connsiteX7" fmla="*/ 566324 w 1968835"/>
                <a:gd name="connsiteY7" fmla="*/ 687762 h 3574942"/>
                <a:gd name="connsiteX8" fmla="*/ 792542 w 1968835"/>
                <a:gd name="connsiteY8" fmla="*/ 790156 h 3574942"/>
                <a:gd name="connsiteX9" fmla="*/ 513936 w 1968835"/>
                <a:gd name="connsiteY9" fmla="*/ 1178299 h 3574942"/>
                <a:gd name="connsiteX10" fmla="*/ 461549 w 1968835"/>
                <a:gd name="connsiteY10" fmla="*/ 1656931 h 3574942"/>
                <a:gd name="connsiteX11" fmla="*/ 1087817 w 1968835"/>
                <a:gd name="connsiteY11" fmla="*/ 1718843 h 3574942"/>
                <a:gd name="connsiteX12" fmla="*/ 1156874 w 1968835"/>
                <a:gd name="connsiteY12" fmla="*/ 1461668 h 3574942"/>
                <a:gd name="connsiteX13" fmla="*/ 963992 w 1968835"/>
                <a:gd name="connsiteY13" fmla="*/ 954461 h 3574942"/>
                <a:gd name="connsiteX14" fmla="*/ 1073530 w 1968835"/>
                <a:gd name="connsiteY14" fmla="*/ 840160 h 3574942"/>
                <a:gd name="connsiteX15" fmla="*/ 1247361 w 1968835"/>
                <a:gd name="connsiteY15" fmla="*/ 756817 h 3574942"/>
                <a:gd name="connsiteX16" fmla="*/ 1375948 w 1968835"/>
                <a:gd name="connsiteY16" fmla="*/ 785392 h 3574942"/>
                <a:gd name="connsiteX17" fmla="*/ 1892680 w 1968835"/>
                <a:gd name="connsiteY17" fmla="*/ 313906 h 3574942"/>
                <a:gd name="connsiteX18" fmla="*/ 1966843 w 1968835"/>
                <a:gd name="connsiteY18" fmla="*/ 123405 h 3574942"/>
                <a:gd name="connsiteX19" fmla="*/ 1961736 w 1968835"/>
                <a:gd name="connsiteY19" fmla="*/ 437731 h 3574942"/>
                <a:gd name="connsiteX20" fmla="*/ 1064349 w 1968835"/>
                <a:gd name="connsiteY20" fmla="*/ 3574942 h 3574942"/>
                <a:gd name="connsiteX21" fmla="*/ 32614 w 1968835"/>
                <a:gd name="connsiteY21" fmla="*/ 3574942 h 3574942"/>
                <a:gd name="connsiteX22" fmla="*/ 449641 w 1968835"/>
                <a:gd name="connsiteY22" fmla="*/ 997323 h 3574942"/>
                <a:gd name="connsiteX23" fmla="*/ 168654 w 1968835"/>
                <a:gd name="connsiteY23" fmla="*/ 652041 h 3574942"/>
                <a:gd name="connsiteX24" fmla="*/ 49591 w 1968835"/>
                <a:gd name="connsiteY24" fmla="*/ 352004 h 3574942"/>
                <a:gd name="connsiteX25" fmla="*/ 99598 w 1968835"/>
                <a:gd name="connsiteY25" fmla="*/ 292473 h 3574942"/>
                <a:gd name="connsiteX26" fmla="*/ 51664 w 1968835"/>
                <a:gd name="connsiteY26"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437706 w 1956900"/>
                <a:gd name="connsiteY23" fmla="*/ 997323 h 3574942"/>
                <a:gd name="connsiteX24" fmla="*/ 156719 w 1956900"/>
                <a:gd name="connsiteY24" fmla="*/ 652041 h 3574942"/>
                <a:gd name="connsiteX25" fmla="*/ 37656 w 1956900"/>
                <a:gd name="connsiteY25" fmla="*/ 352004 h 3574942"/>
                <a:gd name="connsiteX26" fmla="*/ 87663 w 1956900"/>
                <a:gd name="connsiteY26" fmla="*/ 292473 h 3574942"/>
                <a:gd name="connsiteX27" fmla="*/ 39729 w 1956900"/>
                <a:gd name="connsiteY27"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6900"/>
                <a:gd name="connsiteY0" fmla="*/ 171030 h 3574942"/>
                <a:gd name="connsiteX1" fmla="*/ 59088 w 1956900"/>
                <a:gd name="connsiteY1" fmla="*/ 59110 h 3574942"/>
                <a:gd name="connsiteX2" fmla="*/ 104332 w 1956900"/>
                <a:gd name="connsiteY2" fmla="*/ 25773 h 3574942"/>
                <a:gd name="connsiteX3" fmla="*/ 142432 w 1956900"/>
                <a:gd name="connsiteY3" fmla="*/ 4342 h 3574942"/>
                <a:gd name="connsiteX4" fmla="*/ 225776 w 1956900"/>
                <a:gd name="connsiteY4" fmla="*/ 85306 h 3574942"/>
                <a:gd name="connsiteX5" fmla="*/ 190057 w 1956900"/>
                <a:gd name="connsiteY5" fmla="*/ 249612 h 3574942"/>
                <a:gd name="connsiteX6" fmla="*/ 454376 w 1956900"/>
                <a:gd name="connsiteY6" fmla="*/ 668712 h 3574942"/>
                <a:gd name="connsiteX7" fmla="*/ 554389 w 1956900"/>
                <a:gd name="connsiteY7" fmla="*/ 687762 h 3574942"/>
                <a:gd name="connsiteX8" fmla="*/ 780607 w 1956900"/>
                <a:gd name="connsiteY8" fmla="*/ 790156 h 3574942"/>
                <a:gd name="connsiteX9" fmla="*/ 502001 w 1956900"/>
                <a:gd name="connsiteY9" fmla="*/ 1178299 h 3574942"/>
                <a:gd name="connsiteX10" fmla="*/ 449614 w 1956900"/>
                <a:gd name="connsiteY10" fmla="*/ 1656931 h 3574942"/>
                <a:gd name="connsiteX11" fmla="*/ 1075882 w 1956900"/>
                <a:gd name="connsiteY11" fmla="*/ 1718843 h 3574942"/>
                <a:gd name="connsiteX12" fmla="*/ 1144939 w 1956900"/>
                <a:gd name="connsiteY12" fmla="*/ 1461668 h 3574942"/>
                <a:gd name="connsiteX13" fmla="*/ 952057 w 1956900"/>
                <a:gd name="connsiteY13" fmla="*/ 954461 h 3574942"/>
                <a:gd name="connsiteX14" fmla="*/ 1061595 w 1956900"/>
                <a:gd name="connsiteY14" fmla="*/ 840160 h 3574942"/>
                <a:gd name="connsiteX15" fmla="*/ 1235426 w 1956900"/>
                <a:gd name="connsiteY15" fmla="*/ 756817 h 3574942"/>
                <a:gd name="connsiteX16" fmla="*/ 1364013 w 1956900"/>
                <a:gd name="connsiteY16" fmla="*/ 785392 h 3574942"/>
                <a:gd name="connsiteX17" fmla="*/ 1880745 w 1956900"/>
                <a:gd name="connsiteY17" fmla="*/ 313906 h 3574942"/>
                <a:gd name="connsiteX18" fmla="*/ 1954908 w 1956900"/>
                <a:gd name="connsiteY18" fmla="*/ 123405 h 3574942"/>
                <a:gd name="connsiteX19" fmla="*/ 1949801 w 1956900"/>
                <a:gd name="connsiteY19" fmla="*/ 437731 h 3574942"/>
                <a:gd name="connsiteX20" fmla="*/ 1052414 w 1956900"/>
                <a:gd name="connsiteY20" fmla="*/ 3574942 h 3574942"/>
                <a:gd name="connsiteX21" fmla="*/ 20679 w 1956900"/>
                <a:gd name="connsiteY21" fmla="*/ 3574942 h 3574942"/>
                <a:gd name="connsiteX22" fmla="*/ 380556 w 1956900"/>
                <a:gd name="connsiteY22" fmla="*/ 1523579 h 3574942"/>
                <a:gd name="connsiteX23" fmla="*/ 325787 w 1956900"/>
                <a:gd name="connsiteY23" fmla="*/ 1337841 h 3574942"/>
                <a:gd name="connsiteX24" fmla="*/ 437706 w 1956900"/>
                <a:gd name="connsiteY24" fmla="*/ 997323 h 3574942"/>
                <a:gd name="connsiteX25" fmla="*/ 156719 w 1956900"/>
                <a:gd name="connsiteY25" fmla="*/ 652041 h 3574942"/>
                <a:gd name="connsiteX26" fmla="*/ 37656 w 1956900"/>
                <a:gd name="connsiteY26" fmla="*/ 352004 h 3574942"/>
                <a:gd name="connsiteX27" fmla="*/ 87663 w 1956900"/>
                <a:gd name="connsiteY27" fmla="*/ 292473 h 3574942"/>
                <a:gd name="connsiteX28" fmla="*/ 39729 w 1956900"/>
                <a:gd name="connsiteY28" fmla="*/ 171030 h 3574942"/>
                <a:gd name="connsiteX0" fmla="*/ 39729 w 1952678"/>
                <a:gd name="connsiteY0" fmla="*/ 171030 h 3574942"/>
                <a:gd name="connsiteX1" fmla="*/ 59088 w 1952678"/>
                <a:gd name="connsiteY1" fmla="*/ 59110 h 3574942"/>
                <a:gd name="connsiteX2" fmla="*/ 104332 w 1952678"/>
                <a:gd name="connsiteY2" fmla="*/ 25773 h 3574942"/>
                <a:gd name="connsiteX3" fmla="*/ 142432 w 1952678"/>
                <a:gd name="connsiteY3" fmla="*/ 4342 h 3574942"/>
                <a:gd name="connsiteX4" fmla="*/ 225776 w 1952678"/>
                <a:gd name="connsiteY4" fmla="*/ 85306 h 3574942"/>
                <a:gd name="connsiteX5" fmla="*/ 190057 w 1952678"/>
                <a:gd name="connsiteY5" fmla="*/ 249612 h 3574942"/>
                <a:gd name="connsiteX6" fmla="*/ 454376 w 1952678"/>
                <a:gd name="connsiteY6" fmla="*/ 668712 h 3574942"/>
                <a:gd name="connsiteX7" fmla="*/ 554389 w 1952678"/>
                <a:gd name="connsiteY7" fmla="*/ 687762 h 3574942"/>
                <a:gd name="connsiteX8" fmla="*/ 780607 w 1952678"/>
                <a:gd name="connsiteY8" fmla="*/ 790156 h 3574942"/>
                <a:gd name="connsiteX9" fmla="*/ 502001 w 1952678"/>
                <a:gd name="connsiteY9" fmla="*/ 1178299 h 3574942"/>
                <a:gd name="connsiteX10" fmla="*/ 449614 w 1952678"/>
                <a:gd name="connsiteY10" fmla="*/ 1656931 h 3574942"/>
                <a:gd name="connsiteX11" fmla="*/ 1075882 w 1952678"/>
                <a:gd name="connsiteY11" fmla="*/ 1718843 h 3574942"/>
                <a:gd name="connsiteX12" fmla="*/ 1144939 w 1952678"/>
                <a:gd name="connsiteY12" fmla="*/ 1461668 h 3574942"/>
                <a:gd name="connsiteX13" fmla="*/ 952057 w 1952678"/>
                <a:gd name="connsiteY13" fmla="*/ 954461 h 3574942"/>
                <a:gd name="connsiteX14" fmla="*/ 1061595 w 1952678"/>
                <a:gd name="connsiteY14" fmla="*/ 840160 h 3574942"/>
                <a:gd name="connsiteX15" fmla="*/ 1235426 w 1952678"/>
                <a:gd name="connsiteY15" fmla="*/ 756817 h 3574942"/>
                <a:gd name="connsiteX16" fmla="*/ 1364013 w 1952678"/>
                <a:gd name="connsiteY16" fmla="*/ 785392 h 3574942"/>
                <a:gd name="connsiteX17" fmla="*/ 1880745 w 1952678"/>
                <a:gd name="connsiteY17" fmla="*/ 313906 h 3574942"/>
                <a:gd name="connsiteX18" fmla="*/ 1878708 w 1952678"/>
                <a:gd name="connsiteY18" fmla="*/ 166267 h 3574942"/>
                <a:gd name="connsiteX19" fmla="*/ 1949801 w 1952678"/>
                <a:gd name="connsiteY19" fmla="*/ 437731 h 3574942"/>
                <a:gd name="connsiteX20" fmla="*/ 1052414 w 1952678"/>
                <a:gd name="connsiteY20" fmla="*/ 3574942 h 3574942"/>
                <a:gd name="connsiteX21" fmla="*/ 20679 w 1952678"/>
                <a:gd name="connsiteY21" fmla="*/ 3574942 h 3574942"/>
                <a:gd name="connsiteX22" fmla="*/ 380556 w 1952678"/>
                <a:gd name="connsiteY22" fmla="*/ 1523579 h 3574942"/>
                <a:gd name="connsiteX23" fmla="*/ 325787 w 1952678"/>
                <a:gd name="connsiteY23" fmla="*/ 1337841 h 3574942"/>
                <a:gd name="connsiteX24" fmla="*/ 437706 w 1952678"/>
                <a:gd name="connsiteY24" fmla="*/ 997323 h 3574942"/>
                <a:gd name="connsiteX25" fmla="*/ 156719 w 1952678"/>
                <a:gd name="connsiteY25" fmla="*/ 652041 h 3574942"/>
                <a:gd name="connsiteX26" fmla="*/ 37656 w 1952678"/>
                <a:gd name="connsiteY26" fmla="*/ 352004 h 3574942"/>
                <a:gd name="connsiteX27" fmla="*/ 87663 w 1952678"/>
                <a:gd name="connsiteY27" fmla="*/ 292473 h 3574942"/>
                <a:gd name="connsiteX28" fmla="*/ 39729 w 1952678"/>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1989343"/>
                <a:gd name="connsiteY0" fmla="*/ 171030 h 3574942"/>
                <a:gd name="connsiteX1" fmla="*/ 59088 w 1989343"/>
                <a:gd name="connsiteY1" fmla="*/ 59110 h 3574942"/>
                <a:gd name="connsiteX2" fmla="*/ 104332 w 1989343"/>
                <a:gd name="connsiteY2" fmla="*/ 25773 h 3574942"/>
                <a:gd name="connsiteX3" fmla="*/ 142432 w 1989343"/>
                <a:gd name="connsiteY3" fmla="*/ 4342 h 3574942"/>
                <a:gd name="connsiteX4" fmla="*/ 225776 w 1989343"/>
                <a:gd name="connsiteY4" fmla="*/ 85306 h 3574942"/>
                <a:gd name="connsiteX5" fmla="*/ 190057 w 1989343"/>
                <a:gd name="connsiteY5" fmla="*/ 249612 h 3574942"/>
                <a:gd name="connsiteX6" fmla="*/ 454376 w 1989343"/>
                <a:gd name="connsiteY6" fmla="*/ 668712 h 3574942"/>
                <a:gd name="connsiteX7" fmla="*/ 554389 w 1989343"/>
                <a:gd name="connsiteY7" fmla="*/ 687762 h 3574942"/>
                <a:gd name="connsiteX8" fmla="*/ 780607 w 1989343"/>
                <a:gd name="connsiteY8" fmla="*/ 790156 h 3574942"/>
                <a:gd name="connsiteX9" fmla="*/ 502001 w 1989343"/>
                <a:gd name="connsiteY9" fmla="*/ 1178299 h 3574942"/>
                <a:gd name="connsiteX10" fmla="*/ 449614 w 1989343"/>
                <a:gd name="connsiteY10" fmla="*/ 1656931 h 3574942"/>
                <a:gd name="connsiteX11" fmla="*/ 1075882 w 1989343"/>
                <a:gd name="connsiteY11" fmla="*/ 1718843 h 3574942"/>
                <a:gd name="connsiteX12" fmla="*/ 1144939 w 1989343"/>
                <a:gd name="connsiteY12" fmla="*/ 1461668 h 3574942"/>
                <a:gd name="connsiteX13" fmla="*/ 952057 w 1989343"/>
                <a:gd name="connsiteY13" fmla="*/ 954461 h 3574942"/>
                <a:gd name="connsiteX14" fmla="*/ 1061595 w 1989343"/>
                <a:gd name="connsiteY14" fmla="*/ 840160 h 3574942"/>
                <a:gd name="connsiteX15" fmla="*/ 1235426 w 1989343"/>
                <a:gd name="connsiteY15" fmla="*/ 756817 h 3574942"/>
                <a:gd name="connsiteX16" fmla="*/ 1364013 w 1989343"/>
                <a:gd name="connsiteY16" fmla="*/ 785392 h 3574942"/>
                <a:gd name="connsiteX17" fmla="*/ 1880745 w 1989343"/>
                <a:gd name="connsiteY17" fmla="*/ 313906 h 3574942"/>
                <a:gd name="connsiteX18" fmla="*/ 1878708 w 1989343"/>
                <a:gd name="connsiteY18" fmla="*/ 166267 h 3574942"/>
                <a:gd name="connsiteX19" fmla="*/ 1949801 w 1989343"/>
                <a:gd name="connsiteY19" fmla="*/ 437731 h 3574942"/>
                <a:gd name="connsiteX20" fmla="*/ 1052414 w 1989343"/>
                <a:gd name="connsiteY20" fmla="*/ 3574942 h 3574942"/>
                <a:gd name="connsiteX21" fmla="*/ 20679 w 1989343"/>
                <a:gd name="connsiteY21" fmla="*/ 3574942 h 3574942"/>
                <a:gd name="connsiteX22" fmla="*/ 380556 w 1989343"/>
                <a:gd name="connsiteY22" fmla="*/ 1523579 h 3574942"/>
                <a:gd name="connsiteX23" fmla="*/ 325787 w 1989343"/>
                <a:gd name="connsiteY23" fmla="*/ 1337841 h 3574942"/>
                <a:gd name="connsiteX24" fmla="*/ 437706 w 1989343"/>
                <a:gd name="connsiteY24" fmla="*/ 997323 h 3574942"/>
                <a:gd name="connsiteX25" fmla="*/ 156719 w 1989343"/>
                <a:gd name="connsiteY25" fmla="*/ 652041 h 3574942"/>
                <a:gd name="connsiteX26" fmla="*/ 37656 w 1989343"/>
                <a:gd name="connsiteY26" fmla="*/ 352004 h 3574942"/>
                <a:gd name="connsiteX27" fmla="*/ 87663 w 1989343"/>
                <a:gd name="connsiteY27" fmla="*/ 292473 h 3574942"/>
                <a:gd name="connsiteX28" fmla="*/ 39729 w 1989343"/>
                <a:gd name="connsiteY28" fmla="*/ 171030 h 3574942"/>
                <a:gd name="connsiteX0" fmla="*/ 39729 w 2020155"/>
                <a:gd name="connsiteY0" fmla="*/ 171030 h 3574942"/>
                <a:gd name="connsiteX1" fmla="*/ 59088 w 2020155"/>
                <a:gd name="connsiteY1" fmla="*/ 59110 h 3574942"/>
                <a:gd name="connsiteX2" fmla="*/ 104332 w 2020155"/>
                <a:gd name="connsiteY2" fmla="*/ 25773 h 3574942"/>
                <a:gd name="connsiteX3" fmla="*/ 142432 w 2020155"/>
                <a:gd name="connsiteY3" fmla="*/ 4342 h 3574942"/>
                <a:gd name="connsiteX4" fmla="*/ 225776 w 2020155"/>
                <a:gd name="connsiteY4" fmla="*/ 85306 h 3574942"/>
                <a:gd name="connsiteX5" fmla="*/ 190057 w 2020155"/>
                <a:gd name="connsiteY5" fmla="*/ 249612 h 3574942"/>
                <a:gd name="connsiteX6" fmla="*/ 454376 w 2020155"/>
                <a:gd name="connsiteY6" fmla="*/ 668712 h 3574942"/>
                <a:gd name="connsiteX7" fmla="*/ 554389 w 2020155"/>
                <a:gd name="connsiteY7" fmla="*/ 687762 h 3574942"/>
                <a:gd name="connsiteX8" fmla="*/ 780607 w 2020155"/>
                <a:gd name="connsiteY8" fmla="*/ 790156 h 3574942"/>
                <a:gd name="connsiteX9" fmla="*/ 502001 w 2020155"/>
                <a:gd name="connsiteY9" fmla="*/ 1178299 h 3574942"/>
                <a:gd name="connsiteX10" fmla="*/ 449614 w 2020155"/>
                <a:gd name="connsiteY10" fmla="*/ 1656931 h 3574942"/>
                <a:gd name="connsiteX11" fmla="*/ 1075882 w 2020155"/>
                <a:gd name="connsiteY11" fmla="*/ 1718843 h 3574942"/>
                <a:gd name="connsiteX12" fmla="*/ 1144939 w 2020155"/>
                <a:gd name="connsiteY12" fmla="*/ 1461668 h 3574942"/>
                <a:gd name="connsiteX13" fmla="*/ 952057 w 2020155"/>
                <a:gd name="connsiteY13" fmla="*/ 954461 h 3574942"/>
                <a:gd name="connsiteX14" fmla="*/ 1061595 w 2020155"/>
                <a:gd name="connsiteY14" fmla="*/ 840160 h 3574942"/>
                <a:gd name="connsiteX15" fmla="*/ 1235426 w 2020155"/>
                <a:gd name="connsiteY15" fmla="*/ 756817 h 3574942"/>
                <a:gd name="connsiteX16" fmla="*/ 1364013 w 2020155"/>
                <a:gd name="connsiteY16" fmla="*/ 785392 h 3574942"/>
                <a:gd name="connsiteX17" fmla="*/ 1880745 w 2020155"/>
                <a:gd name="connsiteY17" fmla="*/ 313906 h 3574942"/>
                <a:gd name="connsiteX18" fmla="*/ 1878708 w 2020155"/>
                <a:gd name="connsiteY18" fmla="*/ 166267 h 3574942"/>
                <a:gd name="connsiteX19" fmla="*/ 1954562 w 2020155"/>
                <a:gd name="connsiteY19" fmla="*/ 125785 h 3574942"/>
                <a:gd name="connsiteX20" fmla="*/ 1949801 w 2020155"/>
                <a:gd name="connsiteY20" fmla="*/ 437731 h 3574942"/>
                <a:gd name="connsiteX21" fmla="*/ 1052414 w 2020155"/>
                <a:gd name="connsiteY21" fmla="*/ 3574942 h 3574942"/>
                <a:gd name="connsiteX22" fmla="*/ 20679 w 2020155"/>
                <a:gd name="connsiteY22" fmla="*/ 3574942 h 3574942"/>
                <a:gd name="connsiteX23" fmla="*/ 380556 w 2020155"/>
                <a:gd name="connsiteY23" fmla="*/ 1523579 h 3574942"/>
                <a:gd name="connsiteX24" fmla="*/ 325787 w 2020155"/>
                <a:gd name="connsiteY24" fmla="*/ 1337841 h 3574942"/>
                <a:gd name="connsiteX25" fmla="*/ 437706 w 2020155"/>
                <a:gd name="connsiteY25" fmla="*/ 997323 h 3574942"/>
                <a:gd name="connsiteX26" fmla="*/ 156719 w 2020155"/>
                <a:gd name="connsiteY26" fmla="*/ 652041 h 3574942"/>
                <a:gd name="connsiteX27" fmla="*/ 37656 w 2020155"/>
                <a:gd name="connsiteY27" fmla="*/ 352004 h 3574942"/>
                <a:gd name="connsiteX28" fmla="*/ 87663 w 2020155"/>
                <a:gd name="connsiteY28" fmla="*/ 292473 h 3574942"/>
                <a:gd name="connsiteX29" fmla="*/ 39729 w 2020155"/>
                <a:gd name="connsiteY29" fmla="*/ 171030 h 3574942"/>
                <a:gd name="connsiteX0" fmla="*/ 39729 w 2020155"/>
                <a:gd name="connsiteY0" fmla="*/ 171030 h 3574942"/>
                <a:gd name="connsiteX1" fmla="*/ 59088 w 2020155"/>
                <a:gd name="connsiteY1" fmla="*/ 59110 h 3574942"/>
                <a:gd name="connsiteX2" fmla="*/ 104332 w 2020155"/>
                <a:gd name="connsiteY2" fmla="*/ 25773 h 3574942"/>
                <a:gd name="connsiteX3" fmla="*/ 142432 w 2020155"/>
                <a:gd name="connsiteY3" fmla="*/ 4342 h 3574942"/>
                <a:gd name="connsiteX4" fmla="*/ 225776 w 2020155"/>
                <a:gd name="connsiteY4" fmla="*/ 85306 h 3574942"/>
                <a:gd name="connsiteX5" fmla="*/ 190057 w 2020155"/>
                <a:gd name="connsiteY5" fmla="*/ 249612 h 3574942"/>
                <a:gd name="connsiteX6" fmla="*/ 454376 w 2020155"/>
                <a:gd name="connsiteY6" fmla="*/ 668712 h 3574942"/>
                <a:gd name="connsiteX7" fmla="*/ 554389 w 2020155"/>
                <a:gd name="connsiteY7" fmla="*/ 687762 h 3574942"/>
                <a:gd name="connsiteX8" fmla="*/ 780607 w 2020155"/>
                <a:gd name="connsiteY8" fmla="*/ 790156 h 3574942"/>
                <a:gd name="connsiteX9" fmla="*/ 502001 w 2020155"/>
                <a:gd name="connsiteY9" fmla="*/ 1178299 h 3574942"/>
                <a:gd name="connsiteX10" fmla="*/ 449614 w 2020155"/>
                <a:gd name="connsiteY10" fmla="*/ 1656931 h 3574942"/>
                <a:gd name="connsiteX11" fmla="*/ 1075882 w 2020155"/>
                <a:gd name="connsiteY11" fmla="*/ 1718843 h 3574942"/>
                <a:gd name="connsiteX12" fmla="*/ 1144939 w 2020155"/>
                <a:gd name="connsiteY12" fmla="*/ 1461668 h 3574942"/>
                <a:gd name="connsiteX13" fmla="*/ 952057 w 2020155"/>
                <a:gd name="connsiteY13" fmla="*/ 954461 h 3574942"/>
                <a:gd name="connsiteX14" fmla="*/ 1061595 w 2020155"/>
                <a:gd name="connsiteY14" fmla="*/ 840160 h 3574942"/>
                <a:gd name="connsiteX15" fmla="*/ 1235426 w 2020155"/>
                <a:gd name="connsiteY15" fmla="*/ 756817 h 3574942"/>
                <a:gd name="connsiteX16" fmla="*/ 1364013 w 2020155"/>
                <a:gd name="connsiteY16" fmla="*/ 785392 h 3574942"/>
                <a:gd name="connsiteX17" fmla="*/ 1880745 w 2020155"/>
                <a:gd name="connsiteY17" fmla="*/ 313906 h 3574942"/>
                <a:gd name="connsiteX18" fmla="*/ 1878708 w 2020155"/>
                <a:gd name="connsiteY18" fmla="*/ 166267 h 3574942"/>
                <a:gd name="connsiteX19" fmla="*/ 1954562 w 2020155"/>
                <a:gd name="connsiteY19" fmla="*/ 125785 h 3574942"/>
                <a:gd name="connsiteX20" fmla="*/ 1949801 w 2020155"/>
                <a:gd name="connsiteY20" fmla="*/ 437731 h 3574942"/>
                <a:gd name="connsiteX21" fmla="*/ 1052414 w 2020155"/>
                <a:gd name="connsiteY21" fmla="*/ 3574942 h 3574942"/>
                <a:gd name="connsiteX22" fmla="*/ 20679 w 2020155"/>
                <a:gd name="connsiteY22" fmla="*/ 3574942 h 3574942"/>
                <a:gd name="connsiteX23" fmla="*/ 380556 w 2020155"/>
                <a:gd name="connsiteY23" fmla="*/ 1523579 h 3574942"/>
                <a:gd name="connsiteX24" fmla="*/ 325787 w 2020155"/>
                <a:gd name="connsiteY24" fmla="*/ 1337841 h 3574942"/>
                <a:gd name="connsiteX25" fmla="*/ 437706 w 2020155"/>
                <a:gd name="connsiteY25" fmla="*/ 997323 h 3574942"/>
                <a:gd name="connsiteX26" fmla="*/ 156719 w 2020155"/>
                <a:gd name="connsiteY26" fmla="*/ 652041 h 3574942"/>
                <a:gd name="connsiteX27" fmla="*/ 37656 w 2020155"/>
                <a:gd name="connsiteY27" fmla="*/ 352004 h 3574942"/>
                <a:gd name="connsiteX28" fmla="*/ 87663 w 2020155"/>
                <a:gd name="connsiteY28" fmla="*/ 292473 h 3574942"/>
                <a:gd name="connsiteX29" fmla="*/ 39729 w 2020155"/>
                <a:gd name="connsiteY29" fmla="*/ 171030 h 3574942"/>
                <a:gd name="connsiteX0" fmla="*/ 39729 w 2010224"/>
                <a:gd name="connsiteY0" fmla="*/ 171030 h 3574942"/>
                <a:gd name="connsiteX1" fmla="*/ 59088 w 2010224"/>
                <a:gd name="connsiteY1" fmla="*/ 59110 h 3574942"/>
                <a:gd name="connsiteX2" fmla="*/ 104332 w 2010224"/>
                <a:gd name="connsiteY2" fmla="*/ 25773 h 3574942"/>
                <a:gd name="connsiteX3" fmla="*/ 142432 w 2010224"/>
                <a:gd name="connsiteY3" fmla="*/ 4342 h 3574942"/>
                <a:gd name="connsiteX4" fmla="*/ 225776 w 2010224"/>
                <a:gd name="connsiteY4" fmla="*/ 85306 h 3574942"/>
                <a:gd name="connsiteX5" fmla="*/ 190057 w 2010224"/>
                <a:gd name="connsiteY5" fmla="*/ 249612 h 3574942"/>
                <a:gd name="connsiteX6" fmla="*/ 454376 w 2010224"/>
                <a:gd name="connsiteY6" fmla="*/ 668712 h 3574942"/>
                <a:gd name="connsiteX7" fmla="*/ 554389 w 2010224"/>
                <a:gd name="connsiteY7" fmla="*/ 687762 h 3574942"/>
                <a:gd name="connsiteX8" fmla="*/ 780607 w 2010224"/>
                <a:gd name="connsiteY8" fmla="*/ 790156 h 3574942"/>
                <a:gd name="connsiteX9" fmla="*/ 502001 w 2010224"/>
                <a:gd name="connsiteY9" fmla="*/ 1178299 h 3574942"/>
                <a:gd name="connsiteX10" fmla="*/ 449614 w 2010224"/>
                <a:gd name="connsiteY10" fmla="*/ 1656931 h 3574942"/>
                <a:gd name="connsiteX11" fmla="*/ 1075882 w 2010224"/>
                <a:gd name="connsiteY11" fmla="*/ 1718843 h 3574942"/>
                <a:gd name="connsiteX12" fmla="*/ 1144939 w 2010224"/>
                <a:gd name="connsiteY12" fmla="*/ 1461668 h 3574942"/>
                <a:gd name="connsiteX13" fmla="*/ 952057 w 2010224"/>
                <a:gd name="connsiteY13" fmla="*/ 954461 h 3574942"/>
                <a:gd name="connsiteX14" fmla="*/ 1061595 w 2010224"/>
                <a:gd name="connsiteY14" fmla="*/ 840160 h 3574942"/>
                <a:gd name="connsiteX15" fmla="*/ 1235426 w 2010224"/>
                <a:gd name="connsiteY15" fmla="*/ 756817 h 3574942"/>
                <a:gd name="connsiteX16" fmla="*/ 1364013 w 2010224"/>
                <a:gd name="connsiteY16" fmla="*/ 785392 h 3574942"/>
                <a:gd name="connsiteX17" fmla="*/ 1880745 w 2010224"/>
                <a:gd name="connsiteY17" fmla="*/ 313906 h 3574942"/>
                <a:gd name="connsiteX18" fmla="*/ 1878708 w 2010224"/>
                <a:gd name="connsiteY18" fmla="*/ 166267 h 3574942"/>
                <a:gd name="connsiteX19" fmla="*/ 1954562 w 2010224"/>
                <a:gd name="connsiteY19" fmla="*/ 125785 h 3574942"/>
                <a:gd name="connsiteX20" fmla="*/ 1935513 w 2010224"/>
                <a:gd name="connsiteY20" fmla="*/ 440112 h 3574942"/>
                <a:gd name="connsiteX21" fmla="*/ 1052414 w 2010224"/>
                <a:gd name="connsiteY21" fmla="*/ 3574942 h 3574942"/>
                <a:gd name="connsiteX22" fmla="*/ 20679 w 2010224"/>
                <a:gd name="connsiteY22" fmla="*/ 3574942 h 3574942"/>
                <a:gd name="connsiteX23" fmla="*/ 380556 w 2010224"/>
                <a:gd name="connsiteY23" fmla="*/ 1523579 h 3574942"/>
                <a:gd name="connsiteX24" fmla="*/ 325787 w 2010224"/>
                <a:gd name="connsiteY24" fmla="*/ 1337841 h 3574942"/>
                <a:gd name="connsiteX25" fmla="*/ 437706 w 2010224"/>
                <a:gd name="connsiteY25" fmla="*/ 997323 h 3574942"/>
                <a:gd name="connsiteX26" fmla="*/ 156719 w 2010224"/>
                <a:gd name="connsiteY26" fmla="*/ 652041 h 3574942"/>
                <a:gd name="connsiteX27" fmla="*/ 37656 w 2010224"/>
                <a:gd name="connsiteY27" fmla="*/ 352004 h 3574942"/>
                <a:gd name="connsiteX28" fmla="*/ 87663 w 2010224"/>
                <a:gd name="connsiteY28" fmla="*/ 292473 h 3574942"/>
                <a:gd name="connsiteX29" fmla="*/ 39729 w 2010224"/>
                <a:gd name="connsiteY29" fmla="*/ 171030 h 3574942"/>
                <a:gd name="connsiteX0" fmla="*/ 39729 w 1990527"/>
                <a:gd name="connsiteY0" fmla="*/ 171030 h 3574942"/>
                <a:gd name="connsiteX1" fmla="*/ 59088 w 1990527"/>
                <a:gd name="connsiteY1" fmla="*/ 59110 h 3574942"/>
                <a:gd name="connsiteX2" fmla="*/ 104332 w 1990527"/>
                <a:gd name="connsiteY2" fmla="*/ 25773 h 3574942"/>
                <a:gd name="connsiteX3" fmla="*/ 142432 w 1990527"/>
                <a:gd name="connsiteY3" fmla="*/ 4342 h 3574942"/>
                <a:gd name="connsiteX4" fmla="*/ 225776 w 1990527"/>
                <a:gd name="connsiteY4" fmla="*/ 85306 h 3574942"/>
                <a:gd name="connsiteX5" fmla="*/ 190057 w 1990527"/>
                <a:gd name="connsiteY5" fmla="*/ 249612 h 3574942"/>
                <a:gd name="connsiteX6" fmla="*/ 454376 w 1990527"/>
                <a:gd name="connsiteY6" fmla="*/ 668712 h 3574942"/>
                <a:gd name="connsiteX7" fmla="*/ 554389 w 1990527"/>
                <a:gd name="connsiteY7" fmla="*/ 687762 h 3574942"/>
                <a:gd name="connsiteX8" fmla="*/ 780607 w 1990527"/>
                <a:gd name="connsiteY8" fmla="*/ 790156 h 3574942"/>
                <a:gd name="connsiteX9" fmla="*/ 502001 w 1990527"/>
                <a:gd name="connsiteY9" fmla="*/ 1178299 h 3574942"/>
                <a:gd name="connsiteX10" fmla="*/ 449614 w 1990527"/>
                <a:gd name="connsiteY10" fmla="*/ 1656931 h 3574942"/>
                <a:gd name="connsiteX11" fmla="*/ 1075882 w 1990527"/>
                <a:gd name="connsiteY11" fmla="*/ 1718843 h 3574942"/>
                <a:gd name="connsiteX12" fmla="*/ 1144939 w 1990527"/>
                <a:gd name="connsiteY12" fmla="*/ 1461668 h 3574942"/>
                <a:gd name="connsiteX13" fmla="*/ 952057 w 1990527"/>
                <a:gd name="connsiteY13" fmla="*/ 954461 h 3574942"/>
                <a:gd name="connsiteX14" fmla="*/ 1061595 w 1990527"/>
                <a:gd name="connsiteY14" fmla="*/ 840160 h 3574942"/>
                <a:gd name="connsiteX15" fmla="*/ 1235426 w 1990527"/>
                <a:gd name="connsiteY15" fmla="*/ 756817 h 3574942"/>
                <a:gd name="connsiteX16" fmla="*/ 1364013 w 1990527"/>
                <a:gd name="connsiteY16" fmla="*/ 785392 h 3574942"/>
                <a:gd name="connsiteX17" fmla="*/ 1880745 w 1990527"/>
                <a:gd name="connsiteY17" fmla="*/ 313906 h 3574942"/>
                <a:gd name="connsiteX18" fmla="*/ 1878708 w 1990527"/>
                <a:gd name="connsiteY18" fmla="*/ 166267 h 3574942"/>
                <a:gd name="connsiteX19" fmla="*/ 1954562 w 1990527"/>
                <a:gd name="connsiteY19" fmla="*/ 125785 h 3574942"/>
                <a:gd name="connsiteX20" fmla="*/ 1935513 w 1990527"/>
                <a:gd name="connsiteY20" fmla="*/ 440112 h 3574942"/>
                <a:gd name="connsiteX21" fmla="*/ 1052414 w 1990527"/>
                <a:gd name="connsiteY21" fmla="*/ 3574942 h 3574942"/>
                <a:gd name="connsiteX22" fmla="*/ 20679 w 1990527"/>
                <a:gd name="connsiteY22" fmla="*/ 3574942 h 3574942"/>
                <a:gd name="connsiteX23" fmla="*/ 380556 w 1990527"/>
                <a:gd name="connsiteY23" fmla="*/ 1523579 h 3574942"/>
                <a:gd name="connsiteX24" fmla="*/ 325787 w 1990527"/>
                <a:gd name="connsiteY24" fmla="*/ 1337841 h 3574942"/>
                <a:gd name="connsiteX25" fmla="*/ 437706 w 1990527"/>
                <a:gd name="connsiteY25" fmla="*/ 997323 h 3574942"/>
                <a:gd name="connsiteX26" fmla="*/ 156719 w 1990527"/>
                <a:gd name="connsiteY26" fmla="*/ 652041 h 3574942"/>
                <a:gd name="connsiteX27" fmla="*/ 37656 w 1990527"/>
                <a:gd name="connsiteY27" fmla="*/ 352004 h 3574942"/>
                <a:gd name="connsiteX28" fmla="*/ 87663 w 1990527"/>
                <a:gd name="connsiteY28" fmla="*/ 292473 h 3574942"/>
                <a:gd name="connsiteX29" fmla="*/ 39729 w 1990527"/>
                <a:gd name="connsiteY29" fmla="*/ 171030 h 3574942"/>
                <a:gd name="connsiteX0" fmla="*/ 39729 w 2034900"/>
                <a:gd name="connsiteY0" fmla="*/ 171030 h 3574942"/>
                <a:gd name="connsiteX1" fmla="*/ 59088 w 2034900"/>
                <a:gd name="connsiteY1" fmla="*/ 59110 h 3574942"/>
                <a:gd name="connsiteX2" fmla="*/ 104332 w 2034900"/>
                <a:gd name="connsiteY2" fmla="*/ 25773 h 3574942"/>
                <a:gd name="connsiteX3" fmla="*/ 142432 w 2034900"/>
                <a:gd name="connsiteY3" fmla="*/ 4342 h 3574942"/>
                <a:gd name="connsiteX4" fmla="*/ 225776 w 2034900"/>
                <a:gd name="connsiteY4" fmla="*/ 85306 h 3574942"/>
                <a:gd name="connsiteX5" fmla="*/ 190057 w 2034900"/>
                <a:gd name="connsiteY5" fmla="*/ 249612 h 3574942"/>
                <a:gd name="connsiteX6" fmla="*/ 454376 w 2034900"/>
                <a:gd name="connsiteY6" fmla="*/ 668712 h 3574942"/>
                <a:gd name="connsiteX7" fmla="*/ 554389 w 2034900"/>
                <a:gd name="connsiteY7" fmla="*/ 687762 h 3574942"/>
                <a:gd name="connsiteX8" fmla="*/ 780607 w 2034900"/>
                <a:gd name="connsiteY8" fmla="*/ 790156 h 3574942"/>
                <a:gd name="connsiteX9" fmla="*/ 502001 w 2034900"/>
                <a:gd name="connsiteY9" fmla="*/ 1178299 h 3574942"/>
                <a:gd name="connsiteX10" fmla="*/ 449614 w 2034900"/>
                <a:gd name="connsiteY10" fmla="*/ 1656931 h 3574942"/>
                <a:gd name="connsiteX11" fmla="*/ 1075882 w 2034900"/>
                <a:gd name="connsiteY11" fmla="*/ 1718843 h 3574942"/>
                <a:gd name="connsiteX12" fmla="*/ 1144939 w 2034900"/>
                <a:gd name="connsiteY12" fmla="*/ 1461668 h 3574942"/>
                <a:gd name="connsiteX13" fmla="*/ 952057 w 2034900"/>
                <a:gd name="connsiteY13" fmla="*/ 954461 h 3574942"/>
                <a:gd name="connsiteX14" fmla="*/ 1061595 w 2034900"/>
                <a:gd name="connsiteY14" fmla="*/ 840160 h 3574942"/>
                <a:gd name="connsiteX15" fmla="*/ 1235426 w 2034900"/>
                <a:gd name="connsiteY15" fmla="*/ 756817 h 3574942"/>
                <a:gd name="connsiteX16" fmla="*/ 1364013 w 2034900"/>
                <a:gd name="connsiteY16" fmla="*/ 785392 h 3574942"/>
                <a:gd name="connsiteX17" fmla="*/ 1880745 w 2034900"/>
                <a:gd name="connsiteY17" fmla="*/ 313906 h 3574942"/>
                <a:gd name="connsiteX18" fmla="*/ 1878708 w 2034900"/>
                <a:gd name="connsiteY18" fmla="*/ 166267 h 3574942"/>
                <a:gd name="connsiteX19" fmla="*/ 1954562 w 2034900"/>
                <a:gd name="connsiteY19" fmla="*/ 125785 h 3574942"/>
                <a:gd name="connsiteX20" fmla="*/ 2021238 w 2034900"/>
                <a:gd name="connsiteY20" fmla="*/ 178173 h 3574942"/>
                <a:gd name="connsiteX21" fmla="*/ 1935513 w 2034900"/>
                <a:gd name="connsiteY21" fmla="*/ 440112 h 3574942"/>
                <a:gd name="connsiteX22" fmla="*/ 1052414 w 2034900"/>
                <a:gd name="connsiteY22" fmla="*/ 3574942 h 3574942"/>
                <a:gd name="connsiteX23" fmla="*/ 20679 w 2034900"/>
                <a:gd name="connsiteY23" fmla="*/ 3574942 h 3574942"/>
                <a:gd name="connsiteX24" fmla="*/ 380556 w 2034900"/>
                <a:gd name="connsiteY24" fmla="*/ 1523579 h 3574942"/>
                <a:gd name="connsiteX25" fmla="*/ 325787 w 2034900"/>
                <a:gd name="connsiteY25" fmla="*/ 1337841 h 3574942"/>
                <a:gd name="connsiteX26" fmla="*/ 437706 w 2034900"/>
                <a:gd name="connsiteY26" fmla="*/ 997323 h 3574942"/>
                <a:gd name="connsiteX27" fmla="*/ 156719 w 2034900"/>
                <a:gd name="connsiteY27" fmla="*/ 652041 h 3574942"/>
                <a:gd name="connsiteX28" fmla="*/ 37656 w 2034900"/>
                <a:gd name="connsiteY28" fmla="*/ 352004 h 3574942"/>
                <a:gd name="connsiteX29" fmla="*/ 87663 w 2034900"/>
                <a:gd name="connsiteY29" fmla="*/ 292473 h 3574942"/>
                <a:gd name="connsiteX30" fmla="*/ 39729 w 2034900"/>
                <a:gd name="connsiteY30" fmla="*/ 171030 h 3574942"/>
                <a:gd name="connsiteX0" fmla="*/ 39729 w 2034900"/>
                <a:gd name="connsiteY0" fmla="*/ 171030 h 3574942"/>
                <a:gd name="connsiteX1" fmla="*/ 59088 w 2034900"/>
                <a:gd name="connsiteY1" fmla="*/ 59110 h 3574942"/>
                <a:gd name="connsiteX2" fmla="*/ 104332 w 2034900"/>
                <a:gd name="connsiteY2" fmla="*/ 25773 h 3574942"/>
                <a:gd name="connsiteX3" fmla="*/ 142432 w 2034900"/>
                <a:gd name="connsiteY3" fmla="*/ 4342 h 3574942"/>
                <a:gd name="connsiteX4" fmla="*/ 225776 w 2034900"/>
                <a:gd name="connsiteY4" fmla="*/ 85306 h 3574942"/>
                <a:gd name="connsiteX5" fmla="*/ 190057 w 2034900"/>
                <a:gd name="connsiteY5" fmla="*/ 249612 h 3574942"/>
                <a:gd name="connsiteX6" fmla="*/ 454376 w 2034900"/>
                <a:gd name="connsiteY6" fmla="*/ 668712 h 3574942"/>
                <a:gd name="connsiteX7" fmla="*/ 554389 w 2034900"/>
                <a:gd name="connsiteY7" fmla="*/ 687762 h 3574942"/>
                <a:gd name="connsiteX8" fmla="*/ 780607 w 2034900"/>
                <a:gd name="connsiteY8" fmla="*/ 790156 h 3574942"/>
                <a:gd name="connsiteX9" fmla="*/ 502001 w 2034900"/>
                <a:gd name="connsiteY9" fmla="*/ 1178299 h 3574942"/>
                <a:gd name="connsiteX10" fmla="*/ 449614 w 2034900"/>
                <a:gd name="connsiteY10" fmla="*/ 1656931 h 3574942"/>
                <a:gd name="connsiteX11" fmla="*/ 1075882 w 2034900"/>
                <a:gd name="connsiteY11" fmla="*/ 1718843 h 3574942"/>
                <a:gd name="connsiteX12" fmla="*/ 1144939 w 2034900"/>
                <a:gd name="connsiteY12" fmla="*/ 1461668 h 3574942"/>
                <a:gd name="connsiteX13" fmla="*/ 952057 w 2034900"/>
                <a:gd name="connsiteY13" fmla="*/ 954461 h 3574942"/>
                <a:gd name="connsiteX14" fmla="*/ 1061595 w 2034900"/>
                <a:gd name="connsiteY14" fmla="*/ 840160 h 3574942"/>
                <a:gd name="connsiteX15" fmla="*/ 1235426 w 2034900"/>
                <a:gd name="connsiteY15" fmla="*/ 756817 h 3574942"/>
                <a:gd name="connsiteX16" fmla="*/ 1364013 w 2034900"/>
                <a:gd name="connsiteY16" fmla="*/ 785392 h 3574942"/>
                <a:gd name="connsiteX17" fmla="*/ 1880745 w 2034900"/>
                <a:gd name="connsiteY17" fmla="*/ 313906 h 3574942"/>
                <a:gd name="connsiteX18" fmla="*/ 1878708 w 2034900"/>
                <a:gd name="connsiteY18" fmla="*/ 166267 h 3574942"/>
                <a:gd name="connsiteX19" fmla="*/ 1954562 w 2034900"/>
                <a:gd name="connsiteY19" fmla="*/ 125785 h 3574942"/>
                <a:gd name="connsiteX20" fmla="*/ 2021238 w 2034900"/>
                <a:gd name="connsiteY20" fmla="*/ 178173 h 3574942"/>
                <a:gd name="connsiteX21" fmla="*/ 1935513 w 2034900"/>
                <a:gd name="connsiteY21" fmla="*/ 440112 h 3574942"/>
                <a:gd name="connsiteX22" fmla="*/ 1052414 w 2034900"/>
                <a:gd name="connsiteY22" fmla="*/ 3574942 h 3574942"/>
                <a:gd name="connsiteX23" fmla="*/ 20679 w 2034900"/>
                <a:gd name="connsiteY23" fmla="*/ 3574942 h 3574942"/>
                <a:gd name="connsiteX24" fmla="*/ 380556 w 2034900"/>
                <a:gd name="connsiteY24" fmla="*/ 1523579 h 3574942"/>
                <a:gd name="connsiteX25" fmla="*/ 325787 w 2034900"/>
                <a:gd name="connsiteY25" fmla="*/ 1337841 h 3574942"/>
                <a:gd name="connsiteX26" fmla="*/ 437706 w 2034900"/>
                <a:gd name="connsiteY26" fmla="*/ 997323 h 3574942"/>
                <a:gd name="connsiteX27" fmla="*/ 156719 w 2034900"/>
                <a:gd name="connsiteY27" fmla="*/ 652041 h 3574942"/>
                <a:gd name="connsiteX28" fmla="*/ 37656 w 2034900"/>
                <a:gd name="connsiteY28" fmla="*/ 352004 h 3574942"/>
                <a:gd name="connsiteX29" fmla="*/ 87663 w 2034900"/>
                <a:gd name="connsiteY29" fmla="*/ 292473 h 3574942"/>
                <a:gd name="connsiteX30" fmla="*/ 39729 w 2034900"/>
                <a:gd name="connsiteY30" fmla="*/ 171030 h 3574942"/>
                <a:gd name="connsiteX0" fmla="*/ 39729 w 2047505"/>
                <a:gd name="connsiteY0" fmla="*/ 171030 h 3574942"/>
                <a:gd name="connsiteX1" fmla="*/ 59088 w 2047505"/>
                <a:gd name="connsiteY1" fmla="*/ 59110 h 3574942"/>
                <a:gd name="connsiteX2" fmla="*/ 104332 w 2047505"/>
                <a:gd name="connsiteY2" fmla="*/ 25773 h 3574942"/>
                <a:gd name="connsiteX3" fmla="*/ 142432 w 2047505"/>
                <a:gd name="connsiteY3" fmla="*/ 4342 h 3574942"/>
                <a:gd name="connsiteX4" fmla="*/ 225776 w 2047505"/>
                <a:gd name="connsiteY4" fmla="*/ 85306 h 3574942"/>
                <a:gd name="connsiteX5" fmla="*/ 190057 w 2047505"/>
                <a:gd name="connsiteY5" fmla="*/ 249612 h 3574942"/>
                <a:gd name="connsiteX6" fmla="*/ 454376 w 2047505"/>
                <a:gd name="connsiteY6" fmla="*/ 668712 h 3574942"/>
                <a:gd name="connsiteX7" fmla="*/ 554389 w 2047505"/>
                <a:gd name="connsiteY7" fmla="*/ 687762 h 3574942"/>
                <a:gd name="connsiteX8" fmla="*/ 780607 w 2047505"/>
                <a:gd name="connsiteY8" fmla="*/ 790156 h 3574942"/>
                <a:gd name="connsiteX9" fmla="*/ 502001 w 2047505"/>
                <a:gd name="connsiteY9" fmla="*/ 1178299 h 3574942"/>
                <a:gd name="connsiteX10" fmla="*/ 449614 w 2047505"/>
                <a:gd name="connsiteY10" fmla="*/ 1656931 h 3574942"/>
                <a:gd name="connsiteX11" fmla="*/ 1075882 w 2047505"/>
                <a:gd name="connsiteY11" fmla="*/ 1718843 h 3574942"/>
                <a:gd name="connsiteX12" fmla="*/ 1144939 w 2047505"/>
                <a:gd name="connsiteY12" fmla="*/ 1461668 h 3574942"/>
                <a:gd name="connsiteX13" fmla="*/ 952057 w 2047505"/>
                <a:gd name="connsiteY13" fmla="*/ 954461 h 3574942"/>
                <a:gd name="connsiteX14" fmla="*/ 1061595 w 2047505"/>
                <a:gd name="connsiteY14" fmla="*/ 840160 h 3574942"/>
                <a:gd name="connsiteX15" fmla="*/ 1235426 w 2047505"/>
                <a:gd name="connsiteY15" fmla="*/ 756817 h 3574942"/>
                <a:gd name="connsiteX16" fmla="*/ 1364013 w 2047505"/>
                <a:gd name="connsiteY16" fmla="*/ 785392 h 3574942"/>
                <a:gd name="connsiteX17" fmla="*/ 1880745 w 2047505"/>
                <a:gd name="connsiteY17" fmla="*/ 313906 h 3574942"/>
                <a:gd name="connsiteX18" fmla="*/ 1878708 w 2047505"/>
                <a:gd name="connsiteY18" fmla="*/ 166267 h 3574942"/>
                <a:gd name="connsiteX19" fmla="*/ 1954562 w 2047505"/>
                <a:gd name="connsiteY19" fmla="*/ 125785 h 3574942"/>
                <a:gd name="connsiteX20" fmla="*/ 2021238 w 2047505"/>
                <a:gd name="connsiteY20" fmla="*/ 178173 h 3574942"/>
                <a:gd name="connsiteX21" fmla="*/ 1935513 w 2047505"/>
                <a:gd name="connsiteY21" fmla="*/ 440112 h 3574942"/>
                <a:gd name="connsiteX22" fmla="*/ 1052414 w 2047505"/>
                <a:gd name="connsiteY22" fmla="*/ 3574942 h 3574942"/>
                <a:gd name="connsiteX23" fmla="*/ 20679 w 2047505"/>
                <a:gd name="connsiteY23" fmla="*/ 3574942 h 3574942"/>
                <a:gd name="connsiteX24" fmla="*/ 380556 w 2047505"/>
                <a:gd name="connsiteY24" fmla="*/ 1523579 h 3574942"/>
                <a:gd name="connsiteX25" fmla="*/ 325787 w 2047505"/>
                <a:gd name="connsiteY25" fmla="*/ 1337841 h 3574942"/>
                <a:gd name="connsiteX26" fmla="*/ 437706 w 2047505"/>
                <a:gd name="connsiteY26" fmla="*/ 997323 h 3574942"/>
                <a:gd name="connsiteX27" fmla="*/ 156719 w 2047505"/>
                <a:gd name="connsiteY27" fmla="*/ 652041 h 3574942"/>
                <a:gd name="connsiteX28" fmla="*/ 37656 w 2047505"/>
                <a:gd name="connsiteY28" fmla="*/ 352004 h 3574942"/>
                <a:gd name="connsiteX29" fmla="*/ 87663 w 2047505"/>
                <a:gd name="connsiteY29" fmla="*/ 292473 h 3574942"/>
                <a:gd name="connsiteX30" fmla="*/ 39729 w 2047505"/>
                <a:gd name="connsiteY30" fmla="*/ 171030 h 3574942"/>
                <a:gd name="connsiteX0" fmla="*/ 39729 w 2029502"/>
                <a:gd name="connsiteY0" fmla="*/ 171030 h 3574942"/>
                <a:gd name="connsiteX1" fmla="*/ 59088 w 2029502"/>
                <a:gd name="connsiteY1" fmla="*/ 59110 h 3574942"/>
                <a:gd name="connsiteX2" fmla="*/ 104332 w 2029502"/>
                <a:gd name="connsiteY2" fmla="*/ 25773 h 3574942"/>
                <a:gd name="connsiteX3" fmla="*/ 142432 w 2029502"/>
                <a:gd name="connsiteY3" fmla="*/ 4342 h 3574942"/>
                <a:gd name="connsiteX4" fmla="*/ 225776 w 2029502"/>
                <a:gd name="connsiteY4" fmla="*/ 85306 h 3574942"/>
                <a:gd name="connsiteX5" fmla="*/ 190057 w 2029502"/>
                <a:gd name="connsiteY5" fmla="*/ 249612 h 3574942"/>
                <a:gd name="connsiteX6" fmla="*/ 454376 w 2029502"/>
                <a:gd name="connsiteY6" fmla="*/ 668712 h 3574942"/>
                <a:gd name="connsiteX7" fmla="*/ 554389 w 2029502"/>
                <a:gd name="connsiteY7" fmla="*/ 687762 h 3574942"/>
                <a:gd name="connsiteX8" fmla="*/ 780607 w 2029502"/>
                <a:gd name="connsiteY8" fmla="*/ 790156 h 3574942"/>
                <a:gd name="connsiteX9" fmla="*/ 502001 w 2029502"/>
                <a:gd name="connsiteY9" fmla="*/ 1178299 h 3574942"/>
                <a:gd name="connsiteX10" fmla="*/ 449614 w 2029502"/>
                <a:gd name="connsiteY10" fmla="*/ 1656931 h 3574942"/>
                <a:gd name="connsiteX11" fmla="*/ 1075882 w 2029502"/>
                <a:gd name="connsiteY11" fmla="*/ 1718843 h 3574942"/>
                <a:gd name="connsiteX12" fmla="*/ 1144939 w 2029502"/>
                <a:gd name="connsiteY12" fmla="*/ 1461668 h 3574942"/>
                <a:gd name="connsiteX13" fmla="*/ 952057 w 2029502"/>
                <a:gd name="connsiteY13" fmla="*/ 954461 h 3574942"/>
                <a:gd name="connsiteX14" fmla="*/ 1061595 w 2029502"/>
                <a:gd name="connsiteY14" fmla="*/ 840160 h 3574942"/>
                <a:gd name="connsiteX15" fmla="*/ 1235426 w 2029502"/>
                <a:gd name="connsiteY15" fmla="*/ 756817 h 3574942"/>
                <a:gd name="connsiteX16" fmla="*/ 1364013 w 2029502"/>
                <a:gd name="connsiteY16" fmla="*/ 785392 h 3574942"/>
                <a:gd name="connsiteX17" fmla="*/ 1880745 w 2029502"/>
                <a:gd name="connsiteY17" fmla="*/ 313906 h 3574942"/>
                <a:gd name="connsiteX18" fmla="*/ 1878708 w 2029502"/>
                <a:gd name="connsiteY18" fmla="*/ 166267 h 3574942"/>
                <a:gd name="connsiteX19" fmla="*/ 1954562 w 2029502"/>
                <a:gd name="connsiteY19" fmla="*/ 125785 h 3574942"/>
                <a:gd name="connsiteX20" fmla="*/ 2021238 w 2029502"/>
                <a:gd name="connsiteY20" fmla="*/ 178173 h 3574942"/>
                <a:gd name="connsiteX21" fmla="*/ 1935513 w 2029502"/>
                <a:gd name="connsiteY21" fmla="*/ 440112 h 3574942"/>
                <a:gd name="connsiteX22" fmla="*/ 1052414 w 2029502"/>
                <a:gd name="connsiteY22" fmla="*/ 3574942 h 3574942"/>
                <a:gd name="connsiteX23" fmla="*/ 20679 w 2029502"/>
                <a:gd name="connsiteY23" fmla="*/ 3574942 h 3574942"/>
                <a:gd name="connsiteX24" fmla="*/ 380556 w 2029502"/>
                <a:gd name="connsiteY24" fmla="*/ 1523579 h 3574942"/>
                <a:gd name="connsiteX25" fmla="*/ 325787 w 2029502"/>
                <a:gd name="connsiteY25" fmla="*/ 1337841 h 3574942"/>
                <a:gd name="connsiteX26" fmla="*/ 437706 w 2029502"/>
                <a:gd name="connsiteY26" fmla="*/ 997323 h 3574942"/>
                <a:gd name="connsiteX27" fmla="*/ 156719 w 2029502"/>
                <a:gd name="connsiteY27" fmla="*/ 652041 h 3574942"/>
                <a:gd name="connsiteX28" fmla="*/ 37656 w 2029502"/>
                <a:gd name="connsiteY28" fmla="*/ 352004 h 3574942"/>
                <a:gd name="connsiteX29" fmla="*/ 87663 w 2029502"/>
                <a:gd name="connsiteY29" fmla="*/ 292473 h 3574942"/>
                <a:gd name="connsiteX30" fmla="*/ 39729 w 2029502"/>
                <a:gd name="connsiteY30" fmla="*/ 171030 h 3574942"/>
                <a:gd name="connsiteX0" fmla="*/ 39729 w 2021125"/>
                <a:gd name="connsiteY0" fmla="*/ 171030 h 3574942"/>
                <a:gd name="connsiteX1" fmla="*/ 59088 w 2021125"/>
                <a:gd name="connsiteY1" fmla="*/ 59110 h 3574942"/>
                <a:gd name="connsiteX2" fmla="*/ 104332 w 2021125"/>
                <a:gd name="connsiteY2" fmla="*/ 25773 h 3574942"/>
                <a:gd name="connsiteX3" fmla="*/ 142432 w 2021125"/>
                <a:gd name="connsiteY3" fmla="*/ 4342 h 3574942"/>
                <a:gd name="connsiteX4" fmla="*/ 225776 w 2021125"/>
                <a:gd name="connsiteY4" fmla="*/ 85306 h 3574942"/>
                <a:gd name="connsiteX5" fmla="*/ 190057 w 2021125"/>
                <a:gd name="connsiteY5" fmla="*/ 249612 h 3574942"/>
                <a:gd name="connsiteX6" fmla="*/ 454376 w 2021125"/>
                <a:gd name="connsiteY6" fmla="*/ 668712 h 3574942"/>
                <a:gd name="connsiteX7" fmla="*/ 554389 w 2021125"/>
                <a:gd name="connsiteY7" fmla="*/ 687762 h 3574942"/>
                <a:gd name="connsiteX8" fmla="*/ 780607 w 2021125"/>
                <a:gd name="connsiteY8" fmla="*/ 790156 h 3574942"/>
                <a:gd name="connsiteX9" fmla="*/ 502001 w 2021125"/>
                <a:gd name="connsiteY9" fmla="*/ 1178299 h 3574942"/>
                <a:gd name="connsiteX10" fmla="*/ 449614 w 2021125"/>
                <a:gd name="connsiteY10" fmla="*/ 1656931 h 3574942"/>
                <a:gd name="connsiteX11" fmla="*/ 1075882 w 2021125"/>
                <a:gd name="connsiteY11" fmla="*/ 1718843 h 3574942"/>
                <a:gd name="connsiteX12" fmla="*/ 1144939 w 2021125"/>
                <a:gd name="connsiteY12" fmla="*/ 1461668 h 3574942"/>
                <a:gd name="connsiteX13" fmla="*/ 952057 w 2021125"/>
                <a:gd name="connsiteY13" fmla="*/ 954461 h 3574942"/>
                <a:gd name="connsiteX14" fmla="*/ 1061595 w 2021125"/>
                <a:gd name="connsiteY14" fmla="*/ 840160 h 3574942"/>
                <a:gd name="connsiteX15" fmla="*/ 1235426 w 2021125"/>
                <a:gd name="connsiteY15" fmla="*/ 756817 h 3574942"/>
                <a:gd name="connsiteX16" fmla="*/ 1364013 w 2021125"/>
                <a:gd name="connsiteY16" fmla="*/ 785392 h 3574942"/>
                <a:gd name="connsiteX17" fmla="*/ 1880745 w 2021125"/>
                <a:gd name="connsiteY17" fmla="*/ 313906 h 3574942"/>
                <a:gd name="connsiteX18" fmla="*/ 1878708 w 2021125"/>
                <a:gd name="connsiteY18" fmla="*/ 166267 h 3574942"/>
                <a:gd name="connsiteX19" fmla="*/ 1954562 w 2021125"/>
                <a:gd name="connsiteY19" fmla="*/ 125785 h 3574942"/>
                <a:gd name="connsiteX20" fmla="*/ 2011713 w 2021125"/>
                <a:gd name="connsiteY20" fmla="*/ 175792 h 3574942"/>
                <a:gd name="connsiteX21" fmla="*/ 1935513 w 2021125"/>
                <a:gd name="connsiteY21" fmla="*/ 440112 h 3574942"/>
                <a:gd name="connsiteX22" fmla="*/ 1052414 w 2021125"/>
                <a:gd name="connsiteY22" fmla="*/ 3574942 h 3574942"/>
                <a:gd name="connsiteX23" fmla="*/ 20679 w 2021125"/>
                <a:gd name="connsiteY23" fmla="*/ 3574942 h 3574942"/>
                <a:gd name="connsiteX24" fmla="*/ 380556 w 2021125"/>
                <a:gd name="connsiteY24" fmla="*/ 1523579 h 3574942"/>
                <a:gd name="connsiteX25" fmla="*/ 325787 w 2021125"/>
                <a:gd name="connsiteY25" fmla="*/ 1337841 h 3574942"/>
                <a:gd name="connsiteX26" fmla="*/ 437706 w 2021125"/>
                <a:gd name="connsiteY26" fmla="*/ 997323 h 3574942"/>
                <a:gd name="connsiteX27" fmla="*/ 156719 w 2021125"/>
                <a:gd name="connsiteY27" fmla="*/ 652041 h 3574942"/>
                <a:gd name="connsiteX28" fmla="*/ 37656 w 2021125"/>
                <a:gd name="connsiteY28" fmla="*/ 352004 h 3574942"/>
                <a:gd name="connsiteX29" fmla="*/ 87663 w 2021125"/>
                <a:gd name="connsiteY29" fmla="*/ 292473 h 3574942"/>
                <a:gd name="connsiteX30" fmla="*/ 39729 w 2021125"/>
                <a:gd name="connsiteY30"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42466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42466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2272"/>
                <a:gd name="connsiteY0" fmla="*/ 171030 h 3574942"/>
                <a:gd name="connsiteX1" fmla="*/ 59088 w 2052272"/>
                <a:gd name="connsiteY1" fmla="*/ 59110 h 3574942"/>
                <a:gd name="connsiteX2" fmla="*/ 104332 w 2052272"/>
                <a:gd name="connsiteY2" fmla="*/ 25773 h 3574942"/>
                <a:gd name="connsiteX3" fmla="*/ 142432 w 2052272"/>
                <a:gd name="connsiteY3" fmla="*/ 4342 h 3574942"/>
                <a:gd name="connsiteX4" fmla="*/ 225776 w 2052272"/>
                <a:gd name="connsiteY4" fmla="*/ 85306 h 3574942"/>
                <a:gd name="connsiteX5" fmla="*/ 190057 w 2052272"/>
                <a:gd name="connsiteY5" fmla="*/ 249612 h 3574942"/>
                <a:gd name="connsiteX6" fmla="*/ 454376 w 2052272"/>
                <a:gd name="connsiteY6" fmla="*/ 668712 h 3574942"/>
                <a:gd name="connsiteX7" fmla="*/ 554389 w 2052272"/>
                <a:gd name="connsiteY7" fmla="*/ 687762 h 3574942"/>
                <a:gd name="connsiteX8" fmla="*/ 780607 w 2052272"/>
                <a:gd name="connsiteY8" fmla="*/ 790156 h 3574942"/>
                <a:gd name="connsiteX9" fmla="*/ 502001 w 2052272"/>
                <a:gd name="connsiteY9" fmla="*/ 1178299 h 3574942"/>
                <a:gd name="connsiteX10" fmla="*/ 449614 w 2052272"/>
                <a:gd name="connsiteY10" fmla="*/ 1656931 h 3574942"/>
                <a:gd name="connsiteX11" fmla="*/ 1075882 w 2052272"/>
                <a:gd name="connsiteY11" fmla="*/ 1718843 h 3574942"/>
                <a:gd name="connsiteX12" fmla="*/ 1144939 w 2052272"/>
                <a:gd name="connsiteY12" fmla="*/ 1461668 h 3574942"/>
                <a:gd name="connsiteX13" fmla="*/ 952057 w 2052272"/>
                <a:gd name="connsiteY13" fmla="*/ 954461 h 3574942"/>
                <a:gd name="connsiteX14" fmla="*/ 1061595 w 2052272"/>
                <a:gd name="connsiteY14" fmla="*/ 840160 h 3574942"/>
                <a:gd name="connsiteX15" fmla="*/ 1235426 w 2052272"/>
                <a:gd name="connsiteY15" fmla="*/ 756817 h 3574942"/>
                <a:gd name="connsiteX16" fmla="*/ 1364013 w 2052272"/>
                <a:gd name="connsiteY16" fmla="*/ 785392 h 3574942"/>
                <a:gd name="connsiteX17" fmla="*/ 1880745 w 2052272"/>
                <a:gd name="connsiteY17" fmla="*/ 313906 h 3574942"/>
                <a:gd name="connsiteX18" fmla="*/ 1878708 w 2052272"/>
                <a:gd name="connsiteY18" fmla="*/ 166267 h 3574942"/>
                <a:gd name="connsiteX19" fmla="*/ 1954562 w 2052272"/>
                <a:gd name="connsiteY19" fmla="*/ 125785 h 3574942"/>
                <a:gd name="connsiteX20" fmla="*/ 2011713 w 2052272"/>
                <a:gd name="connsiteY20" fmla="*/ 175792 h 3574942"/>
                <a:gd name="connsiteX21" fmla="*/ 2049813 w 2052272"/>
                <a:gd name="connsiteY21" fmla="*/ 228178 h 3574942"/>
                <a:gd name="connsiteX22" fmla="*/ 1935513 w 2052272"/>
                <a:gd name="connsiteY22" fmla="*/ 440112 h 3574942"/>
                <a:gd name="connsiteX23" fmla="*/ 1052414 w 2052272"/>
                <a:gd name="connsiteY23" fmla="*/ 3574942 h 3574942"/>
                <a:gd name="connsiteX24" fmla="*/ 20679 w 2052272"/>
                <a:gd name="connsiteY24" fmla="*/ 3574942 h 3574942"/>
                <a:gd name="connsiteX25" fmla="*/ 380556 w 2052272"/>
                <a:gd name="connsiteY25" fmla="*/ 1523579 h 3574942"/>
                <a:gd name="connsiteX26" fmla="*/ 325787 w 2052272"/>
                <a:gd name="connsiteY26" fmla="*/ 1337841 h 3574942"/>
                <a:gd name="connsiteX27" fmla="*/ 437706 w 2052272"/>
                <a:gd name="connsiteY27" fmla="*/ 997323 h 3574942"/>
                <a:gd name="connsiteX28" fmla="*/ 156719 w 2052272"/>
                <a:gd name="connsiteY28" fmla="*/ 652041 h 3574942"/>
                <a:gd name="connsiteX29" fmla="*/ 37656 w 2052272"/>
                <a:gd name="connsiteY29" fmla="*/ 352004 h 3574942"/>
                <a:gd name="connsiteX30" fmla="*/ 87663 w 2052272"/>
                <a:gd name="connsiteY30" fmla="*/ 292473 h 3574942"/>
                <a:gd name="connsiteX31" fmla="*/ 39729 w 2052272"/>
                <a:gd name="connsiteY31" fmla="*/ 171030 h 3574942"/>
                <a:gd name="connsiteX0" fmla="*/ 39729 w 2051797"/>
                <a:gd name="connsiteY0" fmla="*/ 171030 h 3574942"/>
                <a:gd name="connsiteX1" fmla="*/ 59088 w 2051797"/>
                <a:gd name="connsiteY1" fmla="*/ 59110 h 3574942"/>
                <a:gd name="connsiteX2" fmla="*/ 104332 w 2051797"/>
                <a:gd name="connsiteY2" fmla="*/ 25773 h 3574942"/>
                <a:gd name="connsiteX3" fmla="*/ 142432 w 2051797"/>
                <a:gd name="connsiteY3" fmla="*/ 4342 h 3574942"/>
                <a:gd name="connsiteX4" fmla="*/ 225776 w 2051797"/>
                <a:gd name="connsiteY4" fmla="*/ 85306 h 3574942"/>
                <a:gd name="connsiteX5" fmla="*/ 190057 w 2051797"/>
                <a:gd name="connsiteY5" fmla="*/ 249612 h 3574942"/>
                <a:gd name="connsiteX6" fmla="*/ 454376 w 2051797"/>
                <a:gd name="connsiteY6" fmla="*/ 668712 h 3574942"/>
                <a:gd name="connsiteX7" fmla="*/ 554389 w 2051797"/>
                <a:gd name="connsiteY7" fmla="*/ 687762 h 3574942"/>
                <a:gd name="connsiteX8" fmla="*/ 780607 w 2051797"/>
                <a:gd name="connsiteY8" fmla="*/ 790156 h 3574942"/>
                <a:gd name="connsiteX9" fmla="*/ 502001 w 2051797"/>
                <a:gd name="connsiteY9" fmla="*/ 1178299 h 3574942"/>
                <a:gd name="connsiteX10" fmla="*/ 449614 w 2051797"/>
                <a:gd name="connsiteY10" fmla="*/ 1656931 h 3574942"/>
                <a:gd name="connsiteX11" fmla="*/ 1075882 w 2051797"/>
                <a:gd name="connsiteY11" fmla="*/ 1718843 h 3574942"/>
                <a:gd name="connsiteX12" fmla="*/ 1144939 w 2051797"/>
                <a:gd name="connsiteY12" fmla="*/ 1461668 h 3574942"/>
                <a:gd name="connsiteX13" fmla="*/ 952057 w 2051797"/>
                <a:gd name="connsiteY13" fmla="*/ 954461 h 3574942"/>
                <a:gd name="connsiteX14" fmla="*/ 1061595 w 2051797"/>
                <a:gd name="connsiteY14" fmla="*/ 840160 h 3574942"/>
                <a:gd name="connsiteX15" fmla="*/ 1235426 w 2051797"/>
                <a:gd name="connsiteY15" fmla="*/ 756817 h 3574942"/>
                <a:gd name="connsiteX16" fmla="*/ 1364013 w 2051797"/>
                <a:gd name="connsiteY16" fmla="*/ 785392 h 3574942"/>
                <a:gd name="connsiteX17" fmla="*/ 1880745 w 2051797"/>
                <a:gd name="connsiteY17" fmla="*/ 313906 h 3574942"/>
                <a:gd name="connsiteX18" fmla="*/ 1878708 w 2051797"/>
                <a:gd name="connsiteY18" fmla="*/ 166267 h 3574942"/>
                <a:gd name="connsiteX19" fmla="*/ 1954562 w 2051797"/>
                <a:gd name="connsiteY19" fmla="*/ 125785 h 3574942"/>
                <a:gd name="connsiteX20" fmla="*/ 1999807 w 2051797"/>
                <a:gd name="connsiteY20" fmla="*/ 168649 h 3574942"/>
                <a:gd name="connsiteX21" fmla="*/ 2049813 w 2051797"/>
                <a:gd name="connsiteY21" fmla="*/ 228178 h 3574942"/>
                <a:gd name="connsiteX22" fmla="*/ 1935513 w 2051797"/>
                <a:gd name="connsiteY22" fmla="*/ 440112 h 3574942"/>
                <a:gd name="connsiteX23" fmla="*/ 1052414 w 2051797"/>
                <a:gd name="connsiteY23" fmla="*/ 3574942 h 3574942"/>
                <a:gd name="connsiteX24" fmla="*/ 20679 w 2051797"/>
                <a:gd name="connsiteY24" fmla="*/ 3574942 h 3574942"/>
                <a:gd name="connsiteX25" fmla="*/ 380556 w 2051797"/>
                <a:gd name="connsiteY25" fmla="*/ 1523579 h 3574942"/>
                <a:gd name="connsiteX26" fmla="*/ 325787 w 2051797"/>
                <a:gd name="connsiteY26" fmla="*/ 1337841 h 3574942"/>
                <a:gd name="connsiteX27" fmla="*/ 437706 w 2051797"/>
                <a:gd name="connsiteY27" fmla="*/ 997323 h 3574942"/>
                <a:gd name="connsiteX28" fmla="*/ 156719 w 2051797"/>
                <a:gd name="connsiteY28" fmla="*/ 652041 h 3574942"/>
                <a:gd name="connsiteX29" fmla="*/ 37656 w 2051797"/>
                <a:gd name="connsiteY29" fmla="*/ 352004 h 3574942"/>
                <a:gd name="connsiteX30" fmla="*/ 87663 w 2051797"/>
                <a:gd name="connsiteY30" fmla="*/ 292473 h 3574942"/>
                <a:gd name="connsiteX31" fmla="*/ 39729 w 2051797"/>
                <a:gd name="connsiteY31" fmla="*/ 171030 h 3574942"/>
                <a:gd name="connsiteX0" fmla="*/ 39729 w 2038108"/>
                <a:gd name="connsiteY0" fmla="*/ 171030 h 3574942"/>
                <a:gd name="connsiteX1" fmla="*/ 59088 w 2038108"/>
                <a:gd name="connsiteY1" fmla="*/ 59110 h 3574942"/>
                <a:gd name="connsiteX2" fmla="*/ 104332 w 2038108"/>
                <a:gd name="connsiteY2" fmla="*/ 25773 h 3574942"/>
                <a:gd name="connsiteX3" fmla="*/ 142432 w 2038108"/>
                <a:gd name="connsiteY3" fmla="*/ 4342 h 3574942"/>
                <a:gd name="connsiteX4" fmla="*/ 225776 w 2038108"/>
                <a:gd name="connsiteY4" fmla="*/ 85306 h 3574942"/>
                <a:gd name="connsiteX5" fmla="*/ 190057 w 2038108"/>
                <a:gd name="connsiteY5" fmla="*/ 249612 h 3574942"/>
                <a:gd name="connsiteX6" fmla="*/ 454376 w 2038108"/>
                <a:gd name="connsiteY6" fmla="*/ 668712 h 3574942"/>
                <a:gd name="connsiteX7" fmla="*/ 554389 w 2038108"/>
                <a:gd name="connsiteY7" fmla="*/ 687762 h 3574942"/>
                <a:gd name="connsiteX8" fmla="*/ 780607 w 2038108"/>
                <a:gd name="connsiteY8" fmla="*/ 790156 h 3574942"/>
                <a:gd name="connsiteX9" fmla="*/ 502001 w 2038108"/>
                <a:gd name="connsiteY9" fmla="*/ 1178299 h 3574942"/>
                <a:gd name="connsiteX10" fmla="*/ 449614 w 2038108"/>
                <a:gd name="connsiteY10" fmla="*/ 1656931 h 3574942"/>
                <a:gd name="connsiteX11" fmla="*/ 1075882 w 2038108"/>
                <a:gd name="connsiteY11" fmla="*/ 1718843 h 3574942"/>
                <a:gd name="connsiteX12" fmla="*/ 1144939 w 2038108"/>
                <a:gd name="connsiteY12" fmla="*/ 1461668 h 3574942"/>
                <a:gd name="connsiteX13" fmla="*/ 952057 w 2038108"/>
                <a:gd name="connsiteY13" fmla="*/ 954461 h 3574942"/>
                <a:gd name="connsiteX14" fmla="*/ 1061595 w 2038108"/>
                <a:gd name="connsiteY14" fmla="*/ 840160 h 3574942"/>
                <a:gd name="connsiteX15" fmla="*/ 1235426 w 2038108"/>
                <a:gd name="connsiteY15" fmla="*/ 756817 h 3574942"/>
                <a:gd name="connsiteX16" fmla="*/ 1364013 w 2038108"/>
                <a:gd name="connsiteY16" fmla="*/ 785392 h 3574942"/>
                <a:gd name="connsiteX17" fmla="*/ 1880745 w 2038108"/>
                <a:gd name="connsiteY17" fmla="*/ 313906 h 3574942"/>
                <a:gd name="connsiteX18" fmla="*/ 1878708 w 2038108"/>
                <a:gd name="connsiteY18" fmla="*/ 166267 h 3574942"/>
                <a:gd name="connsiteX19" fmla="*/ 1954562 w 2038108"/>
                <a:gd name="connsiteY19" fmla="*/ 125785 h 3574942"/>
                <a:gd name="connsiteX20" fmla="*/ 1999807 w 2038108"/>
                <a:gd name="connsiteY20" fmla="*/ 168649 h 3574942"/>
                <a:gd name="connsiteX21" fmla="*/ 2035526 w 2038108"/>
                <a:gd name="connsiteY21" fmla="*/ 218653 h 3574942"/>
                <a:gd name="connsiteX22" fmla="*/ 1935513 w 2038108"/>
                <a:gd name="connsiteY22" fmla="*/ 440112 h 3574942"/>
                <a:gd name="connsiteX23" fmla="*/ 1052414 w 2038108"/>
                <a:gd name="connsiteY23" fmla="*/ 3574942 h 3574942"/>
                <a:gd name="connsiteX24" fmla="*/ 20679 w 2038108"/>
                <a:gd name="connsiteY24" fmla="*/ 3574942 h 3574942"/>
                <a:gd name="connsiteX25" fmla="*/ 380556 w 2038108"/>
                <a:gd name="connsiteY25" fmla="*/ 1523579 h 3574942"/>
                <a:gd name="connsiteX26" fmla="*/ 325787 w 2038108"/>
                <a:gd name="connsiteY26" fmla="*/ 1337841 h 3574942"/>
                <a:gd name="connsiteX27" fmla="*/ 437706 w 2038108"/>
                <a:gd name="connsiteY27" fmla="*/ 997323 h 3574942"/>
                <a:gd name="connsiteX28" fmla="*/ 156719 w 2038108"/>
                <a:gd name="connsiteY28" fmla="*/ 652041 h 3574942"/>
                <a:gd name="connsiteX29" fmla="*/ 37656 w 2038108"/>
                <a:gd name="connsiteY29" fmla="*/ 352004 h 3574942"/>
                <a:gd name="connsiteX30" fmla="*/ 87663 w 2038108"/>
                <a:gd name="connsiteY30" fmla="*/ 292473 h 3574942"/>
                <a:gd name="connsiteX31" fmla="*/ 39729 w 2038108"/>
                <a:gd name="connsiteY31" fmla="*/ 171030 h 3574942"/>
                <a:gd name="connsiteX0" fmla="*/ 39729 w 2055101"/>
                <a:gd name="connsiteY0" fmla="*/ 171030 h 3574942"/>
                <a:gd name="connsiteX1" fmla="*/ 59088 w 2055101"/>
                <a:gd name="connsiteY1" fmla="*/ 59110 h 3574942"/>
                <a:gd name="connsiteX2" fmla="*/ 104332 w 2055101"/>
                <a:gd name="connsiteY2" fmla="*/ 25773 h 3574942"/>
                <a:gd name="connsiteX3" fmla="*/ 142432 w 2055101"/>
                <a:gd name="connsiteY3" fmla="*/ 4342 h 3574942"/>
                <a:gd name="connsiteX4" fmla="*/ 225776 w 2055101"/>
                <a:gd name="connsiteY4" fmla="*/ 85306 h 3574942"/>
                <a:gd name="connsiteX5" fmla="*/ 190057 w 2055101"/>
                <a:gd name="connsiteY5" fmla="*/ 249612 h 3574942"/>
                <a:gd name="connsiteX6" fmla="*/ 454376 w 2055101"/>
                <a:gd name="connsiteY6" fmla="*/ 668712 h 3574942"/>
                <a:gd name="connsiteX7" fmla="*/ 554389 w 2055101"/>
                <a:gd name="connsiteY7" fmla="*/ 687762 h 3574942"/>
                <a:gd name="connsiteX8" fmla="*/ 780607 w 2055101"/>
                <a:gd name="connsiteY8" fmla="*/ 790156 h 3574942"/>
                <a:gd name="connsiteX9" fmla="*/ 502001 w 2055101"/>
                <a:gd name="connsiteY9" fmla="*/ 1178299 h 3574942"/>
                <a:gd name="connsiteX10" fmla="*/ 449614 w 2055101"/>
                <a:gd name="connsiteY10" fmla="*/ 1656931 h 3574942"/>
                <a:gd name="connsiteX11" fmla="*/ 1075882 w 2055101"/>
                <a:gd name="connsiteY11" fmla="*/ 1718843 h 3574942"/>
                <a:gd name="connsiteX12" fmla="*/ 1144939 w 2055101"/>
                <a:gd name="connsiteY12" fmla="*/ 1461668 h 3574942"/>
                <a:gd name="connsiteX13" fmla="*/ 952057 w 2055101"/>
                <a:gd name="connsiteY13" fmla="*/ 954461 h 3574942"/>
                <a:gd name="connsiteX14" fmla="*/ 1061595 w 2055101"/>
                <a:gd name="connsiteY14" fmla="*/ 840160 h 3574942"/>
                <a:gd name="connsiteX15" fmla="*/ 1235426 w 2055101"/>
                <a:gd name="connsiteY15" fmla="*/ 756817 h 3574942"/>
                <a:gd name="connsiteX16" fmla="*/ 1364013 w 2055101"/>
                <a:gd name="connsiteY16" fmla="*/ 785392 h 3574942"/>
                <a:gd name="connsiteX17" fmla="*/ 1880745 w 2055101"/>
                <a:gd name="connsiteY17" fmla="*/ 313906 h 3574942"/>
                <a:gd name="connsiteX18" fmla="*/ 1878708 w 2055101"/>
                <a:gd name="connsiteY18" fmla="*/ 166267 h 3574942"/>
                <a:gd name="connsiteX19" fmla="*/ 1954562 w 2055101"/>
                <a:gd name="connsiteY19" fmla="*/ 125785 h 3574942"/>
                <a:gd name="connsiteX20" fmla="*/ 1999807 w 2055101"/>
                <a:gd name="connsiteY20" fmla="*/ 168649 h 3574942"/>
                <a:gd name="connsiteX21" fmla="*/ 2035526 w 2055101"/>
                <a:gd name="connsiteY21" fmla="*/ 218653 h 3574942"/>
                <a:gd name="connsiteX22" fmla="*/ 2049813 w 2055101"/>
                <a:gd name="connsiteY22" fmla="*/ 299616 h 3574942"/>
                <a:gd name="connsiteX23" fmla="*/ 1935513 w 2055101"/>
                <a:gd name="connsiteY23" fmla="*/ 440112 h 3574942"/>
                <a:gd name="connsiteX24" fmla="*/ 1052414 w 2055101"/>
                <a:gd name="connsiteY24" fmla="*/ 3574942 h 3574942"/>
                <a:gd name="connsiteX25" fmla="*/ 20679 w 2055101"/>
                <a:gd name="connsiteY25" fmla="*/ 3574942 h 3574942"/>
                <a:gd name="connsiteX26" fmla="*/ 380556 w 2055101"/>
                <a:gd name="connsiteY26" fmla="*/ 1523579 h 3574942"/>
                <a:gd name="connsiteX27" fmla="*/ 325787 w 2055101"/>
                <a:gd name="connsiteY27" fmla="*/ 1337841 h 3574942"/>
                <a:gd name="connsiteX28" fmla="*/ 437706 w 2055101"/>
                <a:gd name="connsiteY28" fmla="*/ 997323 h 3574942"/>
                <a:gd name="connsiteX29" fmla="*/ 156719 w 2055101"/>
                <a:gd name="connsiteY29" fmla="*/ 652041 h 3574942"/>
                <a:gd name="connsiteX30" fmla="*/ 37656 w 2055101"/>
                <a:gd name="connsiteY30" fmla="*/ 352004 h 3574942"/>
                <a:gd name="connsiteX31" fmla="*/ 87663 w 2055101"/>
                <a:gd name="connsiteY31" fmla="*/ 292473 h 3574942"/>
                <a:gd name="connsiteX32" fmla="*/ 39729 w 2055101"/>
                <a:gd name="connsiteY32" fmla="*/ 171030 h 3574942"/>
                <a:gd name="connsiteX0" fmla="*/ 39729 w 2055101"/>
                <a:gd name="connsiteY0" fmla="*/ 171030 h 3574942"/>
                <a:gd name="connsiteX1" fmla="*/ 59088 w 2055101"/>
                <a:gd name="connsiteY1" fmla="*/ 59110 h 3574942"/>
                <a:gd name="connsiteX2" fmla="*/ 104332 w 2055101"/>
                <a:gd name="connsiteY2" fmla="*/ 25773 h 3574942"/>
                <a:gd name="connsiteX3" fmla="*/ 142432 w 2055101"/>
                <a:gd name="connsiteY3" fmla="*/ 4342 h 3574942"/>
                <a:gd name="connsiteX4" fmla="*/ 225776 w 2055101"/>
                <a:gd name="connsiteY4" fmla="*/ 85306 h 3574942"/>
                <a:gd name="connsiteX5" fmla="*/ 190057 w 2055101"/>
                <a:gd name="connsiteY5" fmla="*/ 249612 h 3574942"/>
                <a:gd name="connsiteX6" fmla="*/ 454376 w 2055101"/>
                <a:gd name="connsiteY6" fmla="*/ 668712 h 3574942"/>
                <a:gd name="connsiteX7" fmla="*/ 554389 w 2055101"/>
                <a:gd name="connsiteY7" fmla="*/ 687762 h 3574942"/>
                <a:gd name="connsiteX8" fmla="*/ 780607 w 2055101"/>
                <a:gd name="connsiteY8" fmla="*/ 790156 h 3574942"/>
                <a:gd name="connsiteX9" fmla="*/ 502001 w 2055101"/>
                <a:gd name="connsiteY9" fmla="*/ 1178299 h 3574942"/>
                <a:gd name="connsiteX10" fmla="*/ 449614 w 2055101"/>
                <a:gd name="connsiteY10" fmla="*/ 1656931 h 3574942"/>
                <a:gd name="connsiteX11" fmla="*/ 1075882 w 2055101"/>
                <a:gd name="connsiteY11" fmla="*/ 1718843 h 3574942"/>
                <a:gd name="connsiteX12" fmla="*/ 1144939 w 2055101"/>
                <a:gd name="connsiteY12" fmla="*/ 1461668 h 3574942"/>
                <a:gd name="connsiteX13" fmla="*/ 952057 w 2055101"/>
                <a:gd name="connsiteY13" fmla="*/ 954461 h 3574942"/>
                <a:gd name="connsiteX14" fmla="*/ 1061595 w 2055101"/>
                <a:gd name="connsiteY14" fmla="*/ 840160 h 3574942"/>
                <a:gd name="connsiteX15" fmla="*/ 1235426 w 2055101"/>
                <a:gd name="connsiteY15" fmla="*/ 756817 h 3574942"/>
                <a:gd name="connsiteX16" fmla="*/ 1364013 w 2055101"/>
                <a:gd name="connsiteY16" fmla="*/ 785392 h 3574942"/>
                <a:gd name="connsiteX17" fmla="*/ 1880745 w 2055101"/>
                <a:gd name="connsiteY17" fmla="*/ 313906 h 3574942"/>
                <a:gd name="connsiteX18" fmla="*/ 1878708 w 2055101"/>
                <a:gd name="connsiteY18" fmla="*/ 166267 h 3574942"/>
                <a:gd name="connsiteX19" fmla="*/ 1954562 w 2055101"/>
                <a:gd name="connsiteY19" fmla="*/ 125785 h 3574942"/>
                <a:gd name="connsiteX20" fmla="*/ 1999807 w 2055101"/>
                <a:gd name="connsiteY20" fmla="*/ 168649 h 3574942"/>
                <a:gd name="connsiteX21" fmla="*/ 2035526 w 2055101"/>
                <a:gd name="connsiteY21" fmla="*/ 218653 h 3574942"/>
                <a:gd name="connsiteX22" fmla="*/ 2049813 w 2055101"/>
                <a:gd name="connsiteY22" fmla="*/ 299616 h 3574942"/>
                <a:gd name="connsiteX23" fmla="*/ 1935513 w 2055101"/>
                <a:gd name="connsiteY23" fmla="*/ 440112 h 3574942"/>
                <a:gd name="connsiteX24" fmla="*/ 1052414 w 2055101"/>
                <a:gd name="connsiteY24" fmla="*/ 3574942 h 3574942"/>
                <a:gd name="connsiteX25" fmla="*/ 20679 w 2055101"/>
                <a:gd name="connsiteY25" fmla="*/ 3574942 h 3574942"/>
                <a:gd name="connsiteX26" fmla="*/ 380556 w 2055101"/>
                <a:gd name="connsiteY26" fmla="*/ 1523579 h 3574942"/>
                <a:gd name="connsiteX27" fmla="*/ 325787 w 2055101"/>
                <a:gd name="connsiteY27" fmla="*/ 1337841 h 3574942"/>
                <a:gd name="connsiteX28" fmla="*/ 437706 w 2055101"/>
                <a:gd name="connsiteY28" fmla="*/ 997323 h 3574942"/>
                <a:gd name="connsiteX29" fmla="*/ 156719 w 2055101"/>
                <a:gd name="connsiteY29" fmla="*/ 652041 h 3574942"/>
                <a:gd name="connsiteX30" fmla="*/ 37656 w 2055101"/>
                <a:gd name="connsiteY30" fmla="*/ 352004 h 3574942"/>
                <a:gd name="connsiteX31" fmla="*/ 87663 w 2055101"/>
                <a:gd name="connsiteY31" fmla="*/ 292473 h 3574942"/>
                <a:gd name="connsiteX32" fmla="*/ 39729 w 205510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66267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66267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052414 w 2056491"/>
                <a:gd name="connsiteY24" fmla="*/ 3574942 h 3574942"/>
                <a:gd name="connsiteX25" fmla="*/ 20679 w 2056491"/>
                <a:gd name="connsiteY25" fmla="*/ 3574942 h 3574942"/>
                <a:gd name="connsiteX26" fmla="*/ 380556 w 2056491"/>
                <a:gd name="connsiteY26" fmla="*/ 1523579 h 3574942"/>
                <a:gd name="connsiteX27" fmla="*/ 325787 w 2056491"/>
                <a:gd name="connsiteY27" fmla="*/ 1337841 h 3574942"/>
                <a:gd name="connsiteX28" fmla="*/ 437706 w 2056491"/>
                <a:gd name="connsiteY28" fmla="*/ 997323 h 3574942"/>
                <a:gd name="connsiteX29" fmla="*/ 156719 w 2056491"/>
                <a:gd name="connsiteY29" fmla="*/ 652041 h 3574942"/>
                <a:gd name="connsiteX30" fmla="*/ 37656 w 2056491"/>
                <a:gd name="connsiteY30" fmla="*/ 352004 h 3574942"/>
                <a:gd name="connsiteX31" fmla="*/ 87663 w 2056491"/>
                <a:gd name="connsiteY31" fmla="*/ 292473 h 3574942"/>
                <a:gd name="connsiteX32" fmla="*/ 39729 w 2056491"/>
                <a:gd name="connsiteY32"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052414 w 2056491"/>
                <a:gd name="connsiteY25" fmla="*/ 3574942 h 3574942"/>
                <a:gd name="connsiteX26" fmla="*/ 20679 w 2056491"/>
                <a:gd name="connsiteY26" fmla="*/ 3574942 h 3574942"/>
                <a:gd name="connsiteX27" fmla="*/ 380556 w 2056491"/>
                <a:gd name="connsiteY27" fmla="*/ 1523579 h 3574942"/>
                <a:gd name="connsiteX28" fmla="*/ 325787 w 2056491"/>
                <a:gd name="connsiteY28" fmla="*/ 1337841 h 3574942"/>
                <a:gd name="connsiteX29" fmla="*/ 437706 w 2056491"/>
                <a:gd name="connsiteY29" fmla="*/ 997323 h 3574942"/>
                <a:gd name="connsiteX30" fmla="*/ 156719 w 2056491"/>
                <a:gd name="connsiteY30" fmla="*/ 652041 h 3574942"/>
                <a:gd name="connsiteX31" fmla="*/ 37656 w 2056491"/>
                <a:gd name="connsiteY31" fmla="*/ 352004 h 3574942"/>
                <a:gd name="connsiteX32" fmla="*/ 87663 w 2056491"/>
                <a:gd name="connsiteY32" fmla="*/ 292473 h 3574942"/>
                <a:gd name="connsiteX33" fmla="*/ 39729 w 2056491"/>
                <a:gd name="connsiteY33"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344963 w 2056491"/>
                <a:gd name="connsiteY25" fmla="*/ 1090191 h 3574942"/>
                <a:gd name="connsiteX26" fmla="*/ 1052414 w 2056491"/>
                <a:gd name="connsiteY26" fmla="*/ 3574942 h 3574942"/>
                <a:gd name="connsiteX27" fmla="*/ 20679 w 2056491"/>
                <a:gd name="connsiteY27" fmla="*/ 3574942 h 3574942"/>
                <a:gd name="connsiteX28" fmla="*/ 380556 w 2056491"/>
                <a:gd name="connsiteY28" fmla="*/ 1523579 h 3574942"/>
                <a:gd name="connsiteX29" fmla="*/ 325787 w 2056491"/>
                <a:gd name="connsiteY29" fmla="*/ 1337841 h 3574942"/>
                <a:gd name="connsiteX30" fmla="*/ 437706 w 2056491"/>
                <a:gd name="connsiteY30" fmla="*/ 997323 h 3574942"/>
                <a:gd name="connsiteX31" fmla="*/ 156719 w 2056491"/>
                <a:gd name="connsiteY31" fmla="*/ 652041 h 3574942"/>
                <a:gd name="connsiteX32" fmla="*/ 37656 w 2056491"/>
                <a:gd name="connsiteY32" fmla="*/ 352004 h 3574942"/>
                <a:gd name="connsiteX33" fmla="*/ 87663 w 2056491"/>
                <a:gd name="connsiteY33" fmla="*/ 292473 h 3574942"/>
                <a:gd name="connsiteX34" fmla="*/ 39729 w 2056491"/>
                <a:gd name="connsiteY34"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4963 w 2056491"/>
                <a:gd name="connsiteY26" fmla="*/ 1090191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052414 w 2056491"/>
                <a:gd name="connsiteY27" fmla="*/ 3574942 h 3574942"/>
                <a:gd name="connsiteX28" fmla="*/ 20679 w 2056491"/>
                <a:gd name="connsiteY28" fmla="*/ 3574942 h 3574942"/>
                <a:gd name="connsiteX29" fmla="*/ 380556 w 2056491"/>
                <a:gd name="connsiteY29" fmla="*/ 1523579 h 3574942"/>
                <a:gd name="connsiteX30" fmla="*/ 325787 w 2056491"/>
                <a:gd name="connsiteY30" fmla="*/ 1337841 h 3574942"/>
                <a:gd name="connsiteX31" fmla="*/ 437706 w 2056491"/>
                <a:gd name="connsiteY31" fmla="*/ 997323 h 3574942"/>
                <a:gd name="connsiteX32" fmla="*/ 156719 w 2056491"/>
                <a:gd name="connsiteY32" fmla="*/ 652041 h 3574942"/>
                <a:gd name="connsiteX33" fmla="*/ 37656 w 2056491"/>
                <a:gd name="connsiteY33" fmla="*/ 352004 h 3574942"/>
                <a:gd name="connsiteX34" fmla="*/ 87663 w 2056491"/>
                <a:gd name="connsiteY34" fmla="*/ 292473 h 3574942"/>
                <a:gd name="connsiteX35" fmla="*/ 39729 w 2056491"/>
                <a:gd name="connsiteY35"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052414 w 2056491"/>
                <a:gd name="connsiteY28" fmla="*/ 3574942 h 3574942"/>
                <a:gd name="connsiteX29" fmla="*/ 20679 w 2056491"/>
                <a:gd name="connsiteY29" fmla="*/ 3574942 h 3574942"/>
                <a:gd name="connsiteX30" fmla="*/ 380556 w 2056491"/>
                <a:gd name="connsiteY30" fmla="*/ 1523579 h 3574942"/>
                <a:gd name="connsiteX31" fmla="*/ 325787 w 2056491"/>
                <a:gd name="connsiteY31" fmla="*/ 1337841 h 3574942"/>
                <a:gd name="connsiteX32" fmla="*/ 437706 w 2056491"/>
                <a:gd name="connsiteY32" fmla="*/ 997323 h 3574942"/>
                <a:gd name="connsiteX33" fmla="*/ 156719 w 2056491"/>
                <a:gd name="connsiteY33" fmla="*/ 652041 h 3574942"/>
                <a:gd name="connsiteX34" fmla="*/ 37656 w 2056491"/>
                <a:gd name="connsiteY34" fmla="*/ 352004 h 3574942"/>
                <a:gd name="connsiteX35" fmla="*/ 87663 w 2056491"/>
                <a:gd name="connsiteY35" fmla="*/ 292473 h 3574942"/>
                <a:gd name="connsiteX36" fmla="*/ 39729 w 2056491"/>
                <a:gd name="connsiteY36"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39729 w 2056491"/>
                <a:gd name="connsiteY0" fmla="*/ 171030 h 3574942"/>
                <a:gd name="connsiteX1" fmla="*/ 59088 w 2056491"/>
                <a:gd name="connsiteY1" fmla="*/ 59110 h 3574942"/>
                <a:gd name="connsiteX2" fmla="*/ 104332 w 2056491"/>
                <a:gd name="connsiteY2" fmla="*/ 25773 h 3574942"/>
                <a:gd name="connsiteX3" fmla="*/ 142432 w 2056491"/>
                <a:gd name="connsiteY3" fmla="*/ 4342 h 3574942"/>
                <a:gd name="connsiteX4" fmla="*/ 225776 w 2056491"/>
                <a:gd name="connsiteY4" fmla="*/ 85306 h 3574942"/>
                <a:gd name="connsiteX5" fmla="*/ 190057 w 2056491"/>
                <a:gd name="connsiteY5" fmla="*/ 249612 h 3574942"/>
                <a:gd name="connsiteX6" fmla="*/ 454376 w 2056491"/>
                <a:gd name="connsiteY6" fmla="*/ 668712 h 3574942"/>
                <a:gd name="connsiteX7" fmla="*/ 554389 w 2056491"/>
                <a:gd name="connsiteY7" fmla="*/ 687762 h 3574942"/>
                <a:gd name="connsiteX8" fmla="*/ 780607 w 2056491"/>
                <a:gd name="connsiteY8" fmla="*/ 790156 h 3574942"/>
                <a:gd name="connsiteX9" fmla="*/ 502001 w 2056491"/>
                <a:gd name="connsiteY9" fmla="*/ 1178299 h 3574942"/>
                <a:gd name="connsiteX10" fmla="*/ 449614 w 2056491"/>
                <a:gd name="connsiteY10" fmla="*/ 1656931 h 3574942"/>
                <a:gd name="connsiteX11" fmla="*/ 1075882 w 2056491"/>
                <a:gd name="connsiteY11" fmla="*/ 1718843 h 3574942"/>
                <a:gd name="connsiteX12" fmla="*/ 1144939 w 2056491"/>
                <a:gd name="connsiteY12" fmla="*/ 1461668 h 3574942"/>
                <a:gd name="connsiteX13" fmla="*/ 952057 w 2056491"/>
                <a:gd name="connsiteY13" fmla="*/ 954461 h 3574942"/>
                <a:gd name="connsiteX14" fmla="*/ 1061595 w 2056491"/>
                <a:gd name="connsiteY14" fmla="*/ 840160 h 3574942"/>
                <a:gd name="connsiteX15" fmla="*/ 1235426 w 2056491"/>
                <a:gd name="connsiteY15" fmla="*/ 756817 h 3574942"/>
                <a:gd name="connsiteX16" fmla="*/ 1364013 w 2056491"/>
                <a:gd name="connsiteY16" fmla="*/ 785392 h 3574942"/>
                <a:gd name="connsiteX17" fmla="*/ 1880745 w 2056491"/>
                <a:gd name="connsiteY17" fmla="*/ 313906 h 3574942"/>
                <a:gd name="connsiteX18" fmla="*/ 1878708 w 2056491"/>
                <a:gd name="connsiteY18" fmla="*/ 175792 h 3574942"/>
                <a:gd name="connsiteX19" fmla="*/ 1954562 w 2056491"/>
                <a:gd name="connsiteY19" fmla="*/ 125785 h 3574942"/>
                <a:gd name="connsiteX20" fmla="*/ 1999807 w 2056491"/>
                <a:gd name="connsiteY20" fmla="*/ 168649 h 3574942"/>
                <a:gd name="connsiteX21" fmla="*/ 2035526 w 2056491"/>
                <a:gd name="connsiteY21" fmla="*/ 218653 h 3574942"/>
                <a:gd name="connsiteX22" fmla="*/ 2049813 w 2056491"/>
                <a:gd name="connsiteY22" fmla="*/ 299616 h 3574942"/>
                <a:gd name="connsiteX23" fmla="*/ 1935513 w 2056491"/>
                <a:gd name="connsiteY23" fmla="*/ 440112 h 3574942"/>
                <a:gd name="connsiteX24" fmla="*/ 1961706 w 2056491"/>
                <a:gd name="connsiteY24" fmla="*/ 502023 h 3574942"/>
                <a:gd name="connsiteX25" fmla="*/ 1573563 w 2056491"/>
                <a:gd name="connsiteY25" fmla="*/ 949698 h 3574942"/>
                <a:gd name="connsiteX26" fmla="*/ 1347344 w 2056491"/>
                <a:gd name="connsiteY26" fmla="*/ 1094954 h 3574942"/>
                <a:gd name="connsiteX27" fmla="*/ 1573563 w 2056491"/>
                <a:gd name="connsiteY27" fmla="*/ 2021260 h 3574942"/>
                <a:gd name="connsiteX28" fmla="*/ 1113981 w 2056491"/>
                <a:gd name="connsiteY28" fmla="*/ 2018879 h 3574942"/>
                <a:gd name="connsiteX29" fmla="*/ 1052414 w 2056491"/>
                <a:gd name="connsiteY29" fmla="*/ 3574942 h 3574942"/>
                <a:gd name="connsiteX30" fmla="*/ 20679 w 2056491"/>
                <a:gd name="connsiteY30" fmla="*/ 3574942 h 3574942"/>
                <a:gd name="connsiteX31" fmla="*/ 380556 w 2056491"/>
                <a:gd name="connsiteY31" fmla="*/ 1523579 h 3574942"/>
                <a:gd name="connsiteX32" fmla="*/ 325787 w 2056491"/>
                <a:gd name="connsiteY32" fmla="*/ 1337841 h 3574942"/>
                <a:gd name="connsiteX33" fmla="*/ 437706 w 2056491"/>
                <a:gd name="connsiteY33" fmla="*/ 997323 h 3574942"/>
                <a:gd name="connsiteX34" fmla="*/ 156719 w 2056491"/>
                <a:gd name="connsiteY34" fmla="*/ 652041 h 3574942"/>
                <a:gd name="connsiteX35" fmla="*/ 37656 w 2056491"/>
                <a:gd name="connsiteY35" fmla="*/ 352004 h 3574942"/>
                <a:gd name="connsiteX36" fmla="*/ 87663 w 2056491"/>
                <a:gd name="connsiteY36" fmla="*/ 292473 h 3574942"/>
                <a:gd name="connsiteX37" fmla="*/ 39729 w 2056491"/>
                <a:gd name="connsiteY37"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84846 w 2060781"/>
                <a:gd name="connsiteY32" fmla="*/ 1523579 h 3574942"/>
                <a:gd name="connsiteX33" fmla="*/ 330077 w 2060781"/>
                <a:gd name="connsiteY33" fmla="*/ 1337841 h 3574942"/>
                <a:gd name="connsiteX34" fmla="*/ 441996 w 2060781"/>
                <a:gd name="connsiteY34" fmla="*/ 997323 h 3574942"/>
                <a:gd name="connsiteX35" fmla="*/ 161009 w 2060781"/>
                <a:gd name="connsiteY35" fmla="*/ 652041 h 3574942"/>
                <a:gd name="connsiteX36" fmla="*/ 41946 w 2060781"/>
                <a:gd name="connsiteY36" fmla="*/ 352004 h 3574942"/>
                <a:gd name="connsiteX37" fmla="*/ 91953 w 2060781"/>
                <a:gd name="connsiteY37" fmla="*/ 292473 h 3574942"/>
                <a:gd name="connsiteX38" fmla="*/ 44019 w 2060781"/>
                <a:gd name="connsiteY38"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84846 w 2060781"/>
                <a:gd name="connsiteY32" fmla="*/ 1523579 h 3574942"/>
                <a:gd name="connsiteX33" fmla="*/ 330077 w 2060781"/>
                <a:gd name="connsiteY33" fmla="*/ 1337841 h 3574942"/>
                <a:gd name="connsiteX34" fmla="*/ 441996 w 2060781"/>
                <a:gd name="connsiteY34" fmla="*/ 997323 h 3574942"/>
                <a:gd name="connsiteX35" fmla="*/ 161009 w 2060781"/>
                <a:gd name="connsiteY35" fmla="*/ 652041 h 3574942"/>
                <a:gd name="connsiteX36" fmla="*/ 41946 w 2060781"/>
                <a:gd name="connsiteY36" fmla="*/ 352004 h 3574942"/>
                <a:gd name="connsiteX37" fmla="*/ 91953 w 2060781"/>
                <a:gd name="connsiteY37" fmla="*/ 292473 h 3574942"/>
                <a:gd name="connsiteX38" fmla="*/ 44019 w 2060781"/>
                <a:gd name="connsiteY38"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34840 w 2060781"/>
                <a:gd name="connsiteY32" fmla="*/ 1861716 h 3574942"/>
                <a:gd name="connsiteX33" fmla="*/ 384846 w 2060781"/>
                <a:gd name="connsiteY33" fmla="*/ 1523579 h 3574942"/>
                <a:gd name="connsiteX34" fmla="*/ 330077 w 2060781"/>
                <a:gd name="connsiteY34" fmla="*/ 1337841 h 3574942"/>
                <a:gd name="connsiteX35" fmla="*/ 441996 w 2060781"/>
                <a:gd name="connsiteY35" fmla="*/ 997323 h 3574942"/>
                <a:gd name="connsiteX36" fmla="*/ 161009 w 2060781"/>
                <a:gd name="connsiteY36" fmla="*/ 652041 h 3574942"/>
                <a:gd name="connsiteX37" fmla="*/ 41946 w 2060781"/>
                <a:gd name="connsiteY37" fmla="*/ 352004 h 3574942"/>
                <a:gd name="connsiteX38" fmla="*/ 91953 w 2060781"/>
                <a:gd name="connsiteY38" fmla="*/ 292473 h 3574942"/>
                <a:gd name="connsiteX39" fmla="*/ 44019 w 2060781"/>
                <a:gd name="connsiteY39" fmla="*/ 171030 h 3574942"/>
                <a:gd name="connsiteX0" fmla="*/ 44019 w 2060781"/>
                <a:gd name="connsiteY0" fmla="*/ 171030 h 3574942"/>
                <a:gd name="connsiteX1" fmla="*/ 63378 w 2060781"/>
                <a:gd name="connsiteY1" fmla="*/ 59110 h 3574942"/>
                <a:gd name="connsiteX2" fmla="*/ 108622 w 2060781"/>
                <a:gd name="connsiteY2" fmla="*/ 25773 h 3574942"/>
                <a:gd name="connsiteX3" fmla="*/ 146722 w 2060781"/>
                <a:gd name="connsiteY3" fmla="*/ 4342 h 3574942"/>
                <a:gd name="connsiteX4" fmla="*/ 230066 w 2060781"/>
                <a:gd name="connsiteY4" fmla="*/ 85306 h 3574942"/>
                <a:gd name="connsiteX5" fmla="*/ 194347 w 2060781"/>
                <a:gd name="connsiteY5" fmla="*/ 249612 h 3574942"/>
                <a:gd name="connsiteX6" fmla="*/ 458666 w 2060781"/>
                <a:gd name="connsiteY6" fmla="*/ 668712 h 3574942"/>
                <a:gd name="connsiteX7" fmla="*/ 558679 w 2060781"/>
                <a:gd name="connsiteY7" fmla="*/ 687762 h 3574942"/>
                <a:gd name="connsiteX8" fmla="*/ 784897 w 2060781"/>
                <a:gd name="connsiteY8" fmla="*/ 790156 h 3574942"/>
                <a:gd name="connsiteX9" fmla="*/ 506291 w 2060781"/>
                <a:gd name="connsiteY9" fmla="*/ 1178299 h 3574942"/>
                <a:gd name="connsiteX10" fmla="*/ 453904 w 2060781"/>
                <a:gd name="connsiteY10" fmla="*/ 1656931 h 3574942"/>
                <a:gd name="connsiteX11" fmla="*/ 1080172 w 2060781"/>
                <a:gd name="connsiteY11" fmla="*/ 1718843 h 3574942"/>
                <a:gd name="connsiteX12" fmla="*/ 1149229 w 2060781"/>
                <a:gd name="connsiteY12" fmla="*/ 1461668 h 3574942"/>
                <a:gd name="connsiteX13" fmla="*/ 956347 w 2060781"/>
                <a:gd name="connsiteY13" fmla="*/ 954461 h 3574942"/>
                <a:gd name="connsiteX14" fmla="*/ 1065885 w 2060781"/>
                <a:gd name="connsiteY14" fmla="*/ 840160 h 3574942"/>
                <a:gd name="connsiteX15" fmla="*/ 1239716 w 2060781"/>
                <a:gd name="connsiteY15" fmla="*/ 756817 h 3574942"/>
                <a:gd name="connsiteX16" fmla="*/ 1368303 w 2060781"/>
                <a:gd name="connsiteY16" fmla="*/ 785392 h 3574942"/>
                <a:gd name="connsiteX17" fmla="*/ 1885035 w 2060781"/>
                <a:gd name="connsiteY17" fmla="*/ 313906 h 3574942"/>
                <a:gd name="connsiteX18" fmla="*/ 1882998 w 2060781"/>
                <a:gd name="connsiteY18" fmla="*/ 175792 h 3574942"/>
                <a:gd name="connsiteX19" fmla="*/ 1958852 w 2060781"/>
                <a:gd name="connsiteY19" fmla="*/ 125785 h 3574942"/>
                <a:gd name="connsiteX20" fmla="*/ 2004097 w 2060781"/>
                <a:gd name="connsiteY20" fmla="*/ 168649 h 3574942"/>
                <a:gd name="connsiteX21" fmla="*/ 2039816 w 2060781"/>
                <a:gd name="connsiteY21" fmla="*/ 218653 h 3574942"/>
                <a:gd name="connsiteX22" fmla="*/ 2054103 w 2060781"/>
                <a:gd name="connsiteY22" fmla="*/ 299616 h 3574942"/>
                <a:gd name="connsiteX23" fmla="*/ 1939803 w 2060781"/>
                <a:gd name="connsiteY23" fmla="*/ 440112 h 3574942"/>
                <a:gd name="connsiteX24" fmla="*/ 1965996 w 2060781"/>
                <a:gd name="connsiteY24" fmla="*/ 502023 h 3574942"/>
                <a:gd name="connsiteX25" fmla="*/ 1577853 w 2060781"/>
                <a:gd name="connsiteY25" fmla="*/ 949698 h 3574942"/>
                <a:gd name="connsiteX26" fmla="*/ 1351634 w 2060781"/>
                <a:gd name="connsiteY26" fmla="*/ 1094954 h 3574942"/>
                <a:gd name="connsiteX27" fmla="*/ 1577853 w 2060781"/>
                <a:gd name="connsiteY27" fmla="*/ 2021260 h 3574942"/>
                <a:gd name="connsiteX28" fmla="*/ 1118271 w 2060781"/>
                <a:gd name="connsiteY28" fmla="*/ 2018879 h 3574942"/>
                <a:gd name="connsiteX29" fmla="*/ 1056704 w 2060781"/>
                <a:gd name="connsiteY29" fmla="*/ 3574942 h 3574942"/>
                <a:gd name="connsiteX30" fmla="*/ 24969 w 2060781"/>
                <a:gd name="connsiteY30" fmla="*/ 3574942 h 3574942"/>
                <a:gd name="connsiteX31" fmla="*/ 408659 w 2060781"/>
                <a:gd name="connsiteY31" fmla="*/ 1914104 h 3574942"/>
                <a:gd name="connsiteX32" fmla="*/ 334840 w 2060781"/>
                <a:gd name="connsiteY32" fmla="*/ 1861716 h 3574942"/>
                <a:gd name="connsiteX33" fmla="*/ 384846 w 2060781"/>
                <a:gd name="connsiteY33" fmla="*/ 1523579 h 3574942"/>
                <a:gd name="connsiteX34" fmla="*/ 330077 w 2060781"/>
                <a:gd name="connsiteY34" fmla="*/ 1337841 h 3574942"/>
                <a:gd name="connsiteX35" fmla="*/ 441996 w 2060781"/>
                <a:gd name="connsiteY35" fmla="*/ 997323 h 3574942"/>
                <a:gd name="connsiteX36" fmla="*/ 161009 w 2060781"/>
                <a:gd name="connsiteY36" fmla="*/ 652041 h 3574942"/>
                <a:gd name="connsiteX37" fmla="*/ 41946 w 2060781"/>
                <a:gd name="connsiteY37" fmla="*/ 352004 h 3574942"/>
                <a:gd name="connsiteX38" fmla="*/ 91953 w 2060781"/>
                <a:gd name="connsiteY38" fmla="*/ 292473 h 3574942"/>
                <a:gd name="connsiteX39" fmla="*/ 44019 w 2060781"/>
                <a:gd name="connsiteY39" fmla="*/ 171030 h 3574942"/>
                <a:gd name="connsiteX0" fmla="*/ 43914 w 2060676"/>
                <a:gd name="connsiteY0" fmla="*/ 171030 h 3574942"/>
                <a:gd name="connsiteX1" fmla="*/ 63273 w 2060676"/>
                <a:gd name="connsiteY1" fmla="*/ 59110 h 3574942"/>
                <a:gd name="connsiteX2" fmla="*/ 108517 w 2060676"/>
                <a:gd name="connsiteY2" fmla="*/ 25773 h 3574942"/>
                <a:gd name="connsiteX3" fmla="*/ 146617 w 2060676"/>
                <a:gd name="connsiteY3" fmla="*/ 4342 h 3574942"/>
                <a:gd name="connsiteX4" fmla="*/ 229961 w 2060676"/>
                <a:gd name="connsiteY4" fmla="*/ 85306 h 3574942"/>
                <a:gd name="connsiteX5" fmla="*/ 194242 w 2060676"/>
                <a:gd name="connsiteY5" fmla="*/ 249612 h 3574942"/>
                <a:gd name="connsiteX6" fmla="*/ 458561 w 2060676"/>
                <a:gd name="connsiteY6" fmla="*/ 668712 h 3574942"/>
                <a:gd name="connsiteX7" fmla="*/ 558574 w 2060676"/>
                <a:gd name="connsiteY7" fmla="*/ 687762 h 3574942"/>
                <a:gd name="connsiteX8" fmla="*/ 784792 w 2060676"/>
                <a:gd name="connsiteY8" fmla="*/ 790156 h 3574942"/>
                <a:gd name="connsiteX9" fmla="*/ 506186 w 2060676"/>
                <a:gd name="connsiteY9" fmla="*/ 1178299 h 3574942"/>
                <a:gd name="connsiteX10" fmla="*/ 453799 w 2060676"/>
                <a:gd name="connsiteY10" fmla="*/ 1656931 h 3574942"/>
                <a:gd name="connsiteX11" fmla="*/ 1080067 w 2060676"/>
                <a:gd name="connsiteY11" fmla="*/ 1718843 h 3574942"/>
                <a:gd name="connsiteX12" fmla="*/ 1149124 w 2060676"/>
                <a:gd name="connsiteY12" fmla="*/ 1461668 h 3574942"/>
                <a:gd name="connsiteX13" fmla="*/ 956242 w 2060676"/>
                <a:gd name="connsiteY13" fmla="*/ 954461 h 3574942"/>
                <a:gd name="connsiteX14" fmla="*/ 1065780 w 2060676"/>
                <a:gd name="connsiteY14" fmla="*/ 840160 h 3574942"/>
                <a:gd name="connsiteX15" fmla="*/ 1239611 w 2060676"/>
                <a:gd name="connsiteY15" fmla="*/ 756817 h 3574942"/>
                <a:gd name="connsiteX16" fmla="*/ 1368198 w 2060676"/>
                <a:gd name="connsiteY16" fmla="*/ 785392 h 3574942"/>
                <a:gd name="connsiteX17" fmla="*/ 1884930 w 2060676"/>
                <a:gd name="connsiteY17" fmla="*/ 313906 h 3574942"/>
                <a:gd name="connsiteX18" fmla="*/ 1882893 w 2060676"/>
                <a:gd name="connsiteY18" fmla="*/ 175792 h 3574942"/>
                <a:gd name="connsiteX19" fmla="*/ 1958747 w 2060676"/>
                <a:gd name="connsiteY19" fmla="*/ 125785 h 3574942"/>
                <a:gd name="connsiteX20" fmla="*/ 2003992 w 2060676"/>
                <a:gd name="connsiteY20" fmla="*/ 168649 h 3574942"/>
                <a:gd name="connsiteX21" fmla="*/ 2039711 w 2060676"/>
                <a:gd name="connsiteY21" fmla="*/ 218653 h 3574942"/>
                <a:gd name="connsiteX22" fmla="*/ 2053998 w 2060676"/>
                <a:gd name="connsiteY22" fmla="*/ 299616 h 3574942"/>
                <a:gd name="connsiteX23" fmla="*/ 1939698 w 2060676"/>
                <a:gd name="connsiteY23" fmla="*/ 440112 h 3574942"/>
                <a:gd name="connsiteX24" fmla="*/ 1965891 w 2060676"/>
                <a:gd name="connsiteY24" fmla="*/ 502023 h 3574942"/>
                <a:gd name="connsiteX25" fmla="*/ 1577748 w 2060676"/>
                <a:gd name="connsiteY25" fmla="*/ 949698 h 3574942"/>
                <a:gd name="connsiteX26" fmla="*/ 1351529 w 2060676"/>
                <a:gd name="connsiteY26" fmla="*/ 1094954 h 3574942"/>
                <a:gd name="connsiteX27" fmla="*/ 1577748 w 2060676"/>
                <a:gd name="connsiteY27" fmla="*/ 2021260 h 3574942"/>
                <a:gd name="connsiteX28" fmla="*/ 1118166 w 2060676"/>
                <a:gd name="connsiteY28" fmla="*/ 2018879 h 3574942"/>
                <a:gd name="connsiteX29" fmla="*/ 1056599 w 2060676"/>
                <a:gd name="connsiteY29" fmla="*/ 3574942 h 3574942"/>
                <a:gd name="connsiteX30" fmla="*/ 24864 w 2060676"/>
                <a:gd name="connsiteY30" fmla="*/ 3574942 h 3574942"/>
                <a:gd name="connsiteX31" fmla="*/ 410936 w 2060676"/>
                <a:gd name="connsiteY31" fmla="*/ 1914104 h 3574942"/>
                <a:gd name="connsiteX32" fmla="*/ 334735 w 2060676"/>
                <a:gd name="connsiteY32" fmla="*/ 1861716 h 3574942"/>
                <a:gd name="connsiteX33" fmla="*/ 384741 w 2060676"/>
                <a:gd name="connsiteY33" fmla="*/ 1523579 h 3574942"/>
                <a:gd name="connsiteX34" fmla="*/ 329972 w 2060676"/>
                <a:gd name="connsiteY34" fmla="*/ 1337841 h 3574942"/>
                <a:gd name="connsiteX35" fmla="*/ 441891 w 2060676"/>
                <a:gd name="connsiteY35" fmla="*/ 997323 h 3574942"/>
                <a:gd name="connsiteX36" fmla="*/ 160904 w 2060676"/>
                <a:gd name="connsiteY36" fmla="*/ 652041 h 3574942"/>
                <a:gd name="connsiteX37" fmla="*/ 41841 w 2060676"/>
                <a:gd name="connsiteY37" fmla="*/ 352004 h 3574942"/>
                <a:gd name="connsiteX38" fmla="*/ 91848 w 2060676"/>
                <a:gd name="connsiteY38" fmla="*/ 292473 h 3574942"/>
                <a:gd name="connsiteX39" fmla="*/ 43914 w 2060676"/>
                <a:gd name="connsiteY39" fmla="*/ 171030 h 3574942"/>
                <a:gd name="connsiteX0" fmla="*/ 43914 w 2060676"/>
                <a:gd name="connsiteY0" fmla="*/ 171030 h 3574942"/>
                <a:gd name="connsiteX1" fmla="*/ 63273 w 2060676"/>
                <a:gd name="connsiteY1" fmla="*/ 59110 h 3574942"/>
                <a:gd name="connsiteX2" fmla="*/ 108517 w 2060676"/>
                <a:gd name="connsiteY2" fmla="*/ 25773 h 3574942"/>
                <a:gd name="connsiteX3" fmla="*/ 146617 w 2060676"/>
                <a:gd name="connsiteY3" fmla="*/ 4342 h 3574942"/>
                <a:gd name="connsiteX4" fmla="*/ 229961 w 2060676"/>
                <a:gd name="connsiteY4" fmla="*/ 85306 h 3574942"/>
                <a:gd name="connsiteX5" fmla="*/ 194242 w 2060676"/>
                <a:gd name="connsiteY5" fmla="*/ 249612 h 3574942"/>
                <a:gd name="connsiteX6" fmla="*/ 458561 w 2060676"/>
                <a:gd name="connsiteY6" fmla="*/ 668712 h 3574942"/>
                <a:gd name="connsiteX7" fmla="*/ 558574 w 2060676"/>
                <a:gd name="connsiteY7" fmla="*/ 687762 h 3574942"/>
                <a:gd name="connsiteX8" fmla="*/ 784792 w 2060676"/>
                <a:gd name="connsiteY8" fmla="*/ 790156 h 3574942"/>
                <a:gd name="connsiteX9" fmla="*/ 506186 w 2060676"/>
                <a:gd name="connsiteY9" fmla="*/ 1178299 h 3574942"/>
                <a:gd name="connsiteX10" fmla="*/ 453799 w 2060676"/>
                <a:gd name="connsiteY10" fmla="*/ 1656931 h 3574942"/>
                <a:gd name="connsiteX11" fmla="*/ 1080067 w 2060676"/>
                <a:gd name="connsiteY11" fmla="*/ 1718843 h 3574942"/>
                <a:gd name="connsiteX12" fmla="*/ 1149124 w 2060676"/>
                <a:gd name="connsiteY12" fmla="*/ 1461668 h 3574942"/>
                <a:gd name="connsiteX13" fmla="*/ 956242 w 2060676"/>
                <a:gd name="connsiteY13" fmla="*/ 954461 h 3574942"/>
                <a:gd name="connsiteX14" fmla="*/ 1065780 w 2060676"/>
                <a:gd name="connsiteY14" fmla="*/ 840160 h 3574942"/>
                <a:gd name="connsiteX15" fmla="*/ 1239611 w 2060676"/>
                <a:gd name="connsiteY15" fmla="*/ 756817 h 3574942"/>
                <a:gd name="connsiteX16" fmla="*/ 1368198 w 2060676"/>
                <a:gd name="connsiteY16" fmla="*/ 785392 h 3574942"/>
                <a:gd name="connsiteX17" fmla="*/ 1884930 w 2060676"/>
                <a:gd name="connsiteY17" fmla="*/ 313906 h 3574942"/>
                <a:gd name="connsiteX18" fmla="*/ 1882893 w 2060676"/>
                <a:gd name="connsiteY18" fmla="*/ 175792 h 3574942"/>
                <a:gd name="connsiteX19" fmla="*/ 1958747 w 2060676"/>
                <a:gd name="connsiteY19" fmla="*/ 125785 h 3574942"/>
                <a:gd name="connsiteX20" fmla="*/ 2003992 w 2060676"/>
                <a:gd name="connsiteY20" fmla="*/ 168649 h 3574942"/>
                <a:gd name="connsiteX21" fmla="*/ 2039711 w 2060676"/>
                <a:gd name="connsiteY21" fmla="*/ 218653 h 3574942"/>
                <a:gd name="connsiteX22" fmla="*/ 2053998 w 2060676"/>
                <a:gd name="connsiteY22" fmla="*/ 299616 h 3574942"/>
                <a:gd name="connsiteX23" fmla="*/ 1939698 w 2060676"/>
                <a:gd name="connsiteY23" fmla="*/ 440112 h 3574942"/>
                <a:gd name="connsiteX24" fmla="*/ 1965891 w 2060676"/>
                <a:gd name="connsiteY24" fmla="*/ 502023 h 3574942"/>
                <a:gd name="connsiteX25" fmla="*/ 1577748 w 2060676"/>
                <a:gd name="connsiteY25" fmla="*/ 949698 h 3574942"/>
                <a:gd name="connsiteX26" fmla="*/ 1351529 w 2060676"/>
                <a:gd name="connsiteY26" fmla="*/ 1094954 h 3574942"/>
                <a:gd name="connsiteX27" fmla="*/ 1577748 w 2060676"/>
                <a:gd name="connsiteY27" fmla="*/ 2021260 h 3574942"/>
                <a:gd name="connsiteX28" fmla="*/ 1118166 w 2060676"/>
                <a:gd name="connsiteY28" fmla="*/ 2018879 h 3574942"/>
                <a:gd name="connsiteX29" fmla="*/ 1056599 w 2060676"/>
                <a:gd name="connsiteY29" fmla="*/ 3574942 h 3574942"/>
                <a:gd name="connsiteX30" fmla="*/ 24864 w 2060676"/>
                <a:gd name="connsiteY30" fmla="*/ 3574942 h 3574942"/>
                <a:gd name="connsiteX31" fmla="*/ 410936 w 2060676"/>
                <a:gd name="connsiteY31" fmla="*/ 1914104 h 3574942"/>
                <a:gd name="connsiteX32" fmla="*/ 334735 w 2060676"/>
                <a:gd name="connsiteY32" fmla="*/ 1861716 h 3574942"/>
                <a:gd name="connsiteX33" fmla="*/ 384741 w 2060676"/>
                <a:gd name="connsiteY33" fmla="*/ 1523579 h 3574942"/>
                <a:gd name="connsiteX34" fmla="*/ 329972 w 2060676"/>
                <a:gd name="connsiteY34" fmla="*/ 1337841 h 3574942"/>
                <a:gd name="connsiteX35" fmla="*/ 441891 w 2060676"/>
                <a:gd name="connsiteY35" fmla="*/ 997323 h 3574942"/>
                <a:gd name="connsiteX36" fmla="*/ 160904 w 2060676"/>
                <a:gd name="connsiteY36" fmla="*/ 652041 h 3574942"/>
                <a:gd name="connsiteX37" fmla="*/ 41841 w 2060676"/>
                <a:gd name="connsiteY37" fmla="*/ 352004 h 3574942"/>
                <a:gd name="connsiteX38" fmla="*/ 91848 w 2060676"/>
                <a:gd name="connsiteY38" fmla="*/ 292473 h 3574942"/>
                <a:gd name="connsiteX39" fmla="*/ 43914 w 2060676"/>
                <a:gd name="connsiteY39" fmla="*/ 171030 h 357494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023845 w 2027922"/>
                <a:gd name="connsiteY29" fmla="*/ 3574942 h 3710912"/>
                <a:gd name="connsiteX30" fmla="*/ 253852 w 2027922"/>
                <a:gd name="connsiteY30" fmla="*/ 3710912 h 3710912"/>
                <a:gd name="connsiteX31" fmla="*/ 378182 w 2027922"/>
                <a:gd name="connsiteY31" fmla="*/ 1914104 h 3710912"/>
                <a:gd name="connsiteX32" fmla="*/ 301981 w 2027922"/>
                <a:gd name="connsiteY32" fmla="*/ 1861716 h 3710912"/>
                <a:gd name="connsiteX33" fmla="*/ 351987 w 2027922"/>
                <a:gd name="connsiteY33" fmla="*/ 1523579 h 3710912"/>
                <a:gd name="connsiteX34" fmla="*/ 297218 w 2027922"/>
                <a:gd name="connsiteY34" fmla="*/ 1337841 h 3710912"/>
                <a:gd name="connsiteX35" fmla="*/ 409137 w 2027922"/>
                <a:gd name="connsiteY35" fmla="*/ 997323 h 3710912"/>
                <a:gd name="connsiteX36" fmla="*/ 128150 w 2027922"/>
                <a:gd name="connsiteY36" fmla="*/ 652041 h 3710912"/>
                <a:gd name="connsiteX37" fmla="*/ 9087 w 2027922"/>
                <a:gd name="connsiteY37" fmla="*/ 352004 h 3710912"/>
                <a:gd name="connsiteX38" fmla="*/ 59094 w 2027922"/>
                <a:gd name="connsiteY38" fmla="*/ 292473 h 3710912"/>
                <a:gd name="connsiteX39" fmla="*/ 11160 w 2027922"/>
                <a:gd name="connsiteY39"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023845 w 2027922"/>
                <a:gd name="connsiteY29" fmla="*/ 3574942 h 3710912"/>
                <a:gd name="connsiteX30" fmla="*/ 685352 w 2027922"/>
                <a:gd name="connsiteY30" fmla="*/ 2302371 h 3710912"/>
                <a:gd name="connsiteX31" fmla="*/ 253852 w 2027922"/>
                <a:gd name="connsiteY31" fmla="*/ 3710912 h 3710912"/>
                <a:gd name="connsiteX32" fmla="*/ 378182 w 2027922"/>
                <a:gd name="connsiteY32" fmla="*/ 1914104 h 3710912"/>
                <a:gd name="connsiteX33" fmla="*/ 301981 w 2027922"/>
                <a:gd name="connsiteY33" fmla="*/ 1861716 h 3710912"/>
                <a:gd name="connsiteX34" fmla="*/ 351987 w 2027922"/>
                <a:gd name="connsiteY34" fmla="*/ 1523579 h 3710912"/>
                <a:gd name="connsiteX35" fmla="*/ 297218 w 2027922"/>
                <a:gd name="connsiteY35" fmla="*/ 1337841 h 3710912"/>
                <a:gd name="connsiteX36" fmla="*/ 409137 w 2027922"/>
                <a:gd name="connsiteY36" fmla="*/ 997323 h 3710912"/>
                <a:gd name="connsiteX37" fmla="*/ 128150 w 2027922"/>
                <a:gd name="connsiteY37" fmla="*/ 652041 h 3710912"/>
                <a:gd name="connsiteX38" fmla="*/ 9087 w 2027922"/>
                <a:gd name="connsiteY38" fmla="*/ 352004 h 3710912"/>
                <a:gd name="connsiteX39" fmla="*/ 59094 w 2027922"/>
                <a:gd name="connsiteY39" fmla="*/ 292473 h 3710912"/>
                <a:gd name="connsiteX40" fmla="*/ 11160 w 2027922"/>
                <a:gd name="connsiteY40"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685352 w 2027922"/>
                <a:gd name="connsiteY30" fmla="*/ 2302371 h 3710912"/>
                <a:gd name="connsiteX31" fmla="*/ 253852 w 2027922"/>
                <a:gd name="connsiteY31" fmla="*/ 3710912 h 3710912"/>
                <a:gd name="connsiteX32" fmla="*/ 378182 w 2027922"/>
                <a:gd name="connsiteY32" fmla="*/ 1914104 h 3710912"/>
                <a:gd name="connsiteX33" fmla="*/ 301981 w 2027922"/>
                <a:gd name="connsiteY33" fmla="*/ 1861716 h 3710912"/>
                <a:gd name="connsiteX34" fmla="*/ 351987 w 2027922"/>
                <a:gd name="connsiteY34" fmla="*/ 1523579 h 3710912"/>
                <a:gd name="connsiteX35" fmla="*/ 297218 w 2027922"/>
                <a:gd name="connsiteY35" fmla="*/ 1337841 h 3710912"/>
                <a:gd name="connsiteX36" fmla="*/ 409137 w 2027922"/>
                <a:gd name="connsiteY36" fmla="*/ 997323 h 3710912"/>
                <a:gd name="connsiteX37" fmla="*/ 128150 w 2027922"/>
                <a:gd name="connsiteY37" fmla="*/ 652041 h 3710912"/>
                <a:gd name="connsiteX38" fmla="*/ 9087 w 2027922"/>
                <a:gd name="connsiteY38" fmla="*/ 352004 h 3710912"/>
                <a:gd name="connsiteX39" fmla="*/ 59094 w 2027922"/>
                <a:gd name="connsiteY39" fmla="*/ 292473 h 3710912"/>
                <a:gd name="connsiteX40" fmla="*/ 11160 w 2027922"/>
                <a:gd name="connsiteY40" fmla="*/ 171030 h 3710912"/>
                <a:gd name="connsiteX0" fmla="*/ 11160 w 2027922"/>
                <a:gd name="connsiteY0" fmla="*/ 171030 h 3820593"/>
                <a:gd name="connsiteX1" fmla="*/ 30519 w 2027922"/>
                <a:gd name="connsiteY1" fmla="*/ 59110 h 3820593"/>
                <a:gd name="connsiteX2" fmla="*/ 75763 w 2027922"/>
                <a:gd name="connsiteY2" fmla="*/ 25773 h 3820593"/>
                <a:gd name="connsiteX3" fmla="*/ 113863 w 2027922"/>
                <a:gd name="connsiteY3" fmla="*/ 4342 h 3820593"/>
                <a:gd name="connsiteX4" fmla="*/ 197207 w 2027922"/>
                <a:gd name="connsiteY4" fmla="*/ 85306 h 3820593"/>
                <a:gd name="connsiteX5" fmla="*/ 161488 w 2027922"/>
                <a:gd name="connsiteY5" fmla="*/ 249612 h 3820593"/>
                <a:gd name="connsiteX6" fmla="*/ 425807 w 2027922"/>
                <a:gd name="connsiteY6" fmla="*/ 668712 h 3820593"/>
                <a:gd name="connsiteX7" fmla="*/ 525820 w 2027922"/>
                <a:gd name="connsiteY7" fmla="*/ 687762 h 3820593"/>
                <a:gd name="connsiteX8" fmla="*/ 752038 w 2027922"/>
                <a:gd name="connsiteY8" fmla="*/ 790156 h 3820593"/>
                <a:gd name="connsiteX9" fmla="*/ 473432 w 2027922"/>
                <a:gd name="connsiteY9" fmla="*/ 1178299 h 3820593"/>
                <a:gd name="connsiteX10" fmla="*/ 421045 w 2027922"/>
                <a:gd name="connsiteY10" fmla="*/ 1656931 h 3820593"/>
                <a:gd name="connsiteX11" fmla="*/ 1047313 w 2027922"/>
                <a:gd name="connsiteY11" fmla="*/ 1718843 h 3820593"/>
                <a:gd name="connsiteX12" fmla="*/ 1116370 w 2027922"/>
                <a:gd name="connsiteY12" fmla="*/ 1461668 h 3820593"/>
                <a:gd name="connsiteX13" fmla="*/ 923488 w 2027922"/>
                <a:gd name="connsiteY13" fmla="*/ 954461 h 3820593"/>
                <a:gd name="connsiteX14" fmla="*/ 1033026 w 2027922"/>
                <a:gd name="connsiteY14" fmla="*/ 840160 h 3820593"/>
                <a:gd name="connsiteX15" fmla="*/ 1206857 w 2027922"/>
                <a:gd name="connsiteY15" fmla="*/ 756817 h 3820593"/>
                <a:gd name="connsiteX16" fmla="*/ 1335444 w 2027922"/>
                <a:gd name="connsiteY16" fmla="*/ 785392 h 3820593"/>
                <a:gd name="connsiteX17" fmla="*/ 1852176 w 2027922"/>
                <a:gd name="connsiteY17" fmla="*/ 313906 h 3820593"/>
                <a:gd name="connsiteX18" fmla="*/ 1850139 w 2027922"/>
                <a:gd name="connsiteY18" fmla="*/ 175792 h 3820593"/>
                <a:gd name="connsiteX19" fmla="*/ 1925993 w 2027922"/>
                <a:gd name="connsiteY19" fmla="*/ 125785 h 3820593"/>
                <a:gd name="connsiteX20" fmla="*/ 1971238 w 2027922"/>
                <a:gd name="connsiteY20" fmla="*/ 168649 h 3820593"/>
                <a:gd name="connsiteX21" fmla="*/ 2006957 w 2027922"/>
                <a:gd name="connsiteY21" fmla="*/ 218653 h 3820593"/>
                <a:gd name="connsiteX22" fmla="*/ 2021244 w 2027922"/>
                <a:gd name="connsiteY22" fmla="*/ 299616 h 3820593"/>
                <a:gd name="connsiteX23" fmla="*/ 1906944 w 2027922"/>
                <a:gd name="connsiteY23" fmla="*/ 440112 h 3820593"/>
                <a:gd name="connsiteX24" fmla="*/ 1933137 w 2027922"/>
                <a:gd name="connsiteY24" fmla="*/ 502023 h 3820593"/>
                <a:gd name="connsiteX25" fmla="*/ 1544994 w 2027922"/>
                <a:gd name="connsiteY25" fmla="*/ 949698 h 3820593"/>
                <a:gd name="connsiteX26" fmla="*/ 1318775 w 2027922"/>
                <a:gd name="connsiteY26" fmla="*/ 1094954 h 3820593"/>
                <a:gd name="connsiteX27" fmla="*/ 1544994 w 2027922"/>
                <a:gd name="connsiteY27" fmla="*/ 2021260 h 3820593"/>
                <a:gd name="connsiteX28" fmla="*/ 1085412 w 2027922"/>
                <a:gd name="connsiteY28" fmla="*/ 2018879 h 3820593"/>
                <a:gd name="connsiteX29" fmla="*/ 1129222 w 2027922"/>
                <a:gd name="connsiteY29" fmla="*/ 3690516 h 3820593"/>
                <a:gd name="connsiteX30" fmla="*/ 817923 w 2027922"/>
                <a:gd name="connsiteY30" fmla="*/ 3577093 h 3820593"/>
                <a:gd name="connsiteX31" fmla="*/ 685352 w 2027922"/>
                <a:gd name="connsiteY31" fmla="*/ 2302371 h 3820593"/>
                <a:gd name="connsiteX32" fmla="*/ 253852 w 2027922"/>
                <a:gd name="connsiteY32" fmla="*/ 3710912 h 3820593"/>
                <a:gd name="connsiteX33" fmla="*/ 378182 w 2027922"/>
                <a:gd name="connsiteY33" fmla="*/ 1914104 h 3820593"/>
                <a:gd name="connsiteX34" fmla="*/ 301981 w 2027922"/>
                <a:gd name="connsiteY34" fmla="*/ 1861716 h 3820593"/>
                <a:gd name="connsiteX35" fmla="*/ 351987 w 2027922"/>
                <a:gd name="connsiteY35" fmla="*/ 1523579 h 3820593"/>
                <a:gd name="connsiteX36" fmla="*/ 297218 w 2027922"/>
                <a:gd name="connsiteY36" fmla="*/ 1337841 h 3820593"/>
                <a:gd name="connsiteX37" fmla="*/ 409137 w 2027922"/>
                <a:gd name="connsiteY37" fmla="*/ 997323 h 3820593"/>
                <a:gd name="connsiteX38" fmla="*/ 128150 w 2027922"/>
                <a:gd name="connsiteY38" fmla="*/ 652041 h 3820593"/>
                <a:gd name="connsiteX39" fmla="*/ 9087 w 2027922"/>
                <a:gd name="connsiteY39" fmla="*/ 352004 h 3820593"/>
                <a:gd name="connsiteX40" fmla="*/ 59094 w 2027922"/>
                <a:gd name="connsiteY40" fmla="*/ 292473 h 3820593"/>
                <a:gd name="connsiteX41" fmla="*/ 11160 w 2027922"/>
                <a:gd name="connsiteY41" fmla="*/ 171030 h 3820593"/>
                <a:gd name="connsiteX0" fmla="*/ 11160 w 2027922"/>
                <a:gd name="connsiteY0" fmla="*/ 171030 h 3788687"/>
                <a:gd name="connsiteX1" fmla="*/ 30519 w 2027922"/>
                <a:gd name="connsiteY1" fmla="*/ 59110 h 3788687"/>
                <a:gd name="connsiteX2" fmla="*/ 75763 w 2027922"/>
                <a:gd name="connsiteY2" fmla="*/ 25773 h 3788687"/>
                <a:gd name="connsiteX3" fmla="*/ 113863 w 2027922"/>
                <a:gd name="connsiteY3" fmla="*/ 4342 h 3788687"/>
                <a:gd name="connsiteX4" fmla="*/ 197207 w 2027922"/>
                <a:gd name="connsiteY4" fmla="*/ 85306 h 3788687"/>
                <a:gd name="connsiteX5" fmla="*/ 161488 w 2027922"/>
                <a:gd name="connsiteY5" fmla="*/ 249612 h 3788687"/>
                <a:gd name="connsiteX6" fmla="*/ 425807 w 2027922"/>
                <a:gd name="connsiteY6" fmla="*/ 668712 h 3788687"/>
                <a:gd name="connsiteX7" fmla="*/ 525820 w 2027922"/>
                <a:gd name="connsiteY7" fmla="*/ 687762 h 3788687"/>
                <a:gd name="connsiteX8" fmla="*/ 752038 w 2027922"/>
                <a:gd name="connsiteY8" fmla="*/ 790156 h 3788687"/>
                <a:gd name="connsiteX9" fmla="*/ 473432 w 2027922"/>
                <a:gd name="connsiteY9" fmla="*/ 1178299 h 3788687"/>
                <a:gd name="connsiteX10" fmla="*/ 421045 w 2027922"/>
                <a:gd name="connsiteY10" fmla="*/ 1656931 h 3788687"/>
                <a:gd name="connsiteX11" fmla="*/ 1047313 w 2027922"/>
                <a:gd name="connsiteY11" fmla="*/ 1718843 h 3788687"/>
                <a:gd name="connsiteX12" fmla="*/ 1116370 w 2027922"/>
                <a:gd name="connsiteY12" fmla="*/ 1461668 h 3788687"/>
                <a:gd name="connsiteX13" fmla="*/ 923488 w 2027922"/>
                <a:gd name="connsiteY13" fmla="*/ 954461 h 3788687"/>
                <a:gd name="connsiteX14" fmla="*/ 1033026 w 2027922"/>
                <a:gd name="connsiteY14" fmla="*/ 840160 h 3788687"/>
                <a:gd name="connsiteX15" fmla="*/ 1206857 w 2027922"/>
                <a:gd name="connsiteY15" fmla="*/ 756817 h 3788687"/>
                <a:gd name="connsiteX16" fmla="*/ 1335444 w 2027922"/>
                <a:gd name="connsiteY16" fmla="*/ 785392 h 3788687"/>
                <a:gd name="connsiteX17" fmla="*/ 1852176 w 2027922"/>
                <a:gd name="connsiteY17" fmla="*/ 313906 h 3788687"/>
                <a:gd name="connsiteX18" fmla="*/ 1850139 w 2027922"/>
                <a:gd name="connsiteY18" fmla="*/ 175792 h 3788687"/>
                <a:gd name="connsiteX19" fmla="*/ 1925993 w 2027922"/>
                <a:gd name="connsiteY19" fmla="*/ 125785 h 3788687"/>
                <a:gd name="connsiteX20" fmla="*/ 1971238 w 2027922"/>
                <a:gd name="connsiteY20" fmla="*/ 168649 h 3788687"/>
                <a:gd name="connsiteX21" fmla="*/ 2006957 w 2027922"/>
                <a:gd name="connsiteY21" fmla="*/ 218653 h 3788687"/>
                <a:gd name="connsiteX22" fmla="*/ 2021244 w 2027922"/>
                <a:gd name="connsiteY22" fmla="*/ 299616 h 3788687"/>
                <a:gd name="connsiteX23" fmla="*/ 1906944 w 2027922"/>
                <a:gd name="connsiteY23" fmla="*/ 440112 h 3788687"/>
                <a:gd name="connsiteX24" fmla="*/ 1933137 w 2027922"/>
                <a:gd name="connsiteY24" fmla="*/ 502023 h 3788687"/>
                <a:gd name="connsiteX25" fmla="*/ 1544994 w 2027922"/>
                <a:gd name="connsiteY25" fmla="*/ 949698 h 3788687"/>
                <a:gd name="connsiteX26" fmla="*/ 1318775 w 2027922"/>
                <a:gd name="connsiteY26" fmla="*/ 1094954 h 3788687"/>
                <a:gd name="connsiteX27" fmla="*/ 1544994 w 2027922"/>
                <a:gd name="connsiteY27" fmla="*/ 2021260 h 3788687"/>
                <a:gd name="connsiteX28" fmla="*/ 1085412 w 2027922"/>
                <a:gd name="connsiteY28" fmla="*/ 2018879 h 3788687"/>
                <a:gd name="connsiteX29" fmla="*/ 1129222 w 2027922"/>
                <a:gd name="connsiteY29" fmla="*/ 3690516 h 3788687"/>
                <a:gd name="connsiteX30" fmla="*/ 817923 w 2027922"/>
                <a:gd name="connsiteY30" fmla="*/ 3577093 h 3788687"/>
                <a:gd name="connsiteX31" fmla="*/ 685352 w 2027922"/>
                <a:gd name="connsiteY31" fmla="*/ 2302371 h 3788687"/>
                <a:gd name="connsiteX32" fmla="*/ 253852 w 2027922"/>
                <a:gd name="connsiteY32" fmla="*/ 3710912 h 3788687"/>
                <a:gd name="connsiteX33" fmla="*/ 378182 w 2027922"/>
                <a:gd name="connsiteY33" fmla="*/ 1914104 h 3788687"/>
                <a:gd name="connsiteX34" fmla="*/ 301981 w 2027922"/>
                <a:gd name="connsiteY34" fmla="*/ 1861716 h 3788687"/>
                <a:gd name="connsiteX35" fmla="*/ 351987 w 2027922"/>
                <a:gd name="connsiteY35" fmla="*/ 1523579 h 3788687"/>
                <a:gd name="connsiteX36" fmla="*/ 297218 w 2027922"/>
                <a:gd name="connsiteY36" fmla="*/ 1337841 h 3788687"/>
                <a:gd name="connsiteX37" fmla="*/ 409137 w 2027922"/>
                <a:gd name="connsiteY37" fmla="*/ 997323 h 3788687"/>
                <a:gd name="connsiteX38" fmla="*/ 128150 w 2027922"/>
                <a:gd name="connsiteY38" fmla="*/ 652041 h 3788687"/>
                <a:gd name="connsiteX39" fmla="*/ 9087 w 2027922"/>
                <a:gd name="connsiteY39" fmla="*/ 352004 h 3788687"/>
                <a:gd name="connsiteX40" fmla="*/ 59094 w 2027922"/>
                <a:gd name="connsiteY40" fmla="*/ 292473 h 3788687"/>
                <a:gd name="connsiteX41" fmla="*/ 11160 w 2027922"/>
                <a:gd name="connsiteY41" fmla="*/ 171030 h 3788687"/>
                <a:gd name="connsiteX0" fmla="*/ 11160 w 2027922"/>
                <a:gd name="connsiteY0" fmla="*/ 171030 h 3802758"/>
                <a:gd name="connsiteX1" fmla="*/ 30519 w 2027922"/>
                <a:gd name="connsiteY1" fmla="*/ 59110 h 3802758"/>
                <a:gd name="connsiteX2" fmla="*/ 75763 w 2027922"/>
                <a:gd name="connsiteY2" fmla="*/ 25773 h 3802758"/>
                <a:gd name="connsiteX3" fmla="*/ 113863 w 2027922"/>
                <a:gd name="connsiteY3" fmla="*/ 4342 h 3802758"/>
                <a:gd name="connsiteX4" fmla="*/ 197207 w 2027922"/>
                <a:gd name="connsiteY4" fmla="*/ 85306 h 3802758"/>
                <a:gd name="connsiteX5" fmla="*/ 161488 w 2027922"/>
                <a:gd name="connsiteY5" fmla="*/ 249612 h 3802758"/>
                <a:gd name="connsiteX6" fmla="*/ 425807 w 2027922"/>
                <a:gd name="connsiteY6" fmla="*/ 668712 h 3802758"/>
                <a:gd name="connsiteX7" fmla="*/ 525820 w 2027922"/>
                <a:gd name="connsiteY7" fmla="*/ 687762 h 3802758"/>
                <a:gd name="connsiteX8" fmla="*/ 752038 w 2027922"/>
                <a:gd name="connsiteY8" fmla="*/ 790156 h 3802758"/>
                <a:gd name="connsiteX9" fmla="*/ 473432 w 2027922"/>
                <a:gd name="connsiteY9" fmla="*/ 1178299 h 3802758"/>
                <a:gd name="connsiteX10" fmla="*/ 421045 w 2027922"/>
                <a:gd name="connsiteY10" fmla="*/ 1656931 h 3802758"/>
                <a:gd name="connsiteX11" fmla="*/ 1047313 w 2027922"/>
                <a:gd name="connsiteY11" fmla="*/ 1718843 h 3802758"/>
                <a:gd name="connsiteX12" fmla="*/ 1116370 w 2027922"/>
                <a:gd name="connsiteY12" fmla="*/ 1461668 h 3802758"/>
                <a:gd name="connsiteX13" fmla="*/ 923488 w 2027922"/>
                <a:gd name="connsiteY13" fmla="*/ 954461 h 3802758"/>
                <a:gd name="connsiteX14" fmla="*/ 1033026 w 2027922"/>
                <a:gd name="connsiteY14" fmla="*/ 840160 h 3802758"/>
                <a:gd name="connsiteX15" fmla="*/ 1206857 w 2027922"/>
                <a:gd name="connsiteY15" fmla="*/ 756817 h 3802758"/>
                <a:gd name="connsiteX16" fmla="*/ 1335444 w 2027922"/>
                <a:gd name="connsiteY16" fmla="*/ 785392 h 3802758"/>
                <a:gd name="connsiteX17" fmla="*/ 1852176 w 2027922"/>
                <a:gd name="connsiteY17" fmla="*/ 313906 h 3802758"/>
                <a:gd name="connsiteX18" fmla="*/ 1850139 w 2027922"/>
                <a:gd name="connsiteY18" fmla="*/ 175792 h 3802758"/>
                <a:gd name="connsiteX19" fmla="*/ 1925993 w 2027922"/>
                <a:gd name="connsiteY19" fmla="*/ 125785 h 3802758"/>
                <a:gd name="connsiteX20" fmla="*/ 1971238 w 2027922"/>
                <a:gd name="connsiteY20" fmla="*/ 168649 h 3802758"/>
                <a:gd name="connsiteX21" fmla="*/ 2006957 w 2027922"/>
                <a:gd name="connsiteY21" fmla="*/ 218653 h 3802758"/>
                <a:gd name="connsiteX22" fmla="*/ 2021244 w 2027922"/>
                <a:gd name="connsiteY22" fmla="*/ 299616 h 3802758"/>
                <a:gd name="connsiteX23" fmla="*/ 1906944 w 2027922"/>
                <a:gd name="connsiteY23" fmla="*/ 440112 h 3802758"/>
                <a:gd name="connsiteX24" fmla="*/ 1933137 w 2027922"/>
                <a:gd name="connsiteY24" fmla="*/ 502023 h 3802758"/>
                <a:gd name="connsiteX25" fmla="*/ 1544994 w 2027922"/>
                <a:gd name="connsiteY25" fmla="*/ 949698 h 3802758"/>
                <a:gd name="connsiteX26" fmla="*/ 1318775 w 2027922"/>
                <a:gd name="connsiteY26" fmla="*/ 1094954 h 3802758"/>
                <a:gd name="connsiteX27" fmla="*/ 1544994 w 2027922"/>
                <a:gd name="connsiteY27" fmla="*/ 2021260 h 3802758"/>
                <a:gd name="connsiteX28" fmla="*/ 1085412 w 2027922"/>
                <a:gd name="connsiteY28" fmla="*/ 2018879 h 3802758"/>
                <a:gd name="connsiteX29" fmla="*/ 1129222 w 2027922"/>
                <a:gd name="connsiteY29" fmla="*/ 3690516 h 3802758"/>
                <a:gd name="connsiteX30" fmla="*/ 899506 w 2027922"/>
                <a:gd name="connsiteY30" fmla="*/ 3600887 h 3802758"/>
                <a:gd name="connsiteX31" fmla="*/ 817923 w 2027922"/>
                <a:gd name="connsiteY31" fmla="*/ 3577093 h 3802758"/>
                <a:gd name="connsiteX32" fmla="*/ 685352 w 2027922"/>
                <a:gd name="connsiteY32" fmla="*/ 2302371 h 3802758"/>
                <a:gd name="connsiteX33" fmla="*/ 253852 w 2027922"/>
                <a:gd name="connsiteY33" fmla="*/ 3710912 h 3802758"/>
                <a:gd name="connsiteX34" fmla="*/ 378182 w 2027922"/>
                <a:gd name="connsiteY34" fmla="*/ 1914104 h 3802758"/>
                <a:gd name="connsiteX35" fmla="*/ 301981 w 2027922"/>
                <a:gd name="connsiteY35" fmla="*/ 1861716 h 3802758"/>
                <a:gd name="connsiteX36" fmla="*/ 351987 w 2027922"/>
                <a:gd name="connsiteY36" fmla="*/ 1523579 h 3802758"/>
                <a:gd name="connsiteX37" fmla="*/ 297218 w 2027922"/>
                <a:gd name="connsiteY37" fmla="*/ 1337841 h 3802758"/>
                <a:gd name="connsiteX38" fmla="*/ 409137 w 2027922"/>
                <a:gd name="connsiteY38" fmla="*/ 997323 h 3802758"/>
                <a:gd name="connsiteX39" fmla="*/ 128150 w 2027922"/>
                <a:gd name="connsiteY39" fmla="*/ 652041 h 3802758"/>
                <a:gd name="connsiteX40" fmla="*/ 9087 w 2027922"/>
                <a:gd name="connsiteY40" fmla="*/ 352004 h 3802758"/>
                <a:gd name="connsiteX41" fmla="*/ 59094 w 2027922"/>
                <a:gd name="connsiteY41" fmla="*/ 292473 h 3802758"/>
                <a:gd name="connsiteX42" fmla="*/ 11160 w 2027922"/>
                <a:gd name="connsiteY42" fmla="*/ 171030 h 3802758"/>
                <a:gd name="connsiteX0" fmla="*/ 11160 w 2027922"/>
                <a:gd name="connsiteY0" fmla="*/ 171030 h 3802758"/>
                <a:gd name="connsiteX1" fmla="*/ 30519 w 2027922"/>
                <a:gd name="connsiteY1" fmla="*/ 59110 h 3802758"/>
                <a:gd name="connsiteX2" fmla="*/ 75763 w 2027922"/>
                <a:gd name="connsiteY2" fmla="*/ 25773 h 3802758"/>
                <a:gd name="connsiteX3" fmla="*/ 113863 w 2027922"/>
                <a:gd name="connsiteY3" fmla="*/ 4342 h 3802758"/>
                <a:gd name="connsiteX4" fmla="*/ 197207 w 2027922"/>
                <a:gd name="connsiteY4" fmla="*/ 85306 h 3802758"/>
                <a:gd name="connsiteX5" fmla="*/ 161488 w 2027922"/>
                <a:gd name="connsiteY5" fmla="*/ 249612 h 3802758"/>
                <a:gd name="connsiteX6" fmla="*/ 425807 w 2027922"/>
                <a:gd name="connsiteY6" fmla="*/ 668712 h 3802758"/>
                <a:gd name="connsiteX7" fmla="*/ 525820 w 2027922"/>
                <a:gd name="connsiteY7" fmla="*/ 687762 h 3802758"/>
                <a:gd name="connsiteX8" fmla="*/ 752038 w 2027922"/>
                <a:gd name="connsiteY8" fmla="*/ 790156 h 3802758"/>
                <a:gd name="connsiteX9" fmla="*/ 473432 w 2027922"/>
                <a:gd name="connsiteY9" fmla="*/ 1178299 h 3802758"/>
                <a:gd name="connsiteX10" fmla="*/ 421045 w 2027922"/>
                <a:gd name="connsiteY10" fmla="*/ 1656931 h 3802758"/>
                <a:gd name="connsiteX11" fmla="*/ 1047313 w 2027922"/>
                <a:gd name="connsiteY11" fmla="*/ 1718843 h 3802758"/>
                <a:gd name="connsiteX12" fmla="*/ 1116370 w 2027922"/>
                <a:gd name="connsiteY12" fmla="*/ 1461668 h 3802758"/>
                <a:gd name="connsiteX13" fmla="*/ 923488 w 2027922"/>
                <a:gd name="connsiteY13" fmla="*/ 954461 h 3802758"/>
                <a:gd name="connsiteX14" fmla="*/ 1033026 w 2027922"/>
                <a:gd name="connsiteY14" fmla="*/ 840160 h 3802758"/>
                <a:gd name="connsiteX15" fmla="*/ 1206857 w 2027922"/>
                <a:gd name="connsiteY15" fmla="*/ 756817 h 3802758"/>
                <a:gd name="connsiteX16" fmla="*/ 1335444 w 2027922"/>
                <a:gd name="connsiteY16" fmla="*/ 785392 h 3802758"/>
                <a:gd name="connsiteX17" fmla="*/ 1852176 w 2027922"/>
                <a:gd name="connsiteY17" fmla="*/ 313906 h 3802758"/>
                <a:gd name="connsiteX18" fmla="*/ 1850139 w 2027922"/>
                <a:gd name="connsiteY18" fmla="*/ 175792 h 3802758"/>
                <a:gd name="connsiteX19" fmla="*/ 1925993 w 2027922"/>
                <a:gd name="connsiteY19" fmla="*/ 125785 h 3802758"/>
                <a:gd name="connsiteX20" fmla="*/ 1971238 w 2027922"/>
                <a:gd name="connsiteY20" fmla="*/ 168649 h 3802758"/>
                <a:gd name="connsiteX21" fmla="*/ 2006957 w 2027922"/>
                <a:gd name="connsiteY21" fmla="*/ 218653 h 3802758"/>
                <a:gd name="connsiteX22" fmla="*/ 2021244 w 2027922"/>
                <a:gd name="connsiteY22" fmla="*/ 299616 h 3802758"/>
                <a:gd name="connsiteX23" fmla="*/ 1906944 w 2027922"/>
                <a:gd name="connsiteY23" fmla="*/ 440112 h 3802758"/>
                <a:gd name="connsiteX24" fmla="*/ 1933137 w 2027922"/>
                <a:gd name="connsiteY24" fmla="*/ 502023 h 3802758"/>
                <a:gd name="connsiteX25" fmla="*/ 1544994 w 2027922"/>
                <a:gd name="connsiteY25" fmla="*/ 949698 h 3802758"/>
                <a:gd name="connsiteX26" fmla="*/ 1318775 w 2027922"/>
                <a:gd name="connsiteY26" fmla="*/ 1094954 h 3802758"/>
                <a:gd name="connsiteX27" fmla="*/ 1544994 w 2027922"/>
                <a:gd name="connsiteY27" fmla="*/ 2021260 h 3802758"/>
                <a:gd name="connsiteX28" fmla="*/ 1085412 w 2027922"/>
                <a:gd name="connsiteY28" fmla="*/ 2018879 h 3802758"/>
                <a:gd name="connsiteX29" fmla="*/ 1129222 w 2027922"/>
                <a:gd name="connsiteY29" fmla="*/ 3690516 h 3802758"/>
                <a:gd name="connsiteX30" fmla="*/ 899506 w 2027922"/>
                <a:gd name="connsiteY30" fmla="*/ 3600887 h 3802758"/>
                <a:gd name="connsiteX31" fmla="*/ 817923 w 2027922"/>
                <a:gd name="connsiteY31" fmla="*/ 3577093 h 3802758"/>
                <a:gd name="connsiteX32" fmla="*/ 685352 w 2027922"/>
                <a:gd name="connsiteY32" fmla="*/ 2302371 h 3802758"/>
                <a:gd name="connsiteX33" fmla="*/ 253852 w 2027922"/>
                <a:gd name="connsiteY33" fmla="*/ 3710912 h 3802758"/>
                <a:gd name="connsiteX34" fmla="*/ 378182 w 2027922"/>
                <a:gd name="connsiteY34" fmla="*/ 1914104 h 3802758"/>
                <a:gd name="connsiteX35" fmla="*/ 301981 w 2027922"/>
                <a:gd name="connsiteY35" fmla="*/ 1861716 h 3802758"/>
                <a:gd name="connsiteX36" fmla="*/ 351987 w 2027922"/>
                <a:gd name="connsiteY36" fmla="*/ 1523579 h 3802758"/>
                <a:gd name="connsiteX37" fmla="*/ 297218 w 2027922"/>
                <a:gd name="connsiteY37" fmla="*/ 1337841 h 3802758"/>
                <a:gd name="connsiteX38" fmla="*/ 409137 w 2027922"/>
                <a:gd name="connsiteY38" fmla="*/ 997323 h 3802758"/>
                <a:gd name="connsiteX39" fmla="*/ 128150 w 2027922"/>
                <a:gd name="connsiteY39" fmla="*/ 652041 h 3802758"/>
                <a:gd name="connsiteX40" fmla="*/ 9087 w 2027922"/>
                <a:gd name="connsiteY40" fmla="*/ 352004 h 3802758"/>
                <a:gd name="connsiteX41" fmla="*/ 59094 w 2027922"/>
                <a:gd name="connsiteY41" fmla="*/ 292473 h 3802758"/>
                <a:gd name="connsiteX42" fmla="*/ 11160 w 2027922"/>
                <a:gd name="connsiteY42" fmla="*/ 171030 h 3802758"/>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685352 w 2027922"/>
                <a:gd name="connsiteY32" fmla="*/ 2302371 h 3710912"/>
                <a:gd name="connsiteX33" fmla="*/ 253852 w 2027922"/>
                <a:gd name="connsiteY33" fmla="*/ 3710912 h 3710912"/>
                <a:gd name="connsiteX34" fmla="*/ 378182 w 2027922"/>
                <a:gd name="connsiteY34" fmla="*/ 1914104 h 3710912"/>
                <a:gd name="connsiteX35" fmla="*/ 301981 w 2027922"/>
                <a:gd name="connsiteY35" fmla="*/ 1861716 h 3710912"/>
                <a:gd name="connsiteX36" fmla="*/ 351987 w 2027922"/>
                <a:gd name="connsiteY36" fmla="*/ 1523579 h 3710912"/>
                <a:gd name="connsiteX37" fmla="*/ 297218 w 2027922"/>
                <a:gd name="connsiteY37" fmla="*/ 1337841 h 3710912"/>
                <a:gd name="connsiteX38" fmla="*/ 409137 w 2027922"/>
                <a:gd name="connsiteY38" fmla="*/ 997323 h 3710912"/>
                <a:gd name="connsiteX39" fmla="*/ 128150 w 2027922"/>
                <a:gd name="connsiteY39" fmla="*/ 652041 h 3710912"/>
                <a:gd name="connsiteX40" fmla="*/ 9087 w 2027922"/>
                <a:gd name="connsiteY40" fmla="*/ 352004 h 3710912"/>
                <a:gd name="connsiteX41" fmla="*/ 59094 w 2027922"/>
                <a:gd name="connsiteY41" fmla="*/ 292473 h 3710912"/>
                <a:gd name="connsiteX42" fmla="*/ 11160 w 2027922"/>
                <a:gd name="connsiteY42"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685352 w 2027922"/>
                <a:gd name="connsiteY33" fmla="*/ 2302371 h 3710912"/>
                <a:gd name="connsiteX34" fmla="*/ 253852 w 2027922"/>
                <a:gd name="connsiteY34" fmla="*/ 3710912 h 3710912"/>
                <a:gd name="connsiteX35" fmla="*/ 378182 w 2027922"/>
                <a:gd name="connsiteY35" fmla="*/ 1914104 h 3710912"/>
                <a:gd name="connsiteX36" fmla="*/ 301981 w 2027922"/>
                <a:gd name="connsiteY36" fmla="*/ 1861716 h 3710912"/>
                <a:gd name="connsiteX37" fmla="*/ 351987 w 2027922"/>
                <a:gd name="connsiteY37" fmla="*/ 1523579 h 3710912"/>
                <a:gd name="connsiteX38" fmla="*/ 297218 w 2027922"/>
                <a:gd name="connsiteY38" fmla="*/ 1337841 h 3710912"/>
                <a:gd name="connsiteX39" fmla="*/ 409137 w 2027922"/>
                <a:gd name="connsiteY39" fmla="*/ 997323 h 3710912"/>
                <a:gd name="connsiteX40" fmla="*/ 128150 w 2027922"/>
                <a:gd name="connsiteY40" fmla="*/ 652041 h 3710912"/>
                <a:gd name="connsiteX41" fmla="*/ 9087 w 2027922"/>
                <a:gd name="connsiteY41" fmla="*/ 352004 h 3710912"/>
                <a:gd name="connsiteX42" fmla="*/ 59094 w 2027922"/>
                <a:gd name="connsiteY42" fmla="*/ 292473 h 3710912"/>
                <a:gd name="connsiteX43" fmla="*/ 11160 w 2027922"/>
                <a:gd name="connsiteY43"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253852 w 2027922"/>
                <a:gd name="connsiteY35" fmla="*/ 3710912 h 3710912"/>
                <a:gd name="connsiteX36" fmla="*/ 378182 w 2027922"/>
                <a:gd name="connsiteY36" fmla="*/ 1914104 h 3710912"/>
                <a:gd name="connsiteX37" fmla="*/ 301981 w 2027922"/>
                <a:gd name="connsiteY37" fmla="*/ 1861716 h 3710912"/>
                <a:gd name="connsiteX38" fmla="*/ 351987 w 2027922"/>
                <a:gd name="connsiteY38" fmla="*/ 1523579 h 3710912"/>
                <a:gd name="connsiteX39" fmla="*/ 297218 w 2027922"/>
                <a:gd name="connsiteY39" fmla="*/ 1337841 h 3710912"/>
                <a:gd name="connsiteX40" fmla="*/ 409137 w 2027922"/>
                <a:gd name="connsiteY40" fmla="*/ 997323 h 3710912"/>
                <a:gd name="connsiteX41" fmla="*/ 128150 w 2027922"/>
                <a:gd name="connsiteY41" fmla="*/ 652041 h 3710912"/>
                <a:gd name="connsiteX42" fmla="*/ 9087 w 2027922"/>
                <a:gd name="connsiteY42" fmla="*/ 352004 h 3710912"/>
                <a:gd name="connsiteX43" fmla="*/ 59094 w 2027922"/>
                <a:gd name="connsiteY43" fmla="*/ 292473 h 3710912"/>
                <a:gd name="connsiteX44" fmla="*/ 11160 w 2027922"/>
                <a:gd name="connsiteY44"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253852 w 2027922"/>
                <a:gd name="connsiteY36" fmla="*/ 3710912 h 3710912"/>
                <a:gd name="connsiteX37" fmla="*/ 378182 w 2027922"/>
                <a:gd name="connsiteY37" fmla="*/ 1914104 h 3710912"/>
                <a:gd name="connsiteX38" fmla="*/ 301981 w 2027922"/>
                <a:gd name="connsiteY38" fmla="*/ 1861716 h 3710912"/>
                <a:gd name="connsiteX39" fmla="*/ 351987 w 2027922"/>
                <a:gd name="connsiteY39" fmla="*/ 1523579 h 3710912"/>
                <a:gd name="connsiteX40" fmla="*/ 297218 w 2027922"/>
                <a:gd name="connsiteY40" fmla="*/ 1337841 h 3710912"/>
                <a:gd name="connsiteX41" fmla="*/ 409137 w 2027922"/>
                <a:gd name="connsiteY41" fmla="*/ 997323 h 3710912"/>
                <a:gd name="connsiteX42" fmla="*/ 128150 w 2027922"/>
                <a:gd name="connsiteY42" fmla="*/ 652041 h 3710912"/>
                <a:gd name="connsiteX43" fmla="*/ 9087 w 2027922"/>
                <a:gd name="connsiteY43" fmla="*/ 352004 h 3710912"/>
                <a:gd name="connsiteX44" fmla="*/ 59094 w 2027922"/>
                <a:gd name="connsiteY44" fmla="*/ 292473 h 3710912"/>
                <a:gd name="connsiteX45" fmla="*/ 11160 w 2027922"/>
                <a:gd name="connsiteY45"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10912"/>
                <a:gd name="connsiteX1" fmla="*/ 30519 w 2027922"/>
                <a:gd name="connsiteY1" fmla="*/ 59110 h 3710912"/>
                <a:gd name="connsiteX2" fmla="*/ 75763 w 2027922"/>
                <a:gd name="connsiteY2" fmla="*/ 25773 h 3710912"/>
                <a:gd name="connsiteX3" fmla="*/ 113863 w 2027922"/>
                <a:gd name="connsiteY3" fmla="*/ 4342 h 3710912"/>
                <a:gd name="connsiteX4" fmla="*/ 197207 w 2027922"/>
                <a:gd name="connsiteY4" fmla="*/ 85306 h 3710912"/>
                <a:gd name="connsiteX5" fmla="*/ 161488 w 2027922"/>
                <a:gd name="connsiteY5" fmla="*/ 249612 h 3710912"/>
                <a:gd name="connsiteX6" fmla="*/ 425807 w 2027922"/>
                <a:gd name="connsiteY6" fmla="*/ 668712 h 3710912"/>
                <a:gd name="connsiteX7" fmla="*/ 525820 w 2027922"/>
                <a:gd name="connsiteY7" fmla="*/ 687762 h 3710912"/>
                <a:gd name="connsiteX8" fmla="*/ 752038 w 2027922"/>
                <a:gd name="connsiteY8" fmla="*/ 790156 h 3710912"/>
                <a:gd name="connsiteX9" fmla="*/ 473432 w 2027922"/>
                <a:gd name="connsiteY9" fmla="*/ 1178299 h 3710912"/>
                <a:gd name="connsiteX10" fmla="*/ 421045 w 2027922"/>
                <a:gd name="connsiteY10" fmla="*/ 1656931 h 3710912"/>
                <a:gd name="connsiteX11" fmla="*/ 1047313 w 2027922"/>
                <a:gd name="connsiteY11" fmla="*/ 1718843 h 3710912"/>
                <a:gd name="connsiteX12" fmla="*/ 1116370 w 2027922"/>
                <a:gd name="connsiteY12" fmla="*/ 1461668 h 3710912"/>
                <a:gd name="connsiteX13" fmla="*/ 923488 w 2027922"/>
                <a:gd name="connsiteY13" fmla="*/ 954461 h 3710912"/>
                <a:gd name="connsiteX14" fmla="*/ 1033026 w 2027922"/>
                <a:gd name="connsiteY14" fmla="*/ 840160 h 3710912"/>
                <a:gd name="connsiteX15" fmla="*/ 1206857 w 2027922"/>
                <a:gd name="connsiteY15" fmla="*/ 756817 h 3710912"/>
                <a:gd name="connsiteX16" fmla="*/ 1335444 w 2027922"/>
                <a:gd name="connsiteY16" fmla="*/ 785392 h 3710912"/>
                <a:gd name="connsiteX17" fmla="*/ 1852176 w 2027922"/>
                <a:gd name="connsiteY17" fmla="*/ 313906 h 3710912"/>
                <a:gd name="connsiteX18" fmla="*/ 1850139 w 2027922"/>
                <a:gd name="connsiteY18" fmla="*/ 175792 h 3710912"/>
                <a:gd name="connsiteX19" fmla="*/ 1925993 w 2027922"/>
                <a:gd name="connsiteY19" fmla="*/ 125785 h 3710912"/>
                <a:gd name="connsiteX20" fmla="*/ 1971238 w 2027922"/>
                <a:gd name="connsiteY20" fmla="*/ 168649 h 3710912"/>
                <a:gd name="connsiteX21" fmla="*/ 2006957 w 2027922"/>
                <a:gd name="connsiteY21" fmla="*/ 218653 h 3710912"/>
                <a:gd name="connsiteX22" fmla="*/ 2021244 w 2027922"/>
                <a:gd name="connsiteY22" fmla="*/ 299616 h 3710912"/>
                <a:gd name="connsiteX23" fmla="*/ 1906944 w 2027922"/>
                <a:gd name="connsiteY23" fmla="*/ 440112 h 3710912"/>
                <a:gd name="connsiteX24" fmla="*/ 1933137 w 2027922"/>
                <a:gd name="connsiteY24" fmla="*/ 502023 h 3710912"/>
                <a:gd name="connsiteX25" fmla="*/ 1544994 w 2027922"/>
                <a:gd name="connsiteY25" fmla="*/ 949698 h 3710912"/>
                <a:gd name="connsiteX26" fmla="*/ 1318775 w 2027922"/>
                <a:gd name="connsiteY26" fmla="*/ 1094954 h 3710912"/>
                <a:gd name="connsiteX27" fmla="*/ 1544994 w 2027922"/>
                <a:gd name="connsiteY27" fmla="*/ 2021260 h 3710912"/>
                <a:gd name="connsiteX28" fmla="*/ 1085412 w 2027922"/>
                <a:gd name="connsiteY28" fmla="*/ 2018879 h 3710912"/>
                <a:gd name="connsiteX29" fmla="*/ 1129222 w 2027922"/>
                <a:gd name="connsiteY29" fmla="*/ 3690516 h 3710912"/>
                <a:gd name="connsiteX30" fmla="*/ 899506 w 2027922"/>
                <a:gd name="connsiteY30" fmla="*/ 3600887 h 3710912"/>
                <a:gd name="connsiteX31" fmla="*/ 817923 w 2027922"/>
                <a:gd name="connsiteY31" fmla="*/ 3577093 h 3710912"/>
                <a:gd name="connsiteX32" fmla="*/ 811125 w 2027922"/>
                <a:gd name="connsiteY32" fmla="*/ 3260961 h 3710912"/>
                <a:gd name="connsiteX33" fmla="*/ 794129 w 2027922"/>
                <a:gd name="connsiteY33" fmla="*/ 2798662 h 3710912"/>
                <a:gd name="connsiteX34" fmla="*/ 685352 w 2027922"/>
                <a:gd name="connsiteY34" fmla="*/ 2302371 h 3710912"/>
                <a:gd name="connsiteX35" fmla="*/ 613968 w 2027922"/>
                <a:gd name="connsiteY35" fmla="*/ 3600886 h 3710912"/>
                <a:gd name="connsiteX36" fmla="*/ 545983 w 2027922"/>
                <a:gd name="connsiteY36" fmla="*/ 3638278 h 3710912"/>
                <a:gd name="connsiteX37" fmla="*/ 253852 w 2027922"/>
                <a:gd name="connsiteY37" fmla="*/ 3710912 h 3710912"/>
                <a:gd name="connsiteX38" fmla="*/ 378182 w 2027922"/>
                <a:gd name="connsiteY38" fmla="*/ 1914104 h 3710912"/>
                <a:gd name="connsiteX39" fmla="*/ 301981 w 2027922"/>
                <a:gd name="connsiteY39" fmla="*/ 1861716 h 3710912"/>
                <a:gd name="connsiteX40" fmla="*/ 351987 w 2027922"/>
                <a:gd name="connsiteY40" fmla="*/ 1523579 h 3710912"/>
                <a:gd name="connsiteX41" fmla="*/ 297218 w 2027922"/>
                <a:gd name="connsiteY41" fmla="*/ 1337841 h 3710912"/>
                <a:gd name="connsiteX42" fmla="*/ 409137 w 2027922"/>
                <a:gd name="connsiteY42" fmla="*/ 997323 h 3710912"/>
                <a:gd name="connsiteX43" fmla="*/ 128150 w 2027922"/>
                <a:gd name="connsiteY43" fmla="*/ 652041 h 3710912"/>
                <a:gd name="connsiteX44" fmla="*/ 9087 w 2027922"/>
                <a:gd name="connsiteY44" fmla="*/ 352004 h 3710912"/>
                <a:gd name="connsiteX45" fmla="*/ 59094 w 2027922"/>
                <a:gd name="connsiteY45" fmla="*/ 292473 h 3710912"/>
                <a:gd name="connsiteX46" fmla="*/ 11160 w 2027922"/>
                <a:gd name="connsiteY46" fmla="*/ 171030 h 3710912"/>
                <a:gd name="connsiteX0" fmla="*/ 11160 w 2027922"/>
                <a:gd name="connsiteY0" fmla="*/ 171030 h 3725102"/>
                <a:gd name="connsiteX1" fmla="*/ 30519 w 2027922"/>
                <a:gd name="connsiteY1" fmla="*/ 59110 h 3725102"/>
                <a:gd name="connsiteX2" fmla="*/ 75763 w 2027922"/>
                <a:gd name="connsiteY2" fmla="*/ 25773 h 3725102"/>
                <a:gd name="connsiteX3" fmla="*/ 113863 w 2027922"/>
                <a:gd name="connsiteY3" fmla="*/ 4342 h 3725102"/>
                <a:gd name="connsiteX4" fmla="*/ 197207 w 2027922"/>
                <a:gd name="connsiteY4" fmla="*/ 85306 h 3725102"/>
                <a:gd name="connsiteX5" fmla="*/ 161488 w 2027922"/>
                <a:gd name="connsiteY5" fmla="*/ 249612 h 3725102"/>
                <a:gd name="connsiteX6" fmla="*/ 425807 w 2027922"/>
                <a:gd name="connsiteY6" fmla="*/ 668712 h 3725102"/>
                <a:gd name="connsiteX7" fmla="*/ 525820 w 2027922"/>
                <a:gd name="connsiteY7" fmla="*/ 687762 h 3725102"/>
                <a:gd name="connsiteX8" fmla="*/ 752038 w 2027922"/>
                <a:gd name="connsiteY8" fmla="*/ 790156 h 3725102"/>
                <a:gd name="connsiteX9" fmla="*/ 473432 w 2027922"/>
                <a:gd name="connsiteY9" fmla="*/ 1178299 h 3725102"/>
                <a:gd name="connsiteX10" fmla="*/ 421045 w 2027922"/>
                <a:gd name="connsiteY10" fmla="*/ 1656931 h 3725102"/>
                <a:gd name="connsiteX11" fmla="*/ 1047313 w 2027922"/>
                <a:gd name="connsiteY11" fmla="*/ 1718843 h 3725102"/>
                <a:gd name="connsiteX12" fmla="*/ 1116370 w 2027922"/>
                <a:gd name="connsiteY12" fmla="*/ 1461668 h 3725102"/>
                <a:gd name="connsiteX13" fmla="*/ 923488 w 2027922"/>
                <a:gd name="connsiteY13" fmla="*/ 954461 h 3725102"/>
                <a:gd name="connsiteX14" fmla="*/ 1033026 w 2027922"/>
                <a:gd name="connsiteY14" fmla="*/ 840160 h 3725102"/>
                <a:gd name="connsiteX15" fmla="*/ 1206857 w 2027922"/>
                <a:gd name="connsiteY15" fmla="*/ 756817 h 3725102"/>
                <a:gd name="connsiteX16" fmla="*/ 1335444 w 2027922"/>
                <a:gd name="connsiteY16" fmla="*/ 785392 h 3725102"/>
                <a:gd name="connsiteX17" fmla="*/ 1852176 w 2027922"/>
                <a:gd name="connsiteY17" fmla="*/ 313906 h 3725102"/>
                <a:gd name="connsiteX18" fmla="*/ 1850139 w 2027922"/>
                <a:gd name="connsiteY18" fmla="*/ 175792 h 3725102"/>
                <a:gd name="connsiteX19" fmla="*/ 1925993 w 2027922"/>
                <a:gd name="connsiteY19" fmla="*/ 125785 h 3725102"/>
                <a:gd name="connsiteX20" fmla="*/ 1971238 w 2027922"/>
                <a:gd name="connsiteY20" fmla="*/ 168649 h 3725102"/>
                <a:gd name="connsiteX21" fmla="*/ 2006957 w 2027922"/>
                <a:gd name="connsiteY21" fmla="*/ 218653 h 3725102"/>
                <a:gd name="connsiteX22" fmla="*/ 2021244 w 2027922"/>
                <a:gd name="connsiteY22" fmla="*/ 299616 h 3725102"/>
                <a:gd name="connsiteX23" fmla="*/ 1906944 w 2027922"/>
                <a:gd name="connsiteY23" fmla="*/ 440112 h 3725102"/>
                <a:gd name="connsiteX24" fmla="*/ 1933137 w 2027922"/>
                <a:gd name="connsiteY24" fmla="*/ 502023 h 3725102"/>
                <a:gd name="connsiteX25" fmla="*/ 1544994 w 2027922"/>
                <a:gd name="connsiteY25" fmla="*/ 949698 h 3725102"/>
                <a:gd name="connsiteX26" fmla="*/ 1318775 w 2027922"/>
                <a:gd name="connsiteY26" fmla="*/ 1094954 h 3725102"/>
                <a:gd name="connsiteX27" fmla="*/ 1544994 w 2027922"/>
                <a:gd name="connsiteY27" fmla="*/ 2021260 h 3725102"/>
                <a:gd name="connsiteX28" fmla="*/ 1085412 w 2027922"/>
                <a:gd name="connsiteY28" fmla="*/ 2018879 h 3725102"/>
                <a:gd name="connsiteX29" fmla="*/ 1129222 w 2027922"/>
                <a:gd name="connsiteY29" fmla="*/ 3690516 h 3725102"/>
                <a:gd name="connsiteX30" fmla="*/ 899506 w 2027922"/>
                <a:gd name="connsiteY30" fmla="*/ 3600887 h 3725102"/>
                <a:gd name="connsiteX31" fmla="*/ 817923 w 2027922"/>
                <a:gd name="connsiteY31" fmla="*/ 3577093 h 3725102"/>
                <a:gd name="connsiteX32" fmla="*/ 811125 w 2027922"/>
                <a:gd name="connsiteY32" fmla="*/ 3260961 h 3725102"/>
                <a:gd name="connsiteX33" fmla="*/ 794129 w 2027922"/>
                <a:gd name="connsiteY33" fmla="*/ 2798662 h 3725102"/>
                <a:gd name="connsiteX34" fmla="*/ 685352 w 2027922"/>
                <a:gd name="connsiteY34" fmla="*/ 2302371 h 3725102"/>
                <a:gd name="connsiteX35" fmla="*/ 613968 w 2027922"/>
                <a:gd name="connsiteY35" fmla="*/ 3600886 h 3725102"/>
                <a:gd name="connsiteX36" fmla="*/ 545983 w 2027922"/>
                <a:gd name="connsiteY36" fmla="*/ 3638278 h 3725102"/>
                <a:gd name="connsiteX37" fmla="*/ 253852 w 2027922"/>
                <a:gd name="connsiteY37" fmla="*/ 3710912 h 3725102"/>
                <a:gd name="connsiteX38" fmla="*/ 378182 w 2027922"/>
                <a:gd name="connsiteY38" fmla="*/ 1914104 h 3725102"/>
                <a:gd name="connsiteX39" fmla="*/ 301981 w 2027922"/>
                <a:gd name="connsiteY39" fmla="*/ 1861716 h 3725102"/>
                <a:gd name="connsiteX40" fmla="*/ 351987 w 2027922"/>
                <a:gd name="connsiteY40" fmla="*/ 1523579 h 3725102"/>
                <a:gd name="connsiteX41" fmla="*/ 297218 w 2027922"/>
                <a:gd name="connsiteY41" fmla="*/ 1337841 h 3725102"/>
                <a:gd name="connsiteX42" fmla="*/ 409137 w 2027922"/>
                <a:gd name="connsiteY42" fmla="*/ 997323 h 3725102"/>
                <a:gd name="connsiteX43" fmla="*/ 128150 w 2027922"/>
                <a:gd name="connsiteY43" fmla="*/ 652041 h 3725102"/>
                <a:gd name="connsiteX44" fmla="*/ 9087 w 2027922"/>
                <a:gd name="connsiteY44" fmla="*/ 352004 h 3725102"/>
                <a:gd name="connsiteX45" fmla="*/ 59094 w 2027922"/>
                <a:gd name="connsiteY45" fmla="*/ 292473 h 3725102"/>
                <a:gd name="connsiteX46" fmla="*/ 11160 w 2027922"/>
                <a:gd name="connsiteY46" fmla="*/ 171030 h 3725102"/>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8182 w 2027922"/>
                <a:gd name="connsiteY38" fmla="*/ 1914104 h 3726131"/>
                <a:gd name="connsiteX39" fmla="*/ 301981 w 2027922"/>
                <a:gd name="connsiteY39" fmla="*/ 1861716 h 3726131"/>
                <a:gd name="connsiteX40" fmla="*/ 351987 w 2027922"/>
                <a:gd name="connsiteY40" fmla="*/ 1523579 h 3726131"/>
                <a:gd name="connsiteX41" fmla="*/ 297218 w 2027922"/>
                <a:gd name="connsiteY41" fmla="*/ 1337841 h 3726131"/>
                <a:gd name="connsiteX42" fmla="*/ 409137 w 2027922"/>
                <a:gd name="connsiteY42" fmla="*/ 997323 h 3726131"/>
                <a:gd name="connsiteX43" fmla="*/ 128150 w 2027922"/>
                <a:gd name="connsiteY43" fmla="*/ 652041 h 3726131"/>
                <a:gd name="connsiteX44" fmla="*/ 9087 w 2027922"/>
                <a:gd name="connsiteY44" fmla="*/ 352004 h 3726131"/>
                <a:gd name="connsiteX45" fmla="*/ 59094 w 2027922"/>
                <a:gd name="connsiteY45" fmla="*/ 292473 h 3726131"/>
                <a:gd name="connsiteX46" fmla="*/ 11160 w 2027922"/>
                <a:gd name="connsiteY46"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8182 w 2027922"/>
                <a:gd name="connsiteY39" fmla="*/ 1914104 h 3726131"/>
                <a:gd name="connsiteX40" fmla="*/ 301981 w 2027922"/>
                <a:gd name="connsiteY40" fmla="*/ 1861716 h 3726131"/>
                <a:gd name="connsiteX41" fmla="*/ 351987 w 2027922"/>
                <a:gd name="connsiteY41" fmla="*/ 1523579 h 3726131"/>
                <a:gd name="connsiteX42" fmla="*/ 297218 w 2027922"/>
                <a:gd name="connsiteY42" fmla="*/ 1337841 h 3726131"/>
                <a:gd name="connsiteX43" fmla="*/ 409137 w 2027922"/>
                <a:gd name="connsiteY43" fmla="*/ 997323 h 3726131"/>
                <a:gd name="connsiteX44" fmla="*/ 128150 w 2027922"/>
                <a:gd name="connsiteY44" fmla="*/ 652041 h 3726131"/>
                <a:gd name="connsiteX45" fmla="*/ 9087 w 2027922"/>
                <a:gd name="connsiteY45" fmla="*/ 352004 h 3726131"/>
                <a:gd name="connsiteX46" fmla="*/ 59094 w 2027922"/>
                <a:gd name="connsiteY46" fmla="*/ 292473 h 3726131"/>
                <a:gd name="connsiteX47" fmla="*/ 11160 w 2027922"/>
                <a:gd name="connsiteY47"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6020 w 2027922"/>
                <a:gd name="connsiteY39" fmla="*/ 3369737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6020 w 2027922"/>
                <a:gd name="connsiteY39" fmla="*/ 3369737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78182 w 2027922"/>
                <a:gd name="connsiteY40" fmla="*/ 1914104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3968 w 2027922"/>
                <a:gd name="connsiteY35" fmla="*/ 3600886 h 3726131"/>
                <a:gd name="connsiteX36" fmla="*/ 545983 w 2027922"/>
                <a:gd name="connsiteY36" fmla="*/ 3638278 h 3726131"/>
                <a:gd name="connsiteX37" fmla="*/ 253852 w 2027922"/>
                <a:gd name="connsiteY37" fmla="*/ 3710912 h 3726131"/>
                <a:gd name="connsiteX38" fmla="*/ 376020 w 2027922"/>
                <a:gd name="connsiteY38" fmla="*/ 3512506 h 3726131"/>
                <a:gd name="connsiteX39" fmla="*/ 379419 w 2027922"/>
                <a:gd name="connsiteY39" fmla="*/ 3383335 h 3726131"/>
                <a:gd name="connsiteX40" fmla="*/ 384980 w 2027922"/>
                <a:gd name="connsiteY40" fmla="*/ 1920902 h 3726131"/>
                <a:gd name="connsiteX41" fmla="*/ 301981 w 2027922"/>
                <a:gd name="connsiteY41" fmla="*/ 1861716 h 3726131"/>
                <a:gd name="connsiteX42" fmla="*/ 351987 w 2027922"/>
                <a:gd name="connsiteY42" fmla="*/ 1523579 h 3726131"/>
                <a:gd name="connsiteX43" fmla="*/ 297218 w 2027922"/>
                <a:gd name="connsiteY43" fmla="*/ 1337841 h 3726131"/>
                <a:gd name="connsiteX44" fmla="*/ 409137 w 2027922"/>
                <a:gd name="connsiteY44" fmla="*/ 997323 h 3726131"/>
                <a:gd name="connsiteX45" fmla="*/ 128150 w 2027922"/>
                <a:gd name="connsiteY45" fmla="*/ 652041 h 3726131"/>
                <a:gd name="connsiteX46" fmla="*/ 9087 w 2027922"/>
                <a:gd name="connsiteY46" fmla="*/ 352004 h 3726131"/>
                <a:gd name="connsiteX47" fmla="*/ 59094 w 2027922"/>
                <a:gd name="connsiteY47" fmla="*/ 292473 h 3726131"/>
                <a:gd name="connsiteX48" fmla="*/ 11160 w 2027922"/>
                <a:gd name="connsiteY48"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27565 w 2027922"/>
                <a:gd name="connsiteY35" fmla="*/ 2883643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3968 w 2027922"/>
                <a:gd name="connsiteY36" fmla="*/ 3600886 h 3726131"/>
                <a:gd name="connsiteX37" fmla="*/ 545983 w 2027922"/>
                <a:gd name="connsiteY37" fmla="*/ 3638278 h 3726131"/>
                <a:gd name="connsiteX38" fmla="*/ 253852 w 2027922"/>
                <a:gd name="connsiteY38" fmla="*/ 3710912 h 3726131"/>
                <a:gd name="connsiteX39" fmla="*/ 376020 w 2027922"/>
                <a:gd name="connsiteY39" fmla="*/ 3512506 h 3726131"/>
                <a:gd name="connsiteX40" fmla="*/ 379419 w 2027922"/>
                <a:gd name="connsiteY40" fmla="*/ 3383335 h 3726131"/>
                <a:gd name="connsiteX41" fmla="*/ 384980 w 2027922"/>
                <a:gd name="connsiteY41" fmla="*/ 1920902 h 3726131"/>
                <a:gd name="connsiteX42" fmla="*/ 301981 w 2027922"/>
                <a:gd name="connsiteY42" fmla="*/ 1861716 h 3726131"/>
                <a:gd name="connsiteX43" fmla="*/ 351987 w 2027922"/>
                <a:gd name="connsiteY43" fmla="*/ 1523579 h 3726131"/>
                <a:gd name="connsiteX44" fmla="*/ 297218 w 2027922"/>
                <a:gd name="connsiteY44" fmla="*/ 1337841 h 3726131"/>
                <a:gd name="connsiteX45" fmla="*/ 409137 w 2027922"/>
                <a:gd name="connsiteY45" fmla="*/ 997323 h 3726131"/>
                <a:gd name="connsiteX46" fmla="*/ 128150 w 2027922"/>
                <a:gd name="connsiteY46" fmla="*/ 652041 h 3726131"/>
                <a:gd name="connsiteX47" fmla="*/ 9087 w 2027922"/>
                <a:gd name="connsiteY47" fmla="*/ 352004 h 3726131"/>
                <a:gd name="connsiteX48" fmla="*/ 59094 w 2027922"/>
                <a:gd name="connsiteY48" fmla="*/ 292473 h 3726131"/>
                <a:gd name="connsiteX49" fmla="*/ 11160 w 2027922"/>
                <a:gd name="connsiteY49"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0569 w 2027922"/>
                <a:gd name="connsiteY36" fmla="*/ 3318748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10569 w 2027922"/>
                <a:gd name="connsiteY36" fmla="*/ 3318748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13968 w 2027922"/>
                <a:gd name="connsiteY37" fmla="*/ 3600886 h 3726131"/>
                <a:gd name="connsiteX38" fmla="*/ 545983 w 2027922"/>
                <a:gd name="connsiteY38" fmla="*/ 3638278 h 3726131"/>
                <a:gd name="connsiteX39" fmla="*/ 253852 w 2027922"/>
                <a:gd name="connsiteY39" fmla="*/ 3710912 h 3726131"/>
                <a:gd name="connsiteX40" fmla="*/ 376020 w 2027922"/>
                <a:gd name="connsiteY40" fmla="*/ 3512506 h 3726131"/>
                <a:gd name="connsiteX41" fmla="*/ 379419 w 2027922"/>
                <a:gd name="connsiteY41" fmla="*/ 3383335 h 3726131"/>
                <a:gd name="connsiteX42" fmla="*/ 384980 w 2027922"/>
                <a:gd name="connsiteY42" fmla="*/ 1920902 h 3726131"/>
                <a:gd name="connsiteX43" fmla="*/ 301981 w 2027922"/>
                <a:gd name="connsiteY43" fmla="*/ 1861716 h 3726131"/>
                <a:gd name="connsiteX44" fmla="*/ 351987 w 2027922"/>
                <a:gd name="connsiteY44" fmla="*/ 1523579 h 3726131"/>
                <a:gd name="connsiteX45" fmla="*/ 297218 w 2027922"/>
                <a:gd name="connsiteY45" fmla="*/ 1337841 h 3726131"/>
                <a:gd name="connsiteX46" fmla="*/ 409137 w 2027922"/>
                <a:gd name="connsiteY46" fmla="*/ 997323 h 3726131"/>
                <a:gd name="connsiteX47" fmla="*/ 128150 w 2027922"/>
                <a:gd name="connsiteY47" fmla="*/ 652041 h 3726131"/>
                <a:gd name="connsiteX48" fmla="*/ 9087 w 2027922"/>
                <a:gd name="connsiteY48" fmla="*/ 352004 h 3726131"/>
                <a:gd name="connsiteX49" fmla="*/ 59094 w 2027922"/>
                <a:gd name="connsiteY49" fmla="*/ 292473 h 3726131"/>
                <a:gd name="connsiteX50" fmla="*/ 11160 w 2027922"/>
                <a:gd name="connsiteY50"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77093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129222 w 2027922"/>
                <a:gd name="connsiteY29" fmla="*/ 3690516 h 3726131"/>
                <a:gd name="connsiteX30" fmla="*/ 899506 w 2027922"/>
                <a:gd name="connsiteY30" fmla="*/ 3600887 h 3726131"/>
                <a:gd name="connsiteX31" fmla="*/ 817923 w 2027922"/>
                <a:gd name="connsiteY31" fmla="*/ 3560097 h 3726131"/>
                <a:gd name="connsiteX32" fmla="*/ 811125 w 2027922"/>
                <a:gd name="connsiteY32" fmla="*/ 3260961 h 3726131"/>
                <a:gd name="connsiteX33" fmla="*/ 794129 w 2027922"/>
                <a:gd name="connsiteY33" fmla="*/ 2798662 h 3726131"/>
                <a:gd name="connsiteX34" fmla="*/ 685352 w 2027922"/>
                <a:gd name="connsiteY34" fmla="*/ 2302371 h 3726131"/>
                <a:gd name="connsiteX35" fmla="*/ 617367 w 2027922"/>
                <a:gd name="connsiteY35" fmla="*/ 2805460 h 3726131"/>
                <a:gd name="connsiteX36" fmla="*/ 603771 w 2027922"/>
                <a:gd name="connsiteY36" fmla="*/ 3288155 h 3726131"/>
                <a:gd name="connsiteX37" fmla="*/ 607169 w 2027922"/>
                <a:gd name="connsiteY37" fmla="*/ 3512506 h 3726131"/>
                <a:gd name="connsiteX38" fmla="*/ 613968 w 2027922"/>
                <a:gd name="connsiteY38" fmla="*/ 3600886 h 3726131"/>
                <a:gd name="connsiteX39" fmla="*/ 545983 w 2027922"/>
                <a:gd name="connsiteY39" fmla="*/ 3638278 h 3726131"/>
                <a:gd name="connsiteX40" fmla="*/ 253852 w 2027922"/>
                <a:gd name="connsiteY40" fmla="*/ 3710912 h 3726131"/>
                <a:gd name="connsiteX41" fmla="*/ 376020 w 2027922"/>
                <a:gd name="connsiteY41" fmla="*/ 3512506 h 3726131"/>
                <a:gd name="connsiteX42" fmla="*/ 379419 w 2027922"/>
                <a:gd name="connsiteY42" fmla="*/ 3383335 h 3726131"/>
                <a:gd name="connsiteX43" fmla="*/ 384980 w 2027922"/>
                <a:gd name="connsiteY43" fmla="*/ 1920902 h 3726131"/>
                <a:gd name="connsiteX44" fmla="*/ 301981 w 2027922"/>
                <a:gd name="connsiteY44" fmla="*/ 1861716 h 3726131"/>
                <a:gd name="connsiteX45" fmla="*/ 351987 w 2027922"/>
                <a:gd name="connsiteY45" fmla="*/ 1523579 h 3726131"/>
                <a:gd name="connsiteX46" fmla="*/ 297218 w 2027922"/>
                <a:gd name="connsiteY46" fmla="*/ 1337841 h 3726131"/>
                <a:gd name="connsiteX47" fmla="*/ 409137 w 2027922"/>
                <a:gd name="connsiteY47" fmla="*/ 997323 h 3726131"/>
                <a:gd name="connsiteX48" fmla="*/ 128150 w 2027922"/>
                <a:gd name="connsiteY48" fmla="*/ 652041 h 3726131"/>
                <a:gd name="connsiteX49" fmla="*/ 9087 w 2027922"/>
                <a:gd name="connsiteY49" fmla="*/ 352004 h 3726131"/>
                <a:gd name="connsiteX50" fmla="*/ 59094 w 2027922"/>
                <a:gd name="connsiteY50" fmla="*/ 292473 h 3726131"/>
                <a:gd name="connsiteX51" fmla="*/ 11160 w 2027922"/>
                <a:gd name="connsiteY51"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129222 w 2027922"/>
                <a:gd name="connsiteY30" fmla="*/ 3690516 h 3726131"/>
                <a:gd name="connsiteX31" fmla="*/ 899506 w 2027922"/>
                <a:gd name="connsiteY31" fmla="*/ 3600887 h 3726131"/>
                <a:gd name="connsiteX32" fmla="*/ 817923 w 2027922"/>
                <a:gd name="connsiteY32" fmla="*/ 3560097 h 3726131"/>
                <a:gd name="connsiteX33" fmla="*/ 811125 w 2027922"/>
                <a:gd name="connsiteY33" fmla="*/ 3260961 h 3726131"/>
                <a:gd name="connsiteX34" fmla="*/ 794129 w 2027922"/>
                <a:gd name="connsiteY34" fmla="*/ 2798662 h 3726131"/>
                <a:gd name="connsiteX35" fmla="*/ 685352 w 2027922"/>
                <a:gd name="connsiteY35" fmla="*/ 2302371 h 3726131"/>
                <a:gd name="connsiteX36" fmla="*/ 617367 w 2027922"/>
                <a:gd name="connsiteY36" fmla="*/ 2805460 h 3726131"/>
                <a:gd name="connsiteX37" fmla="*/ 603771 w 2027922"/>
                <a:gd name="connsiteY37" fmla="*/ 3288155 h 3726131"/>
                <a:gd name="connsiteX38" fmla="*/ 607169 w 2027922"/>
                <a:gd name="connsiteY38" fmla="*/ 3512506 h 3726131"/>
                <a:gd name="connsiteX39" fmla="*/ 613968 w 2027922"/>
                <a:gd name="connsiteY39" fmla="*/ 3600886 h 3726131"/>
                <a:gd name="connsiteX40" fmla="*/ 545983 w 2027922"/>
                <a:gd name="connsiteY40" fmla="*/ 3638278 h 3726131"/>
                <a:gd name="connsiteX41" fmla="*/ 253852 w 2027922"/>
                <a:gd name="connsiteY41" fmla="*/ 3710912 h 3726131"/>
                <a:gd name="connsiteX42" fmla="*/ 376020 w 2027922"/>
                <a:gd name="connsiteY42" fmla="*/ 3512506 h 3726131"/>
                <a:gd name="connsiteX43" fmla="*/ 379419 w 2027922"/>
                <a:gd name="connsiteY43" fmla="*/ 3383335 h 3726131"/>
                <a:gd name="connsiteX44" fmla="*/ 384980 w 2027922"/>
                <a:gd name="connsiteY44" fmla="*/ 1920902 h 3726131"/>
                <a:gd name="connsiteX45" fmla="*/ 301981 w 2027922"/>
                <a:gd name="connsiteY45" fmla="*/ 1861716 h 3726131"/>
                <a:gd name="connsiteX46" fmla="*/ 351987 w 2027922"/>
                <a:gd name="connsiteY46" fmla="*/ 1523579 h 3726131"/>
                <a:gd name="connsiteX47" fmla="*/ 297218 w 2027922"/>
                <a:gd name="connsiteY47" fmla="*/ 1337841 h 3726131"/>
                <a:gd name="connsiteX48" fmla="*/ 409137 w 2027922"/>
                <a:gd name="connsiteY48" fmla="*/ 997323 h 3726131"/>
                <a:gd name="connsiteX49" fmla="*/ 128150 w 2027922"/>
                <a:gd name="connsiteY49" fmla="*/ 652041 h 3726131"/>
                <a:gd name="connsiteX50" fmla="*/ 9087 w 2027922"/>
                <a:gd name="connsiteY50" fmla="*/ 352004 h 3726131"/>
                <a:gd name="connsiteX51" fmla="*/ 59094 w 2027922"/>
                <a:gd name="connsiteY51" fmla="*/ 292473 h 3726131"/>
                <a:gd name="connsiteX52" fmla="*/ 11160 w 2027922"/>
                <a:gd name="connsiteY52"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129222 w 2027922"/>
                <a:gd name="connsiteY30" fmla="*/ 3690516 h 3726131"/>
                <a:gd name="connsiteX31" fmla="*/ 899506 w 2027922"/>
                <a:gd name="connsiteY31" fmla="*/ 3600887 h 3726131"/>
                <a:gd name="connsiteX32" fmla="*/ 817923 w 2027922"/>
                <a:gd name="connsiteY32" fmla="*/ 3560097 h 3726131"/>
                <a:gd name="connsiteX33" fmla="*/ 811125 w 2027922"/>
                <a:gd name="connsiteY33" fmla="*/ 3260961 h 3726131"/>
                <a:gd name="connsiteX34" fmla="*/ 794129 w 2027922"/>
                <a:gd name="connsiteY34" fmla="*/ 2798662 h 3726131"/>
                <a:gd name="connsiteX35" fmla="*/ 685352 w 2027922"/>
                <a:gd name="connsiteY35" fmla="*/ 2302371 h 3726131"/>
                <a:gd name="connsiteX36" fmla="*/ 617367 w 2027922"/>
                <a:gd name="connsiteY36" fmla="*/ 2805460 h 3726131"/>
                <a:gd name="connsiteX37" fmla="*/ 603771 w 2027922"/>
                <a:gd name="connsiteY37" fmla="*/ 3288155 h 3726131"/>
                <a:gd name="connsiteX38" fmla="*/ 607169 w 2027922"/>
                <a:gd name="connsiteY38" fmla="*/ 3512506 h 3726131"/>
                <a:gd name="connsiteX39" fmla="*/ 613968 w 2027922"/>
                <a:gd name="connsiteY39" fmla="*/ 3600886 h 3726131"/>
                <a:gd name="connsiteX40" fmla="*/ 545983 w 2027922"/>
                <a:gd name="connsiteY40" fmla="*/ 3638278 h 3726131"/>
                <a:gd name="connsiteX41" fmla="*/ 253852 w 2027922"/>
                <a:gd name="connsiteY41" fmla="*/ 3710912 h 3726131"/>
                <a:gd name="connsiteX42" fmla="*/ 376020 w 2027922"/>
                <a:gd name="connsiteY42" fmla="*/ 3512506 h 3726131"/>
                <a:gd name="connsiteX43" fmla="*/ 379419 w 2027922"/>
                <a:gd name="connsiteY43" fmla="*/ 3383335 h 3726131"/>
                <a:gd name="connsiteX44" fmla="*/ 384980 w 2027922"/>
                <a:gd name="connsiteY44" fmla="*/ 1920902 h 3726131"/>
                <a:gd name="connsiteX45" fmla="*/ 301981 w 2027922"/>
                <a:gd name="connsiteY45" fmla="*/ 1861716 h 3726131"/>
                <a:gd name="connsiteX46" fmla="*/ 351987 w 2027922"/>
                <a:gd name="connsiteY46" fmla="*/ 1523579 h 3726131"/>
                <a:gd name="connsiteX47" fmla="*/ 297218 w 2027922"/>
                <a:gd name="connsiteY47" fmla="*/ 1337841 h 3726131"/>
                <a:gd name="connsiteX48" fmla="*/ 409137 w 2027922"/>
                <a:gd name="connsiteY48" fmla="*/ 997323 h 3726131"/>
                <a:gd name="connsiteX49" fmla="*/ 128150 w 2027922"/>
                <a:gd name="connsiteY49" fmla="*/ 652041 h 3726131"/>
                <a:gd name="connsiteX50" fmla="*/ 9087 w 2027922"/>
                <a:gd name="connsiteY50" fmla="*/ 352004 h 3726131"/>
                <a:gd name="connsiteX51" fmla="*/ 59094 w 2027922"/>
                <a:gd name="connsiteY51" fmla="*/ 292473 h 3726131"/>
                <a:gd name="connsiteX52" fmla="*/ 11160 w 2027922"/>
                <a:gd name="connsiteY52"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42274 w 2027922"/>
                <a:gd name="connsiteY29" fmla="*/ 3318748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59270 w 2027922"/>
                <a:gd name="connsiteY29" fmla="*/ 3311949 h 3726131"/>
                <a:gd name="connsiteX30" fmla="*/ 1008282 w 2027922"/>
                <a:gd name="connsiteY30" fmla="*/ 3481912 h 3726131"/>
                <a:gd name="connsiteX31" fmla="*/ 1129222 w 2027922"/>
                <a:gd name="connsiteY31" fmla="*/ 3690516 h 3726131"/>
                <a:gd name="connsiteX32" fmla="*/ 899506 w 2027922"/>
                <a:gd name="connsiteY32" fmla="*/ 3600887 h 3726131"/>
                <a:gd name="connsiteX33" fmla="*/ 817923 w 2027922"/>
                <a:gd name="connsiteY33" fmla="*/ 3560097 h 3726131"/>
                <a:gd name="connsiteX34" fmla="*/ 811125 w 2027922"/>
                <a:gd name="connsiteY34" fmla="*/ 3260961 h 3726131"/>
                <a:gd name="connsiteX35" fmla="*/ 794129 w 2027922"/>
                <a:gd name="connsiteY35" fmla="*/ 2798662 h 3726131"/>
                <a:gd name="connsiteX36" fmla="*/ 685352 w 2027922"/>
                <a:gd name="connsiteY36" fmla="*/ 2302371 h 3726131"/>
                <a:gd name="connsiteX37" fmla="*/ 617367 w 2027922"/>
                <a:gd name="connsiteY37" fmla="*/ 2805460 h 3726131"/>
                <a:gd name="connsiteX38" fmla="*/ 603771 w 2027922"/>
                <a:gd name="connsiteY38" fmla="*/ 3288155 h 3726131"/>
                <a:gd name="connsiteX39" fmla="*/ 607169 w 2027922"/>
                <a:gd name="connsiteY39" fmla="*/ 3512506 h 3726131"/>
                <a:gd name="connsiteX40" fmla="*/ 613968 w 2027922"/>
                <a:gd name="connsiteY40" fmla="*/ 3600886 h 3726131"/>
                <a:gd name="connsiteX41" fmla="*/ 545983 w 2027922"/>
                <a:gd name="connsiteY41" fmla="*/ 3638278 h 3726131"/>
                <a:gd name="connsiteX42" fmla="*/ 253852 w 2027922"/>
                <a:gd name="connsiteY42" fmla="*/ 3710912 h 3726131"/>
                <a:gd name="connsiteX43" fmla="*/ 376020 w 2027922"/>
                <a:gd name="connsiteY43" fmla="*/ 3512506 h 3726131"/>
                <a:gd name="connsiteX44" fmla="*/ 379419 w 2027922"/>
                <a:gd name="connsiteY44" fmla="*/ 3383335 h 3726131"/>
                <a:gd name="connsiteX45" fmla="*/ 384980 w 2027922"/>
                <a:gd name="connsiteY45" fmla="*/ 1920902 h 3726131"/>
                <a:gd name="connsiteX46" fmla="*/ 301981 w 2027922"/>
                <a:gd name="connsiteY46" fmla="*/ 1861716 h 3726131"/>
                <a:gd name="connsiteX47" fmla="*/ 351987 w 2027922"/>
                <a:gd name="connsiteY47" fmla="*/ 1523579 h 3726131"/>
                <a:gd name="connsiteX48" fmla="*/ 297218 w 2027922"/>
                <a:gd name="connsiteY48" fmla="*/ 1337841 h 3726131"/>
                <a:gd name="connsiteX49" fmla="*/ 409137 w 2027922"/>
                <a:gd name="connsiteY49" fmla="*/ 997323 h 3726131"/>
                <a:gd name="connsiteX50" fmla="*/ 128150 w 2027922"/>
                <a:gd name="connsiteY50" fmla="*/ 652041 h 3726131"/>
                <a:gd name="connsiteX51" fmla="*/ 9087 w 2027922"/>
                <a:gd name="connsiteY51" fmla="*/ 352004 h 3726131"/>
                <a:gd name="connsiteX52" fmla="*/ 59094 w 2027922"/>
                <a:gd name="connsiteY52" fmla="*/ 292473 h 3726131"/>
                <a:gd name="connsiteX53" fmla="*/ 11160 w 2027922"/>
                <a:gd name="connsiteY53"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1879 w 2027922"/>
                <a:gd name="connsiteY29" fmla="*/ 2805460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1879 w 2027922"/>
                <a:gd name="connsiteY29" fmla="*/ 2805460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59270 w 2027922"/>
                <a:gd name="connsiteY30" fmla="*/ 3311949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 name="connsiteX0" fmla="*/ 11160 w 2027922"/>
                <a:gd name="connsiteY0" fmla="*/ 171030 h 3726131"/>
                <a:gd name="connsiteX1" fmla="*/ 30519 w 2027922"/>
                <a:gd name="connsiteY1" fmla="*/ 59110 h 3726131"/>
                <a:gd name="connsiteX2" fmla="*/ 75763 w 2027922"/>
                <a:gd name="connsiteY2" fmla="*/ 25773 h 3726131"/>
                <a:gd name="connsiteX3" fmla="*/ 113863 w 2027922"/>
                <a:gd name="connsiteY3" fmla="*/ 4342 h 3726131"/>
                <a:gd name="connsiteX4" fmla="*/ 197207 w 2027922"/>
                <a:gd name="connsiteY4" fmla="*/ 85306 h 3726131"/>
                <a:gd name="connsiteX5" fmla="*/ 161488 w 2027922"/>
                <a:gd name="connsiteY5" fmla="*/ 249612 h 3726131"/>
                <a:gd name="connsiteX6" fmla="*/ 425807 w 2027922"/>
                <a:gd name="connsiteY6" fmla="*/ 668712 h 3726131"/>
                <a:gd name="connsiteX7" fmla="*/ 525820 w 2027922"/>
                <a:gd name="connsiteY7" fmla="*/ 687762 h 3726131"/>
                <a:gd name="connsiteX8" fmla="*/ 752038 w 2027922"/>
                <a:gd name="connsiteY8" fmla="*/ 790156 h 3726131"/>
                <a:gd name="connsiteX9" fmla="*/ 473432 w 2027922"/>
                <a:gd name="connsiteY9" fmla="*/ 1178299 h 3726131"/>
                <a:gd name="connsiteX10" fmla="*/ 421045 w 2027922"/>
                <a:gd name="connsiteY10" fmla="*/ 1656931 h 3726131"/>
                <a:gd name="connsiteX11" fmla="*/ 1047313 w 2027922"/>
                <a:gd name="connsiteY11" fmla="*/ 1718843 h 3726131"/>
                <a:gd name="connsiteX12" fmla="*/ 1116370 w 2027922"/>
                <a:gd name="connsiteY12" fmla="*/ 1461668 h 3726131"/>
                <a:gd name="connsiteX13" fmla="*/ 923488 w 2027922"/>
                <a:gd name="connsiteY13" fmla="*/ 954461 h 3726131"/>
                <a:gd name="connsiteX14" fmla="*/ 1033026 w 2027922"/>
                <a:gd name="connsiteY14" fmla="*/ 840160 h 3726131"/>
                <a:gd name="connsiteX15" fmla="*/ 1206857 w 2027922"/>
                <a:gd name="connsiteY15" fmla="*/ 756817 h 3726131"/>
                <a:gd name="connsiteX16" fmla="*/ 1335444 w 2027922"/>
                <a:gd name="connsiteY16" fmla="*/ 785392 h 3726131"/>
                <a:gd name="connsiteX17" fmla="*/ 1852176 w 2027922"/>
                <a:gd name="connsiteY17" fmla="*/ 313906 h 3726131"/>
                <a:gd name="connsiteX18" fmla="*/ 1850139 w 2027922"/>
                <a:gd name="connsiteY18" fmla="*/ 175792 h 3726131"/>
                <a:gd name="connsiteX19" fmla="*/ 1925993 w 2027922"/>
                <a:gd name="connsiteY19" fmla="*/ 125785 h 3726131"/>
                <a:gd name="connsiteX20" fmla="*/ 1971238 w 2027922"/>
                <a:gd name="connsiteY20" fmla="*/ 168649 h 3726131"/>
                <a:gd name="connsiteX21" fmla="*/ 2006957 w 2027922"/>
                <a:gd name="connsiteY21" fmla="*/ 218653 h 3726131"/>
                <a:gd name="connsiteX22" fmla="*/ 2021244 w 2027922"/>
                <a:gd name="connsiteY22" fmla="*/ 299616 h 3726131"/>
                <a:gd name="connsiteX23" fmla="*/ 1906944 w 2027922"/>
                <a:gd name="connsiteY23" fmla="*/ 440112 h 3726131"/>
                <a:gd name="connsiteX24" fmla="*/ 1933137 w 2027922"/>
                <a:gd name="connsiteY24" fmla="*/ 502023 h 3726131"/>
                <a:gd name="connsiteX25" fmla="*/ 1544994 w 2027922"/>
                <a:gd name="connsiteY25" fmla="*/ 949698 h 3726131"/>
                <a:gd name="connsiteX26" fmla="*/ 1318775 w 2027922"/>
                <a:gd name="connsiteY26" fmla="*/ 1094954 h 3726131"/>
                <a:gd name="connsiteX27" fmla="*/ 1544994 w 2027922"/>
                <a:gd name="connsiteY27" fmla="*/ 2021260 h 3726131"/>
                <a:gd name="connsiteX28" fmla="*/ 1085412 w 2027922"/>
                <a:gd name="connsiteY28" fmla="*/ 2018879 h 3726131"/>
                <a:gd name="connsiteX29" fmla="*/ 1028678 w 2027922"/>
                <a:gd name="connsiteY29" fmla="*/ 2795263 h 3726131"/>
                <a:gd name="connsiteX30" fmla="*/ 1042273 w 2027922"/>
                <a:gd name="connsiteY30" fmla="*/ 3308550 h 3726131"/>
                <a:gd name="connsiteX31" fmla="*/ 1008282 w 2027922"/>
                <a:gd name="connsiteY31" fmla="*/ 3481912 h 3726131"/>
                <a:gd name="connsiteX32" fmla="*/ 1129222 w 2027922"/>
                <a:gd name="connsiteY32" fmla="*/ 3690516 h 3726131"/>
                <a:gd name="connsiteX33" fmla="*/ 899506 w 2027922"/>
                <a:gd name="connsiteY33" fmla="*/ 3600887 h 3726131"/>
                <a:gd name="connsiteX34" fmla="*/ 817923 w 2027922"/>
                <a:gd name="connsiteY34" fmla="*/ 3560097 h 3726131"/>
                <a:gd name="connsiteX35" fmla="*/ 811125 w 2027922"/>
                <a:gd name="connsiteY35" fmla="*/ 3260961 h 3726131"/>
                <a:gd name="connsiteX36" fmla="*/ 794129 w 2027922"/>
                <a:gd name="connsiteY36" fmla="*/ 2798662 h 3726131"/>
                <a:gd name="connsiteX37" fmla="*/ 685352 w 2027922"/>
                <a:gd name="connsiteY37" fmla="*/ 2302371 h 3726131"/>
                <a:gd name="connsiteX38" fmla="*/ 617367 w 2027922"/>
                <a:gd name="connsiteY38" fmla="*/ 2805460 h 3726131"/>
                <a:gd name="connsiteX39" fmla="*/ 603771 w 2027922"/>
                <a:gd name="connsiteY39" fmla="*/ 3288155 h 3726131"/>
                <a:gd name="connsiteX40" fmla="*/ 607169 w 2027922"/>
                <a:gd name="connsiteY40" fmla="*/ 3512506 h 3726131"/>
                <a:gd name="connsiteX41" fmla="*/ 613968 w 2027922"/>
                <a:gd name="connsiteY41" fmla="*/ 3600886 h 3726131"/>
                <a:gd name="connsiteX42" fmla="*/ 545983 w 2027922"/>
                <a:gd name="connsiteY42" fmla="*/ 3638278 h 3726131"/>
                <a:gd name="connsiteX43" fmla="*/ 253852 w 2027922"/>
                <a:gd name="connsiteY43" fmla="*/ 3710912 h 3726131"/>
                <a:gd name="connsiteX44" fmla="*/ 376020 w 2027922"/>
                <a:gd name="connsiteY44" fmla="*/ 3512506 h 3726131"/>
                <a:gd name="connsiteX45" fmla="*/ 379419 w 2027922"/>
                <a:gd name="connsiteY45" fmla="*/ 3383335 h 3726131"/>
                <a:gd name="connsiteX46" fmla="*/ 384980 w 2027922"/>
                <a:gd name="connsiteY46" fmla="*/ 1920902 h 3726131"/>
                <a:gd name="connsiteX47" fmla="*/ 301981 w 2027922"/>
                <a:gd name="connsiteY47" fmla="*/ 1861716 h 3726131"/>
                <a:gd name="connsiteX48" fmla="*/ 351987 w 2027922"/>
                <a:gd name="connsiteY48" fmla="*/ 1523579 h 3726131"/>
                <a:gd name="connsiteX49" fmla="*/ 297218 w 2027922"/>
                <a:gd name="connsiteY49" fmla="*/ 1337841 h 3726131"/>
                <a:gd name="connsiteX50" fmla="*/ 409137 w 2027922"/>
                <a:gd name="connsiteY50" fmla="*/ 997323 h 3726131"/>
                <a:gd name="connsiteX51" fmla="*/ 128150 w 2027922"/>
                <a:gd name="connsiteY51" fmla="*/ 652041 h 3726131"/>
                <a:gd name="connsiteX52" fmla="*/ 9087 w 2027922"/>
                <a:gd name="connsiteY52" fmla="*/ 352004 h 3726131"/>
                <a:gd name="connsiteX53" fmla="*/ 59094 w 2027922"/>
                <a:gd name="connsiteY53" fmla="*/ 292473 h 3726131"/>
                <a:gd name="connsiteX54" fmla="*/ 11160 w 2027922"/>
                <a:gd name="connsiteY54" fmla="*/ 171030 h 372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27922" h="3726131">
                  <a:moveTo>
                    <a:pt x="11160" y="171030"/>
                  </a:moveTo>
                  <a:cubicBezTo>
                    <a:pt x="2083" y="132349"/>
                    <a:pt x="-15967" y="73001"/>
                    <a:pt x="30519" y="59110"/>
                  </a:cubicBezTo>
                  <a:cubicBezTo>
                    <a:pt x="34143" y="30931"/>
                    <a:pt x="55919" y="24980"/>
                    <a:pt x="75763" y="25773"/>
                  </a:cubicBezTo>
                  <a:cubicBezTo>
                    <a:pt x="86082" y="14661"/>
                    <a:pt x="84891" y="-9946"/>
                    <a:pt x="113863" y="4342"/>
                  </a:cubicBezTo>
                  <a:cubicBezTo>
                    <a:pt x="140453" y="6724"/>
                    <a:pt x="179349" y="20615"/>
                    <a:pt x="197207" y="85306"/>
                  </a:cubicBezTo>
                  <a:cubicBezTo>
                    <a:pt x="207922" y="133328"/>
                    <a:pt x="107910" y="163093"/>
                    <a:pt x="161488" y="249612"/>
                  </a:cubicBezTo>
                  <a:cubicBezTo>
                    <a:pt x="215066" y="336131"/>
                    <a:pt x="285313" y="574652"/>
                    <a:pt x="425807" y="668712"/>
                  </a:cubicBezTo>
                  <a:cubicBezTo>
                    <a:pt x="521903" y="844131"/>
                    <a:pt x="472242" y="645296"/>
                    <a:pt x="525820" y="687762"/>
                  </a:cubicBezTo>
                  <a:lnTo>
                    <a:pt x="752038" y="790156"/>
                  </a:lnTo>
                  <a:cubicBezTo>
                    <a:pt x="743756" y="927872"/>
                    <a:pt x="536139" y="1071540"/>
                    <a:pt x="473432" y="1178299"/>
                  </a:cubicBezTo>
                  <a:cubicBezTo>
                    <a:pt x="485390" y="1248546"/>
                    <a:pt x="406360" y="1459685"/>
                    <a:pt x="421045" y="1656931"/>
                  </a:cubicBezTo>
                  <a:cubicBezTo>
                    <a:pt x="535397" y="1718843"/>
                    <a:pt x="939761" y="1745433"/>
                    <a:pt x="1047313" y="1718843"/>
                  </a:cubicBezTo>
                  <a:cubicBezTo>
                    <a:pt x="1073904" y="1649787"/>
                    <a:pt x="1110813" y="1567634"/>
                    <a:pt x="1116370" y="1461668"/>
                  </a:cubicBezTo>
                  <a:cubicBezTo>
                    <a:pt x="1095733" y="1334271"/>
                    <a:pt x="919520" y="1269182"/>
                    <a:pt x="923488" y="954461"/>
                  </a:cubicBezTo>
                  <a:cubicBezTo>
                    <a:pt x="975530" y="914773"/>
                    <a:pt x="994528" y="858415"/>
                    <a:pt x="1033026" y="840160"/>
                  </a:cubicBezTo>
                  <a:cubicBezTo>
                    <a:pt x="1131106" y="794122"/>
                    <a:pt x="1158835" y="763167"/>
                    <a:pt x="1206857" y="756817"/>
                  </a:cubicBezTo>
                  <a:cubicBezTo>
                    <a:pt x="1254879" y="750467"/>
                    <a:pt x="1241782" y="862385"/>
                    <a:pt x="1335444" y="785392"/>
                  </a:cubicBezTo>
                  <a:cubicBezTo>
                    <a:pt x="1498957" y="590923"/>
                    <a:pt x="1595795" y="584574"/>
                    <a:pt x="1852176" y="313906"/>
                  </a:cubicBezTo>
                  <a:cubicBezTo>
                    <a:pt x="1877690" y="267074"/>
                    <a:pt x="1819862" y="227386"/>
                    <a:pt x="1850139" y="175792"/>
                  </a:cubicBezTo>
                  <a:cubicBezTo>
                    <a:pt x="1861251" y="152376"/>
                    <a:pt x="1878425" y="87684"/>
                    <a:pt x="1925993" y="125785"/>
                  </a:cubicBezTo>
                  <a:cubicBezTo>
                    <a:pt x="1941810" y="117847"/>
                    <a:pt x="1955363" y="109117"/>
                    <a:pt x="1971238" y="168649"/>
                  </a:cubicBezTo>
                  <a:cubicBezTo>
                    <a:pt x="1981954" y="190477"/>
                    <a:pt x="2019657" y="174600"/>
                    <a:pt x="2006957" y="218653"/>
                  </a:cubicBezTo>
                  <a:cubicBezTo>
                    <a:pt x="2019657" y="245641"/>
                    <a:pt x="2037913" y="262706"/>
                    <a:pt x="2021244" y="299616"/>
                  </a:cubicBezTo>
                  <a:cubicBezTo>
                    <a:pt x="2004575" y="367482"/>
                    <a:pt x="1922762" y="351821"/>
                    <a:pt x="1906944" y="440112"/>
                  </a:cubicBezTo>
                  <a:cubicBezTo>
                    <a:pt x="1895038" y="482180"/>
                    <a:pt x="1945043" y="459955"/>
                    <a:pt x="1933137" y="502023"/>
                  </a:cubicBezTo>
                  <a:cubicBezTo>
                    <a:pt x="1874797" y="588144"/>
                    <a:pt x="1640641" y="806426"/>
                    <a:pt x="1544994" y="949698"/>
                  </a:cubicBezTo>
                  <a:cubicBezTo>
                    <a:pt x="1442204" y="1047726"/>
                    <a:pt x="1395712" y="1070561"/>
                    <a:pt x="1318775" y="1094954"/>
                  </a:cubicBezTo>
                  <a:cubicBezTo>
                    <a:pt x="1369575" y="1241797"/>
                    <a:pt x="1479907" y="1681535"/>
                    <a:pt x="1544994" y="2021260"/>
                  </a:cubicBezTo>
                  <a:cubicBezTo>
                    <a:pt x="1475937" y="2070472"/>
                    <a:pt x="1118750" y="1964904"/>
                    <a:pt x="1085412" y="2018879"/>
                  </a:cubicBezTo>
                  <a:cubicBezTo>
                    <a:pt x="1091139" y="2257222"/>
                    <a:pt x="1053430" y="2583151"/>
                    <a:pt x="1028678" y="2795263"/>
                  </a:cubicBezTo>
                  <a:cubicBezTo>
                    <a:pt x="1024321" y="3010775"/>
                    <a:pt x="1052471" y="3123290"/>
                    <a:pt x="1042273" y="3308550"/>
                  </a:cubicBezTo>
                  <a:cubicBezTo>
                    <a:pt x="1043581" y="3378460"/>
                    <a:pt x="1020985" y="3375761"/>
                    <a:pt x="1008282" y="3481912"/>
                  </a:cubicBezTo>
                  <a:cubicBezTo>
                    <a:pt x="1029571" y="3550671"/>
                    <a:pt x="1164914" y="3625929"/>
                    <a:pt x="1129222" y="3690516"/>
                  </a:cubicBezTo>
                  <a:cubicBezTo>
                    <a:pt x="1062848" y="3728625"/>
                    <a:pt x="938686" y="3705546"/>
                    <a:pt x="899506" y="3600887"/>
                  </a:cubicBezTo>
                  <a:cubicBezTo>
                    <a:pt x="844224" y="3602378"/>
                    <a:pt x="850215" y="3608819"/>
                    <a:pt x="817923" y="3560097"/>
                  </a:cubicBezTo>
                  <a:cubicBezTo>
                    <a:pt x="749937" y="3342545"/>
                    <a:pt x="782231" y="3351042"/>
                    <a:pt x="811125" y="3260961"/>
                  </a:cubicBezTo>
                  <a:cubicBezTo>
                    <a:pt x="804893" y="3129523"/>
                    <a:pt x="815091" y="2958427"/>
                    <a:pt x="794129" y="2798662"/>
                  </a:cubicBezTo>
                  <a:cubicBezTo>
                    <a:pt x="694984" y="2506326"/>
                    <a:pt x="749338" y="2301597"/>
                    <a:pt x="685352" y="2302371"/>
                  </a:cubicBezTo>
                  <a:cubicBezTo>
                    <a:pt x="659858" y="2312569"/>
                    <a:pt x="673455" y="2606037"/>
                    <a:pt x="617367" y="2805460"/>
                  </a:cubicBezTo>
                  <a:cubicBezTo>
                    <a:pt x="645694" y="2944829"/>
                    <a:pt x="590740" y="3203173"/>
                    <a:pt x="603771" y="3288155"/>
                  </a:cubicBezTo>
                  <a:cubicBezTo>
                    <a:pt x="640597" y="3391832"/>
                    <a:pt x="656459" y="3450187"/>
                    <a:pt x="607169" y="3512506"/>
                  </a:cubicBezTo>
                  <a:cubicBezTo>
                    <a:pt x="608868" y="3564628"/>
                    <a:pt x="615101" y="3562361"/>
                    <a:pt x="613968" y="3600886"/>
                  </a:cubicBezTo>
                  <a:cubicBezTo>
                    <a:pt x="595839" y="3641677"/>
                    <a:pt x="560713" y="3614483"/>
                    <a:pt x="545983" y="3638278"/>
                  </a:cubicBezTo>
                  <a:cubicBezTo>
                    <a:pt x="489397" y="3672687"/>
                    <a:pt x="453206" y="3761485"/>
                    <a:pt x="253852" y="3710912"/>
                  </a:cubicBezTo>
                  <a:cubicBezTo>
                    <a:pt x="221558" y="3658790"/>
                    <a:pt x="368895" y="3597821"/>
                    <a:pt x="376020" y="3512506"/>
                  </a:cubicBezTo>
                  <a:cubicBezTo>
                    <a:pt x="396948" y="3465275"/>
                    <a:pt x="307673" y="3466176"/>
                    <a:pt x="379419" y="3383335"/>
                  </a:cubicBezTo>
                  <a:cubicBezTo>
                    <a:pt x="400175" y="2729420"/>
                    <a:pt x="289109" y="2219262"/>
                    <a:pt x="384980" y="1920902"/>
                  </a:cubicBezTo>
                  <a:cubicBezTo>
                    <a:pt x="395299" y="1842033"/>
                    <a:pt x="305950" y="1926803"/>
                    <a:pt x="301981" y="1861716"/>
                  </a:cubicBezTo>
                  <a:cubicBezTo>
                    <a:pt x="298012" y="1796629"/>
                    <a:pt x="342066" y="1602557"/>
                    <a:pt x="351987" y="1523579"/>
                  </a:cubicBezTo>
                  <a:cubicBezTo>
                    <a:pt x="353230" y="1402347"/>
                    <a:pt x="287693" y="1425550"/>
                    <a:pt x="297218" y="1337841"/>
                  </a:cubicBezTo>
                  <a:cubicBezTo>
                    <a:pt x="306743" y="1250132"/>
                    <a:pt x="401993" y="1101304"/>
                    <a:pt x="409137" y="997323"/>
                  </a:cubicBezTo>
                  <a:cubicBezTo>
                    <a:pt x="421094" y="898316"/>
                    <a:pt x="223400" y="878657"/>
                    <a:pt x="128150" y="652041"/>
                  </a:cubicBezTo>
                  <a:cubicBezTo>
                    <a:pt x="92431" y="523057"/>
                    <a:pt x="38456" y="471464"/>
                    <a:pt x="9087" y="352004"/>
                  </a:cubicBezTo>
                  <a:cubicBezTo>
                    <a:pt x="22633" y="295464"/>
                    <a:pt x="66289" y="344463"/>
                    <a:pt x="59094" y="292473"/>
                  </a:cubicBezTo>
                  <a:cubicBezTo>
                    <a:pt x="62269" y="201404"/>
                    <a:pt x="7985" y="213099"/>
                    <a:pt x="11160" y="17103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nvGrpSpPr>
          <p:cNvPr id="115" name="Group 114">
            <a:extLst>
              <a:ext uri="{FF2B5EF4-FFF2-40B4-BE49-F238E27FC236}">
                <a16:creationId xmlns:a16="http://schemas.microsoft.com/office/drawing/2014/main" id="{D47EAF7A-F4E8-42D6-9D05-CD4789DC436F}"/>
              </a:ext>
            </a:extLst>
          </p:cNvPr>
          <p:cNvGrpSpPr/>
          <p:nvPr/>
        </p:nvGrpSpPr>
        <p:grpSpPr>
          <a:xfrm>
            <a:off x="4655297" y="3494053"/>
            <a:ext cx="329220" cy="1067500"/>
            <a:chOff x="5443685" y="1042014"/>
            <a:chExt cx="1738722" cy="5637877"/>
          </a:xfrm>
          <a:solidFill>
            <a:schemeClr val="tx1">
              <a:lumMod val="85000"/>
              <a:lumOff val="15000"/>
            </a:schemeClr>
          </a:solidFill>
          <a:effectLst/>
        </p:grpSpPr>
        <p:sp>
          <p:nvSpPr>
            <p:cNvPr id="116" name="Freeform 267">
              <a:extLst>
                <a:ext uri="{FF2B5EF4-FFF2-40B4-BE49-F238E27FC236}">
                  <a16:creationId xmlns:a16="http://schemas.microsoft.com/office/drawing/2014/main" id="{84E1225E-9548-4457-A6BC-8B6912C28AB2}"/>
                </a:ext>
              </a:extLst>
            </p:cNvPr>
            <p:cNvSpPr>
              <a:spLocks/>
            </p:cNvSpPr>
            <p:nvPr/>
          </p:nvSpPr>
          <p:spPr bwMode="auto">
            <a:xfrm>
              <a:off x="5443685" y="1042014"/>
              <a:ext cx="1738722" cy="5637877"/>
            </a:xfrm>
            <a:custGeom>
              <a:avLst/>
              <a:gdLst>
                <a:gd name="T0" fmla="*/ 135 w 268"/>
                <a:gd name="T1" fmla="*/ 6 h 869"/>
                <a:gd name="T2" fmla="*/ 154 w 268"/>
                <a:gd name="T3" fmla="*/ 13 h 869"/>
                <a:gd name="T4" fmla="*/ 169 w 268"/>
                <a:gd name="T5" fmla="*/ 55 h 869"/>
                <a:gd name="T6" fmla="*/ 161 w 268"/>
                <a:gd name="T7" fmla="*/ 84 h 869"/>
                <a:gd name="T8" fmla="*/ 156 w 268"/>
                <a:gd name="T9" fmla="*/ 104 h 869"/>
                <a:gd name="T10" fmla="*/ 192 w 268"/>
                <a:gd name="T11" fmla="*/ 144 h 869"/>
                <a:gd name="T12" fmla="*/ 239 w 268"/>
                <a:gd name="T13" fmla="*/ 159 h 869"/>
                <a:gd name="T14" fmla="*/ 246 w 268"/>
                <a:gd name="T15" fmla="*/ 173 h 869"/>
                <a:gd name="T16" fmla="*/ 259 w 268"/>
                <a:gd name="T17" fmla="*/ 227 h 869"/>
                <a:gd name="T18" fmla="*/ 266 w 268"/>
                <a:gd name="T19" fmla="*/ 355 h 869"/>
                <a:gd name="T20" fmla="*/ 254 w 268"/>
                <a:gd name="T21" fmla="*/ 439 h 869"/>
                <a:gd name="T22" fmla="*/ 236 w 268"/>
                <a:gd name="T23" fmla="*/ 455 h 869"/>
                <a:gd name="T24" fmla="*/ 222 w 268"/>
                <a:gd name="T25" fmla="*/ 486 h 869"/>
                <a:gd name="T26" fmla="*/ 226 w 268"/>
                <a:gd name="T27" fmla="*/ 582 h 869"/>
                <a:gd name="T28" fmla="*/ 239 w 268"/>
                <a:gd name="T29" fmla="*/ 685 h 869"/>
                <a:gd name="T30" fmla="*/ 243 w 268"/>
                <a:gd name="T31" fmla="*/ 765 h 869"/>
                <a:gd name="T32" fmla="*/ 238 w 268"/>
                <a:gd name="T33" fmla="*/ 785 h 869"/>
                <a:gd name="T34" fmla="*/ 243 w 268"/>
                <a:gd name="T35" fmla="*/ 823 h 869"/>
                <a:gd name="T36" fmla="*/ 229 w 268"/>
                <a:gd name="T37" fmla="*/ 863 h 869"/>
                <a:gd name="T38" fmla="*/ 200 w 268"/>
                <a:gd name="T39" fmla="*/ 869 h 869"/>
                <a:gd name="T40" fmla="*/ 190 w 268"/>
                <a:gd name="T41" fmla="*/ 865 h 869"/>
                <a:gd name="T42" fmla="*/ 186 w 268"/>
                <a:gd name="T43" fmla="*/ 841 h 869"/>
                <a:gd name="T44" fmla="*/ 182 w 268"/>
                <a:gd name="T45" fmla="*/ 800 h 869"/>
                <a:gd name="T46" fmla="*/ 186 w 268"/>
                <a:gd name="T47" fmla="*/ 781 h 869"/>
                <a:gd name="T48" fmla="*/ 187 w 268"/>
                <a:gd name="T49" fmla="*/ 747 h 869"/>
                <a:gd name="T50" fmla="*/ 177 w 268"/>
                <a:gd name="T51" fmla="*/ 660 h 869"/>
                <a:gd name="T52" fmla="*/ 160 w 268"/>
                <a:gd name="T53" fmla="*/ 571 h 869"/>
                <a:gd name="T54" fmla="*/ 153 w 268"/>
                <a:gd name="T55" fmla="*/ 540 h 869"/>
                <a:gd name="T56" fmla="*/ 139 w 268"/>
                <a:gd name="T57" fmla="*/ 493 h 869"/>
                <a:gd name="T58" fmla="*/ 128 w 268"/>
                <a:gd name="T59" fmla="*/ 518 h 869"/>
                <a:gd name="T60" fmla="*/ 118 w 268"/>
                <a:gd name="T61" fmla="*/ 604 h 869"/>
                <a:gd name="T62" fmla="*/ 115 w 268"/>
                <a:gd name="T63" fmla="*/ 638 h 869"/>
                <a:gd name="T64" fmla="*/ 118 w 268"/>
                <a:gd name="T65" fmla="*/ 698 h 869"/>
                <a:gd name="T66" fmla="*/ 112 w 268"/>
                <a:gd name="T67" fmla="*/ 768 h 869"/>
                <a:gd name="T68" fmla="*/ 110 w 268"/>
                <a:gd name="T69" fmla="*/ 803 h 869"/>
                <a:gd name="T70" fmla="*/ 110 w 268"/>
                <a:gd name="T71" fmla="*/ 837 h 869"/>
                <a:gd name="T72" fmla="*/ 110 w 268"/>
                <a:gd name="T73" fmla="*/ 862 h 869"/>
                <a:gd name="T74" fmla="*/ 73 w 268"/>
                <a:gd name="T75" fmla="*/ 862 h 869"/>
                <a:gd name="T76" fmla="*/ 31 w 268"/>
                <a:gd name="T77" fmla="*/ 867 h 869"/>
                <a:gd name="T78" fmla="*/ 17 w 268"/>
                <a:gd name="T79" fmla="*/ 865 h 869"/>
                <a:gd name="T80" fmla="*/ 5 w 268"/>
                <a:gd name="T81" fmla="*/ 862 h 869"/>
                <a:gd name="T82" fmla="*/ 0 w 268"/>
                <a:gd name="T83" fmla="*/ 855 h 869"/>
                <a:gd name="T84" fmla="*/ 27 w 268"/>
                <a:gd name="T85" fmla="*/ 848 h 869"/>
                <a:gd name="T86" fmla="*/ 52 w 268"/>
                <a:gd name="T87" fmla="*/ 815 h 869"/>
                <a:gd name="T88" fmla="*/ 47 w 268"/>
                <a:gd name="T89" fmla="*/ 777 h 869"/>
                <a:gd name="T90" fmla="*/ 55 w 268"/>
                <a:gd name="T91" fmla="*/ 742 h 869"/>
                <a:gd name="T92" fmla="*/ 55 w 268"/>
                <a:gd name="T93" fmla="*/ 689 h 869"/>
                <a:gd name="T94" fmla="*/ 59 w 268"/>
                <a:gd name="T95" fmla="*/ 650 h 869"/>
                <a:gd name="T96" fmla="*/ 56 w 268"/>
                <a:gd name="T97" fmla="*/ 605 h 869"/>
                <a:gd name="T98" fmla="*/ 31 w 268"/>
                <a:gd name="T99" fmla="*/ 461 h 869"/>
                <a:gd name="T100" fmla="*/ 21 w 268"/>
                <a:gd name="T101" fmla="*/ 457 h 869"/>
                <a:gd name="T102" fmla="*/ 10 w 268"/>
                <a:gd name="T103" fmla="*/ 391 h 869"/>
                <a:gd name="T104" fmla="*/ 17 w 268"/>
                <a:gd name="T105" fmla="*/ 282 h 869"/>
                <a:gd name="T106" fmla="*/ 25 w 268"/>
                <a:gd name="T107" fmla="*/ 209 h 869"/>
                <a:gd name="T108" fmla="*/ 31 w 268"/>
                <a:gd name="T109" fmla="*/ 182 h 869"/>
                <a:gd name="T110" fmla="*/ 55 w 268"/>
                <a:gd name="T111" fmla="*/ 160 h 869"/>
                <a:gd name="T112" fmla="*/ 97 w 268"/>
                <a:gd name="T113" fmla="*/ 142 h 869"/>
                <a:gd name="T114" fmla="*/ 105 w 268"/>
                <a:gd name="T115" fmla="*/ 125 h 869"/>
                <a:gd name="T116" fmla="*/ 98 w 268"/>
                <a:gd name="T117" fmla="*/ 108 h 869"/>
                <a:gd name="T118" fmla="*/ 90 w 268"/>
                <a:gd name="T119" fmla="*/ 72 h 869"/>
                <a:gd name="T120" fmla="*/ 88 w 268"/>
                <a:gd name="T121" fmla="*/ 58 h 869"/>
                <a:gd name="T122" fmla="*/ 91 w 268"/>
                <a:gd name="T123" fmla="*/ 1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869">
                  <a:moveTo>
                    <a:pt x="122" y="0"/>
                  </a:moveTo>
                  <a:lnTo>
                    <a:pt x="128" y="2"/>
                  </a:lnTo>
                  <a:lnTo>
                    <a:pt x="133" y="4"/>
                  </a:lnTo>
                  <a:lnTo>
                    <a:pt x="135" y="6"/>
                  </a:lnTo>
                  <a:lnTo>
                    <a:pt x="136" y="6"/>
                  </a:lnTo>
                  <a:lnTo>
                    <a:pt x="141" y="7"/>
                  </a:lnTo>
                  <a:lnTo>
                    <a:pt x="148" y="8"/>
                  </a:lnTo>
                  <a:lnTo>
                    <a:pt x="154" y="13"/>
                  </a:lnTo>
                  <a:lnTo>
                    <a:pt x="161" y="19"/>
                  </a:lnTo>
                  <a:lnTo>
                    <a:pt x="166" y="28"/>
                  </a:lnTo>
                  <a:lnTo>
                    <a:pt x="170" y="40"/>
                  </a:lnTo>
                  <a:lnTo>
                    <a:pt x="169" y="55"/>
                  </a:lnTo>
                  <a:lnTo>
                    <a:pt x="171" y="66"/>
                  </a:lnTo>
                  <a:lnTo>
                    <a:pt x="169" y="75"/>
                  </a:lnTo>
                  <a:lnTo>
                    <a:pt x="165" y="80"/>
                  </a:lnTo>
                  <a:lnTo>
                    <a:pt x="161" y="84"/>
                  </a:lnTo>
                  <a:lnTo>
                    <a:pt x="158" y="85"/>
                  </a:lnTo>
                  <a:lnTo>
                    <a:pt x="158" y="88"/>
                  </a:lnTo>
                  <a:lnTo>
                    <a:pt x="157" y="95"/>
                  </a:lnTo>
                  <a:lnTo>
                    <a:pt x="156" y="104"/>
                  </a:lnTo>
                  <a:lnTo>
                    <a:pt x="158" y="114"/>
                  </a:lnTo>
                  <a:lnTo>
                    <a:pt x="167" y="127"/>
                  </a:lnTo>
                  <a:lnTo>
                    <a:pt x="179" y="138"/>
                  </a:lnTo>
                  <a:lnTo>
                    <a:pt x="192" y="144"/>
                  </a:lnTo>
                  <a:lnTo>
                    <a:pt x="205" y="148"/>
                  </a:lnTo>
                  <a:lnTo>
                    <a:pt x="220" y="151"/>
                  </a:lnTo>
                  <a:lnTo>
                    <a:pt x="232" y="154"/>
                  </a:lnTo>
                  <a:lnTo>
                    <a:pt x="239" y="159"/>
                  </a:lnTo>
                  <a:lnTo>
                    <a:pt x="243" y="165"/>
                  </a:lnTo>
                  <a:lnTo>
                    <a:pt x="245" y="169"/>
                  </a:lnTo>
                  <a:lnTo>
                    <a:pt x="246" y="172"/>
                  </a:lnTo>
                  <a:lnTo>
                    <a:pt x="246" y="173"/>
                  </a:lnTo>
                  <a:lnTo>
                    <a:pt x="249" y="180"/>
                  </a:lnTo>
                  <a:lnTo>
                    <a:pt x="251" y="189"/>
                  </a:lnTo>
                  <a:lnTo>
                    <a:pt x="255" y="205"/>
                  </a:lnTo>
                  <a:lnTo>
                    <a:pt x="259" y="227"/>
                  </a:lnTo>
                  <a:lnTo>
                    <a:pt x="264" y="257"/>
                  </a:lnTo>
                  <a:lnTo>
                    <a:pt x="267" y="290"/>
                  </a:lnTo>
                  <a:lnTo>
                    <a:pt x="268" y="324"/>
                  </a:lnTo>
                  <a:lnTo>
                    <a:pt x="266" y="355"/>
                  </a:lnTo>
                  <a:lnTo>
                    <a:pt x="263" y="384"/>
                  </a:lnTo>
                  <a:lnTo>
                    <a:pt x="259" y="409"/>
                  </a:lnTo>
                  <a:lnTo>
                    <a:pt x="256" y="427"/>
                  </a:lnTo>
                  <a:lnTo>
                    <a:pt x="254" y="439"/>
                  </a:lnTo>
                  <a:lnTo>
                    <a:pt x="249" y="447"/>
                  </a:lnTo>
                  <a:lnTo>
                    <a:pt x="243" y="452"/>
                  </a:lnTo>
                  <a:lnTo>
                    <a:pt x="238" y="455"/>
                  </a:lnTo>
                  <a:lnTo>
                    <a:pt x="236" y="455"/>
                  </a:lnTo>
                  <a:lnTo>
                    <a:pt x="233" y="455"/>
                  </a:lnTo>
                  <a:lnTo>
                    <a:pt x="222" y="470"/>
                  </a:lnTo>
                  <a:lnTo>
                    <a:pt x="222" y="474"/>
                  </a:lnTo>
                  <a:lnTo>
                    <a:pt x="222" y="486"/>
                  </a:lnTo>
                  <a:lnTo>
                    <a:pt x="222" y="505"/>
                  </a:lnTo>
                  <a:lnTo>
                    <a:pt x="224" y="527"/>
                  </a:lnTo>
                  <a:lnTo>
                    <a:pt x="225" y="553"/>
                  </a:lnTo>
                  <a:lnTo>
                    <a:pt x="226" y="582"/>
                  </a:lnTo>
                  <a:lnTo>
                    <a:pt x="229" y="611"/>
                  </a:lnTo>
                  <a:lnTo>
                    <a:pt x="232" y="638"/>
                  </a:lnTo>
                  <a:lnTo>
                    <a:pt x="236" y="664"/>
                  </a:lnTo>
                  <a:lnTo>
                    <a:pt x="239" y="685"/>
                  </a:lnTo>
                  <a:lnTo>
                    <a:pt x="245" y="711"/>
                  </a:lnTo>
                  <a:lnTo>
                    <a:pt x="246" y="734"/>
                  </a:lnTo>
                  <a:lnTo>
                    <a:pt x="246" y="751"/>
                  </a:lnTo>
                  <a:lnTo>
                    <a:pt x="243" y="765"/>
                  </a:lnTo>
                  <a:lnTo>
                    <a:pt x="239" y="774"/>
                  </a:lnTo>
                  <a:lnTo>
                    <a:pt x="237" y="781"/>
                  </a:lnTo>
                  <a:lnTo>
                    <a:pt x="237" y="782"/>
                  </a:lnTo>
                  <a:lnTo>
                    <a:pt x="238" y="785"/>
                  </a:lnTo>
                  <a:lnTo>
                    <a:pt x="242" y="790"/>
                  </a:lnTo>
                  <a:lnTo>
                    <a:pt x="245" y="798"/>
                  </a:lnTo>
                  <a:lnTo>
                    <a:pt x="246" y="810"/>
                  </a:lnTo>
                  <a:lnTo>
                    <a:pt x="243" y="823"/>
                  </a:lnTo>
                  <a:lnTo>
                    <a:pt x="234" y="838"/>
                  </a:lnTo>
                  <a:lnTo>
                    <a:pt x="237" y="850"/>
                  </a:lnTo>
                  <a:lnTo>
                    <a:pt x="234" y="858"/>
                  </a:lnTo>
                  <a:lnTo>
                    <a:pt x="229" y="863"/>
                  </a:lnTo>
                  <a:lnTo>
                    <a:pt x="222" y="867"/>
                  </a:lnTo>
                  <a:lnTo>
                    <a:pt x="215" y="869"/>
                  </a:lnTo>
                  <a:lnTo>
                    <a:pt x="207" y="869"/>
                  </a:lnTo>
                  <a:lnTo>
                    <a:pt x="200" y="869"/>
                  </a:lnTo>
                  <a:lnTo>
                    <a:pt x="195" y="867"/>
                  </a:lnTo>
                  <a:lnTo>
                    <a:pt x="194" y="867"/>
                  </a:lnTo>
                  <a:lnTo>
                    <a:pt x="192" y="867"/>
                  </a:lnTo>
                  <a:lnTo>
                    <a:pt x="190" y="865"/>
                  </a:lnTo>
                  <a:lnTo>
                    <a:pt x="186" y="862"/>
                  </a:lnTo>
                  <a:lnTo>
                    <a:pt x="183" y="857"/>
                  </a:lnTo>
                  <a:lnTo>
                    <a:pt x="183" y="850"/>
                  </a:lnTo>
                  <a:lnTo>
                    <a:pt x="186" y="841"/>
                  </a:lnTo>
                  <a:lnTo>
                    <a:pt x="194" y="831"/>
                  </a:lnTo>
                  <a:lnTo>
                    <a:pt x="186" y="820"/>
                  </a:lnTo>
                  <a:lnTo>
                    <a:pt x="182" y="810"/>
                  </a:lnTo>
                  <a:lnTo>
                    <a:pt x="182" y="800"/>
                  </a:lnTo>
                  <a:lnTo>
                    <a:pt x="184" y="791"/>
                  </a:lnTo>
                  <a:lnTo>
                    <a:pt x="186" y="786"/>
                  </a:lnTo>
                  <a:lnTo>
                    <a:pt x="187" y="783"/>
                  </a:lnTo>
                  <a:lnTo>
                    <a:pt x="186" y="781"/>
                  </a:lnTo>
                  <a:lnTo>
                    <a:pt x="186" y="774"/>
                  </a:lnTo>
                  <a:lnTo>
                    <a:pt x="184" y="765"/>
                  </a:lnTo>
                  <a:lnTo>
                    <a:pt x="184" y="755"/>
                  </a:lnTo>
                  <a:lnTo>
                    <a:pt x="187" y="747"/>
                  </a:lnTo>
                  <a:lnTo>
                    <a:pt x="186" y="730"/>
                  </a:lnTo>
                  <a:lnTo>
                    <a:pt x="183" y="709"/>
                  </a:lnTo>
                  <a:lnTo>
                    <a:pt x="181" y="685"/>
                  </a:lnTo>
                  <a:lnTo>
                    <a:pt x="177" y="660"/>
                  </a:lnTo>
                  <a:lnTo>
                    <a:pt x="173" y="635"/>
                  </a:lnTo>
                  <a:lnTo>
                    <a:pt x="167" y="612"/>
                  </a:lnTo>
                  <a:lnTo>
                    <a:pt x="163" y="591"/>
                  </a:lnTo>
                  <a:lnTo>
                    <a:pt x="160" y="571"/>
                  </a:lnTo>
                  <a:lnTo>
                    <a:pt x="157" y="557"/>
                  </a:lnTo>
                  <a:lnTo>
                    <a:pt x="154" y="546"/>
                  </a:lnTo>
                  <a:lnTo>
                    <a:pt x="154" y="544"/>
                  </a:lnTo>
                  <a:lnTo>
                    <a:pt x="153" y="540"/>
                  </a:lnTo>
                  <a:lnTo>
                    <a:pt x="150" y="532"/>
                  </a:lnTo>
                  <a:lnTo>
                    <a:pt x="148" y="519"/>
                  </a:lnTo>
                  <a:lnTo>
                    <a:pt x="144" y="506"/>
                  </a:lnTo>
                  <a:lnTo>
                    <a:pt x="139" y="493"/>
                  </a:lnTo>
                  <a:lnTo>
                    <a:pt x="135" y="481"/>
                  </a:lnTo>
                  <a:lnTo>
                    <a:pt x="133" y="488"/>
                  </a:lnTo>
                  <a:lnTo>
                    <a:pt x="131" y="501"/>
                  </a:lnTo>
                  <a:lnTo>
                    <a:pt x="128" y="518"/>
                  </a:lnTo>
                  <a:lnTo>
                    <a:pt x="126" y="539"/>
                  </a:lnTo>
                  <a:lnTo>
                    <a:pt x="123" y="561"/>
                  </a:lnTo>
                  <a:lnTo>
                    <a:pt x="120" y="583"/>
                  </a:lnTo>
                  <a:lnTo>
                    <a:pt x="118" y="604"/>
                  </a:lnTo>
                  <a:lnTo>
                    <a:pt x="116" y="620"/>
                  </a:lnTo>
                  <a:lnTo>
                    <a:pt x="115" y="632"/>
                  </a:lnTo>
                  <a:lnTo>
                    <a:pt x="115" y="635"/>
                  </a:lnTo>
                  <a:lnTo>
                    <a:pt x="115" y="638"/>
                  </a:lnTo>
                  <a:lnTo>
                    <a:pt x="116" y="647"/>
                  </a:lnTo>
                  <a:lnTo>
                    <a:pt x="118" y="660"/>
                  </a:lnTo>
                  <a:lnTo>
                    <a:pt x="119" y="679"/>
                  </a:lnTo>
                  <a:lnTo>
                    <a:pt x="118" y="698"/>
                  </a:lnTo>
                  <a:lnTo>
                    <a:pt x="115" y="721"/>
                  </a:lnTo>
                  <a:lnTo>
                    <a:pt x="110" y="744"/>
                  </a:lnTo>
                  <a:lnTo>
                    <a:pt x="112" y="755"/>
                  </a:lnTo>
                  <a:lnTo>
                    <a:pt x="112" y="768"/>
                  </a:lnTo>
                  <a:lnTo>
                    <a:pt x="112" y="781"/>
                  </a:lnTo>
                  <a:lnTo>
                    <a:pt x="111" y="793"/>
                  </a:lnTo>
                  <a:lnTo>
                    <a:pt x="110" y="800"/>
                  </a:lnTo>
                  <a:lnTo>
                    <a:pt x="110" y="803"/>
                  </a:lnTo>
                  <a:lnTo>
                    <a:pt x="110" y="807"/>
                  </a:lnTo>
                  <a:lnTo>
                    <a:pt x="111" y="815"/>
                  </a:lnTo>
                  <a:lnTo>
                    <a:pt x="111" y="825"/>
                  </a:lnTo>
                  <a:lnTo>
                    <a:pt x="110" y="837"/>
                  </a:lnTo>
                  <a:lnTo>
                    <a:pt x="111" y="845"/>
                  </a:lnTo>
                  <a:lnTo>
                    <a:pt x="111" y="853"/>
                  </a:lnTo>
                  <a:lnTo>
                    <a:pt x="110" y="859"/>
                  </a:lnTo>
                  <a:lnTo>
                    <a:pt x="110" y="862"/>
                  </a:lnTo>
                  <a:lnTo>
                    <a:pt x="106" y="862"/>
                  </a:lnTo>
                  <a:lnTo>
                    <a:pt x="97" y="863"/>
                  </a:lnTo>
                  <a:lnTo>
                    <a:pt x="85" y="863"/>
                  </a:lnTo>
                  <a:lnTo>
                    <a:pt x="73" y="862"/>
                  </a:lnTo>
                  <a:lnTo>
                    <a:pt x="67" y="858"/>
                  </a:lnTo>
                  <a:lnTo>
                    <a:pt x="55" y="865"/>
                  </a:lnTo>
                  <a:lnTo>
                    <a:pt x="42" y="867"/>
                  </a:lnTo>
                  <a:lnTo>
                    <a:pt x="31" y="867"/>
                  </a:lnTo>
                  <a:lnTo>
                    <a:pt x="22" y="866"/>
                  </a:lnTo>
                  <a:lnTo>
                    <a:pt x="19" y="866"/>
                  </a:lnTo>
                  <a:lnTo>
                    <a:pt x="18" y="866"/>
                  </a:lnTo>
                  <a:lnTo>
                    <a:pt x="17" y="865"/>
                  </a:lnTo>
                  <a:lnTo>
                    <a:pt x="14" y="865"/>
                  </a:lnTo>
                  <a:lnTo>
                    <a:pt x="12" y="863"/>
                  </a:lnTo>
                  <a:lnTo>
                    <a:pt x="9" y="863"/>
                  </a:lnTo>
                  <a:lnTo>
                    <a:pt x="5" y="862"/>
                  </a:lnTo>
                  <a:lnTo>
                    <a:pt x="2" y="861"/>
                  </a:lnTo>
                  <a:lnTo>
                    <a:pt x="1" y="859"/>
                  </a:lnTo>
                  <a:lnTo>
                    <a:pt x="0" y="858"/>
                  </a:lnTo>
                  <a:lnTo>
                    <a:pt x="0" y="855"/>
                  </a:lnTo>
                  <a:lnTo>
                    <a:pt x="1" y="854"/>
                  </a:lnTo>
                  <a:lnTo>
                    <a:pt x="5" y="853"/>
                  </a:lnTo>
                  <a:lnTo>
                    <a:pt x="10" y="852"/>
                  </a:lnTo>
                  <a:lnTo>
                    <a:pt x="27" y="848"/>
                  </a:lnTo>
                  <a:lnTo>
                    <a:pt x="39" y="841"/>
                  </a:lnTo>
                  <a:lnTo>
                    <a:pt x="47" y="832"/>
                  </a:lnTo>
                  <a:lnTo>
                    <a:pt x="52" y="823"/>
                  </a:lnTo>
                  <a:lnTo>
                    <a:pt x="52" y="815"/>
                  </a:lnTo>
                  <a:lnTo>
                    <a:pt x="51" y="807"/>
                  </a:lnTo>
                  <a:lnTo>
                    <a:pt x="47" y="797"/>
                  </a:lnTo>
                  <a:lnTo>
                    <a:pt x="47" y="786"/>
                  </a:lnTo>
                  <a:lnTo>
                    <a:pt x="47" y="777"/>
                  </a:lnTo>
                  <a:lnTo>
                    <a:pt x="50" y="772"/>
                  </a:lnTo>
                  <a:lnTo>
                    <a:pt x="52" y="766"/>
                  </a:lnTo>
                  <a:lnTo>
                    <a:pt x="54" y="756"/>
                  </a:lnTo>
                  <a:lnTo>
                    <a:pt x="55" y="742"/>
                  </a:lnTo>
                  <a:lnTo>
                    <a:pt x="56" y="728"/>
                  </a:lnTo>
                  <a:lnTo>
                    <a:pt x="56" y="717"/>
                  </a:lnTo>
                  <a:lnTo>
                    <a:pt x="55" y="704"/>
                  </a:lnTo>
                  <a:lnTo>
                    <a:pt x="55" y="689"/>
                  </a:lnTo>
                  <a:lnTo>
                    <a:pt x="55" y="673"/>
                  </a:lnTo>
                  <a:lnTo>
                    <a:pt x="56" y="662"/>
                  </a:lnTo>
                  <a:lnTo>
                    <a:pt x="59" y="655"/>
                  </a:lnTo>
                  <a:lnTo>
                    <a:pt x="59" y="650"/>
                  </a:lnTo>
                  <a:lnTo>
                    <a:pt x="59" y="641"/>
                  </a:lnTo>
                  <a:lnTo>
                    <a:pt x="59" y="629"/>
                  </a:lnTo>
                  <a:lnTo>
                    <a:pt x="57" y="616"/>
                  </a:lnTo>
                  <a:lnTo>
                    <a:pt x="56" y="605"/>
                  </a:lnTo>
                  <a:lnTo>
                    <a:pt x="55" y="596"/>
                  </a:lnTo>
                  <a:lnTo>
                    <a:pt x="55" y="594"/>
                  </a:lnTo>
                  <a:lnTo>
                    <a:pt x="33" y="461"/>
                  </a:lnTo>
                  <a:lnTo>
                    <a:pt x="31" y="461"/>
                  </a:lnTo>
                  <a:lnTo>
                    <a:pt x="30" y="461"/>
                  </a:lnTo>
                  <a:lnTo>
                    <a:pt x="27" y="461"/>
                  </a:lnTo>
                  <a:lnTo>
                    <a:pt x="23" y="460"/>
                  </a:lnTo>
                  <a:lnTo>
                    <a:pt x="21" y="457"/>
                  </a:lnTo>
                  <a:lnTo>
                    <a:pt x="16" y="448"/>
                  </a:lnTo>
                  <a:lnTo>
                    <a:pt x="12" y="434"/>
                  </a:lnTo>
                  <a:lnTo>
                    <a:pt x="10" y="414"/>
                  </a:lnTo>
                  <a:lnTo>
                    <a:pt x="10" y="391"/>
                  </a:lnTo>
                  <a:lnTo>
                    <a:pt x="10" y="364"/>
                  </a:lnTo>
                  <a:lnTo>
                    <a:pt x="12" y="337"/>
                  </a:lnTo>
                  <a:lnTo>
                    <a:pt x="14" y="308"/>
                  </a:lnTo>
                  <a:lnTo>
                    <a:pt x="17" y="282"/>
                  </a:lnTo>
                  <a:lnTo>
                    <a:pt x="19" y="257"/>
                  </a:lnTo>
                  <a:lnTo>
                    <a:pt x="21" y="236"/>
                  </a:lnTo>
                  <a:lnTo>
                    <a:pt x="23" y="219"/>
                  </a:lnTo>
                  <a:lnTo>
                    <a:pt x="25" y="209"/>
                  </a:lnTo>
                  <a:lnTo>
                    <a:pt x="25" y="205"/>
                  </a:lnTo>
                  <a:lnTo>
                    <a:pt x="26" y="201"/>
                  </a:lnTo>
                  <a:lnTo>
                    <a:pt x="27" y="193"/>
                  </a:lnTo>
                  <a:lnTo>
                    <a:pt x="31" y="182"/>
                  </a:lnTo>
                  <a:lnTo>
                    <a:pt x="35" y="172"/>
                  </a:lnTo>
                  <a:lnTo>
                    <a:pt x="40" y="164"/>
                  </a:lnTo>
                  <a:lnTo>
                    <a:pt x="46" y="161"/>
                  </a:lnTo>
                  <a:lnTo>
                    <a:pt x="55" y="160"/>
                  </a:lnTo>
                  <a:lnTo>
                    <a:pt x="65" y="156"/>
                  </a:lnTo>
                  <a:lnTo>
                    <a:pt x="77" y="151"/>
                  </a:lnTo>
                  <a:lnTo>
                    <a:pt x="89" y="146"/>
                  </a:lnTo>
                  <a:lnTo>
                    <a:pt x="97" y="142"/>
                  </a:lnTo>
                  <a:lnTo>
                    <a:pt x="99" y="140"/>
                  </a:lnTo>
                  <a:lnTo>
                    <a:pt x="101" y="138"/>
                  </a:lnTo>
                  <a:lnTo>
                    <a:pt x="102" y="133"/>
                  </a:lnTo>
                  <a:lnTo>
                    <a:pt x="105" y="125"/>
                  </a:lnTo>
                  <a:lnTo>
                    <a:pt x="106" y="118"/>
                  </a:lnTo>
                  <a:lnTo>
                    <a:pt x="103" y="114"/>
                  </a:lnTo>
                  <a:lnTo>
                    <a:pt x="101" y="112"/>
                  </a:lnTo>
                  <a:lnTo>
                    <a:pt x="98" y="108"/>
                  </a:lnTo>
                  <a:lnTo>
                    <a:pt x="97" y="101"/>
                  </a:lnTo>
                  <a:lnTo>
                    <a:pt x="93" y="91"/>
                  </a:lnTo>
                  <a:lnTo>
                    <a:pt x="90" y="82"/>
                  </a:lnTo>
                  <a:lnTo>
                    <a:pt x="90" y="72"/>
                  </a:lnTo>
                  <a:lnTo>
                    <a:pt x="91" y="66"/>
                  </a:lnTo>
                  <a:lnTo>
                    <a:pt x="91" y="63"/>
                  </a:lnTo>
                  <a:lnTo>
                    <a:pt x="90" y="62"/>
                  </a:lnTo>
                  <a:lnTo>
                    <a:pt x="88" y="58"/>
                  </a:lnTo>
                  <a:lnTo>
                    <a:pt x="85" y="50"/>
                  </a:lnTo>
                  <a:lnTo>
                    <a:pt x="84" y="42"/>
                  </a:lnTo>
                  <a:lnTo>
                    <a:pt x="85" y="30"/>
                  </a:lnTo>
                  <a:lnTo>
                    <a:pt x="91" y="17"/>
                  </a:lnTo>
                  <a:lnTo>
                    <a:pt x="102" y="7"/>
                  </a:lnTo>
                  <a:lnTo>
                    <a:pt x="112" y="2"/>
                  </a:lnTo>
                  <a:lnTo>
                    <a:pt x="122" y="0"/>
                  </a:lnTo>
                  <a:close/>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sp>
          <p:nvSpPr>
            <p:cNvPr id="117" name="Freeform 268">
              <a:extLst>
                <a:ext uri="{FF2B5EF4-FFF2-40B4-BE49-F238E27FC236}">
                  <a16:creationId xmlns:a16="http://schemas.microsoft.com/office/drawing/2014/main" id="{D7144B74-499D-4717-A684-A9E976E381BC}"/>
                </a:ext>
              </a:extLst>
            </p:cNvPr>
            <p:cNvSpPr>
              <a:spLocks/>
            </p:cNvSpPr>
            <p:nvPr/>
          </p:nvSpPr>
          <p:spPr bwMode="auto">
            <a:xfrm>
              <a:off x="6031713" y="1882089"/>
              <a:ext cx="454180" cy="1458722"/>
            </a:xfrm>
            <a:custGeom>
              <a:avLst/>
              <a:gdLst>
                <a:gd name="T0" fmla="*/ 74 w 85"/>
                <a:gd name="T1" fmla="*/ 0 h 273"/>
                <a:gd name="T2" fmla="*/ 74 w 85"/>
                <a:gd name="T3" fmla="*/ 0 h 273"/>
                <a:gd name="T4" fmla="*/ 76 w 85"/>
                <a:gd name="T5" fmla="*/ 2 h 273"/>
                <a:gd name="T6" fmla="*/ 77 w 85"/>
                <a:gd name="T7" fmla="*/ 4 h 273"/>
                <a:gd name="T8" fmla="*/ 79 w 85"/>
                <a:gd name="T9" fmla="*/ 7 h 273"/>
                <a:gd name="T10" fmla="*/ 82 w 85"/>
                <a:gd name="T11" fmla="*/ 11 h 273"/>
                <a:gd name="T12" fmla="*/ 85 w 85"/>
                <a:gd name="T13" fmla="*/ 13 h 273"/>
                <a:gd name="T14" fmla="*/ 68 w 85"/>
                <a:gd name="T15" fmla="*/ 53 h 273"/>
                <a:gd name="T16" fmla="*/ 57 w 85"/>
                <a:gd name="T17" fmla="*/ 91 h 273"/>
                <a:gd name="T18" fmla="*/ 51 w 85"/>
                <a:gd name="T19" fmla="*/ 126 h 273"/>
                <a:gd name="T20" fmla="*/ 49 w 85"/>
                <a:gd name="T21" fmla="*/ 160 h 273"/>
                <a:gd name="T22" fmla="*/ 49 w 85"/>
                <a:gd name="T23" fmla="*/ 190 h 273"/>
                <a:gd name="T24" fmla="*/ 52 w 85"/>
                <a:gd name="T25" fmla="*/ 215 h 273"/>
                <a:gd name="T26" fmla="*/ 56 w 85"/>
                <a:gd name="T27" fmla="*/ 237 h 273"/>
                <a:gd name="T28" fmla="*/ 60 w 85"/>
                <a:gd name="T29" fmla="*/ 253 h 273"/>
                <a:gd name="T30" fmla="*/ 62 w 85"/>
                <a:gd name="T31" fmla="*/ 262 h 273"/>
                <a:gd name="T32" fmla="*/ 64 w 85"/>
                <a:gd name="T33" fmla="*/ 266 h 273"/>
                <a:gd name="T34" fmla="*/ 61 w 85"/>
                <a:gd name="T35" fmla="*/ 267 h 273"/>
                <a:gd name="T36" fmla="*/ 53 w 85"/>
                <a:gd name="T37" fmla="*/ 270 h 273"/>
                <a:gd name="T38" fmla="*/ 43 w 85"/>
                <a:gd name="T39" fmla="*/ 271 h 273"/>
                <a:gd name="T40" fmla="*/ 30 w 85"/>
                <a:gd name="T41" fmla="*/ 273 h 273"/>
                <a:gd name="T42" fmla="*/ 15 w 85"/>
                <a:gd name="T43" fmla="*/ 271 h 273"/>
                <a:gd name="T44" fmla="*/ 0 w 85"/>
                <a:gd name="T45" fmla="*/ 266 h 273"/>
                <a:gd name="T46" fmla="*/ 6 w 85"/>
                <a:gd name="T47" fmla="*/ 248 h 273"/>
                <a:gd name="T48" fmla="*/ 11 w 85"/>
                <a:gd name="T49" fmla="*/ 224 h 273"/>
                <a:gd name="T50" fmla="*/ 14 w 85"/>
                <a:gd name="T51" fmla="*/ 195 h 273"/>
                <a:gd name="T52" fmla="*/ 17 w 85"/>
                <a:gd name="T53" fmla="*/ 165 h 273"/>
                <a:gd name="T54" fmla="*/ 18 w 85"/>
                <a:gd name="T55" fmla="*/ 134 h 273"/>
                <a:gd name="T56" fmla="*/ 18 w 85"/>
                <a:gd name="T57" fmla="*/ 106 h 273"/>
                <a:gd name="T58" fmla="*/ 18 w 85"/>
                <a:gd name="T59" fmla="*/ 81 h 273"/>
                <a:gd name="T60" fmla="*/ 17 w 85"/>
                <a:gd name="T61" fmla="*/ 63 h 273"/>
                <a:gd name="T62" fmla="*/ 17 w 85"/>
                <a:gd name="T63" fmla="*/ 54 h 273"/>
                <a:gd name="T64" fmla="*/ 15 w 85"/>
                <a:gd name="T65" fmla="*/ 44 h 273"/>
                <a:gd name="T66" fmla="*/ 15 w 85"/>
                <a:gd name="T67" fmla="*/ 30 h 273"/>
                <a:gd name="T68" fmla="*/ 15 w 85"/>
                <a:gd name="T69" fmla="*/ 19 h 273"/>
                <a:gd name="T70" fmla="*/ 15 w 85"/>
                <a:gd name="T71" fmla="*/ 9 h 273"/>
                <a:gd name="T72" fmla="*/ 17 w 85"/>
                <a:gd name="T73" fmla="*/ 7 h 273"/>
                <a:gd name="T74" fmla="*/ 39 w 85"/>
                <a:gd name="T75" fmla="*/ 37 h 273"/>
                <a:gd name="T76" fmla="*/ 45 w 85"/>
                <a:gd name="T77" fmla="*/ 32 h 273"/>
                <a:gd name="T78" fmla="*/ 52 w 85"/>
                <a:gd name="T79" fmla="*/ 25 h 273"/>
                <a:gd name="T80" fmla="*/ 60 w 85"/>
                <a:gd name="T81" fmla="*/ 16 h 273"/>
                <a:gd name="T82" fmla="*/ 68 w 85"/>
                <a:gd name="T83" fmla="*/ 8 h 273"/>
                <a:gd name="T84" fmla="*/ 72 w 85"/>
                <a:gd name="T85" fmla="*/ 2 h 273"/>
                <a:gd name="T86" fmla="*/ 74 w 85"/>
                <a:gd name="T8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273">
                  <a:moveTo>
                    <a:pt x="74" y="0"/>
                  </a:moveTo>
                  <a:lnTo>
                    <a:pt x="74" y="0"/>
                  </a:lnTo>
                  <a:lnTo>
                    <a:pt x="76" y="2"/>
                  </a:lnTo>
                  <a:lnTo>
                    <a:pt x="77" y="4"/>
                  </a:lnTo>
                  <a:lnTo>
                    <a:pt x="79" y="7"/>
                  </a:lnTo>
                  <a:lnTo>
                    <a:pt x="82" y="11"/>
                  </a:lnTo>
                  <a:lnTo>
                    <a:pt x="85" y="13"/>
                  </a:lnTo>
                  <a:lnTo>
                    <a:pt x="68" y="53"/>
                  </a:lnTo>
                  <a:lnTo>
                    <a:pt x="57" y="91"/>
                  </a:lnTo>
                  <a:lnTo>
                    <a:pt x="51" y="126"/>
                  </a:lnTo>
                  <a:lnTo>
                    <a:pt x="49" y="160"/>
                  </a:lnTo>
                  <a:lnTo>
                    <a:pt x="49" y="190"/>
                  </a:lnTo>
                  <a:lnTo>
                    <a:pt x="52" y="215"/>
                  </a:lnTo>
                  <a:lnTo>
                    <a:pt x="56" y="237"/>
                  </a:lnTo>
                  <a:lnTo>
                    <a:pt x="60" y="253"/>
                  </a:lnTo>
                  <a:lnTo>
                    <a:pt x="62" y="262"/>
                  </a:lnTo>
                  <a:lnTo>
                    <a:pt x="64" y="266"/>
                  </a:lnTo>
                  <a:lnTo>
                    <a:pt x="61" y="267"/>
                  </a:lnTo>
                  <a:lnTo>
                    <a:pt x="53" y="270"/>
                  </a:lnTo>
                  <a:lnTo>
                    <a:pt x="43" y="271"/>
                  </a:lnTo>
                  <a:lnTo>
                    <a:pt x="30" y="273"/>
                  </a:lnTo>
                  <a:lnTo>
                    <a:pt x="15" y="271"/>
                  </a:lnTo>
                  <a:lnTo>
                    <a:pt x="0" y="266"/>
                  </a:lnTo>
                  <a:lnTo>
                    <a:pt x="6" y="248"/>
                  </a:lnTo>
                  <a:lnTo>
                    <a:pt x="11" y="224"/>
                  </a:lnTo>
                  <a:lnTo>
                    <a:pt x="14" y="195"/>
                  </a:lnTo>
                  <a:lnTo>
                    <a:pt x="17" y="165"/>
                  </a:lnTo>
                  <a:lnTo>
                    <a:pt x="18" y="134"/>
                  </a:lnTo>
                  <a:lnTo>
                    <a:pt x="18" y="106"/>
                  </a:lnTo>
                  <a:lnTo>
                    <a:pt x="18" y="81"/>
                  </a:lnTo>
                  <a:lnTo>
                    <a:pt x="17" y="63"/>
                  </a:lnTo>
                  <a:lnTo>
                    <a:pt x="17" y="54"/>
                  </a:lnTo>
                  <a:lnTo>
                    <a:pt x="15" y="44"/>
                  </a:lnTo>
                  <a:lnTo>
                    <a:pt x="15" y="30"/>
                  </a:lnTo>
                  <a:lnTo>
                    <a:pt x="15" y="19"/>
                  </a:lnTo>
                  <a:lnTo>
                    <a:pt x="15" y="9"/>
                  </a:lnTo>
                  <a:lnTo>
                    <a:pt x="17" y="7"/>
                  </a:lnTo>
                  <a:lnTo>
                    <a:pt x="39" y="37"/>
                  </a:lnTo>
                  <a:lnTo>
                    <a:pt x="45" y="32"/>
                  </a:lnTo>
                  <a:lnTo>
                    <a:pt x="52" y="25"/>
                  </a:lnTo>
                  <a:lnTo>
                    <a:pt x="60" y="16"/>
                  </a:lnTo>
                  <a:lnTo>
                    <a:pt x="68" y="8"/>
                  </a:lnTo>
                  <a:lnTo>
                    <a:pt x="72" y="2"/>
                  </a:lnTo>
                  <a:lnTo>
                    <a:pt x="7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sp>
          <p:nvSpPr>
            <p:cNvPr id="118" name="Freeform 269">
              <a:extLst>
                <a:ext uri="{FF2B5EF4-FFF2-40B4-BE49-F238E27FC236}">
                  <a16:creationId xmlns:a16="http://schemas.microsoft.com/office/drawing/2014/main" id="{AE5B1E8C-4588-4EC7-846A-C9FF68745FAD}"/>
                </a:ext>
              </a:extLst>
            </p:cNvPr>
            <p:cNvSpPr>
              <a:spLocks/>
            </p:cNvSpPr>
            <p:nvPr/>
          </p:nvSpPr>
          <p:spPr bwMode="auto">
            <a:xfrm>
              <a:off x="6170635" y="2079788"/>
              <a:ext cx="154957" cy="1218269"/>
            </a:xfrm>
            <a:custGeom>
              <a:avLst/>
              <a:gdLst>
                <a:gd name="T0" fmla="*/ 14 w 29"/>
                <a:gd name="T1" fmla="*/ 0 h 228"/>
                <a:gd name="T2" fmla="*/ 16 w 29"/>
                <a:gd name="T3" fmla="*/ 0 h 228"/>
                <a:gd name="T4" fmla="*/ 18 w 29"/>
                <a:gd name="T5" fmla="*/ 0 h 228"/>
                <a:gd name="T6" fmla="*/ 19 w 29"/>
                <a:gd name="T7" fmla="*/ 0 h 228"/>
                <a:gd name="T8" fmla="*/ 22 w 29"/>
                <a:gd name="T9" fmla="*/ 1 h 228"/>
                <a:gd name="T10" fmla="*/ 23 w 29"/>
                <a:gd name="T11" fmla="*/ 4 h 228"/>
                <a:gd name="T12" fmla="*/ 25 w 29"/>
                <a:gd name="T13" fmla="*/ 5 h 228"/>
                <a:gd name="T14" fmla="*/ 25 w 29"/>
                <a:gd name="T15" fmla="*/ 9 h 228"/>
                <a:gd name="T16" fmla="*/ 25 w 29"/>
                <a:gd name="T17" fmla="*/ 13 h 228"/>
                <a:gd name="T18" fmla="*/ 23 w 29"/>
                <a:gd name="T19" fmla="*/ 18 h 228"/>
                <a:gd name="T20" fmla="*/ 26 w 29"/>
                <a:gd name="T21" fmla="*/ 27 h 228"/>
                <a:gd name="T22" fmla="*/ 27 w 29"/>
                <a:gd name="T23" fmla="*/ 42 h 228"/>
                <a:gd name="T24" fmla="*/ 29 w 29"/>
                <a:gd name="T25" fmla="*/ 62 h 228"/>
                <a:gd name="T26" fmla="*/ 29 w 29"/>
                <a:gd name="T27" fmla="*/ 84 h 228"/>
                <a:gd name="T28" fmla="*/ 27 w 29"/>
                <a:gd name="T29" fmla="*/ 107 h 228"/>
                <a:gd name="T30" fmla="*/ 27 w 29"/>
                <a:gd name="T31" fmla="*/ 132 h 228"/>
                <a:gd name="T32" fmla="*/ 26 w 29"/>
                <a:gd name="T33" fmla="*/ 154 h 228"/>
                <a:gd name="T34" fmla="*/ 25 w 29"/>
                <a:gd name="T35" fmla="*/ 175 h 228"/>
                <a:gd name="T36" fmla="*/ 23 w 29"/>
                <a:gd name="T37" fmla="*/ 191 h 228"/>
                <a:gd name="T38" fmla="*/ 23 w 29"/>
                <a:gd name="T39" fmla="*/ 203 h 228"/>
                <a:gd name="T40" fmla="*/ 23 w 29"/>
                <a:gd name="T41" fmla="*/ 207 h 228"/>
                <a:gd name="T42" fmla="*/ 13 w 29"/>
                <a:gd name="T43" fmla="*/ 228 h 228"/>
                <a:gd name="T44" fmla="*/ 0 w 29"/>
                <a:gd name="T45" fmla="*/ 209 h 228"/>
                <a:gd name="T46" fmla="*/ 0 w 29"/>
                <a:gd name="T47" fmla="*/ 54 h 228"/>
                <a:gd name="T48" fmla="*/ 0 w 29"/>
                <a:gd name="T49" fmla="*/ 50 h 228"/>
                <a:gd name="T50" fmla="*/ 1 w 29"/>
                <a:gd name="T51" fmla="*/ 39 h 228"/>
                <a:gd name="T52" fmla="*/ 4 w 29"/>
                <a:gd name="T53" fmla="*/ 27 h 228"/>
                <a:gd name="T54" fmla="*/ 8 w 29"/>
                <a:gd name="T55" fmla="*/ 17 h 228"/>
                <a:gd name="T56" fmla="*/ 5 w 29"/>
                <a:gd name="T57" fmla="*/ 14 h 228"/>
                <a:gd name="T58" fmla="*/ 2 w 29"/>
                <a:gd name="T59" fmla="*/ 10 h 228"/>
                <a:gd name="T60" fmla="*/ 2 w 29"/>
                <a:gd name="T61" fmla="*/ 8 h 228"/>
                <a:gd name="T62" fmla="*/ 4 w 29"/>
                <a:gd name="T63" fmla="*/ 7 h 228"/>
                <a:gd name="T64" fmla="*/ 5 w 29"/>
                <a:gd name="T65" fmla="*/ 4 h 228"/>
                <a:gd name="T66" fmla="*/ 8 w 29"/>
                <a:gd name="T67" fmla="*/ 3 h 228"/>
                <a:gd name="T68" fmla="*/ 9 w 29"/>
                <a:gd name="T69" fmla="*/ 1 h 228"/>
                <a:gd name="T70" fmla="*/ 12 w 29"/>
                <a:gd name="T71" fmla="*/ 0 h 228"/>
                <a:gd name="T72" fmla="*/ 13 w 29"/>
                <a:gd name="T73" fmla="*/ 0 h 228"/>
                <a:gd name="T74" fmla="*/ 13 w 29"/>
                <a:gd name="T75" fmla="*/ 0 h 228"/>
                <a:gd name="T76" fmla="*/ 13 w 29"/>
                <a:gd name="T77" fmla="*/ 0 h 228"/>
                <a:gd name="T78" fmla="*/ 14 w 29"/>
                <a:gd name="T7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228">
                  <a:moveTo>
                    <a:pt x="14" y="0"/>
                  </a:moveTo>
                  <a:lnTo>
                    <a:pt x="16" y="0"/>
                  </a:lnTo>
                  <a:lnTo>
                    <a:pt x="18" y="0"/>
                  </a:lnTo>
                  <a:lnTo>
                    <a:pt x="19" y="0"/>
                  </a:lnTo>
                  <a:lnTo>
                    <a:pt x="22" y="1"/>
                  </a:lnTo>
                  <a:lnTo>
                    <a:pt x="23" y="4"/>
                  </a:lnTo>
                  <a:lnTo>
                    <a:pt x="25" y="5"/>
                  </a:lnTo>
                  <a:lnTo>
                    <a:pt x="25" y="9"/>
                  </a:lnTo>
                  <a:lnTo>
                    <a:pt x="25" y="13"/>
                  </a:lnTo>
                  <a:lnTo>
                    <a:pt x="23" y="18"/>
                  </a:lnTo>
                  <a:lnTo>
                    <a:pt x="26" y="27"/>
                  </a:lnTo>
                  <a:lnTo>
                    <a:pt x="27" y="42"/>
                  </a:lnTo>
                  <a:lnTo>
                    <a:pt x="29" y="62"/>
                  </a:lnTo>
                  <a:lnTo>
                    <a:pt x="29" y="84"/>
                  </a:lnTo>
                  <a:lnTo>
                    <a:pt x="27" y="107"/>
                  </a:lnTo>
                  <a:lnTo>
                    <a:pt x="27" y="132"/>
                  </a:lnTo>
                  <a:lnTo>
                    <a:pt x="26" y="154"/>
                  </a:lnTo>
                  <a:lnTo>
                    <a:pt x="25" y="175"/>
                  </a:lnTo>
                  <a:lnTo>
                    <a:pt x="23" y="191"/>
                  </a:lnTo>
                  <a:lnTo>
                    <a:pt x="23" y="203"/>
                  </a:lnTo>
                  <a:lnTo>
                    <a:pt x="23" y="207"/>
                  </a:lnTo>
                  <a:lnTo>
                    <a:pt x="13" y="228"/>
                  </a:lnTo>
                  <a:lnTo>
                    <a:pt x="0" y="209"/>
                  </a:lnTo>
                  <a:lnTo>
                    <a:pt x="0" y="54"/>
                  </a:lnTo>
                  <a:lnTo>
                    <a:pt x="0" y="50"/>
                  </a:lnTo>
                  <a:lnTo>
                    <a:pt x="1" y="39"/>
                  </a:lnTo>
                  <a:lnTo>
                    <a:pt x="4" y="27"/>
                  </a:lnTo>
                  <a:lnTo>
                    <a:pt x="8" y="17"/>
                  </a:lnTo>
                  <a:lnTo>
                    <a:pt x="5" y="14"/>
                  </a:lnTo>
                  <a:lnTo>
                    <a:pt x="2" y="10"/>
                  </a:lnTo>
                  <a:lnTo>
                    <a:pt x="2" y="8"/>
                  </a:lnTo>
                  <a:lnTo>
                    <a:pt x="4" y="7"/>
                  </a:lnTo>
                  <a:lnTo>
                    <a:pt x="5" y="4"/>
                  </a:lnTo>
                  <a:lnTo>
                    <a:pt x="8" y="3"/>
                  </a:lnTo>
                  <a:lnTo>
                    <a:pt x="9" y="1"/>
                  </a:lnTo>
                  <a:lnTo>
                    <a:pt x="12" y="0"/>
                  </a:lnTo>
                  <a:lnTo>
                    <a:pt x="13" y="0"/>
                  </a:lnTo>
                  <a:lnTo>
                    <a:pt x="13" y="0"/>
                  </a:lnTo>
                  <a:lnTo>
                    <a:pt x="13" y="0"/>
                  </a:lnTo>
                  <a:lnTo>
                    <a:pt x="1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sp>
          <p:nvSpPr>
            <p:cNvPr id="119" name="Freeform 270">
              <a:extLst>
                <a:ext uri="{FF2B5EF4-FFF2-40B4-BE49-F238E27FC236}">
                  <a16:creationId xmlns:a16="http://schemas.microsoft.com/office/drawing/2014/main" id="{8C5F171A-3139-4DFF-9A3C-A3858B5669C8}"/>
                </a:ext>
              </a:extLst>
            </p:cNvPr>
            <p:cNvSpPr>
              <a:spLocks/>
            </p:cNvSpPr>
            <p:nvPr/>
          </p:nvSpPr>
          <p:spPr bwMode="auto">
            <a:xfrm>
              <a:off x="5652334" y="3511796"/>
              <a:ext cx="85492" cy="197703"/>
            </a:xfrm>
            <a:custGeom>
              <a:avLst/>
              <a:gdLst>
                <a:gd name="T0" fmla="*/ 13 w 16"/>
                <a:gd name="T1" fmla="*/ 0 h 37"/>
                <a:gd name="T2" fmla="*/ 16 w 16"/>
                <a:gd name="T3" fmla="*/ 7 h 37"/>
                <a:gd name="T4" fmla="*/ 14 w 16"/>
                <a:gd name="T5" fmla="*/ 8 h 37"/>
                <a:gd name="T6" fmla="*/ 12 w 16"/>
                <a:gd name="T7" fmla="*/ 14 h 37"/>
                <a:gd name="T8" fmla="*/ 8 w 16"/>
                <a:gd name="T9" fmla="*/ 20 h 37"/>
                <a:gd name="T10" fmla="*/ 6 w 16"/>
                <a:gd name="T11" fmla="*/ 29 h 37"/>
                <a:gd name="T12" fmla="*/ 5 w 16"/>
                <a:gd name="T13" fmla="*/ 37 h 37"/>
                <a:gd name="T14" fmla="*/ 3 w 16"/>
                <a:gd name="T15" fmla="*/ 31 h 37"/>
                <a:gd name="T16" fmla="*/ 1 w 16"/>
                <a:gd name="T17" fmla="*/ 25 h 37"/>
                <a:gd name="T18" fmla="*/ 0 w 16"/>
                <a:gd name="T19" fmla="*/ 21 h 37"/>
                <a:gd name="T20" fmla="*/ 0 w 16"/>
                <a:gd name="T21" fmla="*/ 19 h 37"/>
                <a:gd name="T22" fmla="*/ 0 w 16"/>
                <a:gd name="T23" fmla="*/ 19 h 37"/>
                <a:gd name="T24" fmla="*/ 0 w 16"/>
                <a:gd name="T25" fmla="*/ 17 h 37"/>
                <a:gd name="T26" fmla="*/ 1 w 16"/>
                <a:gd name="T27" fmla="*/ 16 h 37"/>
                <a:gd name="T28" fmla="*/ 3 w 16"/>
                <a:gd name="T29" fmla="*/ 12 h 37"/>
                <a:gd name="T30" fmla="*/ 4 w 16"/>
                <a:gd name="T31" fmla="*/ 10 h 37"/>
                <a:gd name="T32" fmla="*/ 6 w 16"/>
                <a:gd name="T33" fmla="*/ 6 h 37"/>
                <a:gd name="T34" fmla="*/ 9 w 16"/>
                <a:gd name="T35" fmla="*/ 3 h 37"/>
                <a:gd name="T36" fmla="*/ 13 w 16"/>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7">
                  <a:moveTo>
                    <a:pt x="13" y="0"/>
                  </a:moveTo>
                  <a:lnTo>
                    <a:pt x="16" y="7"/>
                  </a:lnTo>
                  <a:lnTo>
                    <a:pt x="14" y="8"/>
                  </a:lnTo>
                  <a:lnTo>
                    <a:pt x="12" y="14"/>
                  </a:lnTo>
                  <a:lnTo>
                    <a:pt x="8" y="20"/>
                  </a:lnTo>
                  <a:lnTo>
                    <a:pt x="6" y="29"/>
                  </a:lnTo>
                  <a:lnTo>
                    <a:pt x="5" y="37"/>
                  </a:lnTo>
                  <a:lnTo>
                    <a:pt x="3" y="31"/>
                  </a:lnTo>
                  <a:lnTo>
                    <a:pt x="1" y="25"/>
                  </a:lnTo>
                  <a:lnTo>
                    <a:pt x="0" y="21"/>
                  </a:lnTo>
                  <a:lnTo>
                    <a:pt x="0" y="19"/>
                  </a:lnTo>
                  <a:lnTo>
                    <a:pt x="0" y="19"/>
                  </a:lnTo>
                  <a:lnTo>
                    <a:pt x="0" y="17"/>
                  </a:lnTo>
                  <a:lnTo>
                    <a:pt x="1" y="16"/>
                  </a:lnTo>
                  <a:lnTo>
                    <a:pt x="3" y="12"/>
                  </a:lnTo>
                  <a:lnTo>
                    <a:pt x="4" y="10"/>
                  </a:lnTo>
                  <a:lnTo>
                    <a:pt x="6" y="6"/>
                  </a:lnTo>
                  <a:lnTo>
                    <a:pt x="9" y="3"/>
                  </a:lnTo>
                  <a:lnTo>
                    <a:pt x="13" y="0"/>
                  </a:lnTo>
                  <a:close/>
                </a:path>
              </a:pathLst>
            </a:custGeom>
            <a:solidFill>
              <a:schemeClr val="tx1">
                <a:lumMod val="85000"/>
                <a:lumOff val="1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sp>
          <p:nvSpPr>
            <p:cNvPr id="120" name="Freeform 271">
              <a:extLst>
                <a:ext uri="{FF2B5EF4-FFF2-40B4-BE49-F238E27FC236}">
                  <a16:creationId xmlns:a16="http://schemas.microsoft.com/office/drawing/2014/main" id="{74C14840-E395-4457-A199-38BA013213BD}"/>
                </a:ext>
              </a:extLst>
            </p:cNvPr>
            <p:cNvSpPr>
              <a:spLocks/>
            </p:cNvSpPr>
            <p:nvPr/>
          </p:nvSpPr>
          <p:spPr bwMode="auto">
            <a:xfrm>
              <a:off x="6747718" y="3543852"/>
              <a:ext cx="149613" cy="160298"/>
            </a:xfrm>
            <a:custGeom>
              <a:avLst/>
              <a:gdLst>
                <a:gd name="T0" fmla="*/ 7 w 28"/>
                <a:gd name="T1" fmla="*/ 0 h 30"/>
                <a:gd name="T2" fmla="*/ 15 w 28"/>
                <a:gd name="T3" fmla="*/ 8 h 30"/>
                <a:gd name="T4" fmla="*/ 21 w 28"/>
                <a:gd name="T5" fmla="*/ 15 h 30"/>
                <a:gd name="T6" fmla="*/ 27 w 28"/>
                <a:gd name="T7" fmla="*/ 22 h 30"/>
                <a:gd name="T8" fmla="*/ 28 w 28"/>
                <a:gd name="T9" fmla="*/ 26 h 30"/>
                <a:gd name="T10" fmla="*/ 27 w 28"/>
                <a:gd name="T11" fmla="*/ 26 h 30"/>
                <a:gd name="T12" fmla="*/ 25 w 28"/>
                <a:gd name="T13" fmla="*/ 27 h 30"/>
                <a:gd name="T14" fmla="*/ 24 w 28"/>
                <a:gd name="T15" fmla="*/ 28 h 30"/>
                <a:gd name="T16" fmla="*/ 21 w 28"/>
                <a:gd name="T17" fmla="*/ 30 h 30"/>
                <a:gd name="T18" fmla="*/ 19 w 28"/>
                <a:gd name="T19" fmla="*/ 30 h 30"/>
                <a:gd name="T20" fmla="*/ 15 w 28"/>
                <a:gd name="T21" fmla="*/ 30 h 30"/>
                <a:gd name="T22" fmla="*/ 14 w 28"/>
                <a:gd name="T23" fmla="*/ 25 h 30"/>
                <a:gd name="T24" fmla="*/ 10 w 28"/>
                <a:gd name="T25" fmla="*/ 18 h 30"/>
                <a:gd name="T26" fmla="*/ 4 w 28"/>
                <a:gd name="T27" fmla="*/ 13 h 30"/>
                <a:gd name="T28" fmla="*/ 2 w 28"/>
                <a:gd name="T29" fmla="*/ 9 h 30"/>
                <a:gd name="T30" fmla="*/ 0 w 28"/>
                <a:gd name="T31" fmla="*/ 8 h 30"/>
                <a:gd name="T32" fmla="*/ 7 w 28"/>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7" y="0"/>
                  </a:moveTo>
                  <a:lnTo>
                    <a:pt x="15" y="8"/>
                  </a:lnTo>
                  <a:lnTo>
                    <a:pt x="21" y="15"/>
                  </a:lnTo>
                  <a:lnTo>
                    <a:pt x="27" y="22"/>
                  </a:lnTo>
                  <a:lnTo>
                    <a:pt x="28" y="26"/>
                  </a:lnTo>
                  <a:lnTo>
                    <a:pt x="27" y="26"/>
                  </a:lnTo>
                  <a:lnTo>
                    <a:pt x="25" y="27"/>
                  </a:lnTo>
                  <a:lnTo>
                    <a:pt x="24" y="28"/>
                  </a:lnTo>
                  <a:lnTo>
                    <a:pt x="21" y="30"/>
                  </a:lnTo>
                  <a:lnTo>
                    <a:pt x="19" y="30"/>
                  </a:lnTo>
                  <a:lnTo>
                    <a:pt x="15" y="30"/>
                  </a:lnTo>
                  <a:lnTo>
                    <a:pt x="14" y="25"/>
                  </a:lnTo>
                  <a:lnTo>
                    <a:pt x="10" y="18"/>
                  </a:lnTo>
                  <a:lnTo>
                    <a:pt x="4" y="13"/>
                  </a:lnTo>
                  <a:lnTo>
                    <a:pt x="2" y="9"/>
                  </a:lnTo>
                  <a:lnTo>
                    <a:pt x="0" y="8"/>
                  </a:lnTo>
                  <a:lnTo>
                    <a:pt x="7" y="0"/>
                  </a:lnTo>
                  <a:close/>
                </a:path>
              </a:pathLst>
            </a:custGeom>
            <a:solidFill>
              <a:schemeClr val="tx1">
                <a:lumMod val="85000"/>
                <a:lumOff val="1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56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Instructions To Edit This Slide</a:t>
            </a:r>
          </a:p>
          <a:p>
            <a:endParaRPr lang="en-US" dirty="0">
              <a:solidFill>
                <a:schemeClr val="bg1">
                  <a:lumMod val="50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schemeClr val="bg1">
                    <a:lumMod val="50000"/>
                  </a:scheme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492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Resize Any Shape And Edit Color</a:t>
            </a:r>
            <a:endParaRPr lang="en-US" sz="3600" b="1" i="1" u="sng"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600" dirty="0">
              <a:solidFill>
                <a:schemeClr val="bg1">
                  <a:lumMod val="65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168998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Use Your Own Icons In Any Slide</a:t>
            </a:r>
          </a:p>
          <a:p>
            <a:endParaRPr lang="en-US" sz="2400" dirty="0">
              <a:solidFill>
                <a:schemeClr val="bg1">
                  <a:lumMod val="50000"/>
                </a:schemeClr>
              </a:solidFill>
              <a:latin typeface="Arial" panose="020B0604020202020204" pitchFamily="34" charset="0"/>
              <a:cs typeface="Arial" panose="020B0604020202020204" pitchFamily="34" charset="0"/>
            </a:endParaRPr>
          </a:p>
          <a:p>
            <a:r>
              <a:rPr lang="en-US" sz="1600" dirty="0">
                <a:solidFill>
                  <a:schemeClr val="bg1">
                    <a:lumMod val="50000"/>
                  </a:scheme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schemeClr val="bg1">
                    <a:lumMod val="50000"/>
                  </a:scheme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114132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Select From Thousands Of Editable Icons On Every Topic</a:t>
            </a:r>
          </a:p>
          <a:p>
            <a:endParaRPr lang="en-US" dirty="0">
              <a:solidFill>
                <a:schemeClr val="bg1">
                  <a:lumMod val="50000"/>
                </a:schemeClr>
              </a:solidFill>
              <a:latin typeface="Arial" pitchFamily="34" charset="0"/>
              <a:cs typeface="Arial" pitchFamily="34" charset="0"/>
            </a:endParaRPr>
          </a:p>
          <a:p>
            <a:r>
              <a:rPr lang="en-US" sz="1600" dirty="0">
                <a:solidFill>
                  <a:schemeClr val="bg1">
                    <a:lumMod val="50000"/>
                  </a:scheme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1907432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395</Words>
  <Application>Microsoft Office PowerPoint</Application>
  <PresentationFormat>On-screen Show (4:3)</PresentationFormat>
  <Paragraphs>37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Franklin Gothic Demi Cond</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pc37</dc:creator>
  <cp:lastModifiedBy>slide34</cp:lastModifiedBy>
  <cp:revision>4</cp:revision>
  <dcterms:created xsi:type="dcterms:W3CDTF">2018-05-01T10:47:09Z</dcterms:created>
  <dcterms:modified xsi:type="dcterms:W3CDTF">2018-09-26T06:56:46Z</dcterms:modified>
</cp:coreProperties>
</file>