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89" r:id="rId3"/>
    <p:sldId id="290" r:id="rId4"/>
    <p:sldId id="29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167"/>
    <a:srgbClr val="509990"/>
    <a:srgbClr val="67B8AA"/>
    <a:srgbClr val="269A87"/>
    <a:srgbClr val="425468"/>
    <a:srgbClr val="008EC0"/>
    <a:srgbClr val="595959"/>
    <a:srgbClr val="F1425E"/>
    <a:srgbClr val="E4F2F0"/>
    <a:srgbClr val="68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7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3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2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0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3DEB-2F78-4F59-BAC3-348349E4FF4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B9E4-94FB-4BB2-AF78-C6CAD142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6200000" flipH="1">
            <a:off x="315" y="4975171"/>
            <a:ext cx="1882514" cy="1883145"/>
            <a:chOff x="7261487" y="859903"/>
            <a:chExt cx="1882514" cy="1883145"/>
          </a:xfrm>
        </p:grpSpPr>
        <p:sp>
          <p:nvSpPr>
            <p:cNvPr id="8" name="Rectangle 4"/>
            <p:cNvSpPr/>
            <p:nvPr/>
          </p:nvSpPr>
          <p:spPr>
            <a:xfrm>
              <a:off x="7261487" y="859903"/>
              <a:ext cx="1882514" cy="466002"/>
            </a:xfrm>
            <a:custGeom>
              <a:avLst/>
              <a:gdLst>
                <a:gd name="connsiteX0" fmla="*/ 0 w 1782501"/>
                <a:gd name="connsiteY0" fmla="*/ 0 h 856526"/>
                <a:gd name="connsiteX1" fmla="*/ 1782501 w 1782501"/>
                <a:gd name="connsiteY1" fmla="*/ 0 h 856526"/>
                <a:gd name="connsiteX2" fmla="*/ 1782501 w 1782501"/>
                <a:gd name="connsiteY2" fmla="*/ 856526 h 856526"/>
                <a:gd name="connsiteX3" fmla="*/ 0 w 1782501"/>
                <a:gd name="connsiteY3" fmla="*/ 856526 h 856526"/>
                <a:gd name="connsiteX4" fmla="*/ 0 w 1782501"/>
                <a:gd name="connsiteY4" fmla="*/ 0 h 856526"/>
                <a:gd name="connsiteX0" fmla="*/ 0 w 1882514"/>
                <a:gd name="connsiteY0" fmla="*/ 33337 h 856526"/>
                <a:gd name="connsiteX1" fmla="*/ 1882514 w 1882514"/>
                <a:gd name="connsiteY1" fmla="*/ 0 h 856526"/>
                <a:gd name="connsiteX2" fmla="*/ 1882514 w 1882514"/>
                <a:gd name="connsiteY2" fmla="*/ 856526 h 856526"/>
                <a:gd name="connsiteX3" fmla="*/ 100013 w 1882514"/>
                <a:gd name="connsiteY3" fmla="*/ 856526 h 856526"/>
                <a:gd name="connsiteX4" fmla="*/ 0 w 1882514"/>
                <a:gd name="connsiteY4" fmla="*/ 33337 h 856526"/>
                <a:gd name="connsiteX0" fmla="*/ 0 w 1882514"/>
                <a:gd name="connsiteY0" fmla="*/ 0 h 823189"/>
                <a:gd name="connsiteX1" fmla="*/ 1882514 w 1882514"/>
                <a:gd name="connsiteY1" fmla="*/ 2381 h 823189"/>
                <a:gd name="connsiteX2" fmla="*/ 1882514 w 1882514"/>
                <a:gd name="connsiteY2" fmla="*/ 823189 h 823189"/>
                <a:gd name="connsiteX3" fmla="*/ 100013 w 1882514"/>
                <a:gd name="connsiteY3" fmla="*/ 823189 h 823189"/>
                <a:gd name="connsiteX4" fmla="*/ 0 w 1882514"/>
                <a:gd name="connsiteY4" fmla="*/ 0 h 823189"/>
                <a:gd name="connsiteX0" fmla="*/ 0 w 1882514"/>
                <a:gd name="connsiteY0" fmla="*/ 0 h 823189"/>
                <a:gd name="connsiteX1" fmla="*/ 1882514 w 1882514"/>
                <a:gd name="connsiteY1" fmla="*/ 2381 h 823189"/>
                <a:gd name="connsiteX2" fmla="*/ 1882514 w 1882514"/>
                <a:gd name="connsiteY2" fmla="*/ 823189 h 823189"/>
                <a:gd name="connsiteX3" fmla="*/ 1195388 w 1882514"/>
                <a:gd name="connsiteY3" fmla="*/ 468383 h 823189"/>
                <a:gd name="connsiteX4" fmla="*/ 0 w 1882514"/>
                <a:gd name="connsiteY4" fmla="*/ 0 h 823189"/>
                <a:gd name="connsiteX0" fmla="*/ 0 w 1882514"/>
                <a:gd name="connsiteY0" fmla="*/ 0 h 468383"/>
                <a:gd name="connsiteX1" fmla="*/ 1882514 w 1882514"/>
                <a:gd name="connsiteY1" fmla="*/ 2381 h 468383"/>
                <a:gd name="connsiteX2" fmla="*/ 1244339 w 1882514"/>
                <a:gd name="connsiteY2" fmla="*/ 432664 h 468383"/>
                <a:gd name="connsiteX3" fmla="*/ 1195388 w 1882514"/>
                <a:gd name="connsiteY3" fmla="*/ 468383 h 468383"/>
                <a:gd name="connsiteX4" fmla="*/ 0 w 1882514"/>
                <a:gd name="connsiteY4" fmla="*/ 0 h 468383"/>
                <a:gd name="connsiteX0" fmla="*/ 0 w 1882514"/>
                <a:gd name="connsiteY0" fmla="*/ 0 h 468383"/>
                <a:gd name="connsiteX1" fmla="*/ 1882514 w 1882514"/>
                <a:gd name="connsiteY1" fmla="*/ 2381 h 468383"/>
                <a:gd name="connsiteX2" fmla="*/ 1195388 w 1882514"/>
                <a:gd name="connsiteY2" fmla="*/ 468383 h 468383"/>
                <a:gd name="connsiteX3" fmla="*/ 0 w 1882514"/>
                <a:gd name="connsiteY3" fmla="*/ 0 h 468383"/>
                <a:gd name="connsiteX0" fmla="*/ 0 w 1882514"/>
                <a:gd name="connsiteY0" fmla="*/ 0 h 454096"/>
                <a:gd name="connsiteX1" fmla="*/ 1882514 w 1882514"/>
                <a:gd name="connsiteY1" fmla="*/ 2381 h 454096"/>
                <a:gd name="connsiteX2" fmla="*/ 1143000 w 1882514"/>
                <a:gd name="connsiteY2" fmla="*/ 454096 h 454096"/>
                <a:gd name="connsiteX3" fmla="*/ 0 w 1882514"/>
                <a:gd name="connsiteY3" fmla="*/ 0 h 454096"/>
                <a:gd name="connsiteX0" fmla="*/ 0 w 1882514"/>
                <a:gd name="connsiteY0" fmla="*/ 0 h 466002"/>
                <a:gd name="connsiteX1" fmla="*/ 1882514 w 1882514"/>
                <a:gd name="connsiteY1" fmla="*/ 238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4895"/>
                <a:gd name="connsiteY0" fmla="*/ 4763 h 470765"/>
                <a:gd name="connsiteX1" fmla="*/ 1884895 w 1884895"/>
                <a:gd name="connsiteY1" fmla="*/ 0 h 470765"/>
                <a:gd name="connsiteX2" fmla="*/ 1176338 w 1884895"/>
                <a:gd name="connsiteY2" fmla="*/ 470765 h 470765"/>
                <a:gd name="connsiteX3" fmla="*/ 0 w 1884895"/>
                <a:gd name="connsiteY3" fmla="*/ 4763 h 470765"/>
                <a:gd name="connsiteX0" fmla="*/ 0 w 1884895"/>
                <a:gd name="connsiteY0" fmla="*/ 0 h 466002"/>
                <a:gd name="connsiteX1" fmla="*/ 1884895 w 1884895"/>
                <a:gd name="connsiteY1" fmla="*/ 7144 h 466002"/>
                <a:gd name="connsiteX2" fmla="*/ 1176338 w 1884895"/>
                <a:gd name="connsiteY2" fmla="*/ 466002 h 466002"/>
                <a:gd name="connsiteX3" fmla="*/ 0 w 1884895"/>
                <a:gd name="connsiteY3" fmla="*/ 0 h 466002"/>
                <a:gd name="connsiteX0" fmla="*/ 0 w 1889658"/>
                <a:gd name="connsiteY0" fmla="*/ 0 h 466002"/>
                <a:gd name="connsiteX1" fmla="*/ 1889658 w 1889658"/>
                <a:gd name="connsiteY1" fmla="*/ 14287 h 466002"/>
                <a:gd name="connsiteX2" fmla="*/ 1176338 w 1889658"/>
                <a:gd name="connsiteY2" fmla="*/ 466002 h 466002"/>
                <a:gd name="connsiteX3" fmla="*/ 0 w 1889658"/>
                <a:gd name="connsiteY3" fmla="*/ 0 h 466002"/>
                <a:gd name="connsiteX0" fmla="*/ 0 w 1889658"/>
                <a:gd name="connsiteY0" fmla="*/ 0 h 466002"/>
                <a:gd name="connsiteX1" fmla="*/ 1889658 w 1889658"/>
                <a:gd name="connsiteY1" fmla="*/ 2381 h 466002"/>
                <a:gd name="connsiteX2" fmla="*/ 1176338 w 1889658"/>
                <a:gd name="connsiteY2" fmla="*/ 466002 h 466002"/>
                <a:gd name="connsiteX3" fmla="*/ 0 w 1889658"/>
                <a:gd name="connsiteY3" fmla="*/ 0 h 466002"/>
                <a:gd name="connsiteX0" fmla="*/ 0 w 1894421"/>
                <a:gd name="connsiteY0" fmla="*/ 0 h 466002"/>
                <a:gd name="connsiteX1" fmla="*/ 1894421 w 1894421"/>
                <a:gd name="connsiteY1" fmla="*/ 0 h 466002"/>
                <a:gd name="connsiteX2" fmla="*/ 1176338 w 1894421"/>
                <a:gd name="connsiteY2" fmla="*/ 466002 h 466002"/>
                <a:gd name="connsiteX3" fmla="*/ 0 w 1894421"/>
                <a:gd name="connsiteY3" fmla="*/ 0 h 466002"/>
                <a:gd name="connsiteX0" fmla="*/ 0 w 1894421"/>
                <a:gd name="connsiteY0" fmla="*/ 0 h 427902"/>
                <a:gd name="connsiteX1" fmla="*/ 1894421 w 1894421"/>
                <a:gd name="connsiteY1" fmla="*/ 0 h 427902"/>
                <a:gd name="connsiteX2" fmla="*/ 1157288 w 1894421"/>
                <a:gd name="connsiteY2" fmla="*/ 427902 h 427902"/>
                <a:gd name="connsiteX3" fmla="*/ 0 w 1894421"/>
                <a:gd name="connsiteY3" fmla="*/ 0 h 427902"/>
                <a:gd name="connsiteX0" fmla="*/ 0 w 1894421"/>
                <a:gd name="connsiteY0" fmla="*/ 0 h 466002"/>
                <a:gd name="connsiteX1" fmla="*/ 1894421 w 1894421"/>
                <a:gd name="connsiteY1" fmla="*/ 0 h 466002"/>
                <a:gd name="connsiteX2" fmla="*/ 1176338 w 1894421"/>
                <a:gd name="connsiteY2" fmla="*/ 466002 h 466002"/>
                <a:gd name="connsiteX3" fmla="*/ 0 w 1894421"/>
                <a:gd name="connsiteY3" fmla="*/ 0 h 466002"/>
                <a:gd name="connsiteX0" fmla="*/ 0 w 1884896"/>
                <a:gd name="connsiteY0" fmla="*/ 0 h 466002"/>
                <a:gd name="connsiteX1" fmla="*/ 1884896 w 1884896"/>
                <a:gd name="connsiteY1" fmla="*/ 2381 h 466002"/>
                <a:gd name="connsiteX2" fmla="*/ 1176338 w 1884896"/>
                <a:gd name="connsiteY2" fmla="*/ 466002 h 466002"/>
                <a:gd name="connsiteX3" fmla="*/ 0 w 1884896"/>
                <a:gd name="connsiteY3" fmla="*/ 0 h 466002"/>
                <a:gd name="connsiteX0" fmla="*/ 0 w 1884896"/>
                <a:gd name="connsiteY0" fmla="*/ 2382 h 468384"/>
                <a:gd name="connsiteX1" fmla="*/ 1884896 w 1884896"/>
                <a:gd name="connsiteY1" fmla="*/ 0 h 468384"/>
                <a:gd name="connsiteX2" fmla="*/ 1176338 w 1884896"/>
                <a:gd name="connsiteY2" fmla="*/ 468384 h 468384"/>
                <a:gd name="connsiteX3" fmla="*/ 0 w 1884896"/>
                <a:gd name="connsiteY3" fmla="*/ 2382 h 468384"/>
                <a:gd name="connsiteX0" fmla="*/ 0 w 1872989"/>
                <a:gd name="connsiteY0" fmla="*/ 0 h 466002"/>
                <a:gd name="connsiteX1" fmla="*/ 1872989 w 1872989"/>
                <a:gd name="connsiteY1" fmla="*/ 4762 h 466002"/>
                <a:gd name="connsiteX2" fmla="*/ 1176338 w 1872989"/>
                <a:gd name="connsiteY2" fmla="*/ 466002 h 466002"/>
                <a:gd name="connsiteX3" fmla="*/ 0 w 1872989"/>
                <a:gd name="connsiteY3" fmla="*/ 0 h 466002"/>
                <a:gd name="connsiteX0" fmla="*/ 0 w 1868227"/>
                <a:gd name="connsiteY0" fmla="*/ 2382 h 468384"/>
                <a:gd name="connsiteX1" fmla="*/ 1868227 w 1868227"/>
                <a:gd name="connsiteY1" fmla="*/ 0 h 468384"/>
                <a:gd name="connsiteX2" fmla="*/ 1176338 w 1868227"/>
                <a:gd name="connsiteY2" fmla="*/ 468384 h 468384"/>
                <a:gd name="connsiteX3" fmla="*/ 0 w 1868227"/>
                <a:gd name="connsiteY3" fmla="*/ 2382 h 468384"/>
                <a:gd name="connsiteX0" fmla="*/ 0 w 1853939"/>
                <a:gd name="connsiteY0" fmla="*/ 0 h 466002"/>
                <a:gd name="connsiteX1" fmla="*/ 1853939 w 1853939"/>
                <a:gd name="connsiteY1" fmla="*/ 2381 h 466002"/>
                <a:gd name="connsiteX2" fmla="*/ 1176338 w 1853939"/>
                <a:gd name="connsiteY2" fmla="*/ 466002 h 466002"/>
                <a:gd name="connsiteX3" fmla="*/ 0 w 1853939"/>
                <a:gd name="connsiteY3" fmla="*/ 0 h 466002"/>
                <a:gd name="connsiteX0" fmla="*/ 0 w 1858701"/>
                <a:gd name="connsiteY0" fmla="*/ 2381 h 468383"/>
                <a:gd name="connsiteX1" fmla="*/ 1858701 w 1858701"/>
                <a:gd name="connsiteY1" fmla="*/ 0 h 468383"/>
                <a:gd name="connsiteX2" fmla="*/ 1176338 w 1858701"/>
                <a:gd name="connsiteY2" fmla="*/ 468383 h 468383"/>
                <a:gd name="connsiteX3" fmla="*/ 0 w 1858701"/>
                <a:gd name="connsiteY3" fmla="*/ 2381 h 468383"/>
                <a:gd name="connsiteX0" fmla="*/ 0 w 1858701"/>
                <a:gd name="connsiteY0" fmla="*/ 0 h 466002"/>
                <a:gd name="connsiteX1" fmla="*/ 1858701 w 1858701"/>
                <a:gd name="connsiteY1" fmla="*/ 2381 h 466002"/>
                <a:gd name="connsiteX2" fmla="*/ 1176338 w 1858701"/>
                <a:gd name="connsiteY2" fmla="*/ 466002 h 466002"/>
                <a:gd name="connsiteX3" fmla="*/ 0 w 1858701"/>
                <a:gd name="connsiteY3" fmla="*/ 0 h 466002"/>
                <a:gd name="connsiteX0" fmla="*/ 0 w 1877751"/>
                <a:gd name="connsiteY0" fmla="*/ 0 h 466002"/>
                <a:gd name="connsiteX1" fmla="*/ 1877751 w 1877751"/>
                <a:gd name="connsiteY1" fmla="*/ 4763 h 466002"/>
                <a:gd name="connsiteX2" fmla="*/ 1176338 w 1877751"/>
                <a:gd name="connsiteY2" fmla="*/ 466002 h 466002"/>
                <a:gd name="connsiteX3" fmla="*/ 0 w 1877751"/>
                <a:gd name="connsiteY3" fmla="*/ 0 h 466002"/>
                <a:gd name="connsiteX0" fmla="*/ 0 w 1882514"/>
                <a:gd name="connsiteY0" fmla="*/ 0 h 466002"/>
                <a:gd name="connsiteX1" fmla="*/ 1882514 w 1882514"/>
                <a:gd name="connsiteY1" fmla="*/ 238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4763 h 470765"/>
                <a:gd name="connsiteX1" fmla="*/ 1882514 w 1882514"/>
                <a:gd name="connsiteY1" fmla="*/ 0 h 470765"/>
                <a:gd name="connsiteX2" fmla="*/ 1176338 w 1882514"/>
                <a:gd name="connsiteY2" fmla="*/ 470765 h 470765"/>
                <a:gd name="connsiteX3" fmla="*/ 0 w 1882514"/>
                <a:gd name="connsiteY3" fmla="*/ 4763 h 470765"/>
                <a:gd name="connsiteX0" fmla="*/ 0 w 1882514"/>
                <a:gd name="connsiteY0" fmla="*/ 0 h 466002"/>
                <a:gd name="connsiteX1" fmla="*/ 1882514 w 1882514"/>
                <a:gd name="connsiteY1" fmla="*/ 7144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0 h 466002"/>
                <a:gd name="connsiteX1" fmla="*/ 1882514 w 1882514"/>
                <a:gd name="connsiteY1" fmla="*/ 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514" h="466002">
                  <a:moveTo>
                    <a:pt x="0" y="0"/>
                  </a:moveTo>
                  <a:lnTo>
                    <a:pt x="1882514" y="1"/>
                  </a:lnTo>
                  <a:lnTo>
                    <a:pt x="1176338" y="466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9A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4"/>
            <p:cNvSpPr/>
            <p:nvPr/>
          </p:nvSpPr>
          <p:spPr>
            <a:xfrm rot="16200000" flipV="1">
              <a:off x="7848297" y="1447346"/>
              <a:ext cx="1882514" cy="708890"/>
            </a:xfrm>
            <a:custGeom>
              <a:avLst/>
              <a:gdLst>
                <a:gd name="connsiteX0" fmla="*/ 0 w 1782501"/>
                <a:gd name="connsiteY0" fmla="*/ 0 h 856526"/>
                <a:gd name="connsiteX1" fmla="*/ 1782501 w 1782501"/>
                <a:gd name="connsiteY1" fmla="*/ 0 h 856526"/>
                <a:gd name="connsiteX2" fmla="*/ 1782501 w 1782501"/>
                <a:gd name="connsiteY2" fmla="*/ 856526 h 856526"/>
                <a:gd name="connsiteX3" fmla="*/ 0 w 1782501"/>
                <a:gd name="connsiteY3" fmla="*/ 856526 h 856526"/>
                <a:gd name="connsiteX4" fmla="*/ 0 w 1782501"/>
                <a:gd name="connsiteY4" fmla="*/ 0 h 856526"/>
                <a:gd name="connsiteX0" fmla="*/ 0 w 1882514"/>
                <a:gd name="connsiteY0" fmla="*/ 33337 h 856526"/>
                <a:gd name="connsiteX1" fmla="*/ 1882514 w 1882514"/>
                <a:gd name="connsiteY1" fmla="*/ 0 h 856526"/>
                <a:gd name="connsiteX2" fmla="*/ 1882514 w 1882514"/>
                <a:gd name="connsiteY2" fmla="*/ 856526 h 856526"/>
                <a:gd name="connsiteX3" fmla="*/ 100013 w 1882514"/>
                <a:gd name="connsiteY3" fmla="*/ 856526 h 856526"/>
                <a:gd name="connsiteX4" fmla="*/ 0 w 1882514"/>
                <a:gd name="connsiteY4" fmla="*/ 33337 h 856526"/>
                <a:gd name="connsiteX0" fmla="*/ 0 w 1882514"/>
                <a:gd name="connsiteY0" fmla="*/ 0 h 823189"/>
                <a:gd name="connsiteX1" fmla="*/ 1882514 w 1882514"/>
                <a:gd name="connsiteY1" fmla="*/ 2381 h 823189"/>
                <a:gd name="connsiteX2" fmla="*/ 1882514 w 1882514"/>
                <a:gd name="connsiteY2" fmla="*/ 823189 h 823189"/>
                <a:gd name="connsiteX3" fmla="*/ 100013 w 1882514"/>
                <a:gd name="connsiteY3" fmla="*/ 823189 h 823189"/>
                <a:gd name="connsiteX4" fmla="*/ 0 w 1882514"/>
                <a:gd name="connsiteY4" fmla="*/ 0 h 823189"/>
                <a:gd name="connsiteX0" fmla="*/ 0 w 1882514"/>
                <a:gd name="connsiteY0" fmla="*/ 0 h 823189"/>
                <a:gd name="connsiteX1" fmla="*/ 1882514 w 1882514"/>
                <a:gd name="connsiteY1" fmla="*/ 2381 h 823189"/>
                <a:gd name="connsiteX2" fmla="*/ 1882514 w 1882514"/>
                <a:gd name="connsiteY2" fmla="*/ 823189 h 823189"/>
                <a:gd name="connsiteX3" fmla="*/ 1195388 w 1882514"/>
                <a:gd name="connsiteY3" fmla="*/ 468383 h 823189"/>
                <a:gd name="connsiteX4" fmla="*/ 0 w 1882514"/>
                <a:gd name="connsiteY4" fmla="*/ 0 h 823189"/>
                <a:gd name="connsiteX0" fmla="*/ 0 w 1882514"/>
                <a:gd name="connsiteY0" fmla="*/ 0 h 468383"/>
                <a:gd name="connsiteX1" fmla="*/ 1882514 w 1882514"/>
                <a:gd name="connsiteY1" fmla="*/ 2381 h 468383"/>
                <a:gd name="connsiteX2" fmla="*/ 1244339 w 1882514"/>
                <a:gd name="connsiteY2" fmla="*/ 432664 h 468383"/>
                <a:gd name="connsiteX3" fmla="*/ 1195388 w 1882514"/>
                <a:gd name="connsiteY3" fmla="*/ 468383 h 468383"/>
                <a:gd name="connsiteX4" fmla="*/ 0 w 1882514"/>
                <a:gd name="connsiteY4" fmla="*/ 0 h 468383"/>
                <a:gd name="connsiteX0" fmla="*/ 0 w 1882514"/>
                <a:gd name="connsiteY0" fmla="*/ 0 h 468383"/>
                <a:gd name="connsiteX1" fmla="*/ 1882514 w 1882514"/>
                <a:gd name="connsiteY1" fmla="*/ 2381 h 468383"/>
                <a:gd name="connsiteX2" fmla="*/ 1195388 w 1882514"/>
                <a:gd name="connsiteY2" fmla="*/ 468383 h 468383"/>
                <a:gd name="connsiteX3" fmla="*/ 0 w 1882514"/>
                <a:gd name="connsiteY3" fmla="*/ 0 h 468383"/>
                <a:gd name="connsiteX0" fmla="*/ 0 w 1882514"/>
                <a:gd name="connsiteY0" fmla="*/ 0 h 454096"/>
                <a:gd name="connsiteX1" fmla="*/ 1882514 w 1882514"/>
                <a:gd name="connsiteY1" fmla="*/ 2381 h 454096"/>
                <a:gd name="connsiteX2" fmla="*/ 1143000 w 1882514"/>
                <a:gd name="connsiteY2" fmla="*/ 454096 h 454096"/>
                <a:gd name="connsiteX3" fmla="*/ 0 w 1882514"/>
                <a:gd name="connsiteY3" fmla="*/ 0 h 454096"/>
                <a:gd name="connsiteX0" fmla="*/ 0 w 1882514"/>
                <a:gd name="connsiteY0" fmla="*/ 0 h 466002"/>
                <a:gd name="connsiteX1" fmla="*/ 1882514 w 1882514"/>
                <a:gd name="connsiteY1" fmla="*/ 238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4895"/>
                <a:gd name="connsiteY0" fmla="*/ 4763 h 470765"/>
                <a:gd name="connsiteX1" fmla="*/ 1884895 w 1884895"/>
                <a:gd name="connsiteY1" fmla="*/ 0 h 470765"/>
                <a:gd name="connsiteX2" fmla="*/ 1176338 w 1884895"/>
                <a:gd name="connsiteY2" fmla="*/ 470765 h 470765"/>
                <a:gd name="connsiteX3" fmla="*/ 0 w 1884895"/>
                <a:gd name="connsiteY3" fmla="*/ 4763 h 470765"/>
                <a:gd name="connsiteX0" fmla="*/ 0 w 1884895"/>
                <a:gd name="connsiteY0" fmla="*/ 0 h 466002"/>
                <a:gd name="connsiteX1" fmla="*/ 1884895 w 1884895"/>
                <a:gd name="connsiteY1" fmla="*/ 7144 h 466002"/>
                <a:gd name="connsiteX2" fmla="*/ 1176338 w 1884895"/>
                <a:gd name="connsiteY2" fmla="*/ 466002 h 466002"/>
                <a:gd name="connsiteX3" fmla="*/ 0 w 1884895"/>
                <a:gd name="connsiteY3" fmla="*/ 0 h 466002"/>
                <a:gd name="connsiteX0" fmla="*/ 0 w 1889658"/>
                <a:gd name="connsiteY0" fmla="*/ 0 h 466002"/>
                <a:gd name="connsiteX1" fmla="*/ 1889658 w 1889658"/>
                <a:gd name="connsiteY1" fmla="*/ 14287 h 466002"/>
                <a:gd name="connsiteX2" fmla="*/ 1176338 w 1889658"/>
                <a:gd name="connsiteY2" fmla="*/ 466002 h 466002"/>
                <a:gd name="connsiteX3" fmla="*/ 0 w 1889658"/>
                <a:gd name="connsiteY3" fmla="*/ 0 h 466002"/>
                <a:gd name="connsiteX0" fmla="*/ 0 w 1889658"/>
                <a:gd name="connsiteY0" fmla="*/ 0 h 466002"/>
                <a:gd name="connsiteX1" fmla="*/ 1889658 w 1889658"/>
                <a:gd name="connsiteY1" fmla="*/ 2381 h 466002"/>
                <a:gd name="connsiteX2" fmla="*/ 1176338 w 1889658"/>
                <a:gd name="connsiteY2" fmla="*/ 466002 h 466002"/>
                <a:gd name="connsiteX3" fmla="*/ 0 w 1889658"/>
                <a:gd name="connsiteY3" fmla="*/ 0 h 466002"/>
                <a:gd name="connsiteX0" fmla="*/ 0 w 1894421"/>
                <a:gd name="connsiteY0" fmla="*/ 0 h 466002"/>
                <a:gd name="connsiteX1" fmla="*/ 1894421 w 1894421"/>
                <a:gd name="connsiteY1" fmla="*/ 0 h 466002"/>
                <a:gd name="connsiteX2" fmla="*/ 1176338 w 1894421"/>
                <a:gd name="connsiteY2" fmla="*/ 466002 h 466002"/>
                <a:gd name="connsiteX3" fmla="*/ 0 w 1894421"/>
                <a:gd name="connsiteY3" fmla="*/ 0 h 466002"/>
                <a:gd name="connsiteX0" fmla="*/ 0 w 1894421"/>
                <a:gd name="connsiteY0" fmla="*/ 0 h 427902"/>
                <a:gd name="connsiteX1" fmla="*/ 1894421 w 1894421"/>
                <a:gd name="connsiteY1" fmla="*/ 0 h 427902"/>
                <a:gd name="connsiteX2" fmla="*/ 1157288 w 1894421"/>
                <a:gd name="connsiteY2" fmla="*/ 427902 h 427902"/>
                <a:gd name="connsiteX3" fmla="*/ 0 w 1894421"/>
                <a:gd name="connsiteY3" fmla="*/ 0 h 427902"/>
                <a:gd name="connsiteX0" fmla="*/ 0 w 1894421"/>
                <a:gd name="connsiteY0" fmla="*/ 0 h 466002"/>
                <a:gd name="connsiteX1" fmla="*/ 1894421 w 1894421"/>
                <a:gd name="connsiteY1" fmla="*/ 0 h 466002"/>
                <a:gd name="connsiteX2" fmla="*/ 1176338 w 1894421"/>
                <a:gd name="connsiteY2" fmla="*/ 466002 h 466002"/>
                <a:gd name="connsiteX3" fmla="*/ 0 w 1894421"/>
                <a:gd name="connsiteY3" fmla="*/ 0 h 466002"/>
                <a:gd name="connsiteX0" fmla="*/ 0 w 1884896"/>
                <a:gd name="connsiteY0" fmla="*/ 0 h 466002"/>
                <a:gd name="connsiteX1" fmla="*/ 1884896 w 1884896"/>
                <a:gd name="connsiteY1" fmla="*/ 2381 h 466002"/>
                <a:gd name="connsiteX2" fmla="*/ 1176338 w 1884896"/>
                <a:gd name="connsiteY2" fmla="*/ 466002 h 466002"/>
                <a:gd name="connsiteX3" fmla="*/ 0 w 1884896"/>
                <a:gd name="connsiteY3" fmla="*/ 0 h 466002"/>
                <a:gd name="connsiteX0" fmla="*/ 0 w 1884896"/>
                <a:gd name="connsiteY0" fmla="*/ 2382 h 468384"/>
                <a:gd name="connsiteX1" fmla="*/ 1884896 w 1884896"/>
                <a:gd name="connsiteY1" fmla="*/ 0 h 468384"/>
                <a:gd name="connsiteX2" fmla="*/ 1176338 w 1884896"/>
                <a:gd name="connsiteY2" fmla="*/ 468384 h 468384"/>
                <a:gd name="connsiteX3" fmla="*/ 0 w 1884896"/>
                <a:gd name="connsiteY3" fmla="*/ 2382 h 468384"/>
                <a:gd name="connsiteX0" fmla="*/ 0 w 1872989"/>
                <a:gd name="connsiteY0" fmla="*/ 0 h 466002"/>
                <a:gd name="connsiteX1" fmla="*/ 1872989 w 1872989"/>
                <a:gd name="connsiteY1" fmla="*/ 4762 h 466002"/>
                <a:gd name="connsiteX2" fmla="*/ 1176338 w 1872989"/>
                <a:gd name="connsiteY2" fmla="*/ 466002 h 466002"/>
                <a:gd name="connsiteX3" fmla="*/ 0 w 1872989"/>
                <a:gd name="connsiteY3" fmla="*/ 0 h 466002"/>
                <a:gd name="connsiteX0" fmla="*/ 0 w 1868227"/>
                <a:gd name="connsiteY0" fmla="*/ 2382 h 468384"/>
                <a:gd name="connsiteX1" fmla="*/ 1868227 w 1868227"/>
                <a:gd name="connsiteY1" fmla="*/ 0 h 468384"/>
                <a:gd name="connsiteX2" fmla="*/ 1176338 w 1868227"/>
                <a:gd name="connsiteY2" fmla="*/ 468384 h 468384"/>
                <a:gd name="connsiteX3" fmla="*/ 0 w 1868227"/>
                <a:gd name="connsiteY3" fmla="*/ 2382 h 468384"/>
                <a:gd name="connsiteX0" fmla="*/ 0 w 1853939"/>
                <a:gd name="connsiteY0" fmla="*/ 0 h 466002"/>
                <a:gd name="connsiteX1" fmla="*/ 1853939 w 1853939"/>
                <a:gd name="connsiteY1" fmla="*/ 2381 h 466002"/>
                <a:gd name="connsiteX2" fmla="*/ 1176338 w 1853939"/>
                <a:gd name="connsiteY2" fmla="*/ 466002 h 466002"/>
                <a:gd name="connsiteX3" fmla="*/ 0 w 1853939"/>
                <a:gd name="connsiteY3" fmla="*/ 0 h 466002"/>
                <a:gd name="connsiteX0" fmla="*/ 0 w 1858701"/>
                <a:gd name="connsiteY0" fmla="*/ 2381 h 468383"/>
                <a:gd name="connsiteX1" fmla="*/ 1858701 w 1858701"/>
                <a:gd name="connsiteY1" fmla="*/ 0 h 468383"/>
                <a:gd name="connsiteX2" fmla="*/ 1176338 w 1858701"/>
                <a:gd name="connsiteY2" fmla="*/ 468383 h 468383"/>
                <a:gd name="connsiteX3" fmla="*/ 0 w 1858701"/>
                <a:gd name="connsiteY3" fmla="*/ 2381 h 468383"/>
                <a:gd name="connsiteX0" fmla="*/ 0 w 1858701"/>
                <a:gd name="connsiteY0" fmla="*/ 0 h 466002"/>
                <a:gd name="connsiteX1" fmla="*/ 1858701 w 1858701"/>
                <a:gd name="connsiteY1" fmla="*/ 2381 h 466002"/>
                <a:gd name="connsiteX2" fmla="*/ 1176338 w 1858701"/>
                <a:gd name="connsiteY2" fmla="*/ 466002 h 466002"/>
                <a:gd name="connsiteX3" fmla="*/ 0 w 1858701"/>
                <a:gd name="connsiteY3" fmla="*/ 0 h 466002"/>
                <a:gd name="connsiteX0" fmla="*/ 0 w 1877751"/>
                <a:gd name="connsiteY0" fmla="*/ 0 h 466002"/>
                <a:gd name="connsiteX1" fmla="*/ 1877751 w 1877751"/>
                <a:gd name="connsiteY1" fmla="*/ 4763 h 466002"/>
                <a:gd name="connsiteX2" fmla="*/ 1176338 w 1877751"/>
                <a:gd name="connsiteY2" fmla="*/ 466002 h 466002"/>
                <a:gd name="connsiteX3" fmla="*/ 0 w 1877751"/>
                <a:gd name="connsiteY3" fmla="*/ 0 h 466002"/>
                <a:gd name="connsiteX0" fmla="*/ 0 w 1882514"/>
                <a:gd name="connsiteY0" fmla="*/ 0 h 466002"/>
                <a:gd name="connsiteX1" fmla="*/ 1882514 w 1882514"/>
                <a:gd name="connsiteY1" fmla="*/ 238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4763 h 470765"/>
                <a:gd name="connsiteX1" fmla="*/ 1882514 w 1882514"/>
                <a:gd name="connsiteY1" fmla="*/ 0 h 470765"/>
                <a:gd name="connsiteX2" fmla="*/ 1176338 w 1882514"/>
                <a:gd name="connsiteY2" fmla="*/ 470765 h 470765"/>
                <a:gd name="connsiteX3" fmla="*/ 0 w 1882514"/>
                <a:gd name="connsiteY3" fmla="*/ 4763 h 470765"/>
                <a:gd name="connsiteX0" fmla="*/ 0 w 1882514"/>
                <a:gd name="connsiteY0" fmla="*/ 0 h 466002"/>
                <a:gd name="connsiteX1" fmla="*/ 1882514 w 1882514"/>
                <a:gd name="connsiteY1" fmla="*/ 7144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0 h 466002"/>
                <a:gd name="connsiteX1" fmla="*/ 1882514 w 1882514"/>
                <a:gd name="connsiteY1" fmla="*/ 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0 h 704127"/>
                <a:gd name="connsiteX1" fmla="*/ 1882514 w 1882514"/>
                <a:gd name="connsiteY1" fmla="*/ 1 h 704127"/>
                <a:gd name="connsiteX2" fmla="*/ 1420813 w 1882514"/>
                <a:gd name="connsiteY2" fmla="*/ 704127 h 704127"/>
                <a:gd name="connsiteX3" fmla="*/ 0 w 1882514"/>
                <a:gd name="connsiteY3" fmla="*/ 0 h 704127"/>
                <a:gd name="connsiteX0" fmla="*/ 0 w 1882514"/>
                <a:gd name="connsiteY0" fmla="*/ 0 h 699365"/>
                <a:gd name="connsiteX1" fmla="*/ 1882514 w 1882514"/>
                <a:gd name="connsiteY1" fmla="*/ 1 h 699365"/>
                <a:gd name="connsiteX2" fmla="*/ 1377950 w 1882514"/>
                <a:gd name="connsiteY2" fmla="*/ 699365 h 699365"/>
                <a:gd name="connsiteX3" fmla="*/ 0 w 1882514"/>
                <a:gd name="connsiteY3" fmla="*/ 0 h 699365"/>
                <a:gd name="connsiteX0" fmla="*/ 0 w 1882514"/>
                <a:gd name="connsiteY0" fmla="*/ 0 h 694602"/>
                <a:gd name="connsiteX1" fmla="*/ 1882514 w 1882514"/>
                <a:gd name="connsiteY1" fmla="*/ 1 h 694602"/>
                <a:gd name="connsiteX2" fmla="*/ 1425575 w 1882514"/>
                <a:gd name="connsiteY2" fmla="*/ 694602 h 694602"/>
                <a:gd name="connsiteX3" fmla="*/ 0 w 1882514"/>
                <a:gd name="connsiteY3" fmla="*/ 0 h 694602"/>
                <a:gd name="connsiteX0" fmla="*/ 0 w 1882514"/>
                <a:gd name="connsiteY0" fmla="*/ 0 h 704127"/>
                <a:gd name="connsiteX1" fmla="*/ 1882514 w 1882514"/>
                <a:gd name="connsiteY1" fmla="*/ 1 h 704127"/>
                <a:gd name="connsiteX2" fmla="*/ 1420813 w 1882514"/>
                <a:gd name="connsiteY2" fmla="*/ 704127 h 704127"/>
                <a:gd name="connsiteX3" fmla="*/ 0 w 1882514"/>
                <a:gd name="connsiteY3" fmla="*/ 0 h 704127"/>
                <a:gd name="connsiteX0" fmla="*/ 0 w 1882514"/>
                <a:gd name="connsiteY0" fmla="*/ 0 h 708890"/>
                <a:gd name="connsiteX1" fmla="*/ 1882514 w 1882514"/>
                <a:gd name="connsiteY1" fmla="*/ 1 h 708890"/>
                <a:gd name="connsiteX2" fmla="*/ 1418432 w 1882514"/>
                <a:gd name="connsiteY2" fmla="*/ 708890 h 708890"/>
                <a:gd name="connsiteX3" fmla="*/ 0 w 1882514"/>
                <a:gd name="connsiteY3" fmla="*/ 0 h 70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514" h="708890">
                  <a:moveTo>
                    <a:pt x="0" y="0"/>
                  </a:moveTo>
                  <a:lnTo>
                    <a:pt x="1882514" y="1"/>
                  </a:lnTo>
                  <a:lnTo>
                    <a:pt x="1418432" y="708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16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61486" y="0"/>
            <a:ext cx="1882514" cy="1883145"/>
            <a:chOff x="7261487" y="859903"/>
            <a:chExt cx="1882514" cy="1883145"/>
          </a:xfrm>
        </p:grpSpPr>
        <p:sp>
          <p:nvSpPr>
            <p:cNvPr id="5" name="Rectangle 4"/>
            <p:cNvSpPr/>
            <p:nvPr/>
          </p:nvSpPr>
          <p:spPr>
            <a:xfrm>
              <a:off x="7261487" y="859903"/>
              <a:ext cx="1882514" cy="466002"/>
            </a:xfrm>
            <a:custGeom>
              <a:avLst/>
              <a:gdLst>
                <a:gd name="connsiteX0" fmla="*/ 0 w 1782501"/>
                <a:gd name="connsiteY0" fmla="*/ 0 h 856526"/>
                <a:gd name="connsiteX1" fmla="*/ 1782501 w 1782501"/>
                <a:gd name="connsiteY1" fmla="*/ 0 h 856526"/>
                <a:gd name="connsiteX2" fmla="*/ 1782501 w 1782501"/>
                <a:gd name="connsiteY2" fmla="*/ 856526 h 856526"/>
                <a:gd name="connsiteX3" fmla="*/ 0 w 1782501"/>
                <a:gd name="connsiteY3" fmla="*/ 856526 h 856526"/>
                <a:gd name="connsiteX4" fmla="*/ 0 w 1782501"/>
                <a:gd name="connsiteY4" fmla="*/ 0 h 856526"/>
                <a:gd name="connsiteX0" fmla="*/ 0 w 1882514"/>
                <a:gd name="connsiteY0" fmla="*/ 33337 h 856526"/>
                <a:gd name="connsiteX1" fmla="*/ 1882514 w 1882514"/>
                <a:gd name="connsiteY1" fmla="*/ 0 h 856526"/>
                <a:gd name="connsiteX2" fmla="*/ 1882514 w 1882514"/>
                <a:gd name="connsiteY2" fmla="*/ 856526 h 856526"/>
                <a:gd name="connsiteX3" fmla="*/ 100013 w 1882514"/>
                <a:gd name="connsiteY3" fmla="*/ 856526 h 856526"/>
                <a:gd name="connsiteX4" fmla="*/ 0 w 1882514"/>
                <a:gd name="connsiteY4" fmla="*/ 33337 h 856526"/>
                <a:gd name="connsiteX0" fmla="*/ 0 w 1882514"/>
                <a:gd name="connsiteY0" fmla="*/ 0 h 823189"/>
                <a:gd name="connsiteX1" fmla="*/ 1882514 w 1882514"/>
                <a:gd name="connsiteY1" fmla="*/ 2381 h 823189"/>
                <a:gd name="connsiteX2" fmla="*/ 1882514 w 1882514"/>
                <a:gd name="connsiteY2" fmla="*/ 823189 h 823189"/>
                <a:gd name="connsiteX3" fmla="*/ 100013 w 1882514"/>
                <a:gd name="connsiteY3" fmla="*/ 823189 h 823189"/>
                <a:gd name="connsiteX4" fmla="*/ 0 w 1882514"/>
                <a:gd name="connsiteY4" fmla="*/ 0 h 823189"/>
                <a:gd name="connsiteX0" fmla="*/ 0 w 1882514"/>
                <a:gd name="connsiteY0" fmla="*/ 0 h 823189"/>
                <a:gd name="connsiteX1" fmla="*/ 1882514 w 1882514"/>
                <a:gd name="connsiteY1" fmla="*/ 2381 h 823189"/>
                <a:gd name="connsiteX2" fmla="*/ 1882514 w 1882514"/>
                <a:gd name="connsiteY2" fmla="*/ 823189 h 823189"/>
                <a:gd name="connsiteX3" fmla="*/ 1195388 w 1882514"/>
                <a:gd name="connsiteY3" fmla="*/ 468383 h 823189"/>
                <a:gd name="connsiteX4" fmla="*/ 0 w 1882514"/>
                <a:gd name="connsiteY4" fmla="*/ 0 h 823189"/>
                <a:gd name="connsiteX0" fmla="*/ 0 w 1882514"/>
                <a:gd name="connsiteY0" fmla="*/ 0 h 468383"/>
                <a:gd name="connsiteX1" fmla="*/ 1882514 w 1882514"/>
                <a:gd name="connsiteY1" fmla="*/ 2381 h 468383"/>
                <a:gd name="connsiteX2" fmla="*/ 1244339 w 1882514"/>
                <a:gd name="connsiteY2" fmla="*/ 432664 h 468383"/>
                <a:gd name="connsiteX3" fmla="*/ 1195388 w 1882514"/>
                <a:gd name="connsiteY3" fmla="*/ 468383 h 468383"/>
                <a:gd name="connsiteX4" fmla="*/ 0 w 1882514"/>
                <a:gd name="connsiteY4" fmla="*/ 0 h 468383"/>
                <a:gd name="connsiteX0" fmla="*/ 0 w 1882514"/>
                <a:gd name="connsiteY0" fmla="*/ 0 h 468383"/>
                <a:gd name="connsiteX1" fmla="*/ 1882514 w 1882514"/>
                <a:gd name="connsiteY1" fmla="*/ 2381 h 468383"/>
                <a:gd name="connsiteX2" fmla="*/ 1195388 w 1882514"/>
                <a:gd name="connsiteY2" fmla="*/ 468383 h 468383"/>
                <a:gd name="connsiteX3" fmla="*/ 0 w 1882514"/>
                <a:gd name="connsiteY3" fmla="*/ 0 h 468383"/>
                <a:gd name="connsiteX0" fmla="*/ 0 w 1882514"/>
                <a:gd name="connsiteY0" fmla="*/ 0 h 454096"/>
                <a:gd name="connsiteX1" fmla="*/ 1882514 w 1882514"/>
                <a:gd name="connsiteY1" fmla="*/ 2381 h 454096"/>
                <a:gd name="connsiteX2" fmla="*/ 1143000 w 1882514"/>
                <a:gd name="connsiteY2" fmla="*/ 454096 h 454096"/>
                <a:gd name="connsiteX3" fmla="*/ 0 w 1882514"/>
                <a:gd name="connsiteY3" fmla="*/ 0 h 454096"/>
                <a:gd name="connsiteX0" fmla="*/ 0 w 1882514"/>
                <a:gd name="connsiteY0" fmla="*/ 0 h 466002"/>
                <a:gd name="connsiteX1" fmla="*/ 1882514 w 1882514"/>
                <a:gd name="connsiteY1" fmla="*/ 238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4895"/>
                <a:gd name="connsiteY0" fmla="*/ 4763 h 470765"/>
                <a:gd name="connsiteX1" fmla="*/ 1884895 w 1884895"/>
                <a:gd name="connsiteY1" fmla="*/ 0 h 470765"/>
                <a:gd name="connsiteX2" fmla="*/ 1176338 w 1884895"/>
                <a:gd name="connsiteY2" fmla="*/ 470765 h 470765"/>
                <a:gd name="connsiteX3" fmla="*/ 0 w 1884895"/>
                <a:gd name="connsiteY3" fmla="*/ 4763 h 470765"/>
                <a:gd name="connsiteX0" fmla="*/ 0 w 1884895"/>
                <a:gd name="connsiteY0" fmla="*/ 0 h 466002"/>
                <a:gd name="connsiteX1" fmla="*/ 1884895 w 1884895"/>
                <a:gd name="connsiteY1" fmla="*/ 7144 h 466002"/>
                <a:gd name="connsiteX2" fmla="*/ 1176338 w 1884895"/>
                <a:gd name="connsiteY2" fmla="*/ 466002 h 466002"/>
                <a:gd name="connsiteX3" fmla="*/ 0 w 1884895"/>
                <a:gd name="connsiteY3" fmla="*/ 0 h 466002"/>
                <a:gd name="connsiteX0" fmla="*/ 0 w 1889658"/>
                <a:gd name="connsiteY0" fmla="*/ 0 h 466002"/>
                <a:gd name="connsiteX1" fmla="*/ 1889658 w 1889658"/>
                <a:gd name="connsiteY1" fmla="*/ 14287 h 466002"/>
                <a:gd name="connsiteX2" fmla="*/ 1176338 w 1889658"/>
                <a:gd name="connsiteY2" fmla="*/ 466002 h 466002"/>
                <a:gd name="connsiteX3" fmla="*/ 0 w 1889658"/>
                <a:gd name="connsiteY3" fmla="*/ 0 h 466002"/>
                <a:gd name="connsiteX0" fmla="*/ 0 w 1889658"/>
                <a:gd name="connsiteY0" fmla="*/ 0 h 466002"/>
                <a:gd name="connsiteX1" fmla="*/ 1889658 w 1889658"/>
                <a:gd name="connsiteY1" fmla="*/ 2381 h 466002"/>
                <a:gd name="connsiteX2" fmla="*/ 1176338 w 1889658"/>
                <a:gd name="connsiteY2" fmla="*/ 466002 h 466002"/>
                <a:gd name="connsiteX3" fmla="*/ 0 w 1889658"/>
                <a:gd name="connsiteY3" fmla="*/ 0 h 466002"/>
                <a:gd name="connsiteX0" fmla="*/ 0 w 1894421"/>
                <a:gd name="connsiteY0" fmla="*/ 0 h 466002"/>
                <a:gd name="connsiteX1" fmla="*/ 1894421 w 1894421"/>
                <a:gd name="connsiteY1" fmla="*/ 0 h 466002"/>
                <a:gd name="connsiteX2" fmla="*/ 1176338 w 1894421"/>
                <a:gd name="connsiteY2" fmla="*/ 466002 h 466002"/>
                <a:gd name="connsiteX3" fmla="*/ 0 w 1894421"/>
                <a:gd name="connsiteY3" fmla="*/ 0 h 466002"/>
                <a:gd name="connsiteX0" fmla="*/ 0 w 1894421"/>
                <a:gd name="connsiteY0" fmla="*/ 0 h 427902"/>
                <a:gd name="connsiteX1" fmla="*/ 1894421 w 1894421"/>
                <a:gd name="connsiteY1" fmla="*/ 0 h 427902"/>
                <a:gd name="connsiteX2" fmla="*/ 1157288 w 1894421"/>
                <a:gd name="connsiteY2" fmla="*/ 427902 h 427902"/>
                <a:gd name="connsiteX3" fmla="*/ 0 w 1894421"/>
                <a:gd name="connsiteY3" fmla="*/ 0 h 427902"/>
                <a:gd name="connsiteX0" fmla="*/ 0 w 1894421"/>
                <a:gd name="connsiteY0" fmla="*/ 0 h 466002"/>
                <a:gd name="connsiteX1" fmla="*/ 1894421 w 1894421"/>
                <a:gd name="connsiteY1" fmla="*/ 0 h 466002"/>
                <a:gd name="connsiteX2" fmla="*/ 1176338 w 1894421"/>
                <a:gd name="connsiteY2" fmla="*/ 466002 h 466002"/>
                <a:gd name="connsiteX3" fmla="*/ 0 w 1894421"/>
                <a:gd name="connsiteY3" fmla="*/ 0 h 466002"/>
                <a:gd name="connsiteX0" fmla="*/ 0 w 1884896"/>
                <a:gd name="connsiteY0" fmla="*/ 0 h 466002"/>
                <a:gd name="connsiteX1" fmla="*/ 1884896 w 1884896"/>
                <a:gd name="connsiteY1" fmla="*/ 2381 h 466002"/>
                <a:gd name="connsiteX2" fmla="*/ 1176338 w 1884896"/>
                <a:gd name="connsiteY2" fmla="*/ 466002 h 466002"/>
                <a:gd name="connsiteX3" fmla="*/ 0 w 1884896"/>
                <a:gd name="connsiteY3" fmla="*/ 0 h 466002"/>
                <a:gd name="connsiteX0" fmla="*/ 0 w 1884896"/>
                <a:gd name="connsiteY0" fmla="*/ 2382 h 468384"/>
                <a:gd name="connsiteX1" fmla="*/ 1884896 w 1884896"/>
                <a:gd name="connsiteY1" fmla="*/ 0 h 468384"/>
                <a:gd name="connsiteX2" fmla="*/ 1176338 w 1884896"/>
                <a:gd name="connsiteY2" fmla="*/ 468384 h 468384"/>
                <a:gd name="connsiteX3" fmla="*/ 0 w 1884896"/>
                <a:gd name="connsiteY3" fmla="*/ 2382 h 468384"/>
                <a:gd name="connsiteX0" fmla="*/ 0 w 1872989"/>
                <a:gd name="connsiteY0" fmla="*/ 0 h 466002"/>
                <a:gd name="connsiteX1" fmla="*/ 1872989 w 1872989"/>
                <a:gd name="connsiteY1" fmla="*/ 4762 h 466002"/>
                <a:gd name="connsiteX2" fmla="*/ 1176338 w 1872989"/>
                <a:gd name="connsiteY2" fmla="*/ 466002 h 466002"/>
                <a:gd name="connsiteX3" fmla="*/ 0 w 1872989"/>
                <a:gd name="connsiteY3" fmla="*/ 0 h 466002"/>
                <a:gd name="connsiteX0" fmla="*/ 0 w 1868227"/>
                <a:gd name="connsiteY0" fmla="*/ 2382 h 468384"/>
                <a:gd name="connsiteX1" fmla="*/ 1868227 w 1868227"/>
                <a:gd name="connsiteY1" fmla="*/ 0 h 468384"/>
                <a:gd name="connsiteX2" fmla="*/ 1176338 w 1868227"/>
                <a:gd name="connsiteY2" fmla="*/ 468384 h 468384"/>
                <a:gd name="connsiteX3" fmla="*/ 0 w 1868227"/>
                <a:gd name="connsiteY3" fmla="*/ 2382 h 468384"/>
                <a:gd name="connsiteX0" fmla="*/ 0 w 1853939"/>
                <a:gd name="connsiteY0" fmla="*/ 0 h 466002"/>
                <a:gd name="connsiteX1" fmla="*/ 1853939 w 1853939"/>
                <a:gd name="connsiteY1" fmla="*/ 2381 h 466002"/>
                <a:gd name="connsiteX2" fmla="*/ 1176338 w 1853939"/>
                <a:gd name="connsiteY2" fmla="*/ 466002 h 466002"/>
                <a:gd name="connsiteX3" fmla="*/ 0 w 1853939"/>
                <a:gd name="connsiteY3" fmla="*/ 0 h 466002"/>
                <a:gd name="connsiteX0" fmla="*/ 0 w 1858701"/>
                <a:gd name="connsiteY0" fmla="*/ 2381 h 468383"/>
                <a:gd name="connsiteX1" fmla="*/ 1858701 w 1858701"/>
                <a:gd name="connsiteY1" fmla="*/ 0 h 468383"/>
                <a:gd name="connsiteX2" fmla="*/ 1176338 w 1858701"/>
                <a:gd name="connsiteY2" fmla="*/ 468383 h 468383"/>
                <a:gd name="connsiteX3" fmla="*/ 0 w 1858701"/>
                <a:gd name="connsiteY3" fmla="*/ 2381 h 468383"/>
                <a:gd name="connsiteX0" fmla="*/ 0 w 1858701"/>
                <a:gd name="connsiteY0" fmla="*/ 0 h 466002"/>
                <a:gd name="connsiteX1" fmla="*/ 1858701 w 1858701"/>
                <a:gd name="connsiteY1" fmla="*/ 2381 h 466002"/>
                <a:gd name="connsiteX2" fmla="*/ 1176338 w 1858701"/>
                <a:gd name="connsiteY2" fmla="*/ 466002 h 466002"/>
                <a:gd name="connsiteX3" fmla="*/ 0 w 1858701"/>
                <a:gd name="connsiteY3" fmla="*/ 0 h 466002"/>
                <a:gd name="connsiteX0" fmla="*/ 0 w 1877751"/>
                <a:gd name="connsiteY0" fmla="*/ 0 h 466002"/>
                <a:gd name="connsiteX1" fmla="*/ 1877751 w 1877751"/>
                <a:gd name="connsiteY1" fmla="*/ 4763 h 466002"/>
                <a:gd name="connsiteX2" fmla="*/ 1176338 w 1877751"/>
                <a:gd name="connsiteY2" fmla="*/ 466002 h 466002"/>
                <a:gd name="connsiteX3" fmla="*/ 0 w 1877751"/>
                <a:gd name="connsiteY3" fmla="*/ 0 h 466002"/>
                <a:gd name="connsiteX0" fmla="*/ 0 w 1882514"/>
                <a:gd name="connsiteY0" fmla="*/ 0 h 466002"/>
                <a:gd name="connsiteX1" fmla="*/ 1882514 w 1882514"/>
                <a:gd name="connsiteY1" fmla="*/ 238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4763 h 470765"/>
                <a:gd name="connsiteX1" fmla="*/ 1882514 w 1882514"/>
                <a:gd name="connsiteY1" fmla="*/ 0 h 470765"/>
                <a:gd name="connsiteX2" fmla="*/ 1176338 w 1882514"/>
                <a:gd name="connsiteY2" fmla="*/ 470765 h 470765"/>
                <a:gd name="connsiteX3" fmla="*/ 0 w 1882514"/>
                <a:gd name="connsiteY3" fmla="*/ 4763 h 470765"/>
                <a:gd name="connsiteX0" fmla="*/ 0 w 1882514"/>
                <a:gd name="connsiteY0" fmla="*/ 0 h 466002"/>
                <a:gd name="connsiteX1" fmla="*/ 1882514 w 1882514"/>
                <a:gd name="connsiteY1" fmla="*/ 7144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0 h 466002"/>
                <a:gd name="connsiteX1" fmla="*/ 1882514 w 1882514"/>
                <a:gd name="connsiteY1" fmla="*/ 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514" h="466002">
                  <a:moveTo>
                    <a:pt x="0" y="0"/>
                  </a:moveTo>
                  <a:lnTo>
                    <a:pt x="1882514" y="1"/>
                  </a:lnTo>
                  <a:lnTo>
                    <a:pt x="1176338" y="466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16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4"/>
            <p:cNvSpPr/>
            <p:nvPr/>
          </p:nvSpPr>
          <p:spPr>
            <a:xfrm rot="16200000" flipV="1">
              <a:off x="7848297" y="1447346"/>
              <a:ext cx="1882514" cy="708890"/>
            </a:xfrm>
            <a:custGeom>
              <a:avLst/>
              <a:gdLst>
                <a:gd name="connsiteX0" fmla="*/ 0 w 1782501"/>
                <a:gd name="connsiteY0" fmla="*/ 0 h 856526"/>
                <a:gd name="connsiteX1" fmla="*/ 1782501 w 1782501"/>
                <a:gd name="connsiteY1" fmla="*/ 0 h 856526"/>
                <a:gd name="connsiteX2" fmla="*/ 1782501 w 1782501"/>
                <a:gd name="connsiteY2" fmla="*/ 856526 h 856526"/>
                <a:gd name="connsiteX3" fmla="*/ 0 w 1782501"/>
                <a:gd name="connsiteY3" fmla="*/ 856526 h 856526"/>
                <a:gd name="connsiteX4" fmla="*/ 0 w 1782501"/>
                <a:gd name="connsiteY4" fmla="*/ 0 h 856526"/>
                <a:gd name="connsiteX0" fmla="*/ 0 w 1882514"/>
                <a:gd name="connsiteY0" fmla="*/ 33337 h 856526"/>
                <a:gd name="connsiteX1" fmla="*/ 1882514 w 1882514"/>
                <a:gd name="connsiteY1" fmla="*/ 0 h 856526"/>
                <a:gd name="connsiteX2" fmla="*/ 1882514 w 1882514"/>
                <a:gd name="connsiteY2" fmla="*/ 856526 h 856526"/>
                <a:gd name="connsiteX3" fmla="*/ 100013 w 1882514"/>
                <a:gd name="connsiteY3" fmla="*/ 856526 h 856526"/>
                <a:gd name="connsiteX4" fmla="*/ 0 w 1882514"/>
                <a:gd name="connsiteY4" fmla="*/ 33337 h 856526"/>
                <a:gd name="connsiteX0" fmla="*/ 0 w 1882514"/>
                <a:gd name="connsiteY0" fmla="*/ 0 h 823189"/>
                <a:gd name="connsiteX1" fmla="*/ 1882514 w 1882514"/>
                <a:gd name="connsiteY1" fmla="*/ 2381 h 823189"/>
                <a:gd name="connsiteX2" fmla="*/ 1882514 w 1882514"/>
                <a:gd name="connsiteY2" fmla="*/ 823189 h 823189"/>
                <a:gd name="connsiteX3" fmla="*/ 100013 w 1882514"/>
                <a:gd name="connsiteY3" fmla="*/ 823189 h 823189"/>
                <a:gd name="connsiteX4" fmla="*/ 0 w 1882514"/>
                <a:gd name="connsiteY4" fmla="*/ 0 h 823189"/>
                <a:gd name="connsiteX0" fmla="*/ 0 w 1882514"/>
                <a:gd name="connsiteY0" fmla="*/ 0 h 823189"/>
                <a:gd name="connsiteX1" fmla="*/ 1882514 w 1882514"/>
                <a:gd name="connsiteY1" fmla="*/ 2381 h 823189"/>
                <a:gd name="connsiteX2" fmla="*/ 1882514 w 1882514"/>
                <a:gd name="connsiteY2" fmla="*/ 823189 h 823189"/>
                <a:gd name="connsiteX3" fmla="*/ 1195388 w 1882514"/>
                <a:gd name="connsiteY3" fmla="*/ 468383 h 823189"/>
                <a:gd name="connsiteX4" fmla="*/ 0 w 1882514"/>
                <a:gd name="connsiteY4" fmla="*/ 0 h 823189"/>
                <a:gd name="connsiteX0" fmla="*/ 0 w 1882514"/>
                <a:gd name="connsiteY0" fmla="*/ 0 h 468383"/>
                <a:gd name="connsiteX1" fmla="*/ 1882514 w 1882514"/>
                <a:gd name="connsiteY1" fmla="*/ 2381 h 468383"/>
                <a:gd name="connsiteX2" fmla="*/ 1244339 w 1882514"/>
                <a:gd name="connsiteY2" fmla="*/ 432664 h 468383"/>
                <a:gd name="connsiteX3" fmla="*/ 1195388 w 1882514"/>
                <a:gd name="connsiteY3" fmla="*/ 468383 h 468383"/>
                <a:gd name="connsiteX4" fmla="*/ 0 w 1882514"/>
                <a:gd name="connsiteY4" fmla="*/ 0 h 468383"/>
                <a:gd name="connsiteX0" fmla="*/ 0 w 1882514"/>
                <a:gd name="connsiteY0" fmla="*/ 0 h 468383"/>
                <a:gd name="connsiteX1" fmla="*/ 1882514 w 1882514"/>
                <a:gd name="connsiteY1" fmla="*/ 2381 h 468383"/>
                <a:gd name="connsiteX2" fmla="*/ 1195388 w 1882514"/>
                <a:gd name="connsiteY2" fmla="*/ 468383 h 468383"/>
                <a:gd name="connsiteX3" fmla="*/ 0 w 1882514"/>
                <a:gd name="connsiteY3" fmla="*/ 0 h 468383"/>
                <a:gd name="connsiteX0" fmla="*/ 0 w 1882514"/>
                <a:gd name="connsiteY0" fmla="*/ 0 h 454096"/>
                <a:gd name="connsiteX1" fmla="*/ 1882514 w 1882514"/>
                <a:gd name="connsiteY1" fmla="*/ 2381 h 454096"/>
                <a:gd name="connsiteX2" fmla="*/ 1143000 w 1882514"/>
                <a:gd name="connsiteY2" fmla="*/ 454096 h 454096"/>
                <a:gd name="connsiteX3" fmla="*/ 0 w 1882514"/>
                <a:gd name="connsiteY3" fmla="*/ 0 h 454096"/>
                <a:gd name="connsiteX0" fmla="*/ 0 w 1882514"/>
                <a:gd name="connsiteY0" fmla="*/ 0 h 466002"/>
                <a:gd name="connsiteX1" fmla="*/ 1882514 w 1882514"/>
                <a:gd name="connsiteY1" fmla="*/ 238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4895"/>
                <a:gd name="connsiteY0" fmla="*/ 4763 h 470765"/>
                <a:gd name="connsiteX1" fmla="*/ 1884895 w 1884895"/>
                <a:gd name="connsiteY1" fmla="*/ 0 h 470765"/>
                <a:gd name="connsiteX2" fmla="*/ 1176338 w 1884895"/>
                <a:gd name="connsiteY2" fmla="*/ 470765 h 470765"/>
                <a:gd name="connsiteX3" fmla="*/ 0 w 1884895"/>
                <a:gd name="connsiteY3" fmla="*/ 4763 h 470765"/>
                <a:gd name="connsiteX0" fmla="*/ 0 w 1884895"/>
                <a:gd name="connsiteY0" fmla="*/ 0 h 466002"/>
                <a:gd name="connsiteX1" fmla="*/ 1884895 w 1884895"/>
                <a:gd name="connsiteY1" fmla="*/ 7144 h 466002"/>
                <a:gd name="connsiteX2" fmla="*/ 1176338 w 1884895"/>
                <a:gd name="connsiteY2" fmla="*/ 466002 h 466002"/>
                <a:gd name="connsiteX3" fmla="*/ 0 w 1884895"/>
                <a:gd name="connsiteY3" fmla="*/ 0 h 466002"/>
                <a:gd name="connsiteX0" fmla="*/ 0 w 1889658"/>
                <a:gd name="connsiteY0" fmla="*/ 0 h 466002"/>
                <a:gd name="connsiteX1" fmla="*/ 1889658 w 1889658"/>
                <a:gd name="connsiteY1" fmla="*/ 14287 h 466002"/>
                <a:gd name="connsiteX2" fmla="*/ 1176338 w 1889658"/>
                <a:gd name="connsiteY2" fmla="*/ 466002 h 466002"/>
                <a:gd name="connsiteX3" fmla="*/ 0 w 1889658"/>
                <a:gd name="connsiteY3" fmla="*/ 0 h 466002"/>
                <a:gd name="connsiteX0" fmla="*/ 0 w 1889658"/>
                <a:gd name="connsiteY0" fmla="*/ 0 h 466002"/>
                <a:gd name="connsiteX1" fmla="*/ 1889658 w 1889658"/>
                <a:gd name="connsiteY1" fmla="*/ 2381 h 466002"/>
                <a:gd name="connsiteX2" fmla="*/ 1176338 w 1889658"/>
                <a:gd name="connsiteY2" fmla="*/ 466002 h 466002"/>
                <a:gd name="connsiteX3" fmla="*/ 0 w 1889658"/>
                <a:gd name="connsiteY3" fmla="*/ 0 h 466002"/>
                <a:gd name="connsiteX0" fmla="*/ 0 w 1894421"/>
                <a:gd name="connsiteY0" fmla="*/ 0 h 466002"/>
                <a:gd name="connsiteX1" fmla="*/ 1894421 w 1894421"/>
                <a:gd name="connsiteY1" fmla="*/ 0 h 466002"/>
                <a:gd name="connsiteX2" fmla="*/ 1176338 w 1894421"/>
                <a:gd name="connsiteY2" fmla="*/ 466002 h 466002"/>
                <a:gd name="connsiteX3" fmla="*/ 0 w 1894421"/>
                <a:gd name="connsiteY3" fmla="*/ 0 h 466002"/>
                <a:gd name="connsiteX0" fmla="*/ 0 w 1894421"/>
                <a:gd name="connsiteY0" fmla="*/ 0 h 427902"/>
                <a:gd name="connsiteX1" fmla="*/ 1894421 w 1894421"/>
                <a:gd name="connsiteY1" fmla="*/ 0 h 427902"/>
                <a:gd name="connsiteX2" fmla="*/ 1157288 w 1894421"/>
                <a:gd name="connsiteY2" fmla="*/ 427902 h 427902"/>
                <a:gd name="connsiteX3" fmla="*/ 0 w 1894421"/>
                <a:gd name="connsiteY3" fmla="*/ 0 h 427902"/>
                <a:gd name="connsiteX0" fmla="*/ 0 w 1894421"/>
                <a:gd name="connsiteY0" fmla="*/ 0 h 466002"/>
                <a:gd name="connsiteX1" fmla="*/ 1894421 w 1894421"/>
                <a:gd name="connsiteY1" fmla="*/ 0 h 466002"/>
                <a:gd name="connsiteX2" fmla="*/ 1176338 w 1894421"/>
                <a:gd name="connsiteY2" fmla="*/ 466002 h 466002"/>
                <a:gd name="connsiteX3" fmla="*/ 0 w 1894421"/>
                <a:gd name="connsiteY3" fmla="*/ 0 h 466002"/>
                <a:gd name="connsiteX0" fmla="*/ 0 w 1884896"/>
                <a:gd name="connsiteY0" fmla="*/ 0 h 466002"/>
                <a:gd name="connsiteX1" fmla="*/ 1884896 w 1884896"/>
                <a:gd name="connsiteY1" fmla="*/ 2381 h 466002"/>
                <a:gd name="connsiteX2" fmla="*/ 1176338 w 1884896"/>
                <a:gd name="connsiteY2" fmla="*/ 466002 h 466002"/>
                <a:gd name="connsiteX3" fmla="*/ 0 w 1884896"/>
                <a:gd name="connsiteY3" fmla="*/ 0 h 466002"/>
                <a:gd name="connsiteX0" fmla="*/ 0 w 1884896"/>
                <a:gd name="connsiteY0" fmla="*/ 2382 h 468384"/>
                <a:gd name="connsiteX1" fmla="*/ 1884896 w 1884896"/>
                <a:gd name="connsiteY1" fmla="*/ 0 h 468384"/>
                <a:gd name="connsiteX2" fmla="*/ 1176338 w 1884896"/>
                <a:gd name="connsiteY2" fmla="*/ 468384 h 468384"/>
                <a:gd name="connsiteX3" fmla="*/ 0 w 1884896"/>
                <a:gd name="connsiteY3" fmla="*/ 2382 h 468384"/>
                <a:gd name="connsiteX0" fmla="*/ 0 w 1872989"/>
                <a:gd name="connsiteY0" fmla="*/ 0 h 466002"/>
                <a:gd name="connsiteX1" fmla="*/ 1872989 w 1872989"/>
                <a:gd name="connsiteY1" fmla="*/ 4762 h 466002"/>
                <a:gd name="connsiteX2" fmla="*/ 1176338 w 1872989"/>
                <a:gd name="connsiteY2" fmla="*/ 466002 h 466002"/>
                <a:gd name="connsiteX3" fmla="*/ 0 w 1872989"/>
                <a:gd name="connsiteY3" fmla="*/ 0 h 466002"/>
                <a:gd name="connsiteX0" fmla="*/ 0 w 1868227"/>
                <a:gd name="connsiteY0" fmla="*/ 2382 h 468384"/>
                <a:gd name="connsiteX1" fmla="*/ 1868227 w 1868227"/>
                <a:gd name="connsiteY1" fmla="*/ 0 h 468384"/>
                <a:gd name="connsiteX2" fmla="*/ 1176338 w 1868227"/>
                <a:gd name="connsiteY2" fmla="*/ 468384 h 468384"/>
                <a:gd name="connsiteX3" fmla="*/ 0 w 1868227"/>
                <a:gd name="connsiteY3" fmla="*/ 2382 h 468384"/>
                <a:gd name="connsiteX0" fmla="*/ 0 w 1853939"/>
                <a:gd name="connsiteY0" fmla="*/ 0 h 466002"/>
                <a:gd name="connsiteX1" fmla="*/ 1853939 w 1853939"/>
                <a:gd name="connsiteY1" fmla="*/ 2381 h 466002"/>
                <a:gd name="connsiteX2" fmla="*/ 1176338 w 1853939"/>
                <a:gd name="connsiteY2" fmla="*/ 466002 h 466002"/>
                <a:gd name="connsiteX3" fmla="*/ 0 w 1853939"/>
                <a:gd name="connsiteY3" fmla="*/ 0 h 466002"/>
                <a:gd name="connsiteX0" fmla="*/ 0 w 1858701"/>
                <a:gd name="connsiteY0" fmla="*/ 2381 h 468383"/>
                <a:gd name="connsiteX1" fmla="*/ 1858701 w 1858701"/>
                <a:gd name="connsiteY1" fmla="*/ 0 h 468383"/>
                <a:gd name="connsiteX2" fmla="*/ 1176338 w 1858701"/>
                <a:gd name="connsiteY2" fmla="*/ 468383 h 468383"/>
                <a:gd name="connsiteX3" fmla="*/ 0 w 1858701"/>
                <a:gd name="connsiteY3" fmla="*/ 2381 h 468383"/>
                <a:gd name="connsiteX0" fmla="*/ 0 w 1858701"/>
                <a:gd name="connsiteY0" fmla="*/ 0 h 466002"/>
                <a:gd name="connsiteX1" fmla="*/ 1858701 w 1858701"/>
                <a:gd name="connsiteY1" fmla="*/ 2381 h 466002"/>
                <a:gd name="connsiteX2" fmla="*/ 1176338 w 1858701"/>
                <a:gd name="connsiteY2" fmla="*/ 466002 h 466002"/>
                <a:gd name="connsiteX3" fmla="*/ 0 w 1858701"/>
                <a:gd name="connsiteY3" fmla="*/ 0 h 466002"/>
                <a:gd name="connsiteX0" fmla="*/ 0 w 1877751"/>
                <a:gd name="connsiteY0" fmla="*/ 0 h 466002"/>
                <a:gd name="connsiteX1" fmla="*/ 1877751 w 1877751"/>
                <a:gd name="connsiteY1" fmla="*/ 4763 h 466002"/>
                <a:gd name="connsiteX2" fmla="*/ 1176338 w 1877751"/>
                <a:gd name="connsiteY2" fmla="*/ 466002 h 466002"/>
                <a:gd name="connsiteX3" fmla="*/ 0 w 1877751"/>
                <a:gd name="connsiteY3" fmla="*/ 0 h 466002"/>
                <a:gd name="connsiteX0" fmla="*/ 0 w 1882514"/>
                <a:gd name="connsiteY0" fmla="*/ 0 h 466002"/>
                <a:gd name="connsiteX1" fmla="*/ 1882514 w 1882514"/>
                <a:gd name="connsiteY1" fmla="*/ 238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4763 h 470765"/>
                <a:gd name="connsiteX1" fmla="*/ 1882514 w 1882514"/>
                <a:gd name="connsiteY1" fmla="*/ 0 h 470765"/>
                <a:gd name="connsiteX2" fmla="*/ 1176338 w 1882514"/>
                <a:gd name="connsiteY2" fmla="*/ 470765 h 470765"/>
                <a:gd name="connsiteX3" fmla="*/ 0 w 1882514"/>
                <a:gd name="connsiteY3" fmla="*/ 4763 h 470765"/>
                <a:gd name="connsiteX0" fmla="*/ 0 w 1882514"/>
                <a:gd name="connsiteY0" fmla="*/ 0 h 466002"/>
                <a:gd name="connsiteX1" fmla="*/ 1882514 w 1882514"/>
                <a:gd name="connsiteY1" fmla="*/ 7144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0 h 466002"/>
                <a:gd name="connsiteX1" fmla="*/ 1882514 w 1882514"/>
                <a:gd name="connsiteY1" fmla="*/ 1 h 466002"/>
                <a:gd name="connsiteX2" fmla="*/ 1176338 w 1882514"/>
                <a:gd name="connsiteY2" fmla="*/ 466002 h 466002"/>
                <a:gd name="connsiteX3" fmla="*/ 0 w 1882514"/>
                <a:gd name="connsiteY3" fmla="*/ 0 h 466002"/>
                <a:gd name="connsiteX0" fmla="*/ 0 w 1882514"/>
                <a:gd name="connsiteY0" fmla="*/ 0 h 704127"/>
                <a:gd name="connsiteX1" fmla="*/ 1882514 w 1882514"/>
                <a:gd name="connsiteY1" fmla="*/ 1 h 704127"/>
                <a:gd name="connsiteX2" fmla="*/ 1420813 w 1882514"/>
                <a:gd name="connsiteY2" fmla="*/ 704127 h 704127"/>
                <a:gd name="connsiteX3" fmla="*/ 0 w 1882514"/>
                <a:gd name="connsiteY3" fmla="*/ 0 h 704127"/>
                <a:gd name="connsiteX0" fmla="*/ 0 w 1882514"/>
                <a:gd name="connsiteY0" fmla="*/ 0 h 699365"/>
                <a:gd name="connsiteX1" fmla="*/ 1882514 w 1882514"/>
                <a:gd name="connsiteY1" fmla="*/ 1 h 699365"/>
                <a:gd name="connsiteX2" fmla="*/ 1377950 w 1882514"/>
                <a:gd name="connsiteY2" fmla="*/ 699365 h 699365"/>
                <a:gd name="connsiteX3" fmla="*/ 0 w 1882514"/>
                <a:gd name="connsiteY3" fmla="*/ 0 h 699365"/>
                <a:gd name="connsiteX0" fmla="*/ 0 w 1882514"/>
                <a:gd name="connsiteY0" fmla="*/ 0 h 694602"/>
                <a:gd name="connsiteX1" fmla="*/ 1882514 w 1882514"/>
                <a:gd name="connsiteY1" fmla="*/ 1 h 694602"/>
                <a:gd name="connsiteX2" fmla="*/ 1425575 w 1882514"/>
                <a:gd name="connsiteY2" fmla="*/ 694602 h 694602"/>
                <a:gd name="connsiteX3" fmla="*/ 0 w 1882514"/>
                <a:gd name="connsiteY3" fmla="*/ 0 h 694602"/>
                <a:gd name="connsiteX0" fmla="*/ 0 w 1882514"/>
                <a:gd name="connsiteY0" fmla="*/ 0 h 704127"/>
                <a:gd name="connsiteX1" fmla="*/ 1882514 w 1882514"/>
                <a:gd name="connsiteY1" fmla="*/ 1 h 704127"/>
                <a:gd name="connsiteX2" fmla="*/ 1420813 w 1882514"/>
                <a:gd name="connsiteY2" fmla="*/ 704127 h 704127"/>
                <a:gd name="connsiteX3" fmla="*/ 0 w 1882514"/>
                <a:gd name="connsiteY3" fmla="*/ 0 h 704127"/>
                <a:gd name="connsiteX0" fmla="*/ 0 w 1882514"/>
                <a:gd name="connsiteY0" fmla="*/ 0 h 708890"/>
                <a:gd name="connsiteX1" fmla="*/ 1882514 w 1882514"/>
                <a:gd name="connsiteY1" fmla="*/ 1 h 708890"/>
                <a:gd name="connsiteX2" fmla="*/ 1418432 w 1882514"/>
                <a:gd name="connsiteY2" fmla="*/ 708890 h 708890"/>
                <a:gd name="connsiteX3" fmla="*/ 0 w 1882514"/>
                <a:gd name="connsiteY3" fmla="*/ 0 h 70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514" h="708890">
                  <a:moveTo>
                    <a:pt x="0" y="0"/>
                  </a:moveTo>
                  <a:lnTo>
                    <a:pt x="1882514" y="1"/>
                  </a:lnTo>
                  <a:lnTo>
                    <a:pt x="1418432" y="708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9A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CB8F76-B614-4551-BC6A-6AFA9BFC2688}"/>
              </a:ext>
            </a:extLst>
          </p:cNvPr>
          <p:cNvGrpSpPr/>
          <p:nvPr/>
        </p:nvGrpSpPr>
        <p:grpSpPr>
          <a:xfrm>
            <a:off x="835383" y="4005188"/>
            <a:ext cx="7473235" cy="1277643"/>
            <a:chOff x="835383" y="3702565"/>
            <a:chExt cx="7473235" cy="1277643"/>
          </a:xfrm>
        </p:grpSpPr>
        <p:grpSp>
          <p:nvGrpSpPr>
            <p:cNvPr id="34" name="Group 31"/>
            <p:cNvGrpSpPr/>
            <p:nvPr/>
          </p:nvGrpSpPr>
          <p:grpSpPr>
            <a:xfrm>
              <a:off x="2766307" y="3702565"/>
              <a:ext cx="1680462" cy="1277643"/>
              <a:chOff x="363281" y="4020495"/>
              <a:chExt cx="1680462" cy="127764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78100" y="4463146"/>
                <a:ext cx="1650826" cy="5078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Capture your audience's attention. Download this  awesome diagram. </a:t>
                </a:r>
              </a:p>
            </p:txBody>
          </p:sp>
          <p:grpSp>
            <p:nvGrpSpPr>
              <p:cNvPr id="43" name="Group 40"/>
              <p:cNvGrpSpPr/>
              <p:nvPr/>
            </p:nvGrpSpPr>
            <p:grpSpPr>
              <a:xfrm>
                <a:off x="822726" y="5082986"/>
                <a:ext cx="761573" cy="215152"/>
                <a:chOff x="3906363" y="6031005"/>
                <a:chExt cx="999564" cy="282388"/>
              </a:xfrm>
            </p:grpSpPr>
            <p:grpSp>
              <p:nvGrpSpPr>
                <p:cNvPr id="46" name="Group 41"/>
                <p:cNvGrpSpPr/>
                <p:nvPr/>
              </p:nvGrpSpPr>
              <p:grpSpPr>
                <a:xfrm>
                  <a:off x="3906363" y="6031005"/>
                  <a:ext cx="282387" cy="282388"/>
                  <a:chOff x="3845859" y="5990664"/>
                  <a:chExt cx="403412" cy="403412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845859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Freeform 57"/>
                  <p:cNvSpPr/>
                  <p:nvPr/>
                </p:nvSpPr>
                <p:spPr>
                  <a:xfrm>
                    <a:off x="3974588" y="6052671"/>
                    <a:ext cx="145954" cy="279398"/>
                  </a:xfrm>
                  <a:custGeom>
                    <a:avLst/>
                    <a:gdLst>
                      <a:gd name="connsiteX0" fmla="*/ 1291581 w 1838324"/>
                      <a:gd name="connsiteY0" fmla="*/ 0 h 3519134"/>
                      <a:gd name="connsiteX1" fmla="*/ 1760711 w 1838324"/>
                      <a:gd name="connsiteY1" fmla="*/ 0 h 3519134"/>
                      <a:gd name="connsiteX2" fmla="*/ 1838324 w 1838324"/>
                      <a:gd name="connsiteY2" fmla="*/ 5872 h 3519134"/>
                      <a:gd name="connsiteX3" fmla="*/ 1838324 w 1838324"/>
                      <a:gd name="connsiteY3" fmla="*/ 566670 h 3519134"/>
                      <a:gd name="connsiteX4" fmla="*/ 1497647 w 1838324"/>
                      <a:gd name="connsiteY4" fmla="*/ 566670 h 3519134"/>
                      <a:gd name="connsiteX5" fmla="*/ 1184855 w 1838324"/>
                      <a:gd name="connsiteY5" fmla="*/ 879462 h 3519134"/>
                      <a:gd name="connsiteX6" fmla="*/ 1184855 w 1838324"/>
                      <a:gd name="connsiteY6" fmla="*/ 1277584 h 3519134"/>
                      <a:gd name="connsiteX7" fmla="*/ 1803686 w 1838324"/>
                      <a:gd name="connsiteY7" fmla="*/ 1277584 h 3519134"/>
                      <a:gd name="connsiteX8" fmla="*/ 1803686 w 1838324"/>
                      <a:gd name="connsiteY8" fmla="*/ 1360269 h 3519134"/>
                      <a:gd name="connsiteX9" fmla="*/ 1715029 w 1838324"/>
                      <a:gd name="connsiteY9" fmla="*/ 1925284 h 3519134"/>
                      <a:gd name="connsiteX10" fmla="*/ 1184855 w 1838324"/>
                      <a:gd name="connsiteY10" fmla="*/ 1925284 h 3519134"/>
                      <a:gd name="connsiteX11" fmla="*/ 1184855 w 1838324"/>
                      <a:gd name="connsiteY11" fmla="*/ 3519134 h 3519134"/>
                      <a:gd name="connsiteX12" fmla="*/ 540912 w 1838324"/>
                      <a:gd name="connsiteY12" fmla="*/ 3519134 h 3519134"/>
                      <a:gd name="connsiteX13" fmla="*/ 540912 w 1838324"/>
                      <a:gd name="connsiteY13" fmla="*/ 1925284 h 3519134"/>
                      <a:gd name="connsiteX14" fmla="*/ 0 w 1838324"/>
                      <a:gd name="connsiteY14" fmla="*/ 1925284 h 3519134"/>
                      <a:gd name="connsiteX15" fmla="*/ 0 w 1838324"/>
                      <a:gd name="connsiteY15" fmla="*/ 1277584 h 3519134"/>
                      <a:gd name="connsiteX16" fmla="*/ 540912 w 1838324"/>
                      <a:gd name="connsiteY16" fmla="*/ 1277584 h 3519134"/>
                      <a:gd name="connsiteX17" fmla="*/ 540912 w 1838324"/>
                      <a:gd name="connsiteY17" fmla="*/ 750669 h 3519134"/>
                      <a:gd name="connsiteX18" fmla="*/ 1291581 w 1838324"/>
                      <a:gd name="connsiteY18" fmla="*/ 0 h 3519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38324" h="3519134">
                        <a:moveTo>
                          <a:pt x="1291581" y="0"/>
                        </a:moveTo>
                        <a:lnTo>
                          <a:pt x="1760711" y="0"/>
                        </a:lnTo>
                        <a:lnTo>
                          <a:pt x="1838324" y="5872"/>
                        </a:lnTo>
                        <a:lnTo>
                          <a:pt x="1838324" y="566670"/>
                        </a:lnTo>
                        <a:lnTo>
                          <a:pt x="1497647" y="566670"/>
                        </a:lnTo>
                        <a:cubicBezTo>
                          <a:pt x="1324897" y="566670"/>
                          <a:pt x="1184855" y="706712"/>
                          <a:pt x="1184855" y="879462"/>
                        </a:cubicBezTo>
                        <a:lnTo>
                          <a:pt x="1184855" y="1277584"/>
                        </a:lnTo>
                        <a:lnTo>
                          <a:pt x="1803686" y="1277584"/>
                        </a:lnTo>
                        <a:lnTo>
                          <a:pt x="1803686" y="1360269"/>
                        </a:lnTo>
                        <a:lnTo>
                          <a:pt x="1715029" y="1925284"/>
                        </a:lnTo>
                        <a:lnTo>
                          <a:pt x="1184855" y="1925284"/>
                        </a:lnTo>
                        <a:lnTo>
                          <a:pt x="1184855" y="3519134"/>
                        </a:lnTo>
                        <a:lnTo>
                          <a:pt x="540912" y="3519134"/>
                        </a:lnTo>
                        <a:lnTo>
                          <a:pt x="540912" y="1925284"/>
                        </a:lnTo>
                        <a:lnTo>
                          <a:pt x="0" y="1925284"/>
                        </a:lnTo>
                        <a:lnTo>
                          <a:pt x="0" y="1277584"/>
                        </a:lnTo>
                        <a:lnTo>
                          <a:pt x="540912" y="1277584"/>
                        </a:lnTo>
                        <a:lnTo>
                          <a:pt x="540912" y="750669"/>
                        </a:lnTo>
                        <a:cubicBezTo>
                          <a:pt x="540912" y="336086"/>
                          <a:pt x="876998" y="0"/>
                          <a:pt x="1291581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7" name="Group 42"/>
                <p:cNvGrpSpPr/>
                <p:nvPr/>
              </p:nvGrpSpPr>
              <p:grpSpPr>
                <a:xfrm>
                  <a:off x="4623540" y="6031005"/>
                  <a:ext cx="282387" cy="282388"/>
                  <a:chOff x="5235389" y="5990664"/>
                  <a:chExt cx="403412" cy="403412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5235389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52" name="Group 47"/>
                  <p:cNvGrpSpPr/>
                  <p:nvPr/>
                </p:nvGrpSpPr>
                <p:grpSpPr>
                  <a:xfrm>
                    <a:off x="5331453" y="6089819"/>
                    <a:ext cx="211284" cy="205102"/>
                    <a:chOff x="6580650" y="3660266"/>
                    <a:chExt cx="2777836" cy="2696543"/>
                  </a:xfrm>
                  <a:solidFill>
                    <a:schemeClr val="bg1">
                      <a:lumMod val="95000"/>
                    </a:schemeClr>
                  </a:solidFill>
                </p:grpSpPr>
                <p:grpSp>
                  <p:nvGrpSpPr>
                    <p:cNvPr id="53" name="Group 48"/>
                    <p:cNvGrpSpPr/>
                    <p:nvPr/>
                  </p:nvGrpSpPr>
                  <p:grpSpPr>
                    <a:xfrm>
                      <a:off x="6580650" y="3660266"/>
                      <a:ext cx="2777836" cy="2696543"/>
                      <a:chOff x="6735721" y="5651723"/>
                      <a:chExt cx="570922" cy="554213"/>
                    </a:xfrm>
                    <a:grpFill/>
                  </p:grpSpPr>
                  <p:sp>
                    <p:nvSpPr>
                      <p:cNvPr id="55" name="Freeform 13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5721" y="5651723"/>
                        <a:ext cx="570922" cy="209727"/>
                      </a:xfrm>
                      <a:custGeom>
                        <a:avLst/>
                        <a:gdLst>
                          <a:gd name="T0" fmla="*/ 196 w 196"/>
                          <a:gd name="T1" fmla="*/ 72 h 72"/>
                          <a:gd name="T2" fmla="*/ 0 w 196"/>
                          <a:gd name="T3" fmla="*/ 72 h 72"/>
                          <a:gd name="T4" fmla="*/ 0 w 196"/>
                          <a:gd name="T5" fmla="*/ 56 h 72"/>
                          <a:gd name="T6" fmla="*/ 98 w 196"/>
                          <a:gd name="T7" fmla="*/ 0 h 72"/>
                          <a:gd name="T8" fmla="*/ 196 w 196"/>
                          <a:gd name="T9" fmla="*/ 56 h 72"/>
                          <a:gd name="T10" fmla="*/ 196 w 196"/>
                          <a:gd name="T11" fmla="*/ 72 h 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96" h="72">
                            <a:moveTo>
                              <a:pt x="196" y="72"/>
                            </a:moveTo>
                            <a:lnTo>
                              <a:pt x="0" y="72"/>
                            </a:lnTo>
                            <a:lnTo>
                              <a:pt x="0" y="56"/>
                            </a:lnTo>
                            <a:lnTo>
                              <a:pt x="98" y="0"/>
                            </a:lnTo>
                            <a:lnTo>
                              <a:pt x="196" y="56"/>
                            </a:lnTo>
                            <a:lnTo>
                              <a:pt x="196" y="7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5721" y="5878375"/>
                        <a:ext cx="570922" cy="327561"/>
                      </a:xfrm>
                      <a:custGeom>
                        <a:avLst/>
                        <a:gdLst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354194 h 2028287"/>
                          <a:gd name="connsiteX5" fmla="*/ 2291742 w 3535204"/>
                          <a:gd name="connsiteY5" fmla="*/ 1504942 h 2028287"/>
                          <a:gd name="connsiteX6" fmla="*/ 3283076 w 3535204"/>
                          <a:gd name="connsiteY6" fmla="*/ 1504942 h 2028287"/>
                          <a:gd name="connsiteX7" fmla="*/ 3283076 w 3535204"/>
                          <a:gd name="connsiteY7" fmla="*/ 1354194 h 2028287"/>
                          <a:gd name="connsiteX8" fmla="*/ 0 w 3535204"/>
                          <a:gd name="connsiteY8" fmla="*/ 0 h 2028287"/>
                          <a:gd name="connsiteX9" fmla="*/ 1768600 w 3535204"/>
                          <a:gd name="connsiteY9" fmla="*/ 1014407 h 2028287"/>
                          <a:gd name="connsiteX10" fmla="*/ 3535204 w 3535204"/>
                          <a:gd name="connsiteY10" fmla="*/ 0 h 2028287"/>
                          <a:gd name="connsiteX11" fmla="*/ 3535204 w 3535204"/>
                          <a:gd name="connsiteY11" fmla="*/ 2028287 h 2028287"/>
                          <a:gd name="connsiteX12" fmla="*/ 0 w 3535204"/>
                          <a:gd name="connsiteY12" fmla="*/ 2028287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3283076 w 3535204"/>
                          <a:gd name="connsiteY5" fmla="*/ 1354194 h 2028287"/>
                          <a:gd name="connsiteX6" fmla="*/ 2291742 w 3535204"/>
                          <a:gd name="connsiteY6" fmla="*/ 1504942 h 2028287"/>
                          <a:gd name="connsiteX7" fmla="*/ 3283076 w 3535204"/>
                          <a:gd name="connsiteY7" fmla="*/ 1504942 h 2028287"/>
                          <a:gd name="connsiteX8" fmla="*/ 3283076 w 3535204"/>
                          <a:gd name="connsiteY8" fmla="*/ 1354194 h 2028287"/>
                          <a:gd name="connsiteX9" fmla="*/ 0 w 3535204"/>
                          <a:gd name="connsiteY9" fmla="*/ 0 h 2028287"/>
                          <a:gd name="connsiteX10" fmla="*/ 1768600 w 3535204"/>
                          <a:gd name="connsiteY10" fmla="*/ 1014407 h 2028287"/>
                          <a:gd name="connsiteX11" fmla="*/ 3535204 w 3535204"/>
                          <a:gd name="connsiteY11" fmla="*/ 0 h 2028287"/>
                          <a:gd name="connsiteX12" fmla="*/ 3535204 w 3535204"/>
                          <a:gd name="connsiteY12" fmla="*/ 2028287 h 2028287"/>
                          <a:gd name="connsiteX13" fmla="*/ 0 w 3535204"/>
                          <a:gd name="connsiteY13" fmla="*/ 2028287 h 2028287"/>
                          <a:gd name="connsiteX14" fmla="*/ 0 w 3535204"/>
                          <a:gd name="connsiteY14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3283076 w 3535204"/>
                          <a:gd name="connsiteY5" fmla="*/ 1354194 h 2028287"/>
                          <a:gd name="connsiteX6" fmla="*/ 3283076 w 3535204"/>
                          <a:gd name="connsiteY6" fmla="*/ 1504942 h 2028287"/>
                          <a:gd name="connsiteX7" fmla="*/ 3283076 w 3535204"/>
                          <a:gd name="connsiteY7" fmla="*/ 1354194 h 2028287"/>
                          <a:gd name="connsiteX8" fmla="*/ 0 w 3535204"/>
                          <a:gd name="connsiteY8" fmla="*/ 0 h 2028287"/>
                          <a:gd name="connsiteX9" fmla="*/ 1768600 w 3535204"/>
                          <a:gd name="connsiteY9" fmla="*/ 1014407 h 2028287"/>
                          <a:gd name="connsiteX10" fmla="*/ 3535204 w 3535204"/>
                          <a:gd name="connsiteY10" fmla="*/ 0 h 2028287"/>
                          <a:gd name="connsiteX11" fmla="*/ 3535204 w 3535204"/>
                          <a:gd name="connsiteY11" fmla="*/ 2028287 h 2028287"/>
                          <a:gd name="connsiteX12" fmla="*/ 0 w 3535204"/>
                          <a:gd name="connsiteY12" fmla="*/ 2028287 h 2028287"/>
                          <a:gd name="connsiteX13" fmla="*/ 0 w 3535204"/>
                          <a:gd name="connsiteY13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0 w 3535204"/>
                          <a:gd name="connsiteY5" fmla="*/ 0 h 2028287"/>
                          <a:gd name="connsiteX6" fmla="*/ 1768600 w 3535204"/>
                          <a:gd name="connsiteY6" fmla="*/ 1014407 h 2028287"/>
                          <a:gd name="connsiteX7" fmla="*/ 3535204 w 3535204"/>
                          <a:gd name="connsiteY7" fmla="*/ 0 h 2028287"/>
                          <a:gd name="connsiteX8" fmla="*/ 3535204 w 3535204"/>
                          <a:gd name="connsiteY8" fmla="*/ 2028287 h 2028287"/>
                          <a:gd name="connsiteX9" fmla="*/ 0 w 3535204"/>
                          <a:gd name="connsiteY9" fmla="*/ 2028287 h 2028287"/>
                          <a:gd name="connsiteX10" fmla="*/ 0 w 3535204"/>
                          <a:gd name="connsiteY10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2291742 w 3535204"/>
                          <a:gd name="connsiteY3" fmla="*/ 1644703 h 2028287"/>
                          <a:gd name="connsiteX4" fmla="*/ 0 w 3535204"/>
                          <a:gd name="connsiteY4" fmla="*/ 0 h 2028287"/>
                          <a:gd name="connsiteX5" fmla="*/ 1768600 w 3535204"/>
                          <a:gd name="connsiteY5" fmla="*/ 1014407 h 2028287"/>
                          <a:gd name="connsiteX6" fmla="*/ 3535204 w 3535204"/>
                          <a:gd name="connsiteY6" fmla="*/ 0 h 2028287"/>
                          <a:gd name="connsiteX7" fmla="*/ 3535204 w 3535204"/>
                          <a:gd name="connsiteY7" fmla="*/ 2028287 h 2028287"/>
                          <a:gd name="connsiteX8" fmla="*/ 0 w 3535204"/>
                          <a:gd name="connsiteY8" fmla="*/ 2028287 h 2028287"/>
                          <a:gd name="connsiteX9" fmla="*/ 0 w 3535204"/>
                          <a:gd name="connsiteY9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2291742 w 3535204"/>
                          <a:gd name="connsiteY2" fmla="*/ 1644703 h 2028287"/>
                          <a:gd name="connsiteX3" fmla="*/ 0 w 3535204"/>
                          <a:gd name="connsiteY3" fmla="*/ 0 h 2028287"/>
                          <a:gd name="connsiteX4" fmla="*/ 1768600 w 3535204"/>
                          <a:gd name="connsiteY4" fmla="*/ 1014407 h 2028287"/>
                          <a:gd name="connsiteX5" fmla="*/ 3535204 w 3535204"/>
                          <a:gd name="connsiteY5" fmla="*/ 0 h 2028287"/>
                          <a:gd name="connsiteX6" fmla="*/ 3535204 w 3535204"/>
                          <a:gd name="connsiteY6" fmla="*/ 2028287 h 2028287"/>
                          <a:gd name="connsiteX7" fmla="*/ 0 w 3535204"/>
                          <a:gd name="connsiteY7" fmla="*/ 2028287 h 2028287"/>
                          <a:gd name="connsiteX8" fmla="*/ 0 w 3535204"/>
                          <a:gd name="connsiteY8" fmla="*/ 0 h 2028287"/>
                          <a:gd name="connsiteX0" fmla="*/ 0 w 3535204"/>
                          <a:gd name="connsiteY0" fmla="*/ 0 h 2028287"/>
                          <a:gd name="connsiteX1" fmla="*/ 1768600 w 3535204"/>
                          <a:gd name="connsiteY1" fmla="*/ 1014407 h 2028287"/>
                          <a:gd name="connsiteX2" fmla="*/ 3535204 w 3535204"/>
                          <a:gd name="connsiteY2" fmla="*/ 0 h 2028287"/>
                          <a:gd name="connsiteX3" fmla="*/ 3535204 w 3535204"/>
                          <a:gd name="connsiteY3" fmla="*/ 2028287 h 2028287"/>
                          <a:gd name="connsiteX4" fmla="*/ 0 w 3535204"/>
                          <a:gd name="connsiteY4" fmla="*/ 2028287 h 2028287"/>
                          <a:gd name="connsiteX5" fmla="*/ 0 w 3535204"/>
                          <a:gd name="connsiteY5" fmla="*/ 0 h 2028287"/>
                          <a:gd name="connsiteX0" fmla="*/ 0 w 3535204"/>
                          <a:gd name="connsiteY0" fmla="*/ 0 h 2028287"/>
                          <a:gd name="connsiteX1" fmla="*/ 1781652 w 3535204"/>
                          <a:gd name="connsiteY1" fmla="*/ 1079656 h 2028287"/>
                          <a:gd name="connsiteX2" fmla="*/ 3535204 w 3535204"/>
                          <a:gd name="connsiteY2" fmla="*/ 0 h 2028287"/>
                          <a:gd name="connsiteX3" fmla="*/ 3535204 w 3535204"/>
                          <a:gd name="connsiteY3" fmla="*/ 2028287 h 2028287"/>
                          <a:gd name="connsiteX4" fmla="*/ 0 w 3535204"/>
                          <a:gd name="connsiteY4" fmla="*/ 2028287 h 2028287"/>
                          <a:gd name="connsiteX5" fmla="*/ 0 w 3535204"/>
                          <a:gd name="connsiteY5" fmla="*/ 0 h 202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35204" h="2028287">
                            <a:moveTo>
                              <a:pt x="0" y="0"/>
                            </a:moveTo>
                            <a:cubicBezTo>
                              <a:pt x="414909" y="242886"/>
                              <a:pt x="1342931" y="832008"/>
                              <a:pt x="1781652" y="1079656"/>
                            </a:cubicBezTo>
                            <a:lnTo>
                              <a:pt x="3535204" y="0"/>
                            </a:lnTo>
                            <a:lnTo>
                              <a:pt x="3535204" y="2028287"/>
                            </a:lnTo>
                            <a:lnTo>
                              <a:pt x="0" y="202828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lang="en-US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54" name="Right Arrow 53"/>
                    <p:cNvSpPr/>
                    <p:nvPr/>
                  </p:nvSpPr>
                  <p:spPr>
                    <a:xfrm rot="5400000">
                      <a:off x="7566344" y="4742591"/>
                      <a:ext cx="806451" cy="770068"/>
                    </a:xfrm>
                    <a:prstGeom prst="rightArrow">
                      <a:avLst>
                        <a:gd name="adj1" fmla="val 34252"/>
                        <a:gd name="adj2" fmla="val 32388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8" name="Group 43"/>
                <p:cNvGrpSpPr/>
                <p:nvPr/>
              </p:nvGrpSpPr>
              <p:grpSpPr>
                <a:xfrm>
                  <a:off x="4264960" y="6031005"/>
                  <a:ext cx="282387" cy="282388"/>
                  <a:chOff x="4540624" y="5990664"/>
                  <a:chExt cx="403412" cy="403412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4540624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Rectangle 56"/>
                  <p:cNvSpPr/>
                  <p:nvPr/>
                </p:nvSpPr>
                <p:spPr>
                  <a:xfrm>
                    <a:off x="4625659" y="6087530"/>
                    <a:ext cx="233342" cy="209680"/>
                  </a:xfrm>
                  <a:custGeom>
                    <a:avLst/>
                    <a:gdLst>
                      <a:gd name="connsiteX0" fmla="*/ 0 w 976184"/>
                      <a:gd name="connsiteY0" fmla="*/ 0 h 654908"/>
                      <a:gd name="connsiteX1" fmla="*/ 976184 w 976184"/>
                      <a:gd name="connsiteY1" fmla="*/ 0 h 654908"/>
                      <a:gd name="connsiteX2" fmla="*/ 976184 w 976184"/>
                      <a:gd name="connsiteY2" fmla="*/ 654908 h 654908"/>
                      <a:gd name="connsiteX3" fmla="*/ 0 w 976184"/>
                      <a:gd name="connsiteY3" fmla="*/ 654908 h 654908"/>
                      <a:gd name="connsiteX4" fmla="*/ 0 w 976184"/>
                      <a:gd name="connsiteY4" fmla="*/ 0 h 654908"/>
                      <a:gd name="connsiteX0" fmla="*/ 269748 w 1245932"/>
                      <a:gd name="connsiteY0" fmla="*/ 0 h 654908"/>
                      <a:gd name="connsiteX1" fmla="*/ 1245932 w 1245932"/>
                      <a:gd name="connsiteY1" fmla="*/ 0 h 654908"/>
                      <a:gd name="connsiteX2" fmla="*/ 1245932 w 1245932"/>
                      <a:gd name="connsiteY2" fmla="*/ 654908 h 654908"/>
                      <a:gd name="connsiteX3" fmla="*/ 0 w 1245932"/>
                      <a:gd name="connsiteY3" fmla="*/ 513176 h 654908"/>
                      <a:gd name="connsiteX4" fmla="*/ 269748 w 1245932"/>
                      <a:gd name="connsiteY4" fmla="*/ 0 h 654908"/>
                      <a:gd name="connsiteX0" fmla="*/ 269748 w 1245932"/>
                      <a:gd name="connsiteY0" fmla="*/ 0 h 672204"/>
                      <a:gd name="connsiteX1" fmla="*/ 1245932 w 1245932"/>
                      <a:gd name="connsiteY1" fmla="*/ 0 h 672204"/>
                      <a:gd name="connsiteX2" fmla="*/ 1245932 w 1245932"/>
                      <a:gd name="connsiteY2" fmla="*/ 654908 h 672204"/>
                      <a:gd name="connsiteX3" fmla="*/ 0 w 1245932"/>
                      <a:gd name="connsiteY3" fmla="*/ 513176 h 672204"/>
                      <a:gd name="connsiteX4" fmla="*/ 269748 w 1245932"/>
                      <a:gd name="connsiteY4" fmla="*/ 0 h 672204"/>
                      <a:gd name="connsiteX0" fmla="*/ 269748 w 1245932"/>
                      <a:gd name="connsiteY0" fmla="*/ 361188 h 1033392"/>
                      <a:gd name="connsiteX1" fmla="*/ 1113344 w 1245932"/>
                      <a:gd name="connsiteY1" fmla="*/ 0 h 1033392"/>
                      <a:gd name="connsiteX2" fmla="*/ 1245932 w 1245932"/>
                      <a:gd name="connsiteY2" fmla="*/ 1016096 h 1033392"/>
                      <a:gd name="connsiteX3" fmla="*/ 0 w 1245932"/>
                      <a:gd name="connsiteY3" fmla="*/ 874364 h 1033392"/>
                      <a:gd name="connsiteX4" fmla="*/ 269748 w 1245932"/>
                      <a:gd name="connsiteY4" fmla="*/ 361188 h 1033392"/>
                      <a:gd name="connsiteX0" fmla="*/ 269748 w 1177352"/>
                      <a:gd name="connsiteY0" fmla="*/ 361188 h 923685"/>
                      <a:gd name="connsiteX1" fmla="*/ 1113344 w 1177352"/>
                      <a:gd name="connsiteY1" fmla="*/ 0 h 923685"/>
                      <a:gd name="connsiteX2" fmla="*/ 1177352 w 1177352"/>
                      <a:gd name="connsiteY2" fmla="*/ 193136 h 923685"/>
                      <a:gd name="connsiteX3" fmla="*/ 0 w 1177352"/>
                      <a:gd name="connsiteY3" fmla="*/ 874364 h 923685"/>
                      <a:gd name="connsiteX4" fmla="*/ 269748 w 1177352"/>
                      <a:gd name="connsiteY4" fmla="*/ 361188 h 923685"/>
                      <a:gd name="connsiteX0" fmla="*/ 269748 w 1177435"/>
                      <a:gd name="connsiteY0" fmla="*/ 361188 h 998477"/>
                      <a:gd name="connsiteX1" fmla="*/ 1113344 w 1177435"/>
                      <a:gd name="connsiteY1" fmla="*/ 0 h 998477"/>
                      <a:gd name="connsiteX2" fmla="*/ 1177352 w 1177435"/>
                      <a:gd name="connsiteY2" fmla="*/ 193136 h 998477"/>
                      <a:gd name="connsiteX3" fmla="*/ 0 w 1177435"/>
                      <a:gd name="connsiteY3" fmla="*/ 874364 h 998477"/>
                      <a:gd name="connsiteX4" fmla="*/ 269748 w 1177435"/>
                      <a:gd name="connsiteY4" fmla="*/ 361188 h 998477"/>
                      <a:gd name="connsiteX0" fmla="*/ 269748 w 1177440"/>
                      <a:gd name="connsiteY0" fmla="*/ 361188 h 1006506"/>
                      <a:gd name="connsiteX1" fmla="*/ 1113344 w 1177440"/>
                      <a:gd name="connsiteY1" fmla="*/ 0 h 1006506"/>
                      <a:gd name="connsiteX2" fmla="*/ 1177352 w 1177440"/>
                      <a:gd name="connsiteY2" fmla="*/ 193136 h 1006506"/>
                      <a:gd name="connsiteX3" fmla="*/ 0 w 1177440"/>
                      <a:gd name="connsiteY3" fmla="*/ 874364 h 1006506"/>
                      <a:gd name="connsiteX4" fmla="*/ 269748 w 1177440"/>
                      <a:gd name="connsiteY4" fmla="*/ 361188 h 1006506"/>
                      <a:gd name="connsiteX0" fmla="*/ 269748 w 1200297"/>
                      <a:gd name="connsiteY0" fmla="*/ 361188 h 1006506"/>
                      <a:gd name="connsiteX1" fmla="*/ 1113344 w 1200297"/>
                      <a:gd name="connsiteY1" fmla="*/ 0 h 1006506"/>
                      <a:gd name="connsiteX2" fmla="*/ 1200212 w 1200297"/>
                      <a:gd name="connsiteY2" fmla="*/ 193136 h 1006506"/>
                      <a:gd name="connsiteX3" fmla="*/ 0 w 1200297"/>
                      <a:gd name="connsiteY3" fmla="*/ 874364 h 1006506"/>
                      <a:gd name="connsiteX4" fmla="*/ 269748 w 1200297"/>
                      <a:gd name="connsiteY4" fmla="*/ 361188 h 1006506"/>
                      <a:gd name="connsiteX0" fmla="*/ 269748 w 1186583"/>
                      <a:gd name="connsiteY0" fmla="*/ 361188 h 1006506"/>
                      <a:gd name="connsiteX1" fmla="*/ 1113344 w 1186583"/>
                      <a:gd name="connsiteY1" fmla="*/ 0 h 1006506"/>
                      <a:gd name="connsiteX2" fmla="*/ 1186496 w 1186583"/>
                      <a:gd name="connsiteY2" fmla="*/ 193136 h 1006506"/>
                      <a:gd name="connsiteX3" fmla="*/ 0 w 1186583"/>
                      <a:gd name="connsiteY3" fmla="*/ 874364 h 1006506"/>
                      <a:gd name="connsiteX4" fmla="*/ 269748 w 1186583"/>
                      <a:gd name="connsiteY4" fmla="*/ 361188 h 1006506"/>
                      <a:gd name="connsiteX0" fmla="*/ 269748 w 1199630"/>
                      <a:gd name="connsiteY0" fmla="*/ 361188 h 1006506"/>
                      <a:gd name="connsiteX1" fmla="*/ 1113344 w 1199630"/>
                      <a:gd name="connsiteY1" fmla="*/ 0 h 1006506"/>
                      <a:gd name="connsiteX2" fmla="*/ 1199630 w 1199630"/>
                      <a:gd name="connsiteY2" fmla="*/ 70134 h 1006506"/>
                      <a:gd name="connsiteX3" fmla="*/ 1186496 w 1199630"/>
                      <a:gd name="connsiteY3" fmla="*/ 193136 h 1006506"/>
                      <a:gd name="connsiteX4" fmla="*/ 0 w 1199630"/>
                      <a:gd name="connsiteY4" fmla="*/ 874364 h 1006506"/>
                      <a:gd name="connsiteX5" fmla="*/ 269748 w 1199630"/>
                      <a:gd name="connsiteY5" fmla="*/ 361188 h 1006506"/>
                      <a:gd name="connsiteX0" fmla="*/ 269748 w 1272779"/>
                      <a:gd name="connsiteY0" fmla="*/ 419260 h 1064578"/>
                      <a:gd name="connsiteX1" fmla="*/ 1113344 w 1272779"/>
                      <a:gd name="connsiteY1" fmla="*/ 58072 h 1064578"/>
                      <a:gd name="connsiteX2" fmla="*/ 1271239 w 1272779"/>
                      <a:gd name="connsiteY2" fmla="*/ 4267 h 1064578"/>
                      <a:gd name="connsiteX3" fmla="*/ 1199630 w 1272779"/>
                      <a:gd name="connsiteY3" fmla="*/ 128206 h 1064578"/>
                      <a:gd name="connsiteX4" fmla="*/ 1186496 w 1272779"/>
                      <a:gd name="connsiteY4" fmla="*/ 251208 h 1064578"/>
                      <a:gd name="connsiteX5" fmla="*/ 0 w 1272779"/>
                      <a:gd name="connsiteY5" fmla="*/ 932436 h 1064578"/>
                      <a:gd name="connsiteX6" fmla="*/ 269748 w 1272779"/>
                      <a:gd name="connsiteY6" fmla="*/ 419260 h 1064578"/>
                      <a:gd name="connsiteX0" fmla="*/ 269748 w 1318105"/>
                      <a:gd name="connsiteY0" fmla="*/ 419260 h 1064578"/>
                      <a:gd name="connsiteX1" fmla="*/ 1113344 w 1318105"/>
                      <a:gd name="connsiteY1" fmla="*/ 58072 h 1064578"/>
                      <a:gd name="connsiteX2" fmla="*/ 1271239 w 1318105"/>
                      <a:gd name="connsiteY2" fmla="*/ 4267 h 1064578"/>
                      <a:gd name="connsiteX3" fmla="*/ 1199630 w 1318105"/>
                      <a:gd name="connsiteY3" fmla="*/ 128206 h 1064578"/>
                      <a:gd name="connsiteX4" fmla="*/ 1318060 w 1318105"/>
                      <a:gd name="connsiteY4" fmla="*/ 103418 h 1064578"/>
                      <a:gd name="connsiteX5" fmla="*/ 1186496 w 1318105"/>
                      <a:gd name="connsiteY5" fmla="*/ 251208 h 1064578"/>
                      <a:gd name="connsiteX6" fmla="*/ 0 w 1318105"/>
                      <a:gd name="connsiteY6" fmla="*/ 932436 h 1064578"/>
                      <a:gd name="connsiteX7" fmla="*/ 269748 w 1318105"/>
                      <a:gd name="connsiteY7" fmla="*/ 419260 h 1064578"/>
                      <a:gd name="connsiteX0" fmla="*/ 269748 w 1318105"/>
                      <a:gd name="connsiteY0" fmla="*/ 417361 h 1062679"/>
                      <a:gd name="connsiteX1" fmla="*/ 1124361 w 1318105"/>
                      <a:gd name="connsiteY1" fmla="*/ 78207 h 1062679"/>
                      <a:gd name="connsiteX2" fmla="*/ 1271239 w 1318105"/>
                      <a:gd name="connsiteY2" fmla="*/ 2368 h 1062679"/>
                      <a:gd name="connsiteX3" fmla="*/ 1199630 w 1318105"/>
                      <a:gd name="connsiteY3" fmla="*/ 126307 h 1062679"/>
                      <a:gd name="connsiteX4" fmla="*/ 1318060 w 1318105"/>
                      <a:gd name="connsiteY4" fmla="*/ 101519 h 1062679"/>
                      <a:gd name="connsiteX5" fmla="*/ 1186496 w 1318105"/>
                      <a:gd name="connsiteY5" fmla="*/ 249309 h 1062679"/>
                      <a:gd name="connsiteX6" fmla="*/ 0 w 1318105"/>
                      <a:gd name="connsiteY6" fmla="*/ 930537 h 1062679"/>
                      <a:gd name="connsiteX7" fmla="*/ 269748 w 1318105"/>
                      <a:gd name="connsiteY7" fmla="*/ 417361 h 1062679"/>
                      <a:gd name="connsiteX0" fmla="*/ 269748 w 1318105"/>
                      <a:gd name="connsiteY0" fmla="*/ 420149 h 1065467"/>
                      <a:gd name="connsiteX1" fmla="*/ 1124361 w 1318105"/>
                      <a:gd name="connsiteY1" fmla="*/ 53453 h 1065467"/>
                      <a:gd name="connsiteX2" fmla="*/ 1271239 w 1318105"/>
                      <a:gd name="connsiteY2" fmla="*/ 5156 h 1065467"/>
                      <a:gd name="connsiteX3" fmla="*/ 1199630 w 1318105"/>
                      <a:gd name="connsiteY3" fmla="*/ 129095 h 1065467"/>
                      <a:gd name="connsiteX4" fmla="*/ 1318060 w 1318105"/>
                      <a:gd name="connsiteY4" fmla="*/ 104307 h 1065467"/>
                      <a:gd name="connsiteX5" fmla="*/ 1186496 w 1318105"/>
                      <a:gd name="connsiteY5" fmla="*/ 252097 h 1065467"/>
                      <a:gd name="connsiteX6" fmla="*/ 0 w 1318105"/>
                      <a:gd name="connsiteY6" fmla="*/ 933325 h 1065467"/>
                      <a:gd name="connsiteX7" fmla="*/ 269748 w 1318105"/>
                      <a:gd name="connsiteY7" fmla="*/ 420149 h 1065467"/>
                      <a:gd name="connsiteX0" fmla="*/ 269748 w 1318105"/>
                      <a:gd name="connsiteY0" fmla="*/ 432084 h 1077402"/>
                      <a:gd name="connsiteX1" fmla="*/ 1124361 w 1318105"/>
                      <a:gd name="connsiteY1" fmla="*/ 65388 h 1077402"/>
                      <a:gd name="connsiteX2" fmla="*/ 1282255 w 1318105"/>
                      <a:gd name="connsiteY2" fmla="*/ 3320 h 1077402"/>
                      <a:gd name="connsiteX3" fmla="*/ 1199630 w 1318105"/>
                      <a:gd name="connsiteY3" fmla="*/ 141030 h 1077402"/>
                      <a:gd name="connsiteX4" fmla="*/ 1318060 w 1318105"/>
                      <a:gd name="connsiteY4" fmla="*/ 116242 h 1077402"/>
                      <a:gd name="connsiteX5" fmla="*/ 1186496 w 1318105"/>
                      <a:gd name="connsiteY5" fmla="*/ 264032 h 1077402"/>
                      <a:gd name="connsiteX6" fmla="*/ 0 w 1318105"/>
                      <a:gd name="connsiteY6" fmla="*/ 945260 h 1077402"/>
                      <a:gd name="connsiteX7" fmla="*/ 269748 w 1318105"/>
                      <a:gd name="connsiteY7" fmla="*/ 432084 h 1077402"/>
                      <a:gd name="connsiteX0" fmla="*/ 269748 w 1318096"/>
                      <a:gd name="connsiteY0" fmla="*/ 432084 h 1077402"/>
                      <a:gd name="connsiteX1" fmla="*/ 1124361 w 1318096"/>
                      <a:gd name="connsiteY1" fmla="*/ 65388 h 1077402"/>
                      <a:gd name="connsiteX2" fmla="*/ 1282255 w 1318096"/>
                      <a:gd name="connsiteY2" fmla="*/ 3320 h 1077402"/>
                      <a:gd name="connsiteX3" fmla="*/ 1169334 w 1318096"/>
                      <a:gd name="connsiteY3" fmla="*/ 152047 h 1077402"/>
                      <a:gd name="connsiteX4" fmla="*/ 1318060 w 1318096"/>
                      <a:gd name="connsiteY4" fmla="*/ 116242 h 1077402"/>
                      <a:gd name="connsiteX5" fmla="*/ 1186496 w 1318096"/>
                      <a:gd name="connsiteY5" fmla="*/ 264032 h 1077402"/>
                      <a:gd name="connsiteX6" fmla="*/ 0 w 1318096"/>
                      <a:gd name="connsiteY6" fmla="*/ 945260 h 1077402"/>
                      <a:gd name="connsiteX7" fmla="*/ 269748 w 1318096"/>
                      <a:gd name="connsiteY7" fmla="*/ 432084 h 1077402"/>
                      <a:gd name="connsiteX0" fmla="*/ 269748 w 1318092"/>
                      <a:gd name="connsiteY0" fmla="*/ 432084 h 1077402"/>
                      <a:gd name="connsiteX1" fmla="*/ 1124361 w 1318092"/>
                      <a:gd name="connsiteY1" fmla="*/ 65388 h 1077402"/>
                      <a:gd name="connsiteX2" fmla="*/ 1282255 w 1318092"/>
                      <a:gd name="connsiteY2" fmla="*/ 3320 h 1077402"/>
                      <a:gd name="connsiteX3" fmla="*/ 1152809 w 1318092"/>
                      <a:gd name="connsiteY3" fmla="*/ 174081 h 1077402"/>
                      <a:gd name="connsiteX4" fmla="*/ 1318060 w 1318092"/>
                      <a:gd name="connsiteY4" fmla="*/ 116242 h 1077402"/>
                      <a:gd name="connsiteX5" fmla="*/ 1186496 w 1318092"/>
                      <a:gd name="connsiteY5" fmla="*/ 264032 h 1077402"/>
                      <a:gd name="connsiteX6" fmla="*/ 0 w 1318092"/>
                      <a:gd name="connsiteY6" fmla="*/ 945260 h 1077402"/>
                      <a:gd name="connsiteX7" fmla="*/ 269748 w 1318092"/>
                      <a:gd name="connsiteY7" fmla="*/ 432084 h 1077402"/>
                      <a:gd name="connsiteX0" fmla="*/ 269748 w 1318104"/>
                      <a:gd name="connsiteY0" fmla="*/ 432084 h 1077402"/>
                      <a:gd name="connsiteX1" fmla="*/ 1124361 w 1318104"/>
                      <a:gd name="connsiteY1" fmla="*/ 65388 h 1077402"/>
                      <a:gd name="connsiteX2" fmla="*/ 1282255 w 1318104"/>
                      <a:gd name="connsiteY2" fmla="*/ 3320 h 1077402"/>
                      <a:gd name="connsiteX3" fmla="*/ 1196876 w 1318104"/>
                      <a:gd name="connsiteY3" fmla="*/ 141030 h 1077402"/>
                      <a:gd name="connsiteX4" fmla="*/ 1318060 w 1318104"/>
                      <a:gd name="connsiteY4" fmla="*/ 116242 h 1077402"/>
                      <a:gd name="connsiteX5" fmla="*/ 1186496 w 1318104"/>
                      <a:gd name="connsiteY5" fmla="*/ 264032 h 1077402"/>
                      <a:gd name="connsiteX6" fmla="*/ 0 w 1318104"/>
                      <a:gd name="connsiteY6" fmla="*/ 945260 h 1077402"/>
                      <a:gd name="connsiteX7" fmla="*/ 269748 w 1318104"/>
                      <a:gd name="connsiteY7" fmla="*/ 432084 h 1077402"/>
                      <a:gd name="connsiteX0" fmla="*/ 269748 w 1318131"/>
                      <a:gd name="connsiteY0" fmla="*/ 432084 h 1077402"/>
                      <a:gd name="connsiteX1" fmla="*/ 1124361 w 1318131"/>
                      <a:gd name="connsiteY1" fmla="*/ 65388 h 1077402"/>
                      <a:gd name="connsiteX2" fmla="*/ 1282255 w 1318131"/>
                      <a:gd name="connsiteY2" fmla="*/ 3320 h 1077402"/>
                      <a:gd name="connsiteX3" fmla="*/ 1196876 w 1318131"/>
                      <a:gd name="connsiteY3" fmla="*/ 141030 h 1077402"/>
                      <a:gd name="connsiteX4" fmla="*/ 1318060 w 1318131"/>
                      <a:gd name="connsiteY4" fmla="*/ 116242 h 1077402"/>
                      <a:gd name="connsiteX5" fmla="*/ 1186496 w 1318131"/>
                      <a:gd name="connsiteY5" fmla="*/ 264032 h 1077402"/>
                      <a:gd name="connsiteX6" fmla="*/ 0 w 1318131"/>
                      <a:gd name="connsiteY6" fmla="*/ 945260 h 1077402"/>
                      <a:gd name="connsiteX7" fmla="*/ 269748 w 1318131"/>
                      <a:gd name="connsiteY7" fmla="*/ 432084 h 1077402"/>
                      <a:gd name="connsiteX0" fmla="*/ 269748 w 1318131"/>
                      <a:gd name="connsiteY0" fmla="*/ 432084 h 1077402"/>
                      <a:gd name="connsiteX1" fmla="*/ 1124361 w 1318131"/>
                      <a:gd name="connsiteY1" fmla="*/ 65388 h 1077402"/>
                      <a:gd name="connsiteX2" fmla="*/ 1282255 w 1318131"/>
                      <a:gd name="connsiteY2" fmla="*/ 3320 h 1077402"/>
                      <a:gd name="connsiteX3" fmla="*/ 1196876 w 1318131"/>
                      <a:gd name="connsiteY3" fmla="*/ 141030 h 1077402"/>
                      <a:gd name="connsiteX4" fmla="*/ 1318060 w 1318131"/>
                      <a:gd name="connsiteY4" fmla="*/ 110734 h 1077402"/>
                      <a:gd name="connsiteX5" fmla="*/ 1186496 w 1318131"/>
                      <a:gd name="connsiteY5" fmla="*/ 264032 h 1077402"/>
                      <a:gd name="connsiteX6" fmla="*/ 0 w 1318131"/>
                      <a:gd name="connsiteY6" fmla="*/ 945260 h 1077402"/>
                      <a:gd name="connsiteX7" fmla="*/ 269748 w 1318131"/>
                      <a:gd name="connsiteY7" fmla="*/ 432084 h 1077402"/>
                      <a:gd name="connsiteX0" fmla="*/ 269748 w 1318060"/>
                      <a:gd name="connsiteY0" fmla="*/ 432084 h 1077402"/>
                      <a:gd name="connsiteX1" fmla="*/ 1124361 w 1318060"/>
                      <a:gd name="connsiteY1" fmla="*/ 65388 h 1077402"/>
                      <a:gd name="connsiteX2" fmla="*/ 1282255 w 1318060"/>
                      <a:gd name="connsiteY2" fmla="*/ 3320 h 1077402"/>
                      <a:gd name="connsiteX3" fmla="*/ 1196876 w 1318060"/>
                      <a:gd name="connsiteY3" fmla="*/ 141030 h 1077402"/>
                      <a:gd name="connsiteX4" fmla="*/ 1318060 w 1318060"/>
                      <a:gd name="connsiteY4" fmla="*/ 110734 h 1077402"/>
                      <a:gd name="connsiteX5" fmla="*/ 1186496 w 1318060"/>
                      <a:gd name="connsiteY5" fmla="*/ 264032 h 1077402"/>
                      <a:gd name="connsiteX6" fmla="*/ 0 w 1318060"/>
                      <a:gd name="connsiteY6" fmla="*/ 945260 h 1077402"/>
                      <a:gd name="connsiteX7" fmla="*/ 269748 w 1318060"/>
                      <a:gd name="connsiteY7" fmla="*/ 432084 h 1077402"/>
                      <a:gd name="connsiteX0" fmla="*/ 269748 w 1301535"/>
                      <a:gd name="connsiteY0" fmla="*/ 432084 h 1077402"/>
                      <a:gd name="connsiteX1" fmla="*/ 1124361 w 1301535"/>
                      <a:gd name="connsiteY1" fmla="*/ 65388 h 1077402"/>
                      <a:gd name="connsiteX2" fmla="*/ 1282255 w 1301535"/>
                      <a:gd name="connsiteY2" fmla="*/ 3320 h 1077402"/>
                      <a:gd name="connsiteX3" fmla="*/ 1196876 w 1301535"/>
                      <a:gd name="connsiteY3" fmla="*/ 141030 h 1077402"/>
                      <a:gd name="connsiteX4" fmla="*/ 1301535 w 1301535"/>
                      <a:gd name="connsiteY4" fmla="*/ 121751 h 1077402"/>
                      <a:gd name="connsiteX5" fmla="*/ 1186496 w 1301535"/>
                      <a:gd name="connsiteY5" fmla="*/ 264032 h 1077402"/>
                      <a:gd name="connsiteX6" fmla="*/ 0 w 1301535"/>
                      <a:gd name="connsiteY6" fmla="*/ 945260 h 1077402"/>
                      <a:gd name="connsiteX7" fmla="*/ 269748 w 1301535"/>
                      <a:gd name="connsiteY7" fmla="*/ 432084 h 1077402"/>
                      <a:gd name="connsiteX0" fmla="*/ 269748 w 1283863"/>
                      <a:gd name="connsiteY0" fmla="*/ 432084 h 1077402"/>
                      <a:gd name="connsiteX1" fmla="*/ 1124361 w 1283863"/>
                      <a:gd name="connsiteY1" fmla="*/ 65388 h 1077402"/>
                      <a:gd name="connsiteX2" fmla="*/ 1282255 w 1283863"/>
                      <a:gd name="connsiteY2" fmla="*/ 3320 h 1077402"/>
                      <a:gd name="connsiteX3" fmla="*/ 1196876 w 1283863"/>
                      <a:gd name="connsiteY3" fmla="*/ 141030 h 1077402"/>
                      <a:gd name="connsiteX4" fmla="*/ 1276747 w 1283863"/>
                      <a:gd name="connsiteY4" fmla="*/ 163064 h 1077402"/>
                      <a:gd name="connsiteX5" fmla="*/ 1186496 w 1283863"/>
                      <a:gd name="connsiteY5" fmla="*/ 264032 h 1077402"/>
                      <a:gd name="connsiteX6" fmla="*/ 0 w 1283863"/>
                      <a:gd name="connsiteY6" fmla="*/ 945260 h 1077402"/>
                      <a:gd name="connsiteX7" fmla="*/ 269748 w 1283863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05226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28764 h 1074082"/>
                      <a:gd name="connsiteX1" fmla="*/ 1124361 w 1309798"/>
                      <a:gd name="connsiteY1" fmla="*/ 62068 h 1074082"/>
                      <a:gd name="connsiteX2" fmla="*/ 1282255 w 1309798"/>
                      <a:gd name="connsiteY2" fmla="*/ 0 h 1074082"/>
                      <a:gd name="connsiteX3" fmla="*/ 1196876 w 1309798"/>
                      <a:gd name="connsiteY3" fmla="*/ 137710 h 1074082"/>
                      <a:gd name="connsiteX4" fmla="*/ 1309798 w 1309798"/>
                      <a:gd name="connsiteY4" fmla="*/ 107414 h 1074082"/>
                      <a:gd name="connsiteX5" fmla="*/ 1186496 w 1309798"/>
                      <a:gd name="connsiteY5" fmla="*/ 260712 h 1074082"/>
                      <a:gd name="connsiteX6" fmla="*/ 0 w 1309798"/>
                      <a:gd name="connsiteY6" fmla="*/ 941940 h 1074082"/>
                      <a:gd name="connsiteX7" fmla="*/ 269748 w 1309798"/>
                      <a:gd name="connsiteY7" fmla="*/ 428764 h 1074082"/>
                      <a:gd name="connsiteX0" fmla="*/ 269748 w 1351111"/>
                      <a:gd name="connsiteY0" fmla="*/ 439781 h 1085099"/>
                      <a:gd name="connsiteX1" fmla="*/ 1124361 w 1351111"/>
                      <a:gd name="connsiteY1" fmla="*/ 73085 h 1085099"/>
                      <a:gd name="connsiteX2" fmla="*/ 1351111 w 1351111"/>
                      <a:gd name="connsiteY2" fmla="*/ 0 h 1085099"/>
                      <a:gd name="connsiteX3" fmla="*/ 1196876 w 1351111"/>
                      <a:gd name="connsiteY3" fmla="*/ 148727 h 1085099"/>
                      <a:gd name="connsiteX4" fmla="*/ 1309798 w 1351111"/>
                      <a:gd name="connsiteY4" fmla="*/ 118431 h 1085099"/>
                      <a:gd name="connsiteX5" fmla="*/ 1186496 w 1351111"/>
                      <a:gd name="connsiteY5" fmla="*/ 271729 h 1085099"/>
                      <a:gd name="connsiteX6" fmla="*/ 0 w 1351111"/>
                      <a:gd name="connsiteY6" fmla="*/ 952957 h 1085099"/>
                      <a:gd name="connsiteX7" fmla="*/ 269748 w 1351111"/>
                      <a:gd name="connsiteY7" fmla="*/ 439781 h 1085099"/>
                      <a:gd name="connsiteX0" fmla="*/ 269748 w 1351111"/>
                      <a:gd name="connsiteY0" fmla="*/ 439781 h 1085099"/>
                      <a:gd name="connsiteX1" fmla="*/ 1124361 w 1351111"/>
                      <a:gd name="connsiteY1" fmla="*/ 73085 h 1085099"/>
                      <a:gd name="connsiteX2" fmla="*/ 1351111 w 1351111"/>
                      <a:gd name="connsiteY2" fmla="*/ 0 h 1085099"/>
                      <a:gd name="connsiteX3" fmla="*/ 1196876 w 1351111"/>
                      <a:gd name="connsiteY3" fmla="*/ 148727 h 1085099"/>
                      <a:gd name="connsiteX4" fmla="*/ 1309798 w 1351111"/>
                      <a:gd name="connsiteY4" fmla="*/ 118431 h 1085099"/>
                      <a:gd name="connsiteX5" fmla="*/ 1186496 w 1351111"/>
                      <a:gd name="connsiteY5" fmla="*/ 271729 h 1085099"/>
                      <a:gd name="connsiteX6" fmla="*/ 0 w 1351111"/>
                      <a:gd name="connsiteY6" fmla="*/ 952957 h 1085099"/>
                      <a:gd name="connsiteX7" fmla="*/ 269748 w 1351111"/>
                      <a:gd name="connsiteY7" fmla="*/ 439781 h 1085099"/>
                      <a:gd name="connsiteX0" fmla="*/ 269748 w 1309798"/>
                      <a:gd name="connsiteY0" fmla="*/ 387451 h 1032769"/>
                      <a:gd name="connsiteX1" fmla="*/ 1124361 w 1309798"/>
                      <a:gd name="connsiteY1" fmla="*/ 20755 h 1032769"/>
                      <a:gd name="connsiteX2" fmla="*/ 1268484 w 1309798"/>
                      <a:gd name="connsiteY2" fmla="*/ 0 h 1032769"/>
                      <a:gd name="connsiteX3" fmla="*/ 1196876 w 1309798"/>
                      <a:gd name="connsiteY3" fmla="*/ 96397 h 1032769"/>
                      <a:gd name="connsiteX4" fmla="*/ 1309798 w 1309798"/>
                      <a:gd name="connsiteY4" fmla="*/ 66101 h 1032769"/>
                      <a:gd name="connsiteX5" fmla="*/ 1186496 w 1309798"/>
                      <a:gd name="connsiteY5" fmla="*/ 219399 h 1032769"/>
                      <a:gd name="connsiteX6" fmla="*/ 0 w 1309798"/>
                      <a:gd name="connsiteY6" fmla="*/ 900627 h 1032769"/>
                      <a:gd name="connsiteX7" fmla="*/ 269748 w 1309798"/>
                      <a:gd name="connsiteY7" fmla="*/ 387451 h 1032769"/>
                      <a:gd name="connsiteX0" fmla="*/ 269748 w 1309798"/>
                      <a:gd name="connsiteY0" fmla="*/ 420502 h 1065820"/>
                      <a:gd name="connsiteX1" fmla="*/ 1124361 w 1309798"/>
                      <a:gd name="connsiteY1" fmla="*/ 53806 h 1065820"/>
                      <a:gd name="connsiteX2" fmla="*/ 1276747 w 1309798"/>
                      <a:gd name="connsiteY2" fmla="*/ 0 h 1065820"/>
                      <a:gd name="connsiteX3" fmla="*/ 1196876 w 1309798"/>
                      <a:gd name="connsiteY3" fmla="*/ 129448 h 1065820"/>
                      <a:gd name="connsiteX4" fmla="*/ 1309798 w 1309798"/>
                      <a:gd name="connsiteY4" fmla="*/ 99152 h 1065820"/>
                      <a:gd name="connsiteX5" fmla="*/ 1186496 w 1309798"/>
                      <a:gd name="connsiteY5" fmla="*/ 252450 h 1065820"/>
                      <a:gd name="connsiteX6" fmla="*/ 0 w 1309798"/>
                      <a:gd name="connsiteY6" fmla="*/ 933678 h 1065820"/>
                      <a:gd name="connsiteX7" fmla="*/ 269748 w 1309798"/>
                      <a:gd name="connsiteY7" fmla="*/ 420502 h 1065820"/>
                      <a:gd name="connsiteX0" fmla="*/ 269748 w 1309798"/>
                      <a:gd name="connsiteY0" fmla="*/ 420502 h 1065820"/>
                      <a:gd name="connsiteX1" fmla="*/ 1124361 w 1309798"/>
                      <a:gd name="connsiteY1" fmla="*/ 53806 h 1065820"/>
                      <a:gd name="connsiteX2" fmla="*/ 1276747 w 1309798"/>
                      <a:gd name="connsiteY2" fmla="*/ 0 h 1065820"/>
                      <a:gd name="connsiteX3" fmla="*/ 1196876 w 1309798"/>
                      <a:gd name="connsiteY3" fmla="*/ 129448 h 1065820"/>
                      <a:gd name="connsiteX4" fmla="*/ 1309798 w 1309798"/>
                      <a:gd name="connsiteY4" fmla="*/ 99152 h 1065820"/>
                      <a:gd name="connsiteX5" fmla="*/ 1186496 w 1309798"/>
                      <a:gd name="connsiteY5" fmla="*/ 252450 h 1065820"/>
                      <a:gd name="connsiteX6" fmla="*/ 0 w 1309798"/>
                      <a:gd name="connsiteY6" fmla="*/ 933678 h 1065820"/>
                      <a:gd name="connsiteX7" fmla="*/ 269748 w 1309798"/>
                      <a:gd name="connsiteY7" fmla="*/ 420502 h 1065820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699406 w 1309798"/>
                      <a:gd name="connsiteY0" fmla="*/ 346138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99406 w 1309798"/>
                      <a:gd name="connsiteY7" fmla="*/ 346138 h 1071328"/>
                      <a:gd name="connsiteX0" fmla="*/ 619534 w 1309798"/>
                      <a:gd name="connsiteY0" fmla="*/ 30207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19534 w 1309798"/>
                      <a:gd name="connsiteY7" fmla="*/ 302070 h 1071328"/>
                      <a:gd name="connsiteX0" fmla="*/ 619534 w 1309798"/>
                      <a:gd name="connsiteY0" fmla="*/ 30207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19534 w 1309798"/>
                      <a:gd name="connsiteY7" fmla="*/ 302070 h 1071328"/>
                      <a:gd name="connsiteX0" fmla="*/ 619534 w 1309798"/>
                      <a:gd name="connsiteY0" fmla="*/ 341922 h 1111180"/>
                      <a:gd name="connsiteX1" fmla="*/ 1124361 w 1309798"/>
                      <a:gd name="connsiteY1" fmla="*/ 99166 h 1111180"/>
                      <a:gd name="connsiteX2" fmla="*/ 1268484 w 1309798"/>
                      <a:gd name="connsiteY2" fmla="*/ 39852 h 1111180"/>
                      <a:gd name="connsiteX3" fmla="*/ 1196876 w 1309798"/>
                      <a:gd name="connsiteY3" fmla="*/ 174808 h 1111180"/>
                      <a:gd name="connsiteX4" fmla="*/ 1309798 w 1309798"/>
                      <a:gd name="connsiteY4" fmla="*/ 144512 h 1111180"/>
                      <a:gd name="connsiteX5" fmla="*/ 1186496 w 1309798"/>
                      <a:gd name="connsiteY5" fmla="*/ 297810 h 1111180"/>
                      <a:gd name="connsiteX6" fmla="*/ 0 w 1309798"/>
                      <a:gd name="connsiteY6" fmla="*/ 979038 h 1111180"/>
                      <a:gd name="connsiteX7" fmla="*/ 619534 w 1309798"/>
                      <a:gd name="connsiteY7" fmla="*/ 341922 h 1111180"/>
                      <a:gd name="connsiteX0" fmla="*/ 619534 w 1309798"/>
                      <a:gd name="connsiteY0" fmla="*/ 345222 h 1114480"/>
                      <a:gd name="connsiteX1" fmla="*/ 1124361 w 1309798"/>
                      <a:gd name="connsiteY1" fmla="*/ 102466 h 1114480"/>
                      <a:gd name="connsiteX2" fmla="*/ 1268484 w 1309798"/>
                      <a:gd name="connsiteY2" fmla="*/ 43152 h 1114480"/>
                      <a:gd name="connsiteX3" fmla="*/ 1196876 w 1309798"/>
                      <a:gd name="connsiteY3" fmla="*/ 178108 h 1114480"/>
                      <a:gd name="connsiteX4" fmla="*/ 1309798 w 1309798"/>
                      <a:gd name="connsiteY4" fmla="*/ 147812 h 1114480"/>
                      <a:gd name="connsiteX5" fmla="*/ 1186496 w 1309798"/>
                      <a:gd name="connsiteY5" fmla="*/ 301110 h 1114480"/>
                      <a:gd name="connsiteX6" fmla="*/ 0 w 1309798"/>
                      <a:gd name="connsiteY6" fmla="*/ 982338 h 1114480"/>
                      <a:gd name="connsiteX7" fmla="*/ 619534 w 1309798"/>
                      <a:gd name="connsiteY7" fmla="*/ 345222 h 1114480"/>
                      <a:gd name="connsiteX0" fmla="*/ 619534 w 1309798"/>
                      <a:gd name="connsiteY0" fmla="*/ 350104 h 1119362"/>
                      <a:gd name="connsiteX1" fmla="*/ 1124361 w 1309798"/>
                      <a:gd name="connsiteY1" fmla="*/ 107348 h 1119362"/>
                      <a:gd name="connsiteX2" fmla="*/ 1268484 w 1309798"/>
                      <a:gd name="connsiteY2" fmla="*/ 48034 h 1119362"/>
                      <a:gd name="connsiteX3" fmla="*/ 1196876 w 1309798"/>
                      <a:gd name="connsiteY3" fmla="*/ 182990 h 1119362"/>
                      <a:gd name="connsiteX4" fmla="*/ 1309798 w 1309798"/>
                      <a:gd name="connsiteY4" fmla="*/ 152694 h 1119362"/>
                      <a:gd name="connsiteX5" fmla="*/ 1186496 w 1309798"/>
                      <a:gd name="connsiteY5" fmla="*/ 305992 h 1119362"/>
                      <a:gd name="connsiteX6" fmla="*/ 0 w 1309798"/>
                      <a:gd name="connsiteY6" fmla="*/ 987220 h 1119362"/>
                      <a:gd name="connsiteX7" fmla="*/ 619534 w 1309798"/>
                      <a:gd name="connsiteY7" fmla="*/ 350104 h 111936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619534 w 1309798"/>
                      <a:gd name="connsiteY7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619534 w 1309798"/>
                      <a:gd name="connsiteY7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619534 w 1309798"/>
                      <a:gd name="connsiteY8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59383 w 1309798"/>
                      <a:gd name="connsiteY8" fmla="*/ 104968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8070 w 1309798"/>
                      <a:gd name="connsiteY8" fmla="*/ 399669 h 1115702"/>
                      <a:gd name="connsiteX9" fmla="*/ 119976 w 1309798"/>
                      <a:gd name="connsiteY9" fmla="*/ 429965 h 1115702"/>
                      <a:gd name="connsiteX10" fmla="*/ 64891 w 1309798"/>
                      <a:gd name="connsiteY10" fmla="*/ 63654 h 1115702"/>
                      <a:gd name="connsiteX11" fmla="*/ 619534 w 1309798"/>
                      <a:gd name="connsiteY11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5484 w 1309798"/>
                      <a:gd name="connsiteY8" fmla="*/ 686107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5484 w 1309798"/>
                      <a:gd name="connsiteY8" fmla="*/ 686107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30246 w 1309798"/>
                      <a:gd name="connsiteY8" fmla="*/ 7337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30246 w 1309798"/>
                      <a:gd name="connsiteY8" fmla="*/ 7337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90870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90870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78964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78964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7152 w 1309798"/>
                      <a:gd name="connsiteY0" fmla="*/ 341388 h 1117789"/>
                      <a:gd name="connsiteX1" fmla="*/ 1124361 w 1309798"/>
                      <a:gd name="connsiteY1" fmla="*/ 105775 h 1117789"/>
                      <a:gd name="connsiteX2" fmla="*/ 1268484 w 1309798"/>
                      <a:gd name="connsiteY2" fmla="*/ 46461 h 1117789"/>
                      <a:gd name="connsiteX3" fmla="*/ 1196876 w 1309798"/>
                      <a:gd name="connsiteY3" fmla="*/ 181417 h 1117789"/>
                      <a:gd name="connsiteX4" fmla="*/ 1309798 w 1309798"/>
                      <a:gd name="connsiteY4" fmla="*/ 151121 h 1117789"/>
                      <a:gd name="connsiteX5" fmla="*/ 1186496 w 1309798"/>
                      <a:gd name="connsiteY5" fmla="*/ 304419 h 1117789"/>
                      <a:gd name="connsiteX6" fmla="*/ 0 w 1309798"/>
                      <a:gd name="connsiteY6" fmla="*/ 985647 h 1117789"/>
                      <a:gd name="connsiteX7" fmla="*/ 345822 w 1309798"/>
                      <a:gd name="connsiteY7" fmla="*/ 869973 h 1117789"/>
                      <a:gd name="connsiteX8" fmla="*/ 118340 w 1309798"/>
                      <a:gd name="connsiteY8" fmla="*/ 681051 h 1117789"/>
                      <a:gd name="connsiteX9" fmla="*/ 202602 w 1309798"/>
                      <a:gd name="connsiteY9" fmla="*/ 682686 h 1117789"/>
                      <a:gd name="connsiteX10" fmla="*/ 18070 w 1309798"/>
                      <a:gd name="connsiteY10" fmla="*/ 396994 h 1117789"/>
                      <a:gd name="connsiteX11" fmla="*/ 119976 w 1309798"/>
                      <a:gd name="connsiteY11" fmla="*/ 432052 h 1117789"/>
                      <a:gd name="connsiteX12" fmla="*/ 64891 w 1309798"/>
                      <a:gd name="connsiteY12" fmla="*/ 65741 h 1117789"/>
                      <a:gd name="connsiteX13" fmla="*/ 617152 w 1309798"/>
                      <a:gd name="connsiteY13" fmla="*/ 341388 h 1117789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1900 h 1118301"/>
                      <a:gd name="connsiteX1" fmla="*/ 856241 w 1309798"/>
                      <a:gd name="connsiteY1" fmla="*/ 7355 h 1118301"/>
                      <a:gd name="connsiteX2" fmla="*/ 1124361 w 1309798"/>
                      <a:gd name="connsiteY2" fmla="*/ 106287 h 1118301"/>
                      <a:gd name="connsiteX3" fmla="*/ 1268484 w 1309798"/>
                      <a:gd name="connsiteY3" fmla="*/ 46973 h 1118301"/>
                      <a:gd name="connsiteX4" fmla="*/ 1196876 w 1309798"/>
                      <a:gd name="connsiteY4" fmla="*/ 181929 h 1118301"/>
                      <a:gd name="connsiteX5" fmla="*/ 1309798 w 1309798"/>
                      <a:gd name="connsiteY5" fmla="*/ 151633 h 1118301"/>
                      <a:gd name="connsiteX6" fmla="*/ 1186496 w 1309798"/>
                      <a:gd name="connsiteY6" fmla="*/ 304931 h 1118301"/>
                      <a:gd name="connsiteX7" fmla="*/ 0 w 1309798"/>
                      <a:gd name="connsiteY7" fmla="*/ 986159 h 1118301"/>
                      <a:gd name="connsiteX8" fmla="*/ 345822 w 1309798"/>
                      <a:gd name="connsiteY8" fmla="*/ 870485 h 1118301"/>
                      <a:gd name="connsiteX9" fmla="*/ 118340 w 1309798"/>
                      <a:gd name="connsiteY9" fmla="*/ 681563 h 1118301"/>
                      <a:gd name="connsiteX10" fmla="*/ 202602 w 1309798"/>
                      <a:gd name="connsiteY10" fmla="*/ 683198 h 1118301"/>
                      <a:gd name="connsiteX11" fmla="*/ 18070 w 1309798"/>
                      <a:gd name="connsiteY11" fmla="*/ 397506 h 1118301"/>
                      <a:gd name="connsiteX12" fmla="*/ 119976 w 1309798"/>
                      <a:gd name="connsiteY12" fmla="*/ 432564 h 1118301"/>
                      <a:gd name="connsiteX13" fmla="*/ 64891 w 1309798"/>
                      <a:gd name="connsiteY13" fmla="*/ 66253 h 1118301"/>
                      <a:gd name="connsiteX14" fmla="*/ 617152 w 1309798"/>
                      <a:gd name="connsiteY14" fmla="*/ 341900 h 1118301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1124361 w 1309798"/>
                      <a:gd name="connsiteY3" fmla="*/ 157948 h 1169962"/>
                      <a:gd name="connsiteX4" fmla="*/ 1268484 w 1309798"/>
                      <a:gd name="connsiteY4" fmla="*/ 98634 h 1169962"/>
                      <a:gd name="connsiteX5" fmla="*/ 1196876 w 1309798"/>
                      <a:gd name="connsiteY5" fmla="*/ 233590 h 1169962"/>
                      <a:gd name="connsiteX6" fmla="*/ 1309798 w 1309798"/>
                      <a:gd name="connsiteY6" fmla="*/ 203294 h 1169962"/>
                      <a:gd name="connsiteX7" fmla="*/ 1186496 w 1309798"/>
                      <a:gd name="connsiteY7" fmla="*/ 356592 h 1169962"/>
                      <a:gd name="connsiteX8" fmla="*/ 0 w 1309798"/>
                      <a:gd name="connsiteY8" fmla="*/ 1037820 h 1169962"/>
                      <a:gd name="connsiteX9" fmla="*/ 345822 w 1309798"/>
                      <a:gd name="connsiteY9" fmla="*/ 922146 h 1169962"/>
                      <a:gd name="connsiteX10" fmla="*/ 118340 w 1309798"/>
                      <a:gd name="connsiteY10" fmla="*/ 733224 h 1169962"/>
                      <a:gd name="connsiteX11" fmla="*/ 202602 w 1309798"/>
                      <a:gd name="connsiteY11" fmla="*/ 734859 h 1169962"/>
                      <a:gd name="connsiteX12" fmla="*/ 18070 w 1309798"/>
                      <a:gd name="connsiteY12" fmla="*/ 449167 h 1169962"/>
                      <a:gd name="connsiteX13" fmla="*/ 119976 w 1309798"/>
                      <a:gd name="connsiteY13" fmla="*/ 484225 h 1169962"/>
                      <a:gd name="connsiteX14" fmla="*/ 64891 w 1309798"/>
                      <a:gd name="connsiteY14" fmla="*/ 117914 h 1169962"/>
                      <a:gd name="connsiteX15" fmla="*/ 617152 w 1309798"/>
                      <a:gd name="connsiteY15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58635 w 1309798"/>
                      <a:gd name="connsiteY3" fmla="*/ 101878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2545 h 1168946"/>
                      <a:gd name="connsiteX1" fmla="*/ 856241 w 1309798"/>
                      <a:gd name="connsiteY1" fmla="*/ 58000 h 1168946"/>
                      <a:gd name="connsiteX2" fmla="*/ 934823 w 1309798"/>
                      <a:gd name="connsiteY2" fmla="*/ 5612 h 1168946"/>
                      <a:gd name="connsiteX3" fmla="*/ 968160 w 1309798"/>
                      <a:gd name="connsiteY3" fmla="*/ 57999 h 1168946"/>
                      <a:gd name="connsiteX4" fmla="*/ 1124361 w 1309798"/>
                      <a:gd name="connsiteY4" fmla="*/ 156932 h 1168946"/>
                      <a:gd name="connsiteX5" fmla="*/ 1268484 w 1309798"/>
                      <a:gd name="connsiteY5" fmla="*/ 97618 h 1168946"/>
                      <a:gd name="connsiteX6" fmla="*/ 1196876 w 1309798"/>
                      <a:gd name="connsiteY6" fmla="*/ 232574 h 1168946"/>
                      <a:gd name="connsiteX7" fmla="*/ 1309798 w 1309798"/>
                      <a:gd name="connsiteY7" fmla="*/ 202278 h 1168946"/>
                      <a:gd name="connsiteX8" fmla="*/ 1186496 w 1309798"/>
                      <a:gd name="connsiteY8" fmla="*/ 355576 h 1168946"/>
                      <a:gd name="connsiteX9" fmla="*/ 0 w 1309798"/>
                      <a:gd name="connsiteY9" fmla="*/ 1036804 h 1168946"/>
                      <a:gd name="connsiteX10" fmla="*/ 345822 w 1309798"/>
                      <a:gd name="connsiteY10" fmla="*/ 921130 h 1168946"/>
                      <a:gd name="connsiteX11" fmla="*/ 118340 w 1309798"/>
                      <a:gd name="connsiteY11" fmla="*/ 732208 h 1168946"/>
                      <a:gd name="connsiteX12" fmla="*/ 202602 w 1309798"/>
                      <a:gd name="connsiteY12" fmla="*/ 733843 h 1168946"/>
                      <a:gd name="connsiteX13" fmla="*/ 18070 w 1309798"/>
                      <a:gd name="connsiteY13" fmla="*/ 448151 h 1168946"/>
                      <a:gd name="connsiteX14" fmla="*/ 119976 w 1309798"/>
                      <a:gd name="connsiteY14" fmla="*/ 483209 h 1168946"/>
                      <a:gd name="connsiteX15" fmla="*/ 64891 w 1309798"/>
                      <a:gd name="connsiteY15" fmla="*/ 116898 h 1168946"/>
                      <a:gd name="connsiteX16" fmla="*/ 617152 w 1309798"/>
                      <a:gd name="connsiteY16" fmla="*/ 392545 h 1168946"/>
                      <a:gd name="connsiteX0" fmla="*/ 617152 w 1309798"/>
                      <a:gd name="connsiteY0" fmla="*/ 392545 h 1168946"/>
                      <a:gd name="connsiteX1" fmla="*/ 856241 w 1309798"/>
                      <a:gd name="connsiteY1" fmla="*/ 58000 h 1168946"/>
                      <a:gd name="connsiteX2" fmla="*/ 934823 w 1309798"/>
                      <a:gd name="connsiteY2" fmla="*/ 5612 h 1168946"/>
                      <a:gd name="connsiteX3" fmla="*/ 968160 w 1309798"/>
                      <a:gd name="connsiteY3" fmla="*/ 57999 h 1168946"/>
                      <a:gd name="connsiteX4" fmla="*/ 1124361 w 1309798"/>
                      <a:gd name="connsiteY4" fmla="*/ 156932 h 1168946"/>
                      <a:gd name="connsiteX5" fmla="*/ 1268484 w 1309798"/>
                      <a:gd name="connsiteY5" fmla="*/ 97618 h 1168946"/>
                      <a:gd name="connsiteX6" fmla="*/ 1196876 w 1309798"/>
                      <a:gd name="connsiteY6" fmla="*/ 232574 h 1168946"/>
                      <a:gd name="connsiteX7" fmla="*/ 1309798 w 1309798"/>
                      <a:gd name="connsiteY7" fmla="*/ 202278 h 1168946"/>
                      <a:gd name="connsiteX8" fmla="*/ 1186496 w 1309798"/>
                      <a:gd name="connsiteY8" fmla="*/ 355576 h 1168946"/>
                      <a:gd name="connsiteX9" fmla="*/ 0 w 1309798"/>
                      <a:gd name="connsiteY9" fmla="*/ 1036804 h 1168946"/>
                      <a:gd name="connsiteX10" fmla="*/ 345822 w 1309798"/>
                      <a:gd name="connsiteY10" fmla="*/ 921130 h 1168946"/>
                      <a:gd name="connsiteX11" fmla="*/ 118340 w 1309798"/>
                      <a:gd name="connsiteY11" fmla="*/ 732208 h 1168946"/>
                      <a:gd name="connsiteX12" fmla="*/ 202602 w 1309798"/>
                      <a:gd name="connsiteY12" fmla="*/ 733843 h 1168946"/>
                      <a:gd name="connsiteX13" fmla="*/ 18070 w 1309798"/>
                      <a:gd name="connsiteY13" fmla="*/ 448151 h 1168946"/>
                      <a:gd name="connsiteX14" fmla="*/ 119976 w 1309798"/>
                      <a:gd name="connsiteY14" fmla="*/ 483209 h 1168946"/>
                      <a:gd name="connsiteX15" fmla="*/ 64891 w 1309798"/>
                      <a:gd name="connsiteY15" fmla="*/ 116898 h 1168946"/>
                      <a:gd name="connsiteX16" fmla="*/ 617152 w 1309798"/>
                      <a:gd name="connsiteY16" fmla="*/ 392545 h 1168946"/>
                      <a:gd name="connsiteX0" fmla="*/ 617152 w 1309798"/>
                      <a:gd name="connsiteY0" fmla="*/ 389901 h 1166302"/>
                      <a:gd name="connsiteX1" fmla="*/ 856241 w 1309798"/>
                      <a:gd name="connsiteY1" fmla="*/ 55356 h 1166302"/>
                      <a:gd name="connsiteX2" fmla="*/ 934823 w 1309798"/>
                      <a:gd name="connsiteY2" fmla="*/ 2968 h 1166302"/>
                      <a:gd name="connsiteX3" fmla="*/ 968160 w 1309798"/>
                      <a:gd name="connsiteY3" fmla="*/ 55355 h 1166302"/>
                      <a:gd name="connsiteX4" fmla="*/ 1124361 w 1309798"/>
                      <a:gd name="connsiteY4" fmla="*/ 154288 h 1166302"/>
                      <a:gd name="connsiteX5" fmla="*/ 1268484 w 1309798"/>
                      <a:gd name="connsiteY5" fmla="*/ 94974 h 1166302"/>
                      <a:gd name="connsiteX6" fmla="*/ 1196876 w 1309798"/>
                      <a:gd name="connsiteY6" fmla="*/ 229930 h 1166302"/>
                      <a:gd name="connsiteX7" fmla="*/ 1309798 w 1309798"/>
                      <a:gd name="connsiteY7" fmla="*/ 199634 h 1166302"/>
                      <a:gd name="connsiteX8" fmla="*/ 1186496 w 1309798"/>
                      <a:gd name="connsiteY8" fmla="*/ 352932 h 1166302"/>
                      <a:gd name="connsiteX9" fmla="*/ 0 w 1309798"/>
                      <a:gd name="connsiteY9" fmla="*/ 1034160 h 1166302"/>
                      <a:gd name="connsiteX10" fmla="*/ 345822 w 1309798"/>
                      <a:gd name="connsiteY10" fmla="*/ 918486 h 1166302"/>
                      <a:gd name="connsiteX11" fmla="*/ 118340 w 1309798"/>
                      <a:gd name="connsiteY11" fmla="*/ 729564 h 1166302"/>
                      <a:gd name="connsiteX12" fmla="*/ 202602 w 1309798"/>
                      <a:gd name="connsiteY12" fmla="*/ 731199 h 1166302"/>
                      <a:gd name="connsiteX13" fmla="*/ 18070 w 1309798"/>
                      <a:gd name="connsiteY13" fmla="*/ 445507 h 1166302"/>
                      <a:gd name="connsiteX14" fmla="*/ 119976 w 1309798"/>
                      <a:gd name="connsiteY14" fmla="*/ 480565 h 1166302"/>
                      <a:gd name="connsiteX15" fmla="*/ 64891 w 1309798"/>
                      <a:gd name="connsiteY15" fmla="*/ 114254 h 1166302"/>
                      <a:gd name="connsiteX16" fmla="*/ 617152 w 1309798"/>
                      <a:gd name="connsiteY16" fmla="*/ 389901 h 1166302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6933 h 1163334"/>
                      <a:gd name="connsiteX1" fmla="*/ 856241 w 1309798"/>
                      <a:gd name="connsiteY1" fmla="*/ 52388 h 1163334"/>
                      <a:gd name="connsiteX2" fmla="*/ 934823 w 1309798"/>
                      <a:gd name="connsiteY2" fmla="*/ 0 h 1163334"/>
                      <a:gd name="connsiteX3" fmla="*/ 968160 w 1309798"/>
                      <a:gd name="connsiteY3" fmla="*/ 52387 h 1163334"/>
                      <a:gd name="connsiteX4" fmla="*/ 1124361 w 1309798"/>
                      <a:gd name="connsiteY4" fmla="*/ 151320 h 1163334"/>
                      <a:gd name="connsiteX5" fmla="*/ 1268484 w 1309798"/>
                      <a:gd name="connsiteY5" fmla="*/ 92006 h 1163334"/>
                      <a:gd name="connsiteX6" fmla="*/ 1196876 w 1309798"/>
                      <a:gd name="connsiteY6" fmla="*/ 226962 h 1163334"/>
                      <a:gd name="connsiteX7" fmla="*/ 1309798 w 1309798"/>
                      <a:gd name="connsiteY7" fmla="*/ 196666 h 1163334"/>
                      <a:gd name="connsiteX8" fmla="*/ 1186496 w 1309798"/>
                      <a:gd name="connsiteY8" fmla="*/ 349964 h 1163334"/>
                      <a:gd name="connsiteX9" fmla="*/ 0 w 1309798"/>
                      <a:gd name="connsiteY9" fmla="*/ 1031192 h 1163334"/>
                      <a:gd name="connsiteX10" fmla="*/ 345822 w 1309798"/>
                      <a:gd name="connsiteY10" fmla="*/ 915518 h 1163334"/>
                      <a:gd name="connsiteX11" fmla="*/ 118340 w 1309798"/>
                      <a:gd name="connsiteY11" fmla="*/ 726596 h 1163334"/>
                      <a:gd name="connsiteX12" fmla="*/ 202602 w 1309798"/>
                      <a:gd name="connsiteY12" fmla="*/ 728231 h 1163334"/>
                      <a:gd name="connsiteX13" fmla="*/ 18070 w 1309798"/>
                      <a:gd name="connsiteY13" fmla="*/ 442539 h 1163334"/>
                      <a:gd name="connsiteX14" fmla="*/ 119976 w 1309798"/>
                      <a:gd name="connsiteY14" fmla="*/ 477597 h 1163334"/>
                      <a:gd name="connsiteX15" fmla="*/ 64891 w 1309798"/>
                      <a:gd name="connsiteY15" fmla="*/ 111286 h 1163334"/>
                      <a:gd name="connsiteX16" fmla="*/ 617152 w 1309798"/>
                      <a:gd name="connsiteY16" fmla="*/ 386933 h 1163334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68160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36778 w 1309798"/>
                      <a:gd name="connsiteY3" fmla="*/ 55201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36778 w 1309798"/>
                      <a:gd name="connsiteY3" fmla="*/ 55201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83507 w 1309798"/>
                      <a:gd name="connsiteY1" fmla="*/ 39621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78062 h 1154463"/>
                      <a:gd name="connsiteX1" fmla="*/ 883507 w 1309798"/>
                      <a:gd name="connsiteY1" fmla="*/ 35726 h 1154463"/>
                      <a:gd name="connsiteX2" fmla="*/ 946296 w 1309798"/>
                      <a:gd name="connsiteY2" fmla="*/ 0 h 1154463"/>
                      <a:gd name="connsiteX3" fmla="*/ 936778 w 1309798"/>
                      <a:gd name="connsiteY3" fmla="*/ 41568 h 1154463"/>
                      <a:gd name="connsiteX4" fmla="*/ 1124361 w 1309798"/>
                      <a:gd name="connsiteY4" fmla="*/ 142449 h 1154463"/>
                      <a:gd name="connsiteX5" fmla="*/ 1268484 w 1309798"/>
                      <a:gd name="connsiteY5" fmla="*/ 83135 h 1154463"/>
                      <a:gd name="connsiteX6" fmla="*/ 1196876 w 1309798"/>
                      <a:gd name="connsiteY6" fmla="*/ 218091 h 1154463"/>
                      <a:gd name="connsiteX7" fmla="*/ 1309798 w 1309798"/>
                      <a:gd name="connsiteY7" fmla="*/ 187795 h 1154463"/>
                      <a:gd name="connsiteX8" fmla="*/ 1186496 w 1309798"/>
                      <a:gd name="connsiteY8" fmla="*/ 341093 h 1154463"/>
                      <a:gd name="connsiteX9" fmla="*/ 0 w 1309798"/>
                      <a:gd name="connsiteY9" fmla="*/ 1022321 h 1154463"/>
                      <a:gd name="connsiteX10" fmla="*/ 345822 w 1309798"/>
                      <a:gd name="connsiteY10" fmla="*/ 906647 h 1154463"/>
                      <a:gd name="connsiteX11" fmla="*/ 118340 w 1309798"/>
                      <a:gd name="connsiteY11" fmla="*/ 717725 h 1154463"/>
                      <a:gd name="connsiteX12" fmla="*/ 202602 w 1309798"/>
                      <a:gd name="connsiteY12" fmla="*/ 719360 h 1154463"/>
                      <a:gd name="connsiteX13" fmla="*/ 18070 w 1309798"/>
                      <a:gd name="connsiteY13" fmla="*/ 433668 h 1154463"/>
                      <a:gd name="connsiteX14" fmla="*/ 119976 w 1309798"/>
                      <a:gd name="connsiteY14" fmla="*/ 468726 h 1154463"/>
                      <a:gd name="connsiteX15" fmla="*/ 64891 w 1309798"/>
                      <a:gd name="connsiteY15" fmla="*/ 102415 h 1154463"/>
                      <a:gd name="connsiteX16" fmla="*/ 617152 w 1309798"/>
                      <a:gd name="connsiteY16" fmla="*/ 378062 h 1154463"/>
                      <a:gd name="connsiteX0" fmla="*/ 617152 w 1309798"/>
                      <a:gd name="connsiteY0" fmla="*/ 378062 h 1154463"/>
                      <a:gd name="connsiteX1" fmla="*/ 883507 w 1309798"/>
                      <a:gd name="connsiteY1" fmla="*/ 35726 h 1154463"/>
                      <a:gd name="connsiteX2" fmla="*/ 946296 w 1309798"/>
                      <a:gd name="connsiteY2" fmla="*/ 0 h 1154463"/>
                      <a:gd name="connsiteX3" fmla="*/ 936778 w 1309798"/>
                      <a:gd name="connsiteY3" fmla="*/ 41568 h 1154463"/>
                      <a:gd name="connsiteX4" fmla="*/ 1124361 w 1309798"/>
                      <a:gd name="connsiteY4" fmla="*/ 142449 h 1154463"/>
                      <a:gd name="connsiteX5" fmla="*/ 1268484 w 1309798"/>
                      <a:gd name="connsiteY5" fmla="*/ 83135 h 1154463"/>
                      <a:gd name="connsiteX6" fmla="*/ 1196876 w 1309798"/>
                      <a:gd name="connsiteY6" fmla="*/ 218091 h 1154463"/>
                      <a:gd name="connsiteX7" fmla="*/ 1309798 w 1309798"/>
                      <a:gd name="connsiteY7" fmla="*/ 187795 h 1154463"/>
                      <a:gd name="connsiteX8" fmla="*/ 1186496 w 1309798"/>
                      <a:gd name="connsiteY8" fmla="*/ 341093 h 1154463"/>
                      <a:gd name="connsiteX9" fmla="*/ 0 w 1309798"/>
                      <a:gd name="connsiteY9" fmla="*/ 1022321 h 1154463"/>
                      <a:gd name="connsiteX10" fmla="*/ 345822 w 1309798"/>
                      <a:gd name="connsiteY10" fmla="*/ 906647 h 1154463"/>
                      <a:gd name="connsiteX11" fmla="*/ 118340 w 1309798"/>
                      <a:gd name="connsiteY11" fmla="*/ 717725 h 1154463"/>
                      <a:gd name="connsiteX12" fmla="*/ 202602 w 1309798"/>
                      <a:gd name="connsiteY12" fmla="*/ 719360 h 1154463"/>
                      <a:gd name="connsiteX13" fmla="*/ 18070 w 1309798"/>
                      <a:gd name="connsiteY13" fmla="*/ 433668 h 1154463"/>
                      <a:gd name="connsiteX14" fmla="*/ 119976 w 1309798"/>
                      <a:gd name="connsiteY14" fmla="*/ 468726 h 1154463"/>
                      <a:gd name="connsiteX15" fmla="*/ 64891 w 1309798"/>
                      <a:gd name="connsiteY15" fmla="*/ 102415 h 1154463"/>
                      <a:gd name="connsiteX16" fmla="*/ 617152 w 1309798"/>
                      <a:gd name="connsiteY16" fmla="*/ 378062 h 1154463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04 h 1156505"/>
                      <a:gd name="connsiteX1" fmla="*/ 871614 w 1309798"/>
                      <a:gd name="connsiteY1" fmla="*/ 39089 h 1156505"/>
                      <a:gd name="connsiteX2" fmla="*/ 946296 w 1309798"/>
                      <a:gd name="connsiteY2" fmla="*/ 2042 h 1156505"/>
                      <a:gd name="connsiteX3" fmla="*/ 936778 w 1309798"/>
                      <a:gd name="connsiteY3" fmla="*/ 43610 h 1156505"/>
                      <a:gd name="connsiteX4" fmla="*/ 1124361 w 1309798"/>
                      <a:gd name="connsiteY4" fmla="*/ 144491 h 1156505"/>
                      <a:gd name="connsiteX5" fmla="*/ 1268484 w 1309798"/>
                      <a:gd name="connsiteY5" fmla="*/ 85177 h 1156505"/>
                      <a:gd name="connsiteX6" fmla="*/ 1196876 w 1309798"/>
                      <a:gd name="connsiteY6" fmla="*/ 220133 h 1156505"/>
                      <a:gd name="connsiteX7" fmla="*/ 1309798 w 1309798"/>
                      <a:gd name="connsiteY7" fmla="*/ 189837 h 1156505"/>
                      <a:gd name="connsiteX8" fmla="*/ 1186496 w 1309798"/>
                      <a:gd name="connsiteY8" fmla="*/ 343135 h 1156505"/>
                      <a:gd name="connsiteX9" fmla="*/ 0 w 1309798"/>
                      <a:gd name="connsiteY9" fmla="*/ 1024363 h 1156505"/>
                      <a:gd name="connsiteX10" fmla="*/ 345822 w 1309798"/>
                      <a:gd name="connsiteY10" fmla="*/ 908689 h 1156505"/>
                      <a:gd name="connsiteX11" fmla="*/ 118340 w 1309798"/>
                      <a:gd name="connsiteY11" fmla="*/ 719767 h 1156505"/>
                      <a:gd name="connsiteX12" fmla="*/ 202602 w 1309798"/>
                      <a:gd name="connsiteY12" fmla="*/ 721402 h 1156505"/>
                      <a:gd name="connsiteX13" fmla="*/ 18070 w 1309798"/>
                      <a:gd name="connsiteY13" fmla="*/ 435710 h 1156505"/>
                      <a:gd name="connsiteX14" fmla="*/ 119976 w 1309798"/>
                      <a:gd name="connsiteY14" fmla="*/ 470768 h 1156505"/>
                      <a:gd name="connsiteX15" fmla="*/ 64891 w 1309798"/>
                      <a:gd name="connsiteY15" fmla="*/ 104457 h 1156505"/>
                      <a:gd name="connsiteX16" fmla="*/ 617152 w 1309798"/>
                      <a:gd name="connsiteY16" fmla="*/ 380104 h 1156505"/>
                      <a:gd name="connsiteX0" fmla="*/ 617152 w 1309798"/>
                      <a:gd name="connsiteY0" fmla="*/ 380104 h 1156505"/>
                      <a:gd name="connsiteX1" fmla="*/ 871614 w 1309798"/>
                      <a:gd name="connsiteY1" fmla="*/ 39089 h 1156505"/>
                      <a:gd name="connsiteX2" fmla="*/ 946296 w 1309798"/>
                      <a:gd name="connsiteY2" fmla="*/ 2042 h 1156505"/>
                      <a:gd name="connsiteX3" fmla="*/ 946028 w 1309798"/>
                      <a:gd name="connsiteY3" fmla="*/ 43610 h 1156505"/>
                      <a:gd name="connsiteX4" fmla="*/ 1124361 w 1309798"/>
                      <a:gd name="connsiteY4" fmla="*/ 144491 h 1156505"/>
                      <a:gd name="connsiteX5" fmla="*/ 1268484 w 1309798"/>
                      <a:gd name="connsiteY5" fmla="*/ 85177 h 1156505"/>
                      <a:gd name="connsiteX6" fmla="*/ 1196876 w 1309798"/>
                      <a:gd name="connsiteY6" fmla="*/ 220133 h 1156505"/>
                      <a:gd name="connsiteX7" fmla="*/ 1309798 w 1309798"/>
                      <a:gd name="connsiteY7" fmla="*/ 189837 h 1156505"/>
                      <a:gd name="connsiteX8" fmla="*/ 1186496 w 1309798"/>
                      <a:gd name="connsiteY8" fmla="*/ 343135 h 1156505"/>
                      <a:gd name="connsiteX9" fmla="*/ 0 w 1309798"/>
                      <a:gd name="connsiteY9" fmla="*/ 1024363 h 1156505"/>
                      <a:gd name="connsiteX10" fmla="*/ 345822 w 1309798"/>
                      <a:gd name="connsiteY10" fmla="*/ 908689 h 1156505"/>
                      <a:gd name="connsiteX11" fmla="*/ 118340 w 1309798"/>
                      <a:gd name="connsiteY11" fmla="*/ 719767 h 1156505"/>
                      <a:gd name="connsiteX12" fmla="*/ 202602 w 1309798"/>
                      <a:gd name="connsiteY12" fmla="*/ 721402 h 1156505"/>
                      <a:gd name="connsiteX13" fmla="*/ 18070 w 1309798"/>
                      <a:gd name="connsiteY13" fmla="*/ 435710 h 1156505"/>
                      <a:gd name="connsiteX14" fmla="*/ 119976 w 1309798"/>
                      <a:gd name="connsiteY14" fmla="*/ 470768 h 1156505"/>
                      <a:gd name="connsiteX15" fmla="*/ 64891 w 1309798"/>
                      <a:gd name="connsiteY15" fmla="*/ 104457 h 1156505"/>
                      <a:gd name="connsiteX16" fmla="*/ 617152 w 1309798"/>
                      <a:gd name="connsiteY16" fmla="*/ 380104 h 1156505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90165 h 1166566"/>
                      <a:gd name="connsiteX1" fmla="*/ 871614 w 1309798"/>
                      <a:gd name="connsiteY1" fmla="*/ 49150 h 1166566"/>
                      <a:gd name="connsiteX2" fmla="*/ 951582 w 1309798"/>
                      <a:gd name="connsiteY2" fmla="*/ 1531 h 1166566"/>
                      <a:gd name="connsiteX3" fmla="*/ 946028 w 1309798"/>
                      <a:gd name="connsiteY3" fmla="*/ 53671 h 1166566"/>
                      <a:gd name="connsiteX4" fmla="*/ 1124361 w 1309798"/>
                      <a:gd name="connsiteY4" fmla="*/ 154552 h 1166566"/>
                      <a:gd name="connsiteX5" fmla="*/ 1268484 w 1309798"/>
                      <a:gd name="connsiteY5" fmla="*/ 95238 h 1166566"/>
                      <a:gd name="connsiteX6" fmla="*/ 1196876 w 1309798"/>
                      <a:gd name="connsiteY6" fmla="*/ 230194 h 1166566"/>
                      <a:gd name="connsiteX7" fmla="*/ 1309798 w 1309798"/>
                      <a:gd name="connsiteY7" fmla="*/ 199898 h 1166566"/>
                      <a:gd name="connsiteX8" fmla="*/ 1186496 w 1309798"/>
                      <a:gd name="connsiteY8" fmla="*/ 353196 h 1166566"/>
                      <a:gd name="connsiteX9" fmla="*/ 0 w 1309798"/>
                      <a:gd name="connsiteY9" fmla="*/ 1034424 h 1166566"/>
                      <a:gd name="connsiteX10" fmla="*/ 345822 w 1309798"/>
                      <a:gd name="connsiteY10" fmla="*/ 918750 h 1166566"/>
                      <a:gd name="connsiteX11" fmla="*/ 118340 w 1309798"/>
                      <a:gd name="connsiteY11" fmla="*/ 729828 h 1166566"/>
                      <a:gd name="connsiteX12" fmla="*/ 202602 w 1309798"/>
                      <a:gd name="connsiteY12" fmla="*/ 731463 h 1166566"/>
                      <a:gd name="connsiteX13" fmla="*/ 18070 w 1309798"/>
                      <a:gd name="connsiteY13" fmla="*/ 445771 h 1166566"/>
                      <a:gd name="connsiteX14" fmla="*/ 119976 w 1309798"/>
                      <a:gd name="connsiteY14" fmla="*/ 480829 h 1166566"/>
                      <a:gd name="connsiteX15" fmla="*/ 64891 w 1309798"/>
                      <a:gd name="connsiteY15" fmla="*/ 114518 h 1166566"/>
                      <a:gd name="connsiteX16" fmla="*/ 617152 w 1309798"/>
                      <a:gd name="connsiteY16" fmla="*/ 390165 h 1166566"/>
                      <a:gd name="connsiteX0" fmla="*/ 617152 w 1309798"/>
                      <a:gd name="connsiteY0" fmla="*/ 400279 h 1176680"/>
                      <a:gd name="connsiteX1" fmla="*/ 871614 w 1309798"/>
                      <a:gd name="connsiteY1" fmla="*/ 59264 h 1176680"/>
                      <a:gd name="connsiteX2" fmla="*/ 960700 w 1309798"/>
                      <a:gd name="connsiteY2" fmla="*/ 1225 h 1176680"/>
                      <a:gd name="connsiteX3" fmla="*/ 946028 w 1309798"/>
                      <a:gd name="connsiteY3" fmla="*/ 63785 h 1176680"/>
                      <a:gd name="connsiteX4" fmla="*/ 1124361 w 1309798"/>
                      <a:gd name="connsiteY4" fmla="*/ 164666 h 1176680"/>
                      <a:gd name="connsiteX5" fmla="*/ 1268484 w 1309798"/>
                      <a:gd name="connsiteY5" fmla="*/ 105352 h 1176680"/>
                      <a:gd name="connsiteX6" fmla="*/ 1196876 w 1309798"/>
                      <a:gd name="connsiteY6" fmla="*/ 240308 h 1176680"/>
                      <a:gd name="connsiteX7" fmla="*/ 1309798 w 1309798"/>
                      <a:gd name="connsiteY7" fmla="*/ 210012 h 1176680"/>
                      <a:gd name="connsiteX8" fmla="*/ 1186496 w 1309798"/>
                      <a:gd name="connsiteY8" fmla="*/ 363310 h 1176680"/>
                      <a:gd name="connsiteX9" fmla="*/ 0 w 1309798"/>
                      <a:gd name="connsiteY9" fmla="*/ 1044538 h 1176680"/>
                      <a:gd name="connsiteX10" fmla="*/ 345822 w 1309798"/>
                      <a:gd name="connsiteY10" fmla="*/ 928864 h 1176680"/>
                      <a:gd name="connsiteX11" fmla="*/ 118340 w 1309798"/>
                      <a:gd name="connsiteY11" fmla="*/ 739942 h 1176680"/>
                      <a:gd name="connsiteX12" fmla="*/ 202602 w 1309798"/>
                      <a:gd name="connsiteY12" fmla="*/ 741577 h 1176680"/>
                      <a:gd name="connsiteX13" fmla="*/ 18070 w 1309798"/>
                      <a:gd name="connsiteY13" fmla="*/ 455885 h 1176680"/>
                      <a:gd name="connsiteX14" fmla="*/ 119976 w 1309798"/>
                      <a:gd name="connsiteY14" fmla="*/ 490943 h 1176680"/>
                      <a:gd name="connsiteX15" fmla="*/ 64891 w 1309798"/>
                      <a:gd name="connsiteY15" fmla="*/ 124632 h 1176680"/>
                      <a:gd name="connsiteX16" fmla="*/ 617152 w 1309798"/>
                      <a:gd name="connsiteY16" fmla="*/ 400279 h 1176680"/>
                      <a:gd name="connsiteX0" fmla="*/ 617152 w 1309798"/>
                      <a:gd name="connsiteY0" fmla="*/ 402000 h 1178401"/>
                      <a:gd name="connsiteX1" fmla="*/ 871614 w 1309798"/>
                      <a:gd name="connsiteY1" fmla="*/ 60985 h 1178401"/>
                      <a:gd name="connsiteX2" fmla="*/ 960700 w 1309798"/>
                      <a:gd name="connsiteY2" fmla="*/ 2946 h 1178401"/>
                      <a:gd name="connsiteX3" fmla="*/ 946028 w 1309798"/>
                      <a:gd name="connsiteY3" fmla="*/ 65506 h 1178401"/>
                      <a:gd name="connsiteX4" fmla="*/ 1124361 w 1309798"/>
                      <a:gd name="connsiteY4" fmla="*/ 166387 h 1178401"/>
                      <a:gd name="connsiteX5" fmla="*/ 1268484 w 1309798"/>
                      <a:gd name="connsiteY5" fmla="*/ 107073 h 1178401"/>
                      <a:gd name="connsiteX6" fmla="*/ 1196876 w 1309798"/>
                      <a:gd name="connsiteY6" fmla="*/ 242029 h 1178401"/>
                      <a:gd name="connsiteX7" fmla="*/ 1309798 w 1309798"/>
                      <a:gd name="connsiteY7" fmla="*/ 211733 h 1178401"/>
                      <a:gd name="connsiteX8" fmla="*/ 1186496 w 1309798"/>
                      <a:gd name="connsiteY8" fmla="*/ 365031 h 1178401"/>
                      <a:gd name="connsiteX9" fmla="*/ 0 w 1309798"/>
                      <a:gd name="connsiteY9" fmla="*/ 1046259 h 1178401"/>
                      <a:gd name="connsiteX10" fmla="*/ 345822 w 1309798"/>
                      <a:gd name="connsiteY10" fmla="*/ 930585 h 1178401"/>
                      <a:gd name="connsiteX11" fmla="*/ 118340 w 1309798"/>
                      <a:gd name="connsiteY11" fmla="*/ 741663 h 1178401"/>
                      <a:gd name="connsiteX12" fmla="*/ 202602 w 1309798"/>
                      <a:gd name="connsiteY12" fmla="*/ 743298 h 1178401"/>
                      <a:gd name="connsiteX13" fmla="*/ 18070 w 1309798"/>
                      <a:gd name="connsiteY13" fmla="*/ 457606 h 1178401"/>
                      <a:gd name="connsiteX14" fmla="*/ 119976 w 1309798"/>
                      <a:gd name="connsiteY14" fmla="*/ 492664 h 1178401"/>
                      <a:gd name="connsiteX15" fmla="*/ 64891 w 1309798"/>
                      <a:gd name="connsiteY15" fmla="*/ 126353 h 1178401"/>
                      <a:gd name="connsiteX16" fmla="*/ 617152 w 1309798"/>
                      <a:gd name="connsiteY16" fmla="*/ 402000 h 1178401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09798" h="1176987">
                        <a:moveTo>
                          <a:pt x="617152" y="400586"/>
                        </a:moveTo>
                        <a:cubicBezTo>
                          <a:pt x="595850" y="174468"/>
                          <a:pt x="763267" y="53858"/>
                          <a:pt x="871614" y="59571"/>
                        </a:cubicBezTo>
                        <a:cubicBezTo>
                          <a:pt x="881520" y="36496"/>
                          <a:pt x="905780" y="-8896"/>
                          <a:pt x="960700" y="1532"/>
                        </a:cubicBezTo>
                        <a:cubicBezTo>
                          <a:pt x="932083" y="20793"/>
                          <a:pt x="931966" y="44714"/>
                          <a:pt x="946028" y="64092"/>
                        </a:cubicBezTo>
                        <a:cubicBezTo>
                          <a:pt x="1046674" y="75025"/>
                          <a:pt x="1088991" y="125430"/>
                          <a:pt x="1124361" y="164973"/>
                        </a:cubicBezTo>
                        <a:cubicBezTo>
                          <a:pt x="1167337" y="148597"/>
                          <a:pt x="1207281" y="129774"/>
                          <a:pt x="1268484" y="105659"/>
                        </a:cubicBezTo>
                        <a:cubicBezTo>
                          <a:pt x="1241552" y="155907"/>
                          <a:pt x="1215697" y="208024"/>
                          <a:pt x="1196876" y="240615"/>
                        </a:cubicBezTo>
                        <a:lnTo>
                          <a:pt x="1309798" y="210319"/>
                        </a:lnTo>
                        <a:lnTo>
                          <a:pt x="1186496" y="363617"/>
                        </a:lnTo>
                        <a:cubicBezTo>
                          <a:pt x="1196381" y="1143905"/>
                          <a:pt x="365019" y="1343549"/>
                          <a:pt x="0" y="1044845"/>
                        </a:cubicBezTo>
                        <a:cubicBezTo>
                          <a:pt x="94272" y="1020316"/>
                          <a:pt x="251549" y="989420"/>
                          <a:pt x="345822" y="929171"/>
                        </a:cubicBezTo>
                        <a:cubicBezTo>
                          <a:pt x="205213" y="897296"/>
                          <a:pt x="130304" y="804802"/>
                          <a:pt x="118340" y="740249"/>
                        </a:cubicBezTo>
                        <a:cubicBezTo>
                          <a:pt x="151619" y="749515"/>
                          <a:pt x="180425" y="754938"/>
                          <a:pt x="202602" y="741884"/>
                        </a:cubicBezTo>
                        <a:cubicBezTo>
                          <a:pt x="35054" y="647323"/>
                          <a:pt x="19447" y="543409"/>
                          <a:pt x="18070" y="456192"/>
                        </a:cubicBezTo>
                        <a:cubicBezTo>
                          <a:pt x="75795" y="485399"/>
                          <a:pt x="93352" y="492627"/>
                          <a:pt x="119976" y="491250"/>
                        </a:cubicBezTo>
                        <a:cubicBezTo>
                          <a:pt x="-8095" y="357212"/>
                          <a:pt x="5502" y="216895"/>
                          <a:pt x="64891" y="124939"/>
                        </a:cubicBezTo>
                        <a:cubicBezTo>
                          <a:pt x="250691" y="321109"/>
                          <a:pt x="447878" y="372424"/>
                          <a:pt x="617152" y="40058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4" name="Rectangle 43"/>
              <p:cNvSpPr/>
              <p:nvPr/>
            </p:nvSpPr>
            <p:spPr>
              <a:xfrm>
                <a:off x="363281" y="4020495"/>
                <a:ext cx="1680462" cy="2769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269A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Anita Smith</a:t>
                </a:r>
                <a:endParaRPr lang="en-US" sz="1100" b="1" dirty="0">
                  <a:solidFill>
                    <a:srgbClr val="269A8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63281" y="4244015"/>
                <a:ext cx="1680462" cy="2616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CEO</a:t>
                </a:r>
                <a:endParaRPr lang="en-US" sz="105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31"/>
            <p:cNvGrpSpPr/>
            <p:nvPr/>
          </p:nvGrpSpPr>
          <p:grpSpPr>
            <a:xfrm>
              <a:off x="835383" y="3702565"/>
              <a:ext cx="1680462" cy="1277643"/>
              <a:chOff x="363281" y="4020495"/>
              <a:chExt cx="1680462" cy="127764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78100" y="4463146"/>
                <a:ext cx="1650826" cy="5078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Capture your audience's attention. Download this  awesome diagram. </a:t>
                </a:r>
              </a:p>
            </p:txBody>
          </p:sp>
          <p:grpSp>
            <p:nvGrpSpPr>
              <p:cNvPr id="61" name="Group 40"/>
              <p:cNvGrpSpPr/>
              <p:nvPr/>
            </p:nvGrpSpPr>
            <p:grpSpPr>
              <a:xfrm>
                <a:off x="822726" y="5082986"/>
                <a:ext cx="761573" cy="215152"/>
                <a:chOff x="3906363" y="6031005"/>
                <a:chExt cx="999564" cy="282388"/>
              </a:xfrm>
            </p:grpSpPr>
            <p:grpSp>
              <p:nvGrpSpPr>
                <p:cNvPr id="64" name="Group 41"/>
                <p:cNvGrpSpPr/>
                <p:nvPr/>
              </p:nvGrpSpPr>
              <p:grpSpPr>
                <a:xfrm>
                  <a:off x="3906363" y="6031005"/>
                  <a:ext cx="282387" cy="282388"/>
                  <a:chOff x="3845859" y="5990664"/>
                  <a:chExt cx="403412" cy="403412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3845859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Freeform 75"/>
                  <p:cNvSpPr/>
                  <p:nvPr/>
                </p:nvSpPr>
                <p:spPr>
                  <a:xfrm>
                    <a:off x="3974588" y="6052671"/>
                    <a:ext cx="145954" cy="279398"/>
                  </a:xfrm>
                  <a:custGeom>
                    <a:avLst/>
                    <a:gdLst>
                      <a:gd name="connsiteX0" fmla="*/ 1291581 w 1838324"/>
                      <a:gd name="connsiteY0" fmla="*/ 0 h 3519134"/>
                      <a:gd name="connsiteX1" fmla="*/ 1760711 w 1838324"/>
                      <a:gd name="connsiteY1" fmla="*/ 0 h 3519134"/>
                      <a:gd name="connsiteX2" fmla="*/ 1838324 w 1838324"/>
                      <a:gd name="connsiteY2" fmla="*/ 5872 h 3519134"/>
                      <a:gd name="connsiteX3" fmla="*/ 1838324 w 1838324"/>
                      <a:gd name="connsiteY3" fmla="*/ 566670 h 3519134"/>
                      <a:gd name="connsiteX4" fmla="*/ 1497647 w 1838324"/>
                      <a:gd name="connsiteY4" fmla="*/ 566670 h 3519134"/>
                      <a:gd name="connsiteX5" fmla="*/ 1184855 w 1838324"/>
                      <a:gd name="connsiteY5" fmla="*/ 879462 h 3519134"/>
                      <a:gd name="connsiteX6" fmla="*/ 1184855 w 1838324"/>
                      <a:gd name="connsiteY6" fmla="*/ 1277584 h 3519134"/>
                      <a:gd name="connsiteX7" fmla="*/ 1803686 w 1838324"/>
                      <a:gd name="connsiteY7" fmla="*/ 1277584 h 3519134"/>
                      <a:gd name="connsiteX8" fmla="*/ 1803686 w 1838324"/>
                      <a:gd name="connsiteY8" fmla="*/ 1360269 h 3519134"/>
                      <a:gd name="connsiteX9" fmla="*/ 1715029 w 1838324"/>
                      <a:gd name="connsiteY9" fmla="*/ 1925284 h 3519134"/>
                      <a:gd name="connsiteX10" fmla="*/ 1184855 w 1838324"/>
                      <a:gd name="connsiteY10" fmla="*/ 1925284 h 3519134"/>
                      <a:gd name="connsiteX11" fmla="*/ 1184855 w 1838324"/>
                      <a:gd name="connsiteY11" fmla="*/ 3519134 h 3519134"/>
                      <a:gd name="connsiteX12" fmla="*/ 540912 w 1838324"/>
                      <a:gd name="connsiteY12" fmla="*/ 3519134 h 3519134"/>
                      <a:gd name="connsiteX13" fmla="*/ 540912 w 1838324"/>
                      <a:gd name="connsiteY13" fmla="*/ 1925284 h 3519134"/>
                      <a:gd name="connsiteX14" fmla="*/ 0 w 1838324"/>
                      <a:gd name="connsiteY14" fmla="*/ 1925284 h 3519134"/>
                      <a:gd name="connsiteX15" fmla="*/ 0 w 1838324"/>
                      <a:gd name="connsiteY15" fmla="*/ 1277584 h 3519134"/>
                      <a:gd name="connsiteX16" fmla="*/ 540912 w 1838324"/>
                      <a:gd name="connsiteY16" fmla="*/ 1277584 h 3519134"/>
                      <a:gd name="connsiteX17" fmla="*/ 540912 w 1838324"/>
                      <a:gd name="connsiteY17" fmla="*/ 750669 h 3519134"/>
                      <a:gd name="connsiteX18" fmla="*/ 1291581 w 1838324"/>
                      <a:gd name="connsiteY18" fmla="*/ 0 h 3519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38324" h="3519134">
                        <a:moveTo>
                          <a:pt x="1291581" y="0"/>
                        </a:moveTo>
                        <a:lnTo>
                          <a:pt x="1760711" y="0"/>
                        </a:lnTo>
                        <a:lnTo>
                          <a:pt x="1838324" y="5872"/>
                        </a:lnTo>
                        <a:lnTo>
                          <a:pt x="1838324" y="566670"/>
                        </a:lnTo>
                        <a:lnTo>
                          <a:pt x="1497647" y="566670"/>
                        </a:lnTo>
                        <a:cubicBezTo>
                          <a:pt x="1324897" y="566670"/>
                          <a:pt x="1184855" y="706712"/>
                          <a:pt x="1184855" y="879462"/>
                        </a:cubicBezTo>
                        <a:lnTo>
                          <a:pt x="1184855" y="1277584"/>
                        </a:lnTo>
                        <a:lnTo>
                          <a:pt x="1803686" y="1277584"/>
                        </a:lnTo>
                        <a:lnTo>
                          <a:pt x="1803686" y="1360269"/>
                        </a:lnTo>
                        <a:lnTo>
                          <a:pt x="1715029" y="1925284"/>
                        </a:lnTo>
                        <a:lnTo>
                          <a:pt x="1184855" y="1925284"/>
                        </a:lnTo>
                        <a:lnTo>
                          <a:pt x="1184855" y="3519134"/>
                        </a:lnTo>
                        <a:lnTo>
                          <a:pt x="540912" y="3519134"/>
                        </a:lnTo>
                        <a:lnTo>
                          <a:pt x="540912" y="1925284"/>
                        </a:lnTo>
                        <a:lnTo>
                          <a:pt x="0" y="1925284"/>
                        </a:lnTo>
                        <a:lnTo>
                          <a:pt x="0" y="1277584"/>
                        </a:lnTo>
                        <a:lnTo>
                          <a:pt x="540912" y="1277584"/>
                        </a:lnTo>
                        <a:lnTo>
                          <a:pt x="540912" y="750669"/>
                        </a:lnTo>
                        <a:cubicBezTo>
                          <a:pt x="540912" y="336086"/>
                          <a:pt x="876998" y="0"/>
                          <a:pt x="1291581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5" name="Group 42"/>
                <p:cNvGrpSpPr/>
                <p:nvPr/>
              </p:nvGrpSpPr>
              <p:grpSpPr>
                <a:xfrm>
                  <a:off x="4623540" y="6031005"/>
                  <a:ext cx="282387" cy="282388"/>
                  <a:chOff x="5235389" y="5990664"/>
                  <a:chExt cx="403412" cy="403412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5235389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0" name="Group 47"/>
                  <p:cNvGrpSpPr/>
                  <p:nvPr/>
                </p:nvGrpSpPr>
                <p:grpSpPr>
                  <a:xfrm>
                    <a:off x="5331453" y="6089819"/>
                    <a:ext cx="211284" cy="205102"/>
                    <a:chOff x="6580650" y="3660266"/>
                    <a:chExt cx="2777836" cy="2696543"/>
                  </a:xfrm>
                  <a:solidFill>
                    <a:schemeClr val="bg1">
                      <a:lumMod val="95000"/>
                    </a:schemeClr>
                  </a:solidFill>
                </p:grpSpPr>
                <p:grpSp>
                  <p:nvGrpSpPr>
                    <p:cNvPr id="71" name="Group 48"/>
                    <p:cNvGrpSpPr/>
                    <p:nvPr/>
                  </p:nvGrpSpPr>
                  <p:grpSpPr>
                    <a:xfrm>
                      <a:off x="6580650" y="3660266"/>
                      <a:ext cx="2777836" cy="2696543"/>
                      <a:chOff x="6735721" y="5651723"/>
                      <a:chExt cx="570922" cy="554213"/>
                    </a:xfrm>
                    <a:grpFill/>
                  </p:grpSpPr>
                  <p:sp>
                    <p:nvSpPr>
                      <p:cNvPr id="73" name="Freeform 13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5721" y="5651723"/>
                        <a:ext cx="570922" cy="209727"/>
                      </a:xfrm>
                      <a:custGeom>
                        <a:avLst/>
                        <a:gdLst>
                          <a:gd name="T0" fmla="*/ 196 w 196"/>
                          <a:gd name="T1" fmla="*/ 72 h 72"/>
                          <a:gd name="T2" fmla="*/ 0 w 196"/>
                          <a:gd name="T3" fmla="*/ 72 h 72"/>
                          <a:gd name="T4" fmla="*/ 0 w 196"/>
                          <a:gd name="T5" fmla="*/ 56 h 72"/>
                          <a:gd name="T6" fmla="*/ 98 w 196"/>
                          <a:gd name="T7" fmla="*/ 0 h 72"/>
                          <a:gd name="T8" fmla="*/ 196 w 196"/>
                          <a:gd name="T9" fmla="*/ 56 h 72"/>
                          <a:gd name="T10" fmla="*/ 196 w 196"/>
                          <a:gd name="T11" fmla="*/ 72 h 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96" h="72">
                            <a:moveTo>
                              <a:pt x="196" y="72"/>
                            </a:moveTo>
                            <a:lnTo>
                              <a:pt x="0" y="72"/>
                            </a:lnTo>
                            <a:lnTo>
                              <a:pt x="0" y="56"/>
                            </a:lnTo>
                            <a:lnTo>
                              <a:pt x="98" y="0"/>
                            </a:lnTo>
                            <a:lnTo>
                              <a:pt x="196" y="56"/>
                            </a:lnTo>
                            <a:lnTo>
                              <a:pt x="196" y="7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4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5721" y="5878375"/>
                        <a:ext cx="570922" cy="327561"/>
                      </a:xfrm>
                      <a:custGeom>
                        <a:avLst/>
                        <a:gdLst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354194 h 2028287"/>
                          <a:gd name="connsiteX5" fmla="*/ 2291742 w 3535204"/>
                          <a:gd name="connsiteY5" fmla="*/ 1504942 h 2028287"/>
                          <a:gd name="connsiteX6" fmla="*/ 3283076 w 3535204"/>
                          <a:gd name="connsiteY6" fmla="*/ 1504942 h 2028287"/>
                          <a:gd name="connsiteX7" fmla="*/ 3283076 w 3535204"/>
                          <a:gd name="connsiteY7" fmla="*/ 1354194 h 2028287"/>
                          <a:gd name="connsiteX8" fmla="*/ 0 w 3535204"/>
                          <a:gd name="connsiteY8" fmla="*/ 0 h 2028287"/>
                          <a:gd name="connsiteX9" fmla="*/ 1768600 w 3535204"/>
                          <a:gd name="connsiteY9" fmla="*/ 1014407 h 2028287"/>
                          <a:gd name="connsiteX10" fmla="*/ 3535204 w 3535204"/>
                          <a:gd name="connsiteY10" fmla="*/ 0 h 2028287"/>
                          <a:gd name="connsiteX11" fmla="*/ 3535204 w 3535204"/>
                          <a:gd name="connsiteY11" fmla="*/ 2028287 h 2028287"/>
                          <a:gd name="connsiteX12" fmla="*/ 0 w 3535204"/>
                          <a:gd name="connsiteY12" fmla="*/ 2028287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3283076 w 3535204"/>
                          <a:gd name="connsiteY5" fmla="*/ 1354194 h 2028287"/>
                          <a:gd name="connsiteX6" fmla="*/ 2291742 w 3535204"/>
                          <a:gd name="connsiteY6" fmla="*/ 1504942 h 2028287"/>
                          <a:gd name="connsiteX7" fmla="*/ 3283076 w 3535204"/>
                          <a:gd name="connsiteY7" fmla="*/ 1504942 h 2028287"/>
                          <a:gd name="connsiteX8" fmla="*/ 3283076 w 3535204"/>
                          <a:gd name="connsiteY8" fmla="*/ 1354194 h 2028287"/>
                          <a:gd name="connsiteX9" fmla="*/ 0 w 3535204"/>
                          <a:gd name="connsiteY9" fmla="*/ 0 h 2028287"/>
                          <a:gd name="connsiteX10" fmla="*/ 1768600 w 3535204"/>
                          <a:gd name="connsiteY10" fmla="*/ 1014407 h 2028287"/>
                          <a:gd name="connsiteX11" fmla="*/ 3535204 w 3535204"/>
                          <a:gd name="connsiteY11" fmla="*/ 0 h 2028287"/>
                          <a:gd name="connsiteX12" fmla="*/ 3535204 w 3535204"/>
                          <a:gd name="connsiteY12" fmla="*/ 2028287 h 2028287"/>
                          <a:gd name="connsiteX13" fmla="*/ 0 w 3535204"/>
                          <a:gd name="connsiteY13" fmla="*/ 2028287 h 2028287"/>
                          <a:gd name="connsiteX14" fmla="*/ 0 w 3535204"/>
                          <a:gd name="connsiteY14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3283076 w 3535204"/>
                          <a:gd name="connsiteY5" fmla="*/ 1354194 h 2028287"/>
                          <a:gd name="connsiteX6" fmla="*/ 3283076 w 3535204"/>
                          <a:gd name="connsiteY6" fmla="*/ 1504942 h 2028287"/>
                          <a:gd name="connsiteX7" fmla="*/ 3283076 w 3535204"/>
                          <a:gd name="connsiteY7" fmla="*/ 1354194 h 2028287"/>
                          <a:gd name="connsiteX8" fmla="*/ 0 w 3535204"/>
                          <a:gd name="connsiteY8" fmla="*/ 0 h 2028287"/>
                          <a:gd name="connsiteX9" fmla="*/ 1768600 w 3535204"/>
                          <a:gd name="connsiteY9" fmla="*/ 1014407 h 2028287"/>
                          <a:gd name="connsiteX10" fmla="*/ 3535204 w 3535204"/>
                          <a:gd name="connsiteY10" fmla="*/ 0 h 2028287"/>
                          <a:gd name="connsiteX11" fmla="*/ 3535204 w 3535204"/>
                          <a:gd name="connsiteY11" fmla="*/ 2028287 h 2028287"/>
                          <a:gd name="connsiteX12" fmla="*/ 0 w 3535204"/>
                          <a:gd name="connsiteY12" fmla="*/ 2028287 h 2028287"/>
                          <a:gd name="connsiteX13" fmla="*/ 0 w 3535204"/>
                          <a:gd name="connsiteY13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0 w 3535204"/>
                          <a:gd name="connsiteY5" fmla="*/ 0 h 2028287"/>
                          <a:gd name="connsiteX6" fmla="*/ 1768600 w 3535204"/>
                          <a:gd name="connsiteY6" fmla="*/ 1014407 h 2028287"/>
                          <a:gd name="connsiteX7" fmla="*/ 3535204 w 3535204"/>
                          <a:gd name="connsiteY7" fmla="*/ 0 h 2028287"/>
                          <a:gd name="connsiteX8" fmla="*/ 3535204 w 3535204"/>
                          <a:gd name="connsiteY8" fmla="*/ 2028287 h 2028287"/>
                          <a:gd name="connsiteX9" fmla="*/ 0 w 3535204"/>
                          <a:gd name="connsiteY9" fmla="*/ 2028287 h 2028287"/>
                          <a:gd name="connsiteX10" fmla="*/ 0 w 3535204"/>
                          <a:gd name="connsiteY10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2291742 w 3535204"/>
                          <a:gd name="connsiteY3" fmla="*/ 1644703 h 2028287"/>
                          <a:gd name="connsiteX4" fmla="*/ 0 w 3535204"/>
                          <a:gd name="connsiteY4" fmla="*/ 0 h 2028287"/>
                          <a:gd name="connsiteX5" fmla="*/ 1768600 w 3535204"/>
                          <a:gd name="connsiteY5" fmla="*/ 1014407 h 2028287"/>
                          <a:gd name="connsiteX6" fmla="*/ 3535204 w 3535204"/>
                          <a:gd name="connsiteY6" fmla="*/ 0 h 2028287"/>
                          <a:gd name="connsiteX7" fmla="*/ 3535204 w 3535204"/>
                          <a:gd name="connsiteY7" fmla="*/ 2028287 h 2028287"/>
                          <a:gd name="connsiteX8" fmla="*/ 0 w 3535204"/>
                          <a:gd name="connsiteY8" fmla="*/ 2028287 h 2028287"/>
                          <a:gd name="connsiteX9" fmla="*/ 0 w 3535204"/>
                          <a:gd name="connsiteY9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2291742 w 3535204"/>
                          <a:gd name="connsiteY2" fmla="*/ 1644703 h 2028287"/>
                          <a:gd name="connsiteX3" fmla="*/ 0 w 3535204"/>
                          <a:gd name="connsiteY3" fmla="*/ 0 h 2028287"/>
                          <a:gd name="connsiteX4" fmla="*/ 1768600 w 3535204"/>
                          <a:gd name="connsiteY4" fmla="*/ 1014407 h 2028287"/>
                          <a:gd name="connsiteX5" fmla="*/ 3535204 w 3535204"/>
                          <a:gd name="connsiteY5" fmla="*/ 0 h 2028287"/>
                          <a:gd name="connsiteX6" fmla="*/ 3535204 w 3535204"/>
                          <a:gd name="connsiteY6" fmla="*/ 2028287 h 2028287"/>
                          <a:gd name="connsiteX7" fmla="*/ 0 w 3535204"/>
                          <a:gd name="connsiteY7" fmla="*/ 2028287 h 2028287"/>
                          <a:gd name="connsiteX8" fmla="*/ 0 w 3535204"/>
                          <a:gd name="connsiteY8" fmla="*/ 0 h 2028287"/>
                          <a:gd name="connsiteX0" fmla="*/ 0 w 3535204"/>
                          <a:gd name="connsiteY0" fmla="*/ 0 h 2028287"/>
                          <a:gd name="connsiteX1" fmla="*/ 1768600 w 3535204"/>
                          <a:gd name="connsiteY1" fmla="*/ 1014407 h 2028287"/>
                          <a:gd name="connsiteX2" fmla="*/ 3535204 w 3535204"/>
                          <a:gd name="connsiteY2" fmla="*/ 0 h 2028287"/>
                          <a:gd name="connsiteX3" fmla="*/ 3535204 w 3535204"/>
                          <a:gd name="connsiteY3" fmla="*/ 2028287 h 2028287"/>
                          <a:gd name="connsiteX4" fmla="*/ 0 w 3535204"/>
                          <a:gd name="connsiteY4" fmla="*/ 2028287 h 2028287"/>
                          <a:gd name="connsiteX5" fmla="*/ 0 w 3535204"/>
                          <a:gd name="connsiteY5" fmla="*/ 0 h 2028287"/>
                          <a:gd name="connsiteX0" fmla="*/ 0 w 3535204"/>
                          <a:gd name="connsiteY0" fmla="*/ 0 h 2028287"/>
                          <a:gd name="connsiteX1" fmla="*/ 1781652 w 3535204"/>
                          <a:gd name="connsiteY1" fmla="*/ 1079656 h 2028287"/>
                          <a:gd name="connsiteX2" fmla="*/ 3535204 w 3535204"/>
                          <a:gd name="connsiteY2" fmla="*/ 0 h 2028287"/>
                          <a:gd name="connsiteX3" fmla="*/ 3535204 w 3535204"/>
                          <a:gd name="connsiteY3" fmla="*/ 2028287 h 2028287"/>
                          <a:gd name="connsiteX4" fmla="*/ 0 w 3535204"/>
                          <a:gd name="connsiteY4" fmla="*/ 2028287 h 2028287"/>
                          <a:gd name="connsiteX5" fmla="*/ 0 w 3535204"/>
                          <a:gd name="connsiteY5" fmla="*/ 0 h 202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35204" h="2028287">
                            <a:moveTo>
                              <a:pt x="0" y="0"/>
                            </a:moveTo>
                            <a:cubicBezTo>
                              <a:pt x="414909" y="242886"/>
                              <a:pt x="1342931" y="832008"/>
                              <a:pt x="1781652" y="1079656"/>
                            </a:cubicBezTo>
                            <a:lnTo>
                              <a:pt x="3535204" y="0"/>
                            </a:lnTo>
                            <a:lnTo>
                              <a:pt x="3535204" y="2028287"/>
                            </a:lnTo>
                            <a:lnTo>
                              <a:pt x="0" y="202828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lang="en-US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72" name="Right Arrow 71"/>
                    <p:cNvSpPr/>
                    <p:nvPr/>
                  </p:nvSpPr>
                  <p:spPr>
                    <a:xfrm rot="5400000">
                      <a:off x="7566344" y="4742591"/>
                      <a:ext cx="806451" cy="770068"/>
                    </a:xfrm>
                    <a:prstGeom prst="rightArrow">
                      <a:avLst>
                        <a:gd name="adj1" fmla="val 34252"/>
                        <a:gd name="adj2" fmla="val 32388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up 43"/>
                <p:cNvGrpSpPr/>
                <p:nvPr/>
              </p:nvGrpSpPr>
              <p:grpSpPr>
                <a:xfrm>
                  <a:off x="4264960" y="6031005"/>
                  <a:ext cx="282387" cy="282388"/>
                  <a:chOff x="4540624" y="5990664"/>
                  <a:chExt cx="403412" cy="403412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4540624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Rectangle 56"/>
                  <p:cNvSpPr/>
                  <p:nvPr/>
                </p:nvSpPr>
                <p:spPr>
                  <a:xfrm>
                    <a:off x="4625659" y="6087530"/>
                    <a:ext cx="233342" cy="209680"/>
                  </a:xfrm>
                  <a:custGeom>
                    <a:avLst/>
                    <a:gdLst>
                      <a:gd name="connsiteX0" fmla="*/ 0 w 976184"/>
                      <a:gd name="connsiteY0" fmla="*/ 0 h 654908"/>
                      <a:gd name="connsiteX1" fmla="*/ 976184 w 976184"/>
                      <a:gd name="connsiteY1" fmla="*/ 0 h 654908"/>
                      <a:gd name="connsiteX2" fmla="*/ 976184 w 976184"/>
                      <a:gd name="connsiteY2" fmla="*/ 654908 h 654908"/>
                      <a:gd name="connsiteX3" fmla="*/ 0 w 976184"/>
                      <a:gd name="connsiteY3" fmla="*/ 654908 h 654908"/>
                      <a:gd name="connsiteX4" fmla="*/ 0 w 976184"/>
                      <a:gd name="connsiteY4" fmla="*/ 0 h 654908"/>
                      <a:gd name="connsiteX0" fmla="*/ 269748 w 1245932"/>
                      <a:gd name="connsiteY0" fmla="*/ 0 h 654908"/>
                      <a:gd name="connsiteX1" fmla="*/ 1245932 w 1245932"/>
                      <a:gd name="connsiteY1" fmla="*/ 0 h 654908"/>
                      <a:gd name="connsiteX2" fmla="*/ 1245932 w 1245932"/>
                      <a:gd name="connsiteY2" fmla="*/ 654908 h 654908"/>
                      <a:gd name="connsiteX3" fmla="*/ 0 w 1245932"/>
                      <a:gd name="connsiteY3" fmla="*/ 513176 h 654908"/>
                      <a:gd name="connsiteX4" fmla="*/ 269748 w 1245932"/>
                      <a:gd name="connsiteY4" fmla="*/ 0 h 654908"/>
                      <a:gd name="connsiteX0" fmla="*/ 269748 w 1245932"/>
                      <a:gd name="connsiteY0" fmla="*/ 0 h 672204"/>
                      <a:gd name="connsiteX1" fmla="*/ 1245932 w 1245932"/>
                      <a:gd name="connsiteY1" fmla="*/ 0 h 672204"/>
                      <a:gd name="connsiteX2" fmla="*/ 1245932 w 1245932"/>
                      <a:gd name="connsiteY2" fmla="*/ 654908 h 672204"/>
                      <a:gd name="connsiteX3" fmla="*/ 0 w 1245932"/>
                      <a:gd name="connsiteY3" fmla="*/ 513176 h 672204"/>
                      <a:gd name="connsiteX4" fmla="*/ 269748 w 1245932"/>
                      <a:gd name="connsiteY4" fmla="*/ 0 h 672204"/>
                      <a:gd name="connsiteX0" fmla="*/ 269748 w 1245932"/>
                      <a:gd name="connsiteY0" fmla="*/ 361188 h 1033392"/>
                      <a:gd name="connsiteX1" fmla="*/ 1113344 w 1245932"/>
                      <a:gd name="connsiteY1" fmla="*/ 0 h 1033392"/>
                      <a:gd name="connsiteX2" fmla="*/ 1245932 w 1245932"/>
                      <a:gd name="connsiteY2" fmla="*/ 1016096 h 1033392"/>
                      <a:gd name="connsiteX3" fmla="*/ 0 w 1245932"/>
                      <a:gd name="connsiteY3" fmla="*/ 874364 h 1033392"/>
                      <a:gd name="connsiteX4" fmla="*/ 269748 w 1245932"/>
                      <a:gd name="connsiteY4" fmla="*/ 361188 h 1033392"/>
                      <a:gd name="connsiteX0" fmla="*/ 269748 w 1177352"/>
                      <a:gd name="connsiteY0" fmla="*/ 361188 h 923685"/>
                      <a:gd name="connsiteX1" fmla="*/ 1113344 w 1177352"/>
                      <a:gd name="connsiteY1" fmla="*/ 0 h 923685"/>
                      <a:gd name="connsiteX2" fmla="*/ 1177352 w 1177352"/>
                      <a:gd name="connsiteY2" fmla="*/ 193136 h 923685"/>
                      <a:gd name="connsiteX3" fmla="*/ 0 w 1177352"/>
                      <a:gd name="connsiteY3" fmla="*/ 874364 h 923685"/>
                      <a:gd name="connsiteX4" fmla="*/ 269748 w 1177352"/>
                      <a:gd name="connsiteY4" fmla="*/ 361188 h 923685"/>
                      <a:gd name="connsiteX0" fmla="*/ 269748 w 1177435"/>
                      <a:gd name="connsiteY0" fmla="*/ 361188 h 998477"/>
                      <a:gd name="connsiteX1" fmla="*/ 1113344 w 1177435"/>
                      <a:gd name="connsiteY1" fmla="*/ 0 h 998477"/>
                      <a:gd name="connsiteX2" fmla="*/ 1177352 w 1177435"/>
                      <a:gd name="connsiteY2" fmla="*/ 193136 h 998477"/>
                      <a:gd name="connsiteX3" fmla="*/ 0 w 1177435"/>
                      <a:gd name="connsiteY3" fmla="*/ 874364 h 998477"/>
                      <a:gd name="connsiteX4" fmla="*/ 269748 w 1177435"/>
                      <a:gd name="connsiteY4" fmla="*/ 361188 h 998477"/>
                      <a:gd name="connsiteX0" fmla="*/ 269748 w 1177440"/>
                      <a:gd name="connsiteY0" fmla="*/ 361188 h 1006506"/>
                      <a:gd name="connsiteX1" fmla="*/ 1113344 w 1177440"/>
                      <a:gd name="connsiteY1" fmla="*/ 0 h 1006506"/>
                      <a:gd name="connsiteX2" fmla="*/ 1177352 w 1177440"/>
                      <a:gd name="connsiteY2" fmla="*/ 193136 h 1006506"/>
                      <a:gd name="connsiteX3" fmla="*/ 0 w 1177440"/>
                      <a:gd name="connsiteY3" fmla="*/ 874364 h 1006506"/>
                      <a:gd name="connsiteX4" fmla="*/ 269748 w 1177440"/>
                      <a:gd name="connsiteY4" fmla="*/ 361188 h 1006506"/>
                      <a:gd name="connsiteX0" fmla="*/ 269748 w 1200297"/>
                      <a:gd name="connsiteY0" fmla="*/ 361188 h 1006506"/>
                      <a:gd name="connsiteX1" fmla="*/ 1113344 w 1200297"/>
                      <a:gd name="connsiteY1" fmla="*/ 0 h 1006506"/>
                      <a:gd name="connsiteX2" fmla="*/ 1200212 w 1200297"/>
                      <a:gd name="connsiteY2" fmla="*/ 193136 h 1006506"/>
                      <a:gd name="connsiteX3" fmla="*/ 0 w 1200297"/>
                      <a:gd name="connsiteY3" fmla="*/ 874364 h 1006506"/>
                      <a:gd name="connsiteX4" fmla="*/ 269748 w 1200297"/>
                      <a:gd name="connsiteY4" fmla="*/ 361188 h 1006506"/>
                      <a:gd name="connsiteX0" fmla="*/ 269748 w 1186583"/>
                      <a:gd name="connsiteY0" fmla="*/ 361188 h 1006506"/>
                      <a:gd name="connsiteX1" fmla="*/ 1113344 w 1186583"/>
                      <a:gd name="connsiteY1" fmla="*/ 0 h 1006506"/>
                      <a:gd name="connsiteX2" fmla="*/ 1186496 w 1186583"/>
                      <a:gd name="connsiteY2" fmla="*/ 193136 h 1006506"/>
                      <a:gd name="connsiteX3" fmla="*/ 0 w 1186583"/>
                      <a:gd name="connsiteY3" fmla="*/ 874364 h 1006506"/>
                      <a:gd name="connsiteX4" fmla="*/ 269748 w 1186583"/>
                      <a:gd name="connsiteY4" fmla="*/ 361188 h 1006506"/>
                      <a:gd name="connsiteX0" fmla="*/ 269748 w 1199630"/>
                      <a:gd name="connsiteY0" fmla="*/ 361188 h 1006506"/>
                      <a:gd name="connsiteX1" fmla="*/ 1113344 w 1199630"/>
                      <a:gd name="connsiteY1" fmla="*/ 0 h 1006506"/>
                      <a:gd name="connsiteX2" fmla="*/ 1199630 w 1199630"/>
                      <a:gd name="connsiteY2" fmla="*/ 70134 h 1006506"/>
                      <a:gd name="connsiteX3" fmla="*/ 1186496 w 1199630"/>
                      <a:gd name="connsiteY3" fmla="*/ 193136 h 1006506"/>
                      <a:gd name="connsiteX4" fmla="*/ 0 w 1199630"/>
                      <a:gd name="connsiteY4" fmla="*/ 874364 h 1006506"/>
                      <a:gd name="connsiteX5" fmla="*/ 269748 w 1199630"/>
                      <a:gd name="connsiteY5" fmla="*/ 361188 h 1006506"/>
                      <a:gd name="connsiteX0" fmla="*/ 269748 w 1272779"/>
                      <a:gd name="connsiteY0" fmla="*/ 419260 h 1064578"/>
                      <a:gd name="connsiteX1" fmla="*/ 1113344 w 1272779"/>
                      <a:gd name="connsiteY1" fmla="*/ 58072 h 1064578"/>
                      <a:gd name="connsiteX2" fmla="*/ 1271239 w 1272779"/>
                      <a:gd name="connsiteY2" fmla="*/ 4267 h 1064578"/>
                      <a:gd name="connsiteX3" fmla="*/ 1199630 w 1272779"/>
                      <a:gd name="connsiteY3" fmla="*/ 128206 h 1064578"/>
                      <a:gd name="connsiteX4" fmla="*/ 1186496 w 1272779"/>
                      <a:gd name="connsiteY4" fmla="*/ 251208 h 1064578"/>
                      <a:gd name="connsiteX5" fmla="*/ 0 w 1272779"/>
                      <a:gd name="connsiteY5" fmla="*/ 932436 h 1064578"/>
                      <a:gd name="connsiteX6" fmla="*/ 269748 w 1272779"/>
                      <a:gd name="connsiteY6" fmla="*/ 419260 h 1064578"/>
                      <a:gd name="connsiteX0" fmla="*/ 269748 w 1318105"/>
                      <a:gd name="connsiteY0" fmla="*/ 419260 h 1064578"/>
                      <a:gd name="connsiteX1" fmla="*/ 1113344 w 1318105"/>
                      <a:gd name="connsiteY1" fmla="*/ 58072 h 1064578"/>
                      <a:gd name="connsiteX2" fmla="*/ 1271239 w 1318105"/>
                      <a:gd name="connsiteY2" fmla="*/ 4267 h 1064578"/>
                      <a:gd name="connsiteX3" fmla="*/ 1199630 w 1318105"/>
                      <a:gd name="connsiteY3" fmla="*/ 128206 h 1064578"/>
                      <a:gd name="connsiteX4" fmla="*/ 1318060 w 1318105"/>
                      <a:gd name="connsiteY4" fmla="*/ 103418 h 1064578"/>
                      <a:gd name="connsiteX5" fmla="*/ 1186496 w 1318105"/>
                      <a:gd name="connsiteY5" fmla="*/ 251208 h 1064578"/>
                      <a:gd name="connsiteX6" fmla="*/ 0 w 1318105"/>
                      <a:gd name="connsiteY6" fmla="*/ 932436 h 1064578"/>
                      <a:gd name="connsiteX7" fmla="*/ 269748 w 1318105"/>
                      <a:gd name="connsiteY7" fmla="*/ 419260 h 1064578"/>
                      <a:gd name="connsiteX0" fmla="*/ 269748 w 1318105"/>
                      <a:gd name="connsiteY0" fmla="*/ 417361 h 1062679"/>
                      <a:gd name="connsiteX1" fmla="*/ 1124361 w 1318105"/>
                      <a:gd name="connsiteY1" fmla="*/ 78207 h 1062679"/>
                      <a:gd name="connsiteX2" fmla="*/ 1271239 w 1318105"/>
                      <a:gd name="connsiteY2" fmla="*/ 2368 h 1062679"/>
                      <a:gd name="connsiteX3" fmla="*/ 1199630 w 1318105"/>
                      <a:gd name="connsiteY3" fmla="*/ 126307 h 1062679"/>
                      <a:gd name="connsiteX4" fmla="*/ 1318060 w 1318105"/>
                      <a:gd name="connsiteY4" fmla="*/ 101519 h 1062679"/>
                      <a:gd name="connsiteX5" fmla="*/ 1186496 w 1318105"/>
                      <a:gd name="connsiteY5" fmla="*/ 249309 h 1062679"/>
                      <a:gd name="connsiteX6" fmla="*/ 0 w 1318105"/>
                      <a:gd name="connsiteY6" fmla="*/ 930537 h 1062679"/>
                      <a:gd name="connsiteX7" fmla="*/ 269748 w 1318105"/>
                      <a:gd name="connsiteY7" fmla="*/ 417361 h 1062679"/>
                      <a:gd name="connsiteX0" fmla="*/ 269748 w 1318105"/>
                      <a:gd name="connsiteY0" fmla="*/ 420149 h 1065467"/>
                      <a:gd name="connsiteX1" fmla="*/ 1124361 w 1318105"/>
                      <a:gd name="connsiteY1" fmla="*/ 53453 h 1065467"/>
                      <a:gd name="connsiteX2" fmla="*/ 1271239 w 1318105"/>
                      <a:gd name="connsiteY2" fmla="*/ 5156 h 1065467"/>
                      <a:gd name="connsiteX3" fmla="*/ 1199630 w 1318105"/>
                      <a:gd name="connsiteY3" fmla="*/ 129095 h 1065467"/>
                      <a:gd name="connsiteX4" fmla="*/ 1318060 w 1318105"/>
                      <a:gd name="connsiteY4" fmla="*/ 104307 h 1065467"/>
                      <a:gd name="connsiteX5" fmla="*/ 1186496 w 1318105"/>
                      <a:gd name="connsiteY5" fmla="*/ 252097 h 1065467"/>
                      <a:gd name="connsiteX6" fmla="*/ 0 w 1318105"/>
                      <a:gd name="connsiteY6" fmla="*/ 933325 h 1065467"/>
                      <a:gd name="connsiteX7" fmla="*/ 269748 w 1318105"/>
                      <a:gd name="connsiteY7" fmla="*/ 420149 h 1065467"/>
                      <a:gd name="connsiteX0" fmla="*/ 269748 w 1318105"/>
                      <a:gd name="connsiteY0" fmla="*/ 432084 h 1077402"/>
                      <a:gd name="connsiteX1" fmla="*/ 1124361 w 1318105"/>
                      <a:gd name="connsiteY1" fmla="*/ 65388 h 1077402"/>
                      <a:gd name="connsiteX2" fmla="*/ 1282255 w 1318105"/>
                      <a:gd name="connsiteY2" fmla="*/ 3320 h 1077402"/>
                      <a:gd name="connsiteX3" fmla="*/ 1199630 w 1318105"/>
                      <a:gd name="connsiteY3" fmla="*/ 141030 h 1077402"/>
                      <a:gd name="connsiteX4" fmla="*/ 1318060 w 1318105"/>
                      <a:gd name="connsiteY4" fmla="*/ 116242 h 1077402"/>
                      <a:gd name="connsiteX5" fmla="*/ 1186496 w 1318105"/>
                      <a:gd name="connsiteY5" fmla="*/ 264032 h 1077402"/>
                      <a:gd name="connsiteX6" fmla="*/ 0 w 1318105"/>
                      <a:gd name="connsiteY6" fmla="*/ 945260 h 1077402"/>
                      <a:gd name="connsiteX7" fmla="*/ 269748 w 1318105"/>
                      <a:gd name="connsiteY7" fmla="*/ 432084 h 1077402"/>
                      <a:gd name="connsiteX0" fmla="*/ 269748 w 1318096"/>
                      <a:gd name="connsiteY0" fmla="*/ 432084 h 1077402"/>
                      <a:gd name="connsiteX1" fmla="*/ 1124361 w 1318096"/>
                      <a:gd name="connsiteY1" fmla="*/ 65388 h 1077402"/>
                      <a:gd name="connsiteX2" fmla="*/ 1282255 w 1318096"/>
                      <a:gd name="connsiteY2" fmla="*/ 3320 h 1077402"/>
                      <a:gd name="connsiteX3" fmla="*/ 1169334 w 1318096"/>
                      <a:gd name="connsiteY3" fmla="*/ 152047 h 1077402"/>
                      <a:gd name="connsiteX4" fmla="*/ 1318060 w 1318096"/>
                      <a:gd name="connsiteY4" fmla="*/ 116242 h 1077402"/>
                      <a:gd name="connsiteX5" fmla="*/ 1186496 w 1318096"/>
                      <a:gd name="connsiteY5" fmla="*/ 264032 h 1077402"/>
                      <a:gd name="connsiteX6" fmla="*/ 0 w 1318096"/>
                      <a:gd name="connsiteY6" fmla="*/ 945260 h 1077402"/>
                      <a:gd name="connsiteX7" fmla="*/ 269748 w 1318096"/>
                      <a:gd name="connsiteY7" fmla="*/ 432084 h 1077402"/>
                      <a:gd name="connsiteX0" fmla="*/ 269748 w 1318092"/>
                      <a:gd name="connsiteY0" fmla="*/ 432084 h 1077402"/>
                      <a:gd name="connsiteX1" fmla="*/ 1124361 w 1318092"/>
                      <a:gd name="connsiteY1" fmla="*/ 65388 h 1077402"/>
                      <a:gd name="connsiteX2" fmla="*/ 1282255 w 1318092"/>
                      <a:gd name="connsiteY2" fmla="*/ 3320 h 1077402"/>
                      <a:gd name="connsiteX3" fmla="*/ 1152809 w 1318092"/>
                      <a:gd name="connsiteY3" fmla="*/ 174081 h 1077402"/>
                      <a:gd name="connsiteX4" fmla="*/ 1318060 w 1318092"/>
                      <a:gd name="connsiteY4" fmla="*/ 116242 h 1077402"/>
                      <a:gd name="connsiteX5" fmla="*/ 1186496 w 1318092"/>
                      <a:gd name="connsiteY5" fmla="*/ 264032 h 1077402"/>
                      <a:gd name="connsiteX6" fmla="*/ 0 w 1318092"/>
                      <a:gd name="connsiteY6" fmla="*/ 945260 h 1077402"/>
                      <a:gd name="connsiteX7" fmla="*/ 269748 w 1318092"/>
                      <a:gd name="connsiteY7" fmla="*/ 432084 h 1077402"/>
                      <a:gd name="connsiteX0" fmla="*/ 269748 w 1318104"/>
                      <a:gd name="connsiteY0" fmla="*/ 432084 h 1077402"/>
                      <a:gd name="connsiteX1" fmla="*/ 1124361 w 1318104"/>
                      <a:gd name="connsiteY1" fmla="*/ 65388 h 1077402"/>
                      <a:gd name="connsiteX2" fmla="*/ 1282255 w 1318104"/>
                      <a:gd name="connsiteY2" fmla="*/ 3320 h 1077402"/>
                      <a:gd name="connsiteX3" fmla="*/ 1196876 w 1318104"/>
                      <a:gd name="connsiteY3" fmla="*/ 141030 h 1077402"/>
                      <a:gd name="connsiteX4" fmla="*/ 1318060 w 1318104"/>
                      <a:gd name="connsiteY4" fmla="*/ 116242 h 1077402"/>
                      <a:gd name="connsiteX5" fmla="*/ 1186496 w 1318104"/>
                      <a:gd name="connsiteY5" fmla="*/ 264032 h 1077402"/>
                      <a:gd name="connsiteX6" fmla="*/ 0 w 1318104"/>
                      <a:gd name="connsiteY6" fmla="*/ 945260 h 1077402"/>
                      <a:gd name="connsiteX7" fmla="*/ 269748 w 1318104"/>
                      <a:gd name="connsiteY7" fmla="*/ 432084 h 1077402"/>
                      <a:gd name="connsiteX0" fmla="*/ 269748 w 1318131"/>
                      <a:gd name="connsiteY0" fmla="*/ 432084 h 1077402"/>
                      <a:gd name="connsiteX1" fmla="*/ 1124361 w 1318131"/>
                      <a:gd name="connsiteY1" fmla="*/ 65388 h 1077402"/>
                      <a:gd name="connsiteX2" fmla="*/ 1282255 w 1318131"/>
                      <a:gd name="connsiteY2" fmla="*/ 3320 h 1077402"/>
                      <a:gd name="connsiteX3" fmla="*/ 1196876 w 1318131"/>
                      <a:gd name="connsiteY3" fmla="*/ 141030 h 1077402"/>
                      <a:gd name="connsiteX4" fmla="*/ 1318060 w 1318131"/>
                      <a:gd name="connsiteY4" fmla="*/ 116242 h 1077402"/>
                      <a:gd name="connsiteX5" fmla="*/ 1186496 w 1318131"/>
                      <a:gd name="connsiteY5" fmla="*/ 264032 h 1077402"/>
                      <a:gd name="connsiteX6" fmla="*/ 0 w 1318131"/>
                      <a:gd name="connsiteY6" fmla="*/ 945260 h 1077402"/>
                      <a:gd name="connsiteX7" fmla="*/ 269748 w 1318131"/>
                      <a:gd name="connsiteY7" fmla="*/ 432084 h 1077402"/>
                      <a:gd name="connsiteX0" fmla="*/ 269748 w 1318131"/>
                      <a:gd name="connsiteY0" fmla="*/ 432084 h 1077402"/>
                      <a:gd name="connsiteX1" fmla="*/ 1124361 w 1318131"/>
                      <a:gd name="connsiteY1" fmla="*/ 65388 h 1077402"/>
                      <a:gd name="connsiteX2" fmla="*/ 1282255 w 1318131"/>
                      <a:gd name="connsiteY2" fmla="*/ 3320 h 1077402"/>
                      <a:gd name="connsiteX3" fmla="*/ 1196876 w 1318131"/>
                      <a:gd name="connsiteY3" fmla="*/ 141030 h 1077402"/>
                      <a:gd name="connsiteX4" fmla="*/ 1318060 w 1318131"/>
                      <a:gd name="connsiteY4" fmla="*/ 110734 h 1077402"/>
                      <a:gd name="connsiteX5" fmla="*/ 1186496 w 1318131"/>
                      <a:gd name="connsiteY5" fmla="*/ 264032 h 1077402"/>
                      <a:gd name="connsiteX6" fmla="*/ 0 w 1318131"/>
                      <a:gd name="connsiteY6" fmla="*/ 945260 h 1077402"/>
                      <a:gd name="connsiteX7" fmla="*/ 269748 w 1318131"/>
                      <a:gd name="connsiteY7" fmla="*/ 432084 h 1077402"/>
                      <a:gd name="connsiteX0" fmla="*/ 269748 w 1318060"/>
                      <a:gd name="connsiteY0" fmla="*/ 432084 h 1077402"/>
                      <a:gd name="connsiteX1" fmla="*/ 1124361 w 1318060"/>
                      <a:gd name="connsiteY1" fmla="*/ 65388 h 1077402"/>
                      <a:gd name="connsiteX2" fmla="*/ 1282255 w 1318060"/>
                      <a:gd name="connsiteY2" fmla="*/ 3320 h 1077402"/>
                      <a:gd name="connsiteX3" fmla="*/ 1196876 w 1318060"/>
                      <a:gd name="connsiteY3" fmla="*/ 141030 h 1077402"/>
                      <a:gd name="connsiteX4" fmla="*/ 1318060 w 1318060"/>
                      <a:gd name="connsiteY4" fmla="*/ 110734 h 1077402"/>
                      <a:gd name="connsiteX5" fmla="*/ 1186496 w 1318060"/>
                      <a:gd name="connsiteY5" fmla="*/ 264032 h 1077402"/>
                      <a:gd name="connsiteX6" fmla="*/ 0 w 1318060"/>
                      <a:gd name="connsiteY6" fmla="*/ 945260 h 1077402"/>
                      <a:gd name="connsiteX7" fmla="*/ 269748 w 1318060"/>
                      <a:gd name="connsiteY7" fmla="*/ 432084 h 1077402"/>
                      <a:gd name="connsiteX0" fmla="*/ 269748 w 1301535"/>
                      <a:gd name="connsiteY0" fmla="*/ 432084 h 1077402"/>
                      <a:gd name="connsiteX1" fmla="*/ 1124361 w 1301535"/>
                      <a:gd name="connsiteY1" fmla="*/ 65388 h 1077402"/>
                      <a:gd name="connsiteX2" fmla="*/ 1282255 w 1301535"/>
                      <a:gd name="connsiteY2" fmla="*/ 3320 h 1077402"/>
                      <a:gd name="connsiteX3" fmla="*/ 1196876 w 1301535"/>
                      <a:gd name="connsiteY3" fmla="*/ 141030 h 1077402"/>
                      <a:gd name="connsiteX4" fmla="*/ 1301535 w 1301535"/>
                      <a:gd name="connsiteY4" fmla="*/ 121751 h 1077402"/>
                      <a:gd name="connsiteX5" fmla="*/ 1186496 w 1301535"/>
                      <a:gd name="connsiteY5" fmla="*/ 264032 h 1077402"/>
                      <a:gd name="connsiteX6" fmla="*/ 0 w 1301535"/>
                      <a:gd name="connsiteY6" fmla="*/ 945260 h 1077402"/>
                      <a:gd name="connsiteX7" fmla="*/ 269748 w 1301535"/>
                      <a:gd name="connsiteY7" fmla="*/ 432084 h 1077402"/>
                      <a:gd name="connsiteX0" fmla="*/ 269748 w 1283863"/>
                      <a:gd name="connsiteY0" fmla="*/ 432084 h 1077402"/>
                      <a:gd name="connsiteX1" fmla="*/ 1124361 w 1283863"/>
                      <a:gd name="connsiteY1" fmla="*/ 65388 h 1077402"/>
                      <a:gd name="connsiteX2" fmla="*/ 1282255 w 1283863"/>
                      <a:gd name="connsiteY2" fmla="*/ 3320 h 1077402"/>
                      <a:gd name="connsiteX3" fmla="*/ 1196876 w 1283863"/>
                      <a:gd name="connsiteY3" fmla="*/ 141030 h 1077402"/>
                      <a:gd name="connsiteX4" fmla="*/ 1276747 w 1283863"/>
                      <a:gd name="connsiteY4" fmla="*/ 163064 h 1077402"/>
                      <a:gd name="connsiteX5" fmla="*/ 1186496 w 1283863"/>
                      <a:gd name="connsiteY5" fmla="*/ 264032 h 1077402"/>
                      <a:gd name="connsiteX6" fmla="*/ 0 w 1283863"/>
                      <a:gd name="connsiteY6" fmla="*/ 945260 h 1077402"/>
                      <a:gd name="connsiteX7" fmla="*/ 269748 w 1283863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05226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28764 h 1074082"/>
                      <a:gd name="connsiteX1" fmla="*/ 1124361 w 1309798"/>
                      <a:gd name="connsiteY1" fmla="*/ 62068 h 1074082"/>
                      <a:gd name="connsiteX2" fmla="*/ 1282255 w 1309798"/>
                      <a:gd name="connsiteY2" fmla="*/ 0 h 1074082"/>
                      <a:gd name="connsiteX3" fmla="*/ 1196876 w 1309798"/>
                      <a:gd name="connsiteY3" fmla="*/ 137710 h 1074082"/>
                      <a:gd name="connsiteX4" fmla="*/ 1309798 w 1309798"/>
                      <a:gd name="connsiteY4" fmla="*/ 107414 h 1074082"/>
                      <a:gd name="connsiteX5" fmla="*/ 1186496 w 1309798"/>
                      <a:gd name="connsiteY5" fmla="*/ 260712 h 1074082"/>
                      <a:gd name="connsiteX6" fmla="*/ 0 w 1309798"/>
                      <a:gd name="connsiteY6" fmla="*/ 941940 h 1074082"/>
                      <a:gd name="connsiteX7" fmla="*/ 269748 w 1309798"/>
                      <a:gd name="connsiteY7" fmla="*/ 428764 h 1074082"/>
                      <a:gd name="connsiteX0" fmla="*/ 269748 w 1351111"/>
                      <a:gd name="connsiteY0" fmla="*/ 439781 h 1085099"/>
                      <a:gd name="connsiteX1" fmla="*/ 1124361 w 1351111"/>
                      <a:gd name="connsiteY1" fmla="*/ 73085 h 1085099"/>
                      <a:gd name="connsiteX2" fmla="*/ 1351111 w 1351111"/>
                      <a:gd name="connsiteY2" fmla="*/ 0 h 1085099"/>
                      <a:gd name="connsiteX3" fmla="*/ 1196876 w 1351111"/>
                      <a:gd name="connsiteY3" fmla="*/ 148727 h 1085099"/>
                      <a:gd name="connsiteX4" fmla="*/ 1309798 w 1351111"/>
                      <a:gd name="connsiteY4" fmla="*/ 118431 h 1085099"/>
                      <a:gd name="connsiteX5" fmla="*/ 1186496 w 1351111"/>
                      <a:gd name="connsiteY5" fmla="*/ 271729 h 1085099"/>
                      <a:gd name="connsiteX6" fmla="*/ 0 w 1351111"/>
                      <a:gd name="connsiteY6" fmla="*/ 952957 h 1085099"/>
                      <a:gd name="connsiteX7" fmla="*/ 269748 w 1351111"/>
                      <a:gd name="connsiteY7" fmla="*/ 439781 h 1085099"/>
                      <a:gd name="connsiteX0" fmla="*/ 269748 w 1351111"/>
                      <a:gd name="connsiteY0" fmla="*/ 439781 h 1085099"/>
                      <a:gd name="connsiteX1" fmla="*/ 1124361 w 1351111"/>
                      <a:gd name="connsiteY1" fmla="*/ 73085 h 1085099"/>
                      <a:gd name="connsiteX2" fmla="*/ 1351111 w 1351111"/>
                      <a:gd name="connsiteY2" fmla="*/ 0 h 1085099"/>
                      <a:gd name="connsiteX3" fmla="*/ 1196876 w 1351111"/>
                      <a:gd name="connsiteY3" fmla="*/ 148727 h 1085099"/>
                      <a:gd name="connsiteX4" fmla="*/ 1309798 w 1351111"/>
                      <a:gd name="connsiteY4" fmla="*/ 118431 h 1085099"/>
                      <a:gd name="connsiteX5" fmla="*/ 1186496 w 1351111"/>
                      <a:gd name="connsiteY5" fmla="*/ 271729 h 1085099"/>
                      <a:gd name="connsiteX6" fmla="*/ 0 w 1351111"/>
                      <a:gd name="connsiteY6" fmla="*/ 952957 h 1085099"/>
                      <a:gd name="connsiteX7" fmla="*/ 269748 w 1351111"/>
                      <a:gd name="connsiteY7" fmla="*/ 439781 h 1085099"/>
                      <a:gd name="connsiteX0" fmla="*/ 269748 w 1309798"/>
                      <a:gd name="connsiteY0" fmla="*/ 387451 h 1032769"/>
                      <a:gd name="connsiteX1" fmla="*/ 1124361 w 1309798"/>
                      <a:gd name="connsiteY1" fmla="*/ 20755 h 1032769"/>
                      <a:gd name="connsiteX2" fmla="*/ 1268484 w 1309798"/>
                      <a:gd name="connsiteY2" fmla="*/ 0 h 1032769"/>
                      <a:gd name="connsiteX3" fmla="*/ 1196876 w 1309798"/>
                      <a:gd name="connsiteY3" fmla="*/ 96397 h 1032769"/>
                      <a:gd name="connsiteX4" fmla="*/ 1309798 w 1309798"/>
                      <a:gd name="connsiteY4" fmla="*/ 66101 h 1032769"/>
                      <a:gd name="connsiteX5" fmla="*/ 1186496 w 1309798"/>
                      <a:gd name="connsiteY5" fmla="*/ 219399 h 1032769"/>
                      <a:gd name="connsiteX6" fmla="*/ 0 w 1309798"/>
                      <a:gd name="connsiteY6" fmla="*/ 900627 h 1032769"/>
                      <a:gd name="connsiteX7" fmla="*/ 269748 w 1309798"/>
                      <a:gd name="connsiteY7" fmla="*/ 387451 h 1032769"/>
                      <a:gd name="connsiteX0" fmla="*/ 269748 w 1309798"/>
                      <a:gd name="connsiteY0" fmla="*/ 420502 h 1065820"/>
                      <a:gd name="connsiteX1" fmla="*/ 1124361 w 1309798"/>
                      <a:gd name="connsiteY1" fmla="*/ 53806 h 1065820"/>
                      <a:gd name="connsiteX2" fmla="*/ 1276747 w 1309798"/>
                      <a:gd name="connsiteY2" fmla="*/ 0 h 1065820"/>
                      <a:gd name="connsiteX3" fmla="*/ 1196876 w 1309798"/>
                      <a:gd name="connsiteY3" fmla="*/ 129448 h 1065820"/>
                      <a:gd name="connsiteX4" fmla="*/ 1309798 w 1309798"/>
                      <a:gd name="connsiteY4" fmla="*/ 99152 h 1065820"/>
                      <a:gd name="connsiteX5" fmla="*/ 1186496 w 1309798"/>
                      <a:gd name="connsiteY5" fmla="*/ 252450 h 1065820"/>
                      <a:gd name="connsiteX6" fmla="*/ 0 w 1309798"/>
                      <a:gd name="connsiteY6" fmla="*/ 933678 h 1065820"/>
                      <a:gd name="connsiteX7" fmla="*/ 269748 w 1309798"/>
                      <a:gd name="connsiteY7" fmla="*/ 420502 h 1065820"/>
                      <a:gd name="connsiteX0" fmla="*/ 269748 w 1309798"/>
                      <a:gd name="connsiteY0" fmla="*/ 420502 h 1065820"/>
                      <a:gd name="connsiteX1" fmla="*/ 1124361 w 1309798"/>
                      <a:gd name="connsiteY1" fmla="*/ 53806 h 1065820"/>
                      <a:gd name="connsiteX2" fmla="*/ 1276747 w 1309798"/>
                      <a:gd name="connsiteY2" fmla="*/ 0 h 1065820"/>
                      <a:gd name="connsiteX3" fmla="*/ 1196876 w 1309798"/>
                      <a:gd name="connsiteY3" fmla="*/ 129448 h 1065820"/>
                      <a:gd name="connsiteX4" fmla="*/ 1309798 w 1309798"/>
                      <a:gd name="connsiteY4" fmla="*/ 99152 h 1065820"/>
                      <a:gd name="connsiteX5" fmla="*/ 1186496 w 1309798"/>
                      <a:gd name="connsiteY5" fmla="*/ 252450 h 1065820"/>
                      <a:gd name="connsiteX6" fmla="*/ 0 w 1309798"/>
                      <a:gd name="connsiteY6" fmla="*/ 933678 h 1065820"/>
                      <a:gd name="connsiteX7" fmla="*/ 269748 w 1309798"/>
                      <a:gd name="connsiteY7" fmla="*/ 420502 h 1065820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699406 w 1309798"/>
                      <a:gd name="connsiteY0" fmla="*/ 346138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99406 w 1309798"/>
                      <a:gd name="connsiteY7" fmla="*/ 346138 h 1071328"/>
                      <a:gd name="connsiteX0" fmla="*/ 619534 w 1309798"/>
                      <a:gd name="connsiteY0" fmla="*/ 30207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19534 w 1309798"/>
                      <a:gd name="connsiteY7" fmla="*/ 302070 h 1071328"/>
                      <a:gd name="connsiteX0" fmla="*/ 619534 w 1309798"/>
                      <a:gd name="connsiteY0" fmla="*/ 30207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19534 w 1309798"/>
                      <a:gd name="connsiteY7" fmla="*/ 302070 h 1071328"/>
                      <a:gd name="connsiteX0" fmla="*/ 619534 w 1309798"/>
                      <a:gd name="connsiteY0" fmla="*/ 341922 h 1111180"/>
                      <a:gd name="connsiteX1" fmla="*/ 1124361 w 1309798"/>
                      <a:gd name="connsiteY1" fmla="*/ 99166 h 1111180"/>
                      <a:gd name="connsiteX2" fmla="*/ 1268484 w 1309798"/>
                      <a:gd name="connsiteY2" fmla="*/ 39852 h 1111180"/>
                      <a:gd name="connsiteX3" fmla="*/ 1196876 w 1309798"/>
                      <a:gd name="connsiteY3" fmla="*/ 174808 h 1111180"/>
                      <a:gd name="connsiteX4" fmla="*/ 1309798 w 1309798"/>
                      <a:gd name="connsiteY4" fmla="*/ 144512 h 1111180"/>
                      <a:gd name="connsiteX5" fmla="*/ 1186496 w 1309798"/>
                      <a:gd name="connsiteY5" fmla="*/ 297810 h 1111180"/>
                      <a:gd name="connsiteX6" fmla="*/ 0 w 1309798"/>
                      <a:gd name="connsiteY6" fmla="*/ 979038 h 1111180"/>
                      <a:gd name="connsiteX7" fmla="*/ 619534 w 1309798"/>
                      <a:gd name="connsiteY7" fmla="*/ 341922 h 1111180"/>
                      <a:gd name="connsiteX0" fmla="*/ 619534 w 1309798"/>
                      <a:gd name="connsiteY0" fmla="*/ 345222 h 1114480"/>
                      <a:gd name="connsiteX1" fmla="*/ 1124361 w 1309798"/>
                      <a:gd name="connsiteY1" fmla="*/ 102466 h 1114480"/>
                      <a:gd name="connsiteX2" fmla="*/ 1268484 w 1309798"/>
                      <a:gd name="connsiteY2" fmla="*/ 43152 h 1114480"/>
                      <a:gd name="connsiteX3" fmla="*/ 1196876 w 1309798"/>
                      <a:gd name="connsiteY3" fmla="*/ 178108 h 1114480"/>
                      <a:gd name="connsiteX4" fmla="*/ 1309798 w 1309798"/>
                      <a:gd name="connsiteY4" fmla="*/ 147812 h 1114480"/>
                      <a:gd name="connsiteX5" fmla="*/ 1186496 w 1309798"/>
                      <a:gd name="connsiteY5" fmla="*/ 301110 h 1114480"/>
                      <a:gd name="connsiteX6" fmla="*/ 0 w 1309798"/>
                      <a:gd name="connsiteY6" fmla="*/ 982338 h 1114480"/>
                      <a:gd name="connsiteX7" fmla="*/ 619534 w 1309798"/>
                      <a:gd name="connsiteY7" fmla="*/ 345222 h 1114480"/>
                      <a:gd name="connsiteX0" fmla="*/ 619534 w 1309798"/>
                      <a:gd name="connsiteY0" fmla="*/ 350104 h 1119362"/>
                      <a:gd name="connsiteX1" fmla="*/ 1124361 w 1309798"/>
                      <a:gd name="connsiteY1" fmla="*/ 107348 h 1119362"/>
                      <a:gd name="connsiteX2" fmla="*/ 1268484 w 1309798"/>
                      <a:gd name="connsiteY2" fmla="*/ 48034 h 1119362"/>
                      <a:gd name="connsiteX3" fmla="*/ 1196876 w 1309798"/>
                      <a:gd name="connsiteY3" fmla="*/ 182990 h 1119362"/>
                      <a:gd name="connsiteX4" fmla="*/ 1309798 w 1309798"/>
                      <a:gd name="connsiteY4" fmla="*/ 152694 h 1119362"/>
                      <a:gd name="connsiteX5" fmla="*/ 1186496 w 1309798"/>
                      <a:gd name="connsiteY5" fmla="*/ 305992 h 1119362"/>
                      <a:gd name="connsiteX6" fmla="*/ 0 w 1309798"/>
                      <a:gd name="connsiteY6" fmla="*/ 987220 h 1119362"/>
                      <a:gd name="connsiteX7" fmla="*/ 619534 w 1309798"/>
                      <a:gd name="connsiteY7" fmla="*/ 350104 h 111936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619534 w 1309798"/>
                      <a:gd name="connsiteY7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619534 w 1309798"/>
                      <a:gd name="connsiteY7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619534 w 1309798"/>
                      <a:gd name="connsiteY8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59383 w 1309798"/>
                      <a:gd name="connsiteY8" fmla="*/ 104968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8070 w 1309798"/>
                      <a:gd name="connsiteY8" fmla="*/ 399669 h 1115702"/>
                      <a:gd name="connsiteX9" fmla="*/ 119976 w 1309798"/>
                      <a:gd name="connsiteY9" fmla="*/ 429965 h 1115702"/>
                      <a:gd name="connsiteX10" fmla="*/ 64891 w 1309798"/>
                      <a:gd name="connsiteY10" fmla="*/ 63654 h 1115702"/>
                      <a:gd name="connsiteX11" fmla="*/ 619534 w 1309798"/>
                      <a:gd name="connsiteY11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5484 w 1309798"/>
                      <a:gd name="connsiteY8" fmla="*/ 686107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5484 w 1309798"/>
                      <a:gd name="connsiteY8" fmla="*/ 686107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30246 w 1309798"/>
                      <a:gd name="connsiteY8" fmla="*/ 7337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30246 w 1309798"/>
                      <a:gd name="connsiteY8" fmla="*/ 7337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90870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90870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78964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78964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7152 w 1309798"/>
                      <a:gd name="connsiteY0" fmla="*/ 341388 h 1117789"/>
                      <a:gd name="connsiteX1" fmla="*/ 1124361 w 1309798"/>
                      <a:gd name="connsiteY1" fmla="*/ 105775 h 1117789"/>
                      <a:gd name="connsiteX2" fmla="*/ 1268484 w 1309798"/>
                      <a:gd name="connsiteY2" fmla="*/ 46461 h 1117789"/>
                      <a:gd name="connsiteX3" fmla="*/ 1196876 w 1309798"/>
                      <a:gd name="connsiteY3" fmla="*/ 181417 h 1117789"/>
                      <a:gd name="connsiteX4" fmla="*/ 1309798 w 1309798"/>
                      <a:gd name="connsiteY4" fmla="*/ 151121 h 1117789"/>
                      <a:gd name="connsiteX5" fmla="*/ 1186496 w 1309798"/>
                      <a:gd name="connsiteY5" fmla="*/ 304419 h 1117789"/>
                      <a:gd name="connsiteX6" fmla="*/ 0 w 1309798"/>
                      <a:gd name="connsiteY6" fmla="*/ 985647 h 1117789"/>
                      <a:gd name="connsiteX7" fmla="*/ 345822 w 1309798"/>
                      <a:gd name="connsiteY7" fmla="*/ 869973 h 1117789"/>
                      <a:gd name="connsiteX8" fmla="*/ 118340 w 1309798"/>
                      <a:gd name="connsiteY8" fmla="*/ 681051 h 1117789"/>
                      <a:gd name="connsiteX9" fmla="*/ 202602 w 1309798"/>
                      <a:gd name="connsiteY9" fmla="*/ 682686 h 1117789"/>
                      <a:gd name="connsiteX10" fmla="*/ 18070 w 1309798"/>
                      <a:gd name="connsiteY10" fmla="*/ 396994 h 1117789"/>
                      <a:gd name="connsiteX11" fmla="*/ 119976 w 1309798"/>
                      <a:gd name="connsiteY11" fmla="*/ 432052 h 1117789"/>
                      <a:gd name="connsiteX12" fmla="*/ 64891 w 1309798"/>
                      <a:gd name="connsiteY12" fmla="*/ 65741 h 1117789"/>
                      <a:gd name="connsiteX13" fmla="*/ 617152 w 1309798"/>
                      <a:gd name="connsiteY13" fmla="*/ 341388 h 1117789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1900 h 1118301"/>
                      <a:gd name="connsiteX1" fmla="*/ 856241 w 1309798"/>
                      <a:gd name="connsiteY1" fmla="*/ 7355 h 1118301"/>
                      <a:gd name="connsiteX2" fmla="*/ 1124361 w 1309798"/>
                      <a:gd name="connsiteY2" fmla="*/ 106287 h 1118301"/>
                      <a:gd name="connsiteX3" fmla="*/ 1268484 w 1309798"/>
                      <a:gd name="connsiteY3" fmla="*/ 46973 h 1118301"/>
                      <a:gd name="connsiteX4" fmla="*/ 1196876 w 1309798"/>
                      <a:gd name="connsiteY4" fmla="*/ 181929 h 1118301"/>
                      <a:gd name="connsiteX5" fmla="*/ 1309798 w 1309798"/>
                      <a:gd name="connsiteY5" fmla="*/ 151633 h 1118301"/>
                      <a:gd name="connsiteX6" fmla="*/ 1186496 w 1309798"/>
                      <a:gd name="connsiteY6" fmla="*/ 304931 h 1118301"/>
                      <a:gd name="connsiteX7" fmla="*/ 0 w 1309798"/>
                      <a:gd name="connsiteY7" fmla="*/ 986159 h 1118301"/>
                      <a:gd name="connsiteX8" fmla="*/ 345822 w 1309798"/>
                      <a:gd name="connsiteY8" fmla="*/ 870485 h 1118301"/>
                      <a:gd name="connsiteX9" fmla="*/ 118340 w 1309798"/>
                      <a:gd name="connsiteY9" fmla="*/ 681563 h 1118301"/>
                      <a:gd name="connsiteX10" fmla="*/ 202602 w 1309798"/>
                      <a:gd name="connsiteY10" fmla="*/ 683198 h 1118301"/>
                      <a:gd name="connsiteX11" fmla="*/ 18070 w 1309798"/>
                      <a:gd name="connsiteY11" fmla="*/ 397506 h 1118301"/>
                      <a:gd name="connsiteX12" fmla="*/ 119976 w 1309798"/>
                      <a:gd name="connsiteY12" fmla="*/ 432564 h 1118301"/>
                      <a:gd name="connsiteX13" fmla="*/ 64891 w 1309798"/>
                      <a:gd name="connsiteY13" fmla="*/ 66253 h 1118301"/>
                      <a:gd name="connsiteX14" fmla="*/ 617152 w 1309798"/>
                      <a:gd name="connsiteY14" fmla="*/ 341900 h 1118301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1124361 w 1309798"/>
                      <a:gd name="connsiteY3" fmla="*/ 157948 h 1169962"/>
                      <a:gd name="connsiteX4" fmla="*/ 1268484 w 1309798"/>
                      <a:gd name="connsiteY4" fmla="*/ 98634 h 1169962"/>
                      <a:gd name="connsiteX5" fmla="*/ 1196876 w 1309798"/>
                      <a:gd name="connsiteY5" fmla="*/ 233590 h 1169962"/>
                      <a:gd name="connsiteX6" fmla="*/ 1309798 w 1309798"/>
                      <a:gd name="connsiteY6" fmla="*/ 203294 h 1169962"/>
                      <a:gd name="connsiteX7" fmla="*/ 1186496 w 1309798"/>
                      <a:gd name="connsiteY7" fmla="*/ 356592 h 1169962"/>
                      <a:gd name="connsiteX8" fmla="*/ 0 w 1309798"/>
                      <a:gd name="connsiteY8" fmla="*/ 1037820 h 1169962"/>
                      <a:gd name="connsiteX9" fmla="*/ 345822 w 1309798"/>
                      <a:gd name="connsiteY9" fmla="*/ 922146 h 1169962"/>
                      <a:gd name="connsiteX10" fmla="*/ 118340 w 1309798"/>
                      <a:gd name="connsiteY10" fmla="*/ 733224 h 1169962"/>
                      <a:gd name="connsiteX11" fmla="*/ 202602 w 1309798"/>
                      <a:gd name="connsiteY11" fmla="*/ 734859 h 1169962"/>
                      <a:gd name="connsiteX12" fmla="*/ 18070 w 1309798"/>
                      <a:gd name="connsiteY12" fmla="*/ 449167 h 1169962"/>
                      <a:gd name="connsiteX13" fmla="*/ 119976 w 1309798"/>
                      <a:gd name="connsiteY13" fmla="*/ 484225 h 1169962"/>
                      <a:gd name="connsiteX14" fmla="*/ 64891 w 1309798"/>
                      <a:gd name="connsiteY14" fmla="*/ 117914 h 1169962"/>
                      <a:gd name="connsiteX15" fmla="*/ 617152 w 1309798"/>
                      <a:gd name="connsiteY15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58635 w 1309798"/>
                      <a:gd name="connsiteY3" fmla="*/ 101878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2545 h 1168946"/>
                      <a:gd name="connsiteX1" fmla="*/ 856241 w 1309798"/>
                      <a:gd name="connsiteY1" fmla="*/ 58000 h 1168946"/>
                      <a:gd name="connsiteX2" fmla="*/ 934823 w 1309798"/>
                      <a:gd name="connsiteY2" fmla="*/ 5612 h 1168946"/>
                      <a:gd name="connsiteX3" fmla="*/ 968160 w 1309798"/>
                      <a:gd name="connsiteY3" fmla="*/ 57999 h 1168946"/>
                      <a:gd name="connsiteX4" fmla="*/ 1124361 w 1309798"/>
                      <a:gd name="connsiteY4" fmla="*/ 156932 h 1168946"/>
                      <a:gd name="connsiteX5" fmla="*/ 1268484 w 1309798"/>
                      <a:gd name="connsiteY5" fmla="*/ 97618 h 1168946"/>
                      <a:gd name="connsiteX6" fmla="*/ 1196876 w 1309798"/>
                      <a:gd name="connsiteY6" fmla="*/ 232574 h 1168946"/>
                      <a:gd name="connsiteX7" fmla="*/ 1309798 w 1309798"/>
                      <a:gd name="connsiteY7" fmla="*/ 202278 h 1168946"/>
                      <a:gd name="connsiteX8" fmla="*/ 1186496 w 1309798"/>
                      <a:gd name="connsiteY8" fmla="*/ 355576 h 1168946"/>
                      <a:gd name="connsiteX9" fmla="*/ 0 w 1309798"/>
                      <a:gd name="connsiteY9" fmla="*/ 1036804 h 1168946"/>
                      <a:gd name="connsiteX10" fmla="*/ 345822 w 1309798"/>
                      <a:gd name="connsiteY10" fmla="*/ 921130 h 1168946"/>
                      <a:gd name="connsiteX11" fmla="*/ 118340 w 1309798"/>
                      <a:gd name="connsiteY11" fmla="*/ 732208 h 1168946"/>
                      <a:gd name="connsiteX12" fmla="*/ 202602 w 1309798"/>
                      <a:gd name="connsiteY12" fmla="*/ 733843 h 1168946"/>
                      <a:gd name="connsiteX13" fmla="*/ 18070 w 1309798"/>
                      <a:gd name="connsiteY13" fmla="*/ 448151 h 1168946"/>
                      <a:gd name="connsiteX14" fmla="*/ 119976 w 1309798"/>
                      <a:gd name="connsiteY14" fmla="*/ 483209 h 1168946"/>
                      <a:gd name="connsiteX15" fmla="*/ 64891 w 1309798"/>
                      <a:gd name="connsiteY15" fmla="*/ 116898 h 1168946"/>
                      <a:gd name="connsiteX16" fmla="*/ 617152 w 1309798"/>
                      <a:gd name="connsiteY16" fmla="*/ 392545 h 1168946"/>
                      <a:gd name="connsiteX0" fmla="*/ 617152 w 1309798"/>
                      <a:gd name="connsiteY0" fmla="*/ 392545 h 1168946"/>
                      <a:gd name="connsiteX1" fmla="*/ 856241 w 1309798"/>
                      <a:gd name="connsiteY1" fmla="*/ 58000 h 1168946"/>
                      <a:gd name="connsiteX2" fmla="*/ 934823 w 1309798"/>
                      <a:gd name="connsiteY2" fmla="*/ 5612 h 1168946"/>
                      <a:gd name="connsiteX3" fmla="*/ 968160 w 1309798"/>
                      <a:gd name="connsiteY3" fmla="*/ 57999 h 1168946"/>
                      <a:gd name="connsiteX4" fmla="*/ 1124361 w 1309798"/>
                      <a:gd name="connsiteY4" fmla="*/ 156932 h 1168946"/>
                      <a:gd name="connsiteX5" fmla="*/ 1268484 w 1309798"/>
                      <a:gd name="connsiteY5" fmla="*/ 97618 h 1168946"/>
                      <a:gd name="connsiteX6" fmla="*/ 1196876 w 1309798"/>
                      <a:gd name="connsiteY6" fmla="*/ 232574 h 1168946"/>
                      <a:gd name="connsiteX7" fmla="*/ 1309798 w 1309798"/>
                      <a:gd name="connsiteY7" fmla="*/ 202278 h 1168946"/>
                      <a:gd name="connsiteX8" fmla="*/ 1186496 w 1309798"/>
                      <a:gd name="connsiteY8" fmla="*/ 355576 h 1168946"/>
                      <a:gd name="connsiteX9" fmla="*/ 0 w 1309798"/>
                      <a:gd name="connsiteY9" fmla="*/ 1036804 h 1168946"/>
                      <a:gd name="connsiteX10" fmla="*/ 345822 w 1309798"/>
                      <a:gd name="connsiteY10" fmla="*/ 921130 h 1168946"/>
                      <a:gd name="connsiteX11" fmla="*/ 118340 w 1309798"/>
                      <a:gd name="connsiteY11" fmla="*/ 732208 h 1168946"/>
                      <a:gd name="connsiteX12" fmla="*/ 202602 w 1309798"/>
                      <a:gd name="connsiteY12" fmla="*/ 733843 h 1168946"/>
                      <a:gd name="connsiteX13" fmla="*/ 18070 w 1309798"/>
                      <a:gd name="connsiteY13" fmla="*/ 448151 h 1168946"/>
                      <a:gd name="connsiteX14" fmla="*/ 119976 w 1309798"/>
                      <a:gd name="connsiteY14" fmla="*/ 483209 h 1168946"/>
                      <a:gd name="connsiteX15" fmla="*/ 64891 w 1309798"/>
                      <a:gd name="connsiteY15" fmla="*/ 116898 h 1168946"/>
                      <a:gd name="connsiteX16" fmla="*/ 617152 w 1309798"/>
                      <a:gd name="connsiteY16" fmla="*/ 392545 h 1168946"/>
                      <a:gd name="connsiteX0" fmla="*/ 617152 w 1309798"/>
                      <a:gd name="connsiteY0" fmla="*/ 389901 h 1166302"/>
                      <a:gd name="connsiteX1" fmla="*/ 856241 w 1309798"/>
                      <a:gd name="connsiteY1" fmla="*/ 55356 h 1166302"/>
                      <a:gd name="connsiteX2" fmla="*/ 934823 w 1309798"/>
                      <a:gd name="connsiteY2" fmla="*/ 2968 h 1166302"/>
                      <a:gd name="connsiteX3" fmla="*/ 968160 w 1309798"/>
                      <a:gd name="connsiteY3" fmla="*/ 55355 h 1166302"/>
                      <a:gd name="connsiteX4" fmla="*/ 1124361 w 1309798"/>
                      <a:gd name="connsiteY4" fmla="*/ 154288 h 1166302"/>
                      <a:gd name="connsiteX5" fmla="*/ 1268484 w 1309798"/>
                      <a:gd name="connsiteY5" fmla="*/ 94974 h 1166302"/>
                      <a:gd name="connsiteX6" fmla="*/ 1196876 w 1309798"/>
                      <a:gd name="connsiteY6" fmla="*/ 229930 h 1166302"/>
                      <a:gd name="connsiteX7" fmla="*/ 1309798 w 1309798"/>
                      <a:gd name="connsiteY7" fmla="*/ 199634 h 1166302"/>
                      <a:gd name="connsiteX8" fmla="*/ 1186496 w 1309798"/>
                      <a:gd name="connsiteY8" fmla="*/ 352932 h 1166302"/>
                      <a:gd name="connsiteX9" fmla="*/ 0 w 1309798"/>
                      <a:gd name="connsiteY9" fmla="*/ 1034160 h 1166302"/>
                      <a:gd name="connsiteX10" fmla="*/ 345822 w 1309798"/>
                      <a:gd name="connsiteY10" fmla="*/ 918486 h 1166302"/>
                      <a:gd name="connsiteX11" fmla="*/ 118340 w 1309798"/>
                      <a:gd name="connsiteY11" fmla="*/ 729564 h 1166302"/>
                      <a:gd name="connsiteX12" fmla="*/ 202602 w 1309798"/>
                      <a:gd name="connsiteY12" fmla="*/ 731199 h 1166302"/>
                      <a:gd name="connsiteX13" fmla="*/ 18070 w 1309798"/>
                      <a:gd name="connsiteY13" fmla="*/ 445507 h 1166302"/>
                      <a:gd name="connsiteX14" fmla="*/ 119976 w 1309798"/>
                      <a:gd name="connsiteY14" fmla="*/ 480565 h 1166302"/>
                      <a:gd name="connsiteX15" fmla="*/ 64891 w 1309798"/>
                      <a:gd name="connsiteY15" fmla="*/ 114254 h 1166302"/>
                      <a:gd name="connsiteX16" fmla="*/ 617152 w 1309798"/>
                      <a:gd name="connsiteY16" fmla="*/ 389901 h 1166302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6933 h 1163334"/>
                      <a:gd name="connsiteX1" fmla="*/ 856241 w 1309798"/>
                      <a:gd name="connsiteY1" fmla="*/ 52388 h 1163334"/>
                      <a:gd name="connsiteX2" fmla="*/ 934823 w 1309798"/>
                      <a:gd name="connsiteY2" fmla="*/ 0 h 1163334"/>
                      <a:gd name="connsiteX3" fmla="*/ 968160 w 1309798"/>
                      <a:gd name="connsiteY3" fmla="*/ 52387 h 1163334"/>
                      <a:gd name="connsiteX4" fmla="*/ 1124361 w 1309798"/>
                      <a:gd name="connsiteY4" fmla="*/ 151320 h 1163334"/>
                      <a:gd name="connsiteX5" fmla="*/ 1268484 w 1309798"/>
                      <a:gd name="connsiteY5" fmla="*/ 92006 h 1163334"/>
                      <a:gd name="connsiteX6" fmla="*/ 1196876 w 1309798"/>
                      <a:gd name="connsiteY6" fmla="*/ 226962 h 1163334"/>
                      <a:gd name="connsiteX7" fmla="*/ 1309798 w 1309798"/>
                      <a:gd name="connsiteY7" fmla="*/ 196666 h 1163334"/>
                      <a:gd name="connsiteX8" fmla="*/ 1186496 w 1309798"/>
                      <a:gd name="connsiteY8" fmla="*/ 349964 h 1163334"/>
                      <a:gd name="connsiteX9" fmla="*/ 0 w 1309798"/>
                      <a:gd name="connsiteY9" fmla="*/ 1031192 h 1163334"/>
                      <a:gd name="connsiteX10" fmla="*/ 345822 w 1309798"/>
                      <a:gd name="connsiteY10" fmla="*/ 915518 h 1163334"/>
                      <a:gd name="connsiteX11" fmla="*/ 118340 w 1309798"/>
                      <a:gd name="connsiteY11" fmla="*/ 726596 h 1163334"/>
                      <a:gd name="connsiteX12" fmla="*/ 202602 w 1309798"/>
                      <a:gd name="connsiteY12" fmla="*/ 728231 h 1163334"/>
                      <a:gd name="connsiteX13" fmla="*/ 18070 w 1309798"/>
                      <a:gd name="connsiteY13" fmla="*/ 442539 h 1163334"/>
                      <a:gd name="connsiteX14" fmla="*/ 119976 w 1309798"/>
                      <a:gd name="connsiteY14" fmla="*/ 477597 h 1163334"/>
                      <a:gd name="connsiteX15" fmla="*/ 64891 w 1309798"/>
                      <a:gd name="connsiteY15" fmla="*/ 111286 h 1163334"/>
                      <a:gd name="connsiteX16" fmla="*/ 617152 w 1309798"/>
                      <a:gd name="connsiteY16" fmla="*/ 386933 h 1163334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68160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36778 w 1309798"/>
                      <a:gd name="connsiteY3" fmla="*/ 55201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36778 w 1309798"/>
                      <a:gd name="connsiteY3" fmla="*/ 55201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83507 w 1309798"/>
                      <a:gd name="connsiteY1" fmla="*/ 39621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78062 h 1154463"/>
                      <a:gd name="connsiteX1" fmla="*/ 883507 w 1309798"/>
                      <a:gd name="connsiteY1" fmla="*/ 35726 h 1154463"/>
                      <a:gd name="connsiteX2" fmla="*/ 946296 w 1309798"/>
                      <a:gd name="connsiteY2" fmla="*/ 0 h 1154463"/>
                      <a:gd name="connsiteX3" fmla="*/ 936778 w 1309798"/>
                      <a:gd name="connsiteY3" fmla="*/ 41568 h 1154463"/>
                      <a:gd name="connsiteX4" fmla="*/ 1124361 w 1309798"/>
                      <a:gd name="connsiteY4" fmla="*/ 142449 h 1154463"/>
                      <a:gd name="connsiteX5" fmla="*/ 1268484 w 1309798"/>
                      <a:gd name="connsiteY5" fmla="*/ 83135 h 1154463"/>
                      <a:gd name="connsiteX6" fmla="*/ 1196876 w 1309798"/>
                      <a:gd name="connsiteY6" fmla="*/ 218091 h 1154463"/>
                      <a:gd name="connsiteX7" fmla="*/ 1309798 w 1309798"/>
                      <a:gd name="connsiteY7" fmla="*/ 187795 h 1154463"/>
                      <a:gd name="connsiteX8" fmla="*/ 1186496 w 1309798"/>
                      <a:gd name="connsiteY8" fmla="*/ 341093 h 1154463"/>
                      <a:gd name="connsiteX9" fmla="*/ 0 w 1309798"/>
                      <a:gd name="connsiteY9" fmla="*/ 1022321 h 1154463"/>
                      <a:gd name="connsiteX10" fmla="*/ 345822 w 1309798"/>
                      <a:gd name="connsiteY10" fmla="*/ 906647 h 1154463"/>
                      <a:gd name="connsiteX11" fmla="*/ 118340 w 1309798"/>
                      <a:gd name="connsiteY11" fmla="*/ 717725 h 1154463"/>
                      <a:gd name="connsiteX12" fmla="*/ 202602 w 1309798"/>
                      <a:gd name="connsiteY12" fmla="*/ 719360 h 1154463"/>
                      <a:gd name="connsiteX13" fmla="*/ 18070 w 1309798"/>
                      <a:gd name="connsiteY13" fmla="*/ 433668 h 1154463"/>
                      <a:gd name="connsiteX14" fmla="*/ 119976 w 1309798"/>
                      <a:gd name="connsiteY14" fmla="*/ 468726 h 1154463"/>
                      <a:gd name="connsiteX15" fmla="*/ 64891 w 1309798"/>
                      <a:gd name="connsiteY15" fmla="*/ 102415 h 1154463"/>
                      <a:gd name="connsiteX16" fmla="*/ 617152 w 1309798"/>
                      <a:gd name="connsiteY16" fmla="*/ 378062 h 1154463"/>
                      <a:gd name="connsiteX0" fmla="*/ 617152 w 1309798"/>
                      <a:gd name="connsiteY0" fmla="*/ 378062 h 1154463"/>
                      <a:gd name="connsiteX1" fmla="*/ 883507 w 1309798"/>
                      <a:gd name="connsiteY1" fmla="*/ 35726 h 1154463"/>
                      <a:gd name="connsiteX2" fmla="*/ 946296 w 1309798"/>
                      <a:gd name="connsiteY2" fmla="*/ 0 h 1154463"/>
                      <a:gd name="connsiteX3" fmla="*/ 936778 w 1309798"/>
                      <a:gd name="connsiteY3" fmla="*/ 41568 h 1154463"/>
                      <a:gd name="connsiteX4" fmla="*/ 1124361 w 1309798"/>
                      <a:gd name="connsiteY4" fmla="*/ 142449 h 1154463"/>
                      <a:gd name="connsiteX5" fmla="*/ 1268484 w 1309798"/>
                      <a:gd name="connsiteY5" fmla="*/ 83135 h 1154463"/>
                      <a:gd name="connsiteX6" fmla="*/ 1196876 w 1309798"/>
                      <a:gd name="connsiteY6" fmla="*/ 218091 h 1154463"/>
                      <a:gd name="connsiteX7" fmla="*/ 1309798 w 1309798"/>
                      <a:gd name="connsiteY7" fmla="*/ 187795 h 1154463"/>
                      <a:gd name="connsiteX8" fmla="*/ 1186496 w 1309798"/>
                      <a:gd name="connsiteY8" fmla="*/ 341093 h 1154463"/>
                      <a:gd name="connsiteX9" fmla="*/ 0 w 1309798"/>
                      <a:gd name="connsiteY9" fmla="*/ 1022321 h 1154463"/>
                      <a:gd name="connsiteX10" fmla="*/ 345822 w 1309798"/>
                      <a:gd name="connsiteY10" fmla="*/ 906647 h 1154463"/>
                      <a:gd name="connsiteX11" fmla="*/ 118340 w 1309798"/>
                      <a:gd name="connsiteY11" fmla="*/ 717725 h 1154463"/>
                      <a:gd name="connsiteX12" fmla="*/ 202602 w 1309798"/>
                      <a:gd name="connsiteY12" fmla="*/ 719360 h 1154463"/>
                      <a:gd name="connsiteX13" fmla="*/ 18070 w 1309798"/>
                      <a:gd name="connsiteY13" fmla="*/ 433668 h 1154463"/>
                      <a:gd name="connsiteX14" fmla="*/ 119976 w 1309798"/>
                      <a:gd name="connsiteY14" fmla="*/ 468726 h 1154463"/>
                      <a:gd name="connsiteX15" fmla="*/ 64891 w 1309798"/>
                      <a:gd name="connsiteY15" fmla="*/ 102415 h 1154463"/>
                      <a:gd name="connsiteX16" fmla="*/ 617152 w 1309798"/>
                      <a:gd name="connsiteY16" fmla="*/ 378062 h 1154463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04 h 1156505"/>
                      <a:gd name="connsiteX1" fmla="*/ 871614 w 1309798"/>
                      <a:gd name="connsiteY1" fmla="*/ 39089 h 1156505"/>
                      <a:gd name="connsiteX2" fmla="*/ 946296 w 1309798"/>
                      <a:gd name="connsiteY2" fmla="*/ 2042 h 1156505"/>
                      <a:gd name="connsiteX3" fmla="*/ 936778 w 1309798"/>
                      <a:gd name="connsiteY3" fmla="*/ 43610 h 1156505"/>
                      <a:gd name="connsiteX4" fmla="*/ 1124361 w 1309798"/>
                      <a:gd name="connsiteY4" fmla="*/ 144491 h 1156505"/>
                      <a:gd name="connsiteX5" fmla="*/ 1268484 w 1309798"/>
                      <a:gd name="connsiteY5" fmla="*/ 85177 h 1156505"/>
                      <a:gd name="connsiteX6" fmla="*/ 1196876 w 1309798"/>
                      <a:gd name="connsiteY6" fmla="*/ 220133 h 1156505"/>
                      <a:gd name="connsiteX7" fmla="*/ 1309798 w 1309798"/>
                      <a:gd name="connsiteY7" fmla="*/ 189837 h 1156505"/>
                      <a:gd name="connsiteX8" fmla="*/ 1186496 w 1309798"/>
                      <a:gd name="connsiteY8" fmla="*/ 343135 h 1156505"/>
                      <a:gd name="connsiteX9" fmla="*/ 0 w 1309798"/>
                      <a:gd name="connsiteY9" fmla="*/ 1024363 h 1156505"/>
                      <a:gd name="connsiteX10" fmla="*/ 345822 w 1309798"/>
                      <a:gd name="connsiteY10" fmla="*/ 908689 h 1156505"/>
                      <a:gd name="connsiteX11" fmla="*/ 118340 w 1309798"/>
                      <a:gd name="connsiteY11" fmla="*/ 719767 h 1156505"/>
                      <a:gd name="connsiteX12" fmla="*/ 202602 w 1309798"/>
                      <a:gd name="connsiteY12" fmla="*/ 721402 h 1156505"/>
                      <a:gd name="connsiteX13" fmla="*/ 18070 w 1309798"/>
                      <a:gd name="connsiteY13" fmla="*/ 435710 h 1156505"/>
                      <a:gd name="connsiteX14" fmla="*/ 119976 w 1309798"/>
                      <a:gd name="connsiteY14" fmla="*/ 470768 h 1156505"/>
                      <a:gd name="connsiteX15" fmla="*/ 64891 w 1309798"/>
                      <a:gd name="connsiteY15" fmla="*/ 104457 h 1156505"/>
                      <a:gd name="connsiteX16" fmla="*/ 617152 w 1309798"/>
                      <a:gd name="connsiteY16" fmla="*/ 380104 h 1156505"/>
                      <a:gd name="connsiteX0" fmla="*/ 617152 w 1309798"/>
                      <a:gd name="connsiteY0" fmla="*/ 380104 h 1156505"/>
                      <a:gd name="connsiteX1" fmla="*/ 871614 w 1309798"/>
                      <a:gd name="connsiteY1" fmla="*/ 39089 h 1156505"/>
                      <a:gd name="connsiteX2" fmla="*/ 946296 w 1309798"/>
                      <a:gd name="connsiteY2" fmla="*/ 2042 h 1156505"/>
                      <a:gd name="connsiteX3" fmla="*/ 946028 w 1309798"/>
                      <a:gd name="connsiteY3" fmla="*/ 43610 h 1156505"/>
                      <a:gd name="connsiteX4" fmla="*/ 1124361 w 1309798"/>
                      <a:gd name="connsiteY4" fmla="*/ 144491 h 1156505"/>
                      <a:gd name="connsiteX5" fmla="*/ 1268484 w 1309798"/>
                      <a:gd name="connsiteY5" fmla="*/ 85177 h 1156505"/>
                      <a:gd name="connsiteX6" fmla="*/ 1196876 w 1309798"/>
                      <a:gd name="connsiteY6" fmla="*/ 220133 h 1156505"/>
                      <a:gd name="connsiteX7" fmla="*/ 1309798 w 1309798"/>
                      <a:gd name="connsiteY7" fmla="*/ 189837 h 1156505"/>
                      <a:gd name="connsiteX8" fmla="*/ 1186496 w 1309798"/>
                      <a:gd name="connsiteY8" fmla="*/ 343135 h 1156505"/>
                      <a:gd name="connsiteX9" fmla="*/ 0 w 1309798"/>
                      <a:gd name="connsiteY9" fmla="*/ 1024363 h 1156505"/>
                      <a:gd name="connsiteX10" fmla="*/ 345822 w 1309798"/>
                      <a:gd name="connsiteY10" fmla="*/ 908689 h 1156505"/>
                      <a:gd name="connsiteX11" fmla="*/ 118340 w 1309798"/>
                      <a:gd name="connsiteY11" fmla="*/ 719767 h 1156505"/>
                      <a:gd name="connsiteX12" fmla="*/ 202602 w 1309798"/>
                      <a:gd name="connsiteY12" fmla="*/ 721402 h 1156505"/>
                      <a:gd name="connsiteX13" fmla="*/ 18070 w 1309798"/>
                      <a:gd name="connsiteY13" fmla="*/ 435710 h 1156505"/>
                      <a:gd name="connsiteX14" fmla="*/ 119976 w 1309798"/>
                      <a:gd name="connsiteY14" fmla="*/ 470768 h 1156505"/>
                      <a:gd name="connsiteX15" fmla="*/ 64891 w 1309798"/>
                      <a:gd name="connsiteY15" fmla="*/ 104457 h 1156505"/>
                      <a:gd name="connsiteX16" fmla="*/ 617152 w 1309798"/>
                      <a:gd name="connsiteY16" fmla="*/ 380104 h 1156505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90165 h 1166566"/>
                      <a:gd name="connsiteX1" fmla="*/ 871614 w 1309798"/>
                      <a:gd name="connsiteY1" fmla="*/ 49150 h 1166566"/>
                      <a:gd name="connsiteX2" fmla="*/ 951582 w 1309798"/>
                      <a:gd name="connsiteY2" fmla="*/ 1531 h 1166566"/>
                      <a:gd name="connsiteX3" fmla="*/ 946028 w 1309798"/>
                      <a:gd name="connsiteY3" fmla="*/ 53671 h 1166566"/>
                      <a:gd name="connsiteX4" fmla="*/ 1124361 w 1309798"/>
                      <a:gd name="connsiteY4" fmla="*/ 154552 h 1166566"/>
                      <a:gd name="connsiteX5" fmla="*/ 1268484 w 1309798"/>
                      <a:gd name="connsiteY5" fmla="*/ 95238 h 1166566"/>
                      <a:gd name="connsiteX6" fmla="*/ 1196876 w 1309798"/>
                      <a:gd name="connsiteY6" fmla="*/ 230194 h 1166566"/>
                      <a:gd name="connsiteX7" fmla="*/ 1309798 w 1309798"/>
                      <a:gd name="connsiteY7" fmla="*/ 199898 h 1166566"/>
                      <a:gd name="connsiteX8" fmla="*/ 1186496 w 1309798"/>
                      <a:gd name="connsiteY8" fmla="*/ 353196 h 1166566"/>
                      <a:gd name="connsiteX9" fmla="*/ 0 w 1309798"/>
                      <a:gd name="connsiteY9" fmla="*/ 1034424 h 1166566"/>
                      <a:gd name="connsiteX10" fmla="*/ 345822 w 1309798"/>
                      <a:gd name="connsiteY10" fmla="*/ 918750 h 1166566"/>
                      <a:gd name="connsiteX11" fmla="*/ 118340 w 1309798"/>
                      <a:gd name="connsiteY11" fmla="*/ 729828 h 1166566"/>
                      <a:gd name="connsiteX12" fmla="*/ 202602 w 1309798"/>
                      <a:gd name="connsiteY12" fmla="*/ 731463 h 1166566"/>
                      <a:gd name="connsiteX13" fmla="*/ 18070 w 1309798"/>
                      <a:gd name="connsiteY13" fmla="*/ 445771 h 1166566"/>
                      <a:gd name="connsiteX14" fmla="*/ 119976 w 1309798"/>
                      <a:gd name="connsiteY14" fmla="*/ 480829 h 1166566"/>
                      <a:gd name="connsiteX15" fmla="*/ 64891 w 1309798"/>
                      <a:gd name="connsiteY15" fmla="*/ 114518 h 1166566"/>
                      <a:gd name="connsiteX16" fmla="*/ 617152 w 1309798"/>
                      <a:gd name="connsiteY16" fmla="*/ 390165 h 1166566"/>
                      <a:gd name="connsiteX0" fmla="*/ 617152 w 1309798"/>
                      <a:gd name="connsiteY0" fmla="*/ 400279 h 1176680"/>
                      <a:gd name="connsiteX1" fmla="*/ 871614 w 1309798"/>
                      <a:gd name="connsiteY1" fmla="*/ 59264 h 1176680"/>
                      <a:gd name="connsiteX2" fmla="*/ 960700 w 1309798"/>
                      <a:gd name="connsiteY2" fmla="*/ 1225 h 1176680"/>
                      <a:gd name="connsiteX3" fmla="*/ 946028 w 1309798"/>
                      <a:gd name="connsiteY3" fmla="*/ 63785 h 1176680"/>
                      <a:gd name="connsiteX4" fmla="*/ 1124361 w 1309798"/>
                      <a:gd name="connsiteY4" fmla="*/ 164666 h 1176680"/>
                      <a:gd name="connsiteX5" fmla="*/ 1268484 w 1309798"/>
                      <a:gd name="connsiteY5" fmla="*/ 105352 h 1176680"/>
                      <a:gd name="connsiteX6" fmla="*/ 1196876 w 1309798"/>
                      <a:gd name="connsiteY6" fmla="*/ 240308 h 1176680"/>
                      <a:gd name="connsiteX7" fmla="*/ 1309798 w 1309798"/>
                      <a:gd name="connsiteY7" fmla="*/ 210012 h 1176680"/>
                      <a:gd name="connsiteX8" fmla="*/ 1186496 w 1309798"/>
                      <a:gd name="connsiteY8" fmla="*/ 363310 h 1176680"/>
                      <a:gd name="connsiteX9" fmla="*/ 0 w 1309798"/>
                      <a:gd name="connsiteY9" fmla="*/ 1044538 h 1176680"/>
                      <a:gd name="connsiteX10" fmla="*/ 345822 w 1309798"/>
                      <a:gd name="connsiteY10" fmla="*/ 928864 h 1176680"/>
                      <a:gd name="connsiteX11" fmla="*/ 118340 w 1309798"/>
                      <a:gd name="connsiteY11" fmla="*/ 739942 h 1176680"/>
                      <a:gd name="connsiteX12" fmla="*/ 202602 w 1309798"/>
                      <a:gd name="connsiteY12" fmla="*/ 741577 h 1176680"/>
                      <a:gd name="connsiteX13" fmla="*/ 18070 w 1309798"/>
                      <a:gd name="connsiteY13" fmla="*/ 455885 h 1176680"/>
                      <a:gd name="connsiteX14" fmla="*/ 119976 w 1309798"/>
                      <a:gd name="connsiteY14" fmla="*/ 490943 h 1176680"/>
                      <a:gd name="connsiteX15" fmla="*/ 64891 w 1309798"/>
                      <a:gd name="connsiteY15" fmla="*/ 124632 h 1176680"/>
                      <a:gd name="connsiteX16" fmla="*/ 617152 w 1309798"/>
                      <a:gd name="connsiteY16" fmla="*/ 400279 h 1176680"/>
                      <a:gd name="connsiteX0" fmla="*/ 617152 w 1309798"/>
                      <a:gd name="connsiteY0" fmla="*/ 402000 h 1178401"/>
                      <a:gd name="connsiteX1" fmla="*/ 871614 w 1309798"/>
                      <a:gd name="connsiteY1" fmla="*/ 60985 h 1178401"/>
                      <a:gd name="connsiteX2" fmla="*/ 960700 w 1309798"/>
                      <a:gd name="connsiteY2" fmla="*/ 2946 h 1178401"/>
                      <a:gd name="connsiteX3" fmla="*/ 946028 w 1309798"/>
                      <a:gd name="connsiteY3" fmla="*/ 65506 h 1178401"/>
                      <a:gd name="connsiteX4" fmla="*/ 1124361 w 1309798"/>
                      <a:gd name="connsiteY4" fmla="*/ 166387 h 1178401"/>
                      <a:gd name="connsiteX5" fmla="*/ 1268484 w 1309798"/>
                      <a:gd name="connsiteY5" fmla="*/ 107073 h 1178401"/>
                      <a:gd name="connsiteX6" fmla="*/ 1196876 w 1309798"/>
                      <a:gd name="connsiteY6" fmla="*/ 242029 h 1178401"/>
                      <a:gd name="connsiteX7" fmla="*/ 1309798 w 1309798"/>
                      <a:gd name="connsiteY7" fmla="*/ 211733 h 1178401"/>
                      <a:gd name="connsiteX8" fmla="*/ 1186496 w 1309798"/>
                      <a:gd name="connsiteY8" fmla="*/ 365031 h 1178401"/>
                      <a:gd name="connsiteX9" fmla="*/ 0 w 1309798"/>
                      <a:gd name="connsiteY9" fmla="*/ 1046259 h 1178401"/>
                      <a:gd name="connsiteX10" fmla="*/ 345822 w 1309798"/>
                      <a:gd name="connsiteY10" fmla="*/ 930585 h 1178401"/>
                      <a:gd name="connsiteX11" fmla="*/ 118340 w 1309798"/>
                      <a:gd name="connsiteY11" fmla="*/ 741663 h 1178401"/>
                      <a:gd name="connsiteX12" fmla="*/ 202602 w 1309798"/>
                      <a:gd name="connsiteY12" fmla="*/ 743298 h 1178401"/>
                      <a:gd name="connsiteX13" fmla="*/ 18070 w 1309798"/>
                      <a:gd name="connsiteY13" fmla="*/ 457606 h 1178401"/>
                      <a:gd name="connsiteX14" fmla="*/ 119976 w 1309798"/>
                      <a:gd name="connsiteY14" fmla="*/ 492664 h 1178401"/>
                      <a:gd name="connsiteX15" fmla="*/ 64891 w 1309798"/>
                      <a:gd name="connsiteY15" fmla="*/ 126353 h 1178401"/>
                      <a:gd name="connsiteX16" fmla="*/ 617152 w 1309798"/>
                      <a:gd name="connsiteY16" fmla="*/ 402000 h 1178401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09798" h="1176987">
                        <a:moveTo>
                          <a:pt x="617152" y="400586"/>
                        </a:moveTo>
                        <a:cubicBezTo>
                          <a:pt x="595850" y="174468"/>
                          <a:pt x="763267" y="53858"/>
                          <a:pt x="871614" y="59571"/>
                        </a:cubicBezTo>
                        <a:cubicBezTo>
                          <a:pt x="881520" y="36496"/>
                          <a:pt x="905780" y="-8896"/>
                          <a:pt x="960700" y="1532"/>
                        </a:cubicBezTo>
                        <a:cubicBezTo>
                          <a:pt x="932083" y="20793"/>
                          <a:pt x="931966" y="44714"/>
                          <a:pt x="946028" y="64092"/>
                        </a:cubicBezTo>
                        <a:cubicBezTo>
                          <a:pt x="1046674" y="75025"/>
                          <a:pt x="1088991" y="125430"/>
                          <a:pt x="1124361" y="164973"/>
                        </a:cubicBezTo>
                        <a:cubicBezTo>
                          <a:pt x="1167337" y="148597"/>
                          <a:pt x="1207281" y="129774"/>
                          <a:pt x="1268484" y="105659"/>
                        </a:cubicBezTo>
                        <a:cubicBezTo>
                          <a:pt x="1241552" y="155907"/>
                          <a:pt x="1215697" y="208024"/>
                          <a:pt x="1196876" y="240615"/>
                        </a:cubicBezTo>
                        <a:lnTo>
                          <a:pt x="1309798" y="210319"/>
                        </a:lnTo>
                        <a:lnTo>
                          <a:pt x="1186496" y="363617"/>
                        </a:lnTo>
                        <a:cubicBezTo>
                          <a:pt x="1196381" y="1143905"/>
                          <a:pt x="365019" y="1343549"/>
                          <a:pt x="0" y="1044845"/>
                        </a:cubicBezTo>
                        <a:cubicBezTo>
                          <a:pt x="94272" y="1020316"/>
                          <a:pt x="251549" y="989420"/>
                          <a:pt x="345822" y="929171"/>
                        </a:cubicBezTo>
                        <a:cubicBezTo>
                          <a:pt x="205213" y="897296"/>
                          <a:pt x="130304" y="804802"/>
                          <a:pt x="118340" y="740249"/>
                        </a:cubicBezTo>
                        <a:cubicBezTo>
                          <a:pt x="151619" y="749515"/>
                          <a:pt x="180425" y="754938"/>
                          <a:pt x="202602" y="741884"/>
                        </a:cubicBezTo>
                        <a:cubicBezTo>
                          <a:pt x="35054" y="647323"/>
                          <a:pt x="19447" y="543409"/>
                          <a:pt x="18070" y="456192"/>
                        </a:cubicBezTo>
                        <a:cubicBezTo>
                          <a:pt x="75795" y="485399"/>
                          <a:pt x="93352" y="492627"/>
                          <a:pt x="119976" y="491250"/>
                        </a:cubicBezTo>
                        <a:cubicBezTo>
                          <a:pt x="-8095" y="357212"/>
                          <a:pt x="5502" y="216895"/>
                          <a:pt x="64891" y="124939"/>
                        </a:cubicBezTo>
                        <a:cubicBezTo>
                          <a:pt x="250691" y="321109"/>
                          <a:pt x="447878" y="372424"/>
                          <a:pt x="617152" y="40058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62" name="Rectangle 61"/>
              <p:cNvSpPr/>
              <p:nvPr/>
            </p:nvSpPr>
            <p:spPr>
              <a:xfrm>
                <a:off x="363281" y="4020495"/>
                <a:ext cx="1680462" cy="2769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3D516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Carol Smith</a:t>
                </a:r>
                <a:endParaRPr lang="en-US" sz="1100" b="1" dirty="0">
                  <a:solidFill>
                    <a:srgbClr val="3D516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63281" y="4244015"/>
                <a:ext cx="1680462" cy="2616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CEO</a:t>
                </a:r>
                <a:endParaRPr lang="en-US" sz="105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31"/>
            <p:cNvGrpSpPr/>
            <p:nvPr/>
          </p:nvGrpSpPr>
          <p:grpSpPr>
            <a:xfrm>
              <a:off x="6628156" y="3702565"/>
              <a:ext cx="1680462" cy="1277643"/>
              <a:chOff x="363281" y="4020495"/>
              <a:chExt cx="1680462" cy="127764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78100" y="4463146"/>
                <a:ext cx="1650826" cy="5078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Capture your audience's attention. Download this  awesome diagram. </a:t>
                </a:r>
              </a:p>
            </p:txBody>
          </p:sp>
          <p:grpSp>
            <p:nvGrpSpPr>
              <p:cNvPr id="79" name="Group 40"/>
              <p:cNvGrpSpPr/>
              <p:nvPr/>
            </p:nvGrpSpPr>
            <p:grpSpPr>
              <a:xfrm>
                <a:off x="822726" y="5082986"/>
                <a:ext cx="761573" cy="215152"/>
                <a:chOff x="3906363" y="6031005"/>
                <a:chExt cx="999564" cy="282388"/>
              </a:xfrm>
            </p:grpSpPr>
            <p:grpSp>
              <p:nvGrpSpPr>
                <p:cNvPr id="82" name="Group 41"/>
                <p:cNvGrpSpPr/>
                <p:nvPr/>
              </p:nvGrpSpPr>
              <p:grpSpPr>
                <a:xfrm>
                  <a:off x="3906363" y="6031005"/>
                  <a:ext cx="282387" cy="282388"/>
                  <a:chOff x="3845859" y="5990664"/>
                  <a:chExt cx="403412" cy="403412"/>
                </a:xfrm>
              </p:grpSpPr>
              <p:sp>
                <p:nvSpPr>
                  <p:cNvPr id="93" name="Oval 92"/>
                  <p:cNvSpPr/>
                  <p:nvPr/>
                </p:nvSpPr>
                <p:spPr>
                  <a:xfrm>
                    <a:off x="3845859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Freeform 93"/>
                  <p:cNvSpPr/>
                  <p:nvPr/>
                </p:nvSpPr>
                <p:spPr>
                  <a:xfrm>
                    <a:off x="3974588" y="6052671"/>
                    <a:ext cx="145954" cy="279398"/>
                  </a:xfrm>
                  <a:custGeom>
                    <a:avLst/>
                    <a:gdLst>
                      <a:gd name="connsiteX0" fmla="*/ 1291581 w 1838324"/>
                      <a:gd name="connsiteY0" fmla="*/ 0 h 3519134"/>
                      <a:gd name="connsiteX1" fmla="*/ 1760711 w 1838324"/>
                      <a:gd name="connsiteY1" fmla="*/ 0 h 3519134"/>
                      <a:gd name="connsiteX2" fmla="*/ 1838324 w 1838324"/>
                      <a:gd name="connsiteY2" fmla="*/ 5872 h 3519134"/>
                      <a:gd name="connsiteX3" fmla="*/ 1838324 w 1838324"/>
                      <a:gd name="connsiteY3" fmla="*/ 566670 h 3519134"/>
                      <a:gd name="connsiteX4" fmla="*/ 1497647 w 1838324"/>
                      <a:gd name="connsiteY4" fmla="*/ 566670 h 3519134"/>
                      <a:gd name="connsiteX5" fmla="*/ 1184855 w 1838324"/>
                      <a:gd name="connsiteY5" fmla="*/ 879462 h 3519134"/>
                      <a:gd name="connsiteX6" fmla="*/ 1184855 w 1838324"/>
                      <a:gd name="connsiteY6" fmla="*/ 1277584 h 3519134"/>
                      <a:gd name="connsiteX7" fmla="*/ 1803686 w 1838324"/>
                      <a:gd name="connsiteY7" fmla="*/ 1277584 h 3519134"/>
                      <a:gd name="connsiteX8" fmla="*/ 1803686 w 1838324"/>
                      <a:gd name="connsiteY8" fmla="*/ 1360269 h 3519134"/>
                      <a:gd name="connsiteX9" fmla="*/ 1715029 w 1838324"/>
                      <a:gd name="connsiteY9" fmla="*/ 1925284 h 3519134"/>
                      <a:gd name="connsiteX10" fmla="*/ 1184855 w 1838324"/>
                      <a:gd name="connsiteY10" fmla="*/ 1925284 h 3519134"/>
                      <a:gd name="connsiteX11" fmla="*/ 1184855 w 1838324"/>
                      <a:gd name="connsiteY11" fmla="*/ 3519134 h 3519134"/>
                      <a:gd name="connsiteX12" fmla="*/ 540912 w 1838324"/>
                      <a:gd name="connsiteY12" fmla="*/ 3519134 h 3519134"/>
                      <a:gd name="connsiteX13" fmla="*/ 540912 w 1838324"/>
                      <a:gd name="connsiteY13" fmla="*/ 1925284 h 3519134"/>
                      <a:gd name="connsiteX14" fmla="*/ 0 w 1838324"/>
                      <a:gd name="connsiteY14" fmla="*/ 1925284 h 3519134"/>
                      <a:gd name="connsiteX15" fmla="*/ 0 w 1838324"/>
                      <a:gd name="connsiteY15" fmla="*/ 1277584 h 3519134"/>
                      <a:gd name="connsiteX16" fmla="*/ 540912 w 1838324"/>
                      <a:gd name="connsiteY16" fmla="*/ 1277584 h 3519134"/>
                      <a:gd name="connsiteX17" fmla="*/ 540912 w 1838324"/>
                      <a:gd name="connsiteY17" fmla="*/ 750669 h 3519134"/>
                      <a:gd name="connsiteX18" fmla="*/ 1291581 w 1838324"/>
                      <a:gd name="connsiteY18" fmla="*/ 0 h 3519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38324" h="3519134">
                        <a:moveTo>
                          <a:pt x="1291581" y="0"/>
                        </a:moveTo>
                        <a:lnTo>
                          <a:pt x="1760711" y="0"/>
                        </a:lnTo>
                        <a:lnTo>
                          <a:pt x="1838324" y="5872"/>
                        </a:lnTo>
                        <a:lnTo>
                          <a:pt x="1838324" y="566670"/>
                        </a:lnTo>
                        <a:lnTo>
                          <a:pt x="1497647" y="566670"/>
                        </a:lnTo>
                        <a:cubicBezTo>
                          <a:pt x="1324897" y="566670"/>
                          <a:pt x="1184855" y="706712"/>
                          <a:pt x="1184855" y="879462"/>
                        </a:cubicBezTo>
                        <a:lnTo>
                          <a:pt x="1184855" y="1277584"/>
                        </a:lnTo>
                        <a:lnTo>
                          <a:pt x="1803686" y="1277584"/>
                        </a:lnTo>
                        <a:lnTo>
                          <a:pt x="1803686" y="1360269"/>
                        </a:lnTo>
                        <a:lnTo>
                          <a:pt x="1715029" y="1925284"/>
                        </a:lnTo>
                        <a:lnTo>
                          <a:pt x="1184855" y="1925284"/>
                        </a:lnTo>
                        <a:lnTo>
                          <a:pt x="1184855" y="3519134"/>
                        </a:lnTo>
                        <a:lnTo>
                          <a:pt x="540912" y="3519134"/>
                        </a:lnTo>
                        <a:lnTo>
                          <a:pt x="540912" y="1925284"/>
                        </a:lnTo>
                        <a:lnTo>
                          <a:pt x="0" y="1925284"/>
                        </a:lnTo>
                        <a:lnTo>
                          <a:pt x="0" y="1277584"/>
                        </a:lnTo>
                        <a:lnTo>
                          <a:pt x="540912" y="1277584"/>
                        </a:lnTo>
                        <a:lnTo>
                          <a:pt x="540912" y="750669"/>
                        </a:lnTo>
                        <a:cubicBezTo>
                          <a:pt x="540912" y="336086"/>
                          <a:pt x="876998" y="0"/>
                          <a:pt x="1291581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3" name="Group 42"/>
                <p:cNvGrpSpPr/>
                <p:nvPr/>
              </p:nvGrpSpPr>
              <p:grpSpPr>
                <a:xfrm>
                  <a:off x="4623540" y="6031005"/>
                  <a:ext cx="282387" cy="282388"/>
                  <a:chOff x="5235389" y="5990664"/>
                  <a:chExt cx="403412" cy="403412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5235389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8" name="Group 47"/>
                  <p:cNvGrpSpPr/>
                  <p:nvPr/>
                </p:nvGrpSpPr>
                <p:grpSpPr>
                  <a:xfrm>
                    <a:off x="5331453" y="6089819"/>
                    <a:ext cx="211284" cy="205102"/>
                    <a:chOff x="6580650" y="3660266"/>
                    <a:chExt cx="2777836" cy="2696543"/>
                  </a:xfrm>
                  <a:solidFill>
                    <a:schemeClr val="bg1">
                      <a:lumMod val="95000"/>
                    </a:schemeClr>
                  </a:solidFill>
                </p:grpSpPr>
                <p:grpSp>
                  <p:nvGrpSpPr>
                    <p:cNvPr id="89" name="Group 48"/>
                    <p:cNvGrpSpPr/>
                    <p:nvPr/>
                  </p:nvGrpSpPr>
                  <p:grpSpPr>
                    <a:xfrm>
                      <a:off x="6580650" y="3660266"/>
                      <a:ext cx="2777836" cy="2696543"/>
                      <a:chOff x="6735721" y="5651723"/>
                      <a:chExt cx="570922" cy="554213"/>
                    </a:xfrm>
                    <a:grpFill/>
                  </p:grpSpPr>
                  <p:sp>
                    <p:nvSpPr>
                      <p:cNvPr id="91" name="Freeform 13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5721" y="5651723"/>
                        <a:ext cx="570922" cy="209727"/>
                      </a:xfrm>
                      <a:custGeom>
                        <a:avLst/>
                        <a:gdLst>
                          <a:gd name="T0" fmla="*/ 196 w 196"/>
                          <a:gd name="T1" fmla="*/ 72 h 72"/>
                          <a:gd name="T2" fmla="*/ 0 w 196"/>
                          <a:gd name="T3" fmla="*/ 72 h 72"/>
                          <a:gd name="T4" fmla="*/ 0 w 196"/>
                          <a:gd name="T5" fmla="*/ 56 h 72"/>
                          <a:gd name="T6" fmla="*/ 98 w 196"/>
                          <a:gd name="T7" fmla="*/ 0 h 72"/>
                          <a:gd name="T8" fmla="*/ 196 w 196"/>
                          <a:gd name="T9" fmla="*/ 56 h 72"/>
                          <a:gd name="T10" fmla="*/ 196 w 196"/>
                          <a:gd name="T11" fmla="*/ 72 h 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96" h="72">
                            <a:moveTo>
                              <a:pt x="196" y="72"/>
                            </a:moveTo>
                            <a:lnTo>
                              <a:pt x="0" y="72"/>
                            </a:lnTo>
                            <a:lnTo>
                              <a:pt x="0" y="56"/>
                            </a:lnTo>
                            <a:lnTo>
                              <a:pt x="98" y="0"/>
                            </a:lnTo>
                            <a:lnTo>
                              <a:pt x="196" y="56"/>
                            </a:lnTo>
                            <a:lnTo>
                              <a:pt x="196" y="7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2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5721" y="5878375"/>
                        <a:ext cx="570922" cy="327561"/>
                      </a:xfrm>
                      <a:custGeom>
                        <a:avLst/>
                        <a:gdLst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354194 h 2028287"/>
                          <a:gd name="connsiteX5" fmla="*/ 2291742 w 3535204"/>
                          <a:gd name="connsiteY5" fmla="*/ 1504942 h 2028287"/>
                          <a:gd name="connsiteX6" fmla="*/ 3283076 w 3535204"/>
                          <a:gd name="connsiteY6" fmla="*/ 1504942 h 2028287"/>
                          <a:gd name="connsiteX7" fmla="*/ 3283076 w 3535204"/>
                          <a:gd name="connsiteY7" fmla="*/ 1354194 h 2028287"/>
                          <a:gd name="connsiteX8" fmla="*/ 0 w 3535204"/>
                          <a:gd name="connsiteY8" fmla="*/ 0 h 2028287"/>
                          <a:gd name="connsiteX9" fmla="*/ 1768600 w 3535204"/>
                          <a:gd name="connsiteY9" fmla="*/ 1014407 h 2028287"/>
                          <a:gd name="connsiteX10" fmla="*/ 3535204 w 3535204"/>
                          <a:gd name="connsiteY10" fmla="*/ 0 h 2028287"/>
                          <a:gd name="connsiteX11" fmla="*/ 3535204 w 3535204"/>
                          <a:gd name="connsiteY11" fmla="*/ 2028287 h 2028287"/>
                          <a:gd name="connsiteX12" fmla="*/ 0 w 3535204"/>
                          <a:gd name="connsiteY12" fmla="*/ 2028287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3283076 w 3535204"/>
                          <a:gd name="connsiteY5" fmla="*/ 1354194 h 2028287"/>
                          <a:gd name="connsiteX6" fmla="*/ 2291742 w 3535204"/>
                          <a:gd name="connsiteY6" fmla="*/ 1504942 h 2028287"/>
                          <a:gd name="connsiteX7" fmla="*/ 3283076 w 3535204"/>
                          <a:gd name="connsiteY7" fmla="*/ 1504942 h 2028287"/>
                          <a:gd name="connsiteX8" fmla="*/ 3283076 w 3535204"/>
                          <a:gd name="connsiteY8" fmla="*/ 1354194 h 2028287"/>
                          <a:gd name="connsiteX9" fmla="*/ 0 w 3535204"/>
                          <a:gd name="connsiteY9" fmla="*/ 0 h 2028287"/>
                          <a:gd name="connsiteX10" fmla="*/ 1768600 w 3535204"/>
                          <a:gd name="connsiteY10" fmla="*/ 1014407 h 2028287"/>
                          <a:gd name="connsiteX11" fmla="*/ 3535204 w 3535204"/>
                          <a:gd name="connsiteY11" fmla="*/ 0 h 2028287"/>
                          <a:gd name="connsiteX12" fmla="*/ 3535204 w 3535204"/>
                          <a:gd name="connsiteY12" fmla="*/ 2028287 h 2028287"/>
                          <a:gd name="connsiteX13" fmla="*/ 0 w 3535204"/>
                          <a:gd name="connsiteY13" fmla="*/ 2028287 h 2028287"/>
                          <a:gd name="connsiteX14" fmla="*/ 0 w 3535204"/>
                          <a:gd name="connsiteY14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3283076 w 3535204"/>
                          <a:gd name="connsiteY5" fmla="*/ 1354194 h 2028287"/>
                          <a:gd name="connsiteX6" fmla="*/ 3283076 w 3535204"/>
                          <a:gd name="connsiteY6" fmla="*/ 1504942 h 2028287"/>
                          <a:gd name="connsiteX7" fmla="*/ 3283076 w 3535204"/>
                          <a:gd name="connsiteY7" fmla="*/ 1354194 h 2028287"/>
                          <a:gd name="connsiteX8" fmla="*/ 0 w 3535204"/>
                          <a:gd name="connsiteY8" fmla="*/ 0 h 2028287"/>
                          <a:gd name="connsiteX9" fmla="*/ 1768600 w 3535204"/>
                          <a:gd name="connsiteY9" fmla="*/ 1014407 h 2028287"/>
                          <a:gd name="connsiteX10" fmla="*/ 3535204 w 3535204"/>
                          <a:gd name="connsiteY10" fmla="*/ 0 h 2028287"/>
                          <a:gd name="connsiteX11" fmla="*/ 3535204 w 3535204"/>
                          <a:gd name="connsiteY11" fmla="*/ 2028287 h 2028287"/>
                          <a:gd name="connsiteX12" fmla="*/ 0 w 3535204"/>
                          <a:gd name="connsiteY12" fmla="*/ 2028287 h 2028287"/>
                          <a:gd name="connsiteX13" fmla="*/ 0 w 3535204"/>
                          <a:gd name="connsiteY13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0 w 3535204"/>
                          <a:gd name="connsiteY5" fmla="*/ 0 h 2028287"/>
                          <a:gd name="connsiteX6" fmla="*/ 1768600 w 3535204"/>
                          <a:gd name="connsiteY6" fmla="*/ 1014407 h 2028287"/>
                          <a:gd name="connsiteX7" fmla="*/ 3535204 w 3535204"/>
                          <a:gd name="connsiteY7" fmla="*/ 0 h 2028287"/>
                          <a:gd name="connsiteX8" fmla="*/ 3535204 w 3535204"/>
                          <a:gd name="connsiteY8" fmla="*/ 2028287 h 2028287"/>
                          <a:gd name="connsiteX9" fmla="*/ 0 w 3535204"/>
                          <a:gd name="connsiteY9" fmla="*/ 2028287 h 2028287"/>
                          <a:gd name="connsiteX10" fmla="*/ 0 w 3535204"/>
                          <a:gd name="connsiteY10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2291742 w 3535204"/>
                          <a:gd name="connsiteY3" fmla="*/ 1644703 h 2028287"/>
                          <a:gd name="connsiteX4" fmla="*/ 0 w 3535204"/>
                          <a:gd name="connsiteY4" fmla="*/ 0 h 2028287"/>
                          <a:gd name="connsiteX5" fmla="*/ 1768600 w 3535204"/>
                          <a:gd name="connsiteY5" fmla="*/ 1014407 h 2028287"/>
                          <a:gd name="connsiteX6" fmla="*/ 3535204 w 3535204"/>
                          <a:gd name="connsiteY6" fmla="*/ 0 h 2028287"/>
                          <a:gd name="connsiteX7" fmla="*/ 3535204 w 3535204"/>
                          <a:gd name="connsiteY7" fmla="*/ 2028287 h 2028287"/>
                          <a:gd name="connsiteX8" fmla="*/ 0 w 3535204"/>
                          <a:gd name="connsiteY8" fmla="*/ 2028287 h 2028287"/>
                          <a:gd name="connsiteX9" fmla="*/ 0 w 3535204"/>
                          <a:gd name="connsiteY9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2291742 w 3535204"/>
                          <a:gd name="connsiteY2" fmla="*/ 1644703 h 2028287"/>
                          <a:gd name="connsiteX3" fmla="*/ 0 w 3535204"/>
                          <a:gd name="connsiteY3" fmla="*/ 0 h 2028287"/>
                          <a:gd name="connsiteX4" fmla="*/ 1768600 w 3535204"/>
                          <a:gd name="connsiteY4" fmla="*/ 1014407 h 2028287"/>
                          <a:gd name="connsiteX5" fmla="*/ 3535204 w 3535204"/>
                          <a:gd name="connsiteY5" fmla="*/ 0 h 2028287"/>
                          <a:gd name="connsiteX6" fmla="*/ 3535204 w 3535204"/>
                          <a:gd name="connsiteY6" fmla="*/ 2028287 h 2028287"/>
                          <a:gd name="connsiteX7" fmla="*/ 0 w 3535204"/>
                          <a:gd name="connsiteY7" fmla="*/ 2028287 h 2028287"/>
                          <a:gd name="connsiteX8" fmla="*/ 0 w 3535204"/>
                          <a:gd name="connsiteY8" fmla="*/ 0 h 2028287"/>
                          <a:gd name="connsiteX0" fmla="*/ 0 w 3535204"/>
                          <a:gd name="connsiteY0" fmla="*/ 0 h 2028287"/>
                          <a:gd name="connsiteX1" fmla="*/ 1768600 w 3535204"/>
                          <a:gd name="connsiteY1" fmla="*/ 1014407 h 2028287"/>
                          <a:gd name="connsiteX2" fmla="*/ 3535204 w 3535204"/>
                          <a:gd name="connsiteY2" fmla="*/ 0 h 2028287"/>
                          <a:gd name="connsiteX3" fmla="*/ 3535204 w 3535204"/>
                          <a:gd name="connsiteY3" fmla="*/ 2028287 h 2028287"/>
                          <a:gd name="connsiteX4" fmla="*/ 0 w 3535204"/>
                          <a:gd name="connsiteY4" fmla="*/ 2028287 h 2028287"/>
                          <a:gd name="connsiteX5" fmla="*/ 0 w 3535204"/>
                          <a:gd name="connsiteY5" fmla="*/ 0 h 2028287"/>
                          <a:gd name="connsiteX0" fmla="*/ 0 w 3535204"/>
                          <a:gd name="connsiteY0" fmla="*/ 0 h 2028287"/>
                          <a:gd name="connsiteX1" fmla="*/ 1781652 w 3535204"/>
                          <a:gd name="connsiteY1" fmla="*/ 1079656 h 2028287"/>
                          <a:gd name="connsiteX2" fmla="*/ 3535204 w 3535204"/>
                          <a:gd name="connsiteY2" fmla="*/ 0 h 2028287"/>
                          <a:gd name="connsiteX3" fmla="*/ 3535204 w 3535204"/>
                          <a:gd name="connsiteY3" fmla="*/ 2028287 h 2028287"/>
                          <a:gd name="connsiteX4" fmla="*/ 0 w 3535204"/>
                          <a:gd name="connsiteY4" fmla="*/ 2028287 h 2028287"/>
                          <a:gd name="connsiteX5" fmla="*/ 0 w 3535204"/>
                          <a:gd name="connsiteY5" fmla="*/ 0 h 202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35204" h="2028287">
                            <a:moveTo>
                              <a:pt x="0" y="0"/>
                            </a:moveTo>
                            <a:cubicBezTo>
                              <a:pt x="414909" y="242886"/>
                              <a:pt x="1342931" y="832008"/>
                              <a:pt x="1781652" y="1079656"/>
                            </a:cubicBezTo>
                            <a:lnTo>
                              <a:pt x="3535204" y="0"/>
                            </a:lnTo>
                            <a:lnTo>
                              <a:pt x="3535204" y="2028287"/>
                            </a:lnTo>
                            <a:lnTo>
                              <a:pt x="0" y="202828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lang="en-US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0" name="Right Arrow 89"/>
                    <p:cNvSpPr/>
                    <p:nvPr/>
                  </p:nvSpPr>
                  <p:spPr>
                    <a:xfrm rot="5400000">
                      <a:off x="7566344" y="4742591"/>
                      <a:ext cx="806451" cy="770068"/>
                    </a:xfrm>
                    <a:prstGeom prst="rightArrow">
                      <a:avLst>
                        <a:gd name="adj1" fmla="val 34252"/>
                        <a:gd name="adj2" fmla="val 32388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" name="Group 43"/>
                <p:cNvGrpSpPr/>
                <p:nvPr/>
              </p:nvGrpSpPr>
              <p:grpSpPr>
                <a:xfrm>
                  <a:off x="4264960" y="6031005"/>
                  <a:ext cx="282387" cy="282388"/>
                  <a:chOff x="4540624" y="5990664"/>
                  <a:chExt cx="403412" cy="403412"/>
                </a:xfrm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4540624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Rectangle 56"/>
                  <p:cNvSpPr/>
                  <p:nvPr/>
                </p:nvSpPr>
                <p:spPr>
                  <a:xfrm>
                    <a:off x="4625659" y="6087530"/>
                    <a:ext cx="233342" cy="209680"/>
                  </a:xfrm>
                  <a:custGeom>
                    <a:avLst/>
                    <a:gdLst>
                      <a:gd name="connsiteX0" fmla="*/ 0 w 976184"/>
                      <a:gd name="connsiteY0" fmla="*/ 0 h 654908"/>
                      <a:gd name="connsiteX1" fmla="*/ 976184 w 976184"/>
                      <a:gd name="connsiteY1" fmla="*/ 0 h 654908"/>
                      <a:gd name="connsiteX2" fmla="*/ 976184 w 976184"/>
                      <a:gd name="connsiteY2" fmla="*/ 654908 h 654908"/>
                      <a:gd name="connsiteX3" fmla="*/ 0 w 976184"/>
                      <a:gd name="connsiteY3" fmla="*/ 654908 h 654908"/>
                      <a:gd name="connsiteX4" fmla="*/ 0 w 976184"/>
                      <a:gd name="connsiteY4" fmla="*/ 0 h 654908"/>
                      <a:gd name="connsiteX0" fmla="*/ 269748 w 1245932"/>
                      <a:gd name="connsiteY0" fmla="*/ 0 h 654908"/>
                      <a:gd name="connsiteX1" fmla="*/ 1245932 w 1245932"/>
                      <a:gd name="connsiteY1" fmla="*/ 0 h 654908"/>
                      <a:gd name="connsiteX2" fmla="*/ 1245932 w 1245932"/>
                      <a:gd name="connsiteY2" fmla="*/ 654908 h 654908"/>
                      <a:gd name="connsiteX3" fmla="*/ 0 w 1245932"/>
                      <a:gd name="connsiteY3" fmla="*/ 513176 h 654908"/>
                      <a:gd name="connsiteX4" fmla="*/ 269748 w 1245932"/>
                      <a:gd name="connsiteY4" fmla="*/ 0 h 654908"/>
                      <a:gd name="connsiteX0" fmla="*/ 269748 w 1245932"/>
                      <a:gd name="connsiteY0" fmla="*/ 0 h 672204"/>
                      <a:gd name="connsiteX1" fmla="*/ 1245932 w 1245932"/>
                      <a:gd name="connsiteY1" fmla="*/ 0 h 672204"/>
                      <a:gd name="connsiteX2" fmla="*/ 1245932 w 1245932"/>
                      <a:gd name="connsiteY2" fmla="*/ 654908 h 672204"/>
                      <a:gd name="connsiteX3" fmla="*/ 0 w 1245932"/>
                      <a:gd name="connsiteY3" fmla="*/ 513176 h 672204"/>
                      <a:gd name="connsiteX4" fmla="*/ 269748 w 1245932"/>
                      <a:gd name="connsiteY4" fmla="*/ 0 h 672204"/>
                      <a:gd name="connsiteX0" fmla="*/ 269748 w 1245932"/>
                      <a:gd name="connsiteY0" fmla="*/ 361188 h 1033392"/>
                      <a:gd name="connsiteX1" fmla="*/ 1113344 w 1245932"/>
                      <a:gd name="connsiteY1" fmla="*/ 0 h 1033392"/>
                      <a:gd name="connsiteX2" fmla="*/ 1245932 w 1245932"/>
                      <a:gd name="connsiteY2" fmla="*/ 1016096 h 1033392"/>
                      <a:gd name="connsiteX3" fmla="*/ 0 w 1245932"/>
                      <a:gd name="connsiteY3" fmla="*/ 874364 h 1033392"/>
                      <a:gd name="connsiteX4" fmla="*/ 269748 w 1245932"/>
                      <a:gd name="connsiteY4" fmla="*/ 361188 h 1033392"/>
                      <a:gd name="connsiteX0" fmla="*/ 269748 w 1177352"/>
                      <a:gd name="connsiteY0" fmla="*/ 361188 h 923685"/>
                      <a:gd name="connsiteX1" fmla="*/ 1113344 w 1177352"/>
                      <a:gd name="connsiteY1" fmla="*/ 0 h 923685"/>
                      <a:gd name="connsiteX2" fmla="*/ 1177352 w 1177352"/>
                      <a:gd name="connsiteY2" fmla="*/ 193136 h 923685"/>
                      <a:gd name="connsiteX3" fmla="*/ 0 w 1177352"/>
                      <a:gd name="connsiteY3" fmla="*/ 874364 h 923685"/>
                      <a:gd name="connsiteX4" fmla="*/ 269748 w 1177352"/>
                      <a:gd name="connsiteY4" fmla="*/ 361188 h 923685"/>
                      <a:gd name="connsiteX0" fmla="*/ 269748 w 1177435"/>
                      <a:gd name="connsiteY0" fmla="*/ 361188 h 998477"/>
                      <a:gd name="connsiteX1" fmla="*/ 1113344 w 1177435"/>
                      <a:gd name="connsiteY1" fmla="*/ 0 h 998477"/>
                      <a:gd name="connsiteX2" fmla="*/ 1177352 w 1177435"/>
                      <a:gd name="connsiteY2" fmla="*/ 193136 h 998477"/>
                      <a:gd name="connsiteX3" fmla="*/ 0 w 1177435"/>
                      <a:gd name="connsiteY3" fmla="*/ 874364 h 998477"/>
                      <a:gd name="connsiteX4" fmla="*/ 269748 w 1177435"/>
                      <a:gd name="connsiteY4" fmla="*/ 361188 h 998477"/>
                      <a:gd name="connsiteX0" fmla="*/ 269748 w 1177440"/>
                      <a:gd name="connsiteY0" fmla="*/ 361188 h 1006506"/>
                      <a:gd name="connsiteX1" fmla="*/ 1113344 w 1177440"/>
                      <a:gd name="connsiteY1" fmla="*/ 0 h 1006506"/>
                      <a:gd name="connsiteX2" fmla="*/ 1177352 w 1177440"/>
                      <a:gd name="connsiteY2" fmla="*/ 193136 h 1006506"/>
                      <a:gd name="connsiteX3" fmla="*/ 0 w 1177440"/>
                      <a:gd name="connsiteY3" fmla="*/ 874364 h 1006506"/>
                      <a:gd name="connsiteX4" fmla="*/ 269748 w 1177440"/>
                      <a:gd name="connsiteY4" fmla="*/ 361188 h 1006506"/>
                      <a:gd name="connsiteX0" fmla="*/ 269748 w 1200297"/>
                      <a:gd name="connsiteY0" fmla="*/ 361188 h 1006506"/>
                      <a:gd name="connsiteX1" fmla="*/ 1113344 w 1200297"/>
                      <a:gd name="connsiteY1" fmla="*/ 0 h 1006506"/>
                      <a:gd name="connsiteX2" fmla="*/ 1200212 w 1200297"/>
                      <a:gd name="connsiteY2" fmla="*/ 193136 h 1006506"/>
                      <a:gd name="connsiteX3" fmla="*/ 0 w 1200297"/>
                      <a:gd name="connsiteY3" fmla="*/ 874364 h 1006506"/>
                      <a:gd name="connsiteX4" fmla="*/ 269748 w 1200297"/>
                      <a:gd name="connsiteY4" fmla="*/ 361188 h 1006506"/>
                      <a:gd name="connsiteX0" fmla="*/ 269748 w 1186583"/>
                      <a:gd name="connsiteY0" fmla="*/ 361188 h 1006506"/>
                      <a:gd name="connsiteX1" fmla="*/ 1113344 w 1186583"/>
                      <a:gd name="connsiteY1" fmla="*/ 0 h 1006506"/>
                      <a:gd name="connsiteX2" fmla="*/ 1186496 w 1186583"/>
                      <a:gd name="connsiteY2" fmla="*/ 193136 h 1006506"/>
                      <a:gd name="connsiteX3" fmla="*/ 0 w 1186583"/>
                      <a:gd name="connsiteY3" fmla="*/ 874364 h 1006506"/>
                      <a:gd name="connsiteX4" fmla="*/ 269748 w 1186583"/>
                      <a:gd name="connsiteY4" fmla="*/ 361188 h 1006506"/>
                      <a:gd name="connsiteX0" fmla="*/ 269748 w 1199630"/>
                      <a:gd name="connsiteY0" fmla="*/ 361188 h 1006506"/>
                      <a:gd name="connsiteX1" fmla="*/ 1113344 w 1199630"/>
                      <a:gd name="connsiteY1" fmla="*/ 0 h 1006506"/>
                      <a:gd name="connsiteX2" fmla="*/ 1199630 w 1199630"/>
                      <a:gd name="connsiteY2" fmla="*/ 70134 h 1006506"/>
                      <a:gd name="connsiteX3" fmla="*/ 1186496 w 1199630"/>
                      <a:gd name="connsiteY3" fmla="*/ 193136 h 1006506"/>
                      <a:gd name="connsiteX4" fmla="*/ 0 w 1199630"/>
                      <a:gd name="connsiteY4" fmla="*/ 874364 h 1006506"/>
                      <a:gd name="connsiteX5" fmla="*/ 269748 w 1199630"/>
                      <a:gd name="connsiteY5" fmla="*/ 361188 h 1006506"/>
                      <a:gd name="connsiteX0" fmla="*/ 269748 w 1272779"/>
                      <a:gd name="connsiteY0" fmla="*/ 419260 h 1064578"/>
                      <a:gd name="connsiteX1" fmla="*/ 1113344 w 1272779"/>
                      <a:gd name="connsiteY1" fmla="*/ 58072 h 1064578"/>
                      <a:gd name="connsiteX2" fmla="*/ 1271239 w 1272779"/>
                      <a:gd name="connsiteY2" fmla="*/ 4267 h 1064578"/>
                      <a:gd name="connsiteX3" fmla="*/ 1199630 w 1272779"/>
                      <a:gd name="connsiteY3" fmla="*/ 128206 h 1064578"/>
                      <a:gd name="connsiteX4" fmla="*/ 1186496 w 1272779"/>
                      <a:gd name="connsiteY4" fmla="*/ 251208 h 1064578"/>
                      <a:gd name="connsiteX5" fmla="*/ 0 w 1272779"/>
                      <a:gd name="connsiteY5" fmla="*/ 932436 h 1064578"/>
                      <a:gd name="connsiteX6" fmla="*/ 269748 w 1272779"/>
                      <a:gd name="connsiteY6" fmla="*/ 419260 h 1064578"/>
                      <a:gd name="connsiteX0" fmla="*/ 269748 w 1318105"/>
                      <a:gd name="connsiteY0" fmla="*/ 419260 h 1064578"/>
                      <a:gd name="connsiteX1" fmla="*/ 1113344 w 1318105"/>
                      <a:gd name="connsiteY1" fmla="*/ 58072 h 1064578"/>
                      <a:gd name="connsiteX2" fmla="*/ 1271239 w 1318105"/>
                      <a:gd name="connsiteY2" fmla="*/ 4267 h 1064578"/>
                      <a:gd name="connsiteX3" fmla="*/ 1199630 w 1318105"/>
                      <a:gd name="connsiteY3" fmla="*/ 128206 h 1064578"/>
                      <a:gd name="connsiteX4" fmla="*/ 1318060 w 1318105"/>
                      <a:gd name="connsiteY4" fmla="*/ 103418 h 1064578"/>
                      <a:gd name="connsiteX5" fmla="*/ 1186496 w 1318105"/>
                      <a:gd name="connsiteY5" fmla="*/ 251208 h 1064578"/>
                      <a:gd name="connsiteX6" fmla="*/ 0 w 1318105"/>
                      <a:gd name="connsiteY6" fmla="*/ 932436 h 1064578"/>
                      <a:gd name="connsiteX7" fmla="*/ 269748 w 1318105"/>
                      <a:gd name="connsiteY7" fmla="*/ 419260 h 1064578"/>
                      <a:gd name="connsiteX0" fmla="*/ 269748 w 1318105"/>
                      <a:gd name="connsiteY0" fmla="*/ 417361 h 1062679"/>
                      <a:gd name="connsiteX1" fmla="*/ 1124361 w 1318105"/>
                      <a:gd name="connsiteY1" fmla="*/ 78207 h 1062679"/>
                      <a:gd name="connsiteX2" fmla="*/ 1271239 w 1318105"/>
                      <a:gd name="connsiteY2" fmla="*/ 2368 h 1062679"/>
                      <a:gd name="connsiteX3" fmla="*/ 1199630 w 1318105"/>
                      <a:gd name="connsiteY3" fmla="*/ 126307 h 1062679"/>
                      <a:gd name="connsiteX4" fmla="*/ 1318060 w 1318105"/>
                      <a:gd name="connsiteY4" fmla="*/ 101519 h 1062679"/>
                      <a:gd name="connsiteX5" fmla="*/ 1186496 w 1318105"/>
                      <a:gd name="connsiteY5" fmla="*/ 249309 h 1062679"/>
                      <a:gd name="connsiteX6" fmla="*/ 0 w 1318105"/>
                      <a:gd name="connsiteY6" fmla="*/ 930537 h 1062679"/>
                      <a:gd name="connsiteX7" fmla="*/ 269748 w 1318105"/>
                      <a:gd name="connsiteY7" fmla="*/ 417361 h 1062679"/>
                      <a:gd name="connsiteX0" fmla="*/ 269748 w 1318105"/>
                      <a:gd name="connsiteY0" fmla="*/ 420149 h 1065467"/>
                      <a:gd name="connsiteX1" fmla="*/ 1124361 w 1318105"/>
                      <a:gd name="connsiteY1" fmla="*/ 53453 h 1065467"/>
                      <a:gd name="connsiteX2" fmla="*/ 1271239 w 1318105"/>
                      <a:gd name="connsiteY2" fmla="*/ 5156 h 1065467"/>
                      <a:gd name="connsiteX3" fmla="*/ 1199630 w 1318105"/>
                      <a:gd name="connsiteY3" fmla="*/ 129095 h 1065467"/>
                      <a:gd name="connsiteX4" fmla="*/ 1318060 w 1318105"/>
                      <a:gd name="connsiteY4" fmla="*/ 104307 h 1065467"/>
                      <a:gd name="connsiteX5" fmla="*/ 1186496 w 1318105"/>
                      <a:gd name="connsiteY5" fmla="*/ 252097 h 1065467"/>
                      <a:gd name="connsiteX6" fmla="*/ 0 w 1318105"/>
                      <a:gd name="connsiteY6" fmla="*/ 933325 h 1065467"/>
                      <a:gd name="connsiteX7" fmla="*/ 269748 w 1318105"/>
                      <a:gd name="connsiteY7" fmla="*/ 420149 h 1065467"/>
                      <a:gd name="connsiteX0" fmla="*/ 269748 w 1318105"/>
                      <a:gd name="connsiteY0" fmla="*/ 432084 h 1077402"/>
                      <a:gd name="connsiteX1" fmla="*/ 1124361 w 1318105"/>
                      <a:gd name="connsiteY1" fmla="*/ 65388 h 1077402"/>
                      <a:gd name="connsiteX2" fmla="*/ 1282255 w 1318105"/>
                      <a:gd name="connsiteY2" fmla="*/ 3320 h 1077402"/>
                      <a:gd name="connsiteX3" fmla="*/ 1199630 w 1318105"/>
                      <a:gd name="connsiteY3" fmla="*/ 141030 h 1077402"/>
                      <a:gd name="connsiteX4" fmla="*/ 1318060 w 1318105"/>
                      <a:gd name="connsiteY4" fmla="*/ 116242 h 1077402"/>
                      <a:gd name="connsiteX5" fmla="*/ 1186496 w 1318105"/>
                      <a:gd name="connsiteY5" fmla="*/ 264032 h 1077402"/>
                      <a:gd name="connsiteX6" fmla="*/ 0 w 1318105"/>
                      <a:gd name="connsiteY6" fmla="*/ 945260 h 1077402"/>
                      <a:gd name="connsiteX7" fmla="*/ 269748 w 1318105"/>
                      <a:gd name="connsiteY7" fmla="*/ 432084 h 1077402"/>
                      <a:gd name="connsiteX0" fmla="*/ 269748 w 1318096"/>
                      <a:gd name="connsiteY0" fmla="*/ 432084 h 1077402"/>
                      <a:gd name="connsiteX1" fmla="*/ 1124361 w 1318096"/>
                      <a:gd name="connsiteY1" fmla="*/ 65388 h 1077402"/>
                      <a:gd name="connsiteX2" fmla="*/ 1282255 w 1318096"/>
                      <a:gd name="connsiteY2" fmla="*/ 3320 h 1077402"/>
                      <a:gd name="connsiteX3" fmla="*/ 1169334 w 1318096"/>
                      <a:gd name="connsiteY3" fmla="*/ 152047 h 1077402"/>
                      <a:gd name="connsiteX4" fmla="*/ 1318060 w 1318096"/>
                      <a:gd name="connsiteY4" fmla="*/ 116242 h 1077402"/>
                      <a:gd name="connsiteX5" fmla="*/ 1186496 w 1318096"/>
                      <a:gd name="connsiteY5" fmla="*/ 264032 h 1077402"/>
                      <a:gd name="connsiteX6" fmla="*/ 0 w 1318096"/>
                      <a:gd name="connsiteY6" fmla="*/ 945260 h 1077402"/>
                      <a:gd name="connsiteX7" fmla="*/ 269748 w 1318096"/>
                      <a:gd name="connsiteY7" fmla="*/ 432084 h 1077402"/>
                      <a:gd name="connsiteX0" fmla="*/ 269748 w 1318092"/>
                      <a:gd name="connsiteY0" fmla="*/ 432084 h 1077402"/>
                      <a:gd name="connsiteX1" fmla="*/ 1124361 w 1318092"/>
                      <a:gd name="connsiteY1" fmla="*/ 65388 h 1077402"/>
                      <a:gd name="connsiteX2" fmla="*/ 1282255 w 1318092"/>
                      <a:gd name="connsiteY2" fmla="*/ 3320 h 1077402"/>
                      <a:gd name="connsiteX3" fmla="*/ 1152809 w 1318092"/>
                      <a:gd name="connsiteY3" fmla="*/ 174081 h 1077402"/>
                      <a:gd name="connsiteX4" fmla="*/ 1318060 w 1318092"/>
                      <a:gd name="connsiteY4" fmla="*/ 116242 h 1077402"/>
                      <a:gd name="connsiteX5" fmla="*/ 1186496 w 1318092"/>
                      <a:gd name="connsiteY5" fmla="*/ 264032 h 1077402"/>
                      <a:gd name="connsiteX6" fmla="*/ 0 w 1318092"/>
                      <a:gd name="connsiteY6" fmla="*/ 945260 h 1077402"/>
                      <a:gd name="connsiteX7" fmla="*/ 269748 w 1318092"/>
                      <a:gd name="connsiteY7" fmla="*/ 432084 h 1077402"/>
                      <a:gd name="connsiteX0" fmla="*/ 269748 w 1318104"/>
                      <a:gd name="connsiteY0" fmla="*/ 432084 h 1077402"/>
                      <a:gd name="connsiteX1" fmla="*/ 1124361 w 1318104"/>
                      <a:gd name="connsiteY1" fmla="*/ 65388 h 1077402"/>
                      <a:gd name="connsiteX2" fmla="*/ 1282255 w 1318104"/>
                      <a:gd name="connsiteY2" fmla="*/ 3320 h 1077402"/>
                      <a:gd name="connsiteX3" fmla="*/ 1196876 w 1318104"/>
                      <a:gd name="connsiteY3" fmla="*/ 141030 h 1077402"/>
                      <a:gd name="connsiteX4" fmla="*/ 1318060 w 1318104"/>
                      <a:gd name="connsiteY4" fmla="*/ 116242 h 1077402"/>
                      <a:gd name="connsiteX5" fmla="*/ 1186496 w 1318104"/>
                      <a:gd name="connsiteY5" fmla="*/ 264032 h 1077402"/>
                      <a:gd name="connsiteX6" fmla="*/ 0 w 1318104"/>
                      <a:gd name="connsiteY6" fmla="*/ 945260 h 1077402"/>
                      <a:gd name="connsiteX7" fmla="*/ 269748 w 1318104"/>
                      <a:gd name="connsiteY7" fmla="*/ 432084 h 1077402"/>
                      <a:gd name="connsiteX0" fmla="*/ 269748 w 1318131"/>
                      <a:gd name="connsiteY0" fmla="*/ 432084 h 1077402"/>
                      <a:gd name="connsiteX1" fmla="*/ 1124361 w 1318131"/>
                      <a:gd name="connsiteY1" fmla="*/ 65388 h 1077402"/>
                      <a:gd name="connsiteX2" fmla="*/ 1282255 w 1318131"/>
                      <a:gd name="connsiteY2" fmla="*/ 3320 h 1077402"/>
                      <a:gd name="connsiteX3" fmla="*/ 1196876 w 1318131"/>
                      <a:gd name="connsiteY3" fmla="*/ 141030 h 1077402"/>
                      <a:gd name="connsiteX4" fmla="*/ 1318060 w 1318131"/>
                      <a:gd name="connsiteY4" fmla="*/ 116242 h 1077402"/>
                      <a:gd name="connsiteX5" fmla="*/ 1186496 w 1318131"/>
                      <a:gd name="connsiteY5" fmla="*/ 264032 h 1077402"/>
                      <a:gd name="connsiteX6" fmla="*/ 0 w 1318131"/>
                      <a:gd name="connsiteY6" fmla="*/ 945260 h 1077402"/>
                      <a:gd name="connsiteX7" fmla="*/ 269748 w 1318131"/>
                      <a:gd name="connsiteY7" fmla="*/ 432084 h 1077402"/>
                      <a:gd name="connsiteX0" fmla="*/ 269748 w 1318131"/>
                      <a:gd name="connsiteY0" fmla="*/ 432084 h 1077402"/>
                      <a:gd name="connsiteX1" fmla="*/ 1124361 w 1318131"/>
                      <a:gd name="connsiteY1" fmla="*/ 65388 h 1077402"/>
                      <a:gd name="connsiteX2" fmla="*/ 1282255 w 1318131"/>
                      <a:gd name="connsiteY2" fmla="*/ 3320 h 1077402"/>
                      <a:gd name="connsiteX3" fmla="*/ 1196876 w 1318131"/>
                      <a:gd name="connsiteY3" fmla="*/ 141030 h 1077402"/>
                      <a:gd name="connsiteX4" fmla="*/ 1318060 w 1318131"/>
                      <a:gd name="connsiteY4" fmla="*/ 110734 h 1077402"/>
                      <a:gd name="connsiteX5" fmla="*/ 1186496 w 1318131"/>
                      <a:gd name="connsiteY5" fmla="*/ 264032 h 1077402"/>
                      <a:gd name="connsiteX6" fmla="*/ 0 w 1318131"/>
                      <a:gd name="connsiteY6" fmla="*/ 945260 h 1077402"/>
                      <a:gd name="connsiteX7" fmla="*/ 269748 w 1318131"/>
                      <a:gd name="connsiteY7" fmla="*/ 432084 h 1077402"/>
                      <a:gd name="connsiteX0" fmla="*/ 269748 w 1318060"/>
                      <a:gd name="connsiteY0" fmla="*/ 432084 h 1077402"/>
                      <a:gd name="connsiteX1" fmla="*/ 1124361 w 1318060"/>
                      <a:gd name="connsiteY1" fmla="*/ 65388 h 1077402"/>
                      <a:gd name="connsiteX2" fmla="*/ 1282255 w 1318060"/>
                      <a:gd name="connsiteY2" fmla="*/ 3320 h 1077402"/>
                      <a:gd name="connsiteX3" fmla="*/ 1196876 w 1318060"/>
                      <a:gd name="connsiteY3" fmla="*/ 141030 h 1077402"/>
                      <a:gd name="connsiteX4" fmla="*/ 1318060 w 1318060"/>
                      <a:gd name="connsiteY4" fmla="*/ 110734 h 1077402"/>
                      <a:gd name="connsiteX5" fmla="*/ 1186496 w 1318060"/>
                      <a:gd name="connsiteY5" fmla="*/ 264032 h 1077402"/>
                      <a:gd name="connsiteX6" fmla="*/ 0 w 1318060"/>
                      <a:gd name="connsiteY6" fmla="*/ 945260 h 1077402"/>
                      <a:gd name="connsiteX7" fmla="*/ 269748 w 1318060"/>
                      <a:gd name="connsiteY7" fmla="*/ 432084 h 1077402"/>
                      <a:gd name="connsiteX0" fmla="*/ 269748 w 1301535"/>
                      <a:gd name="connsiteY0" fmla="*/ 432084 h 1077402"/>
                      <a:gd name="connsiteX1" fmla="*/ 1124361 w 1301535"/>
                      <a:gd name="connsiteY1" fmla="*/ 65388 h 1077402"/>
                      <a:gd name="connsiteX2" fmla="*/ 1282255 w 1301535"/>
                      <a:gd name="connsiteY2" fmla="*/ 3320 h 1077402"/>
                      <a:gd name="connsiteX3" fmla="*/ 1196876 w 1301535"/>
                      <a:gd name="connsiteY3" fmla="*/ 141030 h 1077402"/>
                      <a:gd name="connsiteX4" fmla="*/ 1301535 w 1301535"/>
                      <a:gd name="connsiteY4" fmla="*/ 121751 h 1077402"/>
                      <a:gd name="connsiteX5" fmla="*/ 1186496 w 1301535"/>
                      <a:gd name="connsiteY5" fmla="*/ 264032 h 1077402"/>
                      <a:gd name="connsiteX6" fmla="*/ 0 w 1301535"/>
                      <a:gd name="connsiteY6" fmla="*/ 945260 h 1077402"/>
                      <a:gd name="connsiteX7" fmla="*/ 269748 w 1301535"/>
                      <a:gd name="connsiteY7" fmla="*/ 432084 h 1077402"/>
                      <a:gd name="connsiteX0" fmla="*/ 269748 w 1283863"/>
                      <a:gd name="connsiteY0" fmla="*/ 432084 h 1077402"/>
                      <a:gd name="connsiteX1" fmla="*/ 1124361 w 1283863"/>
                      <a:gd name="connsiteY1" fmla="*/ 65388 h 1077402"/>
                      <a:gd name="connsiteX2" fmla="*/ 1282255 w 1283863"/>
                      <a:gd name="connsiteY2" fmla="*/ 3320 h 1077402"/>
                      <a:gd name="connsiteX3" fmla="*/ 1196876 w 1283863"/>
                      <a:gd name="connsiteY3" fmla="*/ 141030 h 1077402"/>
                      <a:gd name="connsiteX4" fmla="*/ 1276747 w 1283863"/>
                      <a:gd name="connsiteY4" fmla="*/ 163064 h 1077402"/>
                      <a:gd name="connsiteX5" fmla="*/ 1186496 w 1283863"/>
                      <a:gd name="connsiteY5" fmla="*/ 264032 h 1077402"/>
                      <a:gd name="connsiteX6" fmla="*/ 0 w 1283863"/>
                      <a:gd name="connsiteY6" fmla="*/ 945260 h 1077402"/>
                      <a:gd name="connsiteX7" fmla="*/ 269748 w 1283863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05226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28764 h 1074082"/>
                      <a:gd name="connsiteX1" fmla="*/ 1124361 w 1309798"/>
                      <a:gd name="connsiteY1" fmla="*/ 62068 h 1074082"/>
                      <a:gd name="connsiteX2" fmla="*/ 1282255 w 1309798"/>
                      <a:gd name="connsiteY2" fmla="*/ 0 h 1074082"/>
                      <a:gd name="connsiteX3" fmla="*/ 1196876 w 1309798"/>
                      <a:gd name="connsiteY3" fmla="*/ 137710 h 1074082"/>
                      <a:gd name="connsiteX4" fmla="*/ 1309798 w 1309798"/>
                      <a:gd name="connsiteY4" fmla="*/ 107414 h 1074082"/>
                      <a:gd name="connsiteX5" fmla="*/ 1186496 w 1309798"/>
                      <a:gd name="connsiteY5" fmla="*/ 260712 h 1074082"/>
                      <a:gd name="connsiteX6" fmla="*/ 0 w 1309798"/>
                      <a:gd name="connsiteY6" fmla="*/ 941940 h 1074082"/>
                      <a:gd name="connsiteX7" fmla="*/ 269748 w 1309798"/>
                      <a:gd name="connsiteY7" fmla="*/ 428764 h 1074082"/>
                      <a:gd name="connsiteX0" fmla="*/ 269748 w 1351111"/>
                      <a:gd name="connsiteY0" fmla="*/ 439781 h 1085099"/>
                      <a:gd name="connsiteX1" fmla="*/ 1124361 w 1351111"/>
                      <a:gd name="connsiteY1" fmla="*/ 73085 h 1085099"/>
                      <a:gd name="connsiteX2" fmla="*/ 1351111 w 1351111"/>
                      <a:gd name="connsiteY2" fmla="*/ 0 h 1085099"/>
                      <a:gd name="connsiteX3" fmla="*/ 1196876 w 1351111"/>
                      <a:gd name="connsiteY3" fmla="*/ 148727 h 1085099"/>
                      <a:gd name="connsiteX4" fmla="*/ 1309798 w 1351111"/>
                      <a:gd name="connsiteY4" fmla="*/ 118431 h 1085099"/>
                      <a:gd name="connsiteX5" fmla="*/ 1186496 w 1351111"/>
                      <a:gd name="connsiteY5" fmla="*/ 271729 h 1085099"/>
                      <a:gd name="connsiteX6" fmla="*/ 0 w 1351111"/>
                      <a:gd name="connsiteY6" fmla="*/ 952957 h 1085099"/>
                      <a:gd name="connsiteX7" fmla="*/ 269748 w 1351111"/>
                      <a:gd name="connsiteY7" fmla="*/ 439781 h 1085099"/>
                      <a:gd name="connsiteX0" fmla="*/ 269748 w 1351111"/>
                      <a:gd name="connsiteY0" fmla="*/ 439781 h 1085099"/>
                      <a:gd name="connsiteX1" fmla="*/ 1124361 w 1351111"/>
                      <a:gd name="connsiteY1" fmla="*/ 73085 h 1085099"/>
                      <a:gd name="connsiteX2" fmla="*/ 1351111 w 1351111"/>
                      <a:gd name="connsiteY2" fmla="*/ 0 h 1085099"/>
                      <a:gd name="connsiteX3" fmla="*/ 1196876 w 1351111"/>
                      <a:gd name="connsiteY3" fmla="*/ 148727 h 1085099"/>
                      <a:gd name="connsiteX4" fmla="*/ 1309798 w 1351111"/>
                      <a:gd name="connsiteY4" fmla="*/ 118431 h 1085099"/>
                      <a:gd name="connsiteX5" fmla="*/ 1186496 w 1351111"/>
                      <a:gd name="connsiteY5" fmla="*/ 271729 h 1085099"/>
                      <a:gd name="connsiteX6" fmla="*/ 0 w 1351111"/>
                      <a:gd name="connsiteY6" fmla="*/ 952957 h 1085099"/>
                      <a:gd name="connsiteX7" fmla="*/ 269748 w 1351111"/>
                      <a:gd name="connsiteY7" fmla="*/ 439781 h 1085099"/>
                      <a:gd name="connsiteX0" fmla="*/ 269748 w 1309798"/>
                      <a:gd name="connsiteY0" fmla="*/ 387451 h 1032769"/>
                      <a:gd name="connsiteX1" fmla="*/ 1124361 w 1309798"/>
                      <a:gd name="connsiteY1" fmla="*/ 20755 h 1032769"/>
                      <a:gd name="connsiteX2" fmla="*/ 1268484 w 1309798"/>
                      <a:gd name="connsiteY2" fmla="*/ 0 h 1032769"/>
                      <a:gd name="connsiteX3" fmla="*/ 1196876 w 1309798"/>
                      <a:gd name="connsiteY3" fmla="*/ 96397 h 1032769"/>
                      <a:gd name="connsiteX4" fmla="*/ 1309798 w 1309798"/>
                      <a:gd name="connsiteY4" fmla="*/ 66101 h 1032769"/>
                      <a:gd name="connsiteX5" fmla="*/ 1186496 w 1309798"/>
                      <a:gd name="connsiteY5" fmla="*/ 219399 h 1032769"/>
                      <a:gd name="connsiteX6" fmla="*/ 0 w 1309798"/>
                      <a:gd name="connsiteY6" fmla="*/ 900627 h 1032769"/>
                      <a:gd name="connsiteX7" fmla="*/ 269748 w 1309798"/>
                      <a:gd name="connsiteY7" fmla="*/ 387451 h 1032769"/>
                      <a:gd name="connsiteX0" fmla="*/ 269748 w 1309798"/>
                      <a:gd name="connsiteY0" fmla="*/ 420502 h 1065820"/>
                      <a:gd name="connsiteX1" fmla="*/ 1124361 w 1309798"/>
                      <a:gd name="connsiteY1" fmla="*/ 53806 h 1065820"/>
                      <a:gd name="connsiteX2" fmla="*/ 1276747 w 1309798"/>
                      <a:gd name="connsiteY2" fmla="*/ 0 h 1065820"/>
                      <a:gd name="connsiteX3" fmla="*/ 1196876 w 1309798"/>
                      <a:gd name="connsiteY3" fmla="*/ 129448 h 1065820"/>
                      <a:gd name="connsiteX4" fmla="*/ 1309798 w 1309798"/>
                      <a:gd name="connsiteY4" fmla="*/ 99152 h 1065820"/>
                      <a:gd name="connsiteX5" fmla="*/ 1186496 w 1309798"/>
                      <a:gd name="connsiteY5" fmla="*/ 252450 h 1065820"/>
                      <a:gd name="connsiteX6" fmla="*/ 0 w 1309798"/>
                      <a:gd name="connsiteY6" fmla="*/ 933678 h 1065820"/>
                      <a:gd name="connsiteX7" fmla="*/ 269748 w 1309798"/>
                      <a:gd name="connsiteY7" fmla="*/ 420502 h 1065820"/>
                      <a:gd name="connsiteX0" fmla="*/ 269748 w 1309798"/>
                      <a:gd name="connsiteY0" fmla="*/ 420502 h 1065820"/>
                      <a:gd name="connsiteX1" fmla="*/ 1124361 w 1309798"/>
                      <a:gd name="connsiteY1" fmla="*/ 53806 h 1065820"/>
                      <a:gd name="connsiteX2" fmla="*/ 1276747 w 1309798"/>
                      <a:gd name="connsiteY2" fmla="*/ 0 h 1065820"/>
                      <a:gd name="connsiteX3" fmla="*/ 1196876 w 1309798"/>
                      <a:gd name="connsiteY3" fmla="*/ 129448 h 1065820"/>
                      <a:gd name="connsiteX4" fmla="*/ 1309798 w 1309798"/>
                      <a:gd name="connsiteY4" fmla="*/ 99152 h 1065820"/>
                      <a:gd name="connsiteX5" fmla="*/ 1186496 w 1309798"/>
                      <a:gd name="connsiteY5" fmla="*/ 252450 h 1065820"/>
                      <a:gd name="connsiteX6" fmla="*/ 0 w 1309798"/>
                      <a:gd name="connsiteY6" fmla="*/ 933678 h 1065820"/>
                      <a:gd name="connsiteX7" fmla="*/ 269748 w 1309798"/>
                      <a:gd name="connsiteY7" fmla="*/ 420502 h 1065820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699406 w 1309798"/>
                      <a:gd name="connsiteY0" fmla="*/ 346138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99406 w 1309798"/>
                      <a:gd name="connsiteY7" fmla="*/ 346138 h 1071328"/>
                      <a:gd name="connsiteX0" fmla="*/ 619534 w 1309798"/>
                      <a:gd name="connsiteY0" fmla="*/ 30207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19534 w 1309798"/>
                      <a:gd name="connsiteY7" fmla="*/ 302070 h 1071328"/>
                      <a:gd name="connsiteX0" fmla="*/ 619534 w 1309798"/>
                      <a:gd name="connsiteY0" fmla="*/ 30207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19534 w 1309798"/>
                      <a:gd name="connsiteY7" fmla="*/ 302070 h 1071328"/>
                      <a:gd name="connsiteX0" fmla="*/ 619534 w 1309798"/>
                      <a:gd name="connsiteY0" fmla="*/ 341922 h 1111180"/>
                      <a:gd name="connsiteX1" fmla="*/ 1124361 w 1309798"/>
                      <a:gd name="connsiteY1" fmla="*/ 99166 h 1111180"/>
                      <a:gd name="connsiteX2" fmla="*/ 1268484 w 1309798"/>
                      <a:gd name="connsiteY2" fmla="*/ 39852 h 1111180"/>
                      <a:gd name="connsiteX3" fmla="*/ 1196876 w 1309798"/>
                      <a:gd name="connsiteY3" fmla="*/ 174808 h 1111180"/>
                      <a:gd name="connsiteX4" fmla="*/ 1309798 w 1309798"/>
                      <a:gd name="connsiteY4" fmla="*/ 144512 h 1111180"/>
                      <a:gd name="connsiteX5" fmla="*/ 1186496 w 1309798"/>
                      <a:gd name="connsiteY5" fmla="*/ 297810 h 1111180"/>
                      <a:gd name="connsiteX6" fmla="*/ 0 w 1309798"/>
                      <a:gd name="connsiteY6" fmla="*/ 979038 h 1111180"/>
                      <a:gd name="connsiteX7" fmla="*/ 619534 w 1309798"/>
                      <a:gd name="connsiteY7" fmla="*/ 341922 h 1111180"/>
                      <a:gd name="connsiteX0" fmla="*/ 619534 w 1309798"/>
                      <a:gd name="connsiteY0" fmla="*/ 345222 h 1114480"/>
                      <a:gd name="connsiteX1" fmla="*/ 1124361 w 1309798"/>
                      <a:gd name="connsiteY1" fmla="*/ 102466 h 1114480"/>
                      <a:gd name="connsiteX2" fmla="*/ 1268484 w 1309798"/>
                      <a:gd name="connsiteY2" fmla="*/ 43152 h 1114480"/>
                      <a:gd name="connsiteX3" fmla="*/ 1196876 w 1309798"/>
                      <a:gd name="connsiteY3" fmla="*/ 178108 h 1114480"/>
                      <a:gd name="connsiteX4" fmla="*/ 1309798 w 1309798"/>
                      <a:gd name="connsiteY4" fmla="*/ 147812 h 1114480"/>
                      <a:gd name="connsiteX5" fmla="*/ 1186496 w 1309798"/>
                      <a:gd name="connsiteY5" fmla="*/ 301110 h 1114480"/>
                      <a:gd name="connsiteX6" fmla="*/ 0 w 1309798"/>
                      <a:gd name="connsiteY6" fmla="*/ 982338 h 1114480"/>
                      <a:gd name="connsiteX7" fmla="*/ 619534 w 1309798"/>
                      <a:gd name="connsiteY7" fmla="*/ 345222 h 1114480"/>
                      <a:gd name="connsiteX0" fmla="*/ 619534 w 1309798"/>
                      <a:gd name="connsiteY0" fmla="*/ 350104 h 1119362"/>
                      <a:gd name="connsiteX1" fmla="*/ 1124361 w 1309798"/>
                      <a:gd name="connsiteY1" fmla="*/ 107348 h 1119362"/>
                      <a:gd name="connsiteX2" fmla="*/ 1268484 w 1309798"/>
                      <a:gd name="connsiteY2" fmla="*/ 48034 h 1119362"/>
                      <a:gd name="connsiteX3" fmla="*/ 1196876 w 1309798"/>
                      <a:gd name="connsiteY3" fmla="*/ 182990 h 1119362"/>
                      <a:gd name="connsiteX4" fmla="*/ 1309798 w 1309798"/>
                      <a:gd name="connsiteY4" fmla="*/ 152694 h 1119362"/>
                      <a:gd name="connsiteX5" fmla="*/ 1186496 w 1309798"/>
                      <a:gd name="connsiteY5" fmla="*/ 305992 h 1119362"/>
                      <a:gd name="connsiteX6" fmla="*/ 0 w 1309798"/>
                      <a:gd name="connsiteY6" fmla="*/ 987220 h 1119362"/>
                      <a:gd name="connsiteX7" fmla="*/ 619534 w 1309798"/>
                      <a:gd name="connsiteY7" fmla="*/ 350104 h 111936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619534 w 1309798"/>
                      <a:gd name="connsiteY7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619534 w 1309798"/>
                      <a:gd name="connsiteY7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619534 w 1309798"/>
                      <a:gd name="connsiteY8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59383 w 1309798"/>
                      <a:gd name="connsiteY8" fmla="*/ 104968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8070 w 1309798"/>
                      <a:gd name="connsiteY8" fmla="*/ 399669 h 1115702"/>
                      <a:gd name="connsiteX9" fmla="*/ 119976 w 1309798"/>
                      <a:gd name="connsiteY9" fmla="*/ 429965 h 1115702"/>
                      <a:gd name="connsiteX10" fmla="*/ 64891 w 1309798"/>
                      <a:gd name="connsiteY10" fmla="*/ 63654 h 1115702"/>
                      <a:gd name="connsiteX11" fmla="*/ 619534 w 1309798"/>
                      <a:gd name="connsiteY11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5484 w 1309798"/>
                      <a:gd name="connsiteY8" fmla="*/ 686107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5484 w 1309798"/>
                      <a:gd name="connsiteY8" fmla="*/ 686107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30246 w 1309798"/>
                      <a:gd name="connsiteY8" fmla="*/ 7337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30246 w 1309798"/>
                      <a:gd name="connsiteY8" fmla="*/ 7337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90870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90870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78964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78964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7152 w 1309798"/>
                      <a:gd name="connsiteY0" fmla="*/ 341388 h 1117789"/>
                      <a:gd name="connsiteX1" fmla="*/ 1124361 w 1309798"/>
                      <a:gd name="connsiteY1" fmla="*/ 105775 h 1117789"/>
                      <a:gd name="connsiteX2" fmla="*/ 1268484 w 1309798"/>
                      <a:gd name="connsiteY2" fmla="*/ 46461 h 1117789"/>
                      <a:gd name="connsiteX3" fmla="*/ 1196876 w 1309798"/>
                      <a:gd name="connsiteY3" fmla="*/ 181417 h 1117789"/>
                      <a:gd name="connsiteX4" fmla="*/ 1309798 w 1309798"/>
                      <a:gd name="connsiteY4" fmla="*/ 151121 h 1117789"/>
                      <a:gd name="connsiteX5" fmla="*/ 1186496 w 1309798"/>
                      <a:gd name="connsiteY5" fmla="*/ 304419 h 1117789"/>
                      <a:gd name="connsiteX6" fmla="*/ 0 w 1309798"/>
                      <a:gd name="connsiteY6" fmla="*/ 985647 h 1117789"/>
                      <a:gd name="connsiteX7" fmla="*/ 345822 w 1309798"/>
                      <a:gd name="connsiteY7" fmla="*/ 869973 h 1117789"/>
                      <a:gd name="connsiteX8" fmla="*/ 118340 w 1309798"/>
                      <a:gd name="connsiteY8" fmla="*/ 681051 h 1117789"/>
                      <a:gd name="connsiteX9" fmla="*/ 202602 w 1309798"/>
                      <a:gd name="connsiteY9" fmla="*/ 682686 h 1117789"/>
                      <a:gd name="connsiteX10" fmla="*/ 18070 w 1309798"/>
                      <a:gd name="connsiteY10" fmla="*/ 396994 h 1117789"/>
                      <a:gd name="connsiteX11" fmla="*/ 119976 w 1309798"/>
                      <a:gd name="connsiteY11" fmla="*/ 432052 h 1117789"/>
                      <a:gd name="connsiteX12" fmla="*/ 64891 w 1309798"/>
                      <a:gd name="connsiteY12" fmla="*/ 65741 h 1117789"/>
                      <a:gd name="connsiteX13" fmla="*/ 617152 w 1309798"/>
                      <a:gd name="connsiteY13" fmla="*/ 341388 h 1117789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1900 h 1118301"/>
                      <a:gd name="connsiteX1" fmla="*/ 856241 w 1309798"/>
                      <a:gd name="connsiteY1" fmla="*/ 7355 h 1118301"/>
                      <a:gd name="connsiteX2" fmla="*/ 1124361 w 1309798"/>
                      <a:gd name="connsiteY2" fmla="*/ 106287 h 1118301"/>
                      <a:gd name="connsiteX3" fmla="*/ 1268484 w 1309798"/>
                      <a:gd name="connsiteY3" fmla="*/ 46973 h 1118301"/>
                      <a:gd name="connsiteX4" fmla="*/ 1196876 w 1309798"/>
                      <a:gd name="connsiteY4" fmla="*/ 181929 h 1118301"/>
                      <a:gd name="connsiteX5" fmla="*/ 1309798 w 1309798"/>
                      <a:gd name="connsiteY5" fmla="*/ 151633 h 1118301"/>
                      <a:gd name="connsiteX6" fmla="*/ 1186496 w 1309798"/>
                      <a:gd name="connsiteY6" fmla="*/ 304931 h 1118301"/>
                      <a:gd name="connsiteX7" fmla="*/ 0 w 1309798"/>
                      <a:gd name="connsiteY7" fmla="*/ 986159 h 1118301"/>
                      <a:gd name="connsiteX8" fmla="*/ 345822 w 1309798"/>
                      <a:gd name="connsiteY8" fmla="*/ 870485 h 1118301"/>
                      <a:gd name="connsiteX9" fmla="*/ 118340 w 1309798"/>
                      <a:gd name="connsiteY9" fmla="*/ 681563 h 1118301"/>
                      <a:gd name="connsiteX10" fmla="*/ 202602 w 1309798"/>
                      <a:gd name="connsiteY10" fmla="*/ 683198 h 1118301"/>
                      <a:gd name="connsiteX11" fmla="*/ 18070 w 1309798"/>
                      <a:gd name="connsiteY11" fmla="*/ 397506 h 1118301"/>
                      <a:gd name="connsiteX12" fmla="*/ 119976 w 1309798"/>
                      <a:gd name="connsiteY12" fmla="*/ 432564 h 1118301"/>
                      <a:gd name="connsiteX13" fmla="*/ 64891 w 1309798"/>
                      <a:gd name="connsiteY13" fmla="*/ 66253 h 1118301"/>
                      <a:gd name="connsiteX14" fmla="*/ 617152 w 1309798"/>
                      <a:gd name="connsiteY14" fmla="*/ 341900 h 1118301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1124361 w 1309798"/>
                      <a:gd name="connsiteY3" fmla="*/ 157948 h 1169962"/>
                      <a:gd name="connsiteX4" fmla="*/ 1268484 w 1309798"/>
                      <a:gd name="connsiteY4" fmla="*/ 98634 h 1169962"/>
                      <a:gd name="connsiteX5" fmla="*/ 1196876 w 1309798"/>
                      <a:gd name="connsiteY5" fmla="*/ 233590 h 1169962"/>
                      <a:gd name="connsiteX6" fmla="*/ 1309798 w 1309798"/>
                      <a:gd name="connsiteY6" fmla="*/ 203294 h 1169962"/>
                      <a:gd name="connsiteX7" fmla="*/ 1186496 w 1309798"/>
                      <a:gd name="connsiteY7" fmla="*/ 356592 h 1169962"/>
                      <a:gd name="connsiteX8" fmla="*/ 0 w 1309798"/>
                      <a:gd name="connsiteY8" fmla="*/ 1037820 h 1169962"/>
                      <a:gd name="connsiteX9" fmla="*/ 345822 w 1309798"/>
                      <a:gd name="connsiteY9" fmla="*/ 922146 h 1169962"/>
                      <a:gd name="connsiteX10" fmla="*/ 118340 w 1309798"/>
                      <a:gd name="connsiteY10" fmla="*/ 733224 h 1169962"/>
                      <a:gd name="connsiteX11" fmla="*/ 202602 w 1309798"/>
                      <a:gd name="connsiteY11" fmla="*/ 734859 h 1169962"/>
                      <a:gd name="connsiteX12" fmla="*/ 18070 w 1309798"/>
                      <a:gd name="connsiteY12" fmla="*/ 449167 h 1169962"/>
                      <a:gd name="connsiteX13" fmla="*/ 119976 w 1309798"/>
                      <a:gd name="connsiteY13" fmla="*/ 484225 h 1169962"/>
                      <a:gd name="connsiteX14" fmla="*/ 64891 w 1309798"/>
                      <a:gd name="connsiteY14" fmla="*/ 117914 h 1169962"/>
                      <a:gd name="connsiteX15" fmla="*/ 617152 w 1309798"/>
                      <a:gd name="connsiteY15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58635 w 1309798"/>
                      <a:gd name="connsiteY3" fmla="*/ 101878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2545 h 1168946"/>
                      <a:gd name="connsiteX1" fmla="*/ 856241 w 1309798"/>
                      <a:gd name="connsiteY1" fmla="*/ 58000 h 1168946"/>
                      <a:gd name="connsiteX2" fmla="*/ 934823 w 1309798"/>
                      <a:gd name="connsiteY2" fmla="*/ 5612 h 1168946"/>
                      <a:gd name="connsiteX3" fmla="*/ 968160 w 1309798"/>
                      <a:gd name="connsiteY3" fmla="*/ 57999 h 1168946"/>
                      <a:gd name="connsiteX4" fmla="*/ 1124361 w 1309798"/>
                      <a:gd name="connsiteY4" fmla="*/ 156932 h 1168946"/>
                      <a:gd name="connsiteX5" fmla="*/ 1268484 w 1309798"/>
                      <a:gd name="connsiteY5" fmla="*/ 97618 h 1168946"/>
                      <a:gd name="connsiteX6" fmla="*/ 1196876 w 1309798"/>
                      <a:gd name="connsiteY6" fmla="*/ 232574 h 1168946"/>
                      <a:gd name="connsiteX7" fmla="*/ 1309798 w 1309798"/>
                      <a:gd name="connsiteY7" fmla="*/ 202278 h 1168946"/>
                      <a:gd name="connsiteX8" fmla="*/ 1186496 w 1309798"/>
                      <a:gd name="connsiteY8" fmla="*/ 355576 h 1168946"/>
                      <a:gd name="connsiteX9" fmla="*/ 0 w 1309798"/>
                      <a:gd name="connsiteY9" fmla="*/ 1036804 h 1168946"/>
                      <a:gd name="connsiteX10" fmla="*/ 345822 w 1309798"/>
                      <a:gd name="connsiteY10" fmla="*/ 921130 h 1168946"/>
                      <a:gd name="connsiteX11" fmla="*/ 118340 w 1309798"/>
                      <a:gd name="connsiteY11" fmla="*/ 732208 h 1168946"/>
                      <a:gd name="connsiteX12" fmla="*/ 202602 w 1309798"/>
                      <a:gd name="connsiteY12" fmla="*/ 733843 h 1168946"/>
                      <a:gd name="connsiteX13" fmla="*/ 18070 w 1309798"/>
                      <a:gd name="connsiteY13" fmla="*/ 448151 h 1168946"/>
                      <a:gd name="connsiteX14" fmla="*/ 119976 w 1309798"/>
                      <a:gd name="connsiteY14" fmla="*/ 483209 h 1168946"/>
                      <a:gd name="connsiteX15" fmla="*/ 64891 w 1309798"/>
                      <a:gd name="connsiteY15" fmla="*/ 116898 h 1168946"/>
                      <a:gd name="connsiteX16" fmla="*/ 617152 w 1309798"/>
                      <a:gd name="connsiteY16" fmla="*/ 392545 h 1168946"/>
                      <a:gd name="connsiteX0" fmla="*/ 617152 w 1309798"/>
                      <a:gd name="connsiteY0" fmla="*/ 392545 h 1168946"/>
                      <a:gd name="connsiteX1" fmla="*/ 856241 w 1309798"/>
                      <a:gd name="connsiteY1" fmla="*/ 58000 h 1168946"/>
                      <a:gd name="connsiteX2" fmla="*/ 934823 w 1309798"/>
                      <a:gd name="connsiteY2" fmla="*/ 5612 h 1168946"/>
                      <a:gd name="connsiteX3" fmla="*/ 968160 w 1309798"/>
                      <a:gd name="connsiteY3" fmla="*/ 57999 h 1168946"/>
                      <a:gd name="connsiteX4" fmla="*/ 1124361 w 1309798"/>
                      <a:gd name="connsiteY4" fmla="*/ 156932 h 1168946"/>
                      <a:gd name="connsiteX5" fmla="*/ 1268484 w 1309798"/>
                      <a:gd name="connsiteY5" fmla="*/ 97618 h 1168946"/>
                      <a:gd name="connsiteX6" fmla="*/ 1196876 w 1309798"/>
                      <a:gd name="connsiteY6" fmla="*/ 232574 h 1168946"/>
                      <a:gd name="connsiteX7" fmla="*/ 1309798 w 1309798"/>
                      <a:gd name="connsiteY7" fmla="*/ 202278 h 1168946"/>
                      <a:gd name="connsiteX8" fmla="*/ 1186496 w 1309798"/>
                      <a:gd name="connsiteY8" fmla="*/ 355576 h 1168946"/>
                      <a:gd name="connsiteX9" fmla="*/ 0 w 1309798"/>
                      <a:gd name="connsiteY9" fmla="*/ 1036804 h 1168946"/>
                      <a:gd name="connsiteX10" fmla="*/ 345822 w 1309798"/>
                      <a:gd name="connsiteY10" fmla="*/ 921130 h 1168946"/>
                      <a:gd name="connsiteX11" fmla="*/ 118340 w 1309798"/>
                      <a:gd name="connsiteY11" fmla="*/ 732208 h 1168946"/>
                      <a:gd name="connsiteX12" fmla="*/ 202602 w 1309798"/>
                      <a:gd name="connsiteY12" fmla="*/ 733843 h 1168946"/>
                      <a:gd name="connsiteX13" fmla="*/ 18070 w 1309798"/>
                      <a:gd name="connsiteY13" fmla="*/ 448151 h 1168946"/>
                      <a:gd name="connsiteX14" fmla="*/ 119976 w 1309798"/>
                      <a:gd name="connsiteY14" fmla="*/ 483209 h 1168946"/>
                      <a:gd name="connsiteX15" fmla="*/ 64891 w 1309798"/>
                      <a:gd name="connsiteY15" fmla="*/ 116898 h 1168946"/>
                      <a:gd name="connsiteX16" fmla="*/ 617152 w 1309798"/>
                      <a:gd name="connsiteY16" fmla="*/ 392545 h 1168946"/>
                      <a:gd name="connsiteX0" fmla="*/ 617152 w 1309798"/>
                      <a:gd name="connsiteY0" fmla="*/ 389901 h 1166302"/>
                      <a:gd name="connsiteX1" fmla="*/ 856241 w 1309798"/>
                      <a:gd name="connsiteY1" fmla="*/ 55356 h 1166302"/>
                      <a:gd name="connsiteX2" fmla="*/ 934823 w 1309798"/>
                      <a:gd name="connsiteY2" fmla="*/ 2968 h 1166302"/>
                      <a:gd name="connsiteX3" fmla="*/ 968160 w 1309798"/>
                      <a:gd name="connsiteY3" fmla="*/ 55355 h 1166302"/>
                      <a:gd name="connsiteX4" fmla="*/ 1124361 w 1309798"/>
                      <a:gd name="connsiteY4" fmla="*/ 154288 h 1166302"/>
                      <a:gd name="connsiteX5" fmla="*/ 1268484 w 1309798"/>
                      <a:gd name="connsiteY5" fmla="*/ 94974 h 1166302"/>
                      <a:gd name="connsiteX6" fmla="*/ 1196876 w 1309798"/>
                      <a:gd name="connsiteY6" fmla="*/ 229930 h 1166302"/>
                      <a:gd name="connsiteX7" fmla="*/ 1309798 w 1309798"/>
                      <a:gd name="connsiteY7" fmla="*/ 199634 h 1166302"/>
                      <a:gd name="connsiteX8" fmla="*/ 1186496 w 1309798"/>
                      <a:gd name="connsiteY8" fmla="*/ 352932 h 1166302"/>
                      <a:gd name="connsiteX9" fmla="*/ 0 w 1309798"/>
                      <a:gd name="connsiteY9" fmla="*/ 1034160 h 1166302"/>
                      <a:gd name="connsiteX10" fmla="*/ 345822 w 1309798"/>
                      <a:gd name="connsiteY10" fmla="*/ 918486 h 1166302"/>
                      <a:gd name="connsiteX11" fmla="*/ 118340 w 1309798"/>
                      <a:gd name="connsiteY11" fmla="*/ 729564 h 1166302"/>
                      <a:gd name="connsiteX12" fmla="*/ 202602 w 1309798"/>
                      <a:gd name="connsiteY12" fmla="*/ 731199 h 1166302"/>
                      <a:gd name="connsiteX13" fmla="*/ 18070 w 1309798"/>
                      <a:gd name="connsiteY13" fmla="*/ 445507 h 1166302"/>
                      <a:gd name="connsiteX14" fmla="*/ 119976 w 1309798"/>
                      <a:gd name="connsiteY14" fmla="*/ 480565 h 1166302"/>
                      <a:gd name="connsiteX15" fmla="*/ 64891 w 1309798"/>
                      <a:gd name="connsiteY15" fmla="*/ 114254 h 1166302"/>
                      <a:gd name="connsiteX16" fmla="*/ 617152 w 1309798"/>
                      <a:gd name="connsiteY16" fmla="*/ 389901 h 1166302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6933 h 1163334"/>
                      <a:gd name="connsiteX1" fmla="*/ 856241 w 1309798"/>
                      <a:gd name="connsiteY1" fmla="*/ 52388 h 1163334"/>
                      <a:gd name="connsiteX2" fmla="*/ 934823 w 1309798"/>
                      <a:gd name="connsiteY2" fmla="*/ 0 h 1163334"/>
                      <a:gd name="connsiteX3" fmla="*/ 968160 w 1309798"/>
                      <a:gd name="connsiteY3" fmla="*/ 52387 h 1163334"/>
                      <a:gd name="connsiteX4" fmla="*/ 1124361 w 1309798"/>
                      <a:gd name="connsiteY4" fmla="*/ 151320 h 1163334"/>
                      <a:gd name="connsiteX5" fmla="*/ 1268484 w 1309798"/>
                      <a:gd name="connsiteY5" fmla="*/ 92006 h 1163334"/>
                      <a:gd name="connsiteX6" fmla="*/ 1196876 w 1309798"/>
                      <a:gd name="connsiteY6" fmla="*/ 226962 h 1163334"/>
                      <a:gd name="connsiteX7" fmla="*/ 1309798 w 1309798"/>
                      <a:gd name="connsiteY7" fmla="*/ 196666 h 1163334"/>
                      <a:gd name="connsiteX8" fmla="*/ 1186496 w 1309798"/>
                      <a:gd name="connsiteY8" fmla="*/ 349964 h 1163334"/>
                      <a:gd name="connsiteX9" fmla="*/ 0 w 1309798"/>
                      <a:gd name="connsiteY9" fmla="*/ 1031192 h 1163334"/>
                      <a:gd name="connsiteX10" fmla="*/ 345822 w 1309798"/>
                      <a:gd name="connsiteY10" fmla="*/ 915518 h 1163334"/>
                      <a:gd name="connsiteX11" fmla="*/ 118340 w 1309798"/>
                      <a:gd name="connsiteY11" fmla="*/ 726596 h 1163334"/>
                      <a:gd name="connsiteX12" fmla="*/ 202602 w 1309798"/>
                      <a:gd name="connsiteY12" fmla="*/ 728231 h 1163334"/>
                      <a:gd name="connsiteX13" fmla="*/ 18070 w 1309798"/>
                      <a:gd name="connsiteY13" fmla="*/ 442539 h 1163334"/>
                      <a:gd name="connsiteX14" fmla="*/ 119976 w 1309798"/>
                      <a:gd name="connsiteY14" fmla="*/ 477597 h 1163334"/>
                      <a:gd name="connsiteX15" fmla="*/ 64891 w 1309798"/>
                      <a:gd name="connsiteY15" fmla="*/ 111286 h 1163334"/>
                      <a:gd name="connsiteX16" fmla="*/ 617152 w 1309798"/>
                      <a:gd name="connsiteY16" fmla="*/ 386933 h 1163334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68160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36778 w 1309798"/>
                      <a:gd name="connsiteY3" fmla="*/ 55201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36778 w 1309798"/>
                      <a:gd name="connsiteY3" fmla="*/ 55201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83507 w 1309798"/>
                      <a:gd name="connsiteY1" fmla="*/ 39621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78062 h 1154463"/>
                      <a:gd name="connsiteX1" fmla="*/ 883507 w 1309798"/>
                      <a:gd name="connsiteY1" fmla="*/ 35726 h 1154463"/>
                      <a:gd name="connsiteX2" fmla="*/ 946296 w 1309798"/>
                      <a:gd name="connsiteY2" fmla="*/ 0 h 1154463"/>
                      <a:gd name="connsiteX3" fmla="*/ 936778 w 1309798"/>
                      <a:gd name="connsiteY3" fmla="*/ 41568 h 1154463"/>
                      <a:gd name="connsiteX4" fmla="*/ 1124361 w 1309798"/>
                      <a:gd name="connsiteY4" fmla="*/ 142449 h 1154463"/>
                      <a:gd name="connsiteX5" fmla="*/ 1268484 w 1309798"/>
                      <a:gd name="connsiteY5" fmla="*/ 83135 h 1154463"/>
                      <a:gd name="connsiteX6" fmla="*/ 1196876 w 1309798"/>
                      <a:gd name="connsiteY6" fmla="*/ 218091 h 1154463"/>
                      <a:gd name="connsiteX7" fmla="*/ 1309798 w 1309798"/>
                      <a:gd name="connsiteY7" fmla="*/ 187795 h 1154463"/>
                      <a:gd name="connsiteX8" fmla="*/ 1186496 w 1309798"/>
                      <a:gd name="connsiteY8" fmla="*/ 341093 h 1154463"/>
                      <a:gd name="connsiteX9" fmla="*/ 0 w 1309798"/>
                      <a:gd name="connsiteY9" fmla="*/ 1022321 h 1154463"/>
                      <a:gd name="connsiteX10" fmla="*/ 345822 w 1309798"/>
                      <a:gd name="connsiteY10" fmla="*/ 906647 h 1154463"/>
                      <a:gd name="connsiteX11" fmla="*/ 118340 w 1309798"/>
                      <a:gd name="connsiteY11" fmla="*/ 717725 h 1154463"/>
                      <a:gd name="connsiteX12" fmla="*/ 202602 w 1309798"/>
                      <a:gd name="connsiteY12" fmla="*/ 719360 h 1154463"/>
                      <a:gd name="connsiteX13" fmla="*/ 18070 w 1309798"/>
                      <a:gd name="connsiteY13" fmla="*/ 433668 h 1154463"/>
                      <a:gd name="connsiteX14" fmla="*/ 119976 w 1309798"/>
                      <a:gd name="connsiteY14" fmla="*/ 468726 h 1154463"/>
                      <a:gd name="connsiteX15" fmla="*/ 64891 w 1309798"/>
                      <a:gd name="connsiteY15" fmla="*/ 102415 h 1154463"/>
                      <a:gd name="connsiteX16" fmla="*/ 617152 w 1309798"/>
                      <a:gd name="connsiteY16" fmla="*/ 378062 h 1154463"/>
                      <a:gd name="connsiteX0" fmla="*/ 617152 w 1309798"/>
                      <a:gd name="connsiteY0" fmla="*/ 378062 h 1154463"/>
                      <a:gd name="connsiteX1" fmla="*/ 883507 w 1309798"/>
                      <a:gd name="connsiteY1" fmla="*/ 35726 h 1154463"/>
                      <a:gd name="connsiteX2" fmla="*/ 946296 w 1309798"/>
                      <a:gd name="connsiteY2" fmla="*/ 0 h 1154463"/>
                      <a:gd name="connsiteX3" fmla="*/ 936778 w 1309798"/>
                      <a:gd name="connsiteY3" fmla="*/ 41568 h 1154463"/>
                      <a:gd name="connsiteX4" fmla="*/ 1124361 w 1309798"/>
                      <a:gd name="connsiteY4" fmla="*/ 142449 h 1154463"/>
                      <a:gd name="connsiteX5" fmla="*/ 1268484 w 1309798"/>
                      <a:gd name="connsiteY5" fmla="*/ 83135 h 1154463"/>
                      <a:gd name="connsiteX6" fmla="*/ 1196876 w 1309798"/>
                      <a:gd name="connsiteY6" fmla="*/ 218091 h 1154463"/>
                      <a:gd name="connsiteX7" fmla="*/ 1309798 w 1309798"/>
                      <a:gd name="connsiteY7" fmla="*/ 187795 h 1154463"/>
                      <a:gd name="connsiteX8" fmla="*/ 1186496 w 1309798"/>
                      <a:gd name="connsiteY8" fmla="*/ 341093 h 1154463"/>
                      <a:gd name="connsiteX9" fmla="*/ 0 w 1309798"/>
                      <a:gd name="connsiteY9" fmla="*/ 1022321 h 1154463"/>
                      <a:gd name="connsiteX10" fmla="*/ 345822 w 1309798"/>
                      <a:gd name="connsiteY10" fmla="*/ 906647 h 1154463"/>
                      <a:gd name="connsiteX11" fmla="*/ 118340 w 1309798"/>
                      <a:gd name="connsiteY11" fmla="*/ 717725 h 1154463"/>
                      <a:gd name="connsiteX12" fmla="*/ 202602 w 1309798"/>
                      <a:gd name="connsiteY12" fmla="*/ 719360 h 1154463"/>
                      <a:gd name="connsiteX13" fmla="*/ 18070 w 1309798"/>
                      <a:gd name="connsiteY13" fmla="*/ 433668 h 1154463"/>
                      <a:gd name="connsiteX14" fmla="*/ 119976 w 1309798"/>
                      <a:gd name="connsiteY14" fmla="*/ 468726 h 1154463"/>
                      <a:gd name="connsiteX15" fmla="*/ 64891 w 1309798"/>
                      <a:gd name="connsiteY15" fmla="*/ 102415 h 1154463"/>
                      <a:gd name="connsiteX16" fmla="*/ 617152 w 1309798"/>
                      <a:gd name="connsiteY16" fmla="*/ 378062 h 1154463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04 h 1156505"/>
                      <a:gd name="connsiteX1" fmla="*/ 871614 w 1309798"/>
                      <a:gd name="connsiteY1" fmla="*/ 39089 h 1156505"/>
                      <a:gd name="connsiteX2" fmla="*/ 946296 w 1309798"/>
                      <a:gd name="connsiteY2" fmla="*/ 2042 h 1156505"/>
                      <a:gd name="connsiteX3" fmla="*/ 936778 w 1309798"/>
                      <a:gd name="connsiteY3" fmla="*/ 43610 h 1156505"/>
                      <a:gd name="connsiteX4" fmla="*/ 1124361 w 1309798"/>
                      <a:gd name="connsiteY4" fmla="*/ 144491 h 1156505"/>
                      <a:gd name="connsiteX5" fmla="*/ 1268484 w 1309798"/>
                      <a:gd name="connsiteY5" fmla="*/ 85177 h 1156505"/>
                      <a:gd name="connsiteX6" fmla="*/ 1196876 w 1309798"/>
                      <a:gd name="connsiteY6" fmla="*/ 220133 h 1156505"/>
                      <a:gd name="connsiteX7" fmla="*/ 1309798 w 1309798"/>
                      <a:gd name="connsiteY7" fmla="*/ 189837 h 1156505"/>
                      <a:gd name="connsiteX8" fmla="*/ 1186496 w 1309798"/>
                      <a:gd name="connsiteY8" fmla="*/ 343135 h 1156505"/>
                      <a:gd name="connsiteX9" fmla="*/ 0 w 1309798"/>
                      <a:gd name="connsiteY9" fmla="*/ 1024363 h 1156505"/>
                      <a:gd name="connsiteX10" fmla="*/ 345822 w 1309798"/>
                      <a:gd name="connsiteY10" fmla="*/ 908689 h 1156505"/>
                      <a:gd name="connsiteX11" fmla="*/ 118340 w 1309798"/>
                      <a:gd name="connsiteY11" fmla="*/ 719767 h 1156505"/>
                      <a:gd name="connsiteX12" fmla="*/ 202602 w 1309798"/>
                      <a:gd name="connsiteY12" fmla="*/ 721402 h 1156505"/>
                      <a:gd name="connsiteX13" fmla="*/ 18070 w 1309798"/>
                      <a:gd name="connsiteY13" fmla="*/ 435710 h 1156505"/>
                      <a:gd name="connsiteX14" fmla="*/ 119976 w 1309798"/>
                      <a:gd name="connsiteY14" fmla="*/ 470768 h 1156505"/>
                      <a:gd name="connsiteX15" fmla="*/ 64891 w 1309798"/>
                      <a:gd name="connsiteY15" fmla="*/ 104457 h 1156505"/>
                      <a:gd name="connsiteX16" fmla="*/ 617152 w 1309798"/>
                      <a:gd name="connsiteY16" fmla="*/ 380104 h 1156505"/>
                      <a:gd name="connsiteX0" fmla="*/ 617152 w 1309798"/>
                      <a:gd name="connsiteY0" fmla="*/ 380104 h 1156505"/>
                      <a:gd name="connsiteX1" fmla="*/ 871614 w 1309798"/>
                      <a:gd name="connsiteY1" fmla="*/ 39089 h 1156505"/>
                      <a:gd name="connsiteX2" fmla="*/ 946296 w 1309798"/>
                      <a:gd name="connsiteY2" fmla="*/ 2042 h 1156505"/>
                      <a:gd name="connsiteX3" fmla="*/ 946028 w 1309798"/>
                      <a:gd name="connsiteY3" fmla="*/ 43610 h 1156505"/>
                      <a:gd name="connsiteX4" fmla="*/ 1124361 w 1309798"/>
                      <a:gd name="connsiteY4" fmla="*/ 144491 h 1156505"/>
                      <a:gd name="connsiteX5" fmla="*/ 1268484 w 1309798"/>
                      <a:gd name="connsiteY5" fmla="*/ 85177 h 1156505"/>
                      <a:gd name="connsiteX6" fmla="*/ 1196876 w 1309798"/>
                      <a:gd name="connsiteY6" fmla="*/ 220133 h 1156505"/>
                      <a:gd name="connsiteX7" fmla="*/ 1309798 w 1309798"/>
                      <a:gd name="connsiteY7" fmla="*/ 189837 h 1156505"/>
                      <a:gd name="connsiteX8" fmla="*/ 1186496 w 1309798"/>
                      <a:gd name="connsiteY8" fmla="*/ 343135 h 1156505"/>
                      <a:gd name="connsiteX9" fmla="*/ 0 w 1309798"/>
                      <a:gd name="connsiteY9" fmla="*/ 1024363 h 1156505"/>
                      <a:gd name="connsiteX10" fmla="*/ 345822 w 1309798"/>
                      <a:gd name="connsiteY10" fmla="*/ 908689 h 1156505"/>
                      <a:gd name="connsiteX11" fmla="*/ 118340 w 1309798"/>
                      <a:gd name="connsiteY11" fmla="*/ 719767 h 1156505"/>
                      <a:gd name="connsiteX12" fmla="*/ 202602 w 1309798"/>
                      <a:gd name="connsiteY12" fmla="*/ 721402 h 1156505"/>
                      <a:gd name="connsiteX13" fmla="*/ 18070 w 1309798"/>
                      <a:gd name="connsiteY13" fmla="*/ 435710 h 1156505"/>
                      <a:gd name="connsiteX14" fmla="*/ 119976 w 1309798"/>
                      <a:gd name="connsiteY14" fmla="*/ 470768 h 1156505"/>
                      <a:gd name="connsiteX15" fmla="*/ 64891 w 1309798"/>
                      <a:gd name="connsiteY15" fmla="*/ 104457 h 1156505"/>
                      <a:gd name="connsiteX16" fmla="*/ 617152 w 1309798"/>
                      <a:gd name="connsiteY16" fmla="*/ 380104 h 1156505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90165 h 1166566"/>
                      <a:gd name="connsiteX1" fmla="*/ 871614 w 1309798"/>
                      <a:gd name="connsiteY1" fmla="*/ 49150 h 1166566"/>
                      <a:gd name="connsiteX2" fmla="*/ 951582 w 1309798"/>
                      <a:gd name="connsiteY2" fmla="*/ 1531 h 1166566"/>
                      <a:gd name="connsiteX3" fmla="*/ 946028 w 1309798"/>
                      <a:gd name="connsiteY3" fmla="*/ 53671 h 1166566"/>
                      <a:gd name="connsiteX4" fmla="*/ 1124361 w 1309798"/>
                      <a:gd name="connsiteY4" fmla="*/ 154552 h 1166566"/>
                      <a:gd name="connsiteX5" fmla="*/ 1268484 w 1309798"/>
                      <a:gd name="connsiteY5" fmla="*/ 95238 h 1166566"/>
                      <a:gd name="connsiteX6" fmla="*/ 1196876 w 1309798"/>
                      <a:gd name="connsiteY6" fmla="*/ 230194 h 1166566"/>
                      <a:gd name="connsiteX7" fmla="*/ 1309798 w 1309798"/>
                      <a:gd name="connsiteY7" fmla="*/ 199898 h 1166566"/>
                      <a:gd name="connsiteX8" fmla="*/ 1186496 w 1309798"/>
                      <a:gd name="connsiteY8" fmla="*/ 353196 h 1166566"/>
                      <a:gd name="connsiteX9" fmla="*/ 0 w 1309798"/>
                      <a:gd name="connsiteY9" fmla="*/ 1034424 h 1166566"/>
                      <a:gd name="connsiteX10" fmla="*/ 345822 w 1309798"/>
                      <a:gd name="connsiteY10" fmla="*/ 918750 h 1166566"/>
                      <a:gd name="connsiteX11" fmla="*/ 118340 w 1309798"/>
                      <a:gd name="connsiteY11" fmla="*/ 729828 h 1166566"/>
                      <a:gd name="connsiteX12" fmla="*/ 202602 w 1309798"/>
                      <a:gd name="connsiteY12" fmla="*/ 731463 h 1166566"/>
                      <a:gd name="connsiteX13" fmla="*/ 18070 w 1309798"/>
                      <a:gd name="connsiteY13" fmla="*/ 445771 h 1166566"/>
                      <a:gd name="connsiteX14" fmla="*/ 119976 w 1309798"/>
                      <a:gd name="connsiteY14" fmla="*/ 480829 h 1166566"/>
                      <a:gd name="connsiteX15" fmla="*/ 64891 w 1309798"/>
                      <a:gd name="connsiteY15" fmla="*/ 114518 h 1166566"/>
                      <a:gd name="connsiteX16" fmla="*/ 617152 w 1309798"/>
                      <a:gd name="connsiteY16" fmla="*/ 390165 h 1166566"/>
                      <a:gd name="connsiteX0" fmla="*/ 617152 w 1309798"/>
                      <a:gd name="connsiteY0" fmla="*/ 400279 h 1176680"/>
                      <a:gd name="connsiteX1" fmla="*/ 871614 w 1309798"/>
                      <a:gd name="connsiteY1" fmla="*/ 59264 h 1176680"/>
                      <a:gd name="connsiteX2" fmla="*/ 960700 w 1309798"/>
                      <a:gd name="connsiteY2" fmla="*/ 1225 h 1176680"/>
                      <a:gd name="connsiteX3" fmla="*/ 946028 w 1309798"/>
                      <a:gd name="connsiteY3" fmla="*/ 63785 h 1176680"/>
                      <a:gd name="connsiteX4" fmla="*/ 1124361 w 1309798"/>
                      <a:gd name="connsiteY4" fmla="*/ 164666 h 1176680"/>
                      <a:gd name="connsiteX5" fmla="*/ 1268484 w 1309798"/>
                      <a:gd name="connsiteY5" fmla="*/ 105352 h 1176680"/>
                      <a:gd name="connsiteX6" fmla="*/ 1196876 w 1309798"/>
                      <a:gd name="connsiteY6" fmla="*/ 240308 h 1176680"/>
                      <a:gd name="connsiteX7" fmla="*/ 1309798 w 1309798"/>
                      <a:gd name="connsiteY7" fmla="*/ 210012 h 1176680"/>
                      <a:gd name="connsiteX8" fmla="*/ 1186496 w 1309798"/>
                      <a:gd name="connsiteY8" fmla="*/ 363310 h 1176680"/>
                      <a:gd name="connsiteX9" fmla="*/ 0 w 1309798"/>
                      <a:gd name="connsiteY9" fmla="*/ 1044538 h 1176680"/>
                      <a:gd name="connsiteX10" fmla="*/ 345822 w 1309798"/>
                      <a:gd name="connsiteY10" fmla="*/ 928864 h 1176680"/>
                      <a:gd name="connsiteX11" fmla="*/ 118340 w 1309798"/>
                      <a:gd name="connsiteY11" fmla="*/ 739942 h 1176680"/>
                      <a:gd name="connsiteX12" fmla="*/ 202602 w 1309798"/>
                      <a:gd name="connsiteY12" fmla="*/ 741577 h 1176680"/>
                      <a:gd name="connsiteX13" fmla="*/ 18070 w 1309798"/>
                      <a:gd name="connsiteY13" fmla="*/ 455885 h 1176680"/>
                      <a:gd name="connsiteX14" fmla="*/ 119976 w 1309798"/>
                      <a:gd name="connsiteY14" fmla="*/ 490943 h 1176680"/>
                      <a:gd name="connsiteX15" fmla="*/ 64891 w 1309798"/>
                      <a:gd name="connsiteY15" fmla="*/ 124632 h 1176680"/>
                      <a:gd name="connsiteX16" fmla="*/ 617152 w 1309798"/>
                      <a:gd name="connsiteY16" fmla="*/ 400279 h 1176680"/>
                      <a:gd name="connsiteX0" fmla="*/ 617152 w 1309798"/>
                      <a:gd name="connsiteY0" fmla="*/ 402000 h 1178401"/>
                      <a:gd name="connsiteX1" fmla="*/ 871614 w 1309798"/>
                      <a:gd name="connsiteY1" fmla="*/ 60985 h 1178401"/>
                      <a:gd name="connsiteX2" fmla="*/ 960700 w 1309798"/>
                      <a:gd name="connsiteY2" fmla="*/ 2946 h 1178401"/>
                      <a:gd name="connsiteX3" fmla="*/ 946028 w 1309798"/>
                      <a:gd name="connsiteY3" fmla="*/ 65506 h 1178401"/>
                      <a:gd name="connsiteX4" fmla="*/ 1124361 w 1309798"/>
                      <a:gd name="connsiteY4" fmla="*/ 166387 h 1178401"/>
                      <a:gd name="connsiteX5" fmla="*/ 1268484 w 1309798"/>
                      <a:gd name="connsiteY5" fmla="*/ 107073 h 1178401"/>
                      <a:gd name="connsiteX6" fmla="*/ 1196876 w 1309798"/>
                      <a:gd name="connsiteY6" fmla="*/ 242029 h 1178401"/>
                      <a:gd name="connsiteX7" fmla="*/ 1309798 w 1309798"/>
                      <a:gd name="connsiteY7" fmla="*/ 211733 h 1178401"/>
                      <a:gd name="connsiteX8" fmla="*/ 1186496 w 1309798"/>
                      <a:gd name="connsiteY8" fmla="*/ 365031 h 1178401"/>
                      <a:gd name="connsiteX9" fmla="*/ 0 w 1309798"/>
                      <a:gd name="connsiteY9" fmla="*/ 1046259 h 1178401"/>
                      <a:gd name="connsiteX10" fmla="*/ 345822 w 1309798"/>
                      <a:gd name="connsiteY10" fmla="*/ 930585 h 1178401"/>
                      <a:gd name="connsiteX11" fmla="*/ 118340 w 1309798"/>
                      <a:gd name="connsiteY11" fmla="*/ 741663 h 1178401"/>
                      <a:gd name="connsiteX12" fmla="*/ 202602 w 1309798"/>
                      <a:gd name="connsiteY12" fmla="*/ 743298 h 1178401"/>
                      <a:gd name="connsiteX13" fmla="*/ 18070 w 1309798"/>
                      <a:gd name="connsiteY13" fmla="*/ 457606 h 1178401"/>
                      <a:gd name="connsiteX14" fmla="*/ 119976 w 1309798"/>
                      <a:gd name="connsiteY14" fmla="*/ 492664 h 1178401"/>
                      <a:gd name="connsiteX15" fmla="*/ 64891 w 1309798"/>
                      <a:gd name="connsiteY15" fmla="*/ 126353 h 1178401"/>
                      <a:gd name="connsiteX16" fmla="*/ 617152 w 1309798"/>
                      <a:gd name="connsiteY16" fmla="*/ 402000 h 1178401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09798" h="1176987">
                        <a:moveTo>
                          <a:pt x="617152" y="400586"/>
                        </a:moveTo>
                        <a:cubicBezTo>
                          <a:pt x="595850" y="174468"/>
                          <a:pt x="763267" y="53858"/>
                          <a:pt x="871614" y="59571"/>
                        </a:cubicBezTo>
                        <a:cubicBezTo>
                          <a:pt x="881520" y="36496"/>
                          <a:pt x="905780" y="-8896"/>
                          <a:pt x="960700" y="1532"/>
                        </a:cubicBezTo>
                        <a:cubicBezTo>
                          <a:pt x="932083" y="20793"/>
                          <a:pt x="931966" y="44714"/>
                          <a:pt x="946028" y="64092"/>
                        </a:cubicBezTo>
                        <a:cubicBezTo>
                          <a:pt x="1046674" y="75025"/>
                          <a:pt x="1088991" y="125430"/>
                          <a:pt x="1124361" y="164973"/>
                        </a:cubicBezTo>
                        <a:cubicBezTo>
                          <a:pt x="1167337" y="148597"/>
                          <a:pt x="1207281" y="129774"/>
                          <a:pt x="1268484" y="105659"/>
                        </a:cubicBezTo>
                        <a:cubicBezTo>
                          <a:pt x="1241552" y="155907"/>
                          <a:pt x="1215697" y="208024"/>
                          <a:pt x="1196876" y="240615"/>
                        </a:cubicBezTo>
                        <a:lnTo>
                          <a:pt x="1309798" y="210319"/>
                        </a:lnTo>
                        <a:lnTo>
                          <a:pt x="1186496" y="363617"/>
                        </a:lnTo>
                        <a:cubicBezTo>
                          <a:pt x="1196381" y="1143905"/>
                          <a:pt x="365019" y="1343549"/>
                          <a:pt x="0" y="1044845"/>
                        </a:cubicBezTo>
                        <a:cubicBezTo>
                          <a:pt x="94272" y="1020316"/>
                          <a:pt x="251549" y="989420"/>
                          <a:pt x="345822" y="929171"/>
                        </a:cubicBezTo>
                        <a:cubicBezTo>
                          <a:pt x="205213" y="897296"/>
                          <a:pt x="130304" y="804802"/>
                          <a:pt x="118340" y="740249"/>
                        </a:cubicBezTo>
                        <a:cubicBezTo>
                          <a:pt x="151619" y="749515"/>
                          <a:pt x="180425" y="754938"/>
                          <a:pt x="202602" y="741884"/>
                        </a:cubicBezTo>
                        <a:cubicBezTo>
                          <a:pt x="35054" y="647323"/>
                          <a:pt x="19447" y="543409"/>
                          <a:pt x="18070" y="456192"/>
                        </a:cubicBezTo>
                        <a:cubicBezTo>
                          <a:pt x="75795" y="485399"/>
                          <a:pt x="93352" y="492627"/>
                          <a:pt x="119976" y="491250"/>
                        </a:cubicBezTo>
                        <a:cubicBezTo>
                          <a:pt x="-8095" y="357212"/>
                          <a:pt x="5502" y="216895"/>
                          <a:pt x="64891" y="124939"/>
                        </a:cubicBezTo>
                        <a:cubicBezTo>
                          <a:pt x="250691" y="321109"/>
                          <a:pt x="447878" y="372424"/>
                          <a:pt x="617152" y="40058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80" name="Rectangle 79"/>
              <p:cNvSpPr/>
              <p:nvPr/>
            </p:nvSpPr>
            <p:spPr>
              <a:xfrm>
                <a:off x="363281" y="4020495"/>
                <a:ext cx="1680462" cy="2769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269A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Mary Smith</a:t>
                </a:r>
                <a:endParaRPr lang="en-US" sz="1100" b="1" dirty="0">
                  <a:solidFill>
                    <a:srgbClr val="269A8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63281" y="4244015"/>
                <a:ext cx="1680462" cy="2616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CEO</a:t>
                </a:r>
                <a:endParaRPr lang="en-US" sz="105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5" name="Group 31"/>
            <p:cNvGrpSpPr/>
            <p:nvPr/>
          </p:nvGrpSpPr>
          <p:grpSpPr>
            <a:xfrm>
              <a:off x="4697231" y="3702565"/>
              <a:ext cx="1680462" cy="1277643"/>
              <a:chOff x="363281" y="4020495"/>
              <a:chExt cx="1680462" cy="127764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378100" y="4463146"/>
                <a:ext cx="1650826" cy="5078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Capture your audience's attention. Download this  awesome diagram. </a:t>
                </a:r>
              </a:p>
            </p:txBody>
          </p:sp>
          <p:grpSp>
            <p:nvGrpSpPr>
              <p:cNvPr id="97" name="Group 40"/>
              <p:cNvGrpSpPr/>
              <p:nvPr/>
            </p:nvGrpSpPr>
            <p:grpSpPr>
              <a:xfrm>
                <a:off x="822726" y="5082986"/>
                <a:ext cx="761573" cy="215152"/>
                <a:chOff x="3906363" y="6031005"/>
                <a:chExt cx="999564" cy="282388"/>
              </a:xfrm>
            </p:grpSpPr>
            <p:grpSp>
              <p:nvGrpSpPr>
                <p:cNvPr id="100" name="Group 41"/>
                <p:cNvGrpSpPr/>
                <p:nvPr/>
              </p:nvGrpSpPr>
              <p:grpSpPr>
                <a:xfrm>
                  <a:off x="3906363" y="6031005"/>
                  <a:ext cx="282387" cy="282388"/>
                  <a:chOff x="3845859" y="5990664"/>
                  <a:chExt cx="403412" cy="403412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3845859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Freeform 111"/>
                  <p:cNvSpPr/>
                  <p:nvPr/>
                </p:nvSpPr>
                <p:spPr>
                  <a:xfrm>
                    <a:off x="3974588" y="6052671"/>
                    <a:ext cx="145954" cy="279398"/>
                  </a:xfrm>
                  <a:custGeom>
                    <a:avLst/>
                    <a:gdLst>
                      <a:gd name="connsiteX0" fmla="*/ 1291581 w 1838324"/>
                      <a:gd name="connsiteY0" fmla="*/ 0 h 3519134"/>
                      <a:gd name="connsiteX1" fmla="*/ 1760711 w 1838324"/>
                      <a:gd name="connsiteY1" fmla="*/ 0 h 3519134"/>
                      <a:gd name="connsiteX2" fmla="*/ 1838324 w 1838324"/>
                      <a:gd name="connsiteY2" fmla="*/ 5872 h 3519134"/>
                      <a:gd name="connsiteX3" fmla="*/ 1838324 w 1838324"/>
                      <a:gd name="connsiteY3" fmla="*/ 566670 h 3519134"/>
                      <a:gd name="connsiteX4" fmla="*/ 1497647 w 1838324"/>
                      <a:gd name="connsiteY4" fmla="*/ 566670 h 3519134"/>
                      <a:gd name="connsiteX5" fmla="*/ 1184855 w 1838324"/>
                      <a:gd name="connsiteY5" fmla="*/ 879462 h 3519134"/>
                      <a:gd name="connsiteX6" fmla="*/ 1184855 w 1838324"/>
                      <a:gd name="connsiteY6" fmla="*/ 1277584 h 3519134"/>
                      <a:gd name="connsiteX7" fmla="*/ 1803686 w 1838324"/>
                      <a:gd name="connsiteY7" fmla="*/ 1277584 h 3519134"/>
                      <a:gd name="connsiteX8" fmla="*/ 1803686 w 1838324"/>
                      <a:gd name="connsiteY8" fmla="*/ 1360269 h 3519134"/>
                      <a:gd name="connsiteX9" fmla="*/ 1715029 w 1838324"/>
                      <a:gd name="connsiteY9" fmla="*/ 1925284 h 3519134"/>
                      <a:gd name="connsiteX10" fmla="*/ 1184855 w 1838324"/>
                      <a:gd name="connsiteY10" fmla="*/ 1925284 h 3519134"/>
                      <a:gd name="connsiteX11" fmla="*/ 1184855 w 1838324"/>
                      <a:gd name="connsiteY11" fmla="*/ 3519134 h 3519134"/>
                      <a:gd name="connsiteX12" fmla="*/ 540912 w 1838324"/>
                      <a:gd name="connsiteY12" fmla="*/ 3519134 h 3519134"/>
                      <a:gd name="connsiteX13" fmla="*/ 540912 w 1838324"/>
                      <a:gd name="connsiteY13" fmla="*/ 1925284 h 3519134"/>
                      <a:gd name="connsiteX14" fmla="*/ 0 w 1838324"/>
                      <a:gd name="connsiteY14" fmla="*/ 1925284 h 3519134"/>
                      <a:gd name="connsiteX15" fmla="*/ 0 w 1838324"/>
                      <a:gd name="connsiteY15" fmla="*/ 1277584 h 3519134"/>
                      <a:gd name="connsiteX16" fmla="*/ 540912 w 1838324"/>
                      <a:gd name="connsiteY16" fmla="*/ 1277584 h 3519134"/>
                      <a:gd name="connsiteX17" fmla="*/ 540912 w 1838324"/>
                      <a:gd name="connsiteY17" fmla="*/ 750669 h 3519134"/>
                      <a:gd name="connsiteX18" fmla="*/ 1291581 w 1838324"/>
                      <a:gd name="connsiteY18" fmla="*/ 0 h 3519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38324" h="3519134">
                        <a:moveTo>
                          <a:pt x="1291581" y="0"/>
                        </a:moveTo>
                        <a:lnTo>
                          <a:pt x="1760711" y="0"/>
                        </a:lnTo>
                        <a:lnTo>
                          <a:pt x="1838324" y="5872"/>
                        </a:lnTo>
                        <a:lnTo>
                          <a:pt x="1838324" y="566670"/>
                        </a:lnTo>
                        <a:lnTo>
                          <a:pt x="1497647" y="566670"/>
                        </a:lnTo>
                        <a:cubicBezTo>
                          <a:pt x="1324897" y="566670"/>
                          <a:pt x="1184855" y="706712"/>
                          <a:pt x="1184855" y="879462"/>
                        </a:cubicBezTo>
                        <a:lnTo>
                          <a:pt x="1184855" y="1277584"/>
                        </a:lnTo>
                        <a:lnTo>
                          <a:pt x="1803686" y="1277584"/>
                        </a:lnTo>
                        <a:lnTo>
                          <a:pt x="1803686" y="1360269"/>
                        </a:lnTo>
                        <a:lnTo>
                          <a:pt x="1715029" y="1925284"/>
                        </a:lnTo>
                        <a:lnTo>
                          <a:pt x="1184855" y="1925284"/>
                        </a:lnTo>
                        <a:lnTo>
                          <a:pt x="1184855" y="3519134"/>
                        </a:lnTo>
                        <a:lnTo>
                          <a:pt x="540912" y="3519134"/>
                        </a:lnTo>
                        <a:lnTo>
                          <a:pt x="540912" y="1925284"/>
                        </a:lnTo>
                        <a:lnTo>
                          <a:pt x="0" y="1925284"/>
                        </a:lnTo>
                        <a:lnTo>
                          <a:pt x="0" y="1277584"/>
                        </a:lnTo>
                        <a:lnTo>
                          <a:pt x="540912" y="1277584"/>
                        </a:lnTo>
                        <a:lnTo>
                          <a:pt x="540912" y="750669"/>
                        </a:lnTo>
                        <a:cubicBezTo>
                          <a:pt x="540912" y="336086"/>
                          <a:pt x="876998" y="0"/>
                          <a:pt x="1291581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1" name="Group 42"/>
                <p:cNvGrpSpPr/>
                <p:nvPr/>
              </p:nvGrpSpPr>
              <p:grpSpPr>
                <a:xfrm>
                  <a:off x="4623540" y="6031005"/>
                  <a:ext cx="282387" cy="282388"/>
                  <a:chOff x="5235389" y="5990664"/>
                  <a:chExt cx="403412" cy="403412"/>
                </a:xfrm>
              </p:grpSpPr>
              <p:sp>
                <p:nvSpPr>
                  <p:cNvPr id="105" name="Oval 104"/>
                  <p:cNvSpPr/>
                  <p:nvPr/>
                </p:nvSpPr>
                <p:spPr>
                  <a:xfrm>
                    <a:off x="5235389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6" name="Group 47"/>
                  <p:cNvGrpSpPr/>
                  <p:nvPr/>
                </p:nvGrpSpPr>
                <p:grpSpPr>
                  <a:xfrm>
                    <a:off x="5331453" y="6089819"/>
                    <a:ext cx="211284" cy="205102"/>
                    <a:chOff x="6580650" y="3660266"/>
                    <a:chExt cx="2777836" cy="2696543"/>
                  </a:xfrm>
                  <a:solidFill>
                    <a:schemeClr val="bg1">
                      <a:lumMod val="95000"/>
                    </a:schemeClr>
                  </a:solidFill>
                </p:grpSpPr>
                <p:grpSp>
                  <p:nvGrpSpPr>
                    <p:cNvPr id="107" name="Group 48"/>
                    <p:cNvGrpSpPr/>
                    <p:nvPr/>
                  </p:nvGrpSpPr>
                  <p:grpSpPr>
                    <a:xfrm>
                      <a:off x="6580650" y="3660266"/>
                      <a:ext cx="2777836" cy="2696543"/>
                      <a:chOff x="6735721" y="5651723"/>
                      <a:chExt cx="570922" cy="554213"/>
                    </a:xfrm>
                    <a:grpFill/>
                  </p:grpSpPr>
                  <p:sp>
                    <p:nvSpPr>
                      <p:cNvPr id="109" name="Freeform 13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5721" y="5651723"/>
                        <a:ext cx="570922" cy="209727"/>
                      </a:xfrm>
                      <a:custGeom>
                        <a:avLst/>
                        <a:gdLst>
                          <a:gd name="T0" fmla="*/ 196 w 196"/>
                          <a:gd name="T1" fmla="*/ 72 h 72"/>
                          <a:gd name="T2" fmla="*/ 0 w 196"/>
                          <a:gd name="T3" fmla="*/ 72 h 72"/>
                          <a:gd name="T4" fmla="*/ 0 w 196"/>
                          <a:gd name="T5" fmla="*/ 56 h 72"/>
                          <a:gd name="T6" fmla="*/ 98 w 196"/>
                          <a:gd name="T7" fmla="*/ 0 h 72"/>
                          <a:gd name="T8" fmla="*/ 196 w 196"/>
                          <a:gd name="T9" fmla="*/ 56 h 72"/>
                          <a:gd name="T10" fmla="*/ 196 w 196"/>
                          <a:gd name="T11" fmla="*/ 72 h 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96" h="72">
                            <a:moveTo>
                              <a:pt x="196" y="72"/>
                            </a:moveTo>
                            <a:lnTo>
                              <a:pt x="0" y="72"/>
                            </a:lnTo>
                            <a:lnTo>
                              <a:pt x="0" y="56"/>
                            </a:lnTo>
                            <a:lnTo>
                              <a:pt x="98" y="0"/>
                            </a:lnTo>
                            <a:lnTo>
                              <a:pt x="196" y="56"/>
                            </a:lnTo>
                            <a:lnTo>
                              <a:pt x="196" y="7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defRPr/>
                        </a:pPr>
                        <a:endParaRPr lang="en-US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0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5721" y="5878375"/>
                        <a:ext cx="570922" cy="327561"/>
                      </a:xfrm>
                      <a:custGeom>
                        <a:avLst/>
                        <a:gdLst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354194 h 2028287"/>
                          <a:gd name="connsiteX5" fmla="*/ 2291742 w 3535204"/>
                          <a:gd name="connsiteY5" fmla="*/ 1504942 h 2028287"/>
                          <a:gd name="connsiteX6" fmla="*/ 3283076 w 3535204"/>
                          <a:gd name="connsiteY6" fmla="*/ 1504942 h 2028287"/>
                          <a:gd name="connsiteX7" fmla="*/ 3283076 w 3535204"/>
                          <a:gd name="connsiteY7" fmla="*/ 1354194 h 2028287"/>
                          <a:gd name="connsiteX8" fmla="*/ 0 w 3535204"/>
                          <a:gd name="connsiteY8" fmla="*/ 0 h 2028287"/>
                          <a:gd name="connsiteX9" fmla="*/ 1768600 w 3535204"/>
                          <a:gd name="connsiteY9" fmla="*/ 1014407 h 2028287"/>
                          <a:gd name="connsiteX10" fmla="*/ 3535204 w 3535204"/>
                          <a:gd name="connsiteY10" fmla="*/ 0 h 2028287"/>
                          <a:gd name="connsiteX11" fmla="*/ 3535204 w 3535204"/>
                          <a:gd name="connsiteY11" fmla="*/ 2028287 h 2028287"/>
                          <a:gd name="connsiteX12" fmla="*/ 0 w 3535204"/>
                          <a:gd name="connsiteY12" fmla="*/ 2028287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3283076 w 3535204"/>
                          <a:gd name="connsiteY5" fmla="*/ 1354194 h 2028287"/>
                          <a:gd name="connsiteX6" fmla="*/ 2291742 w 3535204"/>
                          <a:gd name="connsiteY6" fmla="*/ 1504942 h 2028287"/>
                          <a:gd name="connsiteX7" fmla="*/ 3283076 w 3535204"/>
                          <a:gd name="connsiteY7" fmla="*/ 1504942 h 2028287"/>
                          <a:gd name="connsiteX8" fmla="*/ 3283076 w 3535204"/>
                          <a:gd name="connsiteY8" fmla="*/ 1354194 h 2028287"/>
                          <a:gd name="connsiteX9" fmla="*/ 0 w 3535204"/>
                          <a:gd name="connsiteY9" fmla="*/ 0 h 2028287"/>
                          <a:gd name="connsiteX10" fmla="*/ 1768600 w 3535204"/>
                          <a:gd name="connsiteY10" fmla="*/ 1014407 h 2028287"/>
                          <a:gd name="connsiteX11" fmla="*/ 3535204 w 3535204"/>
                          <a:gd name="connsiteY11" fmla="*/ 0 h 2028287"/>
                          <a:gd name="connsiteX12" fmla="*/ 3535204 w 3535204"/>
                          <a:gd name="connsiteY12" fmla="*/ 2028287 h 2028287"/>
                          <a:gd name="connsiteX13" fmla="*/ 0 w 3535204"/>
                          <a:gd name="connsiteY13" fmla="*/ 2028287 h 2028287"/>
                          <a:gd name="connsiteX14" fmla="*/ 0 w 3535204"/>
                          <a:gd name="connsiteY14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3283076 w 3535204"/>
                          <a:gd name="connsiteY5" fmla="*/ 1354194 h 2028287"/>
                          <a:gd name="connsiteX6" fmla="*/ 3283076 w 3535204"/>
                          <a:gd name="connsiteY6" fmla="*/ 1504942 h 2028287"/>
                          <a:gd name="connsiteX7" fmla="*/ 3283076 w 3535204"/>
                          <a:gd name="connsiteY7" fmla="*/ 1354194 h 2028287"/>
                          <a:gd name="connsiteX8" fmla="*/ 0 w 3535204"/>
                          <a:gd name="connsiteY8" fmla="*/ 0 h 2028287"/>
                          <a:gd name="connsiteX9" fmla="*/ 1768600 w 3535204"/>
                          <a:gd name="connsiteY9" fmla="*/ 1014407 h 2028287"/>
                          <a:gd name="connsiteX10" fmla="*/ 3535204 w 3535204"/>
                          <a:gd name="connsiteY10" fmla="*/ 0 h 2028287"/>
                          <a:gd name="connsiteX11" fmla="*/ 3535204 w 3535204"/>
                          <a:gd name="connsiteY11" fmla="*/ 2028287 h 2028287"/>
                          <a:gd name="connsiteX12" fmla="*/ 0 w 3535204"/>
                          <a:gd name="connsiteY12" fmla="*/ 2028287 h 2028287"/>
                          <a:gd name="connsiteX13" fmla="*/ 0 w 3535204"/>
                          <a:gd name="connsiteY13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3283076 w 3535204"/>
                          <a:gd name="connsiteY3" fmla="*/ 1644703 h 2028287"/>
                          <a:gd name="connsiteX4" fmla="*/ 2291742 w 3535204"/>
                          <a:gd name="connsiteY4" fmla="*/ 1644703 h 2028287"/>
                          <a:gd name="connsiteX5" fmla="*/ 0 w 3535204"/>
                          <a:gd name="connsiteY5" fmla="*/ 0 h 2028287"/>
                          <a:gd name="connsiteX6" fmla="*/ 1768600 w 3535204"/>
                          <a:gd name="connsiteY6" fmla="*/ 1014407 h 2028287"/>
                          <a:gd name="connsiteX7" fmla="*/ 3535204 w 3535204"/>
                          <a:gd name="connsiteY7" fmla="*/ 0 h 2028287"/>
                          <a:gd name="connsiteX8" fmla="*/ 3535204 w 3535204"/>
                          <a:gd name="connsiteY8" fmla="*/ 2028287 h 2028287"/>
                          <a:gd name="connsiteX9" fmla="*/ 0 w 3535204"/>
                          <a:gd name="connsiteY9" fmla="*/ 2028287 h 2028287"/>
                          <a:gd name="connsiteX10" fmla="*/ 0 w 3535204"/>
                          <a:gd name="connsiteY10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3283076 w 3535204"/>
                          <a:gd name="connsiteY2" fmla="*/ 1795451 h 2028287"/>
                          <a:gd name="connsiteX3" fmla="*/ 2291742 w 3535204"/>
                          <a:gd name="connsiteY3" fmla="*/ 1644703 h 2028287"/>
                          <a:gd name="connsiteX4" fmla="*/ 0 w 3535204"/>
                          <a:gd name="connsiteY4" fmla="*/ 0 h 2028287"/>
                          <a:gd name="connsiteX5" fmla="*/ 1768600 w 3535204"/>
                          <a:gd name="connsiteY5" fmla="*/ 1014407 h 2028287"/>
                          <a:gd name="connsiteX6" fmla="*/ 3535204 w 3535204"/>
                          <a:gd name="connsiteY6" fmla="*/ 0 h 2028287"/>
                          <a:gd name="connsiteX7" fmla="*/ 3535204 w 3535204"/>
                          <a:gd name="connsiteY7" fmla="*/ 2028287 h 2028287"/>
                          <a:gd name="connsiteX8" fmla="*/ 0 w 3535204"/>
                          <a:gd name="connsiteY8" fmla="*/ 2028287 h 2028287"/>
                          <a:gd name="connsiteX9" fmla="*/ 0 w 3535204"/>
                          <a:gd name="connsiteY9" fmla="*/ 0 h 2028287"/>
                          <a:gd name="connsiteX0" fmla="*/ 2291742 w 3535204"/>
                          <a:gd name="connsiteY0" fmla="*/ 1644703 h 2028287"/>
                          <a:gd name="connsiteX1" fmla="*/ 2291742 w 3535204"/>
                          <a:gd name="connsiteY1" fmla="*/ 1795451 h 2028287"/>
                          <a:gd name="connsiteX2" fmla="*/ 2291742 w 3535204"/>
                          <a:gd name="connsiteY2" fmla="*/ 1644703 h 2028287"/>
                          <a:gd name="connsiteX3" fmla="*/ 0 w 3535204"/>
                          <a:gd name="connsiteY3" fmla="*/ 0 h 2028287"/>
                          <a:gd name="connsiteX4" fmla="*/ 1768600 w 3535204"/>
                          <a:gd name="connsiteY4" fmla="*/ 1014407 h 2028287"/>
                          <a:gd name="connsiteX5" fmla="*/ 3535204 w 3535204"/>
                          <a:gd name="connsiteY5" fmla="*/ 0 h 2028287"/>
                          <a:gd name="connsiteX6" fmla="*/ 3535204 w 3535204"/>
                          <a:gd name="connsiteY6" fmla="*/ 2028287 h 2028287"/>
                          <a:gd name="connsiteX7" fmla="*/ 0 w 3535204"/>
                          <a:gd name="connsiteY7" fmla="*/ 2028287 h 2028287"/>
                          <a:gd name="connsiteX8" fmla="*/ 0 w 3535204"/>
                          <a:gd name="connsiteY8" fmla="*/ 0 h 2028287"/>
                          <a:gd name="connsiteX0" fmla="*/ 0 w 3535204"/>
                          <a:gd name="connsiteY0" fmla="*/ 0 h 2028287"/>
                          <a:gd name="connsiteX1" fmla="*/ 1768600 w 3535204"/>
                          <a:gd name="connsiteY1" fmla="*/ 1014407 h 2028287"/>
                          <a:gd name="connsiteX2" fmla="*/ 3535204 w 3535204"/>
                          <a:gd name="connsiteY2" fmla="*/ 0 h 2028287"/>
                          <a:gd name="connsiteX3" fmla="*/ 3535204 w 3535204"/>
                          <a:gd name="connsiteY3" fmla="*/ 2028287 h 2028287"/>
                          <a:gd name="connsiteX4" fmla="*/ 0 w 3535204"/>
                          <a:gd name="connsiteY4" fmla="*/ 2028287 h 2028287"/>
                          <a:gd name="connsiteX5" fmla="*/ 0 w 3535204"/>
                          <a:gd name="connsiteY5" fmla="*/ 0 h 2028287"/>
                          <a:gd name="connsiteX0" fmla="*/ 0 w 3535204"/>
                          <a:gd name="connsiteY0" fmla="*/ 0 h 2028287"/>
                          <a:gd name="connsiteX1" fmla="*/ 1781652 w 3535204"/>
                          <a:gd name="connsiteY1" fmla="*/ 1079656 h 2028287"/>
                          <a:gd name="connsiteX2" fmla="*/ 3535204 w 3535204"/>
                          <a:gd name="connsiteY2" fmla="*/ 0 h 2028287"/>
                          <a:gd name="connsiteX3" fmla="*/ 3535204 w 3535204"/>
                          <a:gd name="connsiteY3" fmla="*/ 2028287 h 2028287"/>
                          <a:gd name="connsiteX4" fmla="*/ 0 w 3535204"/>
                          <a:gd name="connsiteY4" fmla="*/ 2028287 h 2028287"/>
                          <a:gd name="connsiteX5" fmla="*/ 0 w 3535204"/>
                          <a:gd name="connsiteY5" fmla="*/ 0 h 202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35204" h="2028287">
                            <a:moveTo>
                              <a:pt x="0" y="0"/>
                            </a:moveTo>
                            <a:cubicBezTo>
                              <a:pt x="414909" y="242886"/>
                              <a:pt x="1342931" y="832008"/>
                              <a:pt x="1781652" y="1079656"/>
                            </a:cubicBezTo>
                            <a:lnTo>
                              <a:pt x="3535204" y="0"/>
                            </a:lnTo>
                            <a:lnTo>
                              <a:pt x="3535204" y="2028287"/>
                            </a:lnTo>
                            <a:lnTo>
                              <a:pt x="0" y="202828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lang="en-US" ker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8" name="Right Arrow 107"/>
                    <p:cNvSpPr/>
                    <p:nvPr/>
                  </p:nvSpPr>
                  <p:spPr>
                    <a:xfrm rot="5400000">
                      <a:off x="7566344" y="4742591"/>
                      <a:ext cx="806451" cy="770068"/>
                    </a:xfrm>
                    <a:prstGeom prst="rightArrow">
                      <a:avLst>
                        <a:gd name="adj1" fmla="val 34252"/>
                        <a:gd name="adj2" fmla="val 32388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2" name="Group 43"/>
                <p:cNvGrpSpPr/>
                <p:nvPr/>
              </p:nvGrpSpPr>
              <p:grpSpPr>
                <a:xfrm>
                  <a:off x="4264960" y="6031005"/>
                  <a:ext cx="282387" cy="282388"/>
                  <a:chOff x="4540624" y="5990664"/>
                  <a:chExt cx="403412" cy="403412"/>
                </a:xfrm>
              </p:grpSpPr>
              <p:sp>
                <p:nvSpPr>
                  <p:cNvPr id="103" name="Oval 102"/>
                  <p:cNvSpPr/>
                  <p:nvPr/>
                </p:nvSpPr>
                <p:spPr>
                  <a:xfrm>
                    <a:off x="4540624" y="5990664"/>
                    <a:ext cx="403412" cy="40341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Rectangle 56"/>
                  <p:cNvSpPr/>
                  <p:nvPr/>
                </p:nvSpPr>
                <p:spPr>
                  <a:xfrm>
                    <a:off x="4625659" y="6087530"/>
                    <a:ext cx="233342" cy="209680"/>
                  </a:xfrm>
                  <a:custGeom>
                    <a:avLst/>
                    <a:gdLst>
                      <a:gd name="connsiteX0" fmla="*/ 0 w 976184"/>
                      <a:gd name="connsiteY0" fmla="*/ 0 h 654908"/>
                      <a:gd name="connsiteX1" fmla="*/ 976184 w 976184"/>
                      <a:gd name="connsiteY1" fmla="*/ 0 h 654908"/>
                      <a:gd name="connsiteX2" fmla="*/ 976184 w 976184"/>
                      <a:gd name="connsiteY2" fmla="*/ 654908 h 654908"/>
                      <a:gd name="connsiteX3" fmla="*/ 0 w 976184"/>
                      <a:gd name="connsiteY3" fmla="*/ 654908 h 654908"/>
                      <a:gd name="connsiteX4" fmla="*/ 0 w 976184"/>
                      <a:gd name="connsiteY4" fmla="*/ 0 h 654908"/>
                      <a:gd name="connsiteX0" fmla="*/ 269748 w 1245932"/>
                      <a:gd name="connsiteY0" fmla="*/ 0 h 654908"/>
                      <a:gd name="connsiteX1" fmla="*/ 1245932 w 1245932"/>
                      <a:gd name="connsiteY1" fmla="*/ 0 h 654908"/>
                      <a:gd name="connsiteX2" fmla="*/ 1245932 w 1245932"/>
                      <a:gd name="connsiteY2" fmla="*/ 654908 h 654908"/>
                      <a:gd name="connsiteX3" fmla="*/ 0 w 1245932"/>
                      <a:gd name="connsiteY3" fmla="*/ 513176 h 654908"/>
                      <a:gd name="connsiteX4" fmla="*/ 269748 w 1245932"/>
                      <a:gd name="connsiteY4" fmla="*/ 0 h 654908"/>
                      <a:gd name="connsiteX0" fmla="*/ 269748 w 1245932"/>
                      <a:gd name="connsiteY0" fmla="*/ 0 h 672204"/>
                      <a:gd name="connsiteX1" fmla="*/ 1245932 w 1245932"/>
                      <a:gd name="connsiteY1" fmla="*/ 0 h 672204"/>
                      <a:gd name="connsiteX2" fmla="*/ 1245932 w 1245932"/>
                      <a:gd name="connsiteY2" fmla="*/ 654908 h 672204"/>
                      <a:gd name="connsiteX3" fmla="*/ 0 w 1245932"/>
                      <a:gd name="connsiteY3" fmla="*/ 513176 h 672204"/>
                      <a:gd name="connsiteX4" fmla="*/ 269748 w 1245932"/>
                      <a:gd name="connsiteY4" fmla="*/ 0 h 672204"/>
                      <a:gd name="connsiteX0" fmla="*/ 269748 w 1245932"/>
                      <a:gd name="connsiteY0" fmla="*/ 361188 h 1033392"/>
                      <a:gd name="connsiteX1" fmla="*/ 1113344 w 1245932"/>
                      <a:gd name="connsiteY1" fmla="*/ 0 h 1033392"/>
                      <a:gd name="connsiteX2" fmla="*/ 1245932 w 1245932"/>
                      <a:gd name="connsiteY2" fmla="*/ 1016096 h 1033392"/>
                      <a:gd name="connsiteX3" fmla="*/ 0 w 1245932"/>
                      <a:gd name="connsiteY3" fmla="*/ 874364 h 1033392"/>
                      <a:gd name="connsiteX4" fmla="*/ 269748 w 1245932"/>
                      <a:gd name="connsiteY4" fmla="*/ 361188 h 1033392"/>
                      <a:gd name="connsiteX0" fmla="*/ 269748 w 1177352"/>
                      <a:gd name="connsiteY0" fmla="*/ 361188 h 923685"/>
                      <a:gd name="connsiteX1" fmla="*/ 1113344 w 1177352"/>
                      <a:gd name="connsiteY1" fmla="*/ 0 h 923685"/>
                      <a:gd name="connsiteX2" fmla="*/ 1177352 w 1177352"/>
                      <a:gd name="connsiteY2" fmla="*/ 193136 h 923685"/>
                      <a:gd name="connsiteX3" fmla="*/ 0 w 1177352"/>
                      <a:gd name="connsiteY3" fmla="*/ 874364 h 923685"/>
                      <a:gd name="connsiteX4" fmla="*/ 269748 w 1177352"/>
                      <a:gd name="connsiteY4" fmla="*/ 361188 h 923685"/>
                      <a:gd name="connsiteX0" fmla="*/ 269748 w 1177435"/>
                      <a:gd name="connsiteY0" fmla="*/ 361188 h 998477"/>
                      <a:gd name="connsiteX1" fmla="*/ 1113344 w 1177435"/>
                      <a:gd name="connsiteY1" fmla="*/ 0 h 998477"/>
                      <a:gd name="connsiteX2" fmla="*/ 1177352 w 1177435"/>
                      <a:gd name="connsiteY2" fmla="*/ 193136 h 998477"/>
                      <a:gd name="connsiteX3" fmla="*/ 0 w 1177435"/>
                      <a:gd name="connsiteY3" fmla="*/ 874364 h 998477"/>
                      <a:gd name="connsiteX4" fmla="*/ 269748 w 1177435"/>
                      <a:gd name="connsiteY4" fmla="*/ 361188 h 998477"/>
                      <a:gd name="connsiteX0" fmla="*/ 269748 w 1177440"/>
                      <a:gd name="connsiteY0" fmla="*/ 361188 h 1006506"/>
                      <a:gd name="connsiteX1" fmla="*/ 1113344 w 1177440"/>
                      <a:gd name="connsiteY1" fmla="*/ 0 h 1006506"/>
                      <a:gd name="connsiteX2" fmla="*/ 1177352 w 1177440"/>
                      <a:gd name="connsiteY2" fmla="*/ 193136 h 1006506"/>
                      <a:gd name="connsiteX3" fmla="*/ 0 w 1177440"/>
                      <a:gd name="connsiteY3" fmla="*/ 874364 h 1006506"/>
                      <a:gd name="connsiteX4" fmla="*/ 269748 w 1177440"/>
                      <a:gd name="connsiteY4" fmla="*/ 361188 h 1006506"/>
                      <a:gd name="connsiteX0" fmla="*/ 269748 w 1200297"/>
                      <a:gd name="connsiteY0" fmla="*/ 361188 h 1006506"/>
                      <a:gd name="connsiteX1" fmla="*/ 1113344 w 1200297"/>
                      <a:gd name="connsiteY1" fmla="*/ 0 h 1006506"/>
                      <a:gd name="connsiteX2" fmla="*/ 1200212 w 1200297"/>
                      <a:gd name="connsiteY2" fmla="*/ 193136 h 1006506"/>
                      <a:gd name="connsiteX3" fmla="*/ 0 w 1200297"/>
                      <a:gd name="connsiteY3" fmla="*/ 874364 h 1006506"/>
                      <a:gd name="connsiteX4" fmla="*/ 269748 w 1200297"/>
                      <a:gd name="connsiteY4" fmla="*/ 361188 h 1006506"/>
                      <a:gd name="connsiteX0" fmla="*/ 269748 w 1186583"/>
                      <a:gd name="connsiteY0" fmla="*/ 361188 h 1006506"/>
                      <a:gd name="connsiteX1" fmla="*/ 1113344 w 1186583"/>
                      <a:gd name="connsiteY1" fmla="*/ 0 h 1006506"/>
                      <a:gd name="connsiteX2" fmla="*/ 1186496 w 1186583"/>
                      <a:gd name="connsiteY2" fmla="*/ 193136 h 1006506"/>
                      <a:gd name="connsiteX3" fmla="*/ 0 w 1186583"/>
                      <a:gd name="connsiteY3" fmla="*/ 874364 h 1006506"/>
                      <a:gd name="connsiteX4" fmla="*/ 269748 w 1186583"/>
                      <a:gd name="connsiteY4" fmla="*/ 361188 h 1006506"/>
                      <a:gd name="connsiteX0" fmla="*/ 269748 w 1199630"/>
                      <a:gd name="connsiteY0" fmla="*/ 361188 h 1006506"/>
                      <a:gd name="connsiteX1" fmla="*/ 1113344 w 1199630"/>
                      <a:gd name="connsiteY1" fmla="*/ 0 h 1006506"/>
                      <a:gd name="connsiteX2" fmla="*/ 1199630 w 1199630"/>
                      <a:gd name="connsiteY2" fmla="*/ 70134 h 1006506"/>
                      <a:gd name="connsiteX3" fmla="*/ 1186496 w 1199630"/>
                      <a:gd name="connsiteY3" fmla="*/ 193136 h 1006506"/>
                      <a:gd name="connsiteX4" fmla="*/ 0 w 1199630"/>
                      <a:gd name="connsiteY4" fmla="*/ 874364 h 1006506"/>
                      <a:gd name="connsiteX5" fmla="*/ 269748 w 1199630"/>
                      <a:gd name="connsiteY5" fmla="*/ 361188 h 1006506"/>
                      <a:gd name="connsiteX0" fmla="*/ 269748 w 1272779"/>
                      <a:gd name="connsiteY0" fmla="*/ 419260 h 1064578"/>
                      <a:gd name="connsiteX1" fmla="*/ 1113344 w 1272779"/>
                      <a:gd name="connsiteY1" fmla="*/ 58072 h 1064578"/>
                      <a:gd name="connsiteX2" fmla="*/ 1271239 w 1272779"/>
                      <a:gd name="connsiteY2" fmla="*/ 4267 h 1064578"/>
                      <a:gd name="connsiteX3" fmla="*/ 1199630 w 1272779"/>
                      <a:gd name="connsiteY3" fmla="*/ 128206 h 1064578"/>
                      <a:gd name="connsiteX4" fmla="*/ 1186496 w 1272779"/>
                      <a:gd name="connsiteY4" fmla="*/ 251208 h 1064578"/>
                      <a:gd name="connsiteX5" fmla="*/ 0 w 1272779"/>
                      <a:gd name="connsiteY5" fmla="*/ 932436 h 1064578"/>
                      <a:gd name="connsiteX6" fmla="*/ 269748 w 1272779"/>
                      <a:gd name="connsiteY6" fmla="*/ 419260 h 1064578"/>
                      <a:gd name="connsiteX0" fmla="*/ 269748 w 1318105"/>
                      <a:gd name="connsiteY0" fmla="*/ 419260 h 1064578"/>
                      <a:gd name="connsiteX1" fmla="*/ 1113344 w 1318105"/>
                      <a:gd name="connsiteY1" fmla="*/ 58072 h 1064578"/>
                      <a:gd name="connsiteX2" fmla="*/ 1271239 w 1318105"/>
                      <a:gd name="connsiteY2" fmla="*/ 4267 h 1064578"/>
                      <a:gd name="connsiteX3" fmla="*/ 1199630 w 1318105"/>
                      <a:gd name="connsiteY3" fmla="*/ 128206 h 1064578"/>
                      <a:gd name="connsiteX4" fmla="*/ 1318060 w 1318105"/>
                      <a:gd name="connsiteY4" fmla="*/ 103418 h 1064578"/>
                      <a:gd name="connsiteX5" fmla="*/ 1186496 w 1318105"/>
                      <a:gd name="connsiteY5" fmla="*/ 251208 h 1064578"/>
                      <a:gd name="connsiteX6" fmla="*/ 0 w 1318105"/>
                      <a:gd name="connsiteY6" fmla="*/ 932436 h 1064578"/>
                      <a:gd name="connsiteX7" fmla="*/ 269748 w 1318105"/>
                      <a:gd name="connsiteY7" fmla="*/ 419260 h 1064578"/>
                      <a:gd name="connsiteX0" fmla="*/ 269748 w 1318105"/>
                      <a:gd name="connsiteY0" fmla="*/ 417361 h 1062679"/>
                      <a:gd name="connsiteX1" fmla="*/ 1124361 w 1318105"/>
                      <a:gd name="connsiteY1" fmla="*/ 78207 h 1062679"/>
                      <a:gd name="connsiteX2" fmla="*/ 1271239 w 1318105"/>
                      <a:gd name="connsiteY2" fmla="*/ 2368 h 1062679"/>
                      <a:gd name="connsiteX3" fmla="*/ 1199630 w 1318105"/>
                      <a:gd name="connsiteY3" fmla="*/ 126307 h 1062679"/>
                      <a:gd name="connsiteX4" fmla="*/ 1318060 w 1318105"/>
                      <a:gd name="connsiteY4" fmla="*/ 101519 h 1062679"/>
                      <a:gd name="connsiteX5" fmla="*/ 1186496 w 1318105"/>
                      <a:gd name="connsiteY5" fmla="*/ 249309 h 1062679"/>
                      <a:gd name="connsiteX6" fmla="*/ 0 w 1318105"/>
                      <a:gd name="connsiteY6" fmla="*/ 930537 h 1062679"/>
                      <a:gd name="connsiteX7" fmla="*/ 269748 w 1318105"/>
                      <a:gd name="connsiteY7" fmla="*/ 417361 h 1062679"/>
                      <a:gd name="connsiteX0" fmla="*/ 269748 w 1318105"/>
                      <a:gd name="connsiteY0" fmla="*/ 420149 h 1065467"/>
                      <a:gd name="connsiteX1" fmla="*/ 1124361 w 1318105"/>
                      <a:gd name="connsiteY1" fmla="*/ 53453 h 1065467"/>
                      <a:gd name="connsiteX2" fmla="*/ 1271239 w 1318105"/>
                      <a:gd name="connsiteY2" fmla="*/ 5156 h 1065467"/>
                      <a:gd name="connsiteX3" fmla="*/ 1199630 w 1318105"/>
                      <a:gd name="connsiteY3" fmla="*/ 129095 h 1065467"/>
                      <a:gd name="connsiteX4" fmla="*/ 1318060 w 1318105"/>
                      <a:gd name="connsiteY4" fmla="*/ 104307 h 1065467"/>
                      <a:gd name="connsiteX5" fmla="*/ 1186496 w 1318105"/>
                      <a:gd name="connsiteY5" fmla="*/ 252097 h 1065467"/>
                      <a:gd name="connsiteX6" fmla="*/ 0 w 1318105"/>
                      <a:gd name="connsiteY6" fmla="*/ 933325 h 1065467"/>
                      <a:gd name="connsiteX7" fmla="*/ 269748 w 1318105"/>
                      <a:gd name="connsiteY7" fmla="*/ 420149 h 1065467"/>
                      <a:gd name="connsiteX0" fmla="*/ 269748 w 1318105"/>
                      <a:gd name="connsiteY0" fmla="*/ 432084 h 1077402"/>
                      <a:gd name="connsiteX1" fmla="*/ 1124361 w 1318105"/>
                      <a:gd name="connsiteY1" fmla="*/ 65388 h 1077402"/>
                      <a:gd name="connsiteX2" fmla="*/ 1282255 w 1318105"/>
                      <a:gd name="connsiteY2" fmla="*/ 3320 h 1077402"/>
                      <a:gd name="connsiteX3" fmla="*/ 1199630 w 1318105"/>
                      <a:gd name="connsiteY3" fmla="*/ 141030 h 1077402"/>
                      <a:gd name="connsiteX4" fmla="*/ 1318060 w 1318105"/>
                      <a:gd name="connsiteY4" fmla="*/ 116242 h 1077402"/>
                      <a:gd name="connsiteX5" fmla="*/ 1186496 w 1318105"/>
                      <a:gd name="connsiteY5" fmla="*/ 264032 h 1077402"/>
                      <a:gd name="connsiteX6" fmla="*/ 0 w 1318105"/>
                      <a:gd name="connsiteY6" fmla="*/ 945260 h 1077402"/>
                      <a:gd name="connsiteX7" fmla="*/ 269748 w 1318105"/>
                      <a:gd name="connsiteY7" fmla="*/ 432084 h 1077402"/>
                      <a:gd name="connsiteX0" fmla="*/ 269748 w 1318096"/>
                      <a:gd name="connsiteY0" fmla="*/ 432084 h 1077402"/>
                      <a:gd name="connsiteX1" fmla="*/ 1124361 w 1318096"/>
                      <a:gd name="connsiteY1" fmla="*/ 65388 h 1077402"/>
                      <a:gd name="connsiteX2" fmla="*/ 1282255 w 1318096"/>
                      <a:gd name="connsiteY2" fmla="*/ 3320 h 1077402"/>
                      <a:gd name="connsiteX3" fmla="*/ 1169334 w 1318096"/>
                      <a:gd name="connsiteY3" fmla="*/ 152047 h 1077402"/>
                      <a:gd name="connsiteX4" fmla="*/ 1318060 w 1318096"/>
                      <a:gd name="connsiteY4" fmla="*/ 116242 h 1077402"/>
                      <a:gd name="connsiteX5" fmla="*/ 1186496 w 1318096"/>
                      <a:gd name="connsiteY5" fmla="*/ 264032 h 1077402"/>
                      <a:gd name="connsiteX6" fmla="*/ 0 w 1318096"/>
                      <a:gd name="connsiteY6" fmla="*/ 945260 h 1077402"/>
                      <a:gd name="connsiteX7" fmla="*/ 269748 w 1318096"/>
                      <a:gd name="connsiteY7" fmla="*/ 432084 h 1077402"/>
                      <a:gd name="connsiteX0" fmla="*/ 269748 w 1318092"/>
                      <a:gd name="connsiteY0" fmla="*/ 432084 h 1077402"/>
                      <a:gd name="connsiteX1" fmla="*/ 1124361 w 1318092"/>
                      <a:gd name="connsiteY1" fmla="*/ 65388 h 1077402"/>
                      <a:gd name="connsiteX2" fmla="*/ 1282255 w 1318092"/>
                      <a:gd name="connsiteY2" fmla="*/ 3320 h 1077402"/>
                      <a:gd name="connsiteX3" fmla="*/ 1152809 w 1318092"/>
                      <a:gd name="connsiteY3" fmla="*/ 174081 h 1077402"/>
                      <a:gd name="connsiteX4" fmla="*/ 1318060 w 1318092"/>
                      <a:gd name="connsiteY4" fmla="*/ 116242 h 1077402"/>
                      <a:gd name="connsiteX5" fmla="*/ 1186496 w 1318092"/>
                      <a:gd name="connsiteY5" fmla="*/ 264032 h 1077402"/>
                      <a:gd name="connsiteX6" fmla="*/ 0 w 1318092"/>
                      <a:gd name="connsiteY6" fmla="*/ 945260 h 1077402"/>
                      <a:gd name="connsiteX7" fmla="*/ 269748 w 1318092"/>
                      <a:gd name="connsiteY7" fmla="*/ 432084 h 1077402"/>
                      <a:gd name="connsiteX0" fmla="*/ 269748 w 1318104"/>
                      <a:gd name="connsiteY0" fmla="*/ 432084 h 1077402"/>
                      <a:gd name="connsiteX1" fmla="*/ 1124361 w 1318104"/>
                      <a:gd name="connsiteY1" fmla="*/ 65388 h 1077402"/>
                      <a:gd name="connsiteX2" fmla="*/ 1282255 w 1318104"/>
                      <a:gd name="connsiteY2" fmla="*/ 3320 h 1077402"/>
                      <a:gd name="connsiteX3" fmla="*/ 1196876 w 1318104"/>
                      <a:gd name="connsiteY3" fmla="*/ 141030 h 1077402"/>
                      <a:gd name="connsiteX4" fmla="*/ 1318060 w 1318104"/>
                      <a:gd name="connsiteY4" fmla="*/ 116242 h 1077402"/>
                      <a:gd name="connsiteX5" fmla="*/ 1186496 w 1318104"/>
                      <a:gd name="connsiteY5" fmla="*/ 264032 h 1077402"/>
                      <a:gd name="connsiteX6" fmla="*/ 0 w 1318104"/>
                      <a:gd name="connsiteY6" fmla="*/ 945260 h 1077402"/>
                      <a:gd name="connsiteX7" fmla="*/ 269748 w 1318104"/>
                      <a:gd name="connsiteY7" fmla="*/ 432084 h 1077402"/>
                      <a:gd name="connsiteX0" fmla="*/ 269748 w 1318131"/>
                      <a:gd name="connsiteY0" fmla="*/ 432084 h 1077402"/>
                      <a:gd name="connsiteX1" fmla="*/ 1124361 w 1318131"/>
                      <a:gd name="connsiteY1" fmla="*/ 65388 h 1077402"/>
                      <a:gd name="connsiteX2" fmla="*/ 1282255 w 1318131"/>
                      <a:gd name="connsiteY2" fmla="*/ 3320 h 1077402"/>
                      <a:gd name="connsiteX3" fmla="*/ 1196876 w 1318131"/>
                      <a:gd name="connsiteY3" fmla="*/ 141030 h 1077402"/>
                      <a:gd name="connsiteX4" fmla="*/ 1318060 w 1318131"/>
                      <a:gd name="connsiteY4" fmla="*/ 116242 h 1077402"/>
                      <a:gd name="connsiteX5" fmla="*/ 1186496 w 1318131"/>
                      <a:gd name="connsiteY5" fmla="*/ 264032 h 1077402"/>
                      <a:gd name="connsiteX6" fmla="*/ 0 w 1318131"/>
                      <a:gd name="connsiteY6" fmla="*/ 945260 h 1077402"/>
                      <a:gd name="connsiteX7" fmla="*/ 269748 w 1318131"/>
                      <a:gd name="connsiteY7" fmla="*/ 432084 h 1077402"/>
                      <a:gd name="connsiteX0" fmla="*/ 269748 w 1318131"/>
                      <a:gd name="connsiteY0" fmla="*/ 432084 h 1077402"/>
                      <a:gd name="connsiteX1" fmla="*/ 1124361 w 1318131"/>
                      <a:gd name="connsiteY1" fmla="*/ 65388 h 1077402"/>
                      <a:gd name="connsiteX2" fmla="*/ 1282255 w 1318131"/>
                      <a:gd name="connsiteY2" fmla="*/ 3320 h 1077402"/>
                      <a:gd name="connsiteX3" fmla="*/ 1196876 w 1318131"/>
                      <a:gd name="connsiteY3" fmla="*/ 141030 h 1077402"/>
                      <a:gd name="connsiteX4" fmla="*/ 1318060 w 1318131"/>
                      <a:gd name="connsiteY4" fmla="*/ 110734 h 1077402"/>
                      <a:gd name="connsiteX5" fmla="*/ 1186496 w 1318131"/>
                      <a:gd name="connsiteY5" fmla="*/ 264032 h 1077402"/>
                      <a:gd name="connsiteX6" fmla="*/ 0 w 1318131"/>
                      <a:gd name="connsiteY6" fmla="*/ 945260 h 1077402"/>
                      <a:gd name="connsiteX7" fmla="*/ 269748 w 1318131"/>
                      <a:gd name="connsiteY7" fmla="*/ 432084 h 1077402"/>
                      <a:gd name="connsiteX0" fmla="*/ 269748 w 1318060"/>
                      <a:gd name="connsiteY0" fmla="*/ 432084 h 1077402"/>
                      <a:gd name="connsiteX1" fmla="*/ 1124361 w 1318060"/>
                      <a:gd name="connsiteY1" fmla="*/ 65388 h 1077402"/>
                      <a:gd name="connsiteX2" fmla="*/ 1282255 w 1318060"/>
                      <a:gd name="connsiteY2" fmla="*/ 3320 h 1077402"/>
                      <a:gd name="connsiteX3" fmla="*/ 1196876 w 1318060"/>
                      <a:gd name="connsiteY3" fmla="*/ 141030 h 1077402"/>
                      <a:gd name="connsiteX4" fmla="*/ 1318060 w 1318060"/>
                      <a:gd name="connsiteY4" fmla="*/ 110734 h 1077402"/>
                      <a:gd name="connsiteX5" fmla="*/ 1186496 w 1318060"/>
                      <a:gd name="connsiteY5" fmla="*/ 264032 h 1077402"/>
                      <a:gd name="connsiteX6" fmla="*/ 0 w 1318060"/>
                      <a:gd name="connsiteY6" fmla="*/ 945260 h 1077402"/>
                      <a:gd name="connsiteX7" fmla="*/ 269748 w 1318060"/>
                      <a:gd name="connsiteY7" fmla="*/ 432084 h 1077402"/>
                      <a:gd name="connsiteX0" fmla="*/ 269748 w 1301535"/>
                      <a:gd name="connsiteY0" fmla="*/ 432084 h 1077402"/>
                      <a:gd name="connsiteX1" fmla="*/ 1124361 w 1301535"/>
                      <a:gd name="connsiteY1" fmla="*/ 65388 h 1077402"/>
                      <a:gd name="connsiteX2" fmla="*/ 1282255 w 1301535"/>
                      <a:gd name="connsiteY2" fmla="*/ 3320 h 1077402"/>
                      <a:gd name="connsiteX3" fmla="*/ 1196876 w 1301535"/>
                      <a:gd name="connsiteY3" fmla="*/ 141030 h 1077402"/>
                      <a:gd name="connsiteX4" fmla="*/ 1301535 w 1301535"/>
                      <a:gd name="connsiteY4" fmla="*/ 121751 h 1077402"/>
                      <a:gd name="connsiteX5" fmla="*/ 1186496 w 1301535"/>
                      <a:gd name="connsiteY5" fmla="*/ 264032 h 1077402"/>
                      <a:gd name="connsiteX6" fmla="*/ 0 w 1301535"/>
                      <a:gd name="connsiteY6" fmla="*/ 945260 h 1077402"/>
                      <a:gd name="connsiteX7" fmla="*/ 269748 w 1301535"/>
                      <a:gd name="connsiteY7" fmla="*/ 432084 h 1077402"/>
                      <a:gd name="connsiteX0" fmla="*/ 269748 w 1283863"/>
                      <a:gd name="connsiteY0" fmla="*/ 432084 h 1077402"/>
                      <a:gd name="connsiteX1" fmla="*/ 1124361 w 1283863"/>
                      <a:gd name="connsiteY1" fmla="*/ 65388 h 1077402"/>
                      <a:gd name="connsiteX2" fmla="*/ 1282255 w 1283863"/>
                      <a:gd name="connsiteY2" fmla="*/ 3320 h 1077402"/>
                      <a:gd name="connsiteX3" fmla="*/ 1196876 w 1283863"/>
                      <a:gd name="connsiteY3" fmla="*/ 141030 h 1077402"/>
                      <a:gd name="connsiteX4" fmla="*/ 1276747 w 1283863"/>
                      <a:gd name="connsiteY4" fmla="*/ 163064 h 1077402"/>
                      <a:gd name="connsiteX5" fmla="*/ 1186496 w 1283863"/>
                      <a:gd name="connsiteY5" fmla="*/ 264032 h 1077402"/>
                      <a:gd name="connsiteX6" fmla="*/ 0 w 1283863"/>
                      <a:gd name="connsiteY6" fmla="*/ 945260 h 1077402"/>
                      <a:gd name="connsiteX7" fmla="*/ 269748 w 1283863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05226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32084 h 1077402"/>
                      <a:gd name="connsiteX1" fmla="*/ 1124361 w 1309798"/>
                      <a:gd name="connsiteY1" fmla="*/ 65388 h 1077402"/>
                      <a:gd name="connsiteX2" fmla="*/ 1282255 w 1309798"/>
                      <a:gd name="connsiteY2" fmla="*/ 3320 h 1077402"/>
                      <a:gd name="connsiteX3" fmla="*/ 1196876 w 1309798"/>
                      <a:gd name="connsiteY3" fmla="*/ 141030 h 1077402"/>
                      <a:gd name="connsiteX4" fmla="*/ 1309798 w 1309798"/>
                      <a:gd name="connsiteY4" fmla="*/ 110734 h 1077402"/>
                      <a:gd name="connsiteX5" fmla="*/ 1186496 w 1309798"/>
                      <a:gd name="connsiteY5" fmla="*/ 264032 h 1077402"/>
                      <a:gd name="connsiteX6" fmla="*/ 0 w 1309798"/>
                      <a:gd name="connsiteY6" fmla="*/ 945260 h 1077402"/>
                      <a:gd name="connsiteX7" fmla="*/ 269748 w 1309798"/>
                      <a:gd name="connsiteY7" fmla="*/ 432084 h 1077402"/>
                      <a:gd name="connsiteX0" fmla="*/ 269748 w 1309798"/>
                      <a:gd name="connsiteY0" fmla="*/ 428764 h 1074082"/>
                      <a:gd name="connsiteX1" fmla="*/ 1124361 w 1309798"/>
                      <a:gd name="connsiteY1" fmla="*/ 62068 h 1074082"/>
                      <a:gd name="connsiteX2" fmla="*/ 1282255 w 1309798"/>
                      <a:gd name="connsiteY2" fmla="*/ 0 h 1074082"/>
                      <a:gd name="connsiteX3" fmla="*/ 1196876 w 1309798"/>
                      <a:gd name="connsiteY3" fmla="*/ 137710 h 1074082"/>
                      <a:gd name="connsiteX4" fmla="*/ 1309798 w 1309798"/>
                      <a:gd name="connsiteY4" fmla="*/ 107414 h 1074082"/>
                      <a:gd name="connsiteX5" fmla="*/ 1186496 w 1309798"/>
                      <a:gd name="connsiteY5" fmla="*/ 260712 h 1074082"/>
                      <a:gd name="connsiteX6" fmla="*/ 0 w 1309798"/>
                      <a:gd name="connsiteY6" fmla="*/ 941940 h 1074082"/>
                      <a:gd name="connsiteX7" fmla="*/ 269748 w 1309798"/>
                      <a:gd name="connsiteY7" fmla="*/ 428764 h 1074082"/>
                      <a:gd name="connsiteX0" fmla="*/ 269748 w 1351111"/>
                      <a:gd name="connsiteY0" fmla="*/ 439781 h 1085099"/>
                      <a:gd name="connsiteX1" fmla="*/ 1124361 w 1351111"/>
                      <a:gd name="connsiteY1" fmla="*/ 73085 h 1085099"/>
                      <a:gd name="connsiteX2" fmla="*/ 1351111 w 1351111"/>
                      <a:gd name="connsiteY2" fmla="*/ 0 h 1085099"/>
                      <a:gd name="connsiteX3" fmla="*/ 1196876 w 1351111"/>
                      <a:gd name="connsiteY3" fmla="*/ 148727 h 1085099"/>
                      <a:gd name="connsiteX4" fmla="*/ 1309798 w 1351111"/>
                      <a:gd name="connsiteY4" fmla="*/ 118431 h 1085099"/>
                      <a:gd name="connsiteX5" fmla="*/ 1186496 w 1351111"/>
                      <a:gd name="connsiteY5" fmla="*/ 271729 h 1085099"/>
                      <a:gd name="connsiteX6" fmla="*/ 0 w 1351111"/>
                      <a:gd name="connsiteY6" fmla="*/ 952957 h 1085099"/>
                      <a:gd name="connsiteX7" fmla="*/ 269748 w 1351111"/>
                      <a:gd name="connsiteY7" fmla="*/ 439781 h 1085099"/>
                      <a:gd name="connsiteX0" fmla="*/ 269748 w 1351111"/>
                      <a:gd name="connsiteY0" fmla="*/ 439781 h 1085099"/>
                      <a:gd name="connsiteX1" fmla="*/ 1124361 w 1351111"/>
                      <a:gd name="connsiteY1" fmla="*/ 73085 h 1085099"/>
                      <a:gd name="connsiteX2" fmla="*/ 1351111 w 1351111"/>
                      <a:gd name="connsiteY2" fmla="*/ 0 h 1085099"/>
                      <a:gd name="connsiteX3" fmla="*/ 1196876 w 1351111"/>
                      <a:gd name="connsiteY3" fmla="*/ 148727 h 1085099"/>
                      <a:gd name="connsiteX4" fmla="*/ 1309798 w 1351111"/>
                      <a:gd name="connsiteY4" fmla="*/ 118431 h 1085099"/>
                      <a:gd name="connsiteX5" fmla="*/ 1186496 w 1351111"/>
                      <a:gd name="connsiteY5" fmla="*/ 271729 h 1085099"/>
                      <a:gd name="connsiteX6" fmla="*/ 0 w 1351111"/>
                      <a:gd name="connsiteY6" fmla="*/ 952957 h 1085099"/>
                      <a:gd name="connsiteX7" fmla="*/ 269748 w 1351111"/>
                      <a:gd name="connsiteY7" fmla="*/ 439781 h 1085099"/>
                      <a:gd name="connsiteX0" fmla="*/ 269748 w 1309798"/>
                      <a:gd name="connsiteY0" fmla="*/ 387451 h 1032769"/>
                      <a:gd name="connsiteX1" fmla="*/ 1124361 w 1309798"/>
                      <a:gd name="connsiteY1" fmla="*/ 20755 h 1032769"/>
                      <a:gd name="connsiteX2" fmla="*/ 1268484 w 1309798"/>
                      <a:gd name="connsiteY2" fmla="*/ 0 h 1032769"/>
                      <a:gd name="connsiteX3" fmla="*/ 1196876 w 1309798"/>
                      <a:gd name="connsiteY3" fmla="*/ 96397 h 1032769"/>
                      <a:gd name="connsiteX4" fmla="*/ 1309798 w 1309798"/>
                      <a:gd name="connsiteY4" fmla="*/ 66101 h 1032769"/>
                      <a:gd name="connsiteX5" fmla="*/ 1186496 w 1309798"/>
                      <a:gd name="connsiteY5" fmla="*/ 219399 h 1032769"/>
                      <a:gd name="connsiteX6" fmla="*/ 0 w 1309798"/>
                      <a:gd name="connsiteY6" fmla="*/ 900627 h 1032769"/>
                      <a:gd name="connsiteX7" fmla="*/ 269748 w 1309798"/>
                      <a:gd name="connsiteY7" fmla="*/ 387451 h 1032769"/>
                      <a:gd name="connsiteX0" fmla="*/ 269748 w 1309798"/>
                      <a:gd name="connsiteY0" fmla="*/ 420502 h 1065820"/>
                      <a:gd name="connsiteX1" fmla="*/ 1124361 w 1309798"/>
                      <a:gd name="connsiteY1" fmla="*/ 53806 h 1065820"/>
                      <a:gd name="connsiteX2" fmla="*/ 1276747 w 1309798"/>
                      <a:gd name="connsiteY2" fmla="*/ 0 h 1065820"/>
                      <a:gd name="connsiteX3" fmla="*/ 1196876 w 1309798"/>
                      <a:gd name="connsiteY3" fmla="*/ 129448 h 1065820"/>
                      <a:gd name="connsiteX4" fmla="*/ 1309798 w 1309798"/>
                      <a:gd name="connsiteY4" fmla="*/ 99152 h 1065820"/>
                      <a:gd name="connsiteX5" fmla="*/ 1186496 w 1309798"/>
                      <a:gd name="connsiteY5" fmla="*/ 252450 h 1065820"/>
                      <a:gd name="connsiteX6" fmla="*/ 0 w 1309798"/>
                      <a:gd name="connsiteY6" fmla="*/ 933678 h 1065820"/>
                      <a:gd name="connsiteX7" fmla="*/ 269748 w 1309798"/>
                      <a:gd name="connsiteY7" fmla="*/ 420502 h 1065820"/>
                      <a:gd name="connsiteX0" fmla="*/ 269748 w 1309798"/>
                      <a:gd name="connsiteY0" fmla="*/ 420502 h 1065820"/>
                      <a:gd name="connsiteX1" fmla="*/ 1124361 w 1309798"/>
                      <a:gd name="connsiteY1" fmla="*/ 53806 h 1065820"/>
                      <a:gd name="connsiteX2" fmla="*/ 1276747 w 1309798"/>
                      <a:gd name="connsiteY2" fmla="*/ 0 h 1065820"/>
                      <a:gd name="connsiteX3" fmla="*/ 1196876 w 1309798"/>
                      <a:gd name="connsiteY3" fmla="*/ 129448 h 1065820"/>
                      <a:gd name="connsiteX4" fmla="*/ 1309798 w 1309798"/>
                      <a:gd name="connsiteY4" fmla="*/ 99152 h 1065820"/>
                      <a:gd name="connsiteX5" fmla="*/ 1186496 w 1309798"/>
                      <a:gd name="connsiteY5" fmla="*/ 252450 h 1065820"/>
                      <a:gd name="connsiteX6" fmla="*/ 0 w 1309798"/>
                      <a:gd name="connsiteY6" fmla="*/ 933678 h 1065820"/>
                      <a:gd name="connsiteX7" fmla="*/ 269748 w 1309798"/>
                      <a:gd name="connsiteY7" fmla="*/ 420502 h 1065820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269748 w 1309798"/>
                      <a:gd name="connsiteY0" fmla="*/ 42601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269748 w 1309798"/>
                      <a:gd name="connsiteY7" fmla="*/ 426010 h 1071328"/>
                      <a:gd name="connsiteX0" fmla="*/ 699406 w 1309798"/>
                      <a:gd name="connsiteY0" fmla="*/ 346138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99406 w 1309798"/>
                      <a:gd name="connsiteY7" fmla="*/ 346138 h 1071328"/>
                      <a:gd name="connsiteX0" fmla="*/ 619534 w 1309798"/>
                      <a:gd name="connsiteY0" fmla="*/ 30207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19534 w 1309798"/>
                      <a:gd name="connsiteY7" fmla="*/ 302070 h 1071328"/>
                      <a:gd name="connsiteX0" fmla="*/ 619534 w 1309798"/>
                      <a:gd name="connsiteY0" fmla="*/ 302070 h 1071328"/>
                      <a:gd name="connsiteX1" fmla="*/ 1124361 w 1309798"/>
                      <a:gd name="connsiteY1" fmla="*/ 59314 h 1071328"/>
                      <a:gd name="connsiteX2" fmla="*/ 1268484 w 1309798"/>
                      <a:gd name="connsiteY2" fmla="*/ 0 h 1071328"/>
                      <a:gd name="connsiteX3" fmla="*/ 1196876 w 1309798"/>
                      <a:gd name="connsiteY3" fmla="*/ 134956 h 1071328"/>
                      <a:gd name="connsiteX4" fmla="*/ 1309798 w 1309798"/>
                      <a:gd name="connsiteY4" fmla="*/ 104660 h 1071328"/>
                      <a:gd name="connsiteX5" fmla="*/ 1186496 w 1309798"/>
                      <a:gd name="connsiteY5" fmla="*/ 257958 h 1071328"/>
                      <a:gd name="connsiteX6" fmla="*/ 0 w 1309798"/>
                      <a:gd name="connsiteY6" fmla="*/ 939186 h 1071328"/>
                      <a:gd name="connsiteX7" fmla="*/ 619534 w 1309798"/>
                      <a:gd name="connsiteY7" fmla="*/ 302070 h 1071328"/>
                      <a:gd name="connsiteX0" fmla="*/ 619534 w 1309798"/>
                      <a:gd name="connsiteY0" fmla="*/ 341922 h 1111180"/>
                      <a:gd name="connsiteX1" fmla="*/ 1124361 w 1309798"/>
                      <a:gd name="connsiteY1" fmla="*/ 99166 h 1111180"/>
                      <a:gd name="connsiteX2" fmla="*/ 1268484 w 1309798"/>
                      <a:gd name="connsiteY2" fmla="*/ 39852 h 1111180"/>
                      <a:gd name="connsiteX3" fmla="*/ 1196876 w 1309798"/>
                      <a:gd name="connsiteY3" fmla="*/ 174808 h 1111180"/>
                      <a:gd name="connsiteX4" fmla="*/ 1309798 w 1309798"/>
                      <a:gd name="connsiteY4" fmla="*/ 144512 h 1111180"/>
                      <a:gd name="connsiteX5" fmla="*/ 1186496 w 1309798"/>
                      <a:gd name="connsiteY5" fmla="*/ 297810 h 1111180"/>
                      <a:gd name="connsiteX6" fmla="*/ 0 w 1309798"/>
                      <a:gd name="connsiteY6" fmla="*/ 979038 h 1111180"/>
                      <a:gd name="connsiteX7" fmla="*/ 619534 w 1309798"/>
                      <a:gd name="connsiteY7" fmla="*/ 341922 h 1111180"/>
                      <a:gd name="connsiteX0" fmla="*/ 619534 w 1309798"/>
                      <a:gd name="connsiteY0" fmla="*/ 345222 h 1114480"/>
                      <a:gd name="connsiteX1" fmla="*/ 1124361 w 1309798"/>
                      <a:gd name="connsiteY1" fmla="*/ 102466 h 1114480"/>
                      <a:gd name="connsiteX2" fmla="*/ 1268484 w 1309798"/>
                      <a:gd name="connsiteY2" fmla="*/ 43152 h 1114480"/>
                      <a:gd name="connsiteX3" fmla="*/ 1196876 w 1309798"/>
                      <a:gd name="connsiteY3" fmla="*/ 178108 h 1114480"/>
                      <a:gd name="connsiteX4" fmla="*/ 1309798 w 1309798"/>
                      <a:gd name="connsiteY4" fmla="*/ 147812 h 1114480"/>
                      <a:gd name="connsiteX5" fmla="*/ 1186496 w 1309798"/>
                      <a:gd name="connsiteY5" fmla="*/ 301110 h 1114480"/>
                      <a:gd name="connsiteX6" fmla="*/ 0 w 1309798"/>
                      <a:gd name="connsiteY6" fmla="*/ 982338 h 1114480"/>
                      <a:gd name="connsiteX7" fmla="*/ 619534 w 1309798"/>
                      <a:gd name="connsiteY7" fmla="*/ 345222 h 1114480"/>
                      <a:gd name="connsiteX0" fmla="*/ 619534 w 1309798"/>
                      <a:gd name="connsiteY0" fmla="*/ 350104 h 1119362"/>
                      <a:gd name="connsiteX1" fmla="*/ 1124361 w 1309798"/>
                      <a:gd name="connsiteY1" fmla="*/ 107348 h 1119362"/>
                      <a:gd name="connsiteX2" fmla="*/ 1268484 w 1309798"/>
                      <a:gd name="connsiteY2" fmla="*/ 48034 h 1119362"/>
                      <a:gd name="connsiteX3" fmla="*/ 1196876 w 1309798"/>
                      <a:gd name="connsiteY3" fmla="*/ 182990 h 1119362"/>
                      <a:gd name="connsiteX4" fmla="*/ 1309798 w 1309798"/>
                      <a:gd name="connsiteY4" fmla="*/ 152694 h 1119362"/>
                      <a:gd name="connsiteX5" fmla="*/ 1186496 w 1309798"/>
                      <a:gd name="connsiteY5" fmla="*/ 305992 h 1119362"/>
                      <a:gd name="connsiteX6" fmla="*/ 0 w 1309798"/>
                      <a:gd name="connsiteY6" fmla="*/ 987220 h 1119362"/>
                      <a:gd name="connsiteX7" fmla="*/ 619534 w 1309798"/>
                      <a:gd name="connsiteY7" fmla="*/ 350104 h 111936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619534 w 1309798"/>
                      <a:gd name="connsiteY7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619534 w 1309798"/>
                      <a:gd name="connsiteY7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619534 w 1309798"/>
                      <a:gd name="connsiteY8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0400 w 1309798"/>
                      <a:gd name="connsiteY8" fmla="*/ 55392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59383 w 1309798"/>
                      <a:gd name="connsiteY8" fmla="*/ 104968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73154 w 1309798"/>
                      <a:gd name="connsiteY8" fmla="*/ 63654 h 1115702"/>
                      <a:gd name="connsiteX9" fmla="*/ 619534 w 1309798"/>
                      <a:gd name="connsiteY9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73154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9976 w 1309798"/>
                      <a:gd name="connsiteY8" fmla="*/ 429965 h 1115702"/>
                      <a:gd name="connsiteX9" fmla="*/ 64891 w 1309798"/>
                      <a:gd name="connsiteY9" fmla="*/ 63654 h 1115702"/>
                      <a:gd name="connsiteX10" fmla="*/ 619534 w 1309798"/>
                      <a:gd name="connsiteY10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8070 w 1309798"/>
                      <a:gd name="connsiteY8" fmla="*/ 399669 h 1115702"/>
                      <a:gd name="connsiteX9" fmla="*/ 119976 w 1309798"/>
                      <a:gd name="connsiteY9" fmla="*/ 429965 h 1115702"/>
                      <a:gd name="connsiteX10" fmla="*/ 64891 w 1309798"/>
                      <a:gd name="connsiteY10" fmla="*/ 63654 h 1115702"/>
                      <a:gd name="connsiteX11" fmla="*/ 619534 w 1309798"/>
                      <a:gd name="connsiteY11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202602 w 1309798"/>
                      <a:gd name="connsiteY8" fmla="*/ 680599 h 1115702"/>
                      <a:gd name="connsiteX9" fmla="*/ 18070 w 1309798"/>
                      <a:gd name="connsiteY9" fmla="*/ 399669 h 1115702"/>
                      <a:gd name="connsiteX10" fmla="*/ 119976 w 1309798"/>
                      <a:gd name="connsiteY10" fmla="*/ 429965 h 1115702"/>
                      <a:gd name="connsiteX11" fmla="*/ 64891 w 1309798"/>
                      <a:gd name="connsiteY11" fmla="*/ 63654 h 1115702"/>
                      <a:gd name="connsiteX12" fmla="*/ 619534 w 1309798"/>
                      <a:gd name="connsiteY12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5484 w 1309798"/>
                      <a:gd name="connsiteY8" fmla="*/ 686107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5484 w 1309798"/>
                      <a:gd name="connsiteY8" fmla="*/ 686107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30246 w 1309798"/>
                      <a:gd name="connsiteY8" fmla="*/ 7337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30246 w 1309798"/>
                      <a:gd name="connsiteY8" fmla="*/ 7337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23102 w 1309798"/>
                      <a:gd name="connsiteY8" fmla="*/ 695632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90870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90870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9669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83726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78964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9534 w 1309798"/>
                      <a:gd name="connsiteY0" fmla="*/ 346444 h 1115702"/>
                      <a:gd name="connsiteX1" fmla="*/ 1124361 w 1309798"/>
                      <a:gd name="connsiteY1" fmla="*/ 103688 h 1115702"/>
                      <a:gd name="connsiteX2" fmla="*/ 1268484 w 1309798"/>
                      <a:gd name="connsiteY2" fmla="*/ 44374 h 1115702"/>
                      <a:gd name="connsiteX3" fmla="*/ 1196876 w 1309798"/>
                      <a:gd name="connsiteY3" fmla="*/ 179330 h 1115702"/>
                      <a:gd name="connsiteX4" fmla="*/ 1309798 w 1309798"/>
                      <a:gd name="connsiteY4" fmla="*/ 149034 h 1115702"/>
                      <a:gd name="connsiteX5" fmla="*/ 1186496 w 1309798"/>
                      <a:gd name="connsiteY5" fmla="*/ 302332 h 1115702"/>
                      <a:gd name="connsiteX6" fmla="*/ 0 w 1309798"/>
                      <a:gd name="connsiteY6" fmla="*/ 983560 h 1115702"/>
                      <a:gd name="connsiteX7" fmla="*/ 345822 w 1309798"/>
                      <a:gd name="connsiteY7" fmla="*/ 867886 h 1115702"/>
                      <a:gd name="connsiteX8" fmla="*/ 118340 w 1309798"/>
                      <a:gd name="connsiteY8" fmla="*/ 678964 h 1115702"/>
                      <a:gd name="connsiteX9" fmla="*/ 202602 w 1309798"/>
                      <a:gd name="connsiteY9" fmla="*/ 680599 h 1115702"/>
                      <a:gd name="connsiteX10" fmla="*/ 18070 w 1309798"/>
                      <a:gd name="connsiteY10" fmla="*/ 394907 h 1115702"/>
                      <a:gd name="connsiteX11" fmla="*/ 119976 w 1309798"/>
                      <a:gd name="connsiteY11" fmla="*/ 429965 h 1115702"/>
                      <a:gd name="connsiteX12" fmla="*/ 64891 w 1309798"/>
                      <a:gd name="connsiteY12" fmla="*/ 63654 h 1115702"/>
                      <a:gd name="connsiteX13" fmla="*/ 619534 w 1309798"/>
                      <a:gd name="connsiteY13" fmla="*/ 346444 h 1115702"/>
                      <a:gd name="connsiteX0" fmla="*/ 617152 w 1309798"/>
                      <a:gd name="connsiteY0" fmla="*/ 341388 h 1117789"/>
                      <a:gd name="connsiteX1" fmla="*/ 1124361 w 1309798"/>
                      <a:gd name="connsiteY1" fmla="*/ 105775 h 1117789"/>
                      <a:gd name="connsiteX2" fmla="*/ 1268484 w 1309798"/>
                      <a:gd name="connsiteY2" fmla="*/ 46461 h 1117789"/>
                      <a:gd name="connsiteX3" fmla="*/ 1196876 w 1309798"/>
                      <a:gd name="connsiteY3" fmla="*/ 181417 h 1117789"/>
                      <a:gd name="connsiteX4" fmla="*/ 1309798 w 1309798"/>
                      <a:gd name="connsiteY4" fmla="*/ 151121 h 1117789"/>
                      <a:gd name="connsiteX5" fmla="*/ 1186496 w 1309798"/>
                      <a:gd name="connsiteY5" fmla="*/ 304419 h 1117789"/>
                      <a:gd name="connsiteX6" fmla="*/ 0 w 1309798"/>
                      <a:gd name="connsiteY6" fmla="*/ 985647 h 1117789"/>
                      <a:gd name="connsiteX7" fmla="*/ 345822 w 1309798"/>
                      <a:gd name="connsiteY7" fmla="*/ 869973 h 1117789"/>
                      <a:gd name="connsiteX8" fmla="*/ 118340 w 1309798"/>
                      <a:gd name="connsiteY8" fmla="*/ 681051 h 1117789"/>
                      <a:gd name="connsiteX9" fmla="*/ 202602 w 1309798"/>
                      <a:gd name="connsiteY9" fmla="*/ 682686 h 1117789"/>
                      <a:gd name="connsiteX10" fmla="*/ 18070 w 1309798"/>
                      <a:gd name="connsiteY10" fmla="*/ 396994 h 1117789"/>
                      <a:gd name="connsiteX11" fmla="*/ 119976 w 1309798"/>
                      <a:gd name="connsiteY11" fmla="*/ 432052 h 1117789"/>
                      <a:gd name="connsiteX12" fmla="*/ 64891 w 1309798"/>
                      <a:gd name="connsiteY12" fmla="*/ 65741 h 1117789"/>
                      <a:gd name="connsiteX13" fmla="*/ 617152 w 1309798"/>
                      <a:gd name="connsiteY13" fmla="*/ 341388 h 1117789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8725 h 1125126"/>
                      <a:gd name="connsiteX1" fmla="*/ 894341 w 1309798"/>
                      <a:gd name="connsiteY1" fmla="*/ 7036 h 1125126"/>
                      <a:gd name="connsiteX2" fmla="*/ 1124361 w 1309798"/>
                      <a:gd name="connsiteY2" fmla="*/ 113112 h 1125126"/>
                      <a:gd name="connsiteX3" fmla="*/ 1268484 w 1309798"/>
                      <a:gd name="connsiteY3" fmla="*/ 53798 h 1125126"/>
                      <a:gd name="connsiteX4" fmla="*/ 1196876 w 1309798"/>
                      <a:gd name="connsiteY4" fmla="*/ 188754 h 1125126"/>
                      <a:gd name="connsiteX5" fmla="*/ 1309798 w 1309798"/>
                      <a:gd name="connsiteY5" fmla="*/ 158458 h 1125126"/>
                      <a:gd name="connsiteX6" fmla="*/ 1186496 w 1309798"/>
                      <a:gd name="connsiteY6" fmla="*/ 311756 h 1125126"/>
                      <a:gd name="connsiteX7" fmla="*/ 0 w 1309798"/>
                      <a:gd name="connsiteY7" fmla="*/ 992984 h 1125126"/>
                      <a:gd name="connsiteX8" fmla="*/ 345822 w 1309798"/>
                      <a:gd name="connsiteY8" fmla="*/ 877310 h 1125126"/>
                      <a:gd name="connsiteX9" fmla="*/ 118340 w 1309798"/>
                      <a:gd name="connsiteY9" fmla="*/ 688388 h 1125126"/>
                      <a:gd name="connsiteX10" fmla="*/ 202602 w 1309798"/>
                      <a:gd name="connsiteY10" fmla="*/ 690023 h 1125126"/>
                      <a:gd name="connsiteX11" fmla="*/ 18070 w 1309798"/>
                      <a:gd name="connsiteY11" fmla="*/ 404331 h 1125126"/>
                      <a:gd name="connsiteX12" fmla="*/ 119976 w 1309798"/>
                      <a:gd name="connsiteY12" fmla="*/ 439389 h 1125126"/>
                      <a:gd name="connsiteX13" fmla="*/ 64891 w 1309798"/>
                      <a:gd name="connsiteY13" fmla="*/ 73078 h 1125126"/>
                      <a:gd name="connsiteX14" fmla="*/ 617152 w 1309798"/>
                      <a:gd name="connsiteY14" fmla="*/ 348725 h 1125126"/>
                      <a:gd name="connsiteX0" fmla="*/ 617152 w 1309798"/>
                      <a:gd name="connsiteY0" fmla="*/ 341900 h 1118301"/>
                      <a:gd name="connsiteX1" fmla="*/ 856241 w 1309798"/>
                      <a:gd name="connsiteY1" fmla="*/ 7355 h 1118301"/>
                      <a:gd name="connsiteX2" fmla="*/ 1124361 w 1309798"/>
                      <a:gd name="connsiteY2" fmla="*/ 106287 h 1118301"/>
                      <a:gd name="connsiteX3" fmla="*/ 1268484 w 1309798"/>
                      <a:gd name="connsiteY3" fmla="*/ 46973 h 1118301"/>
                      <a:gd name="connsiteX4" fmla="*/ 1196876 w 1309798"/>
                      <a:gd name="connsiteY4" fmla="*/ 181929 h 1118301"/>
                      <a:gd name="connsiteX5" fmla="*/ 1309798 w 1309798"/>
                      <a:gd name="connsiteY5" fmla="*/ 151633 h 1118301"/>
                      <a:gd name="connsiteX6" fmla="*/ 1186496 w 1309798"/>
                      <a:gd name="connsiteY6" fmla="*/ 304931 h 1118301"/>
                      <a:gd name="connsiteX7" fmla="*/ 0 w 1309798"/>
                      <a:gd name="connsiteY7" fmla="*/ 986159 h 1118301"/>
                      <a:gd name="connsiteX8" fmla="*/ 345822 w 1309798"/>
                      <a:gd name="connsiteY8" fmla="*/ 870485 h 1118301"/>
                      <a:gd name="connsiteX9" fmla="*/ 118340 w 1309798"/>
                      <a:gd name="connsiteY9" fmla="*/ 681563 h 1118301"/>
                      <a:gd name="connsiteX10" fmla="*/ 202602 w 1309798"/>
                      <a:gd name="connsiteY10" fmla="*/ 683198 h 1118301"/>
                      <a:gd name="connsiteX11" fmla="*/ 18070 w 1309798"/>
                      <a:gd name="connsiteY11" fmla="*/ 397506 h 1118301"/>
                      <a:gd name="connsiteX12" fmla="*/ 119976 w 1309798"/>
                      <a:gd name="connsiteY12" fmla="*/ 432564 h 1118301"/>
                      <a:gd name="connsiteX13" fmla="*/ 64891 w 1309798"/>
                      <a:gd name="connsiteY13" fmla="*/ 66253 h 1118301"/>
                      <a:gd name="connsiteX14" fmla="*/ 617152 w 1309798"/>
                      <a:gd name="connsiteY14" fmla="*/ 341900 h 1118301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1124361 w 1309798"/>
                      <a:gd name="connsiteY3" fmla="*/ 157948 h 1169962"/>
                      <a:gd name="connsiteX4" fmla="*/ 1268484 w 1309798"/>
                      <a:gd name="connsiteY4" fmla="*/ 98634 h 1169962"/>
                      <a:gd name="connsiteX5" fmla="*/ 1196876 w 1309798"/>
                      <a:gd name="connsiteY5" fmla="*/ 233590 h 1169962"/>
                      <a:gd name="connsiteX6" fmla="*/ 1309798 w 1309798"/>
                      <a:gd name="connsiteY6" fmla="*/ 203294 h 1169962"/>
                      <a:gd name="connsiteX7" fmla="*/ 1186496 w 1309798"/>
                      <a:gd name="connsiteY7" fmla="*/ 356592 h 1169962"/>
                      <a:gd name="connsiteX8" fmla="*/ 0 w 1309798"/>
                      <a:gd name="connsiteY8" fmla="*/ 1037820 h 1169962"/>
                      <a:gd name="connsiteX9" fmla="*/ 345822 w 1309798"/>
                      <a:gd name="connsiteY9" fmla="*/ 922146 h 1169962"/>
                      <a:gd name="connsiteX10" fmla="*/ 118340 w 1309798"/>
                      <a:gd name="connsiteY10" fmla="*/ 733224 h 1169962"/>
                      <a:gd name="connsiteX11" fmla="*/ 202602 w 1309798"/>
                      <a:gd name="connsiteY11" fmla="*/ 734859 h 1169962"/>
                      <a:gd name="connsiteX12" fmla="*/ 18070 w 1309798"/>
                      <a:gd name="connsiteY12" fmla="*/ 449167 h 1169962"/>
                      <a:gd name="connsiteX13" fmla="*/ 119976 w 1309798"/>
                      <a:gd name="connsiteY13" fmla="*/ 484225 h 1169962"/>
                      <a:gd name="connsiteX14" fmla="*/ 64891 w 1309798"/>
                      <a:gd name="connsiteY14" fmla="*/ 117914 h 1169962"/>
                      <a:gd name="connsiteX15" fmla="*/ 617152 w 1309798"/>
                      <a:gd name="connsiteY15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58635 w 1309798"/>
                      <a:gd name="connsiteY3" fmla="*/ 101878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3561 h 1169962"/>
                      <a:gd name="connsiteX1" fmla="*/ 856241 w 1309798"/>
                      <a:gd name="connsiteY1" fmla="*/ 59016 h 1169962"/>
                      <a:gd name="connsiteX2" fmla="*/ 934823 w 1309798"/>
                      <a:gd name="connsiteY2" fmla="*/ 6628 h 1169962"/>
                      <a:gd name="connsiteX3" fmla="*/ 968160 w 1309798"/>
                      <a:gd name="connsiteY3" fmla="*/ 59015 h 1169962"/>
                      <a:gd name="connsiteX4" fmla="*/ 1124361 w 1309798"/>
                      <a:gd name="connsiteY4" fmla="*/ 157948 h 1169962"/>
                      <a:gd name="connsiteX5" fmla="*/ 1268484 w 1309798"/>
                      <a:gd name="connsiteY5" fmla="*/ 98634 h 1169962"/>
                      <a:gd name="connsiteX6" fmla="*/ 1196876 w 1309798"/>
                      <a:gd name="connsiteY6" fmla="*/ 233590 h 1169962"/>
                      <a:gd name="connsiteX7" fmla="*/ 1309798 w 1309798"/>
                      <a:gd name="connsiteY7" fmla="*/ 203294 h 1169962"/>
                      <a:gd name="connsiteX8" fmla="*/ 1186496 w 1309798"/>
                      <a:gd name="connsiteY8" fmla="*/ 356592 h 1169962"/>
                      <a:gd name="connsiteX9" fmla="*/ 0 w 1309798"/>
                      <a:gd name="connsiteY9" fmla="*/ 1037820 h 1169962"/>
                      <a:gd name="connsiteX10" fmla="*/ 345822 w 1309798"/>
                      <a:gd name="connsiteY10" fmla="*/ 922146 h 1169962"/>
                      <a:gd name="connsiteX11" fmla="*/ 118340 w 1309798"/>
                      <a:gd name="connsiteY11" fmla="*/ 733224 h 1169962"/>
                      <a:gd name="connsiteX12" fmla="*/ 202602 w 1309798"/>
                      <a:gd name="connsiteY12" fmla="*/ 734859 h 1169962"/>
                      <a:gd name="connsiteX13" fmla="*/ 18070 w 1309798"/>
                      <a:gd name="connsiteY13" fmla="*/ 449167 h 1169962"/>
                      <a:gd name="connsiteX14" fmla="*/ 119976 w 1309798"/>
                      <a:gd name="connsiteY14" fmla="*/ 484225 h 1169962"/>
                      <a:gd name="connsiteX15" fmla="*/ 64891 w 1309798"/>
                      <a:gd name="connsiteY15" fmla="*/ 117914 h 1169962"/>
                      <a:gd name="connsiteX16" fmla="*/ 617152 w 1309798"/>
                      <a:gd name="connsiteY16" fmla="*/ 393561 h 1169962"/>
                      <a:gd name="connsiteX0" fmla="*/ 617152 w 1309798"/>
                      <a:gd name="connsiteY0" fmla="*/ 392545 h 1168946"/>
                      <a:gd name="connsiteX1" fmla="*/ 856241 w 1309798"/>
                      <a:gd name="connsiteY1" fmla="*/ 58000 h 1168946"/>
                      <a:gd name="connsiteX2" fmla="*/ 934823 w 1309798"/>
                      <a:gd name="connsiteY2" fmla="*/ 5612 h 1168946"/>
                      <a:gd name="connsiteX3" fmla="*/ 968160 w 1309798"/>
                      <a:gd name="connsiteY3" fmla="*/ 57999 h 1168946"/>
                      <a:gd name="connsiteX4" fmla="*/ 1124361 w 1309798"/>
                      <a:gd name="connsiteY4" fmla="*/ 156932 h 1168946"/>
                      <a:gd name="connsiteX5" fmla="*/ 1268484 w 1309798"/>
                      <a:gd name="connsiteY5" fmla="*/ 97618 h 1168946"/>
                      <a:gd name="connsiteX6" fmla="*/ 1196876 w 1309798"/>
                      <a:gd name="connsiteY6" fmla="*/ 232574 h 1168946"/>
                      <a:gd name="connsiteX7" fmla="*/ 1309798 w 1309798"/>
                      <a:gd name="connsiteY7" fmla="*/ 202278 h 1168946"/>
                      <a:gd name="connsiteX8" fmla="*/ 1186496 w 1309798"/>
                      <a:gd name="connsiteY8" fmla="*/ 355576 h 1168946"/>
                      <a:gd name="connsiteX9" fmla="*/ 0 w 1309798"/>
                      <a:gd name="connsiteY9" fmla="*/ 1036804 h 1168946"/>
                      <a:gd name="connsiteX10" fmla="*/ 345822 w 1309798"/>
                      <a:gd name="connsiteY10" fmla="*/ 921130 h 1168946"/>
                      <a:gd name="connsiteX11" fmla="*/ 118340 w 1309798"/>
                      <a:gd name="connsiteY11" fmla="*/ 732208 h 1168946"/>
                      <a:gd name="connsiteX12" fmla="*/ 202602 w 1309798"/>
                      <a:gd name="connsiteY12" fmla="*/ 733843 h 1168946"/>
                      <a:gd name="connsiteX13" fmla="*/ 18070 w 1309798"/>
                      <a:gd name="connsiteY13" fmla="*/ 448151 h 1168946"/>
                      <a:gd name="connsiteX14" fmla="*/ 119976 w 1309798"/>
                      <a:gd name="connsiteY14" fmla="*/ 483209 h 1168946"/>
                      <a:gd name="connsiteX15" fmla="*/ 64891 w 1309798"/>
                      <a:gd name="connsiteY15" fmla="*/ 116898 h 1168946"/>
                      <a:gd name="connsiteX16" fmla="*/ 617152 w 1309798"/>
                      <a:gd name="connsiteY16" fmla="*/ 392545 h 1168946"/>
                      <a:gd name="connsiteX0" fmla="*/ 617152 w 1309798"/>
                      <a:gd name="connsiteY0" fmla="*/ 392545 h 1168946"/>
                      <a:gd name="connsiteX1" fmla="*/ 856241 w 1309798"/>
                      <a:gd name="connsiteY1" fmla="*/ 58000 h 1168946"/>
                      <a:gd name="connsiteX2" fmla="*/ 934823 w 1309798"/>
                      <a:gd name="connsiteY2" fmla="*/ 5612 h 1168946"/>
                      <a:gd name="connsiteX3" fmla="*/ 968160 w 1309798"/>
                      <a:gd name="connsiteY3" fmla="*/ 57999 h 1168946"/>
                      <a:gd name="connsiteX4" fmla="*/ 1124361 w 1309798"/>
                      <a:gd name="connsiteY4" fmla="*/ 156932 h 1168946"/>
                      <a:gd name="connsiteX5" fmla="*/ 1268484 w 1309798"/>
                      <a:gd name="connsiteY5" fmla="*/ 97618 h 1168946"/>
                      <a:gd name="connsiteX6" fmla="*/ 1196876 w 1309798"/>
                      <a:gd name="connsiteY6" fmla="*/ 232574 h 1168946"/>
                      <a:gd name="connsiteX7" fmla="*/ 1309798 w 1309798"/>
                      <a:gd name="connsiteY7" fmla="*/ 202278 h 1168946"/>
                      <a:gd name="connsiteX8" fmla="*/ 1186496 w 1309798"/>
                      <a:gd name="connsiteY8" fmla="*/ 355576 h 1168946"/>
                      <a:gd name="connsiteX9" fmla="*/ 0 w 1309798"/>
                      <a:gd name="connsiteY9" fmla="*/ 1036804 h 1168946"/>
                      <a:gd name="connsiteX10" fmla="*/ 345822 w 1309798"/>
                      <a:gd name="connsiteY10" fmla="*/ 921130 h 1168946"/>
                      <a:gd name="connsiteX11" fmla="*/ 118340 w 1309798"/>
                      <a:gd name="connsiteY11" fmla="*/ 732208 h 1168946"/>
                      <a:gd name="connsiteX12" fmla="*/ 202602 w 1309798"/>
                      <a:gd name="connsiteY12" fmla="*/ 733843 h 1168946"/>
                      <a:gd name="connsiteX13" fmla="*/ 18070 w 1309798"/>
                      <a:gd name="connsiteY13" fmla="*/ 448151 h 1168946"/>
                      <a:gd name="connsiteX14" fmla="*/ 119976 w 1309798"/>
                      <a:gd name="connsiteY14" fmla="*/ 483209 h 1168946"/>
                      <a:gd name="connsiteX15" fmla="*/ 64891 w 1309798"/>
                      <a:gd name="connsiteY15" fmla="*/ 116898 h 1168946"/>
                      <a:gd name="connsiteX16" fmla="*/ 617152 w 1309798"/>
                      <a:gd name="connsiteY16" fmla="*/ 392545 h 1168946"/>
                      <a:gd name="connsiteX0" fmla="*/ 617152 w 1309798"/>
                      <a:gd name="connsiteY0" fmla="*/ 389901 h 1166302"/>
                      <a:gd name="connsiteX1" fmla="*/ 856241 w 1309798"/>
                      <a:gd name="connsiteY1" fmla="*/ 55356 h 1166302"/>
                      <a:gd name="connsiteX2" fmla="*/ 934823 w 1309798"/>
                      <a:gd name="connsiteY2" fmla="*/ 2968 h 1166302"/>
                      <a:gd name="connsiteX3" fmla="*/ 968160 w 1309798"/>
                      <a:gd name="connsiteY3" fmla="*/ 55355 h 1166302"/>
                      <a:gd name="connsiteX4" fmla="*/ 1124361 w 1309798"/>
                      <a:gd name="connsiteY4" fmla="*/ 154288 h 1166302"/>
                      <a:gd name="connsiteX5" fmla="*/ 1268484 w 1309798"/>
                      <a:gd name="connsiteY5" fmla="*/ 94974 h 1166302"/>
                      <a:gd name="connsiteX6" fmla="*/ 1196876 w 1309798"/>
                      <a:gd name="connsiteY6" fmla="*/ 229930 h 1166302"/>
                      <a:gd name="connsiteX7" fmla="*/ 1309798 w 1309798"/>
                      <a:gd name="connsiteY7" fmla="*/ 199634 h 1166302"/>
                      <a:gd name="connsiteX8" fmla="*/ 1186496 w 1309798"/>
                      <a:gd name="connsiteY8" fmla="*/ 352932 h 1166302"/>
                      <a:gd name="connsiteX9" fmla="*/ 0 w 1309798"/>
                      <a:gd name="connsiteY9" fmla="*/ 1034160 h 1166302"/>
                      <a:gd name="connsiteX10" fmla="*/ 345822 w 1309798"/>
                      <a:gd name="connsiteY10" fmla="*/ 918486 h 1166302"/>
                      <a:gd name="connsiteX11" fmla="*/ 118340 w 1309798"/>
                      <a:gd name="connsiteY11" fmla="*/ 729564 h 1166302"/>
                      <a:gd name="connsiteX12" fmla="*/ 202602 w 1309798"/>
                      <a:gd name="connsiteY12" fmla="*/ 731199 h 1166302"/>
                      <a:gd name="connsiteX13" fmla="*/ 18070 w 1309798"/>
                      <a:gd name="connsiteY13" fmla="*/ 445507 h 1166302"/>
                      <a:gd name="connsiteX14" fmla="*/ 119976 w 1309798"/>
                      <a:gd name="connsiteY14" fmla="*/ 480565 h 1166302"/>
                      <a:gd name="connsiteX15" fmla="*/ 64891 w 1309798"/>
                      <a:gd name="connsiteY15" fmla="*/ 114254 h 1166302"/>
                      <a:gd name="connsiteX16" fmla="*/ 617152 w 1309798"/>
                      <a:gd name="connsiteY16" fmla="*/ 389901 h 1166302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7029 h 1163430"/>
                      <a:gd name="connsiteX1" fmla="*/ 856241 w 1309798"/>
                      <a:gd name="connsiteY1" fmla="*/ 52484 h 1163430"/>
                      <a:gd name="connsiteX2" fmla="*/ 934823 w 1309798"/>
                      <a:gd name="connsiteY2" fmla="*/ 96 h 1163430"/>
                      <a:gd name="connsiteX3" fmla="*/ 968160 w 1309798"/>
                      <a:gd name="connsiteY3" fmla="*/ 52483 h 1163430"/>
                      <a:gd name="connsiteX4" fmla="*/ 1124361 w 1309798"/>
                      <a:gd name="connsiteY4" fmla="*/ 151416 h 1163430"/>
                      <a:gd name="connsiteX5" fmla="*/ 1268484 w 1309798"/>
                      <a:gd name="connsiteY5" fmla="*/ 92102 h 1163430"/>
                      <a:gd name="connsiteX6" fmla="*/ 1196876 w 1309798"/>
                      <a:gd name="connsiteY6" fmla="*/ 227058 h 1163430"/>
                      <a:gd name="connsiteX7" fmla="*/ 1309798 w 1309798"/>
                      <a:gd name="connsiteY7" fmla="*/ 196762 h 1163430"/>
                      <a:gd name="connsiteX8" fmla="*/ 1186496 w 1309798"/>
                      <a:gd name="connsiteY8" fmla="*/ 350060 h 1163430"/>
                      <a:gd name="connsiteX9" fmla="*/ 0 w 1309798"/>
                      <a:gd name="connsiteY9" fmla="*/ 1031288 h 1163430"/>
                      <a:gd name="connsiteX10" fmla="*/ 345822 w 1309798"/>
                      <a:gd name="connsiteY10" fmla="*/ 915614 h 1163430"/>
                      <a:gd name="connsiteX11" fmla="*/ 118340 w 1309798"/>
                      <a:gd name="connsiteY11" fmla="*/ 726692 h 1163430"/>
                      <a:gd name="connsiteX12" fmla="*/ 202602 w 1309798"/>
                      <a:gd name="connsiteY12" fmla="*/ 728327 h 1163430"/>
                      <a:gd name="connsiteX13" fmla="*/ 18070 w 1309798"/>
                      <a:gd name="connsiteY13" fmla="*/ 442635 h 1163430"/>
                      <a:gd name="connsiteX14" fmla="*/ 119976 w 1309798"/>
                      <a:gd name="connsiteY14" fmla="*/ 477693 h 1163430"/>
                      <a:gd name="connsiteX15" fmla="*/ 64891 w 1309798"/>
                      <a:gd name="connsiteY15" fmla="*/ 111382 h 1163430"/>
                      <a:gd name="connsiteX16" fmla="*/ 617152 w 1309798"/>
                      <a:gd name="connsiteY16" fmla="*/ 387029 h 1163430"/>
                      <a:gd name="connsiteX0" fmla="*/ 617152 w 1309798"/>
                      <a:gd name="connsiteY0" fmla="*/ 386933 h 1163334"/>
                      <a:gd name="connsiteX1" fmla="*/ 856241 w 1309798"/>
                      <a:gd name="connsiteY1" fmla="*/ 52388 h 1163334"/>
                      <a:gd name="connsiteX2" fmla="*/ 934823 w 1309798"/>
                      <a:gd name="connsiteY2" fmla="*/ 0 h 1163334"/>
                      <a:gd name="connsiteX3" fmla="*/ 968160 w 1309798"/>
                      <a:gd name="connsiteY3" fmla="*/ 52387 h 1163334"/>
                      <a:gd name="connsiteX4" fmla="*/ 1124361 w 1309798"/>
                      <a:gd name="connsiteY4" fmla="*/ 151320 h 1163334"/>
                      <a:gd name="connsiteX5" fmla="*/ 1268484 w 1309798"/>
                      <a:gd name="connsiteY5" fmla="*/ 92006 h 1163334"/>
                      <a:gd name="connsiteX6" fmla="*/ 1196876 w 1309798"/>
                      <a:gd name="connsiteY6" fmla="*/ 226962 h 1163334"/>
                      <a:gd name="connsiteX7" fmla="*/ 1309798 w 1309798"/>
                      <a:gd name="connsiteY7" fmla="*/ 196666 h 1163334"/>
                      <a:gd name="connsiteX8" fmla="*/ 1186496 w 1309798"/>
                      <a:gd name="connsiteY8" fmla="*/ 349964 h 1163334"/>
                      <a:gd name="connsiteX9" fmla="*/ 0 w 1309798"/>
                      <a:gd name="connsiteY9" fmla="*/ 1031192 h 1163334"/>
                      <a:gd name="connsiteX10" fmla="*/ 345822 w 1309798"/>
                      <a:gd name="connsiteY10" fmla="*/ 915518 h 1163334"/>
                      <a:gd name="connsiteX11" fmla="*/ 118340 w 1309798"/>
                      <a:gd name="connsiteY11" fmla="*/ 726596 h 1163334"/>
                      <a:gd name="connsiteX12" fmla="*/ 202602 w 1309798"/>
                      <a:gd name="connsiteY12" fmla="*/ 728231 h 1163334"/>
                      <a:gd name="connsiteX13" fmla="*/ 18070 w 1309798"/>
                      <a:gd name="connsiteY13" fmla="*/ 442539 h 1163334"/>
                      <a:gd name="connsiteX14" fmla="*/ 119976 w 1309798"/>
                      <a:gd name="connsiteY14" fmla="*/ 477597 h 1163334"/>
                      <a:gd name="connsiteX15" fmla="*/ 64891 w 1309798"/>
                      <a:gd name="connsiteY15" fmla="*/ 111286 h 1163334"/>
                      <a:gd name="connsiteX16" fmla="*/ 617152 w 1309798"/>
                      <a:gd name="connsiteY16" fmla="*/ 386933 h 1163334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68160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56241 w 1309798"/>
                      <a:gd name="connsiteY1" fmla="*/ 57150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56254 w 1309798"/>
                      <a:gd name="connsiteY3" fmla="*/ 57149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36778 w 1309798"/>
                      <a:gd name="connsiteY3" fmla="*/ 55201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91695 h 1168096"/>
                      <a:gd name="connsiteX1" fmla="*/ 869874 w 1309798"/>
                      <a:gd name="connsiteY1" fmla="*/ 53255 h 1168096"/>
                      <a:gd name="connsiteX2" fmla="*/ 944348 w 1309798"/>
                      <a:gd name="connsiteY2" fmla="*/ 0 h 1168096"/>
                      <a:gd name="connsiteX3" fmla="*/ 936778 w 1309798"/>
                      <a:gd name="connsiteY3" fmla="*/ 55201 h 1168096"/>
                      <a:gd name="connsiteX4" fmla="*/ 1124361 w 1309798"/>
                      <a:gd name="connsiteY4" fmla="*/ 156082 h 1168096"/>
                      <a:gd name="connsiteX5" fmla="*/ 1268484 w 1309798"/>
                      <a:gd name="connsiteY5" fmla="*/ 96768 h 1168096"/>
                      <a:gd name="connsiteX6" fmla="*/ 1196876 w 1309798"/>
                      <a:gd name="connsiteY6" fmla="*/ 231724 h 1168096"/>
                      <a:gd name="connsiteX7" fmla="*/ 1309798 w 1309798"/>
                      <a:gd name="connsiteY7" fmla="*/ 201428 h 1168096"/>
                      <a:gd name="connsiteX8" fmla="*/ 1186496 w 1309798"/>
                      <a:gd name="connsiteY8" fmla="*/ 354726 h 1168096"/>
                      <a:gd name="connsiteX9" fmla="*/ 0 w 1309798"/>
                      <a:gd name="connsiteY9" fmla="*/ 1035954 h 1168096"/>
                      <a:gd name="connsiteX10" fmla="*/ 345822 w 1309798"/>
                      <a:gd name="connsiteY10" fmla="*/ 920280 h 1168096"/>
                      <a:gd name="connsiteX11" fmla="*/ 118340 w 1309798"/>
                      <a:gd name="connsiteY11" fmla="*/ 731358 h 1168096"/>
                      <a:gd name="connsiteX12" fmla="*/ 202602 w 1309798"/>
                      <a:gd name="connsiteY12" fmla="*/ 732993 h 1168096"/>
                      <a:gd name="connsiteX13" fmla="*/ 18070 w 1309798"/>
                      <a:gd name="connsiteY13" fmla="*/ 447301 h 1168096"/>
                      <a:gd name="connsiteX14" fmla="*/ 119976 w 1309798"/>
                      <a:gd name="connsiteY14" fmla="*/ 482359 h 1168096"/>
                      <a:gd name="connsiteX15" fmla="*/ 64891 w 1309798"/>
                      <a:gd name="connsiteY15" fmla="*/ 116048 h 1168096"/>
                      <a:gd name="connsiteX16" fmla="*/ 617152 w 1309798"/>
                      <a:gd name="connsiteY16" fmla="*/ 391695 h 1168096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69874 w 1309798"/>
                      <a:gd name="connsiteY1" fmla="*/ 43517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81957 h 1158358"/>
                      <a:gd name="connsiteX1" fmla="*/ 883507 w 1309798"/>
                      <a:gd name="connsiteY1" fmla="*/ 39621 h 1158358"/>
                      <a:gd name="connsiteX2" fmla="*/ 948243 w 1309798"/>
                      <a:gd name="connsiteY2" fmla="*/ 0 h 1158358"/>
                      <a:gd name="connsiteX3" fmla="*/ 936778 w 1309798"/>
                      <a:gd name="connsiteY3" fmla="*/ 45463 h 1158358"/>
                      <a:gd name="connsiteX4" fmla="*/ 1124361 w 1309798"/>
                      <a:gd name="connsiteY4" fmla="*/ 146344 h 1158358"/>
                      <a:gd name="connsiteX5" fmla="*/ 1268484 w 1309798"/>
                      <a:gd name="connsiteY5" fmla="*/ 87030 h 1158358"/>
                      <a:gd name="connsiteX6" fmla="*/ 1196876 w 1309798"/>
                      <a:gd name="connsiteY6" fmla="*/ 221986 h 1158358"/>
                      <a:gd name="connsiteX7" fmla="*/ 1309798 w 1309798"/>
                      <a:gd name="connsiteY7" fmla="*/ 191690 h 1158358"/>
                      <a:gd name="connsiteX8" fmla="*/ 1186496 w 1309798"/>
                      <a:gd name="connsiteY8" fmla="*/ 344988 h 1158358"/>
                      <a:gd name="connsiteX9" fmla="*/ 0 w 1309798"/>
                      <a:gd name="connsiteY9" fmla="*/ 1026216 h 1158358"/>
                      <a:gd name="connsiteX10" fmla="*/ 345822 w 1309798"/>
                      <a:gd name="connsiteY10" fmla="*/ 910542 h 1158358"/>
                      <a:gd name="connsiteX11" fmla="*/ 118340 w 1309798"/>
                      <a:gd name="connsiteY11" fmla="*/ 721620 h 1158358"/>
                      <a:gd name="connsiteX12" fmla="*/ 202602 w 1309798"/>
                      <a:gd name="connsiteY12" fmla="*/ 723255 h 1158358"/>
                      <a:gd name="connsiteX13" fmla="*/ 18070 w 1309798"/>
                      <a:gd name="connsiteY13" fmla="*/ 437563 h 1158358"/>
                      <a:gd name="connsiteX14" fmla="*/ 119976 w 1309798"/>
                      <a:gd name="connsiteY14" fmla="*/ 472621 h 1158358"/>
                      <a:gd name="connsiteX15" fmla="*/ 64891 w 1309798"/>
                      <a:gd name="connsiteY15" fmla="*/ 106310 h 1158358"/>
                      <a:gd name="connsiteX16" fmla="*/ 617152 w 1309798"/>
                      <a:gd name="connsiteY16" fmla="*/ 381957 h 1158358"/>
                      <a:gd name="connsiteX0" fmla="*/ 617152 w 1309798"/>
                      <a:gd name="connsiteY0" fmla="*/ 378062 h 1154463"/>
                      <a:gd name="connsiteX1" fmla="*/ 883507 w 1309798"/>
                      <a:gd name="connsiteY1" fmla="*/ 35726 h 1154463"/>
                      <a:gd name="connsiteX2" fmla="*/ 946296 w 1309798"/>
                      <a:gd name="connsiteY2" fmla="*/ 0 h 1154463"/>
                      <a:gd name="connsiteX3" fmla="*/ 936778 w 1309798"/>
                      <a:gd name="connsiteY3" fmla="*/ 41568 h 1154463"/>
                      <a:gd name="connsiteX4" fmla="*/ 1124361 w 1309798"/>
                      <a:gd name="connsiteY4" fmla="*/ 142449 h 1154463"/>
                      <a:gd name="connsiteX5" fmla="*/ 1268484 w 1309798"/>
                      <a:gd name="connsiteY5" fmla="*/ 83135 h 1154463"/>
                      <a:gd name="connsiteX6" fmla="*/ 1196876 w 1309798"/>
                      <a:gd name="connsiteY6" fmla="*/ 218091 h 1154463"/>
                      <a:gd name="connsiteX7" fmla="*/ 1309798 w 1309798"/>
                      <a:gd name="connsiteY7" fmla="*/ 187795 h 1154463"/>
                      <a:gd name="connsiteX8" fmla="*/ 1186496 w 1309798"/>
                      <a:gd name="connsiteY8" fmla="*/ 341093 h 1154463"/>
                      <a:gd name="connsiteX9" fmla="*/ 0 w 1309798"/>
                      <a:gd name="connsiteY9" fmla="*/ 1022321 h 1154463"/>
                      <a:gd name="connsiteX10" fmla="*/ 345822 w 1309798"/>
                      <a:gd name="connsiteY10" fmla="*/ 906647 h 1154463"/>
                      <a:gd name="connsiteX11" fmla="*/ 118340 w 1309798"/>
                      <a:gd name="connsiteY11" fmla="*/ 717725 h 1154463"/>
                      <a:gd name="connsiteX12" fmla="*/ 202602 w 1309798"/>
                      <a:gd name="connsiteY12" fmla="*/ 719360 h 1154463"/>
                      <a:gd name="connsiteX13" fmla="*/ 18070 w 1309798"/>
                      <a:gd name="connsiteY13" fmla="*/ 433668 h 1154463"/>
                      <a:gd name="connsiteX14" fmla="*/ 119976 w 1309798"/>
                      <a:gd name="connsiteY14" fmla="*/ 468726 h 1154463"/>
                      <a:gd name="connsiteX15" fmla="*/ 64891 w 1309798"/>
                      <a:gd name="connsiteY15" fmla="*/ 102415 h 1154463"/>
                      <a:gd name="connsiteX16" fmla="*/ 617152 w 1309798"/>
                      <a:gd name="connsiteY16" fmla="*/ 378062 h 1154463"/>
                      <a:gd name="connsiteX0" fmla="*/ 617152 w 1309798"/>
                      <a:gd name="connsiteY0" fmla="*/ 378062 h 1154463"/>
                      <a:gd name="connsiteX1" fmla="*/ 883507 w 1309798"/>
                      <a:gd name="connsiteY1" fmla="*/ 35726 h 1154463"/>
                      <a:gd name="connsiteX2" fmla="*/ 946296 w 1309798"/>
                      <a:gd name="connsiteY2" fmla="*/ 0 h 1154463"/>
                      <a:gd name="connsiteX3" fmla="*/ 936778 w 1309798"/>
                      <a:gd name="connsiteY3" fmla="*/ 41568 h 1154463"/>
                      <a:gd name="connsiteX4" fmla="*/ 1124361 w 1309798"/>
                      <a:gd name="connsiteY4" fmla="*/ 142449 h 1154463"/>
                      <a:gd name="connsiteX5" fmla="*/ 1268484 w 1309798"/>
                      <a:gd name="connsiteY5" fmla="*/ 83135 h 1154463"/>
                      <a:gd name="connsiteX6" fmla="*/ 1196876 w 1309798"/>
                      <a:gd name="connsiteY6" fmla="*/ 218091 h 1154463"/>
                      <a:gd name="connsiteX7" fmla="*/ 1309798 w 1309798"/>
                      <a:gd name="connsiteY7" fmla="*/ 187795 h 1154463"/>
                      <a:gd name="connsiteX8" fmla="*/ 1186496 w 1309798"/>
                      <a:gd name="connsiteY8" fmla="*/ 341093 h 1154463"/>
                      <a:gd name="connsiteX9" fmla="*/ 0 w 1309798"/>
                      <a:gd name="connsiteY9" fmla="*/ 1022321 h 1154463"/>
                      <a:gd name="connsiteX10" fmla="*/ 345822 w 1309798"/>
                      <a:gd name="connsiteY10" fmla="*/ 906647 h 1154463"/>
                      <a:gd name="connsiteX11" fmla="*/ 118340 w 1309798"/>
                      <a:gd name="connsiteY11" fmla="*/ 717725 h 1154463"/>
                      <a:gd name="connsiteX12" fmla="*/ 202602 w 1309798"/>
                      <a:gd name="connsiteY12" fmla="*/ 719360 h 1154463"/>
                      <a:gd name="connsiteX13" fmla="*/ 18070 w 1309798"/>
                      <a:gd name="connsiteY13" fmla="*/ 433668 h 1154463"/>
                      <a:gd name="connsiteX14" fmla="*/ 119976 w 1309798"/>
                      <a:gd name="connsiteY14" fmla="*/ 468726 h 1154463"/>
                      <a:gd name="connsiteX15" fmla="*/ 64891 w 1309798"/>
                      <a:gd name="connsiteY15" fmla="*/ 102415 h 1154463"/>
                      <a:gd name="connsiteX16" fmla="*/ 617152 w 1309798"/>
                      <a:gd name="connsiteY16" fmla="*/ 378062 h 1154463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90 h 1156591"/>
                      <a:gd name="connsiteX1" fmla="*/ 883507 w 1309798"/>
                      <a:gd name="connsiteY1" fmla="*/ 37854 h 1156591"/>
                      <a:gd name="connsiteX2" fmla="*/ 946296 w 1309798"/>
                      <a:gd name="connsiteY2" fmla="*/ 2128 h 1156591"/>
                      <a:gd name="connsiteX3" fmla="*/ 936778 w 1309798"/>
                      <a:gd name="connsiteY3" fmla="*/ 43696 h 1156591"/>
                      <a:gd name="connsiteX4" fmla="*/ 1124361 w 1309798"/>
                      <a:gd name="connsiteY4" fmla="*/ 144577 h 1156591"/>
                      <a:gd name="connsiteX5" fmla="*/ 1268484 w 1309798"/>
                      <a:gd name="connsiteY5" fmla="*/ 85263 h 1156591"/>
                      <a:gd name="connsiteX6" fmla="*/ 1196876 w 1309798"/>
                      <a:gd name="connsiteY6" fmla="*/ 220219 h 1156591"/>
                      <a:gd name="connsiteX7" fmla="*/ 1309798 w 1309798"/>
                      <a:gd name="connsiteY7" fmla="*/ 189923 h 1156591"/>
                      <a:gd name="connsiteX8" fmla="*/ 1186496 w 1309798"/>
                      <a:gd name="connsiteY8" fmla="*/ 343221 h 1156591"/>
                      <a:gd name="connsiteX9" fmla="*/ 0 w 1309798"/>
                      <a:gd name="connsiteY9" fmla="*/ 1024449 h 1156591"/>
                      <a:gd name="connsiteX10" fmla="*/ 345822 w 1309798"/>
                      <a:gd name="connsiteY10" fmla="*/ 908775 h 1156591"/>
                      <a:gd name="connsiteX11" fmla="*/ 118340 w 1309798"/>
                      <a:gd name="connsiteY11" fmla="*/ 719853 h 1156591"/>
                      <a:gd name="connsiteX12" fmla="*/ 202602 w 1309798"/>
                      <a:gd name="connsiteY12" fmla="*/ 721488 h 1156591"/>
                      <a:gd name="connsiteX13" fmla="*/ 18070 w 1309798"/>
                      <a:gd name="connsiteY13" fmla="*/ 435796 h 1156591"/>
                      <a:gd name="connsiteX14" fmla="*/ 119976 w 1309798"/>
                      <a:gd name="connsiteY14" fmla="*/ 470854 h 1156591"/>
                      <a:gd name="connsiteX15" fmla="*/ 64891 w 1309798"/>
                      <a:gd name="connsiteY15" fmla="*/ 104543 h 1156591"/>
                      <a:gd name="connsiteX16" fmla="*/ 617152 w 1309798"/>
                      <a:gd name="connsiteY16" fmla="*/ 380190 h 1156591"/>
                      <a:gd name="connsiteX0" fmla="*/ 617152 w 1309798"/>
                      <a:gd name="connsiteY0" fmla="*/ 380104 h 1156505"/>
                      <a:gd name="connsiteX1" fmla="*/ 871614 w 1309798"/>
                      <a:gd name="connsiteY1" fmla="*/ 39089 h 1156505"/>
                      <a:gd name="connsiteX2" fmla="*/ 946296 w 1309798"/>
                      <a:gd name="connsiteY2" fmla="*/ 2042 h 1156505"/>
                      <a:gd name="connsiteX3" fmla="*/ 936778 w 1309798"/>
                      <a:gd name="connsiteY3" fmla="*/ 43610 h 1156505"/>
                      <a:gd name="connsiteX4" fmla="*/ 1124361 w 1309798"/>
                      <a:gd name="connsiteY4" fmla="*/ 144491 h 1156505"/>
                      <a:gd name="connsiteX5" fmla="*/ 1268484 w 1309798"/>
                      <a:gd name="connsiteY5" fmla="*/ 85177 h 1156505"/>
                      <a:gd name="connsiteX6" fmla="*/ 1196876 w 1309798"/>
                      <a:gd name="connsiteY6" fmla="*/ 220133 h 1156505"/>
                      <a:gd name="connsiteX7" fmla="*/ 1309798 w 1309798"/>
                      <a:gd name="connsiteY7" fmla="*/ 189837 h 1156505"/>
                      <a:gd name="connsiteX8" fmla="*/ 1186496 w 1309798"/>
                      <a:gd name="connsiteY8" fmla="*/ 343135 h 1156505"/>
                      <a:gd name="connsiteX9" fmla="*/ 0 w 1309798"/>
                      <a:gd name="connsiteY9" fmla="*/ 1024363 h 1156505"/>
                      <a:gd name="connsiteX10" fmla="*/ 345822 w 1309798"/>
                      <a:gd name="connsiteY10" fmla="*/ 908689 h 1156505"/>
                      <a:gd name="connsiteX11" fmla="*/ 118340 w 1309798"/>
                      <a:gd name="connsiteY11" fmla="*/ 719767 h 1156505"/>
                      <a:gd name="connsiteX12" fmla="*/ 202602 w 1309798"/>
                      <a:gd name="connsiteY12" fmla="*/ 721402 h 1156505"/>
                      <a:gd name="connsiteX13" fmla="*/ 18070 w 1309798"/>
                      <a:gd name="connsiteY13" fmla="*/ 435710 h 1156505"/>
                      <a:gd name="connsiteX14" fmla="*/ 119976 w 1309798"/>
                      <a:gd name="connsiteY14" fmla="*/ 470768 h 1156505"/>
                      <a:gd name="connsiteX15" fmla="*/ 64891 w 1309798"/>
                      <a:gd name="connsiteY15" fmla="*/ 104457 h 1156505"/>
                      <a:gd name="connsiteX16" fmla="*/ 617152 w 1309798"/>
                      <a:gd name="connsiteY16" fmla="*/ 380104 h 1156505"/>
                      <a:gd name="connsiteX0" fmla="*/ 617152 w 1309798"/>
                      <a:gd name="connsiteY0" fmla="*/ 380104 h 1156505"/>
                      <a:gd name="connsiteX1" fmla="*/ 871614 w 1309798"/>
                      <a:gd name="connsiteY1" fmla="*/ 39089 h 1156505"/>
                      <a:gd name="connsiteX2" fmla="*/ 946296 w 1309798"/>
                      <a:gd name="connsiteY2" fmla="*/ 2042 h 1156505"/>
                      <a:gd name="connsiteX3" fmla="*/ 946028 w 1309798"/>
                      <a:gd name="connsiteY3" fmla="*/ 43610 h 1156505"/>
                      <a:gd name="connsiteX4" fmla="*/ 1124361 w 1309798"/>
                      <a:gd name="connsiteY4" fmla="*/ 144491 h 1156505"/>
                      <a:gd name="connsiteX5" fmla="*/ 1268484 w 1309798"/>
                      <a:gd name="connsiteY5" fmla="*/ 85177 h 1156505"/>
                      <a:gd name="connsiteX6" fmla="*/ 1196876 w 1309798"/>
                      <a:gd name="connsiteY6" fmla="*/ 220133 h 1156505"/>
                      <a:gd name="connsiteX7" fmla="*/ 1309798 w 1309798"/>
                      <a:gd name="connsiteY7" fmla="*/ 189837 h 1156505"/>
                      <a:gd name="connsiteX8" fmla="*/ 1186496 w 1309798"/>
                      <a:gd name="connsiteY8" fmla="*/ 343135 h 1156505"/>
                      <a:gd name="connsiteX9" fmla="*/ 0 w 1309798"/>
                      <a:gd name="connsiteY9" fmla="*/ 1024363 h 1156505"/>
                      <a:gd name="connsiteX10" fmla="*/ 345822 w 1309798"/>
                      <a:gd name="connsiteY10" fmla="*/ 908689 h 1156505"/>
                      <a:gd name="connsiteX11" fmla="*/ 118340 w 1309798"/>
                      <a:gd name="connsiteY11" fmla="*/ 719767 h 1156505"/>
                      <a:gd name="connsiteX12" fmla="*/ 202602 w 1309798"/>
                      <a:gd name="connsiteY12" fmla="*/ 721402 h 1156505"/>
                      <a:gd name="connsiteX13" fmla="*/ 18070 w 1309798"/>
                      <a:gd name="connsiteY13" fmla="*/ 435710 h 1156505"/>
                      <a:gd name="connsiteX14" fmla="*/ 119976 w 1309798"/>
                      <a:gd name="connsiteY14" fmla="*/ 470768 h 1156505"/>
                      <a:gd name="connsiteX15" fmla="*/ 64891 w 1309798"/>
                      <a:gd name="connsiteY15" fmla="*/ 104457 h 1156505"/>
                      <a:gd name="connsiteX16" fmla="*/ 617152 w 1309798"/>
                      <a:gd name="connsiteY16" fmla="*/ 380104 h 1156505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85099 h 1161500"/>
                      <a:gd name="connsiteX1" fmla="*/ 871614 w 1309798"/>
                      <a:gd name="connsiteY1" fmla="*/ 44084 h 1161500"/>
                      <a:gd name="connsiteX2" fmla="*/ 947618 w 1309798"/>
                      <a:gd name="connsiteY2" fmla="*/ 1751 h 1161500"/>
                      <a:gd name="connsiteX3" fmla="*/ 946028 w 1309798"/>
                      <a:gd name="connsiteY3" fmla="*/ 48605 h 1161500"/>
                      <a:gd name="connsiteX4" fmla="*/ 1124361 w 1309798"/>
                      <a:gd name="connsiteY4" fmla="*/ 149486 h 1161500"/>
                      <a:gd name="connsiteX5" fmla="*/ 1268484 w 1309798"/>
                      <a:gd name="connsiteY5" fmla="*/ 90172 h 1161500"/>
                      <a:gd name="connsiteX6" fmla="*/ 1196876 w 1309798"/>
                      <a:gd name="connsiteY6" fmla="*/ 225128 h 1161500"/>
                      <a:gd name="connsiteX7" fmla="*/ 1309798 w 1309798"/>
                      <a:gd name="connsiteY7" fmla="*/ 194832 h 1161500"/>
                      <a:gd name="connsiteX8" fmla="*/ 1186496 w 1309798"/>
                      <a:gd name="connsiteY8" fmla="*/ 348130 h 1161500"/>
                      <a:gd name="connsiteX9" fmla="*/ 0 w 1309798"/>
                      <a:gd name="connsiteY9" fmla="*/ 1029358 h 1161500"/>
                      <a:gd name="connsiteX10" fmla="*/ 345822 w 1309798"/>
                      <a:gd name="connsiteY10" fmla="*/ 913684 h 1161500"/>
                      <a:gd name="connsiteX11" fmla="*/ 118340 w 1309798"/>
                      <a:gd name="connsiteY11" fmla="*/ 724762 h 1161500"/>
                      <a:gd name="connsiteX12" fmla="*/ 202602 w 1309798"/>
                      <a:gd name="connsiteY12" fmla="*/ 726397 h 1161500"/>
                      <a:gd name="connsiteX13" fmla="*/ 18070 w 1309798"/>
                      <a:gd name="connsiteY13" fmla="*/ 440705 h 1161500"/>
                      <a:gd name="connsiteX14" fmla="*/ 119976 w 1309798"/>
                      <a:gd name="connsiteY14" fmla="*/ 475763 h 1161500"/>
                      <a:gd name="connsiteX15" fmla="*/ 64891 w 1309798"/>
                      <a:gd name="connsiteY15" fmla="*/ 109452 h 1161500"/>
                      <a:gd name="connsiteX16" fmla="*/ 617152 w 1309798"/>
                      <a:gd name="connsiteY16" fmla="*/ 385099 h 1161500"/>
                      <a:gd name="connsiteX0" fmla="*/ 617152 w 1309798"/>
                      <a:gd name="connsiteY0" fmla="*/ 390165 h 1166566"/>
                      <a:gd name="connsiteX1" fmla="*/ 871614 w 1309798"/>
                      <a:gd name="connsiteY1" fmla="*/ 49150 h 1166566"/>
                      <a:gd name="connsiteX2" fmla="*/ 951582 w 1309798"/>
                      <a:gd name="connsiteY2" fmla="*/ 1531 h 1166566"/>
                      <a:gd name="connsiteX3" fmla="*/ 946028 w 1309798"/>
                      <a:gd name="connsiteY3" fmla="*/ 53671 h 1166566"/>
                      <a:gd name="connsiteX4" fmla="*/ 1124361 w 1309798"/>
                      <a:gd name="connsiteY4" fmla="*/ 154552 h 1166566"/>
                      <a:gd name="connsiteX5" fmla="*/ 1268484 w 1309798"/>
                      <a:gd name="connsiteY5" fmla="*/ 95238 h 1166566"/>
                      <a:gd name="connsiteX6" fmla="*/ 1196876 w 1309798"/>
                      <a:gd name="connsiteY6" fmla="*/ 230194 h 1166566"/>
                      <a:gd name="connsiteX7" fmla="*/ 1309798 w 1309798"/>
                      <a:gd name="connsiteY7" fmla="*/ 199898 h 1166566"/>
                      <a:gd name="connsiteX8" fmla="*/ 1186496 w 1309798"/>
                      <a:gd name="connsiteY8" fmla="*/ 353196 h 1166566"/>
                      <a:gd name="connsiteX9" fmla="*/ 0 w 1309798"/>
                      <a:gd name="connsiteY9" fmla="*/ 1034424 h 1166566"/>
                      <a:gd name="connsiteX10" fmla="*/ 345822 w 1309798"/>
                      <a:gd name="connsiteY10" fmla="*/ 918750 h 1166566"/>
                      <a:gd name="connsiteX11" fmla="*/ 118340 w 1309798"/>
                      <a:gd name="connsiteY11" fmla="*/ 729828 h 1166566"/>
                      <a:gd name="connsiteX12" fmla="*/ 202602 w 1309798"/>
                      <a:gd name="connsiteY12" fmla="*/ 731463 h 1166566"/>
                      <a:gd name="connsiteX13" fmla="*/ 18070 w 1309798"/>
                      <a:gd name="connsiteY13" fmla="*/ 445771 h 1166566"/>
                      <a:gd name="connsiteX14" fmla="*/ 119976 w 1309798"/>
                      <a:gd name="connsiteY14" fmla="*/ 480829 h 1166566"/>
                      <a:gd name="connsiteX15" fmla="*/ 64891 w 1309798"/>
                      <a:gd name="connsiteY15" fmla="*/ 114518 h 1166566"/>
                      <a:gd name="connsiteX16" fmla="*/ 617152 w 1309798"/>
                      <a:gd name="connsiteY16" fmla="*/ 390165 h 1166566"/>
                      <a:gd name="connsiteX0" fmla="*/ 617152 w 1309798"/>
                      <a:gd name="connsiteY0" fmla="*/ 400279 h 1176680"/>
                      <a:gd name="connsiteX1" fmla="*/ 871614 w 1309798"/>
                      <a:gd name="connsiteY1" fmla="*/ 59264 h 1176680"/>
                      <a:gd name="connsiteX2" fmla="*/ 960700 w 1309798"/>
                      <a:gd name="connsiteY2" fmla="*/ 1225 h 1176680"/>
                      <a:gd name="connsiteX3" fmla="*/ 946028 w 1309798"/>
                      <a:gd name="connsiteY3" fmla="*/ 63785 h 1176680"/>
                      <a:gd name="connsiteX4" fmla="*/ 1124361 w 1309798"/>
                      <a:gd name="connsiteY4" fmla="*/ 164666 h 1176680"/>
                      <a:gd name="connsiteX5" fmla="*/ 1268484 w 1309798"/>
                      <a:gd name="connsiteY5" fmla="*/ 105352 h 1176680"/>
                      <a:gd name="connsiteX6" fmla="*/ 1196876 w 1309798"/>
                      <a:gd name="connsiteY6" fmla="*/ 240308 h 1176680"/>
                      <a:gd name="connsiteX7" fmla="*/ 1309798 w 1309798"/>
                      <a:gd name="connsiteY7" fmla="*/ 210012 h 1176680"/>
                      <a:gd name="connsiteX8" fmla="*/ 1186496 w 1309798"/>
                      <a:gd name="connsiteY8" fmla="*/ 363310 h 1176680"/>
                      <a:gd name="connsiteX9" fmla="*/ 0 w 1309798"/>
                      <a:gd name="connsiteY9" fmla="*/ 1044538 h 1176680"/>
                      <a:gd name="connsiteX10" fmla="*/ 345822 w 1309798"/>
                      <a:gd name="connsiteY10" fmla="*/ 928864 h 1176680"/>
                      <a:gd name="connsiteX11" fmla="*/ 118340 w 1309798"/>
                      <a:gd name="connsiteY11" fmla="*/ 739942 h 1176680"/>
                      <a:gd name="connsiteX12" fmla="*/ 202602 w 1309798"/>
                      <a:gd name="connsiteY12" fmla="*/ 741577 h 1176680"/>
                      <a:gd name="connsiteX13" fmla="*/ 18070 w 1309798"/>
                      <a:gd name="connsiteY13" fmla="*/ 455885 h 1176680"/>
                      <a:gd name="connsiteX14" fmla="*/ 119976 w 1309798"/>
                      <a:gd name="connsiteY14" fmla="*/ 490943 h 1176680"/>
                      <a:gd name="connsiteX15" fmla="*/ 64891 w 1309798"/>
                      <a:gd name="connsiteY15" fmla="*/ 124632 h 1176680"/>
                      <a:gd name="connsiteX16" fmla="*/ 617152 w 1309798"/>
                      <a:gd name="connsiteY16" fmla="*/ 400279 h 1176680"/>
                      <a:gd name="connsiteX0" fmla="*/ 617152 w 1309798"/>
                      <a:gd name="connsiteY0" fmla="*/ 402000 h 1178401"/>
                      <a:gd name="connsiteX1" fmla="*/ 871614 w 1309798"/>
                      <a:gd name="connsiteY1" fmla="*/ 60985 h 1178401"/>
                      <a:gd name="connsiteX2" fmla="*/ 960700 w 1309798"/>
                      <a:gd name="connsiteY2" fmla="*/ 2946 h 1178401"/>
                      <a:gd name="connsiteX3" fmla="*/ 946028 w 1309798"/>
                      <a:gd name="connsiteY3" fmla="*/ 65506 h 1178401"/>
                      <a:gd name="connsiteX4" fmla="*/ 1124361 w 1309798"/>
                      <a:gd name="connsiteY4" fmla="*/ 166387 h 1178401"/>
                      <a:gd name="connsiteX5" fmla="*/ 1268484 w 1309798"/>
                      <a:gd name="connsiteY5" fmla="*/ 107073 h 1178401"/>
                      <a:gd name="connsiteX6" fmla="*/ 1196876 w 1309798"/>
                      <a:gd name="connsiteY6" fmla="*/ 242029 h 1178401"/>
                      <a:gd name="connsiteX7" fmla="*/ 1309798 w 1309798"/>
                      <a:gd name="connsiteY7" fmla="*/ 211733 h 1178401"/>
                      <a:gd name="connsiteX8" fmla="*/ 1186496 w 1309798"/>
                      <a:gd name="connsiteY8" fmla="*/ 365031 h 1178401"/>
                      <a:gd name="connsiteX9" fmla="*/ 0 w 1309798"/>
                      <a:gd name="connsiteY9" fmla="*/ 1046259 h 1178401"/>
                      <a:gd name="connsiteX10" fmla="*/ 345822 w 1309798"/>
                      <a:gd name="connsiteY10" fmla="*/ 930585 h 1178401"/>
                      <a:gd name="connsiteX11" fmla="*/ 118340 w 1309798"/>
                      <a:gd name="connsiteY11" fmla="*/ 741663 h 1178401"/>
                      <a:gd name="connsiteX12" fmla="*/ 202602 w 1309798"/>
                      <a:gd name="connsiteY12" fmla="*/ 743298 h 1178401"/>
                      <a:gd name="connsiteX13" fmla="*/ 18070 w 1309798"/>
                      <a:gd name="connsiteY13" fmla="*/ 457606 h 1178401"/>
                      <a:gd name="connsiteX14" fmla="*/ 119976 w 1309798"/>
                      <a:gd name="connsiteY14" fmla="*/ 492664 h 1178401"/>
                      <a:gd name="connsiteX15" fmla="*/ 64891 w 1309798"/>
                      <a:gd name="connsiteY15" fmla="*/ 126353 h 1178401"/>
                      <a:gd name="connsiteX16" fmla="*/ 617152 w 1309798"/>
                      <a:gd name="connsiteY16" fmla="*/ 402000 h 1178401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  <a:gd name="connsiteX0" fmla="*/ 617152 w 1309798"/>
                      <a:gd name="connsiteY0" fmla="*/ 400586 h 1176987"/>
                      <a:gd name="connsiteX1" fmla="*/ 871614 w 1309798"/>
                      <a:gd name="connsiteY1" fmla="*/ 59571 h 1176987"/>
                      <a:gd name="connsiteX2" fmla="*/ 960700 w 1309798"/>
                      <a:gd name="connsiteY2" fmla="*/ 1532 h 1176987"/>
                      <a:gd name="connsiteX3" fmla="*/ 946028 w 1309798"/>
                      <a:gd name="connsiteY3" fmla="*/ 64092 h 1176987"/>
                      <a:gd name="connsiteX4" fmla="*/ 1124361 w 1309798"/>
                      <a:gd name="connsiteY4" fmla="*/ 164973 h 1176987"/>
                      <a:gd name="connsiteX5" fmla="*/ 1268484 w 1309798"/>
                      <a:gd name="connsiteY5" fmla="*/ 105659 h 1176987"/>
                      <a:gd name="connsiteX6" fmla="*/ 1196876 w 1309798"/>
                      <a:gd name="connsiteY6" fmla="*/ 240615 h 1176987"/>
                      <a:gd name="connsiteX7" fmla="*/ 1309798 w 1309798"/>
                      <a:gd name="connsiteY7" fmla="*/ 210319 h 1176987"/>
                      <a:gd name="connsiteX8" fmla="*/ 1186496 w 1309798"/>
                      <a:gd name="connsiteY8" fmla="*/ 363617 h 1176987"/>
                      <a:gd name="connsiteX9" fmla="*/ 0 w 1309798"/>
                      <a:gd name="connsiteY9" fmla="*/ 1044845 h 1176987"/>
                      <a:gd name="connsiteX10" fmla="*/ 345822 w 1309798"/>
                      <a:gd name="connsiteY10" fmla="*/ 929171 h 1176987"/>
                      <a:gd name="connsiteX11" fmla="*/ 118340 w 1309798"/>
                      <a:gd name="connsiteY11" fmla="*/ 740249 h 1176987"/>
                      <a:gd name="connsiteX12" fmla="*/ 202602 w 1309798"/>
                      <a:gd name="connsiteY12" fmla="*/ 741884 h 1176987"/>
                      <a:gd name="connsiteX13" fmla="*/ 18070 w 1309798"/>
                      <a:gd name="connsiteY13" fmla="*/ 456192 h 1176987"/>
                      <a:gd name="connsiteX14" fmla="*/ 119976 w 1309798"/>
                      <a:gd name="connsiteY14" fmla="*/ 491250 h 1176987"/>
                      <a:gd name="connsiteX15" fmla="*/ 64891 w 1309798"/>
                      <a:gd name="connsiteY15" fmla="*/ 124939 h 1176987"/>
                      <a:gd name="connsiteX16" fmla="*/ 617152 w 1309798"/>
                      <a:gd name="connsiteY16" fmla="*/ 400586 h 117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09798" h="1176987">
                        <a:moveTo>
                          <a:pt x="617152" y="400586"/>
                        </a:moveTo>
                        <a:cubicBezTo>
                          <a:pt x="595850" y="174468"/>
                          <a:pt x="763267" y="53858"/>
                          <a:pt x="871614" y="59571"/>
                        </a:cubicBezTo>
                        <a:cubicBezTo>
                          <a:pt x="881520" y="36496"/>
                          <a:pt x="905780" y="-8896"/>
                          <a:pt x="960700" y="1532"/>
                        </a:cubicBezTo>
                        <a:cubicBezTo>
                          <a:pt x="932083" y="20793"/>
                          <a:pt x="931966" y="44714"/>
                          <a:pt x="946028" y="64092"/>
                        </a:cubicBezTo>
                        <a:cubicBezTo>
                          <a:pt x="1046674" y="75025"/>
                          <a:pt x="1088991" y="125430"/>
                          <a:pt x="1124361" y="164973"/>
                        </a:cubicBezTo>
                        <a:cubicBezTo>
                          <a:pt x="1167337" y="148597"/>
                          <a:pt x="1207281" y="129774"/>
                          <a:pt x="1268484" y="105659"/>
                        </a:cubicBezTo>
                        <a:cubicBezTo>
                          <a:pt x="1241552" y="155907"/>
                          <a:pt x="1215697" y="208024"/>
                          <a:pt x="1196876" y="240615"/>
                        </a:cubicBezTo>
                        <a:lnTo>
                          <a:pt x="1309798" y="210319"/>
                        </a:lnTo>
                        <a:lnTo>
                          <a:pt x="1186496" y="363617"/>
                        </a:lnTo>
                        <a:cubicBezTo>
                          <a:pt x="1196381" y="1143905"/>
                          <a:pt x="365019" y="1343549"/>
                          <a:pt x="0" y="1044845"/>
                        </a:cubicBezTo>
                        <a:cubicBezTo>
                          <a:pt x="94272" y="1020316"/>
                          <a:pt x="251549" y="989420"/>
                          <a:pt x="345822" y="929171"/>
                        </a:cubicBezTo>
                        <a:cubicBezTo>
                          <a:pt x="205213" y="897296"/>
                          <a:pt x="130304" y="804802"/>
                          <a:pt x="118340" y="740249"/>
                        </a:cubicBezTo>
                        <a:cubicBezTo>
                          <a:pt x="151619" y="749515"/>
                          <a:pt x="180425" y="754938"/>
                          <a:pt x="202602" y="741884"/>
                        </a:cubicBezTo>
                        <a:cubicBezTo>
                          <a:pt x="35054" y="647323"/>
                          <a:pt x="19447" y="543409"/>
                          <a:pt x="18070" y="456192"/>
                        </a:cubicBezTo>
                        <a:cubicBezTo>
                          <a:pt x="75795" y="485399"/>
                          <a:pt x="93352" y="492627"/>
                          <a:pt x="119976" y="491250"/>
                        </a:cubicBezTo>
                        <a:cubicBezTo>
                          <a:pt x="-8095" y="357212"/>
                          <a:pt x="5502" y="216895"/>
                          <a:pt x="64891" y="124939"/>
                        </a:cubicBezTo>
                        <a:cubicBezTo>
                          <a:pt x="250691" y="321109"/>
                          <a:pt x="447878" y="372424"/>
                          <a:pt x="617152" y="40058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8" name="Rectangle 97"/>
              <p:cNvSpPr/>
              <p:nvPr/>
            </p:nvSpPr>
            <p:spPr>
              <a:xfrm>
                <a:off x="363281" y="4020495"/>
                <a:ext cx="1680462" cy="2769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3D516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John Smith</a:t>
                </a:r>
                <a:endParaRPr lang="en-US" sz="1100" b="1" dirty="0">
                  <a:solidFill>
                    <a:srgbClr val="3D516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63281" y="4244015"/>
                <a:ext cx="1680462" cy="2616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CEO</a:t>
                </a:r>
                <a:endParaRPr lang="en-US" sz="105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0" y="113904"/>
            <a:ext cx="9061492" cy="1203307"/>
            <a:chOff x="0" y="113904"/>
            <a:chExt cx="9061492" cy="1203307"/>
          </a:xfrm>
        </p:grpSpPr>
        <p:sp>
          <p:nvSpPr>
            <p:cNvPr id="132" name="TextBox 131"/>
            <p:cNvSpPr txBox="1"/>
            <p:nvPr/>
          </p:nvSpPr>
          <p:spPr>
            <a:xfrm>
              <a:off x="0" y="113904"/>
              <a:ext cx="90614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5099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</a:t>
              </a:r>
              <a:r>
                <a:rPr lang="en-US" sz="3200" b="1" dirty="0">
                  <a:solidFill>
                    <a:srgbClr val="3D51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TEAM</a:t>
              </a:r>
              <a:endParaRPr lang="en-US" sz="2800" dirty="0">
                <a:solidFill>
                  <a:srgbClr val="3D51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303453" y="809380"/>
              <a:ext cx="6454587" cy="5078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Capture your audience’s attention. Download this awesome diagram. All images are 100% editable in PowerPoint. Capture your audience’s attention. Capture your audience’s attention. Download this awesome diagram. All images are 100% editable in PowerPoint.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57953" y="2183488"/>
            <a:ext cx="6628094" cy="1574954"/>
            <a:chOff x="1144306" y="1880865"/>
            <a:chExt cx="6628094" cy="1574954"/>
          </a:xfrm>
        </p:grpSpPr>
        <p:grpSp>
          <p:nvGrpSpPr>
            <p:cNvPr id="114" name="Group 113"/>
            <p:cNvGrpSpPr/>
            <p:nvPr/>
          </p:nvGrpSpPr>
          <p:grpSpPr>
            <a:xfrm>
              <a:off x="1144306" y="1880865"/>
              <a:ext cx="1574953" cy="1574954"/>
              <a:chOff x="578223" y="2299445"/>
              <a:chExt cx="1819834" cy="1819834"/>
            </a:xfrm>
          </p:grpSpPr>
          <p:sp>
            <p:nvSpPr>
              <p:cNvPr id="124" name="Round Diagonal Corner Rectangle 123"/>
              <p:cNvSpPr/>
              <p:nvPr/>
            </p:nvSpPr>
            <p:spPr>
              <a:xfrm>
                <a:off x="578223" y="2299445"/>
                <a:ext cx="1819834" cy="1819834"/>
              </a:xfrm>
              <a:prstGeom prst="round2DiagRect">
                <a:avLst/>
              </a:prstGeom>
              <a:solidFill>
                <a:srgbClr val="3D516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ound Diagonal Corner Rectangle 124"/>
              <p:cNvSpPr/>
              <p:nvPr/>
            </p:nvSpPr>
            <p:spPr>
              <a:xfrm>
                <a:off x="605038" y="2326260"/>
                <a:ext cx="1766204" cy="1766205"/>
              </a:xfrm>
              <a:prstGeom prst="round2Diag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2828686" y="1880865"/>
              <a:ext cx="1574953" cy="1574954"/>
              <a:chOff x="2483223" y="2204195"/>
              <a:chExt cx="1819834" cy="1819834"/>
            </a:xfrm>
          </p:grpSpPr>
          <p:sp>
            <p:nvSpPr>
              <p:cNvPr id="122" name="Round Diagonal Corner Rectangle 121"/>
              <p:cNvSpPr/>
              <p:nvPr/>
            </p:nvSpPr>
            <p:spPr>
              <a:xfrm>
                <a:off x="2483223" y="2204195"/>
                <a:ext cx="1819834" cy="1819834"/>
              </a:xfrm>
              <a:prstGeom prst="round2DiagRect">
                <a:avLst/>
              </a:prstGeom>
              <a:solidFill>
                <a:srgbClr val="50999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Round Diagonal Corner Rectangle 122"/>
              <p:cNvSpPr/>
              <p:nvPr/>
            </p:nvSpPr>
            <p:spPr>
              <a:xfrm>
                <a:off x="2510038" y="2231010"/>
                <a:ext cx="1766204" cy="1766204"/>
              </a:xfrm>
              <a:prstGeom prst="round2Diag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513066" y="1880865"/>
              <a:ext cx="1574953" cy="1574954"/>
              <a:chOff x="4540623" y="2169905"/>
              <a:chExt cx="1819834" cy="1819834"/>
            </a:xfrm>
          </p:grpSpPr>
          <p:sp>
            <p:nvSpPr>
              <p:cNvPr id="120" name="Round Diagonal Corner Rectangle 119"/>
              <p:cNvSpPr/>
              <p:nvPr/>
            </p:nvSpPr>
            <p:spPr>
              <a:xfrm>
                <a:off x="4540623" y="2169905"/>
                <a:ext cx="1819834" cy="1819834"/>
              </a:xfrm>
              <a:prstGeom prst="round2DiagRect">
                <a:avLst/>
              </a:prstGeom>
              <a:solidFill>
                <a:srgbClr val="3D516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Round Diagonal Corner Rectangle 120"/>
              <p:cNvSpPr/>
              <p:nvPr/>
            </p:nvSpPr>
            <p:spPr>
              <a:xfrm>
                <a:off x="4567438" y="2196720"/>
                <a:ext cx="1766204" cy="1766204"/>
              </a:xfrm>
              <a:prstGeom prst="round2Diag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197447" y="1880865"/>
              <a:ext cx="1574953" cy="1574954"/>
              <a:chOff x="6417048" y="2055605"/>
              <a:chExt cx="1819834" cy="1819834"/>
            </a:xfrm>
          </p:grpSpPr>
          <p:sp>
            <p:nvSpPr>
              <p:cNvPr id="118" name="Round Diagonal Corner Rectangle 117"/>
              <p:cNvSpPr/>
              <p:nvPr/>
            </p:nvSpPr>
            <p:spPr>
              <a:xfrm>
                <a:off x="6417048" y="2055605"/>
                <a:ext cx="1819834" cy="1819834"/>
              </a:xfrm>
              <a:prstGeom prst="round2DiagRect">
                <a:avLst/>
              </a:prstGeom>
              <a:solidFill>
                <a:srgbClr val="50999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>
                <a:off x="6443863" y="2082420"/>
                <a:ext cx="1766204" cy="1766204"/>
              </a:xfrm>
              <a:prstGeom prst="round2Diag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52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5505" t="35416" r="44290" b="27604"/>
          <a:stretch/>
        </p:blipFill>
        <p:spPr>
          <a:xfrm>
            <a:off x="3457574" y="2862055"/>
            <a:ext cx="1657352" cy="170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2284" t="42709" r="54832" b="35416"/>
          <a:stretch/>
        </p:blipFill>
        <p:spPr>
          <a:xfrm>
            <a:off x="532493" y="1219200"/>
            <a:ext cx="1436914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938"/>
            <a:ext cx="8077200" cy="6771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images are 100% editable in PowerPoint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“Change color, size and orientation of any icon to your liking”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800000">
            <a:off x="2253198" y="2704443"/>
            <a:ext cx="6858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800000">
            <a:off x="5884522" y="4722430"/>
            <a:ext cx="6858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2700000">
            <a:off x="5145184" y="2605749"/>
            <a:ext cx="0" cy="60584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3313" t="44490" r="57112" b="37929"/>
          <a:stretch/>
        </p:blipFill>
        <p:spPr>
          <a:xfrm>
            <a:off x="6678286" y="4792756"/>
            <a:ext cx="191928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7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968" t="43360" r="48243" b="24609"/>
          <a:stretch/>
        </p:blipFill>
        <p:spPr>
          <a:xfrm>
            <a:off x="723900" y="1038225"/>
            <a:ext cx="2314575" cy="23431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77801" t="19853" r="82" b="8272"/>
          <a:stretch/>
        </p:blipFill>
        <p:spPr>
          <a:xfrm>
            <a:off x="6433460" y="1160284"/>
            <a:ext cx="1686141" cy="30807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34498" t="33273" r="53564" b="20036"/>
          <a:stretch/>
        </p:blipFill>
        <p:spPr>
          <a:xfrm>
            <a:off x="3724521" y="1191376"/>
            <a:ext cx="1321088" cy="2917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1541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shape where you want the insert your own image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Format Shape in the dialog box.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“Picture or Texture Fill”. Select your own image, and it will get inserted into the shape automatically.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372" y="0"/>
            <a:ext cx="517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a picture in the shape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71645" y="685796"/>
            <a:ext cx="488248" cy="4882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35324" y="685796"/>
            <a:ext cx="488248" cy="4882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44575" y="685796"/>
            <a:ext cx="488248" cy="4882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308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1332" t="27865" r="39678" b="19140"/>
          <a:stretch/>
        </p:blipFill>
        <p:spPr>
          <a:xfrm>
            <a:off x="953787" y="1238251"/>
            <a:ext cx="1807176" cy="18573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81012" t="19395" b="8383"/>
          <a:stretch/>
        </p:blipFill>
        <p:spPr>
          <a:xfrm>
            <a:off x="6496092" y="1095829"/>
            <a:ext cx="1554306" cy="3323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4498" t="33273" r="53564" b="20036"/>
          <a:stretch/>
        </p:blipFill>
        <p:spPr>
          <a:xfrm>
            <a:off x="3724521" y="1191376"/>
            <a:ext cx="1321088" cy="2917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372" y="0"/>
            <a:ext cx="517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Edit Color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71645" y="685796"/>
            <a:ext cx="488248" cy="4882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35324" y="685796"/>
            <a:ext cx="488248" cy="4882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44575" y="685796"/>
            <a:ext cx="488248" cy="4882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91541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on the object or shape that you want to change the color of.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Format Shape in the dialog box.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“Fill” in the Format Shape box then “Solid” or “Gradient” depending on the appearance of the object. Change colour as shown in the picture.</a:t>
            </a:r>
          </a:p>
        </p:txBody>
      </p:sp>
    </p:spTree>
    <p:extLst>
      <p:ext uri="{BB962C8B-B14F-4D97-AF65-F5344CB8AC3E}">
        <p14:creationId xmlns:p14="http://schemas.microsoft.com/office/powerpoint/2010/main" val="325636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231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</dc:creator>
  <cp:lastModifiedBy>slide13</cp:lastModifiedBy>
  <cp:revision>58</cp:revision>
  <dcterms:created xsi:type="dcterms:W3CDTF">2015-10-13T05:24:37Z</dcterms:created>
  <dcterms:modified xsi:type="dcterms:W3CDTF">2018-09-25T11:34:08Z</dcterms:modified>
</cp:coreProperties>
</file>