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318" r:id="rId2"/>
    <p:sldId id="314" r:id="rId3"/>
    <p:sldId id="315" r:id="rId4"/>
    <p:sldId id="316" r:id="rId5"/>
    <p:sldId id="317"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83E3"/>
    <a:srgbClr val="D63A36"/>
    <a:srgbClr val="C5322E"/>
    <a:srgbClr val="AE2724"/>
    <a:srgbClr val="DFBE45"/>
    <a:srgbClr val="CBA723"/>
    <a:srgbClr val="3B556D"/>
    <a:srgbClr val="202E3B"/>
    <a:srgbClr val="25A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74" autoAdjust="0"/>
  </p:normalViewPr>
  <p:slideViewPr>
    <p:cSldViewPr snapToGrid="0">
      <p:cViewPr varScale="1">
        <p:scale>
          <a:sx n="72" d="100"/>
          <a:sy n="72" d="100"/>
        </p:scale>
        <p:origin x="13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90E87-47C2-4F37-9FAA-88BA7A72BC05}" type="datetimeFigureOut">
              <a:rPr lang="en-US" smtClean="0"/>
              <a:t>9/26/2018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F244DE-9579-4027-8FEF-D162F0E0D573}" type="slidenum">
              <a:rPr lang="en-US" smtClean="0"/>
              <a:t>‹#›</a:t>
            </a:fld>
            <a:endParaRPr lang="en-US"/>
          </a:p>
        </p:txBody>
      </p:sp>
    </p:spTree>
    <p:extLst>
      <p:ext uri="{BB962C8B-B14F-4D97-AF65-F5344CB8AC3E}">
        <p14:creationId xmlns:p14="http://schemas.microsoft.com/office/powerpoint/2010/main" val="407237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1964D4-35B1-42D3-90EB-78CAA074F6D6}"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9F48B-7C56-4D40-B8AE-62F00F6504AE}" type="slidenum">
              <a:rPr lang="en-US" smtClean="0"/>
              <a:t>‹#›</a:t>
            </a:fld>
            <a:endParaRPr lang="en-US" dirty="0"/>
          </a:p>
        </p:txBody>
      </p:sp>
    </p:spTree>
    <p:extLst>
      <p:ext uri="{BB962C8B-B14F-4D97-AF65-F5344CB8AC3E}">
        <p14:creationId xmlns:p14="http://schemas.microsoft.com/office/powerpoint/2010/main" val="4075713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964D4-35B1-42D3-90EB-78CAA074F6D6}"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9F48B-7C56-4D40-B8AE-62F00F6504AE}" type="slidenum">
              <a:rPr lang="en-US" smtClean="0"/>
              <a:t>‹#›</a:t>
            </a:fld>
            <a:endParaRPr lang="en-US" dirty="0"/>
          </a:p>
        </p:txBody>
      </p:sp>
    </p:spTree>
    <p:extLst>
      <p:ext uri="{BB962C8B-B14F-4D97-AF65-F5344CB8AC3E}">
        <p14:creationId xmlns:p14="http://schemas.microsoft.com/office/powerpoint/2010/main" val="354626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964D4-35B1-42D3-90EB-78CAA074F6D6}"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9F48B-7C56-4D40-B8AE-62F00F6504AE}" type="slidenum">
              <a:rPr lang="en-US" smtClean="0"/>
              <a:t>‹#›</a:t>
            </a:fld>
            <a:endParaRPr lang="en-US" dirty="0"/>
          </a:p>
        </p:txBody>
      </p:sp>
    </p:spTree>
    <p:extLst>
      <p:ext uri="{BB962C8B-B14F-4D97-AF65-F5344CB8AC3E}">
        <p14:creationId xmlns:p14="http://schemas.microsoft.com/office/powerpoint/2010/main" val="413924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964D4-35B1-42D3-90EB-78CAA074F6D6}"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9F48B-7C56-4D40-B8AE-62F00F6504AE}" type="slidenum">
              <a:rPr lang="en-US" smtClean="0"/>
              <a:t>‹#›</a:t>
            </a:fld>
            <a:endParaRPr lang="en-US" dirty="0"/>
          </a:p>
        </p:txBody>
      </p:sp>
    </p:spTree>
    <p:extLst>
      <p:ext uri="{BB962C8B-B14F-4D97-AF65-F5344CB8AC3E}">
        <p14:creationId xmlns:p14="http://schemas.microsoft.com/office/powerpoint/2010/main" val="3188905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1964D4-35B1-42D3-90EB-78CAA074F6D6}" type="datetimeFigureOut">
              <a:rPr lang="en-US" smtClean="0"/>
              <a:t>9/26/2018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19F48B-7C56-4D40-B8AE-62F00F6504AE}" type="slidenum">
              <a:rPr lang="en-US" smtClean="0"/>
              <a:t>‹#›</a:t>
            </a:fld>
            <a:endParaRPr lang="en-US" dirty="0"/>
          </a:p>
        </p:txBody>
      </p:sp>
    </p:spTree>
    <p:extLst>
      <p:ext uri="{BB962C8B-B14F-4D97-AF65-F5344CB8AC3E}">
        <p14:creationId xmlns:p14="http://schemas.microsoft.com/office/powerpoint/2010/main" val="109059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1964D4-35B1-42D3-90EB-78CAA074F6D6}"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9F48B-7C56-4D40-B8AE-62F00F6504AE}" type="slidenum">
              <a:rPr lang="en-US" smtClean="0"/>
              <a:t>‹#›</a:t>
            </a:fld>
            <a:endParaRPr lang="en-US" dirty="0"/>
          </a:p>
        </p:txBody>
      </p:sp>
    </p:spTree>
    <p:extLst>
      <p:ext uri="{BB962C8B-B14F-4D97-AF65-F5344CB8AC3E}">
        <p14:creationId xmlns:p14="http://schemas.microsoft.com/office/powerpoint/2010/main" val="3887409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1964D4-35B1-42D3-90EB-78CAA074F6D6}" type="datetimeFigureOut">
              <a:rPr lang="en-US" smtClean="0"/>
              <a:t>9/26/2018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19F48B-7C56-4D40-B8AE-62F00F6504AE}" type="slidenum">
              <a:rPr lang="en-US" smtClean="0"/>
              <a:t>‹#›</a:t>
            </a:fld>
            <a:endParaRPr lang="en-US" dirty="0"/>
          </a:p>
        </p:txBody>
      </p:sp>
    </p:spTree>
    <p:extLst>
      <p:ext uri="{BB962C8B-B14F-4D97-AF65-F5344CB8AC3E}">
        <p14:creationId xmlns:p14="http://schemas.microsoft.com/office/powerpoint/2010/main" val="91328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1964D4-35B1-42D3-90EB-78CAA074F6D6}" type="datetimeFigureOut">
              <a:rPr lang="en-US" smtClean="0"/>
              <a:t>9/26/2018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19F48B-7C56-4D40-B8AE-62F00F6504AE}" type="slidenum">
              <a:rPr lang="en-US" smtClean="0"/>
              <a:t>‹#›</a:t>
            </a:fld>
            <a:endParaRPr lang="en-US" dirty="0"/>
          </a:p>
        </p:txBody>
      </p:sp>
    </p:spTree>
    <p:extLst>
      <p:ext uri="{BB962C8B-B14F-4D97-AF65-F5344CB8AC3E}">
        <p14:creationId xmlns:p14="http://schemas.microsoft.com/office/powerpoint/2010/main" val="4083177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964D4-35B1-42D3-90EB-78CAA074F6D6}" type="datetimeFigureOut">
              <a:rPr lang="en-US" smtClean="0"/>
              <a:t>9/26/2018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19F48B-7C56-4D40-B8AE-62F00F6504AE}" type="slidenum">
              <a:rPr lang="en-US" smtClean="0"/>
              <a:t>‹#›</a:t>
            </a:fld>
            <a:endParaRPr lang="en-US" dirty="0"/>
          </a:p>
        </p:txBody>
      </p:sp>
    </p:spTree>
    <p:extLst>
      <p:ext uri="{BB962C8B-B14F-4D97-AF65-F5344CB8AC3E}">
        <p14:creationId xmlns:p14="http://schemas.microsoft.com/office/powerpoint/2010/main" val="2921168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1964D4-35B1-42D3-90EB-78CAA074F6D6}"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9F48B-7C56-4D40-B8AE-62F00F6504AE}" type="slidenum">
              <a:rPr lang="en-US" smtClean="0"/>
              <a:t>‹#›</a:t>
            </a:fld>
            <a:endParaRPr lang="en-US" dirty="0"/>
          </a:p>
        </p:txBody>
      </p:sp>
    </p:spTree>
    <p:extLst>
      <p:ext uri="{BB962C8B-B14F-4D97-AF65-F5344CB8AC3E}">
        <p14:creationId xmlns:p14="http://schemas.microsoft.com/office/powerpoint/2010/main" val="113253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1964D4-35B1-42D3-90EB-78CAA074F6D6}" type="datetimeFigureOut">
              <a:rPr lang="en-US" smtClean="0"/>
              <a:t>9/26/2018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19F48B-7C56-4D40-B8AE-62F00F6504AE}" type="slidenum">
              <a:rPr lang="en-US" smtClean="0"/>
              <a:t>‹#›</a:t>
            </a:fld>
            <a:endParaRPr lang="en-US" dirty="0"/>
          </a:p>
        </p:txBody>
      </p:sp>
    </p:spTree>
    <p:extLst>
      <p:ext uri="{BB962C8B-B14F-4D97-AF65-F5344CB8AC3E}">
        <p14:creationId xmlns:p14="http://schemas.microsoft.com/office/powerpoint/2010/main" val="258995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964D4-35B1-42D3-90EB-78CAA074F6D6}" type="datetimeFigureOut">
              <a:rPr lang="en-US" smtClean="0"/>
              <a:t>9/26/2018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9F48B-7C56-4D40-B8AE-62F00F6504AE}" type="slidenum">
              <a:rPr lang="en-US" smtClean="0"/>
              <a:t>‹#›</a:t>
            </a:fld>
            <a:endParaRPr lang="en-US" dirty="0"/>
          </a:p>
        </p:txBody>
      </p:sp>
    </p:spTree>
    <p:extLst>
      <p:ext uri="{BB962C8B-B14F-4D97-AF65-F5344CB8AC3E}">
        <p14:creationId xmlns:p14="http://schemas.microsoft.com/office/powerpoint/2010/main" val="141727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20" y="0"/>
            <a:ext cx="8706152" cy="625164"/>
            <a:chOff x="1493" y="0"/>
            <a:chExt cx="11608202" cy="833552"/>
          </a:xfrm>
        </p:grpSpPr>
        <p:sp>
          <p:nvSpPr>
            <p:cNvPr id="4" name="TextBox 3"/>
            <p:cNvSpPr txBox="1"/>
            <p:nvPr/>
          </p:nvSpPr>
          <p:spPr>
            <a:xfrm>
              <a:off x="11158" y="0"/>
              <a:ext cx="11598537" cy="697627"/>
            </a:xfrm>
            <a:prstGeom prst="rect">
              <a:avLst/>
            </a:prstGeom>
            <a:noFill/>
          </p:spPr>
          <p:txBody>
            <a:bodyPr wrap="square" rtlCol="0" anchor="ctr">
              <a:spAutoFit/>
            </a:bodyPr>
            <a:lstStyle/>
            <a:p>
              <a:r>
                <a:rPr lang="en-US" sz="2800" dirty="0">
                  <a:latin typeface="Arial" panose="020B0604020202020204" pitchFamily="34" charset="0"/>
                  <a:cs typeface="Arial" panose="020B0604020202020204" pitchFamily="34" charset="0"/>
                </a:rPr>
                <a:t>Learning Roadmap Zigzag Timeline</a:t>
              </a:r>
            </a:p>
          </p:txBody>
        </p:sp>
        <p:grpSp>
          <p:nvGrpSpPr>
            <p:cNvPr id="5" name="Group 4"/>
            <p:cNvGrpSpPr/>
            <p:nvPr/>
          </p:nvGrpSpPr>
          <p:grpSpPr>
            <a:xfrm>
              <a:off x="1493" y="805164"/>
              <a:ext cx="11338560" cy="28388"/>
              <a:chOff x="53009" y="791149"/>
              <a:chExt cx="10606748" cy="28388"/>
            </a:xfrm>
          </p:grpSpPr>
          <p:cxnSp>
            <p:nvCxnSpPr>
              <p:cNvPr id="6" name="Straight Connector 5"/>
              <p:cNvCxnSpPr/>
              <p:nvPr userDrawn="1"/>
            </p:nvCxnSpPr>
            <p:spPr>
              <a:xfrm>
                <a:off x="3161677" y="805343"/>
                <a:ext cx="749808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53009" y="791149"/>
                <a:ext cx="3931920" cy="28388"/>
              </a:xfrm>
              <a:prstGeom prst="rect">
                <a:avLst/>
              </a:prstGeom>
              <a:solidFill>
                <a:srgbClr val="015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defRPr/>
                </a:pPr>
                <a:endParaRPr lang="en-US" sz="1350" dirty="0">
                  <a:solidFill>
                    <a:prstClr val="white"/>
                  </a:solidFill>
                  <a:latin typeface="Arial" panose="020B0604020202020204" pitchFamily="34" charset="0"/>
                  <a:cs typeface="Arial" panose="020B0604020202020204" pitchFamily="34" charset="0"/>
                </a:endParaRPr>
              </a:p>
            </p:txBody>
          </p:sp>
        </p:grpSp>
      </p:grpSp>
      <p:grpSp>
        <p:nvGrpSpPr>
          <p:cNvPr id="8" name="Group 7"/>
          <p:cNvGrpSpPr/>
          <p:nvPr/>
        </p:nvGrpSpPr>
        <p:grpSpPr>
          <a:xfrm>
            <a:off x="803869" y="1006563"/>
            <a:ext cx="8319117" cy="5498495"/>
            <a:chOff x="803869" y="895723"/>
            <a:chExt cx="8319117" cy="5498495"/>
          </a:xfrm>
        </p:grpSpPr>
        <p:grpSp>
          <p:nvGrpSpPr>
            <p:cNvPr id="46" name="Group 45"/>
            <p:cNvGrpSpPr/>
            <p:nvPr/>
          </p:nvGrpSpPr>
          <p:grpSpPr>
            <a:xfrm>
              <a:off x="2108761" y="895723"/>
              <a:ext cx="2375180" cy="654398"/>
              <a:chOff x="1967590" y="1933378"/>
              <a:chExt cx="3166907" cy="872529"/>
            </a:xfrm>
          </p:grpSpPr>
          <p:sp>
            <p:nvSpPr>
              <p:cNvPr id="65" name="TextBox 64"/>
              <p:cNvSpPr txBox="1"/>
              <p:nvPr/>
            </p:nvSpPr>
            <p:spPr>
              <a:xfrm>
                <a:off x="1967590" y="1933378"/>
                <a:ext cx="2028724" cy="410370"/>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Tailor Content</a:t>
                </a:r>
              </a:p>
            </p:txBody>
          </p:sp>
          <p:sp>
            <p:nvSpPr>
              <p:cNvPr id="66" name="TextBox 65"/>
              <p:cNvSpPr txBox="1"/>
              <p:nvPr/>
            </p:nvSpPr>
            <p:spPr>
              <a:xfrm>
                <a:off x="1967590" y="2231391"/>
                <a:ext cx="3166907" cy="574516"/>
              </a:xfrm>
              <a:prstGeom prst="rect">
                <a:avLst/>
              </a:prstGeom>
              <a:noFill/>
            </p:spPr>
            <p:txBody>
              <a:bodyPr wrap="square" rtlCol="0" anchor="ctr">
                <a:spAutoFit/>
              </a:bodyPr>
              <a:lstStyle/>
              <a:p>
                <a:pPr defTabSz="514350">
                  <a:defRPr/>
                </a:pPr>
                <a:r>
                  <a:rPr lang="en-US" sz="1100" dirty="0">
                    <a:solidFill>
                      <a:schemeClr val="tx2">
                        <a:lumMod val="65000"/>
                        <a:lumOff val="35000"/>
                      </a:schemeClr>
                    </a:solidFill>
                    <a:latin typeface="Arial" panose="020B0604020202020204" pitchFamily="34" charset="0"/>
                    <a:cs typeface="Arial" panose="020B0604020202020204" pitchFamily="34" charset="0"/>
                  </a:rPr>
                  <a:t>Adapt it to your needs and capture your audience's attention.</a:t>
                </a:r>
              </a:p>
            </p:txBody>
          </p:sp>
        </p:grpSp>
        <p:grpSp>
          <p:nvGrpSpPr>
            <p:cNvPr id="47" name="Group 46"/>
            <p:cNvGrpSpPr/>
            <p:nvPr/>
          </p:nvGrpSpPr>
          <p:grpSpPr>
            <a:xfrm>
              <a:off x="4910001" y="926725"/>
              <a:ext cx="2375180" cy="654398"/>
              <a:chOff x="5702740" y="1933378"/>
              <a:chExt cx="3166907" cy="872529"/>
            </a:xfrm>
          </p:grpSpPr>
          <p:sp>
            <p:nvSpPr>
              <p:cNvPr id="63" name="TextBox 62"/>
              <p:cNvSpPr txBox="1"/>
              <p:nvPr/>
            </p:nvSpPr>
            <p:spPr>
              <a:xfrm>
                <a:off x="5702740" y="1933378"/>
                <a:ext cx="3120638" cy="410370"/>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Instructor Led Kick-off</a:t>
                </a:r>
              </a:p>
            </p:txBody>
          </p:sp>
          <p:sp>
            <p:nvSpPr>
              <p:cNvPr id="64" name="TextBox 63"/>
              <p:cNvSpPr txBox="1"/>
              <p:nvPr/>
            </p:nvSpPr>
            <p:spPr>
              <a:xfrm>
                <a:off x="5702740" y="2231391"/>
                <a:ext cx="3166907" cy="574516"/>
              </a:xfrm>
              <a:prstGeom prst="rect">
                <a:avLst/>
              </a:prstGeom>
              <a:noFill/>
            </p:spPr>
            <p:txBody>
              <a:bodyPr wrap="square" rtlCol="0" anchor="ctr">
                <a:spAutoFit/>
              </a:bodyPr>
              <a:lstStyle/>
              <a:p>
                <a:pPr defTabSz="514350">
                  <a:defRPr/>
                </a:pPr>
                <a:r>
                  <a:rPr lang="en-US" sz="1100" dirty="0">
                    <a:solidFill>
                      <a:schemeClr val="tx2">
                        <a:lumMod val="65000"/>
                        <a:lumOff val="35000"/>
                      </a:schemeClr>
                    </a:solidFill>
                    <a:latin typeface="Arial" panose="020B0604020202020204" pitchFamily="34" charset="0"/>
                    <a:cs typeface="Arial" panose="020B0604020202020204" pitchFamily="34" charset="0"/>
                  </a:rPr>
                  <a:t>Adapt it to your needs and capture your audience's attention.</a:t>
                </a:r>
              </a:p>
            </p:txBody>
          </p:sp>
        </p:grpSp>
        <p:grpSp>
          <p:nvGrpSpPr>
            <p:cNvPr id="48" name="Group 47"/>
            <p:cNvGrpSpPr/>
            <p:nvPr/>
          </p:nvGrpSpPr>
          <p:grpSpPr>
            <a:xfrm>
              <a:off x="803869" y="2483354"/>
              <a:ext cx="2375180" cy="648293"/>
              <a:chOff x="1903181" y="4244954"/>
              <a:chExt cx="3166908" cy="864391"/>
            </a:xfrm>
          </p:grpSpPr>
          <p:sp>
            <p:nvSpPr>
              <p:cNvPr id="61" name="TextBox 60"/>
              <p:cNvSpPr txBox="1"/>
              <p:nvPr/>
            </p:nvSpPr>
            <p:spPr>
              <a:xfrm>
                <a:off x="1903181" y="4244954"/>
                <a:ext cx="2961529"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Learning Path Survey</a:t>
                </a:r>
              </a:p>
            </p:txBody>
          </p:sp>
          <p:sp>
            <p:nvSpPr>
              <p:cNvPr id="62" name="TextBox 61"/>
              <p:cNvSpPr txBox="1"/>
              <p:nvPr/>
            </p:nvSpPr>
            <p:spPr>
              <a:xfrm>
                <a:off x="1903181" y="4534831"/>
                <a:ext cx="3166908" cy="574514"/>
              </a:xfrm>
              <a:prstGeom prst="rect">
                <a:avLst/>
              </a:prstGeom>
              <a:noFill/>
            </p:spPr>
            <p:txBody>
              <a:bodyPr wrap="square" rtlCol="0" anchor="ctr">
                <a:spAutoFit/>
              </a:bodyPr>
              <a:lstStyle/>
              <a:p>
                <a:pPr defTabSz="514350">
                  <a:defRPr/>
                </a:pPr>
                <a:r>
                  <a:rPr lang="en-US" sz="1100" dirty="0">
                    <a:solidFill>
                      <a:schemeClr val="tx2">
                        <a:lumMod val="65000"/>
                        <a:lumOff val="35000"/>
                      </a:schemeClr>
                    </a:solidFill>
                    <a:latin typeface="Arial" panose="020B0604020202020204" pitchFamily="34" charset="0"/>
                    <a:cs typeface="Arial" panose="020B0604020202020204" pitchFamily="34" charset="0"/>
                  </a:rPr>
                  <a:t>Adapt it to your needs and capture your audience's attention.</a:t>
                </a:r>
              </a:p>
            </p:txBody>
          </p:sp>
        </p:grpSp>
        <p:grpSp>
          <p:nvGrpSpPr>
            <p:cNvPr id="49" name="Group 48"/>
            <p:cNvGrpSpPr/>
            <p:nvPr/>
          </p:nvGrpSpPr>
          <p:grpSpPr>
            <a:xfrm>
              <a:off x="3458823" y="5734749"/>
              <a:ext cx="2375181" cy="648302"/>
              <a:chOff x="5803943" y="4602591"/>
              <a:chExt cx="3166908" cy="864399"/>
            </a:xfrm>
          </p:grpSpPr>
          <p:sp>
            <p:nvSpPr>
              <p:cNvPr id="59" name="TextBox 58"/>
              <p:cNvSpPr txBox="1"/>
              <p:nvPr/>
            </p:nvSpPr>
            <p:spPr>
              <a:xfrm>
                <a:off x="5803943" y="4602591"/>
                <a:ext cx="2896416" cy="410368"/>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KPI Measurements</a:t>
                </a:r>
              </a:p>
            </p:txBody>
          </p:sp>
          <p:sp>
            <p:nvSpPr>
              <p:cNvPr id="60" name="TextBox 59"/>
              <p:cNvSpPr txBox="1"/>
              <p:nvPr/>
            </p:nvSpPr>
            <p:spPr>
              <a:xfrm>
                <a:off x="5803943" y="4892476"/>
                <a:ext cx="3166908" cy="574514"/>
              </a:xfrm>
              <a:prstGeom prst="rect">
                <a:avLst/>
              </a:prstGeom>
              <a:noFill/>
            </p:spPr>
            <p:txBody>
              <a:bodyPr wrap="square" rtlCol="0" anchor="ctr">
                <a:spAutoFit/>
              </a:bodyPr>
              <a:lstStyle/>
              <a:p>
                <a:pPr defTabSz="514350">
                  <a:defRPr/>
                </a:pPr>
                <a:r>
                  <a:rPr lang="en-US" sz="1100" dirty="0">
                    <a:solidFill>
                      <a:schemeClr val="tx2">
                        <a:lumMod val="65000"/>
                        <a:lumOff val="35000"/>
                      </a:schemeClr>
                    </a:solidFill>
                    <a:latin typeface="Arial" panose="020B0604020202020204" pitchFamily="34" charset="0"/>
                    <a:cs typeface="Arial" panose="020B0604020202020204" pitchFamily="34" charset="0"/>
                  </a:rPr>
                  <a:t>Adapt it to your needs and capture your audience's attention.</a:t>
                </a:r>
              </a:p>
            </p:txBody>
          </p:sp>
        </p:grpSp>
        <p:grpSp>
          <p:nvGrpSpPr>
            <p:cNvPr id="50" name="Group 49"/>
            <p:cNvGrpSpPr/>
            <p:nvPr/>
          </p:nvGrpSpPr>
          <p:grpSpPr>
            <a:xfrm>
              <a:off x="1083462" y="5734731"/>
              <a:ext cx="2375180" cy="659487"/>
              <a:chOff x="2487885" y="5809302"/>
              <a:chExt cx="3166907" cy="879319"/>
            </a:xfrm>
          </p:grpSpPr>
          <p:sp>
            <p:nvSpPr>
              <p:cNvPr id="57" name="TextBox 56"/>
              <p:cNvSpPr txBox="1"/>
              <p:nvPr/>
            </p:nvSpPr>
            <p:spPr>
              <a:xfrm>
                <a:off x="2487885" y="5809302"/>
                <a:ext cx="1786264" cy="410372"/>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Certification</a:t>
                </a:r>
              </a:p>
            </p:txBody>
          </p:sp>
          <p:sp>
            <p:nvSpPr>
              <p:cNvPr id="58" name="TextBox 57"/>
              <p:cNvSpPr txBox="1"/>
              <p:nvPr/>
            </p:nvSpPr>
            <p:spPr>
              <a:xfrm>
                <a:off x="2487885" y="6114105"/>
                <a:ext cx="3166907" cy="574516"/>
              </a:xfrm>
              <a:prstGeom prst="rect">
                <a:avLst/>
              </a:prstGeom>
              <a:noFill/>
            </p:spPr>
            <p:txBody>
              <a:bodyPr wrap="square" rtlCol="0" anchor="ctr">
                <a:spAutoFit/>
              </a:bodyPr>
              <a:lstStyle/>
              <a:p>
                <a:pPr defTabSz="514350">
                  <a:defRPr/>
                </a:pPr>
                <a:r>
                  <a:rPr lang="en-US" sz="1100" dirty="0">
                    <a:solidFill>
                      <a:schemeClr val="tx2">
                        <a:lumMod val="65000"/>
                        <a:lumOff val="35000"/>
                      </a:schemeClr>
                    </a:solidFill>
                    <a:latin typeface="Arial" panose="020B0604020202020204" pitchFamily="34" charset="0"/>
                    <a:cs typeface="Arial" panose="020B0604020202020204" pitchFamily="34" charset="0"/>
                  </a:rPr>
                  <a:t>Adapt it to your needs and capture your audience's attention.</a:t>
                </a:r>
              </a:p>
            </p:txBody>
          </p:sp>
        </p:grpSp>
        <p:grpSp>
          <p:nvGrpSpPr>
            <p:cNvPr id="51" name="Group 50"/>
            <p:cNvGrpSpPr/>
            <p:nvPr/>
          </p:nvGrpSpPr>
          <p:grpSpPr>
            <a:xfrm>
              <a:off x="6747806" y="3016470"/>
              <a:ext cx="2375180" cy="654410"/>
              <a:chOff x="9557006" y="2192000"/>
              <a:chExt cx="3166907" cy="872547"/>
            </a:xfrm>
          </p:grpSpPr>
          <p:sp>
            <p:nvSpPr>
              <p:cNvPr id="55" name="TextBox 54"/>
              <p:cNvSpPr txBox="1"/>
              <p:nvPr/>
            </p:nvSpPr>
            <p:spPr>
              <a:xfrm>
                <a:off x="9557006" y="2192000"/>
                <a:ext cx="2903774" cy="410369"/>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E-learning Pre-work</a:t>
                </a:r>
              </a:p>
            </p:txBody>
          </p:sp>
          <p:sp>
            <p:nvSpPr>
              <p:cNvPr id="56" name="TextBox 55"/>
              <p:cNvSpPr txBox="1"/>
              <p:nvPr/>
            </p:nvSpPr>
            <p:spPr>
              <a:xfrm>
                <a:off x="9557006" y="2490031"/>
                <a:ext cx="3166907" cy="574516"/>
              </a:xfrm>
              <a:prstGeom prst="rect">
                <a:avLst/>
              </a:prstGeom>
              <a:noFill/>
            </p:spPr>
            <p:txBody>
              <a:bodyPr wrap="square" rtlCol="0" anchor="ctr">
                <a:spAutoFit/>
              </a:bodyPr>
              <a:lstStyle/>
              <a:p>
                <a:pPr defTabSz="514350">
                  <a:defRPr/>
                </a:pPr>
                <a:r>
                  <a:rPr lang="en-US" sz="1100" dirty="0">
                    <a:solidFill>
                      <a:schemeClr val="tx2">
                        <a:lumMod val="65000"/>
                        <a:lumOff val="35000"/>
                      </a:schemeClr>
                    </a:solidFill>
                    <a:latin typeface="Arial" panose="020B0604020202020204" pitchFamily="34" charset="0"/>
                    <a:cs typeface="Arial" panose="020B0604020202020204" pitchFamily="34" charset="0"/>
                  </a:rPr>
                  <a:t>Adapt it to your needs and capture your audience's attention.</a:t>
                </a:r>
              </a:p>
            </p:txBody>
          </p:sp>
        </p:grpSp>
        <p:grpSp>
          <p:nvGrpSpPr>
            <p:cNvPr id="52" name="Group 51"/>
            <p:cNvGrpSpPr/>
            <p:nvPr/>
          </p:nvGrpSpPr>
          <p:grpSpPr>
            <a:xfrm>
              <a:off x="5963602" y="5733488"/>
              <a:ext cx="2375180" cy="649546"/>
              <a:chOff x="9515666" y="4600949"/>
              <a:chExt cx="3166907" cy="866065"/>
            </a:xfrm>
          </p:grpSpPr>
          <p:sp>
            <p:nvSpPr>
              <p:cNvPr id="53" name="TextBox 52"/>
              <p:cNvSpPr txBox="1"/>
              <p:nvPr/>
            </p:nvSpPr>
            <p:spPr>
              <a:xfrm>
                <a:off x="9515666" y="4600949"/>
                <a:ext cx="3166907" cy="410371"/>
              </a:xfrm>
              <a:prstGeom prst="rect">
                <a:avLst/>
              </a:prstGeom>
              <a:noFill/>
            </p:spPr>
            <p:txBody>
              <a:bodyPr wrap="square" rtlCol="0" anchor="ctr">
                <a:spAutoFit/>
              </a:bodyPr>
              <a:lstStyle/>
              <a:p>
                <a:r>
                  <a:rPr lang="en-US" sz="1400" b="1" dirty="0">
                    <a:latin typeface="Arial" panose="020B0604020202020204" pitchFamily="34" charset="0"/>
                    <a:cs typeface="Arial" panose="020B0604020202020204" pitchFamily="34" charset="0"/>
                  </a:rPr>
                  <a:t>Instructor –Led Adoption</a:t>
                </a:r>
              </a:p>
            </p:txBody>
          </p:sp>
          <p:sp>
            <p:nvSpPr>
              <p:cNvPr id="54" name="TextBox 53"/>
              <p:cNvSpPr txBox="1"/>
              <p:nvPr/>
            </p:nvSpPr>
            <p:spPr>
              <a:xfrm>
                <a:off x="9515666" y="4892498"/>
                <a:ext cx="3166907" cy="574516"/>
              </a:xfrm>
              <a:prstGeom prst="rect">
                <a:avLst/>
              </a:prstGeom>
              <a:noFill/>
            </p:spPr>
            <p:txBody>
              <a:bodyPr wrap="square" rtlCol="0" anchor="ctr">
                <a:spAutoFit/>
              </a:bodyPr>
              <a:lstStyle/>
              <a:p>
                <a:pPr defTabSz="514350">
                  <a:defRPr/>
                </a:pPr>
                <a:r>
                  <a:rPr lang="en-US" sz="1100" dirty="0">
                    <a:solidFill>
                      <a:schemeClr val="tx2">
                        <a:lumMod val="65000"/>
                        <a:lumOff val="35000"/>
                      </a:schemeClr>
                    </a:solidFill>
                    <a:latin typeface="Arial" panose="020B0604020202020204" pitchFamily="34" charset="0"/>
                    <a:cs typeface="Arial" panose="020B0604020202020204" pitchFamily="34" charset="0"/>
                  </a:rPr>
                  <a:t>Adapt it to your needs and capture your audience's attention.</a:t>
                </a:r>
              </a:p>
            </p:txBody>
          </p:sp>
        </p:grpSp>
      </p:grpSp>
      <p:grpSp>
        <p:nvGrpSpPr>
          <p:cNvPr id="157" name="Group 156"/>
          <p:cNvGrpSpPr/>
          <p:nvPr/>
        </p:nvGrpSpPr>
        <p:grpSpPr>
          <a:xfrm>
            <a:off x="-11243" y="1965681"/>
            <a:ext cx="9136158" cy="3372753"/>
            <a:chOff x="-14990" y="1922398"/>
            <a:chExt cx="12181544" cy="3558978"/>
          </a:xfrm>
        </p:grpSpPr>
        <p:sp>
          <p:nvSpPr>
            <p:cNvPr id="194" name="Freeform 193"/>
            <p:cNvSpPr/>
            <p:nvPr/>
          </p:nvSpPr>
          <p:spPr>
            <a:xfrm>
              <a:off x="-14288" y="204271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4413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5" name="Group 194"/>
            <p:cNvGrpSpPr/>
            <p:nvPr/>
          </p:nvGrpSpPr>
          <p:grpSpPr>
            <a:xfrm>
              <a:off x="-14990" y="1922398"/>
              <a:ext cx="12180842" cy="3558978"/>
              <a:chOff x="-14990" y="1922398"/>
              <a:chExt cx="12180842" cy="3558978"/>
            </a:xfrm>
          </p:grpSpPr>
          <p:sp>
            <p:nvSpPr>
              <p:cNvPr id="196" name="Freeform 195"/>
              <p:cNvSpPr/>
              <p:nvPr/>
            </p:nvSpPr>
            <p:spPr>
              <a:xfrm>
                <a:off x="-14990" y="2031330"/>
                <a:ext cx="12180842" cy="3342092"/>
              </a:xfrm>
              <a:custGeom>
                <a:avLst/>
                <a:gdLst>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0 h 3425383"/>
                  <a:gd name="connsiteX1" fmla="*/ 8069943 w 12162971"/>
                  <a:gd name="connsiteY1" fmla="*/ 0 h 3425383"/>
                  <a:gd name="connsiteX2" fmla="*/ 8069943 w 12162971"/>
                  <a:gd name="connsiteY2" fmla="*/ 1567543 h 3425383"/>
                  <a:gd name="connsiteX3" fmla="*/ 1901371 w 12162971"/>
                  <a:gd name="connsiteY3" fmla="*/ 1567543 h 3425383"/>
                  <a:gd name="connsiteX4" fmla="*/ 1901371 w 12162971"/>
                  <a:gd name="connsiteY4" fmla="*/ 3425372 h 3425383"/>
                  <a:gd name="connsiteX5" fmla="*/ 12162971 w 12162971"/>
                  <a:gd name="connsiteY5" fmla="*/ 3425372 h 3425383"/>
                  <a:gd name="connsiteX0" fmla="*/ 0 w 12162971"/>
                  <a:gd name="connsiteY0" fmla="*/ 0 h 3425381"/>
                  <a:gd name="connsiteX1" fmla="*/ 8069943 w 12162971"/>
                  <a:gd name="connsiteY1" fmla="*/ 0 h 3425381"/>
                  <a:gd name="connsiteX2" fmla="*/ 8069943 w 12162971"/>
                  <a:gd name="connsiteY2" fmla="*/ 1567543 h 3425381"/>
                  <a:gd name="connsiteX3" fmla="*/ 1901371 w 12162971"/>
                  <a:gd name="connsiteY3" fmla="*/ 1567543 h 3425381"/>
                  <a:gd name="connsiteX4" fmla="*/ 1901371 w 12162971"/>
                  <a:gd name="connsiteY4" fmla="*/ 3425372 h 3425381"/>
                  <a:gd name="connsiteX5" fmla="*/ 12162971 w 12162971"/>
                  <a:gd name="connsiteY5" fmla="*/ 3425372 h 3425381"/>
                  <a:gd name="connsiteX0" fmla="*/ 0 w 12162971"/>
                  <a:gd name="connsiteY0" fmla="*/ 0 h 3425382"/>
                  <a:gd name="connsiteX1" fmla="*/ 8069943 w 12162971"/>
                  <a:gd name="connsiteY1" fmla="*/ 0 h 3425382"/>
                  <a:gd name="connsiteX2" fmla="*/ 8069943 w 12162971"/>
                  <a:gd name="connsiteY2" fmla="*/ 1567543 h 3425382"/>
                  <a:gd name="connsiteX3" fmla="*/ 1901371 w 12162971"/>
                  <a:gd name="connsiteY3" fmla="*/ 1567543 h 3425382"/>
                  <a:gd name="connsiteX4" fmla="*/ 1901371 w 12162971"/>
                  <a:gd name="connsiteY4" fmla="*/ 3425372 h 3425382"/>
                  <a:gd name="connsiteX5" fmla="*/ 12162971 w 12162971"/>
                  <a:gd name="connsiteY5" fmla="*/ 3425372 h 3425382"/>
                  <a:gd name="connsiteX0" fmla="*/ 0 w 12162971"/>
                  <a:gd name="connsiteY0" fmla="*/ 0 h 3425372"/>
                  <a:gd name="connsiteX1" fmla="*/ 8069943 w 12162971"/>
                  <a:gd name="connsiteY1" fmla="*/ 0 h 3425372"/>
                  <a:gd name="connsiteX2" fmla="*/ 8069943 w 12162971"/>
                  <a:gd name="connsiteY2" fmla="*/ 1567543 h 3425372"/>
                  <a:gd name="connsiteX3" fmla="*/ 1901371 w 12162971"/>
                  <a:gd name="connsiteY3" fmla="*/ 1567543 h 3425372"/>
                  <a:gd name="connsiteX4" fmla="*/ 1901371 w 12162971"/>
                  <a:gd name="connsiteY4" fmla="*/ 3425372 h 3425372"/>
                  <a:gd name="connsiteX5" fmla="*/ 12162971 w 12162971"/>
                  <a:gd name="connsiteY5" fmla="*/ 3425372 h 3425372"/>
                  <a:gd name="connsiteX0" fmla="*/ 0 w 12162971"/>
                  <a:gd name="connsiteY0" fmla="*/ 443 h 3425815"/>
                  <a:gd name="connsiteX1" fmla="*/ 7976454 w 12162971"/>
                  <a:gd name="connsiteY1" fmla="*/ 0 h 3425815"/>
                  <a:gd name="connsiteX2" fmla="*/ 8069943 w 12162971"/>
                  <a:gd name="connsiteY2" fmla="*/ 443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5653 h 3431025"/>
                  <a:gd name="connsiteX1" fmla="*/ 7976454 w 12162971"/>
                  <a:gd name="connsiteY1" fmla="*/ 5210 h 3431025"/>
                  <a:gd name="connsiteX2" fmla="*/ 8069943 w 12162971"/>
                  <a:gd name="connsiteY2" fmla="*/ 5653 h 3431025"/>
                  <a:gd name="connsiteX3" fmla="*/ 8069943 w 12162971"/>
                  <a:gd name="connsiteY3" fmla="*/ 1573196 h 3431025"/>
                  <a:gd name="connsiteX4" fmla="*/ 1901371 w 12162971"/>
                  <a:gd name="connsiteY4" fmla="*/ 1573196 h 3431025"/>
                  <a:gd name="connsiteX5" fmla="*/ 1901371 w 12162971"/>
                  <a:gd name="connsiteY5" fmla="*/ 3431025 h 3431025"/>
                  <a:gd name="connsiteX6" fmla="*/ 12162971 w 12162971"/>
                  <a:gd name="connsiteY6" fmla="*/ 3431025 h 3431025"/>
                  <a:gd name="connsiteX0" fmla="*/ 0 w 12162971"/>
                  <a:gd name="connsiteY0" fmla="*/ 645 h 3426017"/>
                  <a:gd name="connsiteX1" fmla="*/ 7976454 w 12162971"/>
                  <a:gd name="connsiteY1" fmla="*/ 202 h 3426017"/>
                  <a:gd name="connsiteX2" fmla="*/ 8069943 w 12162971"/>
                  <a:gd name="connsiteY2" fmla="*/ 9934 h 3426017"/>
                  <a:gd name="connsiteX3" fmla="*/ 8069943 w 12162971"/>
                  <a:gd name="connsiteY3" fmla="*/ 1568188 h 3426017"/>
                  <a:gd name="connsiteX4" fmla="*/ 1901371 w 12162971"/>
                  <a:gd name="connsiteY4" fmla="*/ 1568188 h 3426017"/>
                  <a:gd name="connsiteX5" fmla="*/ 1901371 w 12162971"/>
                  <a:gd name="connsiteY5" fmla="*/ 3426017 h 3426017"/>
                  <a:gd name="connsiteX6" fmla="*/ 12162971 w 12162971"/>
                  <a:gd name="connsiteY6" fmla="*/ 3426017 h 3426017"/>
                  <a:gd name="connsiteX0" fmla="*/ 0 w 12162971"/>
                  <a:gd name="connsiteY0" fmla="*/ 443 h 3425815"/>
                  <a:gd name="connsiteX1" fmla="*/ 7976454 w 12162971"/>
                  <a:gd name="connsiteY1" fmla="*/ 0 h 3425815"/>
                  <a:gd name="connsiteX2" fmla="*/ 8069943 w 12162971"/>
                  <a:gd name="connsiteY2" fmla="*/ 12828 h 3425815"/>
                  <a:gd name="connsiteX3" fmla="*/ 8069943 w 12162971"/>
                  <a:gd name="connsiteY3" fmla="*/ 1567986 h 3425815"/>
                  <a:gd name="connsiteX4" fmla="*/ 1901371 w 12162971"/>
                  <a:gd name="connsiteY4" fmla="*/ 1567986 h 3425815"/>
                  <a:gd name="connsiteX5" fmla="*/ 1901371 w 12162971"/>
                  <a:gd name="connsiteY5" fmla="*/ 3425815 h 3425815"/>
                  <a:gd name="connsiteX6" fmla="*/ 12162971 w 12162971"/>
                  <a:gd name="connsiteY6" fmla="*/ 3425815 h 3425815"/>
                  <a:gd name="connsiteX0" fmla="*/ 0 w 12162971"/>
                  <a:gd name="connsiteY0" fmla="*/ 1457 h 3426829"/>
                  <a:gd name="connsiteX1" fmla="*/ 7976454 w 12162971"/>
                  <a:gd name="connsiteY1" fmla="*/ 1014 h 3426829"/>
                  <a:gd name="connsiteX2" fmla="*/ 8069943 w 12162971"/>
                  <a:gd name="connsiteY2" fmla="*/ 13842 h 3426829"/>
                  <a:gd name="connsiteX3" fmla="*/ 8069943 w 12162971"/>
                  <a:gd name="connsiteY3" fmla="*/ 1569000 h 3426829"/>
                  <a:gd name="connsiteX4" fmla="*/ 1901371 w 12162971"/>
                  <a:gd name="connsiteY4" fmla="*/ 1569000 h 3426829"/>
                  <a:gd name="connsiteX5" fmla="*/ 1901371 w 12162971"/>
                  <a:gd name="connsiteY5" fmla="*/ 3426829 h 3426829"/>
                  <a:gd name="connsiteX6" fmla="*/ 12162971 w 12162971"/>
                  <a:gd name="connsiteY6" fmla="*/ 3426829 h 3426829"/>
                  <a:gd name="connsiteX0" fmla="*/ 0 w 12162971"/>
                  <a:gd name="connsiteY0" fmla="*/ 9289 h 3434661"/>
                  <a:gd name="connsiteX1" fmla="*/ 7976454 w 12162971"/>
                  <a:gd name="connsiteY1" fmla="*/ 8846 h 3434661"/>
                  <a:gd name="connsiteX2" fmla="*/ 8069943 w 12162971"/>
                  <a:gd name="connsiteY2" fmla="*/ 21674 h 3434661"/>
                  <a:gd name="connsiteX3" fmla="*/ 8069943 w 12162971"/>
                  <a:gd name="connsiteY3" fmla="*/ 1576832 h 3434661"/>
                  <a:gd name="connsiteX4" fmla="*/ 1901371 w 12162971"/>
                  <a:gd name="connsiteY4" fmla="*/ 1576832 h 3434661"/>
                  <a:gd name="connsiteX5" fmla="*/ 1901371 w 12162971"/>
                  <a:gd name="connsiteY5" fmla="*/ 3434661 h 3434661"/>
                  <a:gd name="connsiteX6" fmla="*/ 12162971 w 12162971"/>
                  <a:gd name="connsiteY6" fmla="*/ 3434661 h 3434661"/>
                  <a:gd name="connsiteX0" fmla="*/ 0 w 12162971"/>
                  <a:gd name="connsiteY0" fmla="*/ 1000 h 3426372"/>
                  <a:gd name="connsiteX1" fmla="*/ 7976454 w 12162971"/>
                  <a:gd name="connsiteY1" fmla="*/ 557 h 3426372"/>
                  <a:gd name="connsiteX2" fmla="*/ 8069943 w 12162971"/>
                  <a:gd name="connsiteY2" fmla="*/ 13385 h 3426372"/>
                  <a:gd name="connsiteX3" fmla="*/ 8069943 w 12162971"/>
                  <a:gd name="connsiteY3" fmla="*/ 1568543 h 3426372"/>
                  <a:gd name="connsiteX4" fmla="*/ 1901371 w 12162971"/>
                  <a:gd name="connsiteY4" fmla="*/ 1568543 h 3426372"/>
                  <a:gd name="connsiteX5" fmla="*/ 1901371 w 12162971"/>
                  <a:gd name="connsiteY5" fmla="*/ 3426372 h 3426372"/>
                  <a:gd name="connsiteX6" fmla="*/ 12162971 w 12162971"/>
                  <a:gd name="connsiteY6" fmla="*/ 3426372 h 3426372"/>
                  <a:gd name="connsiteX0" fmla="*/ 0 w 12162971"/>
                  <a:gd name="connsiteY0" fmla="*/ 7001 h 3432373"/>
                  <a:gd name="connsiteX1" fmla="*/ 7949334 w 12162971"/>
                  <a:gd name="connsiteY1" fmla="*/ 366 h 3432373"/>
                  <a:gd name="connsiteX2" fmla="*/ 8069943 w 12162971"/>
                  <a:gd name="connsiteY2" fmla="*/ 19386 h 3432373"/>
                  <a:gd name="connsiteX3" fmla="*/ 8069943 w 12162971"/>
                  <a:gd name="connsiteY3" fmla="*/ 1574544 h 3432373"/>
                  <a:gd name="connsiteX4" fmla="*/ 1901371 w 12162971"/>
                  <a:gd name="connsiteY4" fmla="*/ 1574544 h 3432373"/>
                  <a:gd name="connsiteX5" fmla="*/ 1901371 w 12162971"/>
                  <a:gd name="connsiteY5" fmla="*/ 3432373 h 3432373"/>
                  <a:gd name="connsiteX6" fmla="*/ 12162971 w 12162971"/>
                  <a:gd name="connsiteY6" fmla="*/ 3432373 h 3432373"/>
                  <a:gd name="connsiteX0" fmla="*/ 0 w 12162971"/>
                  <a:gd name="connsiteY0" fmla="*/ 3981 h 3429353"/>
                  <a:gd name="connsiteX1" fmla="*/ 7940293 w 12162971"/>
                  <a:gd name="connsiteY1" fmla="*/ 443 h 3429353"/>
                  <a:gd name="connsiteX2" fmla="*/ 8069943 w 12162971"/>
                  <a:gd name="connsiteY2" fmla="*/ 16366 h 3429353"/>
                  <a:gd name="connsiteX3" fmla="*/ 8069943 w 12162971"/>
                  <a:gd name="connsiteY3" fmla="*/ 1571524 h 3429353"/>
                  <a:gd name="connsiteX4" fmla="*/ 1901371 w 12162971"/>
                  <a:gd name="connsiteY4" fmla="*/ 1571524 h 3429353"/>
                  <a:gd name="connsiteX5" fmla="*/ 1901371 w 12162971"/>
                  <a:gd name="connsiteY5" fmla="*/ 3429353 h 3429353"/>
                  <a:gd name="connsiteX6" fmla="*/ 12162971 w 12162971"/>
                  <a:gd name="connsiteY6" fmla="*/ 3429353 h 3429353"/>
                  <a:gd name="connsiteX0" fmla="*/ 0 w 12162971"/>
                  <a:gd name="connsiteY0" fmla="*/ 4094 h 3429466"/>
                  <a:gd name="connsiteX1" fmla="*/ 7940293 w 12162971"/>
                  <a:gd name="connsiteY1" fmla="*/ 556 h 3429466"/>
                  <a:gd name="connsiteX2" fmla="*/ 8072956 w 12162971"/>
                  <a:gd name="connsiteY2" fmla="*/ 13383 h 3429466"/>
                  <a:gd name="connsiteX3" fmla="*/ 8069943 w 12162971"/>
                  <a:gd name="connsiteY3" fmla="*/ 1571637 h 3429466"/>
                  <a:gd name="connsiteX4" fmla="*/ 1901371 w 12162971"/>
                  <a:gd name="connsiteY4" fmla="*/ 1571637 h 3429466"/>
                  <a:gd name="connsiteX5" fmla="*/ 1901371 w 12162971"/>
                  <a:gd name="connsiteY5" fmla="*/ 3429466 h 3429466"/>
                  <a:gd name="connsiteX6" fmla="*/ 12162971 w 12162971"/>
                  <a:gd name="connsiteY6" fmla="*/ 3429466 h 3429466"/>
                  <a:gd name="connsiteX0" fmla="*/ 0 w 12162971"/>
                  <a:gd name="connsiteY0" fmla="*/ 4637 h 3430009"/>
                  <a:gd name="connsiteX1" fmla="*/ 7940293 w 12162971"/>
                  <a:gd name="connsiteY1" fmla="*/ 1099 h 3430009"/>
                  <a:gd name="connsiteX2" fmla="*/ 8072956 w 12162971"/>
                  <a:gd name="connsiteY2" fmla="*/ 7733 h 3430009"/>
                  <a:gd name="connsiteX3" fmla="*/ 8069943 w 12162971"/>
                  <a:gd name="connsiteY3" fmla="*/ 1572180 h 3430009"/>
                  <a:gd name="connsiteX4" fmla="*/ 1901371 w 12162971"/>
                  <a:gd name="connsiteY4" fmla="*/ 1572180 h 3430009"/>
                  <a:gd name="connsiteX5" fmla="*/ 1901371 w 12162971"/>
                  <a:gd name="connsiteY5" fmla="*/ 3430009 h 3430009"/>
                  <a:gd name="connsiteX6" fmla="*/ 12162971 w 12162971"/>
                  <a:gd name="connsiteY6" fmla="*/ 3430009 h 3430009"/>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01371 w 12162971"/>
                  <a:gd name="connsiteY4" fmla="*/ 1571448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 name="connsiteX0" fmla="*/ 0 w 12162971"/>
                  <a:gd name="connsiteY0" fmla="*/ 3905 h 3429277"/>
                  <a:gd name="connsiteX1" fmla="*/ 7940293 w 12162971"/>
                  <a:gd name="connsiteY1" fmla="*/ 367 h 3429277"/>
                  <a:gd name="connsiteX2" fmla="*/ 8072956 w 12162971"/>
                  <a:gd name="connsiteY2" fmla="*/ 19386 h 3429277"/>
                  <a:gd name="connsiteX3" fmla="*/ 8069943 w 12162971"/>
                  <a:gd name="connsiteY3" fmla="*/ 1571448 h 3429277"/>
                  <a:gd name="connsiteX4" fmla="*/ 1922465 w 12162971"/>
                  <a:gd name="connsiteY4" fmla="*/ 1565256 h 3429277"/>
                  <a:gd name="connsiteX5" fmla="*/ 1901371 w 12162971"/>
                  <a:gd name="connsiteY5" fmla="*/ 3429277 h 3429277"/>
                  <a:gd name="connsiteX6" fmla="*/ 12162971 w 12162971"/>
                  <a:gd name="connsiteY6" fmla="*/ 3429277 h 342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2971" h="3429277">
                    <a:moveTo>
                      <a:pt x="0" y="3905"/>
                    </a:moveTo>
                    <a:lnTo>
                      <a:pt x="7940293" y="367"/>
                    </a:lnTo>
                    <a:cubicBezTo>
                      <a:pt x="7983510" y="-2582"/>
                      <a:pt x="8032753" y="13046"/>
                      <a:pt x="8072956" y="19386"/>
                    </a:cubicBezTo>
                    <a:cubicBezTo>
                      <a:pt x="9117985" y="324186"/>
                      <a:pt x="8795658" y="1585963"/>
                      <a:pt x="8069943" y="1571448"/>
                    </a:cubicBezTo>
                    <a:lnTo>
                      <a:pt x="1922465" y="1565256"/>
                    </a:lnTo>
                    <a:cubicBezTo>
                      <a:pt x="788443" y="1675947"/>
                      <a:pt x="838814" y="3365608"/>
                      <a:pt x="1901371" y="3429277"/>
                    </a:cubicBezTo>
                    <a:lnTo>
                      <a:pt x="12162971" y="3429277"/>
                    </a:lnTo>
                  </a:path>
                </a:pathLst>
              </a:custGeom>
              <a:noFill/>
              <a:ln w="222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197" name="Group 196"/>
              <p:cNvGrpSpPr/>
              <p:nvPr/>
            </p:nvGrpSpPr>
            <p:grpSpPr>
              <a:xfrm>
                <a:off x="845605" y="1922398"/>
                <a:ext cx="7519855" cy="3558978"/>
                <a:chOff x="845605" y="1922398"/>
                <a:chExt cx="7519855" cy="3558978"/>
              </a:xfrm>
              <a:solidFill>
                <a:schemeClr val="tx2">
                  <a:lumMod val="65000"/>
                  <a:lumOff val="35000"/>
                </a:schemeClr>
              </a:solidFill>
            </p:grpSpPr>
            <p:sp>
              <p:nvSpPr>
                <p:cNvPr id="198" name="Isosceles Triangle 197"/>
                <p:cNvSpPr/>
                <p:nvPr/>
              </p:nvSpPr>
              <p:spPr>
                <a:xfrm rot="5400000">
                  <a:off x="793951"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99" name="Isosceles Triangle 198"/>
                <p:cNvSpPr/>
                <p:nvPr/>
              </p:nvSpPr>
              <p:spPr>
                <a:xfrm rot="5400000">
                  <a:off x="4513529" y="197405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0" name="Isosceles Triangle 199"/>
                <p:cNvSpPr/>
                <p:nvPr/>
              </p:nvSpPr>
              <p:spPr>
                <a:xfrm rot="10800000">
                  <a:off x="959881" y="4392865"/>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1" name="Isosceles Triangle 200"/>
                <p:cNvSpPr/>
                <p:nvPr/>
              </p:nvSpPr>
              <p:spPr>
                <a:xfrm rot="16200000">
                  <a:off x="5823992" y="3505672"/>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2" name="Isosceles Triangle 201"/>
                <p:cNvSpPr/>
                <p:nvPr/>
              </p:nvSpPr>
              <p:spPr>
                <a:xfrm rot="5400000">
                  <a:off x="7787036" y="1979589"/>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3" name="Isosceles Triangle 202"/>
                <p:cNvSpPr/>
                <p:nvPr/>
              </p:nvSpPr>
              <p:spPr>
                <a:xfrm rot="5400000">
                  <a:off x="4481450" y="5311778"/>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204" name="Isosceles Triangle 203"/>
                <p:cNvSpPr/>
                <p:nvPr/>
              </p:nvSpPr>
              <p:spPr>
                <a:xfrm rot="5400000">
                  <a:off x="8201028" y="5316944"/>
                  <a:ext cx="216086" cy="1127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grpSp>
      <p:grpSp>
        <p:nvGrpSpPr>
          <p:cNvPr id="2" name="Group 1"/>
          <p:cNvGrpSpPr/>
          <p:nvPr/>
        </p:nvGrpSpPr>
        <p:grpSpPr>
          <a:xfrm>
            <a:off x="1326214" y="1710728"/>
            <a:ext cx="6593501" cy="3843490"/>
            <a:chOff x="1326214" y="1599888"/>
            <a:chExt cx="6593501" cy="3843490"/>
          </a:xfrm>
        </p:grpSpPr>
        <p:grpSp>
          <p:nvGrpSpPr>
            <p:cNvPr id="159" name="Group 158"/>
            <p:cNvGrpSpPr/>
            <p:nvPr/>
          </p:nvGrpSpPr>
          <p:grpSpPr>
            <a:xfrm>
              <a:off x="4130538" y="1599888"/>
              <a:ext cx="737472" cy="737471"/>
              <a:chOff x="5507384" y="1554292"/>
              <a:chExt cx="983296" cy="983294"/>
            </a:xfrm>
          </p:grpSpPr>
          <p:grpSp>
            <p:nvGrpSpPr>
              <p:cNvPr id="190" name="Group 189"/>
              <p:cNvGrpSpPr/>
              <p:nvPr/>
            </p:nvGrpSpPr>
            <p:grpSpPr>
              <a:xfrm>
                <a:off x="5507384" y="1554292"/>
                <a:ext cx="983296" cy="983294"/>
                <a:chOff x="5507384" y="1554292"/>
                <a:chExt cx="983296" cy="983294"/>
              </a:xfrm>
            </p:grpSpPr>
            <p:sp>
              <p:nvSpPr>
                <p:cNvPr id="192" name="Oval 191"/>
                <p:cNvSpPr/>
                <p:nvPr/>
              </p:nvSpPr>
              <p:spPr>
                <a:xfrm>
                  <a:off x="5507384"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3" name="Oval 192"/>
                <p:cNvSpPr/>
                <p:nvPr/>
              </p:nvSpPr>
              <p:spPr>
                <a:xfrm>
                  <a:off x="5606805" y="1653713"/>
                  <a:ext cx="784455" cy="784452"/>
                </a:xfrm>
                <a:prstGeom prst="ellipse">
                  <a:avLst/>
                </a:prstGeom>
                <a:gradFill>
                  <a:gsLst>
                    <a:gs pos="2000">
                      <a:srgbClr val="25AD89"/>
                    </a:gs>
                    <a:gs pos="93000">
                      <a:srgbClr val="1F9072"/>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91" name="TextBox 190"/>
              <p:cNvSpPr txBox="1"/>
              <p:nvPr/>
            </p:nvSpPr>
            <p:spPr>
              <a:xfrm>
                <a:off x="5718828" y="1661219"/>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grpSp>
        <p:grpSp>
          <p:nvGrpSpPr>
            <p:cNvPr id="160" name="Group 159"/>
            <p:cNvGrpSpPr/>
            <p:nvPr/>
          </p:nvGrpSpPr>
          <p:grpSpPr>
            <a:xfrm>
              <a:off x="5532700" y="3004777"/>
              <a:ext cx="737472" cy="737471"/>
              <a:chOff x="7376934" y="3081730"/>
              <a:chExt cx="983296" cy="983294"/>
            </a:xfrm>
          </p:grpSpPr>
          <p:grpSp>
            <p:nvGrpSpPr>
              <p:cNvPr id="186" name="Group 185"/>
              <p:cNvGrpSpPr/>
              <p:nvPr/>
            </p:nvGrpSpPr>
            <p:grpSpPr>
              <a:xfrm>
                <a:off x="7376934" y="3081730"/>
                <a:ext cx="983296" cy="983294"/>
                <a:chOff x="7376934" y="3081730"/>
                <a:chExt cx="983296" cy="983294"/>
              </a:xfrm>
            </p:grpSpPr>
            <p:sp>
              <p:nvSpPr>
                <p:cNvPr id="188" name="Oval 187"/>
                <p:cNvSpPr/>
                <p:nvPr/>
              </p:nvSpPr>
              <p:spPr>
                <a:xfrm>
                  <a:off x="7376934"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9" name="Oval 188"/>
                <p:cNvSpPr/>
                <p:nvPr/>
              </p:nvSpPr>
              <p:spPr>
                <a:xfrm>
                  <a:off x="7476355" y="3181151"/>
                  <a:ext cx="784455" cy="784452"/>
                </a:xfrm>
                <a:prstGeom prst="ellipse">
                  <a:avLst/>
                </a:prstGeom>
                <a:gradFill>
                  <a:gsLst>
                    <a:gs pos="0">
                      <a:srgbClr val="3B556D"/>
                    </a:gs>
                    <a:gs pos="93000">
                      <a:srgbClr val="202E3B"/>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7" name="TextBox 186"/>
              <p:cNvSpPr txBox="1"/>
              <p:nvPr/>
            </p:nvSpPr>
            <p:spPr>
              <a:xfrm>
                <a:off x="7588377"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p>
            </p:txBody>
          </p:sp>
        </p:grpSp>
        <p:grpSp>
          <p:nvGrpSpPr>
            <p:cNvPr id="161" name="Group 160"/>
            <p:cNvGrpSpPr/>
            <p:nvPr/>
          </p:nvGrpSpPr>
          <p:grpSpPr>
            <a:xfrm>
              <a:off x="2728376" y="3004777"/>
              <a:ext cx="737472" cy="737471"/>
              <a:chOff x="3637835" y="3081730"/>
              <a:chExt cx="983296" cy="983294"/>
            </a:xfrm>
          </p:grpSpPr>
          <p:grpSp>
            <p:nvGrpSpPr>
              <p:cNvPr id="182" name="Group 181"/>
              <p:cNvGrpSpPr/>
              <p:nvPr/>
            </p:nvGrpSpPr>
            <p:grpSpPr>
              <a:xfrm>
                <a:off x="3637835" y="3081730"/>
                <a:ext cx="983296" cy="983294"/>
                <a:chOff x="3637835" y="3081730"/>
                <a:chExt cx="983296" cy="983294"/>
              </a:xfrm>
            </p:grpSpPr>
            <p:sp>
              <p:nvSpPr>
                <p:cNvPr id="184" name="Oval 183"/>
                <p:cNvSpPr/>
                <p:nvPr/>
              </p:nvSpPr>
              <p:spPr>
                <a:xfrm>
                  <a:off x="3637835" y="3081730"/>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5" name="Oval 184"/>
                <p:cNvSpPr/>
                <p:nvPr/>
              </p:nvSpPr>
              <p:spPr>
                <a:xfrm>
                  <a:off x="3737256" y="3181151"/>
                  <a:ext cx="784455" cy="784452"/>
                </a:xfrm>
                <a:prstGeom prst="ellipse">
                  <a:avLst/>
                </a:prstGeom>
                <a:gradFill>
                  <a:gsLst>
                    <a:gs pos="0">
                      <a:srgbClr val="DFBE45"/>
                    </a:gs>
                    <a:gs pos="93000">
                      <a:srgbClr val="CBA723"/>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83" name="TextBox 182"/>
              <p:cNvSpPr txBox="1"/>
              <p:nvPr/>
            </p:nvSpPr>
            <p:spPr>
              <a:xfrm>
                <a:off x="3849279" y="3188657"/>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grpSp>
        <p:grpSp>
          <p:nvGrpSpPr>
            <p:cNvPr id="162" name="Group 161"/>
            <p:cNvGrpSpPr/>
            <p:nvPr/>
          </p:nvGrpSpPr>
          <p:grpSpPr>
            <a:xfrm>
              <a:off x="1593886" y="4705907"/>
              <a:ext cx="737472" cy="737471"/>
              <a:chOff x="2052393" y="4894978"/>
              <a:chExt cx="983296" cy="983294"/>
            </a:xfrm>
          </p:grpSpPr>
          <p:grpSp>
            <p:nvGrpSpPr>
              <p:cNvPr id="178" name="Group 177"/>
              <p:cNvGrpSpPr/>
              <p:nvPr/>
            </p:nvGrpSpPr>
            <p:grpSpPr>
              <a:xfrm>
                <a:off x="2052393" y="4894978"/>
                <a:ext cx="983296" cy="983294"/>
                <a:chOff x="2052393" y="4894978"/>
                <a:chExt cx="983296" cy="983294"/>
              </a:xfrm>
            </p:grpSpPr>
            <p:sp>
              <p:nvSpPr>
                <p:cNvPr id="180" name="Oval 179"/>
                <p:cNvSpPr/>
                <p:nvPr/>
              </p:nvSpPr>
              <p:spPr>
                <a:xfrm>
                  <a:off x="2052393" y="4894978"/>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1" name="Oval 180"/>
                <p:cNvSpPr/>
                <p:nvPr/>
              </p:nvSpPr>
              <p:spPr>
                <a:xfrm>
                  <a:off x="2151814" y="4994399"/>
                  <a:ext cx="784455" cy="784452"/>
                </a:xfrm>
                <a:prstGeom prst="ellipse">
                  <a:avLst/>
                </a:prstGeom>
                <a:gradFill>
                  <a:gsLst>
                    <a:gs pos="0">
                      <a:srgbClr val="D63A36"/>
                    </a:gs>
                    <a:gs pos="93000">
                      <a:srgbClr val="AE2724"/>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9" name="TextBox 178"/>
              <p:cNvSpPr txBox="1"/>
              <p:nvPr/>
            </p:nvSpPr>
            <p:spPr>
              <a:xfrm>
                <a:off x="2263836" y="5001905"/>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p>
            </p:txBody>
          </p:sp>
        </p:grpSp>
        <p:grpSp>
          <p:nvGrpSpPr>
            <p:cNvPr id="163" name="Group 162"/>
            <p:cNvGrpSpPr/>
            <p:nvPr/>
          </p:nvGrpSpPr>
          <p:grpSpPr>
            <a:xfrm>
              <a:off x="7182243" y="4705907"/>
              <a:ext cx="737472" cy="737471"/>
              <a:chOff x="9503535" y="4894978"/>
              <a:chExt cx="983296" cy="983294"/>
            </a:xfrm>
          </p:grpSpPr>
          <p:grpSp>
            <p:nvGrpSpPr>
              <p:cNvPr id="174" name="Group 173"/>
              <p:cNvGrpSpPr/>
              <p:nvPr/>
            </p:nvGrpSpPr>
            <p:grpSpPr>
              <a:xfrm>
                <a:off x="9503535" y="4894978"/>
                <a:ext cx="983296" cy="983294"/>
                <a:chOff x="9503535" y="4894978"/>
                <a:chExt cx="983296" cy="983294"/>
              </a:xfrm>
            </p:grpSpPr>
            <p:sp>
              <p:nvSpPr>
                <p:cNvPr id="176" name="Oval 175"/>
                <p:cNvSpPr/>
                <p:nvPr/>
              </p:nvSpPr>
              <p:spPr>
                <a:xfrm>
                  <a:off x="9503535" y="4894978"/>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7" name="Oval 176"/>
                <p:cNvSpPr/>
                <p:nvPr/>
              </p:nvSpPr>
              <p:spPr>
                <a:xfrm>
                  <a:off x="9602956" y="4994399"/>
                  <a:ext cx="784455" cy="784452"/>
                </a:xfrm>
                <a:prstGeom prst="ellipse">
                  <a:avLst/>
                </a:prstGeom>
                <a:gradFill>
                  <a:gsLst>
                    <a:gs pos="2000">
                      <a:srgbClr val="25AD89"/>
                    </a:gs>
                    <a:gs pos="93000">
                      <a:srgbClr val="1F9072"/>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5" name="TextBox 174"/>
              <p:cNvSpPr txBox="1"/>
              <p:nvPr/>
            </p:nvSpPr>
            <p:spPr>
              <a:xfrm>
                <a:off x="9714979" y="5001905"/>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p>
            </p:txBody>
          </p:sp>
        </p:grpSp>
        <p:grpSp>
          <p:nvGrpSpPr>
            <p:cNvPr id="164" name="Group 163"/>
            <p:cNvGrpSpPr/>
            <p:nvPr/>
          </p:nvGrpSpPr>
          <p:grpSpPr>
            <a:xfrm>
              <a:off x="4388065" y="4705907"/>
              <a:ext cx="737472" cy="737471"/>
              <a:chOff x="5777964" y="4894978"/>
              <a:chExt cx="983296" cy="983294"/>
            </a:xfrm>
          </p:grpSpPr>
          <p:grpSp>
            <p:nvGrpSpPr>
              <p:cNvPr id="170" name="Group 169"/>
              <p:cNvGrpSpPr/>
              <p:nvPr/>
            </p:nvGrpSpPr>
            <p:grpSpPr>
              <a:xfrm>
                <a:off x="5777964" y="4894978"/>
                <a:ext cx="983296" cy="983294"/>
                <a:chOff x="5777964" y="4894978"/>
                <a:chExt cx="983296" cy="983294"/>
              </a:xfrm>
            </p:grpSpPr>
            <p:sp>
              <p:nvSpPr>
                <p:cNvPr id="172" name="Oval 171"/>
                <p:cNvSpPr/>
                <p:nvPr/>
              </p:nvSpPr>
              <p:spPr>
                <a:xfrm>
                  <a:off x="5777964" y="4894978"/>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3" name="Oval 172"/>
                <p:cNvSpPr/>
                <p:nvPr/>
              </p:nvSpPr>
              <p:spPr>
                <a:xfrm>
                  <a:off x="5877385" y="4994399"/>
                  <a:ext cx="784455" cy="784452"/>
                </a:xfrm>
                <a:prstGeom prst="ellipse">
                  <a:avLst/>
                </a:prstGeom>
                <a:gradFill>
                  <a:gsLst>
                    <a:gs pos="0">
                      <a:srgbClr val="008DF6"/>
                    </a:gs>
                    <a:gs pos="93000">
                      <a:srgbClr val="0070C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71" name="TextBox 170"/>
              <p:cNvSpPr txBox="1"/>
              <p:nvPr/>
            </p:nvSpPr>
            <p:spPr>
              <a:xfrm>
                <a:off x="5989407" y="5001905"/>
                <a:ext cx="560411" cy="800218"/>
              </a:xfrm>
              <a:prstGeom prst="rect">
                <a:avLst/>
              </a:prstGeom>
              <a:noFill/>
            </p:spPr>
            <p:txBody>
              <a:bodyPr wrap="non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p:txBody>
          </p:sp>
        </p:grpSp>
        <p:grpSp>
          <p:nvGrpSpPr>
            <p:cNvPr id="165" name="Group 164"/>
            <p:cNvGrpSpPr/>
            <p:nvPr/>
          </p:nvGrpSpPr>
          <p:grpSpPr>
            <a:xfrm>
              <a:off x="1326214" y="1599888"/>
              <a:ext cx="737472" cy="737471"/>
              <a:chOff x="1768286" y="1554292"/>
              <a:chExt cx="983296" cy="983294"/>
            </a:xfrm>
          </p:grpSpPr>
          <p:grpSp>
            <p:nvGrpSpPr>
              <p:cNvPr id="166" name="Group 165"/>
              <p:cNvGrpSpPr/>
              <p:nvPr/>
            </p:nvGrpSpPr>
            <p:grpSpPr>
              <a:xfrm>
                <a:off x="1768286" y="1554292"/>
                <a:ext cx="983296" cy="983294"/>
                <a:chOff x="1768286" y="1554292"/>
                <a:chExt cx="983296" cy="983294"/>
              </a:xfrm>
            </p:grpSpPr>
            <p:sp>
              <p:nvSpPr>
                <p:cNvPr id="168" name="Oval 167"/>
                <p:cNvSpPr/>
                <p:nvPr/>
              </p:nvSpPr>
              <p:spPr>
                <a:xfrm>
                  <a:off x="1768286" y="1554292"/>
                  <a:ext cx="983296" cy="983294"/>
                </a:xfrm>
                <a:prstGeom prst="ellipse">
                  <a:avLst/>
                </a:prstGeom>
                <a:solidFill>
                  <a:schemeClr val="bg2"/>
                </a:solidFill>
                <a:ln>
                  <a:solidFill>
                    <a:schemeClr val="tx2">
                      <a:lumMod val="50000"/>
                      <a:lumOff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9" name="Oval 168"/>
                <p:cNvSpPr/>
                <p:nvPr/>
              </p:nvSpPr>
              <p:spPr>
                <a:xfrm>
                  <a:off x="1867707" y="1653713"/>
                  <a:ext cx="784455" cy="784452"/>
                </a:xfrm>
                <a:prstGeom prst="ellipse">
                  <a:avLst/>
                </a:prstGeom>
                <a:gradFill>
                  <a:gsLst>
                    <a:gs pos="0">
                      <a:srgbClr val="008DF6"/>
                    </a:gs>
                    <a:gs pos="93000">
                      <a:srgbClr val="0070C0"/>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167" name="TextBox 166"/>
              <p:cNvSpPr txBox="1"/>
              <p:nvPr/>
            </p:nvSpPr>
            <p:spPr>
              <a:xfrm>
                <a:off x="1995239" y="1661219"/>
                <a:ext cx="529391" cy="800218"/>
              </a:xfrm>
              <a:prstGeom prst="rect">
                <a:avLst/>
              </a:prstGeom>
              <a:noFill/>
            </p:spPr>
            <p:txBody>
              <a:bodyPr wrap="square" rtlCol="0" anchor="ctr">
                <a:spAutoFit/>
              </a:bodyPr>
              <a:lstStyle/>
              <a:p>
                <a:pPr algn="ctr"/>
                <a:r>
                  <a:rPr lang="en-US" sz="3300" b="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p>
            </p:txBody>
          </p:sp>
        </p:grpSp>
      </p:grpSp>
    </p:spTree>
    <p:extLst>
      <p:ext uri="{BB962C8B-B14F-4D97-AF65-F5344CB8AC3E}">
        <p14:creationId xmlns:p14="http://schemas.microsoft.com/office/powerpoint/2010/main" val="417347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71" y="0"/>
            <a:ext cx="7916752" cy="172354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Instructions To Edit This Slide</a:t>
            </a:r>
          </a:p>
          <a:p>
            <a:endParaRPr lang="en-US" dirty="0">
              <a:solidFill>
                <a:schemeClr val="bg1">
                  <a:lumMod val="50000"/>
                </a:schemeClr>
              </a:solidFill>
              <a:latin typeface="Arial" panose="020B0604020202020204" pitchFamily="34" charset="0"/>
              <a:cs typeface="Arial" panose="020B0604020202020204" pitchFamily="34" charset="0"/>
            </a:endParaRPr>
          </a:p>
          <a:p>
            <a:pPr algn="just"/>
            <a:r>
              <a:rPr lang="en-US" sz="1600" dirty="0">
                <a:solidFill>
                  <a:schemeClr val="bg1">
                    <a:lumMod val="50000"/>
                  </a:schemeClr>
                </a:solidFill>
                <a:latin typeface="Arial" panose="020B0604020202020204" pitchFamily="34" charset="0"/>
                <a:cs typeface="Arial" panose="020B0604020202020204" pitchFamily="34" charset="0"/>
              </a:rPr>
              <a:t>This slide has been made in PowerPoint using basic PowerPoint shapes, and all graphics are 100% editable in PowerPoint.</a:t>
            </a:r>
          </a:p>
          <a:p>
            <a:pPr algn="just"/>
            <a:r>
              <a:rPr lang="en-US" sz="1600" dirty="0">
                <a:solidFill>
                  <a:schemeClr val="bg1">
                    <a:lumMod val="50000"/>
                  </a:schemeClr>
                </a:solidFill>
                <a:latin typeface="Arial" panose="020B0604020202020204" pitchFamily="34" charset="0"/>
                <a:cs typeface="Arial" panose="020B0604020202020204" pitchFamily="34" charset="0"/>
              </a:rPr>
              <a:t>You can change color, size and orientation of any element to your liking, and add/edit any piece of text anywhere.</a:t>
            </a:r>
          </a:p>
        </p:txBody>
      </p:sp>
      <p:grpSp>
        <p:nvGrpSpPr>
          <p:cNvPr id="6" name="Group 5"/>
          <p:cNvGrpSpPr/>
          <p:nvPr/>
        </p:nvGrpSpPr>
        <p:grpSpPr>
          <a:xfrm>
            <a:off x="732559" y="2337548"/>
            <a:ext cx="7678882" cy="3810001"/>
            <a:chOff x="571499" y="2324101"/>
            <a:chExt cx="7678882" cy="3810001"/>
          </a:xfrm>
        </p:grpSpPr>
        <p:grpSp>
          <p:nvGrpSpPr>
            <p:cNvPr id="3" name="Group 2"/>
            <p:cNvGrpSpPr/>
            <p:nvPr/>
          </p:nvGrpSpPr>
          <p:grpSpPr>
            <a:xfrm>
              <a:off x="571499" y="2324101"/>
              <a:ext cx="7678882" cy="1423555"/>
              <a:chOff x="571499" y="2324101"/>
              <a:chExt cx="7678882" cy="1423555"/>
            </a:xfrm>
          </p:grpSpPr>
          <p:sp>
            <p:nvSpPr>
              <p:cNvPr id="2" name="Oval 1"/>
              <p:cNvSpPr/>
              <p:nvPr/>
            </p:nvSpPr>
            <p:spPr>
              <a:xfrm>
                <a:off x="571499" y="2324101"/>
                <a:ext cx="1423555" cy="14235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56608" y="2324101"/>
                <a:ext cx="1423555" cy="1423555"/>
              </a:xfrm>
              <a:prstGeom prst="rect">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4741717" y="2324101"/>
                <a:ext cx="1423555" cy="142355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6826826" y="2324101"/>
                <a:ext cx="1423555" cy="1423555"/>
              </a:xfrm>
              <a:prstGeom prst="diamond">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71499" y="4710547"/>
              <a:ext cx="7678882" cy="1423555"/>
              <a:chOff x="571499" y="4710547"/>
              <a:chExt cx="7678882" cy="1423555"/>
            </a:xfrm>
          </p:grpSpPr>
          <p:sp>
            <p:nvSpPr>
              <p:cNvPr id="14" name="Regular Pentagon 13"/>
              <p:cNvSpPr/>
              <p:nvPr/>
            </p:nvSpPr>
            <p:spPr>
              <a:xfrm>
                <a:off x="571499" y="4710547"/>
                <a:ext cx="1423555" cy="1423555"/>
              </a:xfrm>
              <a:prstGeom prst="pent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evron 14"/>
              <p:cNvSpPr/>
              <p:nvPr/>
            </p:nvSpPr>
            <p:spPr>
              <a:xfrm>
                <a:off x="2656608" y="4710547"/>
                <a:ext cx="1423555" cy="1423555"/>
              </a:xfrm>
              <a:prstGeom prst="chevron">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4741717" y="4710547"/>
                <a:ext cx="1423555" cy="1423555"/>
              </a:xfrm>
              <a:prstGeom prst="lef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6826826" y="4859484"/>
                <a:ext cx="1423555" cy="1125681"/>
              </a:xfrm>
              <a:prstGeom prst="wedgeEllipseCallout">
                <a:avLst>
                  <a:gd name="adj1" fmla="val -42731"/>
                  <a:gd name="adj2" fmla="val 70850"/>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1356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srcRect l="41333" t="35284" r="36666" b="24024"/>
          <a:stretch/>
        </p:blipFill>
        <p:spPr>
          <a:xfrm>
            <a:off x="280598" y="2059925"/>
            <a:ext cx="3031644" cy="3154135"/>
          </a:xfrm>
          <a:prstGeom prst="rect">
            <a:avLst/>
          </a:prstGeom>
        </p:spPr>
      </p:pic>
      <p:sp>
        <p:nvSpPr>
          <p:cNvPr id="4" name="Rectangle 3"/>
          <p:cNvSpPr/>
          <p:nvPr/>
        </p:nvSpPr>
        <p:spPr>
          <a:xfrm>
            <a:off x="280597" y="0"/>
            <a:ext cx="7999225"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Resize Any Shape And Edit Color</a:t>
            </a:r>
            <a:endParaRPr lang="en-US" sz="3600" b="1" i="1" u="sng" dirty="0">
              <a:solidFill>
                <a:schemeClr val="tx1">
                  <a:lumMod val="65000"/>
                  <a:lumOff val="35000"/>
                </a:schemeClr>
              </a:solidFill>
              <a:latin typeface="Arial" panose="020B0604020202020204" pitchFamily="34" charset="0"/>
              <a:cs typeface="Arial" panose="020B0604020202020204" pitchFamily="34" charset="0"/>
            </a:endParaRPr>
          </a:p>
          <a:p>
            <a:pPr algn="just"/>
            <a:endParaRPr lang="en-US" sz="1600" dirty="0">
              <a:solidFill>
                <a:schemeClr val="bg1">
                  <a:lumMod val="65000"/>
                </a:schemeClr>
              </a:solidFill>
              <a:latin typeface="Arial" panose="020B0604020202020204" pitchFamily="34" charset="0"/>
              <a:cs typeface="Arial" panose="020B0604020202020204" pitchFamily="34" charset="0"/>
            </a:endParaRPr>
          </a:p>
          <a:p>
            <a:pPr algn="just"/>
            <a:r>
              <a:rPr lang="en-US" sz="1600" dirty="0">
                <a:solidFill>
                  <a:schemeClr val="bg1">
                    <a:lumMod val="50000"/>
                  </a:schemeClr>
                </a:solidFill>
                <a:latin typeface="Arial" panose="020B0604020202020204" pitchFamily="34" charset="0"/>
                <a:cs typeface="Arial" panose="020B0604020202020204" pitchFamily="34" charset="0"/>
              </a:rPr>
              <a:t>The entire slide has been made in PowerPoint itself, and you can edit the color of any component in this graphic. To change the color, just right click the object to highlight it, and then follow instructions.</a:t>
            </a:r>
          </a:p>
        </p:txBody>
      </p:sp>
      <p:pic>
        <p:nvPicPr>
          <p:cNvPr id="35" name="Picture 34"/>
          <p:cNvPicPr>
            <a:picLocks noChangeAspect="1"/>
          </p:cNvPicPr>
          <p:nvPr/>
        </p:nvPicPr>
        <p:blipFill rotWithShape="1">
          <a:blip r:embed="rId3"/>
          <a:srcRect l="34498" t="33273" r="53564" b="20036"/>
          <a:stretch/>
        </p:blipFill>
        <p:spPr>
          <a:xfrm>
            <a:off x="3711074" y="2099009"/>
            <a:ext cx="1321088" cy="2917880"/>
          </a:xfrm>
          <a:prstGeom prst="rect">
            <a:avLst/>
          </a:prstGeom>
        </p:spPr>
      </p:pic>
      <p:grpSp>
        <p:nvGrpSpPr>
          <p:cNvPr id="2" name="Group 1"/>
          <p:cNvGrpSpPr/>
          <p:nvPr/>
        </p:nvGrpSpPr>
        <p:grpSpPr>
          <a:xfrm>
            <a:off x="1571645" y="1613728"/>
            <a:ext cx="519914" cy="459783"/>
            <a:chOff x="1571645" y="1613728"/>
            <a:chExt cx="519914" cy="459783"/>
          </a:xfrm>
        </p:grpSpPr>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4135324" y="1618592"/>
            <a:ext cx="545457" cy="459783"/>
            <a:chOff x="4135324" y="1618592"/>
            <a:chExt cx="545457" cy="459783"/>
          </a:xfrm>
        </p:grpSpPr>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944575" y="1618592"/>
            <a:ext cx="519914" cy="459783"/>
            <a:chOff x="6944575" y="1618592"/>
            <a:chExt cx="519914" cy="459783"/>
          </a:xfrm>
        </p:grpSpPr>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3</a:t>
              </a: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280597" y="5653945"/>
            <a:ext cx="8664112" cy="954107"/>
          </a:xfrm>
          <a:prstGeom prst="rect">
            <a:avLst/>
          </a:prstGeom>
          <a:noFill/>
        </p:spPr>
        <p:txBody>
          <a:bodyPr wrap="square" rtlCol="0">
            <a:spAutoFit/>
          </a:bodyPr>
          <a:lstStyle/>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Right click on the object or shape that you want to change the color of.</a:t>
            </a:r>
          </a:p>
          <a:p>
            <a:pPr marL="342900" indent="-342900" algn="just">
              <a:buFont typeface="+mj-lt"/>
              <a:buAutoNum type="arabicPeriod"/>
            </a:pPr>
            <a:r>
              <a:rPr lang="en-GB" sz="1400" dirty="0">
                <a:solidFill>
                  <a:schemeClr val="bg1">
                    <a:lumMod val="50000"/>
                  </a:schemeClr>
                </a:solidFill>
                <a:latin typeface="Arial" panose="020B0604020202020204" pitchFamily="34" charset="0"/>
                <a:cs typeface="Arial" panose="020B0604020202020204" pitchFamily="34" charset="0"/>
              </a:rPr>
              <a:t>Choose Format Shape in the dialog box.</a:t>
            </a:r>
          </a:p>
          <a:p>
            <a:pPr marL="342900" indent="-342900" algn="just">
              <a:buFont typeface="+mj-lt"/>
              <a:buAutoNum type="arabicPeriod"/>
            </a:pPr>
            <a:r>
              <a:rPr lang="en-GB" sz="1400" dirty="0">
                <a:solidFill>
                  <a:schemeClr val="bg1">
                    <a:lumMod val="50000"/>
                  </a:schemeClr>
                </a:solidFill>
                <a:latin typeface="Arial" panose="020B0604020202020204" pitchFamily="34" charset="0"/>
                <a:cs typeface="Arial" panose="020B0604020202020204" pitchFamily="34" charset="0"/>
              </a:rPr>
              <a:t>Choose “Fill” in the Format Shape box then “Solid” or “Gradient” depending on the appearance of the object. Change colour as shown in the picture.</a:t>
            </a:r>
          </a:p>
        </p:txBody>
      </p:sp>
      <p:pic>
        <p:nvPicPr>
          <p:cNvPr id="6" name="Picture 5"/>
          <p:cNvPicPr>
            <a:picLocks noChangeAspect="1"/>
          </p:cNvPicPr>
          <p:nvPr/>
        </p:nvPicPr>
        <p:blipFill rotWithShape="1">
          <a:blip r:embed="rId4"/>
          <a:srcRect l="78834" t="26837" b="17832"/>
          <a:stretch/>
        </p:blipFill>
        <p:spPr>
          <a:xfrm>
            <a:off x="6231264" y="2141575"/>
            <a:ext cx="1902872" cy="2796814"/>
          </a:xfrm>
          <a:prstGeom prst="rect">
            <a:avLst/>
          </a:prstGeom>
        </p:spPr>
      </p:pic>
    </p:spTree>
    <p:extLst>
      <p:ext uri="{BB962C8B-B14F-4D97-AF65-F5344CB8AC3E}">
        <p14:creationId xmlns:p14="http://schemas.microsoft.com/office/powerpoint/2010/main" val="341866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40445" t="37259" r="36222" b="28568"/>
          <a:stretch/>
        </p:blipFill>
        <p:spPr>
          <a:xfrm>
            <a:off x="924576" y="2089792"/>
            <a:ext cx="2071430" cy="1706464"/>
          </a:xfrm>
          <a:prstGeom prst="rect">
            <a:avLst/>
          </a:prstGeom>
        </p:spPr>
      </p:pic>
      <p:pic>
        <p:nvPicPr>
          <p:cNvPr id="20" name="Picture 19"/>
          <p:cNvPicPr>
            <a:picLocks noChangeAspect="1"/>
          </p:cNvPicPr>
          <p:nvPr/>
        </p:nvPicPr>
        <p:blipFill rotWithShape="1">
          <a:blip r:embed="rId3"/>
          <a:srcRect l="41779" t="37852" r="37555" b="29753"/>
          <a:stretch/>
        </p:blipFill>
        <p:spPr>
          <a:xfrm>
            <a:off x="6331401" y="2142158"/>
            <a:ext cx="2266176" cy="1998134"/>
          </a:xfrm>
          <a:prstGeom prst="rect">
            <a:avLst/>
          </a:prstGeom>
        </p:spPr>
      </p:pic>
      <p:sp>
        <p:nvSpPr>
          <p:cNvPr id="4" name="Rectangle 3"/>
          <p:cNvSpPr/>
          <p:nvPr/>
        </p:nvSpPr>
        <p:spPr>
          <a:xfrm>
            <a:off x="351467" y="0"/>
            <a:ext cx="7928356" cy="132343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Use Your Own Icons In Any Slide</a:t>
            </a:r>
          </a:p>
          <a:p>
            <a:endParaRPr lang="en-US" sz="2400" dirty="0">
              <a:solidFill>
                <a:schemeClr val="bg1">
                  <a:lumMod val="50000"/>
                </a:schemeClr>
              </a:solidFill>
              <a:latin typeface="Arial" panose="020B0604020202020204" pitchFamily="34" charset="0"/>
              <a:cs typeface="Arial" panose="020B0604020202020204" pitchFamily="34" charset="0"/>
            </a:endParaRPr>
          </a:p>
          <a:p>
            <a:r>
              <a:rPr lang="en-US" sz="1600" dirty="0">
                <a:solidFill>
                  <a:schemeClr val="bg1">
                    <a:lumMod val="50000"/>
                  </a:schemeClr>
                </a:solidFill>
                <a:latin typeface="Arial" panose="020B0604020202020204" pitchFamily="34" charset="0"/>
                <a:cs typeface="Arial" panose="020B0604020202020204" pitchFamily="34" charset="0"/>
              </a:rPr>
              <a:t>You can replace the icons in this slide with any icons you like from our site, or completely remove them if required.</a:t>
            </a:r>
          </a:p>
        </p:txBody>
      </p:sp>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3</a:t>
            </a:r>
          </a:p>
        </p:txBody>
      </p:sp>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63071" y="5653945"/>
            <a:ext cx="8546468" cy="954107"/>
          </a:xfrm>
          <a:prstGeom prst="rect">
            <a:avLst/>
          </a:prstGeom>
          <a:noFill/>
        </p:spPr>
        <p:txBody>
          <a:bodyPr wrap="square" rtlCol="0">
            <a:spAutoFit/>
          </a:bodyPr>
          <a:lstStyle/>
          <a:p>
            <a:pPr algn="just"/>
            <a:r>
              <a:rPr lang="en-US" sz="1400" dirty="0">
                <a:solidFill>
                  <a:schemeClr val="bg1">
                    <a:lumMod val="50000"/>
                  </a:schemeClr>
                </a:solidFill>
                <a:latin typeface="Arial" panose="020B0604020202020204" pitchFamily="34" charset="0"/>
                <a:cs typeface="Arial" panose="020B0604020202020204" pitchFamily="34" charset="0"/>
              </a:rPr>
              <a:t>The icons we have shown are just for demo purposes. You can replace these icons with the correct icons to suit your message. We have a large collection of icons to choose from.</a:t>
            </a:r>
          </a:p>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To replace any icon, double click on it and select it, and then right click it to ungroup it.</a:t>
            </a:r>
          </a:p>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Delete the icon and replace it with any icon or graphic from our site.</a:t>
            </a:r>
            <a:endParaRPr lang="en-GB" sz="1400" dirty="0">
              <a:solidFill>
                <a:schemeClr val="bg1">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4"/>
          <a:srcRect l="37611" t="35478" r="43495" b="28493"/>
          <a:stretch/>
        </p:blipFill>
        <p:spPr>
          <a:xfrm>
            <a:off x="3264626" y="2095096"/>
            <a:ext cx="2614748" cy="2635624"/>
          </a:xfrm>
          <a:prstGeom prst="rect">
            <a:avLst/>
          </a:prstGeom>
        </p:spPr>
      </p:pic>
    </p:spTree>
    <p:extLst>
      <p:ext uri="{BB962C8B-B14F-4D97-AF65-F5344CB8AC3E}">
        <p14:creationId xmlns:p14="http://schemas.microsoft.com/office/powerpoint/2010/main" val="751528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411" y="1815217"/>
            <a:ext cx="8645179" cy="4092484"/>
            <a:chOff x="292308" y="1815217"/>
            <a:chExt cx="8645179" cy="4092484"/>
          </a:xfrm>
        </p:grpSpPr>
        <p:grpSp>
          <p:nvGrpSpPr>
            <p:cNvPr id="6" name="Group 5"/>
            <p:cNvGrpSpPr/>
            <p:nvPr/>
          </p:nvGrpSpPr>
          <p:grpSpPr>
            <a:xfrm>
              <a:off x="293903" y="2917469"/>
              <a:ext cx="8610497" cy="781064"/>
              <a:chOff x="293903" y="3049733"/>
              <a:chExt cx="8610497" cy="781064"/>
            </a:xfrm>
          </p:grpSpPr>
          <p:grpSp>
            <p:nvGrpSpPr>
              <p:cNvPr id="212" name="Group 211"/>
              <p:cNvGrpSpPr/>
              <p:nvPr/>
            </p:nvGrpSpPr>
            <p:grpSpPr>
              <a:xfrm>
                <a:off x="5151505" y="3049733"/>
                <a:ext cx="698692" cy="781064"/>
                <a:chOff x="7370624" y="1776206"/>
                <a:chExt cx="1057188" cy="1181826"/>
              </a:xfrm>
              <a:solidFill>
                <a:srgbClr val="2688AA"/>
              </a:solidFill>
            </p:grpSpPr>
            <p:sp>
              <p:nvSpPr>
                <p:cNvPr id="399" name="Freeform 398"/>
                <p:cNvSpPr/>
                <p:nvPr/>
              </p:nvSpPr>
              <p:spPr>
                <a:xfrm>
                  <a:off x="7370624" y="1776206"/>
                  <a:ext cx="443492" cy="442504"/>
                </a:xfrm>
                <a:custGeom>
                  <a:avLst/>
                  <a:gdLst>
                    <a:gd name="connsiteX0" fmla="*/ 376894 w 753616"/>
                    <a:gd name="connsiteY0" fmla="*/ 193502 h 751936"/>
                    <a:gd name="connsiteX1" fmla="*/ 193903 w 753616"/>
                    <a:gd name="connsiteY1" fmla="*/ 376493 h 751936"/>
                    <a:gd name="connsiteX2" fmla="*/ 376894 w 753616"/>
                    <a:gd name="connsiteY2" fmla="*/ 559484 h 751936"/>
                    <a:gd name="connsiteX3" fmla="*/ 559886 w 753616"/>
                    <a:gd name="connsiteY3" fmla="*/ 376493 h 751936"/>
                    <a:gd name="connsiteX4" fmla="*/ 376894 w 753616"/>
                    <a:gd name="connsiteY4" fmla="*/ 193502 h 751936"/>
                    <a:gd name="connsiteX5" fmla="*/ 407828 w 753616"/>
                    <a:gd name="connsiteY5" fmla="*/ 142 h 751936"/>
                    <a:gd name="connsiteX6" fmla="*/ 469168 w 753616"/>
                    <a:gd name="connsiteY6" fmla="*/ 153363 h 751936"/>
                    <a:gd name="connsiteX7" fmla="*/ 469366 w 753616"/>
                    <a:gd name="connsiteY7" fmla="*/ 154920 h 751936"/>
                    <a:gd name="connsiteX8" fmla="*/ 470093 w 753616"/>
                    <a:gd name="connsiteY8" fmla="*/ 155145 h 751936"/>
                    <a:gd name="connsiteX9" fmla="*/ 493743 w 753616"/>
                    <a:gd name="connsiteY9" fmla="*/ 167982 h 751936"/>
                    <a:gd name="connsiteX10" fmla="*/ 499500 w 753616"/>
                    <a:gd name="connsiteY10" fmla="*/ 165840 h 751936"/>
                    <a:gd name="connsiteX11" fmla="*/ 666522 w 753616"/>
                    <a:gd name="connsiteY11" fmla="*/ 133871 h 751936"/>
                    <a:gd name="connsiteX12" fmla="*/ 624756 w 753616"/>
                    <a:gd name="connsiteY12" fmla="*/ 248148 h 751936"/>
                    <a:gd name="connsiteX13" fmla="*/ 597175 w 753616"/>
                    <a:gd name="connsiteY13" fmla="*/ 281844 h 751936"/>
                    <a:gd name="connsiteX14" fmla="*/ 597631 w 753616"/>
                    <a:gd name="connsiteY14" fmla="*/ 282683 h 751936"/>
                    <a:gd name="connsiteX15" fmla="*/ 607528 w 753616"/>
                    <a:gd name="connsiteY15" fmla="*/ 314565 h 751936"/>
                    <a:gd name="connsiteX16" fmla="*/ 609411 w 753616"/>
                    <a:gd name="connsiteY16" fmla="*/ 315346 h 751936"/>
                    <a:gd name="connsiteX17" fmla="*/ 753478 w 753616"/>
                    <a:gd name="connsiteY17" fmla="*/ 405696 h 751936"/>
                    <a:gd name="connsiteX18" fmla="*/ 600257 w 753616"/>
                    <a:gd name="connsiteY18" fmla="*/ 467036 h 751936"/>
                    <a:gd name="connsiteX19" fmla="*/ 598240 w 753616"/>
                    <a:gd name="connsiteY19" fmla="*/ 467292 h 751936"/>
                    <a:gd name="connsiteX20" fmla="*/ 597631 w 753616"/>
                    <a:gd name="connsiteY20" fmla="*/ 469253 h 751936"/>
                    <a:gd name="connsiteX21" fmla="*/ 583909 w 753616"/>
                    <a:gd name="connsiteY21" fmla="*/ 494534 h 751936"/>
                    <a:gd name="connsiteX22" fmla="*/ 585011 w 753616"/>
                    <a:gd name="connsiteY22" fmla="*/ 497347 h 751936"/>
                    <a:gd name="connsiteX23" fmla="*/ 619868 w 753616"/>
                    <a:gd name="connsiteY23" fmla="*/ 663790 h 751936"/>
                    <a:gd name="connsiteX24" fmla="*/ 504885 w 753616"/>
                    <a:gd name="connsiteY24" fmla="*/ 624009 h 751936"/>
                    <a:gd name="connsiteX25" fmla="*/ 470294 w 753616"/>
                    <a:gd name="connsiteY25" fmla="*/ 596682 h 751936"/>
                    <a:gd name="connsiteX26" fmla="*/ 470093 w 753616"/>
                    <a:gd name="connsiteY26" fmla="*/ 596791 h 751936"/>
                    <a:gd name="connsiteX27" fmla="*/ 437239 w 753616"/>
                    <a:gd name="connsiteY27" fmla="*/ 606989 h 751936"/>
                    <a:gd name="connsiteX28" fmla="*/ 436893 w 753616"/>
                    <a:gd name="connsiteY28" fmla="*/ 608285 h 751936"/>
                    <a:gd name="connsiteX29" fmla="*/ 355495 w 753616"/>
                    <a:gd name="connsiteY29" fmla="*/ 751860 h 751936"/>
                    <a:gd name="connsiteX30" fmla="*/ 283704 w 753616"/>
                    <a:gd name="connsiteY30" fmla="*/ 600013 h 751936"/>
                    <a:gd name="connsiteX31" fmla="*/ 282716 w 753616"/>
                    <a:gd name="connsiteY31" fmla="*/ 596352 h 751936"/>
                    <a:gd name="connsiteX32" fmla="*/ 256946 w 753616"/>
                    <a:gd name="connsiteY32" fmla="*/ 582365 h 751936"/>
                    <a:gd name="connsiteX33" fmla="*/ 255114 w 753616"/>
                    <a:gd name="connsiteY33" fmla="*/ 583083 h 751936"/>
                    <a:gd name="connsiteX34" fmla="*/ 88671 w 753616"/>
                    <a:gd name="connsiteY34" fmla="*/ 617940 h 751936"/>
                    <a:gd name="connsiteX35" fmla="*/ 128451 w 753616"/>
                    <a:gd name="connsiteY35" fmla="*/ 502956 h 751936"/>
                    <a:gd name="connsiteX36" fmla="*/ 155730 w 753616"/>
                    <a:gd name="connsiteY36" fmla="*/ 468428 h 751936"/>
                    <a:gd name="connsiteX37" fmla="*/ 145990 w 753616"/>
                    <a:gd name="connsiteY37" fmla="*/ 437051 h 751936"/>
                    <a:gd name="connsiteX38" fmla="*/ 142009 w 753616"/>
                    <a:gd name="connsiteY38" fmla="*/ 435901 h 751936"/>
                    <a:gd name="connsiteX39" fmla="*/ 123 w 753616"/>
                    <a:gd name="connsiteY39" fmla="*/ 351592 h 751936"/>
                    <a:gd name="connsiteX40" fmla="*/ 110972 w 753616"/>
                    <a:gd name="connsiteY40" fmla="*/ 291048 h 751936"/>
                    <a:gd name="connsiteX41" fmla="*/ 155336 w 753616"/>
                    <a:gd name="connsiteY41" fmla="*/ 284776 h 751936"/>
                    <a:gd name="connsiteX42" fmla="*/ 155986 w 753616"/>
                    <a:gd name="connsiteY42" fmla="*/ 282683 h 751936"/>
                    <a:gd name="connsiteX43" fmla="*/ 170353 w 753616"/>
                    <a:gd name="connsiteY43" fmla="*/ 256214 h 751936"/>
                    <a:gd name="connsiteX44" fmla="*/ 167122 w 753616"/>
                    <a:gd name="connsiteY44" fmla="*/ 250243 h 751936"/>
                    <a:gd name="connsiteX45" fmla="*/ 127696 w 753616"/>
                    <a:gd name="connsiteY45" fmla="*/ 89977 h 751936"/>
                    <a:gd name="connsiteX46" fmla="*/ 147691 w 753616"/>
                    <a:gd name="connsiteY46" fmla="*/ 80594 h 751936"/>
                    <a:gd name="connsiteX47" fmla="*/ 285068 w 753616"/>
                    <a:gd name="connsiteY47" fmla="*/ 154417 h 751936"/>
                    <a:gd name="connsiteX48" fmla="*/ 285335 w 753616"/>
                    <a:gd name="connsiteY48" fmla="*/ 154583 h 751936"/>
                    <a:gd name="connsiteX49" fmla="*/ 314304 w 753616"/>
                    <a:gd name="connsiteY49" fmla="*/ 145591 h 751936"/>
                    <a:gd name="connsiteX50" fmla="*/ 316259 w 753616"/>
                    <a:gd name="connsiteY50" fmla="*/ 140949 h 751936"/>
                    <a:gd name="connsiteX51" fmla="*/ 407828 w 753616"/>
                    <a:gd name="connsiteY51" fmla="*/ 142 h 75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616" h="751936">
                      <a:moveTo>
                        <a:pt x="376894" y="193502"/>
                      </a:moveTo>
                      <a:cubicBezTo>
                        <a:pt x="275831" y="193502"/>
                        <a:pt x="193903" y="275429"/>
                        <a:pt x="193903" y="376493"/>
                      </a:cubicBezTo>
                      <a:cubicBezTo>
                        <a:pt x="193903" y="477556"/>
                        <a:pt x="275831" y="559484"/>
                        <a:pt x="376894" y="559484"/>
                      </a:cubicBezTo>
                      <a:cubicBezTo>
                        <a:pt x="477958" y="559484"/>
                        <a:pt x="559886" y="477556"/>
                        <a:pt x="559886" y="376493"/>
                      </a:cubicBezTo>
                      <a:cubicBezTo>
                        <a:pt x="559886" y="275429"/>
                        <a:pt x="477958" y="193502"/>
                        <a:pt x="376894" y="193502"/>
                      </a:cubicBezTo>
                      <a:close/>
                      <a:moveTo>
                        <a:pt x="407828" y="142"/>
                      </a:moveTo>
                      <a:cubicBezTo>
                        <a:pt x="450746" y="2751"/>
                        <a:pt x="463091" y="103033"/>
                        <a:pt x="469168" y="153363"/>
                      </a:cubicBezTo>
                      <a:lnTo>
                        <a:pt x="469366" y="154920"/>
                      </a:lnTo>
                      <a:lnTo>
                        <a:pt x="470093" y="155145"/>
                      </a:lnTo>
                      <a:lnTo>
                        <a:pt x="493743" y="167982"/>
                      </a:lnTo>
                      <a:lnTo>
                        <a:pt x="499500" y="165840"/>
                      </a:lnTo>
                      <a:cubicBezTo>
                        <a:pt x="547104" y="144632"/>
                        <a:pt x="631638" y="89985"/>
                        <a:pt x="666522" y="133871"/>
                      </a:cubicBezTo>
                      <a:cubicBezTo>
                        <a:pt x="687013" y="158772"/>
                        <a:pt x="655563" y="208501"/>
                        <a:pt x="624756" y="248148"/>
                      </a:cubicBezTo>
                      <a:lnTo>
                        <a:pt x="597175" y="281844"/>
                      </a:lnTo>
                      <a:lnTo>
                        <a:pt x="597631" y="282683"/>
                      </a:lnTo>
                      <a:lnTo>
                        <a:pt x="607528" y="314565"/>
                      </a:lnTo>
                      <a:lnTo>
                        <a:pt x="609411" y="315346"/>
                      </a:lnTo>
                      <a:cubicBezTo>
                        <a:pt x="658711" y="332240"/>
                        <a:pt x="757826" y="349804"/>
                        <a:pt x="753478" y="405696"/>
                      </a:cubicBezTo>
                      <a:cubicBezTo>
                        <a:pt x="750869" y="448614"/>
                        <a:pt x="650587" y="460959"/>
                        <a:pt x="600257" y="467036"/>
                      </a:cubicBezTo>
                      <a:lnTo>
                        <a:pt x="598240" y="467292"/>
                      </a:lnTo>
                      <a:lnTo>
                        <a:pt x="597631" y="469253"/>
                      </a:lnTo>
                      <a:lnTo>
                        <a:pt x="583909" y="494534"/>
                      </a:lnTo>
                      <a:lnTo>
                        <a:pt x="585011" y="497347"/>
                      </a:lnTo>
                      <a:cubicBezTo>
                        <a:pt x="607041" y="544575"/>
                        <a:pt x="663144" y="628150"/>
                        <a:pt x="619868" y="663790"/>
                      </a:cubicBezTo>
                      <a:cubicBezTo>
                        <a:pt x="595326" y="684709"/>
                        <a:pt x="545060" y="654124"/>
                        <a:pt x="504885" y="624009"/>
                      </a:cubicBezTo>
                      <a:lnTo>
                        <a:pt x="470294" y="596682"/>
                      </a:lnTo>
                      <a:lnTo>
                        <a:pt x="470093" y="596791"/>
                      </a:lnTo>
                      <a:lnTo>
                        <a:pt x="437239" y="606989"/>
                      </a:lnTo>
                      <a:lnTo>
                        <a:pt x="436893" y="608285"/>
                      </a:lnTo>
                      <a:cubicBezTo>
                        <a:pt x="424099" y="657340"/>
                        <a:pt x="398374" y="755049"/>
                        <a:pt x="355495" y="751860"/>
                      </a:cubicBezTo>
                      <a:cubicBezTo>
                        <a:pt x="299525" y="748648"/>
                        <a:pt x="294141" y="650525"/>
                        <a:pt x="283704" y="600013"/>
                      </a:cubicBezTo>
                      <a:lnTo>
                        <a:pt x="282716" y="596352"/>
                      </a:lnTo>
                      <a:lnTo>
                        <a:pt x="256946" y="582365"/>
                      </a:lnTo>
                      <a:lnTo>
                        <a:pt x="255114" y="583083"/>
                      </a:lnTo>
                      <a:cubicBezTo>
                        <a:pt x="207885" y="605112"/>
                        <a:pt x="124310" y="661215"/>
                        <a:pt x="88671" y="617940"/>
                      </a:cubicBezTo>
                      <a:cubicBezTo>
                        <a:pt x="67752" y="593398"/>
                        <a:pt x="98336" y="543131"/>
                        <a:pt x="128451" y="502956"/>
                      </a:cubicBezTo>
                      <a:lnTo>
                        <a:pt x="155730" y="468428"/>
                      </a:lnTo>
                      <a:lnTo>
                        <a:pt x="145990" y="437051"/>
                      </a:lnTo>
                      <a:lnTo>
                        <a:pt x="142009" y="435901"/>
                      </a:lnTo>
                      <a:cubicBezTo>
                        <a:pt x="93225" y="422109"/>
                        <a:pt x="-3940" y="394397"/>
                        <a:pt x="123" y="351592"/>
                      </a:cubicBezTo>
                      <a:cubicBezTo>
                        <a:pt x="3388" y="309673"/>
                        <a:pt x="60813" y="298059"/>
                        <a:pt x="110972" y="291048"/>
                      </a:cubicBezTo>
                      <a:lnTo>
                        <a:pt x="155336" y="284776"/>
                      </a:lnTo>
                      <a:lnTo>
                        <a:pt x="155986" y="282683"/>
                      </a:lnTo>
                      <a:lnTo>
                        <a:pt x="170353" y="256214"/>
                      </a:lnTo>
                      <a:lnTo>
                        <a:pt x="167122" y="250243"/>
                      </a:lnTo>
                      <a:cubicBezTo>
                        <a:pt x="142735" y="205798"/>
                        <a:pt x="94336" y="117105"/>
                        <a:pt x="127696" y="89977"/>
                      </a:cubicBezTo>
                      <a:cubicBezTo>
                        <a:pt x="133823" y="84820"/>
                        <a:pt x="140546" y="81834"/>
                        <a:pt x="147691" y="80594"/>
                      </a:cubicBezTo>
                      <a:cubicBezTo>
                        <a:pt x="190563" y="73149"/>
                        <a:pt x="248678" y="128512"/>
                        <a:pt x="285068" y="154417"/>
                      </a:cubicBezTo>
                      <a:lnTo>
                        <a:pt x="285335" y="154583"/>
                      </a:lnTo>
                      <a:lnTo>
                        <a:pt x="314304" y="145591"/>
                      </a:lnTo>
                      <a:lnTo>
                        <a:pt x="316259" y="140949"/>
                      </a:lnTo>
                      <a:cubicBezTo>
                        <a:pt x="333397" y="92301"/>
                        <a:pt x="351935" y="-4206"/>
                        <a:pt x="407828" y="142"/>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400" name="Group 399"/>
                <p:cNvGrpSpPr/>
                <p:nvPr/>
              </p:nvGrpSpPr>
              <p:grpSpPr>
                <a:xfrm>
                  <a:off x="7597717" y="2122992"/>
                  <a:ext cx="830095" cy="835040"/>
                  <a:chOff x="7597717" y="2122992"/>
                  <a:chExt cx="830095" cy="835040"/>
                </a:xfrm>
                <a:grpFill/>
              </p:grpSpPr>
              <p:grpSp>
                <p:nvGrpSpPr>
                  <p:cNvPr id="401" name="Group 400"/>
                  <p:cNvGrpSpPr/>
                  <p:nvPr/>
                </p:nvGrpSpPr>
                <p:grpSpPr>
                  <a:xfrm>
                    <a:off x="7901236" y="2378063"/>
                    <a:ext cx="227537" cy="332238"/>
                    <a:chOff x="4498602" y="3473431"/>
                    <a:chExt cx="1252030" cy="1828156"/>
                  </a:xfrm>
                  <a:grpFill/>
                </p:grpSpPr>
                <p:sp>
                  <p:nvSpPr>
                    <p:cNvPr id="403" name="Freeform 110"/>
                    <p:cNvSpPr>
                      <a:spLocks/>
                    </p:cNvSpPr>
                    <p:nvPr/>
                  </p:nvSpPr>
                  <p:spPr bwMode="auto">
                    <a:xfrm>
                      <a:off x="5418238" y="3473431"/>
                      <a:ext cx="332394" cy="323649"/>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04" name="Freeform 403"/>
                    <p:cNvSpPr>
                      <a:spLocks/>
                    </p:cNvSpPr>
                    <p:nvPr/>
                  </p:nvSpPr>
                  <p:spPr bwMode="auto">
                    <a:xfrm>
                      <a:off x="4498602" y="3768532"/>
                      <a:ext cx="1225650" cy="1533055"/>
                    </a:xfrm>
                    <a:custGeom>
                      <a:avLst/>
                      <a:gdLst>
                        <a:gd name="T0" fmla="*/ 90 w 140"/>
                        <a:gd name="T1" fmla="*/ 0 h 176"/>
                        <a:gd name="T2" fmla="*/ 93 w 140"/>
                        <a:gd name="T3" fmla="*/ 2 h 176"/>
                        <a:gd name="T4" fmla="*/ 116 w 140"/>
                        <a:gd name="T5" fmla="*/ 15 h 176"/>
                        <a:gd name="T6" fmla="*/ 122 w 140"/>
                        <a:gd name="T7" fmla="*/ 21 h 176"/>
                        <a:gd name="T8" fmla="*/ 124 w 140"/>
                        <a:gd name="T9" fmla="*/ 25 h 176"/>
                        <a:gd name="T10" fmla="*/ 139 w 140"/>
                        <a:gd name="T11" fmla="*/ 81 h 176"/>
                        <a:gd name="T12" fmla="*/ 140 w 140"/>
                        <a:gd name="T13" fmla="*/ 88 h 176"/>
                        <a:gd name="T14" fmla="*/ 136 w 140"/>
                        <a:gd name="T15" fmla="*/ 92 h 176"/>
                        <a:gd name="T16" fmla="*/ 129 w 140"/>
                        <a:gd name="T17" fmla="*/ 93 h 176"/>
                        <a:gd name="T18" fmla="*/ 124 w 140"/>
                        <a:gd name="T19" fmla="*/ 89 h 176"/>
                        <a:gd name="T20" fmla="*/ 109 w 140"/>
                        <a:gd name="T21" fmla="*/ 62 h 176"/>
                        <a:gd name="T22" fmla="*/ 106 w 140"/>
                        <a:gd name="T23" fmla="*/ 57 h 176"/>
                        <a:gd name="T24" fmla="*/ 82 w 140"/>
                        <a:gd name="T25" fmla="*/ 83 h 176"/>
                        <a:gd name="T26" fmla="*/ 104 w 140"/>
                        <a:gd name="T27" fmla="*/ 120 h 176"/>
                        <a:gd name="T28" fmla="*/ 105 w 140"/>
                        <a:gd name="T29" fmla="*/ 163 h 176"/>
                        <a:gd name="T30" fmla="*/ 101 w 140"/>
                        <a:gd name="T31" fmla="*/ 173 h 176"/>
                        <a:gd name="T32" fmla="*/ 93 w 140"/>
                        <a:gd name="T33" fmla="*/ 176 h 176"/>
                        <a:gd name="T34" fmla="*/ 85 w 140"/>
                        <a:gd name="T35" fmla="*/ 173 h 176"/>
                        <a:gd name="T36" fmla="*/ 82 w 140"/>
                        <a:gd name="T37" fmla="*/ 163 h 176"/>
                        <a:gd name="T38" fmla="*/ 64 w 140"/>
                        <a:gd name="T39" fmla="*/ 97 h 176"/>
                        <a:gd name="T40" fmla="*/ 20 w 140"/>
                        <a:gd name="T41" fmla="*/ 173 h 176"/>
                        <a:gd name="T42" fmla="*/ 13 w 140"/>
                        <a:gd name="T43" fmla="*/ 176 h 176"/>
                        <a:gd name="T44" fmla="*/ 6 w 140"/>
                        <a:gd name="T45" fmla="*/ 174 h 176"/>
                        <a:gd name="T46" fmla="*/ 1 w 140"/>
                        <a:gd name="T47" fmla="*/ 169 h 176"/>
                        <a:gd name="T48" fmla="*/ 1 w 140"/>
                        <a:gd name="T49" fmla="*/ 162 h 176"/>
                        <a:gd name="T50" fmla="*/ 71 w 140"/>
                        <a:gd name="T51" fmla="*/ 38 h 176"/>
                        <a:gd name="T52" fmla="*/ 60 w 140"/>
                        <a:gd name="T53" fmla="*/ 35 h 176"/>
                        <a:gd name="T54" fmla="*/ 43 w 140"/>
                        <a:gd name="T55" fmla="*/ 64 h 176"/>
                        <a:gd name="T56" fmla="*/ 37 w 140"/>
                        <a:gd name="T57" fmla="*/ 65 h 176"/>
                        <a:gd name="T58" fmla="*/ 31 w 140"/>
                        <a:gd name="T59" fmla="*/ 62 h 176"/>
                        <a:gd name="T60" fmla="*/ 29 w 140"/>
                        <a:gd name="T61" fmla="*/ 56 h 176"/>
                        <a:gd name="T62" fmla="*/ 47 w 140"/>
                        <a:gd name="T63" fmla="*/ 25 h 176"/>
                        <a:gd name="T64" fmla="*/ 50 w 140"/>
                        <a:gd name="T65" fmla="*/ 22 h 176"/>
                        <a:gd name="T66" fmla="*/ 83 w 140"/>
                        <a:gd name="T67" fmla="*/ 2 h 176"/>
                        <a:gd name="connsiteX0" fmla="*/ 5929 w 10000"/>
                        <a:gd name="connsiteY0" fmla="*/ 114 h 10000"/>
                        <a:gd name="connsiteX1" fmla="*/ 6429 w 10000"/>
                        <a:gd name="connsiteY1" fmla="*/ 0 h 10000"/>
                        <a:gd name="connsiteX2" fmla="*/ 6643 w 10000"/>
                        <a:gd name="connsiteY2" fmla="*/ 114 h 10000"/>
                        <a:gd name="connsiteX3" fmla="*/ 6643 w 10000"/>
                        <a:gd name="connsiteY3" fmla="*/ 114 h 10000"/>
                        <a:gd name="connsiteX4" fmla="*/ 7571 w 10000"/>
                        <a:gd name="connsiteY4" fmla="*/ 568 h 10000"/>
                        <a:gd name="connsiteX5" fmla="*/ 8286 w 10000"/>
                        <a:gd name="connsiteY5" fmla="*/ 852 h 10000"/>
                        <a:gd name="connsiteX6" fmla="*/ 8643 w 10000"/>
                        <a:gd name="connsiteY6" fmla="*/ 1023 h 10000"/>
                        <a:gd name="connsiteX7" fmla="*/ 8714 w 10000"/>
                        <a:gd name="connsiteY7" fmla="*/ 1193 h 10000"/>
                        <a:gd name="connsiteX8" fmla="*/ 8857 w 10000"/>
                        <a:gd name="connsiteY8" fmla="*/ 1250 h 10000"/>
                        <a:gd name="connsiteX9" fmla="*/ 8857 w 10000"/>
                        <a:gd name="connsiteY9" fmla="*/ 1420 h 10000"/>
                        <a:gd name="connsiteX10" fmla="*/ 8857 w 10000"/>
                        <a:gd name="connsiteY10" fmla="*/ 3068 h 10000"/>
                        <a:gd name="connsiteX11" fmla="*/ 9929 w 10000"/>
                        <a:gd name="connsiteY11" fmla="*/ 4602 h 10000"/>
                        <a:gd name="connsiteX12" fmla="*/ 10000 w 10000"/>
                        <a:gd name="connsiteY12" fmla="*/ 4773 h 10000"/>
                        <a:gd name="connsiteX13" fmla="*/ 10000 w 10000"/>
                        <a:gd name="connsiteY13" fmla="*/ 5000 h 10000"/>
                        <a:gd name="connsiteX14" fmla="*/ 9929 w 10000"/>
                        <a:gd name="connsiteY14" fmla="*/ 5170 h 10000"/>
                        <a:gd name="connsiteX15" fmla="*/ 9714 w 10000"/>
                        <a:gd name="connsiteY15" fmla="*/ 5227 h 10000"/>
                        <a:gd name="connsiteX16" fmla="*/ 9429 w 10000"/>
                        <a:gd name="connsiteY16" fmla="*/ 5284 h 10000"/>
                        <a:gd name="connsiteX17" fmla="*/ 9214 w 10000"/>
                        <a:gd name="connsiteY17" fmla="*/ 5284 h 10000"/>
                        <a:gd name="connsiteX18" fmla="*/ 9000 w 10000"/>
                        <a:gd name="connsiteY18" fmla="*/ 5227 h 10000"/>
                        <a:gd name="connsiteX19" fmla="*/ 8857 w 10000"/>
                        <a:gd name="connsiteY19" fmla="*/ 5057 h 10000"/>
                        <a:gd name="connsiteX20" fmla="*/ 7786 w 10000"/>
                        <a:gd name="connsiteY20" fmla="*/ 3636 h 10000"/>
                        <a:gd name="connsiteX21" fmla="*/ 7786 w 10000"/>
                        <a:gd name="connsiteY21" fmla="*/ 3523 h 10000"/>
                        <a:gd name="connsiteX22" fmla="*/ 7714 w 10000"/>
                        <a:gd name="connsiteY22" fmla="*/ 3409 h 10000"/>
                        <a:gd name="connsiteX23" fmla="*/ 7571 w 10000"/>
                        <a:gd name="connsiteY23" fmla="*/ 3239 h 10000"/>
                        <a:gd name="connsiteX24" fmla="*/ 7571 w 10000"/>
                        <a:gd name="connsiteY24" fmla="*/ 2330 h 10000"/>
                        <a:gd name="connsiteX25" fmla="*/ 5857 w 10000"/>
                        <a:gd name="connsiteY25" fmla="*/ 4716 h 10000"/>
                        <a:gd name="connsiteX26" fmla="*/ 7286 w 10000"/>
                        <a:gd name="connsiteY26" fmla="*/ 6705 h 10000"/>
                        <a:gd name="connsiteX27" fmla="*/ 7429 w 10000"/>
                        <a:gd name="connsiteY27" fmla="*/ 6818 h 10000"/>
                        <a:gd name="connsiteX28" fmla="*/ 7500 w 10000"/>
                        <a:gd name="connsiteY28" fmla="*/ 7045 h 10000"/>
                        <a:gd name="connsiteX29" fmla="*/ 7500 w 10000"/>
                        <a:gd name="connsiteY29" fmla="*/ 9261 h 10000"/>
                        <a:gd name="connsiteX30" fmla="*/ 7429 w 10000"/>
                        <a:gd name="connsiteY30" fmla="*/ 9602 h 10000"/>
                        <a:gd name="connsiteX31" fmla="*/ 7214 w 10000"/>
                        <a:gd name="connsiteY31" fmla="*/ 9830 h 10000"/>
                        <a:gd name="connsiteX32" fmla="*/ 7000 w 10000"/>
                        <a:gd name="connsiteY32" fmla="*/ 9886 h 10000"/>
                        <a:gd name="connsiteX33" fmla="*/ 6643 w 10000"/>
                        <a:gd name="connsiteY33" fmla="*/ 10000 h 10000"/>
                        <a:gd name="connsiteX34" fmla="*/ 6357 w 10000"/>
                        <a:gd name="connsiteY34" fmla="*/ 9886 h 10000"/>
                        <a:gd name="connsiteX35" fmla="*/ 6071 w 10000"/>
                        <a:gd name="connsiteY35" fmla="*/ 9830 h 10000"/>
                        <a:gd name="connsiteX36" fmla="*/ 5857 w 10000"/>
                        <a:gd name="connsiteY36" fmla="*/ 9602 h 10000"/>
                        <a:gd name="connsiteX37" fmla="*/ 5857 w 10000"/>
                        <a:gd name="connsiteY37" fmla="*/ 9261 h 10000"/>
                        <a:gd name="connsiteX38" fmla="*/ 5857 w 10000"/>
                        <a:gd name="connsiteY38" fmla="*/ 7216 h 10000"/>
                        <a:gd name="connsiteX39" fmla="*/ 4571 w 10000"/>
                        <a:gd name="connsiteY39" fmla="*/ 5511 h 10000"/>
                        <a:gd name="connsiteX40" fmla="*/ 1643 w 10000"/>
                        <a:gd name="connsiteY40" fmla="*/ 9659 h 10000"/>
                        <a:gd name="connsiteX41" fmla="*/ 1429 w 10000"/>
                        <a:gd name="connsiteY41" fmla="*/ 9830 h 10000"/>
                        <a:gd name="connsiteX42" fmla="*/ 1214 w 10000"/>
                        <a:gd name="connsiteY42" fmla="*/ 9886 h 10000"/>
                        <a:gd name="connsiteX43" fmla="*/ 929 w 10000"/>
                        <a:gd name="connsiteY43" fmla="*/ 10000 h 10000"/>
                        <a:gd name="connsiteX44" fmla="*/ 643 w 10000"/>
                        <a:gd name="connsiteY44" fmla="*/ 10000 h 10000"/>
                        <a:gd name="connsiteX45" fmla="*/ 429 w 10000"/>
                        <a:gd name="connsiteY45" fmla="*/ 9886 h 10000"/>
                        <a:gd name="connsiteX46" fmla="*/ 286 w 10000"/>
                        <a:gd name="connsiteY46" fmla="*/ 9773 h 10000"/>
                        <a:gd name="connsiteX47" fmla="*/ 71 w 10000"/>
                        <a:gd name="connsiteY47" fmla="*/ 9602 h 10000"/>
                        <a:gd name="connsiteX48" fmla="*/ 0 w 10000"/>
                        <a:gd name="connsiteY48" fmla="*/ 9375 h 10000"/>
                        <a:gd name="connsiteX49" fmla="*/ 71 w 10000"/>
                        <a:gd name="connsiteY49" fmla="*/ 9205 h 10000"/>
                        <a:gd name="connsiteX50" fmla="*/ 71 w 10000"/>
                        <a:gd name="connsiteY50" fmla="*/ 8977 h 10000"/>
                        <a:gd name="connsiteX51" fmla="*/ 5071 w 10000"/>
                        <a:gd name="connsiteY51" fmla="*/ 2159 h 10000"/>
                        <a:gd name="connsiteX52" fmla="*/ 5786 w 10000"/>
                        <a:gd name="connsiteY52" fmla="*/ 1307 h 10000"/>
                        <a:gd name="connsiteX53" fmla="*/ 4286 w 10000"/>
                        <a:gd name="connsiteY53" fmla="*/ 1989 h 10000"/>
                        <a:gd name="connsiteX54" fmla="*/ 3286 w 10000"/>
                        <a:gd name="connsiteY54" fmla="*/ 3466 h 10000"/>
                        <a:gd name="connsiteX55" fmla="*/ 3071 w 10000"/>
                        <a:gd name="connsiteY55" fmla="*/ 3636 h 10000"/>
                        <a:gd name="connsiteX56" fmla="*/ 2857 w 10000"/>
                        <a:gd name="connsiteY56" fmla="*/ 3693 h 10000"/>
                        <a:gd name="connsiteX57" fmla="*/ 2643 w 10000"/>
                        <a:gd name="connsiteY57" fmla="*/ 3693 h 10000"/>
                        <a:gd name="connsiteX58" fmla="*/ 2357 w 10000"/>
                        <a:gd name="connsiteY58" fmla="*/ 3693 h 10000"/>
                        <a:gd name="connsiteX59" fmla="*/ 2214 w 10000"/>
                        <a:gd name="connsiteY59" fmla="*/ 3523 h 10000"/>
                        <a:gd name="connsiteX60" fmla="*/ 2071 w 10000"/>
                        <a:gd name="connsiteY60" fmla="*/ 3409 h 10000"/>
                        <a:gd name="connsiteX61" fmla="*/ 2071 w 10000"/>
                        <a:gd name="connsiteY61" fmla="*/ 3182 h 10000"/>
                        <a:gd name="connsiteX62" fmla="*/ 2214 w 10000"/>
                        <a:gd name="connsiteY62" fmla="*/ 3011 h 10000"/>
                        <a:gd name="connsiteX63" fmla="*/ 3357 w 10000"/>
                        <a:gd name="connsiteY63" fmla="*/ 1420 h 10000"/>
                        <a:gd name="connsiteX64" fmla="*/ 3429 w 10000"/>
                        <a:gd name="connsiteY64" fmla="*/ 1307 h 10000"/>
                        <a:gd name="connsiteX65" fmla="*/ 3571 w 10000"/>
                        <a:gd name="connsiteY65" fmla="*/ 1250 h 10000"/>
                        <a:gd name="connsiteX66" fmla="*/ 3643 w 10000"/>
                        <a:gd name="connsiteY66" fmla="*/ 1193 h 10000"/>
                        <a:gd name="connsiteX67" fmla="*/ 5929 w 10000"/>
                        <a:gd name="connsiteY67" fmla="*/ 114 h 10000"/>
                        <a:gd name="connsiteX0" fmla="*/ 5929 w 10000"/>
                        <a:gd name="connsiteY0" fmla="*/ 0 h 9886"/>
                        <a:gd name="connsiteX1" fmla="*/ 6643 w 10000"/>
                        <a:gd name="connsiteY1" fmla="*/ 0 h 9886"/>
                        <a:gd name="connsiteX2" fmla="*/ 6643 w 10000"/>
                        <a:gd name="connsiteY2" fmla="*/ 0 h 9886"/>
                        <a:gd name="connsiteX3" fmla="*/ 7571 w 10000"/>
                        <a:gd name="connsiteY3" fmla="*/ 454 h 9886"/>
                        <a:gd name="connsiteX4" fmla="*/ 8286 w 10000"/>
                        <a:gd name="connsiteY4" fmla="*/ 738 h 9886"/>
                        <a:gd name="connsiteX5" fmla="*/ 8643 w 10000"/>
                        <a:gd name="connsiteY5" fmla="*/ 909 h 9886"/>
                        <a:gd name="connsiteX6" fmla="*/ 8714 w 10000"/>
                        <a:gd name="connsiteY6" fmla="*/ 1079 h 9886"/>
                        <a:gd name="connsiteX7" fmla="*/ 8857 w 10000"/>
                        <a:gd name="connsiteY7" fmla="*/ 1136 h 9886"/>
                        <a:gd name="connsiteX8" fmla="*/ 8857 w 10000"/>
                        <a:gd name="connsiteY8" fmla="*/ 1306 h 9886"/>
                        <a:gd name="connsiteX9" fmla="*/ 8857 w 10000"/>
                        <a:gd name="connsiteY9" fmla="*/ 2954 h 9886"/>
                        <a:gd name="connsiteX10" fmla="*/ 9929 w 10000"/>
                        <a:gd name="connsiteY10" fmla="*/ 4488 h 9886"/>
                        <a:gd name="connsiteX11" fmla="*/ 10000 w 10000"/>
                        <a:gd name="connsiteY11" fmla="*/ 4659 h 9886"/>
                        <a:gd name="connsiteX12" fmla="*/ 10000 w 10000"/>
                        <a:gd name="connsiteY12" fmla="*/ 4886 h 9886"/>
                        <a:gd name="connsiteX13" fmla="*/ 9929 w 10000"/>
                        <a:gd name="connsiteY13" fmla="*/ 5056 h 9886"/>
                        <a:gd name="connsiteX14" fmla="*/ 9714 w 10000"/>
                        <a:gd name="connsiteY14" fmla="*/ 5113 h 9886"/>
                        <a:gd name="connsiteX15" fmla="*/ 9429 w 10000"/>
                        <a:gd name="connsiteY15" fmla="*/ 5170 h 9886"/>
                        <a:gd name="connsiteX16" fmla="*/ 9214 w 10000"/>
                        <a:gd name="connsiteY16" fmla="*/ 5170 h 9886"/>
                        <a:gd name="connsiteX17" fmla="*/ 9000 w 10000"/>
                        <a:gd name="connsiteY17" fmla="*/ 5113 h 9886"/>
                        <a:gd name="connsiteX18" fmla="*/ 8857 w 10000"/>
                        <a:gd name="connsiteY18" fmla="*/ 4943 h 9886"/>
                        <a:gd name="connsiteX19" fmla="*/ 7786 w 10000"/>
                        <a:gd name="connsiteY19" fmla="*/ 3522 h 9886"/>
                        <a:gd name="connsiteX20" fmla="*/ 7786 w 10000"/>
                        <a:gd name="connsiteY20" fmla="*/ 3409 h 9886"/>
                        <a:gd name="connsiteX21" fmla="*/ 7714 w 10000"/>
                        <a:gd name="connsiteY21" fmla="*/ 3295 h 9886"/>
                        <a:gd name="connsiteX22" fmla="*/ 7571 w 10000"/>
                        <a:gd name="connsiteY22" fmla="*/ 3125 h 9886"/>
                        <a:gd name="connsiteX23" fmla="*/ 7571 w 10000"/>
                        <a:gd name="connsiteY23" fmla="*/ 2216 h 9886"/>
                        <a:gd name="connsiteX24" fmla="*/ 5857 w 10000"/>
                        <a:gd name="connsiteY24" fmla="*/ 4602 h 9886"/>
                        <a:gd name="connsiteX25" fmla="*/ 7286 w 10000"/>
                        <a:gd name="connsiteY25" fmla="*/ 6591 h 9886"/>
                        <a:gd name="connsiteX26" fmla="*/ 7429 w 10000"/>
                        <a:gd name="connsiteY26" fmla="*/ 6704 h 9886"/>
                        <a:gd name="connsiteX27" fmla="*/ 7500 w 10000"/>
                        <a:gd name="connsiteY27" fmla="*/ 6931 h 9886"/>
                        <a:gd name="connsiteX28" fmla="*/ 7500 w 10000"/>
                        <a:gd name="connsiteY28" fmla="*/ 9147 h 9886"/>
                        <a:gd name="connsiteX29" fmla="*/ 7429 w 10000"/>
                        <a:gd name="connsiteY29" fmla="*/ 9488 h 9886"/>
                        <a:gd name="connsiteX30" fmla="*/ 7214 w 10000"/>
                        <a:gd name="connsiteY30" fmla="*/ 9716 h 9886"/>
                        <a:gd name="connsiteX31" fmla="*/ 7000 w 10000"/>
                        <a:gd name="connsiteY31" fmla="*/ 9772 h 9886"/>
                        <a:gd name="connsiteX32" fmla="*/ 6643 w 10000"/>
                        <a:gd name="connsiteY32" fmla="*/ 9886 h 9886"/>
                        <a:gd name="connsiteX33" fmla="*/ 6357 w 10000"/>
                        <a:gd name="connsiteY33" fmla="*/ 9772 h 9886"/>
                        <a:gd name="connsiteX34" fmla="*/ 6071 w 10000"/>
                        <a:gd name="connsiteY34" fmla="*/ 9716 h 9886"/>
                        <a:gd name="connsiteX35" fmla="*/ 5857 w 10000"/>
                        <a:gd name="connsiteY35" fmla="*/ 9488 h 9886"/>
                        <a:gd name="connsiteX36" fmla="*/ 5857 w 10000"/>
                        <a:gd name="connsiteY36" fmla="*/ 9147 h 9886"/>
                        <a:gd name="connsiteX37" fmla="*/ 5857 w 10000"/>
                        <a:gd name="connsiteY37" fmla="*/ 7102 h 9886"/>
                        <a:gd name="connsiteX38" fmla="*/ 4571 w 10000"/>
                        <a:gd name="connsiteY38" fmla="*/ 5397 h 9886"/>
                        <a:gd name="connsiteX39" fmla="*/ 1643 w 10000"/>
                        <a:gd name="connsiteY39" fmla="*/ 9545 h 9886"/>
                        <a:gd name="connsiteX40" fmla="*/ 1429 w 10000"/>
                        <a:gd name="connsiteY40" fmla="*/ 9716 h 9886"/>
                        <a:gd name="connsiteX41" fmla="*/ 1214 w 10000"/>
                        <a:gd name="connsiteY41" fmla="*/ 9772 h 9886"/>
                        <a:gd name="connsiteX42" fmla="*/ 929 w 10000"/>
                        <a:gd name="connsiteY42" fmla="*/ 9886 h 9886"/>
                        <a:gd name="connsiteX43" fmla="*/ 643 w 10000"/>
                        <a:gd name="connsiteY43" fmla="*/ 9886 h 9886"/>
                        <a:gd name="connsiteX44" fmla="*/ 429 w 10000"/>
                        <a:gd name="connsiteY44" fmla="*/ 9772 h 9886"/>
                        <a:gd name="connsiteX45" fmla="*/ 286 w 10000"/>
                        <a:gd name="connsiteY45" fmla="*/ 9659 h 9886"/>
                        <a:gd name="connsiteX46" fmla="*/ 71 w 10000"/>
                        <a:gd name="connsiteY46" fmla="*/ 9488 h 9886"/>
                        <a:gd name="connsiteX47" fmla="*/ 0 w 10000"/>
                        <a:gd name="connsiteY47" fmla="*/ 9261 h 9886"/>
                        <a:gd name="connsiteX48" fmla="*/ 71 w 10000"/>
                        <a:gd name="connsiteY48" fmla="*/ 9091 h 9886"/>
                        <a:gd name="connsiteX49" fmla="*/ 71 w 10000"/>
                        <a:gd name="connsiteY49" fmla="*/ 8863 h 9886"/>
                        <a:gd name="connsiteX50" fmla="*/ 5071 w 10000"/>
                        <a:gd name="connsiteY50" fmla="*/ 2045 h 9886"/>
                        <a:gd name="connsiteX51" fmla="*/ 5786 w 10000"/>
                        <a:gd name="connsiteY51" fmla="*/ 1193 h 9886"/>
                        <a:gd name="connsiteX52" fmla="*/ 4286 w 10000"/>
                        <a:gd name="connsiteY52" fmla="*/ 1875 h 9886"/>
                        <a:gd name="connsiteX53" fmla="*/ 3286 w 10000"/>
                        <a:gd name="connsiteY53" fmla="*/ 3352 h 9886"/>
                        <a:gd name="connsiteX54" fmla="*/ 3071 w 10000"/>
                        <a:gd name="connsiteY54" fmla="*/ 3522 h 9886"/>
                        <a:gd name="connsiteX55" fmla="*/ 2857 w 10000"/>
                        <a:gd name="connsiteY55" fmla="*/ 3579 h 9886"/>
                        <a:gd name="connsiteX56" fmla="*/ 2643 w 10000"/>
                        <a:gd name="connsiteY56" fmla="*/ 3579 h 9886"/>
                        <a:gd name="connsiteX57" fmla="*/ 2357 w 10000"/>
                        <a:gd name="connsiteY57" fmla="*/ 3579 h 9886"/>
                        <a:gd name="connsiteX58" fmla="*/ 2214 w 10000"/>
                        <a:gd name="connsiteY58" fmla="*/ 3409 h 9886"/>
                        <a:gd name="connsiteX59" fmla="*/ 2071 w 10000"/>
                        <a:gd name="connsiteY59" fmla="*/ 3295 h 9886"/>
                        <a:gd name="connsiteX60" fmla="*/ 2071 w 10000"/>
                        <a:gd name="connsiteY60" fmla="*/ 3068 h 9886"/>
                        <a:gd name="connsiteX61" fmla="*/ 2214 w 10000"/>
                        <a:gd name="connsiteY61" fmla="*/ 2897 h 9886"/>
                        <a:gd name="connsiteX62" fmla="*/ 3357 w 10000"/>
                        <a:gd name="connsiteY62" fmla="*/ 1306 h 9886"/>
                        <a:gd name="connsiteX63" fmla="*/ 3429 w 10000"/>
                        <a:gd name="connsiteY63" fmla="*/ 1193 h 9886"/>
                        <a:gd name="connsiteX64" fmla="*/ 3571 w 10000"/>
                        <a:gd name="connsiteY64" fmla="*/ 1136 h 9886"/>
                        <a:gd name="connsiteX65" fmla="*/ 3643 w 10000"/>
                        <a:gd name="connsiteY65" fmla="*/ 1079 h 9886"/>
                        <a:gd name="connsiteX66" fmla="*/ 5929 w 10000"/>
                        <a:gd name="connsiteY66" fmla="*/ 0 h 9886"/>
                        <a:gd name="connsiteX0" fmla="*/ 5929 w 10000"/>
                        <a:gd name="connsiteY0" fmla="*/ 57 h 10057"/>
                        <a:gd name="connsiteX1" fmla="*/ 6643 w 10000"/>
                        <a:gd name="connsiteY1" fmla="*/ 57 h 10057"/>
                        <a:gd name="connsiteX2" fmla="*/ 6643 w 10000"/>
                        <a:gd name="connsiteY2" fmla="*/ 57 h 10057"/>
                        <a:gd name="connsiteX3" fmla="*/ 7571 w 10000"/>
                        <a:gd name="connsiteY3" fmla="*/ 516 h 10057"/>
                        <a:gd name="connsiteX4" fmla="*/ 8286 w 10000"/>
                        <a:gd name="connsiteY4" fmla="*/ 804 h 10057"/>
                        <a:gd name="connsiteX5" fmla="*/ 8643 w 10000"/>
                        <a:gd name="connsiteY5" fmla="*/ 976 h 10057"/>
                        <a:gd name="connsiteX6" fmla="*/ 8714 w 10000"/>
                        <a:gd name="connsiteY6" fmla="*/ 1148 h 10057"/>
                        <a:gd name="connsiteX7" fmla="*/ 8857 w 10000"/>
                        <a:gd name="connsiteY7" fmla="*/ 1206 h 10057"/>
                        <a:gd name="connsiteX8" fmla="*/ 8857 w 10000"/>
                        <a:gd name="connsiteY8" fmla="*/ 1378 h 10057"/>
                        <a:gd name="connsiteX9" fmla="*/ 8857 w 10000"/>
                        <a:gd name="connsiteY9" fmla="*/ 3045 h 10057"/>
                        <a:gd name="connsiteX10" fmla="*/ 9929 w 10000"/>
                        <a:gd name="connsiteY10" fmla="*/ 4597 h 10057"/>
                        <a:gd name="connsiteX11" fmla="*/ 10000 w 10000"/>
                        <a:gd name="connsiteY11" fmla="*/ 4770 h 10057"/>
                        <a:gd name="connsiteX12" fmla="*/ 10000 w 10000"/>
                        <a:gd name="connsiteY12" fmla="*/ 4999 h 10057"/>
                        <a:gd name="connsiteX13" fmla="*/ 9929 w 10000"/>
                        <a:gd name="connsiteY13" fmla="*/ 5171 h 10057"/>
                        <a:gd name="connsiteX14" fmla="*/ 9714 w 10000"/>
                        <a:gd name="connsiteY14" fmla="*/ 5229 h 10057"/>
                        <a:gd name="connsiteX15" fmla="*/ 9429 w 10000"/>
                        <a:gd name="connsiteY15" fmla="*/ 5287 h 10057"/>
                        <a:gd name="connsiteX16" fmla="*/ 9214 w 10000"/>
                        <a:gd name="connsiteY16" fmla="*/ 5287 h 10057"/>
                        <a:gd name="connsiteX17" fmla="*/ 9000 w 10000"/>
                        <a:gd name="connsiteY17" fmla="*/ 5229 h 10057"/>
                        <a:gd name="connsiteX18" fmla="*/ 8857 w 10000"/>
                        <a:gd name="connsiteY18" fmla="*/ 5057 h 10057"/>
                        <a:gd name="connsiteX19" fmla="*/ 7786 w 10000"/>
                        <a:gd name="connsiteY19" fmla="*/ 3620 h 10057"/>
                        <a:gd name="connsiteX20" fmla="*/ 7786 w 10000"/>
                        <a:gd name="connsiteY20" fmla="*/ 3505 h 10057"/>
                        <a:gd name="connsiteX21" fmla="*/ 7714 w 10000"/>
                        <a:gd name="connsiteY21" fmla="*/ 3390 h 10057"/>
                        <a:gd name="connsiteX22" fmla="*/ 7571 w 10000"/>
                        <a:gd name="connsiteY22" fmla="*/ 3218 h 10057"/>
                        <a:gd name="connsiteX23" fmla="*/ 7571 w 10000"/>
                        <a:gd name="connsiteY23" fmla="*/ 2299 h 10057"/>
                        <a:gd name="connsiteX24" fmla="*/ 5857 w 10000"/>
                        <a:gd name="connsiteY24" fmla="*/ 4712 h 10057"/>
                        <a:gd name="connsiteX25" fmla="*/ 7286 w 10000"/>
                        <a:gd name="connsiteY25" fmla="*/ 6724 h 10057"/>
                        <a:gd name="connsiteX26" fmla="*/ 7429 w 10000"/>
                        <a:gd name="connsiteY26" fmla="*/ 6838 h 10057"/>
                        <a:gd name="connsiteX27" fmla="*/ 7500 w 10000"/>
                        <a:gd name="connsiteY27" fmla="*/ 7068 h 10057"/>
                        <a:gd name="connsiteX28" fmla="*/ 7500 w 10000"/>
                        <a:gd name="connsiteY28" fmla="*/ 9309 h 10057"/>
                        <a:gd name="connsiteX29" fmla="*/ 7429 w 10000"/>
                        <a:gd name="connsiteY29" fmla="*/ 9654 h 10057"/>
                        <a:gd name="connsiteX30" fmla="*/ 7214 w 10000"/>
                        <a:gd name="connsiteY30" fmla="*/ 9885 h 10057"/>
                        <a:gd name="connsiteX31" fmla="*/ 7000 w 10000"/>
                        <a:gd name="connsiteY31" fmla="*/ 9942 h 10057"/>
                        <a:gd name="connsiteX32" fmla="*/ 6643 w 10000"/>
                        <a:gd name="connsiteY32" fmla="*/ 10057 h 10057"/>
                        <a:gd name="connsiteX33" fmla="*/ 6357 w 10000"/>
                        <a:gd name="connsiteY33" fmla="*/ 9942 h 10057"/>
                        <a:gd name="connsiteX34" fmla="*/ 6071 w 10000"/>
                        <a:gd name="connsiteY34" fmla="*/ 9885 h 10057"/>
                        <a:gd name="connsiteX35" fmla="*/ 5857 w 10000"/>
                        <a:gd name="connsiteY35" fmla="*/ 9654 h 10057"/>
                        <a:gd name="connsiteX36" fmla="*/ 5857 w 10000"/>
                        <a:gd name="connsiteY36" fmla="*/ 9309 h 10057"/>
                        <a:gd name="connsiteX37" fmla="*/ 5857 w 10000"/>
                        <a:gd name="connsiteY37" fmla="*/ 7241 h 10057"/>
                        <a:gd name="connsiteX38" fmla="*/ 4571 w 10000"/>
                        <a:gd name="connsiteY38" fmla="*/ 5516 h 10057"/>
                        <a:gd name="connsiteX39" fmla="*/ 1643 w 10000"/>
                        <a:gd name="connsiteY39" fmla="*/ 9712 h 10057"/>
                        <a:gd name="connsiteX40" fmla="*/ 1429 w 10000"/>
                        <a:gd name="connsiteY40" fmla="*/ 9885 h 10057"/>
                        <a:gd name="connsiteX41" fmla="*/ 1214 w 10000"/>
                        <a:gd name="connsiteY41" fmla="*/ 9942 h 10057"/>
                        <a:gd name="connsiteX42" fmla="*/ 929 w 10000"/>
                        <a:gd name="connsiteY42" fmla="*/ 10057 h 10057"/>
                        <a:gd name="connsiteX43" fmla="*/ 643 w 10000"/>
                        <a:gd name="connsiteY43" fmla="*/ 10057 h 10057"/>
                        <a:gd name="connsiteX44" fmla="*/ 429 w 10000"/>
                        <a:gd name="connsiteY44" fmla="*/ 9942 h 10057"/>
                        <a:gd name="connsiteX45" fmla="*/ 286 w 10000"/>
                        <a:gd name="connsiteY45" fmla="*/ 9827 h 10057"/>
                        <a:gd name="connsiteX46" fmla="*/ 71 w 10000"/>
                        <a:gd name="connsiteY46" fmla="*/ 9654 h 10057"/>
                        <a:gd name="connsiteX47" fmla="*/ 0 w 10000"/>
                        <a:gd name="connsiteY47" fmla="*/ 9425 h 10057"/>
                        <a:gd name="connsiteX48" fmla="*/ 71 w 10000"/>
                        <a:gd name="connsiteY48" fmla="*/ 9253 h 10057"/>
                        <a:gd name="connsiteX49" fmla="*/ 71 w 10000"/>
                        <a:gd name="connsiteY49" fmla="*/ 9022 h 10057"/>
                        <a:gd name="connsiteX50" fmla="*/ 5071 w 10000"/>
                        <a:gd name="connsiteY50" fmla="*/ 2126 h 10057"/>
                        <a:gd name="connsiteX51" fmla="*/ 5786 w 10000"/>
                        <a:gd name="connsiteY51" fmla="*/ 1264 h 10057"/>
                        <a:gd name="connsiteX52" fmla="*/ 4286 w 10000"/>
                        <a:gd name="connsiteY52" fmla="*/ 1954 h 10057"/>
                        <a:gd name="connsiteX53" fmla="*/ 3286 w 10000"/>
                        <a:gd name="connsiteY53" fmla="*/ 3448 h 10057"/>
                        <a:gd name="connsiteX54" fmla="*/ 3071 w 10000"/>
                        <a:gd name="connsiteY54" fmla="*/ 3620 h 10057"/>
                        <a:gd name="connsiteX55" fmla="*/ 2857 w 10000"/>
                        <a:gd name="connsiteY55" fmla="*/ 3677 h 10057"/>
                        <a:gd name="connsiteX56" fmla="*/ 2643 w 10000"/>
                        <a:gd name="connsiteY56" fmla="*/ 3677 h 10057"/>
                        <a:gd name="connsiteX57" fmla="*/ 2357 w 10000"/>
                        <a:gd name="connsiteY57" fmla="*/ 3677 h 10057"/>
                        <a:gd name="connsiteX58" fmla="*/ 2214 w 10000"/>
                        <a:gd name="connsiteY58" fmla="*/ 3505 h 10057"/>
                        <a:gd name="connsiteX59" fmla="*/ 2071 w 10000"/>
                        <a:gd name="connsiteY59" fmla="*/ 3390 h 10057"/>
                        <a:gd name="connsiteX60" fmla="*/ 2071 w 10000"/>
                        <a:gd name="connsiteY60" fmla="*/ 3160 h 10057"/>
                        <a:gd name="connsiteX61" fmla="*/ 2214 w 10000"/>
                        <a:gd name="connsiteY61" fmla="*/ 2987 h 10057"/>
                        <a:gd name="connsiteX62" fmla="*/ 3357 w 10000"/>
                        <a:gd name="connsiteY62" fmla="*/ 1378 h 10057"/>
                        <a:gd name="connsiteX63" fmla="*/ 3429 w 10000"/>
                        <a:gd name="connsiteY63" fmla="*/ 1264 h 10057"/>
                        <a:gd name="connsiteX64" fmla="*/ 3571 w 10000"/>
                        <a:gd name="connsiteY64" fmla="*/ 1206 h 10057"/>
                        <a:gd name="connsiteX65" fmla="*/ 3643 w 10000"/>
                        <a:gd name="connsiteY65" fmla="*/ 1148 h 10057"/>
                        <a:gd name="connsiteX66" fmla="*/ 5929 w 10000"/>
                        <a:gd name="connsiteY66" fmla="*/ 57 h 10057"/>
                        <a:gd name="connsiteX0" fmla="*/ 5929 w 10000"/>
                        <a:gd name="connsiteY0" fmla="*/ 94 h 10094"/>
                        <a:gd name="connsiteX1" fmla="*/ 6643 w 10000"/>
                        <a:gd name="connsiteY1" fmla="*/ 94 h 10094"/>
                        <a:gd name="connsiteX2" fmla="*/ 6643 w 10000"/>
                        <a:gd name="connsiteY2" fmla="*/ 94 h 10094"/>
                        <a:gd name="connsiteX3" fmla="*/ 7571 w 10000"/>
                        <a:gd name="connsiteY3" fmla="*/ 553 h 10094"/>
                        <a:gd name="connsiteX4" fmla="*/ 8286 w 10000"/>
                        <a:gd name="connsiteY4" fmla="*/ 841 h 10094"/>
                        <a:gd name="connsiteX5" fmla="*/ 8643 w 10000"/>
                        <a:gd name="connsiteY5" fmla="*/ 1013 h 10094"/>
                        <a:gd name="connsiteX6" fmla="*/ 8714 w 10000"/>
                        <a:gd name="connsiteY6" fmla="*/ 1185 h 10094"/>
                        <a:gd name="connsiteX7" fmla="*/ 8857 w 10000"/>
                        <a:gd name="connsiteY7" fmla="*/ 1243 h 10094"/>
                        <a:gd name="connsiteX8" fmla="*/ 8857 w 10000"/>
                        <a:gd name="connsiteY8" fmla="*/ 1415 h 10094"/>
                        <a:gd name="connsiteX9" fmla="*/ 8857 w 10000"/>
                        <a:gd name="connsiteY9" fmla="*/ 3082 h 10094"/>
                        <a:gd name="connsiteX10" fmla="*/ 9929 w 10000"/>
                        <a:gd name="connsiteY10" fmla="*/ 4634 h 10094"/>
                        <a:gd name="connsiteX11" fmla="*/ 10000 w 10000"/>
                        <a:gd name="connsiteY11" fmla="*/ 4807 h 10094"/>
                        <a:gd name="connsiteX12" fmla="*/ 10000 w 10000"/>
                        <a:gd name="connsiteY12" fmla="*/ 5036 h 10094"/>
                        <a:gd name="connsiteX13" fmla="*/ 9929 w 10000"/>
                        <a:gd name="connsiteY13" fmla="*/ 5208 h 10094"/>
                        <a:gd name="connsiteX14" fmla="*/ 9714 w 10000"/>
                        <a:gd name="connsiteY14" fmla="*/ 5266 h 10094"/>
                        <a:gd name="connsiteX15" fmla="*/ 9429 w 10000"/>
                        <a:gd name="connsiteY15" fmla="*/ 5324 h 10094"/>
                        <a:gd name="connsiteX16" fmla="*/ 9214 w 10000"/>
                        <a:gd name="connsiteY16" fmla="*/ 5324 h 10094"/>
                        <a:gd name="connsiteX17" fmla="*/ 9000 w 10000"/>
                        <a:gd name="connsiteY17" fmla="*/ 5266 h 10094"/>
                        <a:gd name="connsiteX18" fmla="*/ 8857 w 10000"/>
                        <a:gd name="connsiteY18" fmla="*/ 5094 h 10094"/>
                        <a:gd name="connsiteX19" fmla="*/ 7786 w 10000"/>
                        <a:gd name="connsiteY19" fmla="*/ 3657 h 10094"/>
                        <a:gd name="connsiteX20" fmla="*/ 7786 w 10000"/>
                        <a:gd name="connsiteY20" fmla="*/ 3542 h 10094"/>
                        <a:gd name="connsiteX21" fmla="*/ 7714 w 10000"/>
                        <a:gd name="connsiteY21" fmla="*/ 3427 h 10094"/>
                        <a:gd name="connsiteX22" fmla="*/ 7571 w 10000"/>
                        <a:gd name="connsiteY22" fmla="*/ 3255 h 10094"/>
                        <a:gd name="connsiteX23" fmla="*/ 7571 w 10000"/>
                        <a:gd name="connsiteY23" fmla="*/ 2336 h 10094"/>
                        <a:gd name="connsiteX24" fmla="*/ 5857 w 10000"/>
                        <a:gd name="connsiteY24" fmla="*/ 4749 h 10094"/>
                        <a:gd name="connsiteX25" fmla="*/ 7286 w 10000"/>
                        <a:gd name="connsiteY25" fmla="*/ 6761 h 10094"/>
                        <a:gd name="connsiteX26" fmla="*/ 7429 w 10000"/>
                        <a:gd name="connsiteY26" fmla="*/ 6875 h 10094"/>
                        <a:gd name="connsiteX27" fmla="*/ 7500 w 10000"/>
                        <a:gd name="connsiteY27" fmla="*/ 7105 h 10094"/>
                        <a:gd name="connsiteX28" fmla="*/ 7500 w 10000"/>
                        <a:gd name="connsiteY28" fmla="*/ 9346 h 10094"/>
                        <a:gd name="connsiteX29" fmla="*/ 7429 w 10000"/>
                        <a:gd name="connsiteY29" fmla="*/ 9691 h 10094"/>
                        <a:gd name="connsiteX30" fmla="*/ 7214 w 10000"/>
                        <a:gd name="connsiteY30" fmla="*/ 9922 h 10094"/>
                        <a:gd name="connsiteX31" fmla="*/ 7000 w 10000"/>
                        <a:gd name="connsiteY31" fmla="*/ 9979 h 10094"/>
                        <a:gd name="connsiteX32" fmla="*/ 6643 w 10000"/>
                        <a:gd name="connsiteY32" fmla="*/ 10094 h 10094"/>
                        <a:gd name="connsiteX33" fmla="*/ 6357 w 10000"/>
                        <a:gd name="connsiteY33" fmla="*/ 9979 h 10094"/>
                        <a:gd name="connsiteX34" fmla="*/ 6071 w 10000"/>
                        <a:gd name="connsiteY34" fmla="*/ 9922 h 10094"/>
                        <a:gd name="connsiteX35" fmla="*/ 5857 w 10000"/>
                        <a:gd name="connsiteY35" fmla="*/ 9691 h 10094"/>
                        <a:gd name="connsiteX36" fmla="*/ 5857 w 10000"/>
                        <a:gd name="connsiteY36" fmla="*/ 9346 h 10094"/>
                        <a:gd name="connsiteX37" fmla="*/ 5857 w 10000"/>
                        <a:gd name="connsiteY37" fmla="*/ 7278 h 10094"/>
                        <a:gd name="connsiteX38" fmla="*/ 4571 w 10000"/>
                        <a:gd name="connsiteY38" fmla="*/ 5553 h 10094"/>
                        <a:gd name="connsiteX39" fmla="*/ 1643 w 10000"/>
                        <a:gd name="connsiteY39" fmla="*/ 9749 h 10094"/>
                        <a:gd name="connsiteX40" fmla="*/ 1429 w 10000"/>
                        <a:gd name="connsiteY40" fmla="*/ 9922 h 10094"/>
                        <a:gd name="connsiteX41" fmla="*/ 1214 w 10000"/>
                        <a:gd name="connsiteY41" fmla="*/ 9979 h 10094"/>
                        <a:gd name="connsiteX42" fmla="*/ 929 w 10000"/>
                        <a:gd name="connsiteY42" fmla="*/ 10094 h 10094"/>
                        <a:gd name="connsiteX43" fmla="*/ 643 w 10000"/>
                        <a:gd name="connsiteY43" fmla="*/ 10094 h 10094"/>
                        <a:gd name="connsiteX44" fmla="*/ 429 w 10000"/>
                        <a:gd name="connsiteY44" fmla="*/ 9979 h 10094"/>
                        <a:gd name="connsiteX45" fmla="*/ 286 w 10000"/>
                        <a:gd name="connsiteY45" fmla="*/ 9864 h 10094"/>
                        <a:gd name="connsiteX46" fmla="*/ 71 w 10000"/>
                        <a:gd name="connsiteY46" fmla="*/ 9691 h 10094"/>
                        <a:gd name="connsiteX47" fmla="*/ 0 w 10000"/>
                        <a:gd name="connsiteY47" fmla="*/ 9462 h 10094"/>
                        <a:gd name="connsiteX48" fmla="*/ 71 w 10000"/>
                        <a:gd name="connsiteY48" fmla="*/ 9290 h 10094"/>
                        <a:gd name="connsiteX49" fmla="*/ 71 w 10000"/>
                        <a:gd name="connsiteY49" fmla="*/ 9059 h 10094"/>
                        <a:gd name="connsiteX50" fmla="*/ 5071 w 10000"/>
                        <a:gd name="connsiteY50" fmla="*/ 2163 h 10094"/>
                        <a:gd name="connsiteX51" fmla="*/ 5786 w 10000"/>
                        <a:gd name="connsiteY51" fmla="*/ 1301 h 10094"/>
                        <a:gd name="connsiteX52" fmla="*/ 4286 w 10000"/>
                        <a:gd name="connsiteY52" fmla="*/ 1991 h 10094"/>
                        <a:gd name="connsiteX53" fmla="*/ 3286 w 10000"/>
                        <a:gd name="connsiteY53" fmla="*/ 3485 h 10094"/>
                        <a:gd name="connsiteX54" fmla="*/ 3071 w 10000"/>
                        <a:gd name="connsiteY54" fmla="*/ 3657 h 10094"/>
                        <a:gd name="connsiteX55" fmla="*/ 2857 w 10000"/>
                        <a:gd name="connsiteY55" fmla="*/ 3714 h 10094"/>
                        <a:gd name="connsiteX56" fmla="*/ 2643 w 10000"/>
                        <a:gd name="connsiteY56" fmla="*/ 3714 h 10094"/>
                        <a:gd name="connsiteX57" fmla="*/ 2357 w 10000"/>
                        <a:gd name="connsiteY57" fmla="*/ 3714 h 10094"/>
                        <a:gd name="connsiteX58" fmla="*/ 2214 w 10000"/>
                        <a:gd name="connsiteY58" fmla="*/ 3542 h 10094"/>
                        <a:gd name="connsiteX59" fmla="*/ 2071 w 10000"/>
                        <a:gd name="connsiteY59" fmla="*/ 3427 h 10094"/>
                        <a:gd name="connsiteX60" fmla="*/ 2071 w 10000"/>
                        <a:gd name="connsiteY60" fmla="*/ 3197 h 10094"/>
                        <a:gd name="connsiteX61" fmla="*/ 2214 w 10000"/>
                        <a:gd name="connsiteY61" fmla="*/ 3024 h 10094"/>
                        <a:gd name="connsiteX62" fmla="*/ 3357 w 10000"/>
                        <a:gd name="connsiteY62" fmla="*/ 1415 h 10094"/>
                        <a:gd name="connsiteX63" fmla="*/ 3429 w 10000"/>
                        <a:gd name="connsiteY63" fmla="*/ 1301 h 10094"/>
                        <a:gd name="connsiteX64" fmla="*/ 3571 w 10000"/>
                        <a:gd name="connsiteY64" fmla="*/ 1243 h 10094"/>
                        <a:gd name="connsiteX65" fmla="*/ 3643 w 10000"/>
                        <a:gd name="connsiteY65" fmla="*/ 1185 h 10094"/>
                        <a:gd name="connsiteX66" fmla="*/ 5929 w 10000"/>
                        <a:gd name="connsiteY66" fmla="*/ 94 h 10094"/>
                        <a:gd name="connsiteX0" fmla="*/ 5929 w 10000"/>
                        <a:gd name="connsiteY0" fmla="*/ 92 h 10092"/>
                        <a:gd name="connsiteX1" fmla="*/ 6643 w 10000"/>
                        <a:gd name="connsiteY1" fmla="*/ 92 h 10092"/>
                        <a:gd name="connsiteX2" fmla="*/ 6643 w 10000"/>
                        <a:gd name="connsiteY2" fmla="*/ 92 h 10092"/>
                        <a:gd name="connsiteX3" fmla="*/ 7571 w 10000"/>
                        <a:gd name="connsiteY3" fmla="*/ 551 h 10092"/>
                        <a:gd name="connsiteX4" fmla="*/ 8286 w 10000"/>
                        <a:gd name="connsiteY4" fmla="*/ 839 h 10092"/>
                        <a:gd name="connsiteX5" fmla="*/ 8643 w 10000"/>
                        <a:gd name="connsiteY5" fmla="*/ 1011 h 10092"/>
                        <a:gd name="connsiteX6" fmla="*/ 8714 w 10000"/>
                        <a:gd name="connsiteY6" fmla="*/ 1183 h 10092"/>
                        <a:gd name="connsiteX7" fmla="*/ 8857 w 10000"/>
                        <a:gd name="connsiteY7" fmla="*/ 1241 h 10092"/>
                        <a:gd name="connsiteX8" fmla="*/ 8857 w 10000"/>
                        <a:gd name="connsiteY8" fmla="*/ 1413 h 10092"/>
                        <a:gd name="connsiteX9" fmla="*/ 8857 w 10000"/>
                        <a:gd name="connsiteY9" fmla="*/ 3080 h 10092"/>
                        <a:gd name="connsiteX10" fmla="*/ 9929 w 10000"/>
                        <a:gd name="connsiteY10" fmla="*/ 4632 h 10092"/>
                        <a:gd name="connsiteX11" fmla="*/ 10000 w 10000"/>
                        <a:gd name="connsiteY11" fmla="*/ 4805 h 10092"/>
                        <a:gd name="connsiteX12" fmla="*/ 10000 w 10000"/>
                        <a:gd name="connsiteY12" fmla="*/ 5034 h 10092"/>
                        <a:gd name="connsiteX13" fmla="*/ 9929 w 10000"/>
                        <a:gd name="connsiteY13" fmla="*/ 5206 h 10092"/>
                        <a:gd name="connsiteX14" fmla="*/ 9714 w 10000"/>
                        <a:gd name="connsiteY14" fmla="*/ 5264 h 10092"/>
                        <a:gd name="connsiteX15" fmla="*/ 9429 w 10000"/>
                        <a:gd name="connsiteY15" fmla="*/ 5322 h 10092"/>
                        <a:gd name="connsiteX16" fmla="*/ 9214 w 10000"/>
                        <a:gd name="connsiteY16" fmla="*/ 5322 h 10092"/>
                        <a:gd name="connsiteX17" fmla="*/ 9000 w 10000"/>
                        <a:gd name="connsiteY17" fmla="*/ 5264 h 10092"/>
                        <a:gd name="connsiteX18" fmla="*/ 8857 w 10000"/>
                        <a:gd name="connsiteY18" fmla="*/ 5092 h 10092"/>
                        <a:gd name="connsiteX19" fmla="*/ 7786 w 10000"/>
                        <a:gd name="connsiteY19" fmla="*/ 3655 h 10092"/>
                        <a:gd name="connsiteX20" fmla="*/ 7786 w 10000"/>
                        <a:gd name="connsiteY20" fmla="*/ 3540 h 10092"/>
                        <a:gd name="connsiteX21" fmla="*/ 7714 w 10000"/>
                        <a:gd name="connsiteY21" fmla="*/ 3425 h 10092"/>
                        <a:gd name="connsiteX22" fmla="*/ 7571 w 10000"/>
                        <a:gd name="connsiteY22" fmla="*/ 3253 h 10092"/>
                        <a:gd name="connsiteX23" fmla="*/ 7571 w 10000"/>
                        <a:gd name="connsiteY23" fmla="*/ 2334 h 10092"/>
                        <a:gd name="connsiteX24" fmla="*/ 5857 w 10000"/>
                        <a:gd name="connsiteY24" fmla="*/ 4747 h 10092"/>
                        <a:gd name="connsiteX25" fmla="*/ 7286 w 10000"/>
                        <a:gd name="connsiteY25" fmla="*/ 6759 h 10092"/>
                        <a:gd name="connsiteX26" fmla="*/ 7429 w 10000"/>
                        <a:gd name="connsiteY26" fmla="*/ 6873 h 10092"/>
                        <a:gd name="connsiteX27" fmla="*/ 7500 w 10000"/>
                        <a:gd name="connsiteY27" fmla="*/ 7103 h 10092"/>
                        <a:gd name="connsiteX28" fmla="*/ 7500 w 10000"/>
                        <a:gd name="connsiteY28" fmla="*/ 9344 h 10092"/>
                        <a:gd name="connsiteX29" fmla="*/ 7429 w 10000"/>
                        <a:gd name="connsiteY29" fmla="*/ 9689 h 10092"/>
                        <a:gd name="connsiteX30" fmla="*/ 7214 w 10000"/>
                        <a:gd name="connsiteY30" fmla="*/ 9920 h 10092"/>
                        <a:gd name="connsiteX31" fmla="*/ 7000 w 10000"/>
                        <a:gd name="connsiteY31" fmla="*/ 9977 h 10092"/>
                        <a:gd name="connsiteX32" fmla="*/ 6643 w 10000"/>
                        <a:gd name="connsiteY32" fmla="*/ 10092 h 10092"/>
                        <a:gd name="connsiteX33" fmla="*/ 6357 w 10000"/>
                        <a:gd name="connsiteY33" fmla="*/ 9977 h 10092"/>
                        <a:gd name="connsiteX34" fmla="*/ 6071 w 10000"/>
                        <a:gd name="connsiteY34" fmla="*/ 9920 h 10092"/>
                        <a:gd name="connsiteX35" fmla="*/ 5857 w 10000"/>
                        <a:gd name="connsiteY35" fmla="*/ 9689 h 10092"/>
                        <a:gd name="connsiteX36" fmla="*/ 5857 w 10000"/>
                        <a:gd name="connsiteY36" fmla="*/ 9344 h 10092"/>
                        <a:gd name="connsiteX37" fmla="*/ 5857 w 10000"/>
                        <a:gd name="connsiteY37" fmla="*/ 7276 h 10092"/>
                        <a:gd name="connsiteX38" fmla="*/ 4571 w 10000"/>
                        <a:gd name="connsiteY38" fmla="*/ 5551 h 10092"/>
                        <a:gd name="connsiteX39" fmla="*/ 1643 w 10000"/>
                        <a:gd name="connsiteY39" fmla="*/ 9747 h 10092"/>
                        <a:gd name="connsiteX40" fmla="*/ 1429 w 10000"/>
                        <a:gd name="connsiteY40" fmla="*/ 9920 h 10092"/>
                        <a:gd name="connsiteX41" fmla="*/ 1214 w 10000"/>
                        <a:gd name="connsiteY41" fmla="*/ 9977 h 10092"/>
                        <a:gd name="connsiteX42" fmla="*/ 929 w 10000"/>
                        <a:gd name="connsiteY42" fmla="*/ 10092 h 10092"/>
                        <a:gd name="connsiteX43" fmla="*/ 643 w 10000"/>
                        <a:gd name="connsiteY43" fmla="*/ 10092 h 10092"/>
                        <a:gd name="connsiteX44" fmla="*/ 429 w 10000"/>
                        <a:gd name="connsiteY44" fmla="*/ 9977 h 10092"/>
                        <a:gd name="connsiteX45" fmla="*/ 286 w 10000"/>
                        <a:gd name="connsiteY45" fmla="*/ 9862 h 10092"/>
                        <a:gd name="connsiteX46" fmla="*/ 71 w 10000"/>
                        <a:gd name="connsiteY46" fmla="*/ 9689 h 10092"/>
                        <a:gd name="connsiteX47" fmla="*/ 0 w 10000"/>
                        <a:gd name="connsiteY47" fmla="*/ 9460 h 10092"/>
                        <a:gd name="connsiteX48" fmla="*/ 71 w 10000"/>
                        <a:gd name="connsiteY48" fmla="*/ 9288 h 10092"/>
                        <a:gd name="connsiteX49" fmla="*/ 71 w 10000"/>
                        <a:gd name="connsiteY49" fmla="*/ 9057 h 10092"/>
                        <a:gd name="connsiteX50" fmla="*/ 5071 w 10000"/>
                        <a:gd name="connsiteY50" fmla="*/ 2161 h 10092"/>
                        <a:gd name="connsiteX51" fmla="*/ 5786 w 10000"/>
                        <a:gd name="connsiteY51" fmla="*/ 1299 h 10092"/>
                        <a:gd name="connsiteX52" fmla="*/ 4286 w 10000"/>
                        <a:gd name="connsiteY52" fmla="*/ 1989 h 10092"/>
                        <a:gd name="connsiteX53" fmla="*/ 3286 w 10000"/>
                        <a:gd name="connsiteY53" fmla="*/ 3483 h 10092"/>
                        <a:gd name="connsiteX54" fmla="*/ 3071 w 10000"/>
                        <a:gd name="connsiteY54" fmla="*/ 3655 h 10092"/>
                        <a:gd name="connsiteX55" fmla="*/ 2857 w 10000"/>
                        <a:gd name="connsiteY55" fmla="*/ 3712 h 10092"/>
                        <a:gd name="connsiteX56" fmla="*/ 2643 w 10000"/>
                        <a:gd name="connsiteY56" fmla="*/ 3712 h 10092"/>
                        <a:gd name="connsiteX57" fmla="*/ 2357 w 10000"/>
                        <a:gd name="connsiteY57" fmla="*/ 3712 h 10092"/>
                        <a:gd name="connsiteX58" fmla="*/ 2214 w 10000"/>
                        <a:gd name="connsiteY58" fmla="*/ 3540 h 10092"/>
                        <a:gd name="connsiteX59" fmla="*/ 2071 w 10000"/>
                        <a:gd name="connsiteY59" fmla="*/ 3425 h 10092"/>
                        <a:gd name="connsiteX60" fmla="*/ 2071 w 10000"/>
                        <a:gd name="connsiteY60" fmla="*/ 3195 h 10092"/>
                        <a:gd name="connsiteX61" fmla="*/ 2214 w 10000"/>
                        <a:gd name="connsiteY61" fmla="*/ 3022 h 10092"/>
                        <a:gd name="connsiteX62" fmla="*/ 3357 w 10000"/>
                        <a:gd name="connsiteY62" fmla="*/ 1413 h 10092"/>
                        <a:gd name="connsiteX63" fmla="*/ 3429 w 10000"/>
                        <a:gd name="connsiteY63" fmla="*/ 1299 h 10092"/>
                        <a:gd name="connsiteX64" fmla="*/ 3571 w 10000"/>
                        <a:gd name="connsiteY64" fmla="*/ 1241 h 10092"/>
                        <a:gd name="connsiteX65" fmla="*/ 3643 w 10000"/>
                        <a:gd name="connsiteY65" fmla="*/ 1183 h 10092"/>
                        <a:gd name="connsiteX66" fmla="*/ 5929 w 10000"/>
                        <a:gd name="connsiteY66" fmla="*/ 92 h 10092"/>
                        <a:gd name="connsiteX0" fmla="*/ 5929 w 10000"/>
                        <a:gd name="connsiteY0" fmla="*/ 79 h 10079"/>
                        <a:gd name="connsiteX1" fmla="*/ 6643 w 10000"/>
                        <a:gd name="connsiteY1" fmla="*/ 79 h 10079"/>
                        <a:gd name="connsiteX2" fmla="*/ 6643 w 10000"/>
                        <a:gd name="connsiteY2" fmla="*/ 79 h 10079"/>
                        <a:gd name="connsiteX3" fmla="*/ 7571 w 10000"/>
                        <a:gd name="connsiteY3" fmla="*/ 538 h 10079"/>
                        <a:gd name="connsiteX4" fmla="*/ 8286 w 10000"/>
                        <a:gd name="connsiteY4" fmla="*/ 826 h 10079"/>
                        <a:gd name="connsiteX5" fmla="*/ 8643 w 10000"/>
                        <a:gd name="connsiteY5" fmla="*/ 998 h 10079"/>
                        <a:gd name="connsiteX6" fmla="*/ 8714 w 10000"/>
                        <a:gd name="connsiteY6" fmla="*/ 1170 h 10079"/>
                        <a:gd name="connsiteX7" fmla="*/ 8857 w 10000"/>
                        <a:gd name="connsiteY7" fmla="*/ 1228 h 10079"/>
                        <a:gd name="connsiteX8" fmla="*/ 8857 w 10000"/>
                        <a:gd name="connsiteY8" fmla="*/ 1400 h 10079"/>
                        <a:gd name="connsiteX9" fmla="*/ 8857 w 10000"/>
                        <a:gd name="connsiteY9" fmla="*/ 3067 h 10079"/>
                        <a:gd name="connsiteX10" fmla="*/ 9929 w 10000"/>
                        <a:gd name="connsiteY10" fmla="*/ 4619 h 10079"/>
                        <a:gd name="connsiteX11" fmla="*/ 10000 w 10000"/>
                        <a:gd name="connsiteY11" fmla="*/ 4792 h 10079"/>
                        <a:gd name="connsiteX12" fmla="*/ 10000 w 10000"/>
                        <a:gd name="connsiteY12" fmla="*/ 5021 h 10079"/>
                        <a:gd name="connsiteX13" fmla="*/ 9929 w 10000"/>
                        <a:gd name="connsiteY13" fmla="*/ 5193 h 10079"/>
                        <a:gd name="connsiteX14" fmla="*/ 9714 w 10000"/>
                        <a:gd name="connsiteY14" fmla="*/ 5251 h 10079"/>
                        <a:gd name="connsiteX15" fmla="*/ 9429 w 10000"/>
                        <a:gd name="connsiteY15" fmla="*/ 5309 h 10079"/>
                        <a:gd name="connsiteX16" fmla="*/ 9214 w 10000"/>
                        <a:gd name="connsiteY16" fmla="*/ 5309 h 10079"/>
                        <a:gd name="connsiteX17" fmla="*/ 9000 w 10000"/>
                        <a:gd name="connsiteY17" fmla="*/ 5251 h 10079"/>
                        <a:gd name="connsiteX18" fmla="*/ 8857 w 10000"/>
                        <a:gd name="connsiteY18" fmla="*/ 5079 h 10079"/>
                        <a:gd name="connsiteX19" fmla="*/ 7786 w 10000"/>
                        <a:gd name="connsiteY19" fmla="*/ 3642 h 10079"/>
                        <a:gd name="connsiteX20" fmla="*/ 7786 w 10000"/>
                        <a:gd name="connsiteY20" fmla="*/ 3527 h 10079"/>
                        <a:gd name="connsiteX21" fmla="*/ 7714 w 10000"/>
                        <a:gd name="connsiteY21" fmla="*/ 3412 h 10079"/>
                        <a:gd name="connsiteX22" fmla="*/ 7571 w 10000"/>
                        <a:gd name="connsiteY22" fmla="*/ 3240 h 10079"/>
                        <a:gd name="connsiteX23" fmla="*/ 7571 w 10000"/>
                        <a:gd name="connsiteY23" fmla="*/ 2321 h 10079"/>
                        <a:gd name="connsiteX24" fmla="*/ 5857 w 10000"/>
                        <a:gd name="connsiteY24" fmla="*/ 4734 h 10079"/>
                        <a:gd name="connsiteX25" fmla="*/ 7286 w 10000"/>
                        <a:gd name="connsiteY25" fmla="*/ 6746 h 10079"/>
                        <a:gd name="connsiteX26" fmla="*/ 7429 w 10000"/>
                        <a:gd name="connsiteY26" fmla="*/ 6860 h 10079"/>
                        <a:gd name="connsiteX27" fmla="*/ 7500 w 10000"/>
                        <a:gd name="connsiteY27" fmla="*/ 7090 h 10079"/>
                        <a:gd name="connsiteX28" fmla="*/ 7500 w 10000"/>
                        <a:gd name="connsiteY28" fmla="*/ 9331 h 10079"/>
                        <a:gd name="connsiteX29" fmla="*/ 7429 w 10000"/>
                        <a:gd name="connsiteY29" fmla="*/ 9676 h 10079"/>
                        <a:gd name="connsiteX30" fmla="*/ 7214 w 10000"/>
                        <a:gd name="connsiteY30" fmla="*/ 9907 h 10079"/>
                        <a:gd name="connsiteX31" fmla="*/ 7000 w 10000"/>
                        <a:gd name="connsiteY31" fmla="*/ 9964 h 10079"/>
                        <a:gd name="connsiteX32" fmla="*/ 6643 w 10000"/>
                        <a:gd name="connsiteY32" fmla="*/ 10079 h 10079"/>
                        <a:gd name="connsiteX33" fmla="*/ 6357 w 10000"/>
                        <a:gd name="connsiteY33" fmla="*/ 9964 h 10079"/>
                        <a:gd name="connsiteX34" fmla="*/ 6071 w 10000"/>
                        <a:gd name="connsiteY34" fmla="*/ 9907 h 10079"/>
                        <a:gd name="connsiteX35" fmla="*/ 5857 w 10000"/>
                        <a:gd name="connsiteY35" fmla="*/ 9676 h 10079"/>
                        <a:gd name="connsiteX36" fmla="*/ 5857 w 10000"/>
                        <a:gd name="connsiteY36" fmla="*/ 9331 h 10079"/>
                        <a:gd name="connsiteX37" fmla="*/ 5857 w 10000"/>
                        <a:gd name="connsiteY37" fmla="*/ 7263 h 10079"/>
                        <a:gd name="connsiteX38" fmla="*/ 4571 w 10000"/>
                        <a:gd name="connsiteY38" fmla="*/ 5538 h 10079"/>
                        <a:gd name="connsiteX39" fmla="*/ 1643 w 10000"/>
                        <a:gd name="connsiteY39" fmla="*/ 9734 h 10079"/>
                        <a:gd name="connsiteX40" fmla="*/ 1429 w 10000"/>
                        <a:gd name="connsiteY40" fmla="*/ 9907 h 10079"/>
                        <a:gd name="connsiteX41" fmla="*/ 1214 w 10000"/>
                        <a:gd name="connsiteY41" fmla="*/ 9964 h 10079"/>
                        <a:gd name="connsiteX42" fmla="*/ 929 w 10000"/>
                        <a:gd name="connsiteY42" fmla="*/ 10079 h 10079"/>
                        <a:gd name="connsiteX43" fmla="*/ 643 w 10000"/>
                        <a:gd name="connsiteY43" fmla="*/ 10079 h 10079"/>
                        <a:gd name="connsiteX44" fmla="*/ 429 w 10000"/>
                        <a:gd name="connsiteY44" fmla="*/ 9964 h 10079"/>
                        <a:gd name="connsiteX45" fmla="*/ 286 w 10000"/>
                        <a:gd name="connsiteY45" fmla="*/ 9849 h 10079"/>
                        <a:gd name="connsiteX46" fmla="*/ 71 w 10000"/>
                        <a:gd name="connsiteY46" fmla="*/ 9676 h 10079"/>
                        <a:gd name="connsiteX47" fmla="*/ 0 w 10000"/>
                        <a:gd name="connsiteY47" fmla="*/ 9447 h 10079"/>
                        <a:gd name="connsiteX48" fmla="*/ 71 w 10000"/>
                        <a:gd name="connsiteY48" fmla="*/ 9275 h 10079"/>
                        <a:gd name="connsiteX49" fmla="*/ 71 w 10000"/>
                        <a:gd name="connsiteY49" fmla="*/ 9044 h 10079"/>
                        <a:gd name="connsiteX50" fmla="*/ 5071 w 10000"/>
                        <a:gd name="connsiteY50" fmla="*/ 2148 h 10079"/>
                        <a:gd name="connsiteX51" fmla="*/ 5786 w 10000"/>
                        <a:gd name="connsiteY51" fmla="*/ 1286 h 10079"/>
                        <a:gd name="connsiteX52" fmla="*/ 4286 w 10000"/>
                        <a:gd name="connsiteY52" fmla="*/ 1976 h 10079"/>
                        <a:gd name="connsiteX53" fmla="*/ 3286 w 10000"/>
                        <a:gd name="connsiteY53" fmla="*/ 3470 h 10079"/>
                        <a:gd name="connsiteX54" fmla="*/ 3071 w 10000"/>
                        <a:gd name="connsiteY54" fmla="*/ 3642 h 10079"/>
                        <a:gd name="connsiteX55" fmla="*/ 2857 w 10000"/>
                        <a:gd name="connsiteY55" fmla="*/ 3699 h 10079"/>
                        <a:gd name="connsiteX56" fmla="*/ 2643 w 10000"/>
                        <a:gd name="connsiteY56" fmla="*/ 3699 h 10079"/>
                        <a:gd name="connsiteX57" fmla="*/ 2357 w 10000"/>
                        <a:gd name="connsiteY57" fmla="*/ 3699 h 10079"/>
                        <a:gd name="connsiteX58" fmla="*/ 2214 w 10000"/>
                        <a:gd name="connsiteY58" fmla="*/ 3527 h 10079"/>
                        <a:gd name="connsiteX59" fmla="*/ 2071 w 10000"/>
                        <a:gd name="connsiteY59" fmla="*/ 3412 h 10079"/>
                        <a:gd name="connsiteX60" fmla="*/ 2071 w 10000"/>
                        <a:gd name="connsiteY60" fmla="*/ 3182 h 10079"/>
                        <a:gd name="connsiteX61" fmla="*/ 2214 w 10000"/>
                        <a:gd name="connsiteY61" fmla="*/ 3009 h 10079"/>
                        <a:gd name="connsiteX62" fmla="*/ 3357 w 10000"/>
                        <a:gd name="connsiteY62" fmla="*/ 1400 h 10079"/>
                        <a:gd name="connsiteX63" fmla="*/ 3429 w 10000"/>
                        <a:gd name="connsiteY63" fmla="*/ 1286 h 10079"/>
                        <a:gd name="connsiteX64" fmla="*/ 3571 w 10000"/>
                        <a:gd name="connsiteY64" fmla="*/ 1228 h 10079"/>
                        <a:gd name="connsiteX65" fmla="*/ 3643 w 10000"/>
                        <a:gd name="connsiteY65" fmla="*/ 1170 h 10079"/>
                        <a:gd name="connsiteX66" fmla="*/ 5929 w 10000"/>
                        <a:gd name="connsiteY66" fmla="*/ 79 h 10079"/>
                        <a:gd name="connsiteX0" fmla="*/ 5929 w 10000"/>
                        <a:gd name="connsiteY0" fmla="*/ 73 h 10073"/>
                        <a:gd name="connsiteX1" fmla="*/ 6643 w 10000"/>
                        <a:gd name="connsiteY1" fmla="*/ 73 h 10073"/>
                        <a:gd name="connsiteX2" fmla="*/ 6643 w 10000"/>
                        <a:gd name="connsiteY2" fmla="*/ 73 h 10073"/>
                        <a:gd name="connsiteX3" fmla="*/ 7571 w 10000"/>
                        <a:gd name="connsiteY3" fmla="*/ 532 h 10073"/>
                        <a:gd name="connsiteX4" fmla="*/ 8286 w 10000"/>
                        <a:gd name="connsiteY4" fmla="*/ 820 h 10073"/>
                        <a:gd name="connsiteX5" fmla="*/ 8643 w 10000"/>
                        <a:gd name="connsiteY5" fmla="*/ 992 h 10073"/>
                        <a:gd name="connsiteX6" fmla="*/ 8714 w 10000"/>
                        <a:gd name="connsiteY6" fmla="*/ 1164 h 10073"/>
                        <a:gd name="connsiteX7" fmla="*/ 8857 w 10000"/>
                        <a:gd name="connsiteY7" fmla="*/ 1222 h 10073"/>
                        <a:gd name="connsiteX8" fmla="*/ 8857 w 10000"/>
                        <a:gd name="connsiteY8" fmla="*/ 1394 h 10073"/>
                        <a:gd name="connsiteX9" fmla="*/ 8857 w 10000"/>
                        <a:gd name="connsiteY9" fmla="*/ 3061 h 10073"/>
                        <a:gd name="connsiteX10" fmla="*/ 9929 w 10000"/>
                        <a:gd name="connsiteY10" fmla="*/ 4613 h 10073"/>
                        <a:gd name="connsiteX11" fmla="*/ 10000 w 10000"/>
                        <a:gd name="connsiteY11" fmla="*/ 4786 h 10073"/>
                        <a:gd name="connsiteX12" fmla="*/ 10000 w 10000"/>
                        <a:gd name="connsiteY12" fmla="*/ 5015 h 10073"/>
                        <a:gd name="connsiteX13" fmla="*/ 9929 w 10000"/>
                        <a:gd name="connsiteY13" fmla="*/ 5187 h 10073"/>
                        <a:gd name="connsiteX14" fmla="*/ 9714 w 10000"/>
                        <a:gd name="connsiteY14" fmla="*/ 5245 h 10073"/>
                        <a:gd name="connsiteX15" fmla="*/ 9429 w 10000"/>
                        <a:gd name="connsiteY15" fmla="*/ 5303 h 10073"/>
                        <a:gd name="connsiteX16" fmla="*/ 9214 w 10000"/>
                        <a:gd name="connsiteY16" fmla="*/ 5303 h 10073"/>
                        <a:gd name="connsiteX17" fmla="*/ 9000 w 10000"/>
                        <a:gd name="connsiteY17" fmla="*/ 5245 h 10073"/>
                        <a:gd name="connsiteX18" fmla="*/ 8857 w 10000"/>
                        <a:gd name="connsiteY18" fmla="*/ 5073 h 10073"/>
                        <a:gd name="connsiteX19" fmla="*/ 7786 w 10000"/>
                        <a:gd name="connsiteY19" fmla="*/ 3636 h 10073"/>
                        <a:gd name="connsiteX20" fmla="*/ 7786 w 10000"/>
                        <a:gd name="connsiteY20" fmla="*/ 3521 h 10073"/>
                        <a:gd name="connsiteX21" fmla="*/ 7714 w 10000"/>
                        <a:gd name="connsiteY21" fmla="*/ 3406 h 10073"/>
                        <a:gd name="connsiteX22" fmla="*/ 7571 w 10000"/>
                        <a:gd name="connsiteY22" fmla="*/ 3234 h 10073"/>
                        <a:gd name="connsiteX23" fmla="*/ 7571 w 10000"/>
                        <a:gd name="connsiteY23" fmla="*/ 2315 h 10073"/>
                        <a:gd name="connsiteX24" fmla="*/ 5857 w 10000"/>
                        <a:gd name="connsiteY24" fmla="*/ 4728 h 10073"/>
                        <a:gd name="connsiteX25" fmla="*/ 7286 w 10000"/>
                        <a:gd name="connsiteY25" fmla="*/ 6740 h 10073"/>
                        <a:gd name="connsiteX26" fmla="*/ 7429 w 10000"/>
                        <a:gd name="connsiteY26" fmla="*/ 6854 h 10073"/>
                        <a:gd name="connsiteX27" fmla="*/ 7500 w 10000"/>
                        <a:gd name="connsiteY27" fmla="*/ 7084 h 10073"/>
                        <a:gd name="connsiteX28" fmla="*/ 7500 w 10000"/>
                        <a:gd name="connsiteY28" fmla="*/ 9325 h 10073"/>
                        <a:gd name="connsiteX29" fmla="*/ 7429 w 10000"/>
                        <a:gd name="connsiteY29" fmla="*/ 9670 h 10073"/>
                        <a:gd name="connsiteX30" fmla="*/ 7214 w 10000"/>
                        <a:gd name="connsiteY30" fmla="*/ 9901 h 10073"/>
                        <a:gd name="connsiteX31" fmla="*/ 7000 w 10000"/>
                        <a:gd name="connsiteY31" fmla="*/ 9958 h 10073"/>
                        <a:gd name="connsiteX32" fmla="*/ 6643 w 10000"/>
                        <a:gd name="connsiteY32" fmla="*/ 10073 h 10073"/>
                        <a:gd name="connsiteX33" fmla="*/ 6357 w 10000"/>
                        <a:gd name="connsiteY33" fmla="*/ 9958 h 10073"/>
                        <a:gd name="connsiteX34" fmla="*/ 6071 w 10000"/>
                        <a:gd name="connsiteY34" fmla="*/ 9901 h 10073"/>
                        <a:gd name="connsiteX35" fmla="*/ 5857 w 10000"/>
                        <a:gd name="connsiteY35" fmla="*/ 9670 h 10073"/>
                        <a:gd name="connsiteX36" fmla="*/ 5857 w 10000"/>
                        <a:gd name="connsiteY36" fmla="*/ 9325 h 10073"/>
                        <a:gd name="connsiteX37" fmla="*/ 5857 w 10000"/>
                        <a:gd name="connsiteY37" fmla="*/ 7257 h 10073"/>
                        <a:gd name="connsiteX38" fmla="*/ 4571 w 10000"/>
                        <a:gd name="connsiteY38" fmla="*/ 5532 h 10073"/>
                        <a:gd name="connsiteX39" fmla="*/ 1643 w 10000"/>
                        <a:gd name="connsiteY39" fmla="*/ 9728 h 10073"/>
                        <a:gd name="connsiteX40" fmla="*/ 1429 w 10000"/>
                        <a:gd name="connsiteY40" fmla="*/ 9901 h 10073"/>
                        <a:gd name="connsiteX41" fmla="*/ 1214 w 10000"/>
                        <a:gd name="connsiteY41" fmla="*/ 9958 h 10073"/>
                        <a:gd name="connsiteX42" fmla="*/ 929 w 10000"/>
                        <a:gd name="connsiteY42" fmla="*/ 10073 h 10073"/>
                        <a:gd name="connsiteX43" fmla="*/ 643 w 10000"/>
                        <a:gd name="connsiteY43" fmla="*/ 10073 h 10073"/>
                        <a:gd name="connsiteX44" fmla="*/ 429 w 10000"/>
                        <a:gd name="connsiteY44" fmla="*/ 9958 h 10073"/>
                        <a:gd name="connsiteX45" fmla="*/ 286 w 10000"/>
                        <a:gd name="connsiteY45" fmla="*/ 9843 h 10073"/>
                        <a:gd name="connsiteX46" fmla="*/ 71 w 10000"/>
                        <a:gd name="connsiteY46" fmla="*/ 9670 h 10073"/>
                        <a:gd name="connsiteX47" fmla="*/ 0 w 10000"/>
                        <a:gd name="connsiteY47" fmla="*/ 9441 h 10073"/>
                        <a:gd name="connsiteX48" fmla="*/ 71 w 10000"/>
                        <a:gd name="connsiteY48" fmla="*/ 9269 h 10073"/>
                        <a:gd name="connsiteX49" fmla="*/ 71 w 10000"/>
                        <a:gd name="connsiteY49" fmla="*/ 9038 h 10073"/>
                        <a:gd name="connsiteX50" fmla="*/ 5071 w 10000"/>
                        <a:gd name="connsiteY50" fmla="*/ 2142 h 10073"/>
                        <a:gd name="connsiteX51" fmla="*/ 5786 w 10000"/>
                        <a:gd name="connsiteY51" fmla="*/ 1280 h 10073"/>
                        <a:gd name="connsiteX52" fmla="*/ 4286 w 10000"/>
                        <a:gd name="connsiteY52" fmla="*/ 1970 h 10073"/>
                        <a:gd name="connsiteX53" fmla="*/ 3286 w 10000"/>
                        <a:gd name="connsiteY53" fmla="*/ 3464 h 10073"/>
                        <a:gd name="connsiteX54" fmla="*/ 3071 w 10000"/>
                        <a:gd name="connsiteY54" fmla="*/ 3636 h 10073"/>
                        <a:gd name="connsiteX55" fmla="*/ 2857 w 10000"/>
                        <a:gd name="connsiteY55" fmla="*/ 3693 h 10073"/>
                        <a:gd name="connsiteX56" fmla="*/ 2643 w 10000"/>
                        <a:gd name="connsiteY56" fmla="*/ 3693 h 10073"/>
                        <a:gd name="connsiteX57" fmla="*/ 2357 w 10000"/>
                        <a:gd name="connsiteY57" fmla="*/ 3693 h 10073"/>
                        <a:gd name="connsiteX58" fmla="*/ 2214 w 10000"/>
                        <a:gd name="connsiteY58" fmla="*/ 3521 h 10073"/>
                        <a:gd name="connsiteX59" fmla="*/ 2071 w 10000"/>
                        <a:gd name="connsiteY59" fmla="*/ 3406 h 10073"/>
                        <a:gd name="connsiteX60" fmla="*/ 2071 w 10000"/>
                        <a:gd name="connsiteY60" fmla="*/ 3176 h 10073"/>
                        <a:gd name="connsiteX61" fmla="*/ 2214 w 10000"/>
                        <a:gd name="connsiteY61" fmla="*/ 3003 h 10073"/>
                        <a:gd name="connsiteX62" fmla="*/ 3357 w 10000"/>
                        <a:gd name="connsiteY62" fmla="*/ 1394 h 10073"/>
                        <a:gd name="connsiteX63" fmla="*/ 3429 w 10000"/>
                        <a:gd name="connsiteY63" fmla="*/ 1280 h 10073"/>
                        <a:gd name="connsiteX64" fmla="*/ 3571 w 10000"/>
                        <a:gd name="connsiteY64" fmla="*/ 1222 h 10073"/>
                        <a:gd name="connsiteX65" fmla="*/ 3643 w 10000"/>
                        <a:gd name="connsiteY65" fmla="*/ 1164 h 10073"/>
                        <a:gd name="connsiteX66" fmla="*/ 5929 w 10000"/>
                        <a:gd name="connsiteY66"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714 w 10000"/>
                        <a:gd name="connsiteY5" fmla="*/ 1164 h 10073"/>
                        <a:gd name="connsiteX6" fmla="*/ 8857 w 10000"/>
                        <a:gd name="connsiteY6" fmla="*/ 1222 h 10073"/>
                        <a:gd name="connsiteX7" fmla="*/ 8857 w 10000"/>
                        <a:gd name="connsiteY7" fmla="*/ 1394 h 10073"/>
                        <a:gd name="connsiteX8" fmla="*/ 8857 w 10000"/>
                        <a:gd name="connsiteY8" fmla="*/ 3061 h 10073"/>
                        <a:gd name="connsiteX9" fmla="*/ 9929 w 10000"/>
                        <a:gd name="connsiteY9" fmla="*/ 4613 h 10073"/>
                        <a:gd name="connsiteX10" fmla="*/ 10000 w 10000"/>
                        <a:gd name="connsiteY10" fmla="*/ 4786 h 10073"/>
                        <a:gd name="connsiteX11" fmla="*/ 10000 w 10000"/>
                        <a:gd name="connsiteY11" fmla="*/ 5015 h 10073"/>
                        <a:gd name="connsiteX12" fmla="*/ 9929 w 10000"/>
                        <a:gd name="connsiteY12" fmla="*/ 5187 h 10073"/>
                        <a:gd name="connsiteX13" fmla="*/ 9714 w 10000"/>
                        <a:gd name="connsiteY13" fmla="*/ 5245 h 10073"/>
                        <a:gd name="connsiteX14" fmla="*/ 9429 w 10000"/>
                        <a:gd name="connsiteY14" fmla="*/ 5303 h 10073"/>
                        <a:gd name="connsiteX15" fmla="*/ 9214 w 10000"/>
                        <a:gd name="connsiteY15" fmla="*/ 5303 h 10073"/>
                        <a:gd name="connsiteX16" fmla="*/ 9000 w 10000"/>
                        <a:gd name="connsiteY16" fmla="*/ 5245 h 10073"/>
                        <a:gd name="connsiteX17" fmla="*/ 8857 w 10000"/>
                        <a:gd name="connsiteY17" fmla="*/ 5073 h 10073"/>
                        <a:gd name="connsiteX18" fmla="*/ 7786 w 10000"/>
                        <a:gd name="connsiteY18" fmla="*/ 3636 h 10073"/>
                        <a:gd name="connsiteX19" fmla="*/ 7786 w 10000"/>
                        <a:gd name="connsiteY19" fmla="*/ 3521 h 10073"/>
                        <a:gd name="connsiteX20" fmla="*/ 7714 w 10000"/>
                        <a:gd name="connsiteY20" fmla="*/ 3406 h 10073"/>
                        <a:gd name="connsiteX21" fmla="*/ 7571 w 10000"/>
                        <a:gd name="connsiteY21" fmla="*/ 3234 h 10073"/>
                        <a:gd name="connsiteX22" fmla="*/ 7571 w 10000"/>
                        <a:gd name="connsiteY22" fmla="*/ 2315 h 10073"/>
                        <a:gd name="connsiteX23" fmla="*/ 5857 w 10000"/>
                        <a:gd name="connsiteY23" fmla="*/ 4728 h 10073"/>
                        <a:gd name="connsiteX24" fmla="*/ 7286 w 10000"/>
                        <a:gd name="connsiteY24" fmla="*/ 6740 h 10073"/>
                        <a:gd name="connsiteX25" fmla="*/ 7429 w 10000"/>
                        <a:gd name="connsiteY25" fmla="*/ 6854 h 10073"/>
                        <a:gd name="connsiteX26" fmla="*/ 7500 w 10000"/>
                        <a:gd name="connsiteY26" fmla="*/ 7084 h 10073"/>
                        <a:gd name="connsiteX27" fmla="*/ 7500 w 10000"/>
                        <a:gd name="connsiteY27" fmla="*/ 9325 h 10073"/>
                        <a:gd name="connsiteX28" fmla="*/ 7429 w 10000"/>
                        <a:gd name="connsiteY28" fmla="*/ 9670 h 10073"/>
                        <a:gd name="connsiteX29" fmla="*/ 7214 w 10000"/>
                        <a:gd name="connsiteY29" fmla="*/ 9901 h 10073"/>
                        <a:gd name="connsiteX30" fmla="*/ 7000 w 10000"/>
                        <a:gd name="connsiteY30" fmla="*/ 9958 h 10073"/>
                        <a:gd name="connsiteX31" fmla="*/ 6643 w 10000"/>
                        <a:gd name="connsiteY31" fmla="*/ 10073 h 10073"/>
                        <a:gd name="connsiteX32" fmla="*/ 6357 w 10000"/>
                        <a:gd name="connsiteY32" fmla="*/ 9958 h 10073"/>
                        <a:gd name="connsiteX33" fmla="*/ 6071 w 10000"/>
                        <a:gd name="connsiteY33" fmla="*/ 9901 h 10073"/>
                        <a:gd name="connsiteX34" fmla="*/ 5857 w 10000"/>
                        <a:gd name="connsiteY34" fmla="*/ 9670 h 10073"/>
                        <a:gd name="connsiteX35" fmla="*/ 5857 w 10000"/>
                        <a:gd name="connsiteY35" fmla="*/ 9325 h 10073"/>
                        <a:gd name="connsiteX36" fmla="*/ 5857 w 10000"/>
                        <a:gd name="connsiteY36" fmla="*/ 7257 h 10073"/>
                        <a:gd name="connsiteX37" fmla="*/ 4571 w 10000"/>
                        <a:gd name="connsiteY37" fmla="*/ 5532 h 10073"/>
                        <a:gd name="connsiteX38" fmla="*/ 1643 w 10000"/>
                        <a:gd name="connsiteY38" fmla="*/ 9728 h 10073"/>
                        <a:gd name="connsiteX39" fmla="*/ 1429 w 10000"/>
                        <a:gd name="connsiteY39" fmla="*/ 9901 h 10073"/>
                        <a:gd name="connsiteX40" fmla="*/ 1214 w 10000"/>
                        <a:gd name="connsiteY40" fmla="*/ 9958 h 10073"/>
                        <a:gd name="connsiteX41" fmla="*/ 929 w 10000"/>
                        <a:gd name="connsiteY41" fmla="*/ 10073 h 10073"/>
                        <a:gd name="connsiteX42" fmla="*/ 643 w 10000"/>
                        <a:gd name="connsiteY42" fmla="*/ 10073 h 10073"/>
                        <a:gd name="connsiteX43" fmla="*/ 429 w 10000"/>
                        <a:gd name="connsiteY43" fmla="*/ 9958 h 10073"/>
                        <a:gd name="connsiteX44" fmla="*/ 286 w 10000"/>
                        <a:gd name="connsiteY44" fmla="*/ 9843 h 10073"/>
                        <a:gd name="connsiteX45" fmla="*/ 71 w 10000"/>
                        <a:gd name="connsiteY45" fmla="*/ 9670 h 10073"/>
                        <a:gd name="connsiteX46" fmla="*/ 0 w 10000"/>
                        <a:gd name="connsiteY46" fmla="*/ 9441 h 10073"/>
                        <a:gd name="connsiteX47" fmla="*/ 71 w 10000"/>
                        <a:gd name="connsiteY47" fmla="*/ 9269 h 10073"/>
                        <a:gd name="connsiteX48" fmla="*/ 71 w 10000"/>
                        <a:gd name="connsiteY48" fmla="*/ 9038 h 10073"/>
                        <a:gd name="connsiteX49" fmla="*/ 5071 w 10000"/>
                        <a:gd name="connsiteY49" fmla="*/ 2142 h 10073"/>
                        <a:gd name="connsiteX50" fmla="*/ 5786 w 10000"/>
                        <a:gd name="connsiteY50" fmla="*/ 1280 h 10073"/>
                        <a:gd name="connsiteX51" fmla="*/ 4286 w 10000"/>
                        <a:gd name="connsiteY51" fmla="*/ 1970 h 10073"/>
                        <a:gd name="connsiteX52" fmla="*/ 3286 w 10000"/>
                        <a:gd name="connsiteY52" fmla="*/ 3464 h 10073"/>
                        <a:gd name="connsiteX53" fmla="*/ 3071 w 10000"/>
                        <a:gd name="connsiteY53" fmla="*/ 3636 h 10073"/>
                        <a:gd name="connsiteX54" fmla="*/ 2857 w 10000"/>
                        <a:gd name="connsiteY54" fmla="*/ 3693 h 10073"/>
                        <a:gd name="connsiteX55" fmla="*/ 2643 w 10000"/>
                        <a:gd name="connsiteY55" fmla="*/ 3693 h 10073"/>
                        <a:gd name="connsiteX56" fmla="*/ 2357 w 10000"/>
                        <a:gd name="connsiteY56" fmla="*/ 3693 h 10073"/>
                        <a:gd name="connsiteX57" fmla="*/ 2214 w 10000"/>
                        <a:gd name="connsiteY57" fmla="*/ 3521 h 10073"/>
                        <a:gd name="connsiteX58" fmla="*/ 2071 w 10000"/>
                        <a:gd name="connsiteY58" fmla="*/ 3406 h 10073"/>
                        <a:gd name="connsiteX59" fmla="*/ 2071 w 10000"/>
                        <a:gd name="connsiteY59" fmla="*/ 3176 h 10073"/>
                        <a:gd name="connsiteX60" fmla="*/ 2214 w 10000"/>
                        <a:gd name="connsiteY60" fmla="*/ 3003 h 10073"/>
                        <a:gd name="connsiteX61" fmla="*/ 3357 w 10000"/>
                        <a:gd name="connsiteY61" fmla="*/ 1394 h 10073"/>
                        <a:gd name="connsiteX62" fmla="*/ 3429 w 10000"/>
                        <a:gd name="connsiteY62" fmla="*/ 1280 h 10073"/>
                        <a:gd name="connsiteX63" fmla="*/ 3571 w 10000"/>
                        <a:gd name="connsiteY63" fmla="*/ 1222 h 10073"/>
                        <a:gd name="connsiteX64" fmla="*/ 3643 w 10000"/>
                        <a:gd name="connsiteY64" fmla="*/ 1164 h 10073"/>
                        <a:gd name="connsiteX65" fmla="*/ 5929 w 10000"/>
                        <a:gd name="connsiteY65"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222 h 10073"/>
                        <a:gd name="connsiteX6" fmla="*/ 8857 w 10000"/>
                        <a:gd name="connsiteY6" fmla="*/ 1394 h 10073"/>
                        <a:gd name="connsiteX7" fmla="*/ 8857 w 10000"/>
                        <a:gd name="connsiteY7" fmla="*/ 3061 h 10073"/>
                        <a:gd name="connsiteX8" fmla="*/ 9929 w 10000"/>
                        <a:gd name="connsiteY8" fmla="*/ 4613 h 10073"/>
                        <a:gd name="connsiteX9" fmla="*/ 10000 w 10000"/>
                        <a:gd name="connsiteY9" fmla="*/ 4786 h 10073"/>
                        <a:gd name="connsiteX10" fmla="*/ 10000 w 10000"/>
                        <a:gd name="connsiteY10" fmla="*/ 5015 h 10073"/>
                        <a:gd name="connsiteX11" fmla="*/ 9929 w 10000"/>
                        <a:gd name="connsiteY11" fmla="*/ 5187 h 10073"/>
                        <a:gd name="connsiteX12" fmla="*/ 9714 w 10000"/>
                        <a:gd name="connsiteY12" fmla="*/ 5245 h 10073"/>
                        <a:gd name="connsiteX13" fmla="*/ 9429 w 10000"/>
                        <a:gd name="connsiteY13" fmla="*/ 5303 h 10073"/>
                        <a:gd name="connsiteX14" fmla="*/ 9214 w 10000"/>
                        <a:gd name="connsiteY14" fmla="*/ 5303 h 10073"/>
                        <a:gd name="connsiteX15" fmla="*/ 9000 w 10000"/>
                        <a:gd name="connsiteY15" fmla="*/ 5245 h 10073"/>
                        <a:gd name="connsiteX16" fmla="*/ 8857 w 10000"/>
                        <a:gd name="connsiteY16" fmla="*/ 5073 h 10073"/>
                        <a:gd name="connsiteX17" fmla="*/ 7786 w 10000"/>
                        <a:gd name="connsiteY17" fmla="*/ 3636 h 10073"/>
                        <a:gd name="connsiteX18" fmla="*/ 7786 w 10000"/>
                        <a:gd name="connsiteY18" fmla="*/ 3521 h 10073"/>
                        <a:gd name="connsiteX19" fmla="*/ 7714 w 10000"/>
                        <a:gd name="connsiteY19" fmla="*/ 3406 h 10073"/>
                        <a:gd name="connsiteX20" fmla="*/ 7571 w 10000"/>
                        <a:gd name="connsiteY20" fmla="*/ 3234 h 10073"/>
                        <a:gd name="connsiteX21" fmla="*/ 7571 w 10000"/>
                        <a:gd name="connsiteY21" fmla="*/ 2315 h 10073"/>
                        <a:gd name="connsiteX22" fmla="*/ 5857 w 10000"/>
                        <a:gd name="connsiteY22" fmla="*/ 4728 h 10073"/>
                        <a:gd name="connsiteX23" fmla="*/ 7286 w 10000"/>
                        <a:gd name="connsiteY23" fmla="*/ 6740 h 10073"/>
                        <a:gd name="connsiteX24" fmla="*/ 7429 w 10000"/>
                        <a:gd name="connsiteY24" fmla="*/ 6854 h 10073"/>
                        <a:gd name="connsiteX25" fmla="*/ 7500 w 10000"/>
                        <a:gd name="connsiteY25" fmla="*/ 7084 h 10073"/>
                        <a:gd name="connsiteX26" fmla="*/ 7500 w 10000"/>
                        <a:gd name="connsiteY26" fmla="*/ 9325 h 10073"/>
                        <a:gd name="connsiteX27" fmla="*/ 7429 w 10000"/>
                        <a:gd name="connsiteY27" fmla="*/ 9670 h 10073"/>
                        <a:gd name="connsiteX28" fmla="*/ 7214 w 10000"/>
                        <a:gd name="connsiteY28" fmla="*/ 9901 h 10073"/>
                        <a:gd name="connsiteX29" fmla="*/ 7000 w 10000"/>
                        <a:gd name="connsiteY29" fmla="*/ 9958 h 10073"/>
                        <a:gd name="connsiteX30" fmla="*/ 6643 w 10000"/>
                        <a:gd name="connsiteY30" fmla="*/ 10073 h 10073"/>
                        <a:gd name="connsiteX31" fmla="*/ 6357 w 10000"/>
                        <a:gd name="connsiteY31" fmla="*/ 9958 h 10073"/>
                        <a:gd name="connsiteX32" fmla="*/ 6071 w 10000"/>
                        <a:gd name="connsiteY32" fmla="*/ 9901 h 10073"/>
                        <a:gd name="connsiteX33" fmla="*/ 5857 w 10000"/>
                        <a:gd name="connsiteY33" fmla="*/ 9670 h 10073"/>
                        <a:gd name="connsiteX34" fmla="*/ 5857 w 10000"/>
                        <a:gd name="connsiteY34" fmla="*/ 9325 h 10073"/>
                        <a:gd name="connsiteX35" fmla="*/ 5857 w 10000"/>
                        <a:gd name="connsiteY35" fmla="*/ 7257 h 10073"/>
                        <a:gd name="connsiteX36" fmla="*/ 4571 w 10000"/>
                        <a:gd name="connsiteY36" fmla="*/ 5532 h 10073"/>
                        <a:gd name="connsiteX37" fmla="*/ 1643 w 10000"/>
                        <a:gd name="connsiteY37" fmla="*/ 9728 h 10073"/>
                        <a:gd name="connsiteX38" fmla="*/ 1429 w 10000"/>
                        <a:gd name="connsiteY38" fmla="*/ 9901 h 10073"/>
                        <a:gd name="connsiteX39" fmla="*/ 1214 w 10000"/>
                        <a:gd name="connsiteY39" fmla="*/ 9958 h 10073"/>
                        <a:gd name="connsiteX40" fmla="*/ 929 w 10000"/>
                        <a:gd name="connsiteY40" fmla="*/ 10073 h 10073"/>
                        <a:gd name="connsiteX41" fmla="*/ 643 w 10000"/>
                        <a:gd name="connsiteY41" fmla="*/ 10073 h 10073"/>
                        <a:gd name="connsiteX42" fmla="*/ 429 w 10000"/>
                        <a:gd name="connsiteY42" fmla="*/ 9958 h 10073"/>
                        <a:gd name="connsiteX43" fmla="*/ 286 w 10000"/>
                        <a:gd name="connsiteY43" fmla="*/ 9843 h 10073"/>
                        <a:gd name="connsiteX44" fmla="*/ 71 w 10000"/>
                        <a:gd name="connsiteY44" fmla="*/ 9670 h 10073"/>
                        <a:gd name="connsiteX45" fmla="*/ 0 w 10000"/>
                        <a:gd name="connsiteY45" fmla="*/ 9441 h 10073"/>
                        <a:gd name="connsiteX46" fmla="*/ 71 w 10000"/>
                        <a:gd name="connsiteY46" fmla="*/ 9269 h 10073"/>
                        <a:gd name="connsiteX47" fmla="*/ 71 w 10000"/>
                        <a:gd name="connsiteY47" fmla="*/ 9038 h 10073"/>
                        <a:gd name="connsiteX48" fmla="*/ 5071 w 10000"/>
                        <a:gd name="connsiteY48" fmla="*/ 2142 h 10073"/>
                        <a:gd name="connsiteX49" fmla="*/ 5786 w 10000"/>
                        <a:gd name="connsiteY49" fmla="*/ 1280 h 10073"/>
                        <a:gd name="connsiteX50" fmla="*/ 4286 w 10000"/>
                        <a:gd name="connsiteY50" fmla="*/ 1970 h 10073"/>
                        <a:gd name="connsiteX51" fmla="*/ 3286 w 10000"/>
                        <a:gd name="connsiteY51" fmla="*/ 3464 h 10073"/>
                        <a:gd name="connsiteX52" fmla="*/ 3071 w 10000"/>
                        <a:gd name="connsiteY52" fmla="*/ 3636 h 10073"/>
                        <a:gd name="connsiteX53" fmla="*/ 2857 w 10000"/>
                        <a:gd name="connsiteY53" fmla="*/ 3693 h 10073"/>
                        <a:gd name="connsiteX54" fmla="*/ 2643 w 10000"/>
                        <a:gd name="connsiteY54" fmla="*/ 3693 h 10073"/>
                        <a:gd name="connsiteX55" fmla="*/ 2357 w 10000"/>
                        <a:gd name="connsiteY55" fmla="*/ 3693 h 10073"/>
                        <a:gd name="connsiteX56" fmla="*/ 2214 w 10000"/>
                        <a:gd name="connsiteY56" fmla="*/ 3521 h 10073"/>
                        <a:gd name="connsiteX57" fmla="*/ 2071 w 10000"/>
                        <a:gd name="connsiteY57" fmla="*/ 3406 h 10073"/>
                        <a:gd name="connsiteX58" fmla="*/ 2071 w 10000"/>
                        <a:gd name="connsiteY58" fmla="*/ 3176 h 10073"/>
                        <a:gd name="connsiteX59" fmla="*/ 2214 w 10000"/>
                        <a:gd name="connsiteY59" fmla="*/ 3003 h 10073"/>
                        <a:gd name="connsiteX60" fmla="*/ 3357 w 10000"/>
                        <a:gd name="connsiteY60" fmla="*/ 1394 h 10073"/>
                        <a:gd name="connsiteX61" fmla="*/ 3429 w 10000"/>
                        <a:gd name="connsiteY61" fmla="*/ 1280 h 10073"/>
                        <a:gd name="connsiteX62" fmla="*/ 3571 w 10000"/>
                        <a:gd name="connsiteY62" fmla="*/ 1222 h 10073"/>
                        <a:gd name="connsiteX63" fmla="*/ 3643 w 10000"/>
                        <a:gd name="connsiteY63" fmla="*/ 1164 h 10073"/>
                        <a:gd name="connsiteX64" fmla="*/ 5929 w 10000"/>
                        <a:gd name="connsiteY64"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394 h 10073"/>
                        <a:gd name="connsiteX6" fmla="*/ 8857 w 10000"/>
                        <a:gd name="connsiteY6" fmla="*/ 3061 h 10073"/>
                        <a:gd name="connsiteX7" fmla="*/ 9929 w 10000"/>
                        <a:gd name="connsiteY7" fmla="*/ 4613 h 10073"/>
                        <a:gd name="connsiteX8" fmla="*/ 10000 w 10000"/>
                        <a:gd name="connsiteY8" fmla="*/ 4786 h 10073"/>
                        <a:gd name="connsiteX9" fmla="*/ 10000 w 10000"/>
                        <a:gd name="connsiteY9" fmla="*/ 5015 h 10073"/>
                        <a:gd name="connsiteX10" fmla="*/ 9929 w 10000"/>
                        <a:gd name="connsiteY10" fmla="*/ 5187 h 10073"/>
                        <a:gd name="connsiteX11" fmla="*/ 9714 w 10000"/>
                        <a:gd name="connsiteY11" fmla="*/ 5245 h 10073"/>
                        <a:gd name="connsiteX12" fmla="*/ 9429 w 10000"/>
                        <a:gd name="connsiteY12" fmla="*/ 5303 h 10073"/>
                        <a:gd name="connsiteX13" fmla="*/ 9214 w 10000"/>
                        <a:gd name="connsiteY13" fmla="*/ 5303 h 10073"/>
                        <a:gd name="connsiteX14" fmla="*/ 9000 w 10000"/>
                        <a:gd name="connsiteY14" fmla="*/ 5245 h 10073"/>
                        <a:gd name="connsiteX15" fmla="*/ 8857 w 10000"/>
                        <a:gd name="connsiteY15" fmla="*/ 5073 h 10073"/>
                        <a:gd name="connsiteX16" fmla="*/ 7786 w 10000"/>
                        <a:gd name="connsiteY16" fmla="*/ 3636 h 10073"/>
                        <a:gd name="connsiteX17" fmla="*/ 7786 w 10000"/>
                        <a:gd name="connsiteY17" fmla="*/ 3521 h 10073"/>
                        <a:gd name="connsiteX18" fmla="*/ 7714 w 10000"/>
                        <a:gd name="connsiteY18" fmla="*/ 3406 h 10073"/>
                        <a:gd name="connsiteX19" fmla="*/ 7571 w 10000"/>
                        <a:gd name="connsiteY19" fmla="*/ 3234 h 10073"/>
                        <a:gd name="connsiteX20" fmla="*/ 7571 w 10000"/>
                        <a:gd name="connsiteY20" fmla="*/ 2315 h 10073"/>
                        <a:gd name="connsiteX21" fmla="*/ 5857 w 10000"/>
                        <a:gd name="connsiteY21" fmla="*/ 4728 h 10073"/>
                        <a:gd name="connsiteX22" fmla="*/ 7286 w 10000"/>
                        <a:gd name="connsiteY22" fmla="*/ 6740 h 10073"/>
                        <a:gd name="connsiteX23" fmla="*/ 7429 w 10000"/>
                        <a:gd name="connsiteY23" fmla="*/ 6854 h 10073"/>
                        <a:gd name="connsiteX24" fmla="*/ 7500 w 10000"/>
                        <a:gd name="connsiteY24" fmla="*/ 7084 h 10073"/>
                        <a:gd name="connsiteX25" fmla="*/ 7500 w 10000"/>
                        <a:gd name="connsiteY25" fmla="*/ 9325 h 10073"/>
                        <a:gd name="connsiteX26" fmla="*/ 7429 w 10000"/>
                        <a:gd name="connsiteY26" fmla="*/ 9670 h 10073"/>
                        <a:gd name="connsiteX27" fmla="*/ 7214 w 10000"/>
                        <a:gd name="connsiteY27" fmla="*/ 9901 h 10073"/>
                        <a:gd name="connsiteX28" fmla="*/ 7000 w 10000"/>
                        <a:gd name="connsiteY28" fmla="*/ 9958 h 10073"/>
                        <a:gd name="connsiteX29" fmla="*/ 6643 w 10000"/>
                        <a:gd name="connsiteY29" fmla="*/ 10073 h 10073"/>
                        <a:gd name="connsiteX30" fmla="*/ 6357 w 10000"/>
                        <a:gd name="connsiteY30" fmla="*/ 9958 h 10073"/>
                        <a:gd name="connsiteX31" fmla="*/ 6071 w 10000"/>
                        <a:gd name="connsiteY31" fmla="*/ 9901 h 10073"/>
                        <a:gd name="connsiteX32" fmla="*/ 5857 w 10000"/>
                        <a:gd name="connsiteY32" fmla="*/ 9670 h 10073"/>
                        <a:gd name="connsiteX33" fmla="*/ 5857 w 10000"/>
                        <a:gd name="connsiteY33" fmla="*/ 9325 h 10073"/>
                        <a:gd name="connsiteX34" fmla="*/ 5857 w 10000"/>
                        <a:gd name="connsiteY34" fmla="*/ 7257 h 10073"/>
                        <a:gd name="connsiteX35" fmla="*/ 4571 w 10000"/>
                        <a:gd name="connsiteY35" fmla="*/ 5532 h 10073"/>
                        <a:gd name="connsiteX36" fmla="*/ 1643 w 10000"/>
                        <a:gd name="connsiteY36" fmla="*/ 9728 h 10073"/>
                        <a:gd name="connsiteX37" fmla="*/ 1429 w 10000"/>
                        <a:gd name="connsiteY37" fmla="*/ 9901 h 10073"/>
                        <a:gd name="connsiteX38" fmla="*/ 1214 w 10000"/>
                        <a:gd name="connsiteY38" fmla="*/ 9958 h 10073"/>
                        <a:gd name="connsiteX39" fmla="*/ 929 w 10000"/>
                        <a:gd name="connsiteY39" fmla="*/ 10073 h 10073"/>
                        <a:gd name="connsiteX40" fmla="*/ 643 w 10000"/>
                        <a:gd name="connsiteY40" fmla="*/ 10073 h 10073"/>
                        <a:gd name="connsiteX41" fmla="*/ 429 w 10000"/>
                        <a:gd name="connsiteY41" fmla="*/ 9958 h 10073"/>
                        <a:gd name="connsiteX42" fmla="*/ 286 w 10000"/>
                        <a:gd name="connsiteY42" fmla="*/ 9843 h 10073"/>
                        <a:gd name="connsiteX43" fmla="*/ 71 w 10000"/>
                        <a:gd name="connsiteY43" fmla="*/ 9670 h 10073"/>
                        <a:gd name="connsiteX44" fmla="*/ 0 w 10000"/>
                        <a:gd name="connsiteY44" fmla="*/ 9441 h 10073"/>
                        <a:gd name="connsiteX45" fmla="*/ 71 w 10000"/>
                        <a:gd name="connsiteY45" fmla="*/ 9269 h 10073"/>
                        <a:gd name="connsiteX46" fmla="*/ 71 w 10000"/>
                        <a:gd name="connsiteY46" fmla="*/ 9038 h 10073"/>
                        <a:gd name="connsiteX47" fmla="*/ 5071 w 10000"/>
                        <a:gd name="connsiteY47" fmla="*/ 2142 h 10073"/>
                        <a:gd name="connsiteX48" fmla="*/ 5786 w 10000"/>
                        <a:gd name="connsiteY48" fmla="*/ 1280 h 10073"/>
                        <a:gd name="connsiteX49" fmla="*/ 4286 w 10000"/>
                        <a:gd name="connsiteY49" fmla="*/ 1970 h 10073"/>
                        <a:gd name="connsiteX50" fmla="*/ 3286 w 10000"/>
                        <a:gd name="connsiteY50" fmla="*/ 3464 h 10073"/>
                        <a:gd name="connsiteX51" fmla="*/ 3071 w 10000"/>
                        <a:gd name="connsiteY51" fmla="*/ 3636 h 10073"/>
                        <a:gd name="connsiteX52" fmla="*/ 2857 w 10000"/>
                        <a:gd name="connsiteY52" fmla="*/ 3693 h 10073"/>
                        <a:gd name="connsiteX53" fmla="*/ 2643 w 10000"/>
                        <a:gd name="connsiteY53" fmla="*/ 3693 h 10073"/>
                        <a:gd name="connsiteX54" fmla="*/ 2357 w 10000"/>
                        <a:gd name="connsiteY54" fmla="*/ 3693 h 10073"/>
                        <a:gd name="connsiteX55" fmla="*/ 2214 w 10000"/>
                        <a:gd name="connsiteY55" fmla="*/ 3521 h 10073"/>
                        <a:gd name="connsiteX56" fmla="*/ 2071 w 10000"/>
                        <a:gd name="connsiteY56" fmla="*/ 3406 h 10073"/>
                        <a:gd name="connsiteX57" fmla="*/ 2071 w 10000"/>
                        <a:gd name="connsiteY57" fmla="*/ 3176 h 10073"/>
                        <a:gd name="connsiteX58" fmla="*/ 2214 w 10000"/>
                        <a:gd name="connsiteY58" fmla="*/ 3003 h 10073"/>
                        <a:gd name="connsiteX59" fmla="*/ 3357 w 10000"/>
                        <a:gd name="connsiteY59" fmla="*/ 1394 h 10073"/>
                        <a:gd name="connsiteX60" fmla="*/ 3429 w 10000"/>
                        <a:gd name="connsiteY60" fmla="*/ 1280 h 10073"/>
                        <a:gd name="connsiteX61" fmla="*/ 3571 w 10000"/>
                        <a:gd name="connsiteY61" fmla="*/ 1222 h 10073"/>
                        <a:gd name="connsiteX62" fmla="*/ 3643 w 10000"/>
                        <a:gd name="connsiteY62" fmla="*/ 1164 h 10073"/>
                        <a:gd name="connsiteX63" fmla="*/ 5929 w 10000"/>
                        <a:gd name="connsiteY6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571 w 10000"/>
                        <a:gd name="connsiteY59" fmla="*/ 1222 h 10073"/>
                        <a:gd name="connsiteX60" fmla="*/ 3643 w 10000"/>
                        <a:gd name="connsiteY60" fmla="*/ 1164 h 10073"/>
                        <a:gd name="connsiteX61" fmla="*/ 5929 w 10000"/>
                        <a:gd name="connsiteY6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5929 w 10000"/>
                        <a:gd name="connsiteY5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406 h 10073"/>
                        <a:gd name="connsiteX55" fmla="*/ 2071 w 10000"/>
                        <a:gd name="connsiteY55" fmla="*/ 3176 h 10073"/>
                        <a:gd name="connsiteX56" fmla="*/ 2214 w 10000"/>
                        <a:gd name="connsiteY56" fmla="*/ 3003 h 10073"/>
                        <a:gd name="connsiteX57" fmla="*/ 3411 w 10000"/>
                        <a:gd name="connsiteY57" fmla="*/ 1315 h 10073"/>
                        <a:gd name="connsiteX58" fmla="*/ 5929 w 10000"/>
                        <a:gd name="connsiteY5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176 h 10073"/>
                        <a:gd name="connsiteX55" fmla="*/ 2214 w 10000"/>
                        <a:gd name="connsiteY55" fmla="*/ 3003 h 10073"/>
                        <a:gd name="connsiteX56" fmla="*/ 3411 w 10000"/>
                        <a:gd name="connsiteY56" fmla="*/ 1315 h 10073"/>
                        <a:gd name="connsiteX57" fmla="*/ 5929 w 10000"/>
                        <a:gd name="connsiteY57"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003 h 10073"/>
                        <a:gd name="connsiteX55" fmla="*/ 3411 w 10000"/>
                        <a:gd name="connsiteY55" fmla="*/ 1315 h 10073"/>
                        <a:gd name="connsiteX56" fmla="*/ 5929 w 10000"/>
                        <a:gd name="connsiteY56"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357 w 10000"/>
                        <a:gd name="connsiteY52" fmla="*/ 3693 h 10073"/>
                        <a:gd name="connsiteX53" fmla="*/ 2214 w 10000"/>
                        <a:gd name="connsiteY53" fmla="*/ 3003 h 10073"/>
                        <a:gd name="connsiteX54" fmla="*/ 3411 w 10000"/>
                        <a:gd name="connsiteY54" fmla="*/ 1315 h 10073"/>
                        <a:gd name="connsiteX55" fmla="*/ 5929 w 10000"/>
                        <a:gd name="connsiteY55"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357 w 10000"/>
                        <a:gd name="connsiteY51" fmla="*/ 3693 h 10073"/>
                        <a:gd name="connsiteX52" fmla="*/ 2214 w 10000"/>
                        <a:gd name="connsiteY52" fmla="*/ 3003 h 10073"/>
                        <a:gd name="connsiteX53" fmla="*/ 3411 w 10000"/>
                        <a:gd name="connsiteY53" fmla="*/ 1315 h 10073"/>
                        <a:gd name="connsiteX54" fmla="*/ 5929 w 10000"/>
                        <a:gd name="connsiteY54"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571 w 10000"/>
                        <a:gd name="connsiteY17" fmla="*/ 3234 h 10073"/>
                        <a:gd name="connsiteX18" fmla="*/ 7571 w 10000"/>
                        <a:gd name="connsiteY18" fmla="*/ 2315 h 10073"/>
                        <a:gd name="connsiteX19" fmla="*/ 5857 w 10000"/>
                        <a:gd name="connsiteY19" fmla="*/ 4728 h 10073"/>
                        <a:gd name="connsiteX20" fmla="*/ 7286 w 10000"/>
                        <a:gd name="connsiteY20" fmla="*/ 6740 h 10073"/>
                        <a:gd name="connsiteX21" fmla="*/ 7429 w 10000"/>
                        <a:gd name="connsiteY21" fmla="*/ 6854 h 10073"/>
                        <a:gd name="connsiteX22" fmla="*/ 7500 w 10000"/>
                        <a:gd name="connsiteY22" fmla="*/ 7084 h 10073"/>
                        <a:gd name="connsiteX23" fmla="*/ 7500 w 10000"/>
                        <a:gd name="connsiteY23" fmla="*/ 9325 h 10073"/>
                        <a:gd name="connsiteX24" fmla="*/ 7429 w 10000"/>
                        <a:gd name="connsiteY24" fmla="*/ 9670 h 10073"/>
                        <a:gd name="connsiteX25" fmla="*/ 7214 w 10000"/>
                        <a:gd name="connsiteY25" fmla="*/ 9901 h 10073"/>
                        <a:gd name="connsiteX26" fmla="*/ 7000 w 10000"/>
                        <a:gd name="connsiteY26" fmla="*/ 9958 h 10073"/>
                        <a:gd name="connsiteX27" fmla="*/ 6643 w 10000"/>
                        <a:gd name="connsiteY27" fmla="*/ 10073 h 10073"/>
                        <a:gd name="connsiteX28" fmla="*/ 6357 w 10000"/>
                        <a:gd name="connsiteY28" fmla="*/ 9958 h 10073"/>
                        <a:gd name="connsiteX29" fmla="*/ 6071 w 10000"/>
                        <a:gd name="connsiteY29" fmla="*/ 9901 h 10073"/>
                        <a:gd name="connsiteX30" fmla="*/ 5857 w 10000"/>
                        <a:gd name="connsiteY30" fmla="*/ 9670 h 10073"/>
                        <a:gd name="connsiteX31" fmla="*/ 5857 w 10000"/>
                        <a:gd name="connsiteY31" fmla="*/ 9325 h 10073"/>
                        <a:gd name="connsiteX32" fmla="*/ 5857 w 10000"/>
                        <a:gd name="connsiteY32" fmla="*/ 7257 h 10073"/>
                        <a:gd name="connsiteX33" fmla="*/ 4571 w 10000"/>
                        <a:gd name="connsiteY33" fmla="*/ 5532 h 10073"/>
                        <a:gd name="connsiteX34" fmla="*/ 1643 w 10000"/>
                        <a:gd name="connsiteY34" fmla="*/ 9728 h 10073"/>
                        <a:gd name="connsiteX35" fmla="*/ 1429 w 10000"/>
                        <a:gd name="connsiteY35" fmla="*/ 9901 h 10073"/>
                        <a:gd name="connsiteX36" fmla="*/ 1214 w 10000"/>
                        <a:gd name="connsiteY36" fmla="*/ 9958 h 10073"/>
                        <a:gd name="connsiteX37" fmla="*/ 929 w 10000"/>
                        <a:gd name="connsiteY37" fmla="*/ 10073 h 10073"/>
                        <a:gd name="connsiteX38" fmla="*/ 643 w 10000"/>
                        <a:gd name="connsiteY38" fmla="*/ 10073 h 10073"/>
                        <a:gd name="connsiteX39" fmla="*/ 429 w 10000"/>
                        <a:gd name="connsiteY39" fmla="*/ 9958 h 10073"/>
                        <a:gd name="connsiteX40" fmla="*/ 286 w 10000"/>
                        <a:gd name="connsiteY40" fmla="*/ 9843 h 10073"/>
                        <a:gd name="connsiteX41" fmla="*/ 71 w 10000"/>
                        <a:gd name="connsiteY41" fmla="*/ 9670 h 10073"/>
                        <a:gd name="connsiteX42" fmla="*/ 0 w 10000"/>
                        <a:gd name="connsiteY42" fmla="*/ 9441 h 10073"/>
                        <a:gd name="connsiteX43" fmla="*/ 71 w 10000"/>
                        <a:gd name="connsiteY43" fmla="*/ 9269 h 10073"/>
                        <a:gd name="connsiteX44" fmla="*/ 71 w 10000"/>
                        <a:gd name="connsiteY44" fmla="*/ 9038 h 10073"/>
                        <a:gd name="connsiteX45" fmla="*/ 5071 w 10000"/>
                        <a:gd name="connsiteY45" fmla="*/ 2142 h 10073"/>
                        <a:gd name="connsiteX46" fmla="*/ 5786 w 10000"/>
                        <a:gd name="connsiteY46" fmla="*/ 1280 h 10073"/>
                        <a:gd name="connsiteX47" fmla="*/ 4286 w 10000"/>
                        <a:gd name="connsiteY47" fmla="*/ 1970 h 10073"/>
                        <a:gd name="connsiteX48" fmla="*/ 3286 w 10000"/>
                        <a:gd name="connsiteY48" fmla="*/ 3464 h 10073"/>
                        <a:gd name="connsiteX49" fmla="*/ 2357 w 10000"/>
                        <a:gd name="connsiteY49" fmla="*/ 3693 h 10073"/>
                        <a:gd name="connsiteX50" fmla="*/ 2214 w 10000"/>
                        <a:gd name="connsiteY50" fmla="*/ 3003 h 10073"/>
                        <a:gd name="connsiteX51" fmla="*/ 3411 w 10000"/>
                        <a:gd name="connsiteY51" fmla="*/ 1315 h 10073"/>
                        <a:gd name="connsiteX52" fmla="*/ 5929 w 10000"/>
                        <a:gd name="connsiteY5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571 w 10000"/>
                        <a:gd name="connsiteY16" fmla="*/ 3234 h 10073"/>
                        <a:gd name="connsiteX17" fmla="*/ 7571 w 10000"/>
                        <a:gd name="connsiteY17" fmla="*/ 2315 h 10073"/>
                        <a:gd name="connsiteX18" fmla="*/ 5857 w 10000"/>
                        <a:gd name="connsiteY18" fmla="*/ 4728 h 10073"/>
                        <a:gd name="connsiteX19" fmla="*/ 7286 w 10000"/>
                        <a:gd name="connsiteY19" fmla="*/ 6740 h 10073"/>
                        <a:gd name="connsiteX20" fmla="*/ 7429 w 10000"/>
                        <a:gd name="connsiteY20" fmla="*/ 6854 h 10073"/>
                        <a:gd name="connsiteX21" fmla="*/ 7500 w 10000"/>
                        <a:gd name="connsiteY21" fmla="*/ 7084 h 10073"/>
                        <a:gd name="connsiteX22" fmla="*/ 7500 w 10000"/>
                        <a:gd name="connsiteY22" fmla="*/ 9325 h 10073"/>
                        <a:gd name="connsiteX23" fmla="*/ 7429 w 10000"/>
                        <a:gd name="connsiteY23" fmla="*/ 9670 h 10073"/>
                        <a:gd name="connsiteX24" fmla="*/ 7214 w 10000"/>
                        <a:gd name="connsiteY24" fmla="*/ 9901 h 10073"/>
                        <a:gd name="connsiteX25" fmla="*/ 7000 w 10000"/>
                        <a:gd name="connsiteY25" fmla="*/ 9958 h 10073"/>
                        <a:gd name="connsiteX26" fmla="*/ 6643 w 10000"/>
                        <a:gd name="connsiteY26" fmla="*/ 10073 h 10073"/>
                        <a:gd name="connsiteX27" fmla="*/ 6357 w 10000"/>
                        <a:gd name="connsiteY27" fmla="*/ 9958 h 10073"/>
                        <a:gd name="connsiteX28" fmla="*/ 6071 w 10000"/>
                        <a:gd name="connsiteY28" fmla="*/ 9901 h 10073"/>
                        <a:gd name="connsiteX29" fmla="*/ 5857 w 10000"/>
                        <a:gd name="connsiteY29" fmla="*/ 9670 h 10073"/>
                        <a:gd name="connsiteX30" fmla="*/ 5857 w 10000"/>
                        <a:gd name="connsiteY30" fmla="*/ 9325 h 10073"/>
                        <a:gd name="connsiteX31" fmla="*/ 5857 w 10000"/>
                        <a:gd name="connsiteY31" fmla="*/ 7257 h 10073"/>
                        <a:gd name="connsiteX32" fmla="*/ 4571 w 10000"/>
                        <a:gd name="connsiteY32" fmla="*/ 5532 h 10073"/>
                        <a:gd name="connsiteX33" fmla="*/ 1643 w 10000"/>
                        <a:gd name="connsiteY33" fmla="*/ 9728 h 10073"/>
                        <a:gd name="connsiteX34" fmla="*/ 1429 w 10000"/>
                        <a:gd name="connsiteY34" fmla="*/ 9901 h 10073"/>
                        <a:gd name="connsiteX35" fmla="*/ 1214 w 10000"/>
                        <a:gd name="connsiteY35" fmla="*/ 9958 h 10073"/>
                        <a:gd name="connsiteX36" fmla="*/ 929 w 10000"/>
                        <a:gd name="connsiteY36" fmla="*/ 10073 h 10073"/>
                        <a:gd name="connsiteX37" fmla="*/ 643 w 10000"/>
                        <a:gd name="connsiteY37" fmla="*/ 10073 h 10073"/>
                        <a:gd name="connsiteX38" fmla="*/ 429 w 10000"/>
                        <a:gd name="connsiteY38" fmla="*/ 9958 h 10073"/>
                        <a:gd name="connsiteX39" fmla="*/ 286 w 10000"/>
                        <a:gd name="connsiteY39" fmla="*/ 9843 h 10073"/>
                        <a:gd name="connsiteX40" fmla="*/ 71 w 10000"/>
                        <a:gd name="connsiteY40" fmla="*/ 9670 h 10073"/>
                        <a:gd name="connsiteX41" fmla="*/ 0 w 10000"/>
                        <a:gd name="connsiteY41" fmla="*/ 9441 h 10073"/>
                        <a:gd name="connsiteX42" fmla="*/ 71 w 10000"/>
                        <a:gd name="connsiteY42" fmla="*/ 9269 h 10073"/>
                        <a:gd name="connsiteX43" fmla="*/ 71 w 10000"/>
                        <a:gd name="connsiteY43" fmla="*/ 9038 h 10073"/>
                        <a:gd name="connsiteX44" fmla="*/ 5071 w 10000"/>
                        <a:gd name="connsiteY44" fmla="*/ 2142 h 10073"/>
                        <a:gd name="connsiteX45" fmla="*/ 5786 w 10000"/>
                        <a:gd name="connsiteY45" fmla="*/ 1280 h 10073"/>
                        <a:gd name="connsiteX46" fmla="*/ 4286 w 10000"/>
                        <a:gd name="connsiteY46" fmla="*/ 1970 h 10073"/>
                        <a:gd name="connsiteX47" fmla="*/ 3286 w 10000"/>
                        <a:gd name="connsiteY47" fmla="*/ 3464 h 10073"/>
                        <a:gd name="connsiteX48" fmla="*/ 2357 w 10000"/>
                        <a:gd name="connsiteY48" fmla="*/ 3693 h 10073"/>
                        <a:gd name="connsiteX49" fmla="*/ 2214 w 10000"/>
                        <a:gd name="connsiteY49" fmla="*/ 3003 h 10073"/>
                        <a:gd name="connsiteX50" fmla="*/ 3411 w 10000"/>
                        <a:gd name="connsiteY50" fmla="*/ 1315 h 10073"/>
                        <a:gd name="connsiteX51" fmla="*/ 5929 w 10000"/>
                        <a:gd name="connsiteY5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571 w 10000"/>
                        <a:gd name="connsiteY15" fmla="*/ 3234 h 10073"/>
                        <a:gd name="connsiteX16" fmla="*/ 7571 w 10000"/>
                        <a:gd name="connsiteY16" fmla="*/ 2315 h 10073"/>
                        <a:gd name="connsiteX17" fmla="*/ 5857 w 10000"/>
                        <a:gd name="connsiteY17" fmla="*/ 4728 h 10073"/>
                        <a:gd name="connsiteX18" fmla="*/ 7286 w 10000"/>
                        <a:gd name="connsiteY18" fmla="*/ 6740 h 10073"/>
                        <a:gd name="connsiteX19" fmla="*/ 7429 w 10000"/>
                        <a:gd name="connsiteY19" fmla="*/ 6854 h 10073"/>
                        <a:gd name="connsiteX20" fmla="*/ 7500 w 10000"/>
                        <a:gd name="connsiteY20" fmla="*/ 7084 h 10073"/>
                        <a:gd name="connsiteX21" fmla="*/ 7500 w 10000"/>
                        <a:gd name="connsiteY21" fmla="*/ 9325 h 10073"/>
                        <a:gd name="connsiteX22" fmla="*/ 7429 w 10000"/>
                        <a:gd name="connsiteY22" fmla="*/ 9670 h 10073"/>
                        <a:gd name="connsiteX23" fmla="*/ 7214 w 10000"/>
                        <a:gd name="connsiteY23" fmla="*/ 9901 h 10073"/>
                        <a:gd name="connsiteX24" fmla="*/ 7000 w 10000"/>
                        <a:gd name="connsiteY24" fmla="*/ 9958 h 10073"/>
                        <a:gd name="connsiteX25" fmla="*/ 6643 w 10000"/>
                        <a:gd name="connsiteY25" fmla="*/ 10073 h 10073"/>
                        <a:gd name="connsiteX26" fmla="*/ 6357 w 10000"/>
                        <a:gd name="connsiteY26" fmla="*/ 9958 h 10073"/>
                        <a:gd name="connsiteX27" fmla="*/ 6071 w 10000"/>
                        <a:gd name="connsiteY27" fmla="*/ 9901 h 10073"/>
                        <a:gd name="connsiteX28" fmla="*/ 5857 w 10000"/>
                        <a:gd name="connsiteY28" fmla="*/ 9670 h 10073"/>
                        <a:gd name="connsiteX29" fmla="*/ 5857 w 10000"/>
                        <a:gd name="connsiteY29" fmla="*/ 9325 h 10073"/>
                        <a:gd name="connsiteX30" fmla="*/ 5857 w 10000"/>
                        <a:gd name="connsiteY30" fmla="*/ 7257 h 10073"/>
                        <a:gd name="connsiteX31" fmla="*/ 4571 w 10000"/>
                        <a:gd name="connsiteY31" fmla="*/ 5532 h 10073"/>
                        <a:gd name="connsiteX32" fmla="*/ 1643 w 10000"/>
                        <a:gd name="connsiteY32" fmla="*/ 9728 h 10073"/>
                        <a:gd name="connsiteX33" fmla="*/ 1429 w 10000"/>
                        <a:gd name="connsiteY33" fmla="*/ 9901 h 10073"/>
                        <a:gd name="connsiteX34" fmla="*/ 1214 w 10000"/>
                        <a:gd name="connsiteY34" fmla="*/ 9958 h 10073"/>
                        <a:gd name="connsiteX35" fmla="*/ 929 w 10000"/>
                        <a:gd name="connsiteY35" fmla="*/ 10073 h 10073"/>
                        <a:gd name="connsiteX36" fmla="*/ 643 w 10000"/>
                        <a:gd name="connsiteY36" fmla="*/ 10073 h 10073"/>
                        <a:gd name="connsiteX37" fmla="*/ 429 w 10000"/>
                        <a:gd name="connsiteY37" fmla="*/ 9958 h 10073"/>
                        <a:gd name="connsiteX38" fmla="*/ 286 w 10000"/>
                        <a:gd name="connsiteY38" fmla="*/ 9843 h 10073"/>
                        <a:gd name="connsiteX39" fmla="*/ 71 w 10000"/>
                        <a:gd name="connsiteY39" fmla="*/ 9670 h 10073"/>
                        <a:gd name="connsiteX40" fmla="*/ 0 w 10000"/>
                        <a:gd name="connsiteY40" fmla="*/ 9441 h 10073"/>
                        <a:gd name="connsiteX41" fmla="*/ 71 w 10000"/>
                        <a:gd name="connsiteY41" fmla="*/ 9269 h 10073"/>
                        <a:gd name="connsiteX42" fmla="*/ 71 w 10000"/>
                        <a:gd name="connsiteY42" fmla="*/ 9038 h 10073"/>
                        <a:gd name="connsiteX43" fmla="*/ 5071 w 10000"/>
                        <a:gd name="connsiteY43" fmla="*/ 2142 h 10073"/>
                        <a:gd name="connsiteX44" fmla="*/ 5786 w 10000"/>
                        <a:gd name="connsiteY44" fmla="*/ 1280 h 10073"/>
                        <a:gd name="connsiteX45" fmla="*/ 4286 w 10000"/>
                        <a:gd name="connsiteY45" fmla="*/ 1970 h 10073"/>
                        <a:gd name="connsiteX46" fmla="*/ 3286 w 10000"/>
                        <a:gd name="connsiteY46" fmla="*/ 3464 h 10073"/>
                        <a:gd name="connsiteX47" fmla="*/ 2357 w 10000"/>
                        <a:gd name="connsiteY47" fmla="*/ 3693 h 10073"/>
                        <a:gd name="connsiteX48" fmla="*/ 2214 w 10000"/>
                        <a:gd name="connsiteY48" fmla="*/ 3003 h 10073"/>
                        <a:gd name="connsiteX49" fmla="*/ 3411 w 10000"/>
                        <a:gd name="connsiteY49" fmla="*/ 1315 h 10073"/>
                        <a:gd name="connsiteX50" fmla="*/ 5929 w 10000"/>
                        <a:gd name="connsiteY5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214 w 10000"/>
                        <a:gd name="connsiteY11" fmla="*/ 5303 h 10073"/>
                        <a:gd name="connsiteX12" fmla="*/ 9000 w 10000"/>
                        <a:gd name="connsiteY12" fmla="*/ 5245 h 10073"/>
                        <a:gd name="connsiteX13" fmla="*/ 8857 w 10000"/>
                        <a:gd name="connsiteY13" fmla="*/ 5073 h 10073"/>
                        <a:gd name="connsiteX14" fmla="*/ 7571 w 10000"/>
                        <a:gd name="connsiteY14" fmla="*/ 3234 h 10073"/>
                        <a:gd name="connsiteX15" fmla="*/ 7571 w 10000"/>
                        <a:gd name="connsiteY15" fmla="*/ 2315 h 10073"/>
                        <a:gd name="connsiteX16" fmla="*/ 5857 w 10000"/>
                        <a:gd name="connsiteY16" fmla="*/ 4728 h 10073"/>
                        <a:gd name="connsiteX17" fmla="*/ 7286 w 10000"/>
                        <a:gd name="connsiteY17" fmla="*/ 6740 h 10073"/>
                        <a:gd name="connsiteX18" fmla="*/ 7429 w 10000"/>
                        <a:gd name="connsiteY18" fmla="*/ 6854 h 10073"/>
                        <a:gd name="connsiteX19" fmla="*/ 7500 w 10000"/>
                        <a:gd name="connsiteY19" fmla="*/ 7084 h 10073"/>
                        <a:gd name="connsiteX20" fmla="*/ 7500 w 10000"/>
                        <a:gd name="connsiteY20" fmla="*/ 9325 h 10073"/>
                        <a:gd name="connsiteX21" fmla="*/ 7429 w 10000"/>
                        <a:gd name="connsiteY21" fmla="*/ 9670 h 10073"/>
                        <a:gd name="connsiteX22" fmla="*/ 7214 w 10000"/>
                        <a:gd name="connsiteY22" fmla="*/ 9901 h 10073"/>
                        <a:gd name="connsiteX23" fmla="*/ 7000 w 10000"/>
                        <a:gd name="connsiteY23" fmla="*/ 9958 h 10073"/>
                        <a:gd name="connsiteX24" fmla="*/ 6643 w 10000"/>
                        <a:gd name="connsiteY24" fmla="*/ 10073 h 10073"/>
                        <a:gd name="connsiteX25" fmla="*/ 6357 w 10000"/>
                        <a:gd name="connsiteY25" fmla="*/ 9958 h 10073"/>
                        <a:gd name="connsiteX26" fmla="*/ 6071 w 10000"/>
                        <a:gd name="connsiteY26" fmla="*/ 9901 h 10073"/>
                        <a:gd name="connsiteX27" fmla="*/ 5857 w 10000"/>
                        <a:gd name="connsiteY27" fmla="*/ 9670 h 10073"/>
                        <a:gd name="connsiteX28" fmla="*/ 5857 w 10000"/>
                        <a:gd name="connsiteY28" fmla="*/ 9325 h 10073"/>
                        <a:gd name="connsiteX29" fmla="*/ 5857 w 10000"/>
                        <a:gd name="connsiteY29" fmla="*/ 7257 h 10073"/>
                        <a:gd name="connsiteX30" fmla="*/ 4571 w 10000"/>
                        <a:gd name="connsiteY30" fmla="*/ 5532 h 10073"/>
                        <a:gd name="connsiteX31" fmla="*/ 1643 w 10000"/>
                        <a:gd name="connsiteY31" fmla="*/ 9728 h 10073"/>
                        <a:gd name="connsiteX32" fmla="*/ 1429 w 10000"/>
                        <a:gd name="connsiteY32" fmla="*/ 9901 h 10073"/>
                        <a:gd name="connsiteX33" fmla="*/ 1214 w 10000"/>
                        <a:gd name="connsiteY33" fmla="*/ 9958 h 10073"/>
                        <a:gd name="connsiteX34" fmla="*/ 929 w 10000"/>
                        <a:gd name="connsiteY34" fmla="*/ 10073 h 10073"/>
                        <a:gd name="connsiteX35" fmla="*/ 643 w 10000"/>
                        <a:gd name="connsiteY35" fmla="*/ 10073 h 10073"/>
                        <a:gd name="connsiteX36" fmla="*/ 429 w 10000"/>
                        <a:gd name="connsiteY36" fmla="*/ 9958 h 10073"/>
                        <a:gd name="connsiteX37" fmla="*/ 286 w 10000"/>
                        <a:gd name="connsiteY37" fmla="*/ 9843 h 10073"/>
                        <a:gd name="connsiteX38" fmla="*/ 71 w 10000"/>
                        <a:gd name="connsiteY38" fmla="*/ 9670 h 10073"/>
                        <a:gd name="connsiteX39" fmla="*/ 0 w 10000"/>
                        <a:gd name="connsiteY39" fmla="*/ 9441 h 10073"/>
                        <a:gd name="connsiteX40" fmla="*/ 71 w 10000"/>
                        <a:gd name="connsiteY40" fmla="*/ 9269 h 10073"/>
                        <a:gd name="connsiteX41" fmla="*/ 71 w 10000"/>
                        <a:gd name="connsiteY41" fmla="*/ 9038 h 10073"/>
                        <a:gd name="connsiteX42" fmla="*/ 5071 w 10000"/>
                        <a:gd name="connsiteY42" fmla="*/ 2142 h 10073"/>
                        <a:gd name="connsiteX43" fmla="*/ 5786 w 10000"/>
                        <a:gd name="connsiteY43" fmla="*/ 1280 h 10073"/>
                        <a:gd name="connsiteX44" fmla="*/ 4286 w 10000"/>
                        <a:gd name="connsiteY44" fmla="*/ 1970 h 10073"/>
                        <a:gd name="connsiteX45" fmla="*/ 3286 w 10000"/>
                        <a:gd name="connsiteY45" fmla="*/ 3464 h 10073"/>
                        <a:gd name="connsiteX46" fmla="*/ 2357 w 10000"/>
                        <a:gd name="connsiteY46" fmla="*/ 3693 h 10073"/>
                        <a:gd name="connsiteX47" fmla="*/ 2214 w 10000"/>
                        <a:gd name="connsiteY47" fmla="*/ 3003 h 10073"/>
                        <a:gd name="connsiteX48" fmla="*/ 3411 w 10000"/>
                        <a:gd name="connsiteY48" fmla="*/ 1315 h 10073"/>
                        <a:gd name="connsiteX49" fmla="*/ 5929 w 10000"/>
                        <a:gd name="connsiteY4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714 w 10000"/>
                        <a:gd name="connsiteY9" fmla="*/ 5245 h 10073"/>
                        <a:gd name="connsiteX10" fmla="*/ 9214 w 10000"/>
                        <a:gd name="connsiteY10" fmla="*/ 5303 h 10073"/>
                        <a:gd name="connsiteX11" fmla="*/ 9000 w 10000"/>
                        <a:gd name="connsiteY11" fmla="*/ 5245 h 10073"/>
                        <a:gd name="connsiteX12" fmla="*/ 8857 w 10000"/>
                        <a:gd name="connsiteY12" fmla="*/ 5073 h 10073"/>
                        <a:gd name="connsiteX13" fmla="*/ 7571 w 10000"/>
                        <a:gd name="connsiteY13" fmla="*/ 3234 h 10073"/>
                        <a:gd name="connsiteX14" fmla="*/ 7571 w 10000"/>
                        <a:gd name="connsiteY14" fmla="*/ 2315 h 10073"/>
                        <a:gd name="connsiteX15" fmla="*/ 5857 w 10000"/>
                        <a:gd name="connsiteY15" fmla="*/ 4728 h 10073"/>
                        <a:gd name="connsiteX16" fmla="*/ 7286 w 10000"/>
                        <a:gd name="connsiteY16" fmla="*/ 6740 h 10073"/>
                        <a:gd name="connsiteX17" fmla="*/ 7429 w 10000"/>
                        <a:gd name="connsiteY17" fmla="*/ 6854 h 10073"/>
                        <a:gd name="connsiteX18" fmla="*/ 7500 w 10000"/>
                        <a:gd name="connsiteY18" fmla="*/ 7084 h 10073"/>
                        <a:gd name="connsiteX19" fmla="*/ 7500 w 10000"/>
                        <a:gd name="connsiteY19" fmla="*/ 9325 h 10073"/>
                        <a:gd name="connsiteX20" fmla="*/ 7429 w 10000"/>
                        <a:gd name="connsiteY20" fmla="*/ 9670 h 10073"/>
                        <a:gd name="connsiteX21" fmla="*/ 7214 w 10000"/>
                        <a:gd name="connsiteY21" fmla="*/ 9901 h 10073"/>
                        <a:gd name="connsiteX22" fmla="*/ 7000 w 10000"/>
                        <a:gd name="connsiteY22" fmla="*/ 9958 h 10073"/>
                        <a:gd name="connsiteX23" fmla="*/ 6643 w 10000"/>
                        <a:gd name="connsiteY23" fmla="*/ 10073 h 10073"/>
                        <a:gd name="connsiteX24" fmla="*/ 6357 w 10000"/>
                        <a:gd name="connsiteY24" fmla="*/ 9958 h 10073"/>
                        <a:gd name="connsiteX25" fmla="*/ 6071 w 10000"/>
                        <a:gd name="connsiteY25" fmla="*/ 9901 h 10073"/>
                        <a:gd name="connsiteX26" fmla="*/ 5857 w 10000"/>
                        <a:gd name="connsiteY26" fmla="*/ 9670 h 10073"/>
                        <a:gd name="connsiteX27" fmla="*/ 5857 w 10000"/>
                        <a:gd name="connsiteY27" fmla="*/ 9325 h 10073"/>
                        <a:gd name="connsiteX28" fmla="*/ 5857 w 10000"/>
                        <a:gd name="connsiteY28" fmla="*/ 7257 h 10073"/>
                        <a:gd name="connsiteX29" fmla="*/ 4571 w 10000"/>
                        <a:gd name="connsiteY29" fmla="*/ 5532 h 10073"/>
                        <a:gd name="connsiteX30" fmla="*/ 1643 w 10000"/>
                        <a:gd name="connsiteY30" fmla="*/ 9728 h 10073"/>
                        <a:gd name="connsiteX31" fmla="*/ 1429 w 10000"/>
                        <a:gd name="connsiteY31" fmla="*/ 9901 h 10073"/>
                        <a:gd name="connsiteX32" fmla="*/ 1214 w 10000"/>
                        <a:gd name="connsiteY32" fmla="*/ 9958 h 10073"/>
                        <a:gd name="connsiteX33" fmla="*/ 929 w 10000"/>
                        <a:gd name="connsiteY33" fmla="*/ 10073 h 10073"/>
                        <a:gd name="connsiteX34" fmla="*/ 643 w 10000"/>
                        <a:gd name="connsiteY34" fmla="*/ 10073 h 10073"/>
                        <a:gd name="connsiteX35" fmla="*/ 429 w 10000"/>
                        <a:gd name="connsiteY35" fmla="*/ 9958 h 10073"/>
                        <a:gd name="connsiteX36" fmla="*/ 286 w 10000"/>
                        <a:gd name="connsiteY36" fmla="*/ 9843 h 10073"/>
                        <a:gd name="connsiteX37" fmla="*/ 71 w 10000"/>
                        <a:gd name="connsiteY37" fmla="*/ 9670 h 10073"/>
                        <a:gd name="connsiteX38" fmla="*/ 0 w 10000"/>
                        <a:gd name="connsiteY38" fmla="*/ 9441 h 10073"/>
                        <a:gd name="connsiteX39" fmla="*/ 71 w 10000"/>
                        <a:gd name="connsiteY39" fmla="*/ 9269 h 10073"/>
                        <a:gd name="connsiteX40" fmla="*/ 71 w 10000"/>
                        <a:gd name="connsiteY40" fmla="*/ 9038 h 10073"/>
                        <a:gd name="connsiteX41" fmla="*/ 5071 w 10000"/>
                        <a:gd name="connsiteY41" fmla="*/ 2142 h 10073"/>
                        <a:gd name="connsiteX42" fmla="*/ 5786 w 10000"/>
                        <a:gd name="connsiteY42" fmla="*/ 1280 h 10073"/>
                        <a:gd name="connsiteX43" fmla="*/ 4286 w 10000"/>
                        <a:gd name="connsiteY43" fmla="*/ 1970 h 10073"/>
                        <a:gd name="connsiteX44" fmla="*/ 3286 w 10000"/>
                        <a:gd name="connsiteY44" fmla="*/ 3464 h 10073"/>
                        <a:gd name="connsiteX45" fmla="*/ 2357 w 10000"/>
                        <a:gd name="connsiteY45" fmla="*/ 3693 h 10073"/>
                        <a:gd name="connsiteX46" fmla="*/ 2214 w 10000"/>
                        <a:gd name="connsiteY46" fmla="*/ 3003 h 10073"/>
                        <a:gd name="connsiteX47" fmla="*/ 3411 w 10000"/>
                        <a:gd name="connsiteY47" fmla="*/ 1315 h 10073"/>
                        <a:gd name="connsiteX48" fmla="*/ 5929 w 10000"/>
                        <a:gd name="connsiteY4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9714 w 10000"/>
                        <a:gd name="connsiteY8" fmla="*/ 5245 h 10073"/>
                        <a:gd name="connsiteX9" fmla="*/ 9214 w 10000"/>
                        <a:gd name="connsiteY9" fmla="*/ 5303 h 10073"/>
                        <a:gd name="connsiteX10" fmla="*/ 9000 w 10000"/>
                        <a:gd name="connsiteY10" fmla="*/ 5245 h 10073"/>
                        <a:gd name="connsiteX11" fmla="*/ 8857 w 10000"/>
                        <a:gd name="connsiteY11" fmla="*/ 5073 h 10073"/>
                        <a:gd name="connsiteX12" fmla="*/ 7571 w 10000"/>
                        <a:gd name="connsiteY12" fmla="*/ 3234 h 10073"/>
                        <a:gd name="connsiteX13" fmla="*/ 7571 w 10000"/>
                        <a:gd name="connsiteY13" fmla="*/ 2315 h 10073"/>
                        <a:gd name="connsiteX14" fmla="*/ 5857 w 10000"/>
                        <a:gd name="connsiteY14" fmla="*/ 4728 h 10073"/>
                        <a:gd name="connsiteX15" fmla="*/ 7286 w 10000"/>
                        <a:gd name="connsiteY15" fmla="*/ 6740 h 10073"/>
                        <a:gd name="connsiteX16" fmla="*/ 7429 w 10000"/>
                        <a:gd name="connsiteY16" fmla="*/ 6854 h 10073"/>
                        <a:gd name="connsiteX17" fmla="*/ 7500 w 10000"/>
                        <a:gd name="connsiteY17" fmla="*/ 7084 h 10073"/>
                        <a:gd name="connsiteX18" fmla="*/ 7500 w 10000"/>
                        <a:gd name="connsiteY18" fmla="*/ 9325 h 10073"/>
                        <a:gd name="connsiteX19" fmla="*/ 7429 w 10000"/>
                        <a:gd name="connsiteY19" fmla="*/ 9670 h 10073"/>
                        <a:gd name="connsiteX20" fmla="*/ 7214 w 10000"/>
                        <a:gd name="connsiteY20" fmla="*/ 9901 h 10073"/>
                        <a:gd name="connsiteX21" fmla="*/ 7000 w 10000"/>
                        <a:gd name="connsiteY21" fmla="*/ 9958 h 10073"/>
                        <a:gd name="connsiteX22" fmla="*/ 6643 w 10000"/>
                        <a:gd name="connsiteY22" fmla="*/ 10073 h 10073"/>
                        <a:gd name="connsiteX23" fmla="*/ 6357 w 10000"/>
                        <a:gd name="connsiteY23" fmla="*/ 9958 h 10073"/>
                        <a:gd name="connsiteX24" fmla="*/ 6071 w 10000"/>
                        <a:gd name="connsiteY24" fmla="*/ 9901 h 10073"/>
                        <a:gd name="connsiteX25" fmla="*/ 5857 w 10000"/>
                        <a:gd name="connsiteY25" fmla="*/ 9670 h 10073"/>
                        <a:gd name="connsiteX26" fmla="*/ 5857 w 10000"/>
                        <a:gd name="connsiteY26" fmla="*/ 9325 h 10073"/>
                        <a:gd name="connsiteX27" fmla="*/ 5857 w 10000"/>
                        <a:gd name="connsiteY27" fmla="*/ 7257 h 10073"/>
                        <a:gd name="connsiteX28" fmla="*/ 4571 w 10000"/>
                        <a:gd name="connsiteY28" fmla="*/ 5532 h 10073"/>
                        <a:gd name="connsiteX29" fmla="*/ 1643 w 10000"/>
                        <a:gd name="connsiteY29" fmla="*/ 9728 h 10073"/>
                        <a:gd name="connsiteX30" fmla="*/ 1429 w 10000"/>
                        <a:gd name="connsiteY30" fmla="*/ 9901 h 10073"/>
                        <a:gd name="connsiteX31" fmla="*/ 1214 w 10000"/>
                        <a:gd name="connsiteY31" fmla="*/ 9958 h 10073"/>
                        <a:gd name="connsiteX32" fmla="*/ 929 w 10000"/>
                        <a:gd name="connsiteY32" fmla="*/ 10073 h 10073"/>
                        <a:gd name="connsiteX33" fmla="*/ 643 w 10000"/>
                        <a:gd name="connsiteY33" fmla="*/ 10073 h 10073"/>
                        <a:gd name="connsiteX34" fmla="*/ 429 w 10000"/>
                        <a:gd name="connsiteY34" fmla="*/ 9958 h 10073"/>
                        <a:gd name="connsiteX35" fmla="*/ 286 w 10000"/>
                        <a:gd name="connsiteY35" fmla="*/ 9843 h 10073"/>
                        <a:gd name="connsiteX36" fmla="*/ 71 w 10000"/>
                        <a:gd name="connsiteY36" fmla="*/ 9670 h 10073"/>
                        <a:gd name="connsiteX37" fmla="*/ 0 w 10000"/>
                        <a:gd name="connsiteY37" fmla="*/ 9441 h 10073"/>
                        <a:gd name="connsiteX38" fmla="*/ 71 w 10000"/>
                        <a:gd name="connsiteY38" fmla="*/ 9269 h 10073"/>
                        <a:gd name="connsiteX39" fmla="*/ 71 w 10000"/>
                        <a:gd name="connsiteY39" fmla="*/ 9038 h 10073"/>
                        <a:gd name="connsiteX40" fmla="*/ 5071 w 10000"/>
                        <a:gd name="connsiteY40" fmla="*/ 2142 h 10073"/>
                        <a:gd name="connsiteX41" fmla="*/ 5786 w 10000"/>
                        <a:gd name="connsiteY41" fmla="*/ 1280 h 10073"/>
                        <a:gd name="connsiteX42" fmla="*/ 4286 w 10000"/>
                        <a:gd name="connsiteY42" fmla="*/ 1970 h 10073"/>
                        <a:gd name="connsiteX43" fmla="*/ 3286 w 10000"/>
                        <a:gd name="connsiteY43" fmla="*/ 3464 h 10073"/>
                        <a:gd name="connsiteX44" fmla="*/ 2357 w 10000"/>
                        <a:gd name="connsiteY44" fmla="*/ 3693 h 10073"/>
                        <a:gd name="connsiteX45" fmla="*/ 2214 w 10000"/>
                        <a:gd name="connsiteY45" fmla="*/ 3003 h 10073"/>
                        <a:gd name="connsiteX46" fmla="*/ 3411 w 10000"/>
                        <a:gd name="connsiteY46" fmla="*/ 1315 h 10073"/>
                        <a:gd name="connsiteX47" fmla="*/ 5929 w 10000"/>
                        <a:gd name="connsiteY47" fmla="*/ 73 h 10073"/>
                        <a:gd name="connsiteX0" fmla="*/ 5929 w 9973"/>
                        <a:gd name="connsiteY0" fmla="*/ 73 h 10073"/>
                        <a:gd name="connsiteX1" fmla="*/ 6643 w 9973"/>
                        <a:gd name="connsiteY1" fmla="*/ 73 h 10073"/>
                        <a:gd name="connsiteX2" fmla="*/ 6643 w 9973"/>
                        <a:gd name="connsiteY2" fmla="*/ 73 h 10073"/>
                        <a:gd name="connsiteX3" fmla="*/ 8643 w 9973"/>
                        <a:gd name="connsiteY3" fmla="*/ 992 h 10073"/>
                        <a:gd name="connsiteX4" fmla="*/ 8857 w 9973"/>
                        <a:gd name="connsiteY4" fmla="*/ 1394 h 10073"/>
                        <a:gd name="connsiteX5" fmla="*/ 8857 w 9973"/>
                        <a:gd name="connsiteY5" fmla="*/ 3061 h 10073"/>
                        <a:gd name="connsiteX6" fmla="*/ 9929 w 9973"/>
                        <a:gd name="connsiteY6" fmla="*/ 4613 h 10073"/>
                        <a:gd name="connsiteX7" fmla="*/ 9714 w 9973"/>
                        <a:gd name="connsiteY7" fmla="*/ 5245 h 10073"/>
                        <a:gd name="connsiteX8" fmla="*/ 9214 w 9973"/>
                        <a:gd name="connsiteY8" fmla="*/ 5303 h 10073"/>
                        <a:gd name="connsiteX9" fmla="*/ 9000 w 9973"/>
                        <a:gd name="connsiteY9" fmla="*/ 5245 h 10073"/>
                        <a:gd name="connsiteX10" fmla="*/ 8857 w 9973"/>
                        <a:gd name="connsiteY10" fmla="*/ 5073 h 10073"/>
                        <a:gd name="connsiteX11" fmla="*/ 7571 w 9973"/>
                        <a:gd name="connsiteY11" fmla="*/ 3234 h 10073"/>
                        <a:gd name="connsiteX12" fmla="*/ 7571 w 9973"/>
                        <a:gd name="connsiteY12" fmla="*/ 2315 h 10073"/>
                        <a:gd name="connsiteX13" fmla="*/ 5857 w 9973"/>
                        <a:gd name="connsiteY13" fmla="*/ 4728 h 10073"/>
                        <a:gd name="connsiteX14" fmla="*/ 7286 w 9973"/>
                        <a:gd name="connsiteY14" fmla="*/ 6740 h 10073"/>
                        <a:gd name="connsiteX15" fmla="*/ 7429 w 9973"/>
                        <a:gd name="connsiteY15" fmla="*/ 6854 h 10073"/>
                        <a:gd name="connsiteX16" fmla="*/ 7500 w 9973"/>
                        <a:gd name="connsiteY16" fmla="*/ 7084 h 10073"/>
                        <a:gd name="connsiteX17" fmla="*/ 7500 w 9973"/>
                        <a:gd name="connsiteY17" fmla="*/ 9325 h 10073"/>
                        <a:gd name="connsiteX18" fmla="*/ 7429 w 9973"/>
                        <a:gd name="connsiteY18" fmla="*/ 9670 h 10073"/>
                        <a:gd name="connsiteX19" fmla="*/ 7214 w 9973"/>
                        <a:gd name="connsiteY19" fmla="*/ 9901 h 10073"/>
                        <a:gd name="connsiteX20" fmla="*/ 7000 w 9973"/>
                        <a:gd name="connsiteY20" fmla="*/ 9958 h 10073"/>
                        <a:gd name="connsiteX21" fmla="*/ 6643 w 9973"/>
                        <a:gd name="connsiteY21" fmla="*/ 10073 h 10073"/>
                        <a:gd name="connsiteX22" fmla="*/ 6357 w 9973"/>
                        <a:gd name="connsiteY22" fmla="*/ 9958 h 10073"/>
                        <a:gd name="connsiteX23" fmla="*/ 6071 w 9973"/>
                        <a:gd name="connsiteY23" fmla="*/ 9901 h 10073"/>
                        <a:gd name="connsiteX24" fmla="*/ 5857 w 9973"/>
                        <a:gd name="connsiteY24" fmla="*/ 9670 h 10073"/>
                        <a:gd name="connsiteX25" fmla="*/ 5857 w 9973"/>
                        <a:gd name="connsiteY25" fmla="*/ 9325 h 10073"/>
                        <a:gd name="connsiteX26" fmla="*/ 5857 w 9973"/>
                        <a:gd name="connsiteY26" fmla="*/ 7257 h 10073"/>
                        <a:gd name="connsiteX27" fmla="*/ 4571 w 9973"/>
                        <a:gd name="connsiteY27" fmla="*/ 5532 h 10073"/>
                        <a:gd name="connsiteX28" fmla="*/ 1643 w 9973"/>
                        <a:gd name="connsiteY28" fmla="*/ 9728 h 10073"/>
                        <a:gd name="connsiteX29" fmla="*/ 1429 w 9973"/>
                        <a:gd name="connsiteY29" fmla="*/ 9901 h 10073"/>
                        <a:gd name="connsiteX30" fmla="*/ 1214 w 9973"/>
                        <a:gd name="connsiteY30" fmla="*/ 9958 h 10073"/>
                        <a:gd name="connsiteX31" fmla="*/ 929 w 9973"/>
                        <a:gd name="connsiteY31" fmla="*/ 10073 h 10073"/>
                        <a:gd name="connsiteX32" fmla="*/ 643 w 9973"/>
                        <a:gd name="connsiteY32" fmla="*/ 10073 h 10073"/>
                        <a:gd name="connsiteX33" fmla="*/ 429 w 9973"/>
                        <a:gd name="connsiteY33" fmla="*/ 9958 h 10073"/>
                        <a:gd name="connsiteX34" fmla="*/ 286 w 9973"/>
                        <a:gd name="connsiteY34" fmla="*/ 9843 h 10073"/>
                        <a:gd name="connsiteX35" fmla="*/ 71 w 9973"/>
                        <a:gd name="connsiteY35" fmla="*/ 9670 h 10073"/>
                        <a:gd name="connsiteX36" fmla="*/ 0 w 9973"/>
                        <a:gd name="connsiteY36" fmla="*/ 9441 h 10073"/>
                        <a:gd name="connsiteX37" fmla="*/ 71 w 9973"/>
                        <a:gd name="connsiteY37" fmla="*/ 9269 h 10073"/>
                        <a:gd name="connsiteX38" fmla="*/ 71 w 9973"/>
                        <a:gd name="connsiteY38" fmla="*/ 9038 h 10073"/>
                        <a:gd name="connsiteX39" fmla="*/ 5071 w 9973"/>
                        <a:gd name="connsiteY39" fmla="*/ 2142 h 10073"/>
                        <a:gd name="connsiteX40" fmla="*/ 5786 w 9973"/>
                        <a:gd name="connsiteY40" fmla="*/ 1280 h 10073"/>
                        <a:gd name="connsiteX41" fmla="*/ 4286 w 9973"/>
                        <a:gd name="connsiteY41" fmla="*/ 1970 h 10073"/>
                        <a:gd name="connsiteX42" fmla="*/ 3286 w 9973"/>
                        <a:gd name="connsiteY42" fmla="*/ 3464 h 10073"/>
                        <a:gd name="connsiteX43" fmla="*/ 2357 w 9973"/>
                        <a:gd name="connsiteY43" fmla="*/ 3693 h 10073"/>
                        <a:gd name="connsiteX44" fmla="*/ 2214 w 9973"/>
                        <a:gd name="connsiteY44" fmla="*/ 3003 h 10073"/>
                        <a:gd name="connsiteX45" fmla="*/ 3411 w 9973"/>
                        <a:gd name="connsiteY45" fmla="*/ 1315 h 10073"/>
                        <a:gd name="connsiteX46" fmla="*/ 5929 w 9973"/>
                        <a:gd name="connsiteY46" fmla="*/ 73 h 10073"/>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9024 w 10000"/>
                        <a:gd name="connsiteY8" fmla="*/ 5207 h 10000"/>
                        <a:gd name="connsiteX9" fmla="*/ 8881 w 10000"/>
                        <a:gd name="connsiteY9" fmla="*/ 5036 h 10000"/>
                        <a:gd name="connsiteX10" fmla="*/ 7591 w 10000"/>
                        <a:gd name="connsiteY10" fmla="*/ 3211 h 10000"/>
                        <a:gd name="connsiteX11" fmla="*/ 7591 w 10000"/>
                        <a:gd name="connsiteY11" fmla="*/ 2298 h 10000"/>
                        <a:gd name="connsiteX12" fmla="*/ 5873 w 10000"/>
                        <a:gd name="connsiteY12" fmla="*/ 4694 h 10000"/>
                        <a:gd name="connsiteX13" fmla="*/ 7306 w 10000"/>
                        <a:gd name="connsiteY13" fmla="*/ 6691 h 10000"/>
                        <a:gd name="connsiteX14" fmla="*/ 7449 w 10000"/>
                        <a:gd name="connsiteY14" fmla="*/ 6804 h 10000"/>
                        <a:gd name="connsiteX15" fmla="*/ 7520 w 10000"/>
                        <a:gd name="connsiteY15" fmla="*/ 7033 h 10000"/>
                        <a:gd name="connsiteX16" fmla="*/ 7520 w 10000"/>
                        <a:gd name="connsiteY16" fmla="*/ 9257 h 10000"/>
                        <a:gd name="connsiteX17" fmla="*/ 7449 w 10000"/>
                        <a:gd name="connsiteY17" fmla="*/ 9600 h 10000"/>
                        <a:gd name="connsiteX18" fmla="*/ 7234 w 10000"/>
                        <a:gd name="connsiteY18" fmla="*/ 9829 h 10000"/>
                        <a:gd name="connsiteX19" fmla="*/ 7019 w 10000"/>
                        <a:gd name="connsiteY19" fmla="*/ 9886 h 10000"/>
                        <a:gd name="connsiteX20" fmla="*/ 6661 w 10000"/>
                        <a:gd name="connsiteY20" fmla="*/ 10000 h 10000"/>
                        <a:gd name="connsiteX21" fmla="*/ 6374 w 10000"/>
                        <a:gd name="connsiteY21" fmla="*/ 9886 h 10000"/>
                        <a:gd name="connsiteX22" fmla="*/ 6087 w 10000"/>
                        <a:gd name="connsiteY22" fmla="*/ 9829 h 10000"/>
                        <a:gd name="connsiteX23" fmla="*/ 5873 w 10000"/>
                        <a:gd name="connsiteY23" fmla="*/ 9600 h 10000"/>
                        <a:gd name="connsiteX24" fmla="*/ 5873 w 10000"/>
                        <a:gd name="connsiteY24" fmla="*/ 9257 h 10000"/>
                        <a:gd name="connsiteX25" fmla="*/ 5873 w 10000"/>
                        <a:gd name="connsiteY25" fmla="*/ 7204 h 10000"/>
                        <a:gd name="connsiteX26" fmla="*/ 4583 w 10000"/>
                        <a:gd name="connsiteY26" fmla="*/ 5492 h 10000"/>
                        <a:gd name="connsiteX27" fmla="*/ 1647 w 10000"/>
                        <a:gd name="connsiteY27" fmla="*/ 9658 h 10000"/>
                        <a:gd name="connsiteX28" fmla="*/ 1433 w 10000"/>
                        <a:gd name="connsiteY28" fmla="*/ 9829 h 10000"/>
                        <a:gd name="connsiteX29" fmla="*/ 1217 w 10000"/>
                        <a:gd name="connsiteY29" fmla="*/ 9886 h 10000"/>
                        <a:gd name="connsiteX30" fmla="*/ 932 w 10000"/>
                        <a:gd name="connsiteY30" fmla="*/ 10000 h 10000"/>
                        <a:gd name="connsiteX31" fmla="*/ 645 w 10000"/>
                        <a:gd name="connsiteY31" fmla="*/ 10000 h 10000"/>
                        <a:gd name="connsiteX32" fmla="*/ 430 w 10000"/>
                        <a:gd name="connsiteY32" fmla="*/ 9886 h 10000"/>
                        <a:gd name="connsiteX33" fmla="*/ 287 w 10000"/>
                        <a:gd name="connsiteY33" fmla="*/ 9772 h 10000"/>
                        <a:gd name="connsiteX34" fmla="*/ 71 w 10000"/>
                        <a:gd name="connsiteY34" fmla="*/ 9600 h 10000"/>
                        <a:gd name="connsiteX35" fmla="*/ 0 w 10000"/>
                        <a:gd name="connsiteY35" fmla="*/ 9373 h 10000"/>
                        <a:gd name="connsiteX36" fmla="*/ 71 w 10000"/>
                        <a:gd name="connsiteY36" fmla="*/ 9202 h 10000"/>
                        <a:gd name="connsiteX37" fmla="*/ 71 w 10000"/>
                        <a:gd name="connsiteY37" fmla="*/ 8973 h 10000"/>
                        <a:gd name="connsiteX38" fmla="*/ 5085 w 10000"/>
                        <a:gd name="connsiteY38" fmla="*/ 2126 h 10000"/>
                        <a:gd name="connsiteX39" fmla="*/ 5802 w 10000"/>
                        <a:gd name="connsiteY39" fmla="*/ 1271 h 10000"/>
                        <a:gd name="connsiteX40" fmla="*/ 4298 w 10000"/>
                        <a:gd name="connsiteY40" fmla="*/ 1956 h 10000"/>
                        <a:gd name="connsiteX41" fmla="*/ 3295 w 10000"/>
                        <a:gd name="connsiteY41" fmla="*/ 3439 h 10000"/>
                        <a:gd name="connsiteX42" fmla="*/ 2363 w 10000"/>
                        <a:gd name="connsiteY42" fmla="*/ 3666 h 10000"/>
                        <a:gd name="connsiteX43" fmla="*/ 2220 w 10000"/>
                        <a:gd name="connsiteY43" fmla="*/ 2981 h 10000"/>
                        <a:gd name="connsiteX44" fmla="*/ 3420 w 10000"/>
                        <a:gd name="connsiteY44" fmla="*/ 1305 h 10000"/>
                        <a:gd name="connsiteX45" fmla="*/ 5945 w 10000"/>
                        <a:gd name="connsiteY45"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7"/>
                        <a:gd name="connsiteY0" fmla="*/ 72 h 10000"/>
                        <a:gd name="connsiteX1" fmla="*/ 6661 w 10007"/>
                        <a:gd name="connsiteY1" fmla="*/ 72 h 10000"/>
                        <a:gd name="connsiteX2" fmla="*/ 6661 w 10007"/>
                        <a:gd name="connsiteY2" fmla="*/ 72 h 10000"/>
                        <a:gd name="connsiteX3" fmla="*/ 8666 w 10007"/>
                        <a:gd name="connsiteY3" fmla="*/ 985 h 10000"/>
                        <a:gd name="connsiteX4" fmla="*/ 8881 w 10007"/>
                        <a:gd name="connsiteY4" fmla="*/ 1384 h 10000"/>
                        <a:gd name="connsiteX5" fmla="*/ 8881 w 10007"/>
                        <a:gd name="connsiteY5" fmla="*/ 3039 h 10000"/>
                        <a:gd name="connsiteX6" fmla="*/ 9956 w 10007"/>
                        <a:gd name="connsiteY6" fmla="*/ 4580 h 10000"/>
                        <a:gd name="connsiteX7" fmla="*/ 9740 w 10007"/>
                        <a:gd name="connsiteY7" fmla="*/ 5207 h 10000"/>
                        <a:gd name="connsiteX8" fmla="*/ 8881 w 10007"/>
                        <a:gd name="connsiteY8" fmla="*/ 5036 h 10000"/>
                        <a:gd name="connsiteX9" fmla="*/ 7591 w 10007"/>
                        <a:gd name="connsiteY9" fmla="*/ 3211 h 10000"/>
                        <a:gd name="connsiteX10" fmla="*/ 7591 w 10007"/>
                        <a:gd name="connsiteY10" fmla="*/ 2298 h 10000"/>
                        <a:gd name="connsiteX11" fmla="*/ 5873 w 10007"/>
                        <a:gd name="connsiteY11" fmla="*/ 4694 h 10000"/>
                        <a:gd name="connsiteX12" fmla="*/ 7306 w 10007"/>
                        <a:gd name="connsiteY12" fmla="*/ 6691 h 10000"/>
                        <a:gd name="connsiteX13" fmla="*/ 7449 w 10007"/>
                        <a:gd name="connsiteY13" fmla="*/ 6804 h 10000"/>
                        <a:gd name="connsiteX14" fmla="*/ 7520 w 10007"/>
                        <a:gd name="connsiteY14" fmla="*/ 7033 h 10000"/>
                        <a:gd name="connsiteX15" fmla="*/ 7520 w 10007"/>
                        <a:gd name="connsiteY15" fmla="*/ 9257 h 10000"/>
                        <a:gd name="connsiteX16" fmla="*/ 7449 w 10007"/>
                        <a:gd name="connsiteY16" fmla="*/ 9600 h 10000"/>
                        <a:gd name="connsiteX17" fmla="*/ 7234 w 10007"/>
                        <a:gd name="connsiteY17" fmla="*/ 9829 h 10000"/>
                        <a:gd name="connsiteX18" fmla="*/ 7019 w 10007"/>
                        <a:gd name="connsiteY18" fmla="*/ 9886 h 10000"/>
                        <a:gd name="connsiteX19" fmla="*/ 6661 w 10007"/>
                        <a:gd name="connsiteY19" fmla="*/ 10000 h 10000"/>
                        <a:gd name="connsiteX20" fmla="*/ 6374 w 10007"/>
                        <a:gd name="connsiteY20" fmla="*/ 9886 h 10000"/>
                        <a:gd name="connsiteX21" fmla="*/ 6087 w 10007"/>
                        <a:gd name="connsiteY21" fmla="*/ 9829 h 10000"/>
                        <a:gd name="connsiteX22" fmla="*/ 5873 w 10007"/>
                        <a:gd name="connsiteY22" fmla="*/ 9600 h 10000"/>
                        <a:gd name="connsiteX23" fmla="*/ 5873 w 10007"/>
                        <a:gd name="connsiteY23" fmla="*/ 9257 h 10000"/>
                        <a:gd name="connsiteX24" fmla="*/ 5873 w 10007"/>
                        <a:gd name="connsiteY24" fmla="*/ 7204 h 10000"/>
                        <a:gd name="connsiteX25" fmla="*/ 4583 w 10007"/>
                        <a:gd name="connsiteY25" fmla="*/ 5492 h 10000"/>
                        <a:gd name="connsiteX26" fmla="*/ 1647 w 10007"/>
                        <a:gd name="connsiteY26" fmla="*/ 9658 h 10000"/>
                        <a:gd name="connsiteX27" fmla="*/ 1433 w 10007"/>
                        <a:gd name="connsiteY27" fmla="*/ 9829 h 10000"/>
                        <a:gd name="connsiteX28" fmla="*/ 1217 w 10007"/>
                        <a:gd name="connsiteY28" fmla="*/ 9886 h 10000"/>
                        <a:gd name="connsiteX29" fmla="*/ 932 w 10007"/>
                        <a:gd name="connsiteY29" fmla="*/ 10000 h 10000"/>
                        <a:gd name="connsiteX30" fmla="*/ 645 w 10007"/>
                        <a:gd name="connsiteY30" fmla="*/ 10000 h 10000"/>
                        <a:gd name="connsiteX31" fmla="*/ 430 w 10007"/>
                        <a:gd name="connsiteY31" fmla="*/ 9886 h 10000"/>
                        <a:gd name="connsiteX32" fmla="*/ 287 w 10007"/>
                        <a:gd name="connsiteY32" fmla="*/ 9772 h 10000"/>
                        <a:gd name="connsiteX33" fmla="*/ 71 w 10007"/>
                        <a:gd name="connsiteY33" fmla="*/ 9600 h 10000"/>
                        <a:gd name="connsiteX34" fmla="*/ 0 w 10007"/>
                        <a:gd name="connsiteY34" fmla="*/ 9373 h 10000"/>
                        <a:gd name="connsiteX35" fmla="*/ 71 w 10007"/>
                        <a:gd name="connsiteY35" fmla="*/ 9202 h 10000"/>
                        <a:gd name="connsiteX36" fmla="*/ 71 w 10007"/>
                        <a:gd name="connsiteY36" fmla="*/ 8973 h 10000"/>
                        <a:gd name="connsiteX37" fmla="*/ 5085 w 10007"/>
                        <a:gd name="connsiteY37" fmla="*/ 2126 h 10000"/>
                        <a:gd name="connsiteX38" fmla="*/ 5802 w 10007"/>
                        <a:gd name="connsiteY38" fmla="*/ 1271 h 10000"/>
                        <a:gd name="connsiteX39" fmla="*/ 4298 w 10007"/>
                        <a:gd name="connsiteY39" fmla="*/ 1956 h 10000"/>
                        <a:gd name="connsiteX40" fmla="*/ 3295 w 10007"/>
                        <a:gd name="connsiteY40" fmla="*/ 3439 h 10000"/>
                        <a:gd name="connsiteX41" fmla="*/ 2363 w 10007"/>
                        <a:gd name="connsiteY41" fmla="*/ 3666 h 10000"/>
                        <a:gd name="connsiteX42" fmla="*/ 2220 w 10007"/>
                        <a:gd name="connsiteY42" fmla="*/ 2981 h 10000"/>
                        <a:gd name="connsiteX43" fmla="*/ 3420 w 10007"/>
                        <a:gd name="connsiteY43" fmla="*/ 1305 h 10000"/>
                        <a:gd name="connsiteX44" fmla="*/ 5945 w 10007"/>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520 w 10026"/>
                        <a:gd name="connsiteY13" fmla="*/ 7033 h 10000"/>
                        <a:gd name="connsiteX14" fmla="*/ 7520 w 10026"/>
                        <a:gd name="connsiteY14" fmla="*/ 9257 h 10000"/>
                        <a:gd name="connsiteX15" fmla="*/ 7449 w 10026"/>
                        <a:gd name="connsiteY15" fmla="*/ 9600 h 10000"/>
                        <a:gd name="connsiteX16" fmla="*/ 7234 w 10026"/>
                        <a:gd name="connsiteY16" fmla="*/ 9829 h 10000"/>
                        <a:gd name="connsiteX17" fmla="*/ 7019 w 10026"/>
                        <a:gd name="connsiteY17" fmla="*/ 9886 h 10000"/>
                        <a:gd name="connsiteX18" fmla="*/ 6661 w 10026"/>
                        <a:gd name="connsiteY18" fmla="*/ 10000 h 10000"/>
                        <a:gd name="connsiteX19" fmla="*/ 6374 w 10026"/>
                        <a:gd name="connsiteY19" fmla="*/ 9886 h 10000"/>
                        <a:gd name="connsiteX20" fmla="*/ 6087 w 10026"/>
                        <a:gd name="connsiteY20" fmla="*/ 9829 h 10000"/>
                        <a:gd name="connsiteX21" fmla="*/ 5873 w 10026"/>
                        <a:gd name="connsiteY21" fmla="*/ 9600 h 10000"/>
                        <a:gd name="connsiteX22" fmla="*/ 5873 w 10026"/>
                        <a:gd name="connsiteY22" fmla="*/ 9257 h 10000"/>
                        <a:gd name="connsiteX23" fmla="*/ 5873 w 10026"/>
                        <a:gd name="connsiteY23" fmla="*/ 7204 h 10000"/>
                        <a:gd name="connsiteX24" fmla="*/ 4583 w 10026"/>
                        <a:gd name="connsiteY24" fmla="*/ 5492 h 10000"/>
                        <a:gd name="connsiteX25" fmla="*/ 1647 w 10026"/>
                        <a:gd name="connsiteY25" fmla="*/ 9658 h 10000"/>
                        <a:gd name="connsiteX26" fmla="*/ 1433 w 10026"/>
                        <a:gd name="connsiteY26" fmla="*/ 9829 h 10000"/>
                        <a:gd name="connsiteX27" fmla="*/ 1217 w 10026"/>
                        <a:gd name="connsiteY27" fmla="*/ 9886 h 10000"/>
                        <a:gd name="connsiteX28" fmla="*/ 932 w 10026"/>
                        <a:gd name="connsiteY28" fmla="*/ 10000 h 10000"/>
                        <a:gd name="connsiteX29" fmla="*/ 645 w 10026"/>
                        <a:gd name="connsiteY29" fmla="*/ 10000 h 10000"/>
                        <a:gd name="connsiteX30" fmla="*/ 430 w 10026"/>
                        <a:gd name="connsiteY30" fmla="*/ 9886 h 10000"/>
                        <a:gd name="connsiteX31" fmla="*/ 287 w 10026"/>
                        <a:gd name="connsiteY31" fmla="*/ 9772 h 10000"/>
                        <a:gd name="connsiteX32" fmla="*/ 71 w 10026"/>
                        <a:gd name="connsiteY32" fmla="*/ 9600 h 10000"/>
                        <a:gd name="connsiteX33" fmla="*/ 0 w 10026"/>
                        <a:gd name="connsiteY33" fmla="*/ 9373 h 10000"/>
                        <a:gd name="connsiteX34" fmla="*/ 71 w 10026"/>
                        <a:gd name="connsiteY34" fmla="*/ 9202 h 10000"/>
                        <a:gd name="connsiteX35" fmla="*/ 71 w 10026"/>
                        <a:gd name="connsiteY35" fmla="*/ 8973 h 10000"/>
                        <a:gd name="connsiteX36" fmla="*/ 5085 w 10026"/>
                        <a:gd name="connsiteY36" fmla="*/ 2126 h 10000"/>
                        <a:gd name="connsiteX37" fmla="*/ 5802 w 10026"/>
                        <a:gd name="connsiteY37" fmla="*/ 1271 h 10000"/>
                        <a:gd name="connsiteX38" fmla="*/ 4298 w 10026"/>
                        <a:gd name="connsiteY38" fmla="*/ 1956 h 10000"/>
                        <a:gd name="connsiteX39" fmla="*/ 3295 w 10026"/>
                        <a:gd name="connsiteY39" fmla="*/ 3439 h 10000"/>
                        <a:gd name="connsiteX40" fmla="*/ 2363 w 10026"/>
                        <a:gd name="connsiteY40" fmla="*/ 3666 h 10000"/>
                        <a:gd name="connsiteX41" fmla="*/ 2220 w 10026"/>
                        <a:gd name="connsiteY41" fmla="*/ 2981 h 10000"/>
                        <a:gd name="connsiteX42" fmla="*/ 3420 w 10026"/>
                        <a:gd name="connsiteY42" fmla="*/ 1305 h 10000"/>
                        <a:gd name="connsiteX43" fmla="*/ 5945 w 10026"/>
                        <a:gd name="connsiteY43"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374 w 10026"/>
                        <a:gd name="connsiteY18" fmla="*/ 9886 h 10000"/>
                        <a:gd name="connsiteX19" fmla="*/ 6087 w 10026"/>
                        <a:gd name="connsiteY19" fmla="*/ 9829 h 10000"/>
                        <a:gd name="connsiteX20" fmla="*/ 5873 w 10026"/>
                        <a:gd name="connsiteY20" fmla="*/ 9600 h 10000"/>
                        <a:gd name="connsiteX21" fmla="*/ 5873 w 10026"/>
                        <a:gd name="connsiteY21" fmla="*/ 9257 h 10000"/>
                        <a:gd name="connsiteX22" fmla="*/ 5873 w 10026"/>
                        <a:gd name="connsiteY22" fmla="*/ 7204 h 10000"/>
                        <a:gd name="connsiteX23" fmla="*/ 4583 w 10026"/>
                        <a:gd name="connsiteY23" fmla="*/ 5492 h 10000"/>
                        <a:gd name="connsiteX24" fmla="*/ 1647 w 10026"/>
                        <a:gd name="connsiteY24" fmla="*/ 9658 h 10000"/>
                        <a:gd name="connsiteX25" fmla="*/ 1433 w 10026"/>
                        <a:gd name="connsiteY25" fmla="*/ 9829 h 10000"/>
                        <a:gd name="connsiteX26" fmla="*/ 1217 w 10026"/>
                        <a:gd name="connsiteY26" fmla="*/ 9886 h 10000"/>
                        <a:gd name="connsiteX27" fmla="*/ 932 w 10026"/>
                        <a:gd name="connsiteY27" fmla="*/ 10000 h 10000"/>
                        <a:gd name="connsiteX28" fmla="*/ 645 w 10026"/>
                        <a:gd name="connsiteY28" fmla="*/ 10000 h 10000"/>
                        <a:gd name="connsiteX29" fmla="*/ 430 w 10026"/>
                        <a:gd name="connsiteY29" fmla="*/ 9886 h 10000"/>
                        <a:gd name="connsiteX30" fmla="*/ 287 w 10026"/>
                        <a:gd name="connsiteY30" fmla="*/ 9772 h 10000"/>
                        <a:gd name="connsiteX31" fmla="*/ 71 w 10026"/>
                        <a:gd name="connsiteY31" fmla="*/ 9600 h 10000"/>
                        <a:gd name="connsiteX32" fmla="*/ 0 w 10026"/>
                        <a:gd name="connsiteY32" fmla="*/ 9373 h 10000"/>
                        <a:gd name="connsiteX33" fmla="*/ 71 w 10026"/>
                        <a:gd name="connsiteY33" fmla="*/ 9202 h 10000"/>
                        <a:gd name="connsiteX34" fmla="*/ 71 w 10026"/>
                        <a:gd name="connsiteY34" fmla="*/ 8973 h 10000"/>
                        <a:gd name="connsiteX35" fmla="*/ 5085 w 10026"/>
                        <a:gd name="connsiteY35" fmla="*/ 2126 h 10000"/>
                        <a:gd name="connsiteX36" fmla="*/ 5802 w 10026"/>
                        <a:gd name="connsiteY36" fmla="*/ 1271 h 10000"/>
                        <a:gd name="connsiteX37" fmla="*/ 4298 w 10026"/>
                        <a:gd name="connsiteY37" fmla="*/ 1956 h 10000"/>
                        <a:gd name="connsiteX38" fmla="*/ 3295 w 10026"/>
                        <a:gd name="connsiteY38" fmla="*/ 3439 h 10000"/>
                        <a:gd name="connsiteX39" fmla="*/ 2363 w 10026"/>
                        <a:gd name="connsiteY39" fmla="*/ 3666 h 10000"/>
                        <a:gd name="connsiteX40" fmla="*/ 2220 w 10026"/>
                        <a:gd name="connsiteY40" fmla="*/ 2981 h 10000"/>
                        <a:gd name="connsiteX41" fmla="*/ 3420 w 10026"/>
                        <a:gd name="connsiteY41" fmla="*/ 1305 h 10000"/>
                        <a:gd name="connsiteX42" fmla="*/ 5945 w 10026"/>
                        <a:gd name="connsiteY42"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087 w 10026"/>
                        <a:gd name="connsiteY18" fmla="*/ 9829 h 10000"/>
                        <a:gd name="connsiteX19" fmla="*/ 5873 w 10026"/>
                        <a:gd name="connsiteY19" fmla="*/ 9600 h 10000"/>
                        <a:gd name="connsiteX20" fmla="*/ 5873 w 10026"/>
                        <a:gd name="connsiteY20" fmla="*/ 9257 h 10000"/>
                        <a:gd name="connsiteX21" fmla="*/ 5873 w 10026"/>
                        <a:gd name="connsiteY21" fmla="*/ 7204 h 10000"/>
                        <a:gd name="connsiteX22" fmla="*/ 4583 w 10026"/>
                        <a:gd name="connsiteY22" fmla="*/ 5492 h 10000"/>
                        <a:gd name="connsiteX23" fmla="*/ 1647 w 10026"/>
                        <a:gd name="connsiteY23" fmla="*/ 9658 h 10000"/>
                        <a:gd name="connsiteX24" fmla="*/ 1433 w 10026"/>
                        <a:gd name="connsiteY24" fmla="*/ 9829 h 10000"/>
                        <a:gd name="connsiteX25" fmla="*/ 1217 w 10026"/>
                        <a:gd name="connsiteY25" fmla="*/ 9886 h 10000"/>
                        <a:gd name="connsiteX26" fmla="*/ 932 w 10026"/>
                        <a:gd name="connsiteY26" fmla="*/ 10000 h 10000"/>
                        <a:gd name="connsiteX27" fmla="*/ 645 w 10026"/>
                        <a:gd name="connsiteY27" fmla="*/ 10000 h 10000"/>
                        <a:gd name="connsiteX28" fmla="*/ 430 w 10026"/>
                        <a:gd name="connsiteY28" fmla="*/ 9886 h 10000"/>
                        <a:gd name="connsiteX29" fmla="*/ 287 w 10026"/>
                        <a:gd name="connsiteY29" fmla="*/ 9772 h 10000"/>
                        <a:gd name="connsiteX30" fmla="*/ 71 w 10026"/>
                        <a:gd name="connsiteY30" fmla="*/ 9600 h 10000"/>
                        <a:gd name="connsiteX31" fmla="*/ 0 w 10026"/>
                        <a:gd name="connsiteY31" fmla="*/ 9373 h 10000"/>
                        <a:gd name="connsiteX32" fmla="*/ 71 w 10026"/>
                        <a:gd name="connsiteY32" fmla="*/ 9202 h 10000"/>
                        <a:gd name="connsiteX33" fmla="*/ 71 w 10026"/>
                        <a:gd name="connsiteY33" fmla="*/ 8973 h 10000"/>
                        <a:gd name="connsiteX34" fmla="*/ 5085 w 10026"/>
                        <a:gd name="connsiteY34" fmla="*/ 2126 h 10000"/>
                        <a:gd name="connsiteX35" fmla="*/ 5802 w 10026"/>
                        <a:gd name="connsiteY35" fmla="*/ 1271 h 10000"/>
                        <a:gd name="connsiteX36" fmla="*/ 4298 w 10026"/>
                        <a:gd name="connsiteY36" fmla="*/ 1956 h 10000"/>
                        <a:gd name="connsiteX37" fmla="*/ 3295 w 10026"/>
                        <a:gd name="connsiteY37" fmla="*/ 3439 h 10000"/>
                        <a:gd name="connsiteX38" fmla="*/ 2363 w 10026"/>
                        <a:gd name="connsiteY38" fmla="*/ 3666 h 10000"/>
                        <a:gd name="connsiteX39" fmla="*/ 2220 w 10026"/>
                        <a:gd name="connsiteY39" fmla="*/ 2981 h 10000"/>
                        <a:gd name="connsiteX40" fmla="*/ 3420 w 10026"/>
                        <a:gd name="connsiteY40" fmla="*/ 1305 h 10000"/>
                        <a:gd name="connsiteX41" fmla="*/ 5945 w 10026"/>
                        <a:gd name="connsiteY41"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5873 w 10026"/>
                        <a:gd name="connsiteY18" fmla="*/ 9600 h 10000"/>
                        <a:gd name="connsiteX19" fmla="*/ 5873 w 10026"/>
                        <a:gd name="connsiteY19" fmla="*/ 9257 h 10000"/>
                        <a:gd name="connsiteX20" fmla="*/ 5873 w 10026"/>
                        <a:gd name="connsiteY20" fmla="*/ 7204 h 10000"/>
                        <a:gd name="connsiteX21" fmla="*/ 4583 w 10026"/>
                        <a:gd name="connsiteY21" fmla="*/ 5492 h 10000"/>
                        <a:gd name="connsiteX22" fmla="*/ 1647 w 10026"/>
                        <a:gd name="connsiteY22" fmla="*/ 9658 h 10000"/>
                        <a:gd name="connsiteX23" fmla="*/ 1433 w 10026"/>
                        <a:gd name="connsiteY23" fmla="*/ 9829 h 10000"/>
                        <a:gd name="connsiteX24" fmla="*/ 1217 w 10026"/>
                        <a:gd name="connsiteY24" fmla="*/ 9886 h 10000"/>
                        <a:gd name="connsiteX25" fmla="*/ 932 w 10026"/>
                        <a:gd name="connsiteY25" fmla="*/ 10000 h 10000"/>
                        <a:gd name="connsiteX26" fmla="*/ 645 w 10026"/>
                        <a:gd name="connsiteY26" fmla="*/ 10000 h 10000"/>
                        <a:gd name="connsiteX27" fmla="*/ 430 w 10026"/>
                        <a:gd name="connsiteY27" fmla="*/ 9886 h 10000"/>
                        <a:gd name="connsiteX28" fmla="*/ 287 w 10026"/>
                        <a:gd name="connsiteY28" fmla="*/ 9772 h 10000"/>
                        <a:gd name="connsiteX29" fmla="*/ 71 w 10026"/>
                        <a:gd name="connsiteY29" fmla="*/ 9600 h 10000"/>
                        <a:gd name="connsiteX30" fmla="*/ 0 w 10026"/>
                        <a:gd name="connsiteY30" fmla="*/ 9373 h 10000"/>
                        <a:gd name="connsiteX31" fmla="*/ 71 w 10026"/>
                        <a:gd name="connsiteY31" fmla="*/ 9202 h 10000"/>
                        <a:gd name="connsiteX32" fmla="*/ 71 w 10026"/>
                        <a:gd name="connsiteY32" fmla="*/ 8973 h 10000"/>
                        <a:gd name="connsiteX33" fmla="*/ 5085 w 10026"/>
                        <a:gd name="connsiteY33" fmla="*/ 2126 h 10000"/>
                        <a:gd name="connsiteX34" fmla="*/ 5802 w 10026"/>
                        <a:gd name="connsiteY34" fmla="*/ 1271 h 10000"/>
                        <a:gd name="connsiteX35" fmla="*/ 4298 w 10026"/>
                        <a:gd name="connsiteY35" fmla="*/ 1956 h 10000"/>
                        <a:gd name="connsiteX36" fmla="*/ 3295 w 10026"/>
                        <a:gd name="connsiteY36" fmla="*/ 3439 h 10000"/>
                        <a:gd name="connsiteX37" fmla="*/ 2363 w 10026"/>
                        <a:gd name="connsiteY37" fmla="*/ 3666 h 10000"/>
                        <a:gd name="connsiteX38" fmla="*/ 2220 w 10026"/>
                        <a:gd name="connsiteY38" fmla="*/ 2981 h 10000"/>
                        <a:gd name="connsiteX39" fmla="*/ 3420 w 10026"/>
                        <a:gd name="connsiteY39" fmla="*/ 1305 h 10000"/>
                        <a:gd name="connsiteX40" fmla="*/ 5945 w 10026"/>
                        <a:gd name="connsiteY40"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6661 w 10026"/>
                        <a:gd name="connsiteY16" fmla="*/ 10000 h 10000"/>
                        <a:gd name="connsiteX17" fmla="*/ 5873 w 10026"/>
                        <a:gd name="connsiteY17" fmla="*/ 9600 h 10000"/>
                        <a:gd name="connsiteX18" fmla="*/ 5873 w 10026"/>
                        <a:gd name="connsiteY18" fmla="*/ 9257 h 10000"/>
                        <a:gd name="connsiteX19" fmla="*/ 5873 w 10026"/>
                        <a:gd name="connsiteY19" fmla="*/ 7204 h 10000"/>
                        <a:gd name="connsiteX20" fmla="*/ 4583 w 10026"/>
                        <a:gd name="connsiteY20" fmla="*/ 5492 h 10000"/>
                        <a:gd name="connsiteX21" fmla="*/ 1647 w 10026"/>
                        <a:gd name="connsiteY21" fmla="*/ 9658 h 10000"/>
                        <a:gd name="connsiteX22" fmla="*/ 1433 w 10026"/>
                        <a:gd name="connsiteY22" fmla="*/ 9829 h 10000"/>
                        <a:gd name="connsiteX23" fmla="*/ 1217 w 10026"/>
                        <a:gd name="connsiteY23" fmla="*/ 9886 h 10000"/>
                        <a:gd name="connsiteX24" fmla="*/ 932 w 10026"/>
                        <a:gd name="connsiteY24" fmla="*/ 10000 h 10000"/>
                        <a:gd name="connsiteX25" fmla="*/ 645 w 10026"/>
                        <a:gd name="connsiteY25" fmla="*/ 10000 h 10000"/>
                        <a:gd name="connsiteX26" fmla="*/ 430 w 10026"/>
                        <a:gd name="connsiteY26" fmla="*/ 9886 h 10000"/>
                        <a:gd name="connsiteX27" fmla="*/ 287 w 10026"/>
                        <a:gd name="connsiteY27" fmla="*/ 9772 h 10000"/>
                        <a:gd name="connsiteX28" fmla="*/ 71 w 10026"/>
                        <a:gd name="connsiteY28" fmla="*/ 9600 h 10000"/>
                        <a:gd name="connsiteX29" fmla="*/ 0 w 10026"/>
                        <a:gd name="connsiteY29" fmla="*/ 9373 h 10000"/>
                        <a:gd name="connsiteX30" fmla="*/ 71 w 10026"/>
                        <a:gd name="connsiteY30" fmla="*/ 9202 h 10000"/>
                        <a:gd name="connsiteX31" fmla="*/ 71 w 10026"/>
                        <a:gd name="connsiteY31" fmla="*/ 8973 h 10000"/>
                        <a:gd name="connsiteX32" fmla="*/ 5085 w 10026"/>
                        <a:gd name="connsiteY32" fmla="*/ 2126 h 10000"/>
                        <a:gd name="connsiteX33" fmla="*/ 5802 w 10026"/>
                        <a:gd name="connsiteY33" fmla="*/ 1271 h 10000"/>
                        <a:gd name="connsiteX34" fmla="*/ 4298 w 10026"/>
                        <a:gd name="connsiteY34" fmla="*/ 1956 h 10000"/>
                        <a:gd name="connsiteX35" fmla="*/ 3295 w 10026"/>
                        <a:gd name="connsiteY35" fmla="*/ 3439 h 10000"/>
                        <a:gd name="connsiteX36" fmla="*/ 2363 w 10026"/>
                        <a:gd name="connsiteY36" fmla="*/ 3666 h 10000"/>
                        <a:gd name="connsiteX37" fmla="*/ 2220 w 10026"/>
                        <a:gd name="connsiteY37" fmla="*/ 2981 h 10000"/>
                        <a:gd name="connsiteX38" fmla="*/ 3420 w 10026"/>
                        <a:gd name="connsiteY38" fmla="*/ 1305 h 10000"/>
                        <a:gd name="connsiteX39" fmla="*/ 5945 w 10026"/>
                        <a:gd name="connsiteY39"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6661 w 10026"/>
                        <a:gd name="connsiteY15" fmla="*/ 10000 h 10000"/>
                        <a:gd name="connsiteX16" fmla="*/ 5873 w 10026"/>
                        <a:gd name="connsiteY16" fmla="*/ 9600 h 10000"/>
                        <a:gd name="connsiteX17" fmla="*/ 5873 w 10026"/>
                        <a:gd name="connsiteY17" fmla="*/ 9257 h 10000"/>
                        <a:gd name="connsiteX18" fmla="*/ 5873 w 10026"/>
                        <a:gd name="connsiteY18" fmla="*/ 7204 h 10000"/>
                        <a:gd name="connsiteX19" fmla="*/ 4583 w 10026"/>
                        <a:gd name="connsiteY19" fmla="*/ 5492 h 10000"/>
                        <a:gd name="connsiteX20" fmla="*/ 1647 w 10026"/>
                        <a:gd name="connsiteY20" fmla="*/ 9658 h 10000"/>
                        <a:gd name="connsiteX21" fmla="*/ 1433 w 10026"/>
                        <a:gd name="connsiteY21" fmla="*/ 9829 h 10000"/>
                        <a:gd name="connsiteX22" fmla="*/ 1217 w 10026"/>
                        <a:gd name="connsiteY22" fmla="*/ 9886 h 10000"/>
                        <a:gd name="connsiteX23" fmla="*/ 932 w 10026"/>
                        <a:gd name="connsiteY23" fmla="*/ 10000 h 10000"/>
                        <a:gd name="connsiteX24" fmla="*/ 645 w 10026"/>
                        <a:gd name="connsiteY24" fmla="*/ 10000 h 10000"/>
                        <a:gd name="connsiteX25" fmla="*/ 430 w 10026"/>
                        <a:gd name="connsiteY25" fmla="*/ 9886 h 10000"/>
                        <a:gd name="connsiteX26" fmla="*/ 287 w 10026"/>
                        <a:gd name="connsiteY26" fmla="*/ 9772 h 10000"/>
                        <a:gd name="connsiteX27" fmla="*/ 71 w 10026"/>
                        <a:gd name="connsiteY27" fmla="*/ 9600 h 10000"/>
                        <a:gd name="connsiteX28" fmla="*/ 0 w 10026"/>
                        <a:gd name="connsiteY28" fmla="*/ 9373 h 10000"/>
                        <a:gd name="connsiteX29" fmla="*/ 71 w 10026"/>
                        <a:gd name="connsiteY29" fmla="*/ 9202 h 10000"/>
                        <a:gd name="connsiteX30" fmla="*/ 71 w 10026"/>
                        <a:gd name="connsiteY30" fmla="*/ 8973 h 10000"/>
                        <a:gd name="connsiteX31" fmla="*/ 5085 w 10026"/>
                        <a:gd name="connsiteY31" fmla="*/ 2126 h 10000"/>
                        <a:gd name="connsiteX32" fmla="*/ 5802 w 10026"/>
                        <a:gd name="connsiteY32" fmla="*/ 1271 h 10000"/>
                        <a:gd name="connsiteX33" fmla="*/ 4298 w 10026"/>
                        <a:gd name="connsiteY33" fmla="*/ 1956 h 10000"/>
                        <a:gd name="connsiteX34" fmla="*/ 3295 w 10026"/>
                        <a:gd name="connsiteY34" fmla="*/ 3439 h 10000"/>
                        <a:gd name="connsiteX35" fmla="*/ 2363 w 10026"/>
                        <a:gd name="connsiteY35" fmla="*/ 3666 h 10000"/>
                        <a:gd name="connsiteX36" fmla="*/ 2220 w 10026"/>
                        <a:gd name="connsiteY36" fmla="*/ 2981 h 10000"/>
                        <a:gd name="connsiteX37" fmla="*/ 3420 w 10026"/>
                        <a:gd name="connsiteY37" fmla="*/ 1305 h 10000"/>
                        <a:gd name="connsiteX38" fmla="*/ 5945 w 10026"/>
                        <a:gd name="connsiteY38"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600 h 10000"/>
                        <a:gd name="connsiteX16" fmla="*/ 5873 w 10026"/>
                        <a:gd name="connsiteY16" fmla="*/ 9257 h 10000"/>
                        <a:gd name="connsiteX17" fmla="*/ 5873 w 10026"/>
                        <a:gd name="connsiteY17" fmla="*/ 7204 h 10000"/>
                        <a:gd name="connsiteX18" fmla="*/ 4583 w 10026"/>
                        <a:gd name="connsiteY18" fmla="*/ 5492 h 10000"/>
                        <a:gd name="connsiteX19" fmla="*/ 1647 w 10026"/>
                        <a:gd name="connsiteY19" fmla="*/ 9658 h 10000"/>
                        <a:gd name="connsiteX20" fmla="*/ 1433 w 10026"/>
                        <a:gd name="connsiteY20" fmla="*/ 9829 h 10000"/>
                        <a:gd name="connsiteX21" fmla="*/ 1217 w 10026"/>
                        <a:gd name="connsiteY21" fmla="*/ 9886 h 10000"/>
                        <a:gd name="connsiteX22" fmla="*/ 932 w 10026"/>
                        <a:gd name="connsiteY22" fmla="*/ 10000 h 10000"/>
                        <a:gd name="connsiteX23" fmla="*/ 645 w 10026"/>
                        <a:gd name="connsiteY23" fmla="*/ 10000 h 10000"/>
                        <a:gd name="connsiteX24" fmla="*/ 430 w 10026"/>
                        <a:gd name="connsiteY24" fmla="*/ 9886 h 10000"/>
                        <a:gd name="connsiteX25" fmla="*/ 287 w 10026"/>
                        <a:gd name="connsiteY25" fmla="*/ 9772 h 10000"/>
                        <a:gd name="connsiteX26" fmla="*/ 71 w 10026"/>
                        <a:gd name="connsiteY26" fmla="*/ 9600 h 10000"/>
                        <a:gd name="connsiteX27" fmla="*/ 0 w 10026"/>
                        <a:gd name="connsiteY27" fmla="*/ 9373 h 10000"/>
                        <a:gd name="connsiteX28" fmla="*/ 71 w 10026"/>
                        <a:gd name="connsiteY28" fmla="*/ 9202 h 10000"/>
                        <a:gd name="connsiteX29" fmla="*/ 71 w 10026"/>
                        <a:gd name="connsiteY29" fmla="*/ 8973 h 10000"/>
                        <a:gd name="connsiteX30" fmla="*/ 5085 w 10026"/>
                        <a:gd name="connsiteY30" fmla="*/ 2126 h 10000"/>
                        <a:gd name="connsiteX31" fmla="*/ 5802 w 10026"/>
                        <a:gd name="connsiteY31" fmla="*/ 1271 h 10000"/>
                        <a:gd name="connsiteX32" fmla="*/ 4298 w 10026"/>
                        <a:gd name="connsiteY32" fmla="*/ 1956 h 10000"/>
                        <a:gd name="connsiteX33" fmla="*/ 3295 w 10026"/>
                        <a:gd name="connsiteY33" fmla="*/ 3439 h 10000"/>
                        <a:gd name="connsiteX34" fmla="*/ 2363 w 10026"/>
                        <a:gd name="connsiteY34" fmla="*/ 3666 h 10000"/>
                        <a:gd name="connsiteX35" fmla="*/ 2220 w 10026"/>
                        <a:gd name="connsiteY35" fmla="*/ 2981 h 10000"/>
                        <a:gd name="connsiteX36" fmla="*/ 3420 w 10026"/>
                        <a:gd name="connsiteY36" fmla="*/ 1305 h 10000"/>
                        <a:gd name="connsiteX37" fmla="*/ 5945 w 10026"/>
                        <a:gd name="connsiteY37"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14"/>
                        <a:gd name="connsiteX1" fmla="*/ 6661 w 10026"/>
                        <a:gd name="connsiteY1" fmla="*/ 72 h 10014"/>
                        <a:gd name="connsiteX2" fmla="*/ 6661 w 10026"/>
                        <a:gd name="connsiteY2" fmla="*/ 72 h 10014"/>
                        <a:gd name="connsiteX3" fmla="*/ 8666 w 10026"/>
                        <a:gd name="connsiteY3" fmla="*/ 985 h 10014"/>
                        <a:gd name="connsiteX4" fmla="*/ 8881 w 10026"/>
                        <a:gd name="connsiteY4" fmla="*/ 1384 h 10014"/>
                        <a:gd name="connsiteX5" fmla="*/ 8881 w 10026"/>
                        <a:gd name="connsiteY5" fmla="*/ 3039 h 10014"/>
                        <a:gd name="connsiteX6" fmla="*/ 9956 w 10026"/>
                        <a:gd name="connsiteY6" fmla="*/ 4580 h 10014"/>
                        <a:gd name="connsiteX7" fmla="*/ 9740 w 10026"/>
                        <a:gd name="connsiteY7" fmla="*/ 5207 h 10014"/>
                        <a:gd name="connsiteX8" fmla="*/ 8881 w 10026"/>
                        <a:gd name="connsiteY8" fmla="*/ 5036 h 10014"/>
                        <a:gd name="connsiteX9" fmla="*/ 7591 w 10026"/>
                        <a:gd name="connsiteY9" fmla="*/ 3211 h 10014"/>
                        <a:gd name="connsiteX10" fmla="*/ 7591 w 10026"/>
                        <a:gd name="connsiteY10" fmla="*/ 2298 h 10014"/>
                        <a:gd name="connsiteX11" fmla="*/ 5873 w 10026"/>
                        <a:gd name="connsiteY11" fmla="*/ 4694 h 10014"/>
                        <a:gd name="connsiteX12" fmla="*/ 7520 w 10026"/>
                        <a:gd name="connsiteY12" fmla="*/ 7033 h 10014"/>
                        <a:gd name="connsiteX13" fmla="*/ 7520 w 10026"/>
                        <a:gd name="connsiteY13" fmla="*/ 9257 h 10014"/>
                        <a:gd name="connsiteX14" fmla="*/ 6661 w 10026"/>
                        <a:gd name="connsiteY14" fmla="*/ 10000 h 10014"/>
                        <a:gd name="connsiteX15" fmla="*/ 5873 w 10026"/>
                        <a:gd name="connsiteY15" fmla="*/ 9257 h 10014"/>
                        <a:gd name="connsiteX16" fmla="*/ 5873 w 10026"/>
                        <a:gd name="connsiteY16" fmla="*/ 7204 h 10014"/>
                        <a:gd name="connsiteX17" fmla="*/ 4583 w 10026"/>
                        <a:gd name="connsiteY17" fmla="*/ 5492 h 10014"/>
                        <a:gd name="connsiteX18" fmla="*/ 1647 w 10026"/>
                        <a:gd name="connsiteY18" fmla="*/ 9658 h 10014"/>
                        <a:gd name="connsiteX19" fmla="*/ 1433 w 10026"/>
                        <a:gd name="connsiteY19" fmla="*/ 9829 h 10014"/>
                        <a:gd name="connsiteX20" fmla="*/ 1217 w 10026"/>
                        <a:gd name="connsiteY20" fmla="*/ 9886 h 10014"/>
                        <a:gd name="connsiteX21" fmla="*/ 932 w 10026"/>
                        <a:gd name="connsiteY21" fmla="*/ 10000 h 10014"/>
                        <a:gd name="connsiteX22" fmla="*/ 645 w 10026"/>
                        <a:gd name="connsiteY22" fmla="*/ 10000 h 10014"/>
                        <a:gd name="connsiteX23" fmla="*/ 430 w 10026"/>
                        <a:gd name="connsiteY23" fmla="*/ 9886 h 10014"/>
                        <a:gd name="connsiteX24" fmla="*/ 287 w 10026"/>
                        <a:gd name="connsiteY24" fmla="*/ 9772 h 10014"/>
                        <a:gd name="connsiteX25" fmla="*/ 71 w 10026"/>
                        <a:gd name="connsiteY25" fmla="*/ 9600 h 10014"/>
                        <a:gd name="connsiteX26" fmla="*/ 0 w 10026"/>
                        <a:gd name="connsiteY26" fmla="*/ 9373 h 10014"/>
                        <a:gd name="connsiteX27" fmla="*/ 71 w 10026"/>
                        <a:gd name="connsiteY27" fmla="*/ 9202 h 10014"/>
                        <a:gd name="connsiteX28" fmla="*/ 71 w 10026"/>
                        <a:gd name="connsiteY28" fmla="*/ 8973 h 10014"/>
                        <a:gd name="connsiteX29" fmla="*/ 5085 w 10026"/>
                        <a:gd name="connsiteY29" fmla="*/ 2126 h 10014"/>
                        <a:gd name="connsiteX30" fmla="*/ 5802 w 10026"/>
                        <a:gd name="connsiteY30" fmla="*/ 1271 h 10014"/>
                        <a:gd name="connsiteX31" fmla="*/ 4298 w 10026"/>
                        <a:gd name="connsiteY31" fmla="*/ 1956 h 10014"/>
                        <a:gd name="connsiteX32" fmla="*/ 3295 w 10026"/>
                        <a:gd name="connsiteY32" fmla="*/ 3439 h 10014"/>
                        <a:gd name="connsiteX33" fmla="*/ 2363 w 10026"/>
                        <a:gd name="connsiteY33" fmla="*/ 3666 h 10014"/>
                        <a:gd name="connsiteX34" fmla="*/ 2220 w 10026"/>
                        <a:gd name="connsiteY34" fmla="*/ 2981 h 10014"/>
                        <a:gd name="connsiteX35" fmla="*/ 3420 w 10026"/>
                        <a:gd name="connsiteY35" fmla="*/ 1305 h 10014"/>
                        <a:gd name="connsiteX36" fmla="*/ 5945 w 10026"/>
                        <a:gd name="connsiteY36" fmla="*/ 72 h 10014"/>
                        <a:gd name="connsiteX0" fmla="*/ 5945 w 10026"/>
                        <a:gd name="connsiteY0" fmla="*/ 72 h 10016"/>
                        <a:gd name="connsiteX1" fmla="*/ 6661 w 10026"/>
                        <a:gd name="connsiteY1" fmla="*/ 72 h 10016"/>
                        <a:gd name="connsiteX2" fmla="*/ 6661 w 10026"/>
                        <a:gd name="connsiteY2" fmla="*/ 72 h 10016"/>
                        <a:gd name="connsiteX3" fmla="*/ 8666 w 10026"/>
                        <a:gd name="connsiteY3" fmla="*/ 985 h 10016"/>
                        <a:gd name="connsiteX4" fmla="*/ 8881 w 10026"/>
                        <a:gd name="connsiteY4" fmla="*/ 1384 h 10016"/>
                        <a:gd name="connsiteX5" fmla="*/ 8881 w 10026"/>
                        <a:gd name="connsiteY5" fmla="*/ 3039 h 10016"/>
                        <a:gd name="connsiteX6" fmla="*/ 9956 w 10026"/>
                        <a:gd name="connsiteY6" fmla="*/ 4580 h 10016"/>
                        <a:gd name="connsiteX7" fmla="*/ 9740 w 10026"/>
                        <a:gd name="connsiteY7" fmla="*/ 5207 h 10016"/>
                        <a:gd name="connsiteX8" fmla="*/ 8881 w 10026"/>
                        <a:gd name="connsiteY8" fmla="*/ 5036 h 10016"/>
                        <a:gd name="connsiteX9" fmla="*/ 7591 w 10026"/>
                        <a:gd name="connsiteY9" fmla="*/ 3211 h 10016"/>
                        <a:gd name="connsiteX10" fmla="*/ 7591 w 10026"/>
                        <a:gd name="connsiteY10" fmla="*/ 2298 h 10016"/>
                        <a:gd name="connsiteX11" fmla="*/ 5873 w 10026"/>
                        <a:gd name="connsiteY11" fmla="*/ 4694 h 10016"/>
                        <a:gd name="connsiteX12" fmla="*/ 7520 w 10026"/>
                        <a:gd name="connsiteY12" fmla="*/ 7033 h 10016"/>
                        <a:gd name="connsiteX13" fmla="*/ 7520 w 10026"/>
                        <a:gd name="connsiteY13" fmla="*/ 9257 h 10016"/>
                        <a:gd name="connsiteX14" fmla="*/ 6661 w 10026"/>
                        <a:gd name="connsiteY14" fmla="*/ 10000 h 10016"/>
                        <a:gd name="connsiteX15" fmla="*/ 5873 w 10026"/>
                        <a:gd name="connsiteY15" fmla="*/ 9257 h 10016"/>
                        <a:gd name="connsiteX16" fmla="*/ 5873 w 10026"/>
                        <a:gd name="connsiteY16" fmla="*/ 7204 h 10016"/>
                        <a:gd name="connsiteX17" fmla="*/ 4583 w 10026"/>
                        <a:gd name="connsiteY17" fmla="*/ 5492 h 10016"/>
                        <a:gd name="connsiteX18" fmla="*/ 1647 w 10026"/>
                        <a:gd name="connsiteY18" fmla="*/ 9658 h 10016"/>
                        <a:gd name="connsiteX19" fmla="*/ 1433 w 10026"/>
                        <a:gd name="connsiteY19" fmla="*/ 9829 h 10016"/>
                        <a:gd name="connsiteX20" fmla="*/ 1217 w 10026"/>
                        <a:gd name="connsiteY20" fmla="*/ 9886 h 10016"/>
                        <a:gd name="connsiteX21" fmla="*/ 932 w 10026"/>
                        <a:gd name="connsiteY21" fmla="*/ 10000 h 10016"/>
                        <a:gd name="connsiteX22" fmla="*/ 645 w 10026"/>
                        <a:gd name="connsiteY22" fmla="*/ 10000 h 10016"/>
                        <a:gd name="connsiteX23" fmla="*/ 430 w 10026"/>
                        <a:gd name="connsiteY23" fmla="*/ 9886 h 10016"/>
                        <a:gd name="connsiteX24" fmla="*/ 287 w 10026"/>
                        <a:gd name="connsiteY24" fmla="*/ 9772 h 10016"/>
                        <a:gd name="connsiteX25" fmla="*/ 71 w 10026"/>
                        <a:gd name="connsiteY25" fmla="*/ 9600 h 10016"/>
                        <a:gd name="connsiteX26" fmla="*/ 0 w 10026"/>
                        <a:gd name="connsiteY26" fmla="*/ 9373 h 10016"/>
                        <a:gd name="connsiteX27" fmla="*/ 71 w 10026"/>
                        <a:gd name="connsiteY27" fmla="*/ 9202 h 10016"/>
                        <a:gd name="connsiteX28" fmla="*/ 71 w 10026"/>
                        <a:gd name="connsiteY28" fmla="*/ 8973 h 10016"/>
                        <a:gd name="connsiteX29" fmla="*/ 5085 w 10026"/>
                        <a:gd name="connsiteY29" fmla="*/ 2126 h 10016"/>
                        <a:gd name="connsiteX30" fmla="*/ 5802 w 10026"/>
                        <a:gd name="connsiteY30" fmla="*/ 1271 h 10016"/>
                        <a:gd name="connsiteX31" fmla="*/ 4298 w 10026"/>
                        <a:gd name="connsiteY31" fmla="*/ 1956 h 10016"/>
                        <a:gd name="connsiteX32" fmla="*/ 3295 w 10026"/>
                        <a:gd name="connsiteY32" fmla="*/ 3439 h 10016"/>
                        <a:gd name="connsiteX33" fmla="*/ 2363 w 10026"/>
                        <a:gd name="connsiteY33" fmla="*/ 3666 h 10016"/>
                        <a:gd name="connsiteX34" fmla="*/ 2220 w 10026"/>
                        <a:gd name="connsiteY34" fmla="*/ 2981 h 10016"/>
                        <a:gd name="connsiteX35" fmla="*/ 3420 w 10026"/>
                        <a:gd name="connsiteY35" fmla="*/ 1305 h 10016"/>
                        <a:gd name="connsiteX36" fmla="*/ 5945 w 10026"/>
                        <a:gd name="connsiteY36" fmla="*/ 72 h 10016"/>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6269 w 10350"/>
                        <a:gd name="connsiteY0" fmla="*/ 72 h 10000"/>
                        <a:gd name="connsiteX1" fmla="*/ 6985 w 10350"/>
                        <a:gd name="connsiteY1" fmla="*/ 72 h 10000"/>
                        <a:gd name="connsiteX2" fmla="*/ 6985 w 10350"/>
                        <a:gd name="connsiteY2" fmla="*/ 72 h 10000"/>
                        <a:gd name="connsiteX3" fmla="*/ 8990 w 10350"/>
                        <a:gd name="connsiteY3" fmla="*/ 985 h 10000"/>
                        <a:gd name="connsiteX4" fmla="*/ 9205 w 10350"/>
                        <a:gd name="connsiteY4" fmla="*/ 1384 h 10000"/>
                        <a:gd name="connsiteX5" fmla="*/ 9205 w 10350"/>
                        <a:gd name="connsiteY5" fmla="*/ 3039 h 10000"/>
                        <a:gd name="connsiteX6" fmla="*/ 10280 w 10350"/>
                        <a:gd name="connsiteY6" fmla="*/ 4580 h 10000"/>
                        <a:gd name="connsiteX7" fmla="*/ 10064 w 10350"/>
                        <a:gd name="connsiteY7" fmla="*/ 5207 h 10000"/>
                        <a:gd name="connsiteX8" fmla="*/ 9205 w 10350"/>
                        <a:gd name="connsiteY8" fmla="*/ 5036 h 10000"/>
                        <a:gd name="connsiteX9" fmla="*/ 7915 w 10350"/>
                        <a:gd name="connsiteY9" fmla="*/ 3211 h 10000"/>
                        <a:gd name="connsiteX10" fmla="*/ 7915 w 10350"/>
                        <a:gd name="connsiteY10" fmla="*/ 2298 h 10000"/>
                        <a:gd name="connsiteX11" fmla="*/ 6197 w 10350"/>
                        <a:gd name="connsiteY11" fmla="*/ 4694 h 10000"/>
                        <a:gd name="connsiteX12" fmla="*/ 7844 w 10350"/>
                        <a:gd name="connsiteY12" fmla="*/ 7033 h 10000"/>
                        <a:gd name="connsiteX13" fmla="*/ 7844 w 10350"/>
                        <a:gd name="connsiteY13" fmla="*/ 9257 h 10000"/>
                        <a:gd name="connsiteX14" fmla="*/ 6985 w 10350"/>
                        <a:gd name="connsiteY14" fmla="*/ 10000 h 10000"/>
                        <a:gd name="connsiteX15" fmla="*/ 6197 w 10350"/>
                        <a:gd name="connsiteY15" fmla="*/ 9257 h 10000"/>
                        <a:gd name="connsiteX16" fmla="*/ 6197 w 10350"/>
                        <a:gd name="connsiteY16" fmla="*/ 7204 h 10000"/>
                        <a:gd name="connsiteX17" fmla="*/ 4907 w 10350"/>
                        <a:gd name="connsiteY17" fmla="*/ 5492 h 10000"/>
                        <a:gd name="connsiteX18" fmla="*/ 1971 w 10350"/>
                        <a:gd name="connsiteY18" fmla="*/ 9658 h 10000"/>
                        <a:gd name="connsiteX19" fmla="*/ 1757 w 10350"/>
                        <a:gd name="connsiteY19" fmla="*/ 9829 h 10000"/>
                        <a:gd name="connsiteX20" fmla="*/ 1541 w 10350"/>
                        <a:gd name="connsiteY20" fmla="*/ 9886 h 10000"/>
                        <a:gd name="connsiteX21" fmla="*/ 1256 w 10350"/>
                        <a:gd name="connsiteY21" fmla="*/ 10000 h 10000"/>
                        <a:gd name="connsiteX22" fmla="*/ 969 w 10350"/>
                        <a:gd name="connsiteY22" fmla="*/ 10000 h 10000"/>
                        <a:gd name="connsiteX23" fmla="*/ 754 w 10350"/>
                        <a:gd name="connsiteY23" fmla="*/ 9886 h 10000"/>
                        <a:gd name="connsiteX24" fmla="*/ 611 w 10350"/>
                        <a:gd name="connsiteY24" fmla="*/ 9772 h 10000"/>
                        <a:gd name="connsiteX25" fmla="*/ 395 w 10350"/>
                        <a:gd name="connsiteY25" fmla="*/ 9600 h 10000"/>
                        <a:gd name="connsiteX26" fmla="*/ 324 w 10350"/>
                        <a:gd name="connsiteY26" fmla="*/ 9373 h 10000"/>
                        <a:gd name="connsiteX27" fmla="*/ 395 w 10350"/>
                        <a:gd name="connsiteY27" fmla="*/ 8973 h 10000"/>
                        <a:gd name="connsiteX28" fmla="*/ 5409 w 10350"/>
                        <a:gd name="connsiteY28" fmla="*/ 2126 h 10000"/>
                        <a:gd name="connsiteX29" fmla="*/ 6126 w 10350"/>
                        <a:gd name="connsiteY29" fmla="*/ 1271 h 10000"/>
                        <a:gd name="connsiteX30" fmla="*/ 4622 w 10350"/>
                        <a:gd name="connsiteY30" fmla="*/ 1956 h 10000"/>
                        <a:gd name="connsiteX31" fmla="*/ 3619 w 10350"/>
                        <a:gd name="connsiteY31" fmla="*/ 3439 h 10000"/>
                        <a:gd name="connsiteX32" fmla="*/ 2687 w 10350"/>
                        <a:gd name="connsiteY32" fmla="*/ 3666 h 10000"/>
                        <a:gd name="connsiteX33" fmla="*/ 2544 w 10350"/>
                        <a:gd name="connsiteY33" fmla="*/ 2981 h 10000"/>
                        <a:gd name="connsiteX34" fmla="*/ 3744 w 10350"/>
                        <a:gd name="connsiteY34" fmla="*/ 1305 h 10000"/>
                        <a:gd name="connsiteX35" fmla="*/ 6269 w 10350"/>
                        <a:gd name="connsiteY35" fmla="*/ 72 h 10000"/>
                        <a:gd name="connsiteX0" fmla="*/ 6254 w 10335"/>
                        <a:gd name="connsiteY0" fmla="*/ 72 h 10000"/>
                        <a:gd name="connsiteX1" fmla="*/ 6970 w 10335"/>
                        <a:gd name="connsiteY1" fmla="*/ 72 h 10000"/>
                        <a:gd name="connsiteX2" fmla="*/ 6970 w 10335"/>
                        <a:gd name="connsiteY2" fmla="*/ 72 h 10000"/>
                        <a:gd name="connsiteX3" fmla="*/ 8975 w 10335"/>
                        <a:gd name="connsiteY3" fmla="*/ 985 h 10000"/>
                        <a:gd name="connsiteX4" fmla="*/ 9190 w 10335"/>
                        <a:gd name="connsiteY4" fmla="*/ 1384 h 10000"/>
                        <a:gd name="connsiteX5" fmla="*/ 9190 w 10335"/>
                        <a:gd name="connsiteY5" fmla="*/ 3039 h 10000"/>
                        <a:gd name="connsiteX6" fmla="*/ 10265 w 10335"/>
                        <a:gd name="connsiteY6" fmla="*/ 4580 h 10000"/>
                        <a:gd name="connsiteX7" fmla="*/ 10049 w 10335"/>
                        <a:gd name="connsiteY7" fmla="*/ 5207 h 10000"/>
                        <a:gd name="connsiteX8" fmla="*/ 9190 w 10335"/>
                        <a:gd name="connsiteY8" fmla="*/ 5036 h 10000"/>
                        <a:gd name="connsiteX9" fmla="*/ 7900 w 10335"/>
                        <a:gd name="connsiteY9" fmla="*/ 3211 h 10000"/>
                        <a:gd name="connsiteX10" fmla="*/ 7900 w 10335"/>
                        <a:gd name="connsiteY10" fmla="*/ 2298 h 10000"/>
                        <a:gd name="connsiteX11" fmla="*/ 6182 w 10335"/>
                        <a:gd name="connsiteY11" fmla="*/ 4694 h 10000"/>
                        <a:gd name="connsiteX12" fmla="*/ 7829 w 10335"/>
                        <a:gd name="connsiteY12" fmla="*/ 7033 h 10000"/>
                        <a:gd name="connsiteX13" fmla="*/ 7829 w 10335"/>
                        <a:gd name="connsiteY13" fmla="*/ 9257 h 10000"/>
                        <a:gd name="connsiteX14" fmla="*/ 6970 w 10335"/>
                        <a:gd name="connsiteY14" fmla="*/ 10000 h 10000"/>
                        <a:gd name="connsiteX15" fmla="*/ 6182 w 10335"/>
                        <a:gd name="connsiteY15" fmla="*/ 9257 h 10000"/>
                        <a:gd name="connsiteX16" fmla="*/ 6182 w 10335"/>
                        <a:gd name="connsiteY16" fmla="*/ 7204 h 10000"/>
                        <a:gd name="connsiteX17" fmla="*/ 4892 w 10335"/>
                        <a:gd name="connsiteY17" fmla="*/ 5492 h 10000"/>
                        <a:gd name="connsiteX18" fmla="*/ 1956 w 10335"/>
                        <a:gd name="connsiteY18" fmla="*/ 9658 h 10000"/>
                        <a:gd name="connsiteX19" fmla="*/ 1742 w 10335"/>
                        <a:gd name="connsiteY19" fmla="*/ 9829 h 10000"/>
                        <a:gd name="connsiteX20" fmla="*/ 1526 w 10335"/>
                        <a:gd name="connsiteY20" fmla="*/ 9886 h 10000"/>
                        <a:gd name="connsiteX21" fmla="*/ 1241 w 10335"/>
                        <a:gd name="connsiteY21" fmla="*/ 10000 h 10000"/>
                        <a:gd name="connsiteX22" fmla="*/ 954 w 10335"/>
                        <a:gd name="connsiteY22" fmla="*/ 10000 h 10000"/>
                        <a:gd name="connsiteX23" fmla="*/ 739 w 10335"/>
                        <a:gd name="connsiteY23" fmla="*/ 9886 h 10000"/>
                        <a:gd name="connsiteX24" fmla="*/ 596 w 10335"/>
                        <a:gd name="connsiteY24" fmla="*/ 9772 h 10000"/>
                        <a:gd name="connsiteX25" fmla="*/ 380 w 10335"/>
                        <a:gd name="connsiteY25" fmla="*/ 9600 h 10000"/>
                        <a:gd name="connsiteX26" fmla="*/ 380 w 10335"/>
                        <a:gd name="connsiteY26" fmla="*/ 8973 h 10000"/>
                        <a:gd name="connsiteX27" fmla="*/ 5394 w 10335"/>
                        <a:gd name="connsiteY27" fmla="*/ 2126 h 10000"/>
                        <a:gd name="connsiteX28" fmla="*/ 6111 w 10335"/>
                        <a:gd name="connsiteY28" fmla="*/ 1271 h 10000"/>
                        <a:gd name="connsiteX29" fmla="*/ 4607 w 10335"/>
                        <a:gd name="connsiteY29" fmla="*/ 1956 h 10000"/>
                        <a:gd name="connsiteX30" fmla="*/ 3604 w 10335"/>
                        <a:gd name="connsiteY30" fmla="*/ 3439 h 10000"/>
                        <a:gd name="connsiteX31" fmla="*/ 2672 w 10335"/>
                        <a:gd name="connsiteY31" fmla="*/ 3666 h 10000"/>
                        <a:gd name="connsiteX32" fmla="*/ 2529 w 10335"/>
                        <a:gd name="connsiteY32" fmla="*/ 2981 h 10000"/>
                        <a:gd name="connsiteX33" fmla="*/ 3729 w 10335"/>
                        <a:gd name="connsiteY33" fmla="*/ 1305 h 10000"/>
                        <a:gd name="connsiteX34" fmla="*/ 6254 w 10335"/>
                        <a:gd name="connsiteY34" fmla="*/ 72 h 10000"/>
                        <a:gd name="connsiteX0" fmla="*/ 5874 w 9955"/>
                        <a:gd name="connsiteY0" fmla="*/ 72 h 10000"/>
                        <a:gd name="connsiteX1" fmla="*/ 6590 w 9955"/>
                        <a:gd name="connsiteY1" fmla="*/ 72 h 10000"/>
                        <a:gd name="connsiteX2" fmla="*/ 6590 w 9955"/>
                        <a:gd name="connsiteY2" fmla="*/ 72 h 10000"/>
                        <a:gd name="connsiteX3" fmla="*/ 8595 w 9955"/>
                        <a:gd name="connsiteY3" fmla="*/ 985 h 10000"/>
                        <a:gd name="connsiteX4" fmla="*/ 8810 w 9955"/>
                        <a:gd name="connsiteY4" fmla="*/ 1384 h 10000"/>
                        <a:gd name="connsiteX5" fmla="*/ 8810 w 9955"/>
                        <a:gd name="connsiteY5" fmla="*/ 3039 h 10000"/>
                        <a:gd name="connsiteX6" fmla="*/ 9885 w 9955"/>
                        <a:gd name="connsiteY6" fmla="*/ 4580 h 10000"/>
                        <a:gd name="connsiteX7" fmla="*/ 9669 w 9955"/>
                        <a:gd name="connsiteY7" fmla="*/ 5207 h 10000"/>
                        <a:gd name="connsiteX8" fmla="*/ 8810 w 9955"/>
                        <a:gd name="connsiteY8" fmla="*/ 5036 h 10000"/>
                        <a:gd name="connsiteX9" fmla="*/ 7520 w 9955"/>
                        <a:gd name="connsiteY9" fmla="*/ 3211 h 10000"/>
                        <a:gd name="connsiteX10" fmla="*/ 7520 w 9955"/>
                        <a:gd name="connsiteY10" fmla="*/ 2298 h 10000"/>
                        <a:gd name="connsiteX11" fmla="*/ 5802 w 9955"/>
                        <a:gd name="connsiteY11" fmla="*/ 4694 h 10000"/>
                        <a:gd name="connsiteX12" fmla="*/ 7449 w 9955"/>
                        <a:gd name="connsiteY12" fmla="*/ 7033 h 10000"/>
                        <a:gd name="connsiteX13" fmla="*/ 7449 w 9955"/>
                        <a:gd name="connsiteY13" fmla="*/ 9257 h 10000"/>
                        <a:gd name="connsiteX14" fmla="*/ 6590 w 9955"/>
                        <a:gd name="connsiteY14" fmla="*/ 10000 h 10000"/>
                        <a:gd name="connsiteX15" fmla="*/ 5802 w 9955"/>
                        <a:gd name="connsiteY15" fmla="*/ 9257 h 10000"/>
                        <a:gd name="connsiteX16" fmla="*/ 5802 w 9955"/>
                        <a:gd name="connsiteY16" fmla="*/ 7204 h 10000"/>
                        <a:gd name="connsiteX17" fmla="*/ 4512 w 9955"/>
                        <a:gd name="connsiteY17" fmla="*/ 5492 h 10000"/>
                        <a:gd name="connsiteX18" fmla="*/ 1576 w 9955"/>
                        <a:gd name="connsiteY18" fmla="*/ 9658 h 10000"/>
                        <a:gd name="connsiteX19" fmla="*/ 1362 w 9955"/>
                        <a:gd name="connsiteY19" fmla="*/ 9829 h 10000"/>
                        <a:gd name="connsiteX20" fmla="*/ 1146 w 9955"/>
                        <a:gd name="connsiteY20" fmla="*/ 9886 h 10000"/>
                        <a:gd name="connsiteX21" fmla="*/ 861 w 9955"/>
                        <a:gd name="connsiteY21" fmla="*/ 10000 h 10000"/>
                        <a:gd name="connsiteX22" fmla="*/ 574 w 9955"/>
                        <a:gd name="connsiteY22" fmla="*/ 10000 h 10000"/>
                        <a:gd name="connsiteX23" fmla="*/ 359 w 9955"/>
                        <a:gd name="connsiteY23" fmla="*/ 9886 h 10000"/>
                        <a:gd name="connsiteX24" fmla="*/ 216 w 9955"/>
                        <a:gd name="connsiteY24" fmla="*/ 9772 h 10000"/>
                        <a:gd name="connsiteX25" fmla="*/ 0 w 9955"/>
                        <a:gd name="connsiteY25" fmla="*/ 8973 h 10000"/>
                        <a:gd name="connsiteX26" fmla="*/ 5014 w 9955"/>
                        <a:gd name="connsiteY26" fmla="*/ 2126 h 10000"/>
                        <a:gd name="connsiteX27" fmla="*/ 5731 w 9955"/>
                        <a:gd name="connsiteY27" fmla="*/ 1271 h 10000"/>
                        <a:gd name="connsiteX28" fmla="*/ 4227 w 9955"/>
                        <a:gd name="connsiteY28" fmla="*/ 1956 h 10000"/>
                        <a:gd name="connsiteX29" fmla="*/ 3224 w 9955"/>
                        <a:gd name="connsiteY29" fmla="*/ 3439 h 10000"/>
                        <a:gd name="connsiteX30" fmla="*/ 2292 w 9955"/>
                        <a:gd name="connsiteY30" fmla="*/ 3666 h 10000"/>
                        <a:gd name="connsiteX31" fmla="*/ 2149 w 9955"/>
                        <a:gd name="connsiteY31" fmla="*/ 2981 h 10000"/>
                        <a:gd name="connsiteX32" fmla="*/ 3349 w 9955"/>
                        <a:gd name="connsiteY32" fmla="*/ 1305 h 10000"/>
                        <a:gd name="connsiteX33" fmla="*/ 5874 w 9955"/>
                        <a:gd name="connsiteY33"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863 w 10286"/>
                        <a:gd name="connsiteY22" fmla="*/ 10000 h 10000"/>
                        <a:gd name="connsiteX23" fmla="*/ 647 w 10286"/>
                        <a:gd name="connsiteY23" fmla="*/ 9886 h 10000"/>
                        <a:gd name="connsiteX24" fmla="*/ 286 w 10286"/>
                        <a:gd name="connsiteY24" fmla="*/ 8973 h 10000"/>
                        <a:gd name="connsiteX25" fmla="*/ 5323 w 10286"/>
                        <a:gd name="connsiteY25" fmla="*/ 2126 h 10000"/>
                        <a:gd name="connsiteX26" fmla="*/ 6043 w 10286"/>
                        <a:gd name="connsiteY26" fmla="*/ 1271 h 10000"/>
                        <a:gd name="connsiteX27" fmla="*/ 4532 w 10286"/>
                        <a:gd name="connsiteY27" fmla="*/ 1956 h 10000"/>
                        <a:gd name="connsiteX28" fmla="*/ 3525 w 10286"/>
                        <a:gd name="connsiteY28" fmla="*/ 3439 h 10000"/>
                        <a:gd name="connsiteX29" fmla="*/ 2588 w 10286"/>
                        <a:gd name="connsiteY29" fmla="*/ 3666 h 10000"/>
                        <a:gd name="connsiteX30" fmla="*/ 2445 w 10286"/>
                        <a:gd name="connsiteY30" fmla="*/ 2981 h 10000"/>
                        <a:gd name="connsiteX31" fmla="*/ 3650 w 10286"/>
                        <a:gd name="connsiteY31" fmla="*/ 1305 h 10000"/>
                        <a:gd name="connsiteX32" fmla="*/ 6187 w 10286"/>
                        <a:gd name="connsiteY32"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647 w 10286"/>
                        <a:gd name="connsiteY22" fmla="*/ 9886 h 10000"/>
                        <a:gd name="connsiteX23" fmla="*/ 286 w 10286"/>
                        <a:gd name="connsiteY23" fmla="*/ 8973 h 10000"/>
                        <a:gd name="connsiteX24" fmla="*/ 5323 w 10286"/>
                        <a:gd name="connsiteY24" fmla="*/ 2126 h 10000"/>
                        <a:gd name="connsiteX25" fmla="*/ 6043 w 10286"/>
                        <a:gd name="connsiteY25" fmla="*/ 1271 h 10000"/>
                        <a:gd name="connsiteX26" fmla="*/ 4532 w 10286"/>
                        <a:gd name="connsiteY26" fmla="*/ 1956 h 10000"/>
                        <a:gd name="connsiteX27" fmla="*/ 3525 w 10286"/>
                        <a:gd name="connsiteY27" fmla="*/ 3439 h 10000"/>
                        <a:gd name="connsiteX28" fmla="*/ 2588 w 10286"/>
                        <a:gd name="connsiteY28" fmla="*/ 3666 h 10000"/>
                        <a:gd name="connsiteX29" fmla="*/ 2445 w 10286"/>
                        <a:gd name="connsiteY29" fmla="*/ 2981 h 10000"/>
                        <a:gd name="connsiteX30" fmla="*/ 3650 w 10286"/>
                        <a:gd name="connsiteY30" fmla="*/ 1305 h 10000"/>
                        <a:gd name="connsiteX31" fmla="*/ 6187 w 10286"/>
                        <a:gd name="connsiteY31"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647 w 10286"/>
                        <a:gd name="connsiteY21" fmla="*/ 9886 h 10000"/>
                        <a:gd name="connsiteX22" fmla="*/ 286 w 10286"/>
                        <a:gd name="connsiteY22" fmla="*/ 8973 h 10000"/>
                        <a:gd name="connsiteX23" fmla="*/ 5323 w 10286"/>
                        <a:gd name="connsiteY23" fmla="*/ 2126 h 10000"/>
                        <a:gd name="connsiteX24" fmla="*/ 6043 w 10286"/>
                        <a:gd name="connsiteY24" fmla="*/ 1271 h 10000"/>
                        <a:gd name="connsiteX25" fmla="*/ 4532 w 10286"/>
                        <a:gd name="connsiteY25" fmla="*/ 1956 h 10000"/>
                        <a:gd name="connsiteX26" fmla="*/ 3525 w 10286"/>
                        <a:gd name="connsiteY26" fmla="*/ 3439 h 10000"/>
                        <a:gd name="connsiteX27" fmla="*/ 2588 w 10286"/>
                        <a:gd name="connsiteY27" fmla="*/ 3666 h 10000"/>
                        <a:gd name="connsiteX28" fmla="*/ 2445 w 10286"/>
                        <a:gd name="connsiteY28" fmla="*/ 2981 h 10000"/>
                        <a:gd name="connsiteX29" fmla="*/ 3650 w 10286"/>
                        <a:gd name="connsiteY29" fmla="*/ 1305 h 10000"/>
                        <a:gd name="connsiteX30" fmla="*/ 6187 w 10286"/>
                        <a:gd name="connsiteY30"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647 w 10286"/>
                        <a:gd name="connsiteY20" fmla="*/ 9886 h 10000"/>
                        <a:gd name="connsiteX21" fmla="*/ 286 w 10286"/>
                        <a:gd name="connsiteY21" fmla="*/ 8973 h 10000"/>
                        <a:gd name="connsiteX22" fmla="*/ 5323 w 10286"/>
                        <a:gd name="connsiteY22" fmla="*/ 2126 h 10000"/>
                        <a:gd name="connsiteX23" fmla="*/ 6043 w 10286"/>
                        <a:gd name="connsiteY23" fmla="*/ 1271 h 10000"/>
                        <a:gd name="connsiteX24" fmla="*/ 4532 w 10286"/>
                        <a:gd name="connsiteY24" fmla="*/ 1956 h 10000"/>
                        <a:gd name="connsiteX25" fmla="*/ 3525 w 10286"/>
                        <a:gd name="connsiteY25" fmla="*/ 3439 h 10000"/>
                        <a:gd name="connsiteX26" fmla="*/ 2588 w 10286"/>
                        <a:gd name="connsiteY26" fmla="*/ 3666 h 10000"/>
                        <a:gd name="connsiteX27" fmla="*/ 2445 w 10286"/>
                        <a:gd name="connsiteY27" fmla="*/ 2981 h 10000"/>
                        <a:gd name="connsiteX28" fmla="*/ 3650 w 10286"/>
                        <a:gd name="connsiteY28" fmla="*/ 1305 h 10000"/>
                        <a:gd name="connsiteX29" fmla="*/ 6187 w 10286"/>
                        <a:gd name="connsiteY29"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647 w 10286"/>
                        <a:gd name="connsiteY19" fmla="*/ 9886 h 10000"/>
                        <a:gd name="connsiteX20" fmla="*/ 286 w 10286"/>
                        <a:gd name="connsiteY20" fmla="*/ 8973 h 10000"/>
                        <a:gd name="connsiteX21" fmla="*/ 5323 w 10286"/>
                        <a:gd name="connsiteY21" fmla="*/ 2126 h 10000"/>
                        <a:gd name="connsiteX22" fmla="*/ 6043 w 10286"/>
                        <a:gd name="connsiteY22" fmla="*/ 1271 h 10000"/>
                        <a:gd name="connsiteX23" fmla="*/ 4532 w 10286"/>
                        <a:gd name="connsiteY23" fmla="*/ 1956 h 10000"/>
                        <a:gd name="connsiteX24" fmla="*/ 3525 w 10286"/>
                        <a:gd name="connsiteY24" fmla="*/ 3439 h 10000"/>
                        <a:gd name="connsiteX25" fmla="*/ 2588 w 10286"/>
                        <a:gd name="connsiteY25" fmla="*/ 3666 h 10000"/>
                        <a:gd name="connsiteX26" fmla="*/ 2445 w 10286"/>
                        <a:gd name="connsiteY26" fmla="*/ 2981 h 10000"/>
                        <a:gd name="connsiteX27" fmla="*/ 3650 w 10286"/>
                        <a:gd name="connsiteY27" fmla="*/ 1305 h 10000"/>
                        <a:gd name="connsiteX28" fmla="*/ 6187 w 10286"/>
                        <a:gd name="connsiteY28" fmla="*/ 72 h 10000"/>
                        <a:gd name="connsiteX0" fmla="*/ 5913 w 10012"/>
                        <a:gd name="connsiteY0" fmla="*/ 72 h 10000"/>
                        <a:gd name="connsiteX1" fmla="*/ 6632 w 10012"/>
                        <a:gd name="connsiteY1" fmla="*/ 72 h 10000"/>
                        <a:gd name="connsiteX2" fmla="*/ 6632 w 10012"/>
                        <a:gd name="connsiteY2" fmla="*/ 72 h 10000"/>
                        <a:gd name="connsiteX3" fmla="*/ 8646 w 10012"/>
                        <a:gd name="connsiteY3" fmla="*/ 985 h 10000"/>
                        <a:gd name="connsiteX4" fmla="*/ 8862 w 10012"/>
                        <a:gd name="connsiteY4" fmla="*/ 1384 h 10000"/>
                        <a:gd name="connsiteX5" fmla="*/ 8862 w 10012"/>
                        <a:gd name="connsiteY5" fmla="*/ 3039 h 10000"/>
                        <a:gd name="connsiteX6" fmla="*/ 9942 w 10012"/>
                        <a:gd name="connsiteY6" fmla="*/ 4580 h 10000"/>
                        <a:gd name="connsiteX7" fmla="*/ 9725 w 10012"/>
                        <a:gd name="connsiteY7" fmla="*/ 5207 h 10000"/>
                        <a:gd name="connsiteX8" fmla="*/ 8862 w 10012"/>
                        <a:gd name="connsiteY8" fmla="*/ 5036 h 10000"/>
                        <a:gd name="connsiteX9" fmla="*/ 7566 w 10012"/>
                        <a:gd name="connsiteY9" fmla="*/ 3211 h 10000"/>
                        <a:gd name="connsiteX10" fmla="*/ 7566 w 10012"/>
                        <a:gd name="connsiteY10" fmla="*/ 2298 h 10000"/>
                        <a:gd name="connsiteX11" fmla="*/ 5840 w 10012"/>
                        <a:gd name="connsiteY11" fmla="*/ 4694 h 10000"/>
                        <a:gd name="connsiteX12" fmla="*/ 7495 w 10012"/>
                        <a:gd name="connsiteY12" fmla="*/ 7033 h 10000"/>
                        <a:gd name="connsiteX13" fmla="*/ 7495 w 10012"/>
                        <a:gd name="connsiteY13" fmla="*/ 9257 h 10000"/>
                        <a:gd name="connsiteX14" fmla="*/ 6632 w 10012"/>
                        <a:gd name="connsiteY14" fmla="*/ 10000 h 10000"/>
                        <a:gd name="connsiteX15" fmla="*/ 5840 w 10012"/>
                        <a:gd name="connsiteY15" fmla="*/ 9257 h 10000"/>
                        <a:gd name="connsiteX16" fmla="*/ 5840 w 10012"/>
                        <a:gd name="connsiteY16" fmla="*/ 7204 h 10000"/>
                        <a:gd name="connsiteX17" fmla="*/ 4544 w 10012"/>
                        <a:gd name="connsiteY17" fmla="*/ 5492 h 10000"/>
                        <a:gd name="connsiteX18" fmla="*/ 1595 w 10012"/>
                        <a:gd name="connsiteY18" fmla="*/ 9658 h 10000"/>
                        <a:gd name="connsiteX19" fmla="*/ 373 w 10012"/>
                        <a:gd name="connsiteY19" fmla="*/ 9886 h 10000"/>
                        <a:gd name="connsiteX20" fmla="*/ 12 w 10012"/>
                        <a:gd name="connsiteY20" fmla="*/ 8973 h 10000"/>
                        <a:gd name="connsiteX21" fmla="*/ 5049 w 10012"/>
                        <a:gd name="connsiteY21" fmla="*/ 2126 h 10000"/>
                        <a:gd name="connsiteX22" fmla="*/ 5769 w 10012"/>
                        <a:gd name="connsiteY22" fmla="*/ 1271 h 10000"/>
                        <a:gd name="connsiteX23" fmla="*/ 4258 w 10012"/>
                        <a:gd name="connsiteY23" fmla="*/ 1956 h 10000"/>
                        <a:gd name="connsiteX24" fmla="*/ 3251 w 10012"/>
                        <a:gd name="connsiteY24" fmla="*/ 3439 h 10000"/>
                        <a:gd name="connsiteX25" fmla="*/ 2314 w 10012"/>
                        <a:gd name="connsiteY25" fmla="*/ 3666 h 10000"/>
                        <a:gd name="connsiteX26" fmla="*/ 2171 w 10012"/>
                        <a:gd name="connsiteY26" fmla="*/ 2981 h 10000"/>
                        <a:gd name="connsiteX27" fmla="*/ 3376 w 10012"/>
                        <a:gd name="connsiteY27" fmla="*/ 1305 h 10000"/>
                        <a:gd name="connsiteX28" fmla="*/ 5913 w 10012"/>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67 w 10066"/>
                        <a:gd name="connsiteY0" fmla="*/ 72 h 10000"/>
                        <a:gd name="connsiteX1" fmla="*/ 6686 w 10066"/>
                        <a:gd name="connsiteY1" fmla="*/ 72 h 10000"/>
                        <a:gd name="connsiteX2" fmla="*/ 6686 w 10066"/>
                        <a:gd name="connsiteY2" fmla="*/ 72 h 10000"/>
                        <a:gd name="connsiteX3" fmla="*/ 8700 w 10066"/>
                        <a:gd name="connsiteY3" fmla="*/ 985 h 10000"/>
                        <a:gd name="connsiteX4" fmla="*/ 8916 w 10066"/>
                        <a:gd name="connsiteY4" fmla="*/ 1384 h 10000"/>
                        <a:gd name="connsiteX5" fmla="*/ 8916 w 10066"/>
                        <a:gd name="connsiteY5" fmla="*/ 3039 h 10000"/>
                        <a:gd name="connsiteX6" fmla="*/ 9996 w 10066"/>
                        <a:gd name="connsiteY6" fmla="*/ 4580 h 10000"/>
                        <a:gd name="connsiteX7" fmla="*/ 9779 w 10066"/>
                        <a:gd name="connsiteY7" fmla="*/ 5207 h 10000"/>
                        <a:gd name="connsiteX8" fmla="*/ 8916 w 10066"/>
                        <a:gd name="connsiteY8" fmla="*/ 5036 h 10000"/>
                        <a:gd name="connsiteX9" fmla="*/ 7620 w 10066"/>
                        <a:gd name="connsiteY9" fmla="*/ 3211 h 10000"/>
                        <a:gd name="connsiteX10" fmla="*/ 7620 w 10066"/>
                        <a:gd name="connsiteY10" fmla="*/ 2298 h 10000"/>
                        <a:gd name="connsiteX11" fmla="*/ 5894 w 10066"/>
                        <a:gd name="connsiteY11" fmla="*/ 4694 h 10000"/>
                        <a:gd name="connsiteX12" fmla="*/ 7549 w 10066"/>
                        <a:gd name="connsiteY12" fmla="*/ 7033 h 10000"/>
                        <a:gd name="connsiteX13" fmla="*/ 7549 w 10066"/>
                        <a:gd name="connsiteY13" fmla="*/ 9257 h 10000"/>
                        <a:gd name="connsiteX14" fmla="*/ 6686 w 10066"/>
                        <a:gd name="connsiteY14" fmla="*/ 10000 h 10000"/>
                        <a:gd name="connsiteX15" fmla="*/ 5894 w 10066"/>
                        <a:gd name="connsiteY15" fmla="*/ 9257 h 10000"/>
                        <a:gd name="connsiteX16" fmla="*/ 5894 w 10066"/>
                        <a:gd name="connsiteY16" fmla="*/ 7204 h 10000"/>
                        <a:gd name="connsiteX17" fmla="*/ 4598 w 10066"/>
                        <a:gd name="connsiteY17" fmla="*/ 5492 h 10000"/>
                        <a:gd name="connsiteX18" fmla="*/ 1649 w 10066"/>
                        <a:gd name="connsiteY18" fmla="*/ 9658 h 10000"/>
                        <a:gd name="connsiteX19" fmla="*/ 427 w 10066"/>
                        <a:gd name="connsiteY19" fmla="*/ 9886 h 10000"/>
                        <a:gd name="connsiteX20" fmla="*/ 66 w 10066"/>
                        <a:gd name="connsiteY20" fmla="*/ 8973 h 10000"/>
                        <a:gd name="connsiteX21" fmla="*/ 5103 w 10066"/>
                        <a:gd name="connsiteY21" fmla="*/ 2126 h 10000"/>
                        <a:gd name="connsiteX22" fmla="*/ 5823 w 10066"/>
                        <a:gd name="connsiteY22" fmla="*/ 1271 h 10000"/>
                        <a:gd name="connsiteX23" fmla="*/ 4312 w 10066"/>
                        <a:gd name="connsiteY23" fmla="*/ 1956 h 10000"/>
                        <a:gd name="connsiteX24" fmla="*/ 3305 w 10066"/>
                        <a:gd name="connsiteY24" fmla="*/ 3439 h 10000"/>
                        <a:gd name="connsiteX25" fmla="*/ 2368 w 10066"/>
                        <a:gd name="connsiteY25" fmla="*/ 3666 h 10000"/>
                        <a:gd name="connsiteX26" fmla="*/ 2225 w 10066"/>
                        <a:gd name="connsiteY26" fmla="*/ 2981 h 10000"/>
                        <a:gd name="connsiteX27" fmla="*/ 3430 w 10066"/>
                        <a:gd name="connsiteY27" fmla="*/ 1305 h 10000"/>
                        <a:gd name="connsiteX28" fmla="*/ 5967 w 10066"/>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83 w 10082"/>
                        <a:gd name="connsiteY0" fmla="*/ 72 h 10000"/>
                        <a:gd name="connsiteX1" fmla="*/ 6702 w 10082"/>
                        <a:gd name="connsiteY1" fmla="*/ 72 h 10000"/>
                        <a:gd name="connsiteX2" fmla="*/ 6702 w 10082"/>
                        <a:gd name="connsiteY2" fmla="*/ 72 h 10000"/>
                        <a:gd name="connsiteX3" fmla="*/ 8716 w 10082"/>
                        <a:gd name="connsiteY3" fmla="*/ 985 h 10000"/>
                        <a:gd name="connsiteX4" fmla="*/ 8932 w 10082"/>
                        <a:gd name="connsiteY4" fmla="*/ 1384 h 10000"/>
                        <a:gd name="connsiteX5" fmla="*/ 8932 w 10082"/>
                        <a:gd name="connsiteY5" fmla="*/ 3039 h 10000"/>
                        <a:gd name="connsiteX6" fmla="*/ 10012 w 10082"/>
                        <a:gd name="connsiteY6" fmla="*/ 4580 h 10000"/>
                        <a:gd name="connsiteX7" fmla="*/ 9795 w 10082"/>
                        <a:gd name="connsiteY7" fmla="*/ 5207 h 10000"/>
                        <a:gd name="connsiteX8" fmla="*/ 8932 w 10082"/>
                        <a:gd name="connsiteY8" fmla="*/ 5036 h 10000"/>
                        <a:gd name="connsiteX9" fmla="*/ 7636 w 10082"/>
                        <a:gd name="connsiteY9" fmla="*/ 3211 h 10000"/>
                        <a:gd name="connsiteX10" fmla="*/ 7636 w 10082"/>
                        <a:gd name="connsiteY10" fmla="*/ 2298 h 10000"/>
                        <a:gd name="connsiteX11" fmla="*/ 5910 w 10082"/>
                        <a:gd name="connsiteY11" fmla="*/ 4694 h 10000"/>
                        <a:gd name="connsiteX12" fmla="*/ 7565 w 10082"/>
                        <a:gd name="connsiteY12" fmla="*/ 7033 h 10000"/>
                        <a:gd name="connsiteX13" fmla="*/ 7565 w 10082"/>
                        <a:gd name="connsiteY13" fmla="*/ 9257 h 10000"/>
                        <a:gd name="connsiteX14" fmla="*/ 6702 w 10082"/>
                        <a:gd name="connsiteY14" fmla="*/ 10000 h 10000"/>
                        <a:gd name="connsiteX15" fmla="*/ 5910 w 10082"/>
                        <a:gd name="connsiteY15" fmla="*/ 9257 h 10000"/>
                        <a:gd name="connsiteX16" fmla="*/ 5910 w 10082"/>
                        <a:gd name="connsiteY16" fmla="*/ 7204 h 10000"/>
                        <a:gd name="connsiteX17" fmla="*/ 4614 w 10082"/>
                        <a:gd name="connsiteY17" fmla="*/ 5492 h 10000"/>
                        <a:gd name="connsiteX18" fmla="*/ 1665 w 10082"/>
                        <a:gd name="connsiteY18" fmla="*/ 9658 h 10000"/>
                        <a:gd name="connsiteX19" fmla="*/ 407 w 10082"/>
                        <a:gd name="connsiteY19" fmla="*/ 9865 h 10000"/>
                        <a:gd name="connsiteX20" fmla="*/ 82 w 10082"/>
                        <a:gd name="connsiteY20" fmla="*/ 8973 h 10000"/>
                        <a:gd name="connsiteX21" fmla="*/ 5119 w 10082"/>
                        <a:gd name="connsiteY21" fmla="*/ 2126 h 10000"/>
                        <a:gd name="connsiteX22" fmla="*/ 5839 w 10082"/>
                        <a:gd name="connsiteY22" fmla="*/ 1271 h 10000"/>
                        <a:gd name="connsiteX23" fmla="*/ 4328 w 10082"/>
                        <a:gd name="connsiteY23" fmla="*/ 1956 h 10000"/>
                        <a:gd name="connsiteX24" fmla="*/ 3321 w 10082"/>
                        <a:gd name="connsiteY24" fmla="*/ 3439 h 10000"/>
                        <a:gd name="connsiteX25" fmla="*/ 2384 w 10082"/>
                        <a:gd name="connsiteY25" fmla="*/ 3666 h 10000"/>
                        <a:gd name="connsiteX26" fmla="*/ 2241 w 10082"/>
                        <a:gd name="connsiteY26" fmla="*/ 2981 h 10000"/>
                        <a:gd name="connsiteX27" fmla="*/ 3446 w 10082"/>
                        <a:gd name="connsiteY27" fmla="*/ 1305 h 10000"/>
                        <a:gd name="connsiteX28" fmla="*/ 5983 w 10082"/>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81" h="10000">
                          <a:moveTo>
                            <a:pt x="5982" y="72"/>
                          </a:moveTo>
                          <a:cubicBezTo>
                            <a:pt x="6231" y="-28"/>
                            <a:pt x="6551" y="-20"/>
                            <a:pt x="6701" y="72"/>
                          </a:cubicBezTo>
                          <a:lnTo>
                            <a:pt x="6701" y="72"/>
                          </a:lnTo>
                          <a:lnTo>
                            <a:pt x="8715" y="985"/>
                          </a:lnTo>
                          <a:cubicBezTo>
                            <a:pt x="8838" y="1051"/>
                            <a:pt x="8958" y="1091"/>
                            <a:pt x="8931" y="1384"/>
                          </a:cubicBezTo>
                          <a:lnTo>
                            <a:pt x="8931" y="3039"/>
                          </a:lnTo>
                          <a:lnTo>
                            <a:pt x="10011" y="4580"/>
                          </a:lnTo>
                          <a:cubicBezTo>
                            <a:pt x="10190" y="4905"/>
                            <a:pt x="9996" y="5135"/>
                            <a:pt x="9794" y="5207"/>
                          </a:cubicBezTo>
                          <a:cubicBezTo>
                            <a:pt x="9552" y="5322"/>
                            <a:pt x="9137" y="5307"/>
                            <a:pt x="8931" y="5036"/>
                          </a:cubicBezTo>
                          <a:lnTo>
                            <a:pt x="7635" y="3211"/>
                          </a:lnTo>
                          <a:lnTo>
                            <a:pt x="7635" y="2298"/>
                          </a:lnTo>
                          <a:lnTo>
                            <a:pt x="5909" y="4694"/>
                          </a:lnTo>
                          <a:lnTo>
                            <a:pt x="7564" y="7033"/>
                          </a:lnTo>
                          <a:lnTo>
                            <a:pt x="7564" y="9257"/>
                          </a:lnTo>
                          <a:cubicBezTo>
                            <a:pt x="7564" y="9829"/>
                            <a:pt x="7166" y="10007"/>
                            <a:pt x="6701" y="10000"/>
                          </a:cubicBezTo>
                          <a:cubicBezTo>
                            <a:pt x="6194" y="9995"/>
                            <a:pt x="5921" y="9762"/>
                            <a:pt x="5909" y="9257"/>
                          </a:cubicBezTo>
                          <a:lnTo>
                            <a:pt x="5909" y="7204"/>
                          </a:lnTo>
                          <a:lnTo>
                            <a:pt x="4613" y="5492"/>
                          </a:lnTo>
                          <a:lnTo>
                            <a:pt x="1664" y="9658"/>
                          </a:lnTo>
                          <a:cubicBezTo>
                            <a:pt x="1401" y="9998"/>
                            <a:pt x="642" y="9995"/>
                            <a:pt x="406" y="9865"/>
                          </a:cubicBezTo>
                          <a:cubicBezTo>
                            <a:pt x="193" y="9766"/>
                            <a:pt x="-158" y="9446"/>
                            <a:pt x="81" y="8973"/>
                          </a:cubicBezTo>
                          <a:lnTo>
                            <a:pt x="5118" y="2126"/>
                          </a:lnTo>
                          <a:lnTo>
                            <a:pt x="5838" y="1271"/>
                          </a:lnTo>
                          <a:lnTo>
                            <a:pt x="4327" y="1956"/>
                          </a:lnTo>
                          <a:lnTo>
                            <a:pt x="3320" y="3439"/>
                          </a:lnTo>
                          <a:cubicBezTo>
                            <a:pt x="3106" y="3700"/>
                            <a:pt x="2723" y="3812"/>
                            <a:pt x="2383" y="3666"/>
                          </a:cubicBezTo>
                          <a:cubicBezTo>
                            <a:pt x="2214" y="3581"/>
                            <a:pt x="2026" y="3346"/>
                            <a:pt x="2240" y="2981"/>
                          </a:cubicBezTo>
                          <a:lnTo>
                            <a:pt x="3445" y="1305"/>
                          </a:lnTo>
                          <a:lnTo>
                            <a:pt x="5982" y="7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sp>
                <p:nvSpPr>
                  <p:cNvPr id="402" name="Freeform 401"/>
                  <p:cNvSpPr/>
                  <p:nvPr/>
                </p:nvSpPr>
                <p:spPr>
                  <a:xfrm>
                    <a:off x="7597717" y="2122992"/>
                    <a:ext cx="830095" cy="835040"/>
                  </a:xfrm>
                  <a:custGeom>
                    <a:avLst/>
                    <a:gdLst>
                      <a:gd name="connsiteX0" fmla="*/ 2427477 w 4854956"/>
                      <a:gd name="connsiteY0" fmla="*/ 960431 h 4835512"/>
                      <a:gd name="connsiteX1" fmla="*/ 970152 w 4854956"/>
                      <a:gd name="connsiteY1" fmla="*/ 2417756 h 4835512"/>
                      <a:gd name="connsiteX2" fmla="*/ 2427477 w 4854956"/>
                      <a:gd name="connsiteY2" fmla="*/ 3875081 h 4835512"/>
                      <a:gd name="connsiteX3" fmla="*/ 3884802 w 4854956"/>
                      <a:gd name="connsiteY3" fmla="*/ 2417756 h 4835512"/>
                      <a:gd name="connsiteX4" fmla="*/ 2427477 w 4854956"/>
                      <a:gd name="connsiteY4" fmla="*/ 960431 h 4835512"/>
                      <a:gd name="connsiteX5" fmla="*/ 2159575 w 4854956"/>
                      <a:gd name="connsiteY5" fmla="*/ 1696 h 4835512"/>
                      <a:gd name="connsiteX6" fmla="*/ 2331230 w 4854956"/>
                      <a:gd name="connsiteY6" fmla="*/ 131237 h 4835512"/>
                      <a:gd name="connsiteX7" fmla="*/ 2536244 w 4854956"/>
                      <a:gd name="connsiteY7" fmla="*/ 436366 h 4835512"/>
                      <a:gd name="connsiteX8" fmla="*/ 2582796 w 4854956"/>
                      <a:gd name="connsiteY8" fmla="*/ 503111 h 4835512"/>
                      <a:gd name="connsiteX9" fmla="*/ 2812724 w 4854956"/>
                      <a:gd name="connsiteY9" fmla="*/ 526292 h 4835512"/>
                      <a:gd name="connsiteX10" fmla="*/ 3193578 w 4854956"/>
                      <a:gd name="connsiteY10" fmla="*/ 193918 h 4835512"/>
                      <a:gd name="connsiteX11" fmla="*/ 3324058 w 4854956"/>
                      <a:gd name="connsiteY11" fmla="*/ 154717 h 4835512"/>
                      <a:gd name="connsiteX12" fmla="*/ 3438622 w 4854956"/>
                      <a:gd name="connsiteY12" fmla="*/ 198633 h 4835512"/>
                      <a:gd name="connsiteX13" fmla="*/ 3903151 w 4854956"/>
                      <a:gd name="connsiteY13" fmla="*/ 465090 h 4835512"/>
                      <a:gd name="connsiteX14" fmla="*/ 3978324 w 4854956"/>
                      <a:gd name="connsiteY14" fmla="*/ 714566 h 4835512"/>
                      <a:gd name="connsiteX15" fmla="*/ 3882227 w 4854956"/>
                      <a:gd name="connsiteY15" fmla="*/ 1107410 h 4835512"/>
                      <a:gd name="connsiteX16" fmla="*/ 3874663 w 4854956"/>
                      <a:gd name="connsiteY16" fmla="*/ 1149634 h 4835512"/>
                      <a:gd name="connsiteX17" fmla="*/ 4028946 w 4854956"/>
                      <a:gd name="connsiteY17" fmla="*/ 1336630 h 4835512"/>
                      <a:gd name="connsiteX18" fmla="*/ 4032198 w 4854956"/>
                      <a:gd name="connsiteY18" fmla="*/ 1342616 h 4835512"/>
                      <a:gd name="connsiteX19" fmla="*/ 4541892 w 4854956"/>
                      <a:gd name="connsiteY19" fmla="*/ 1386002 h 4835512"/>
                      <a:gd name="connsiteX20" fmla="*/ 4711308 w 4854956"/>
                      <a:gd name="connsiteY20" fmla="*/ 1563103 h 4835512"/>
                      <a:gd name="connsiteX21" fmla="*/ 4849859 w 4854956"/>
                      <a:gd name="connsiteY21" fmla="*/ 2080395 h 4835512"/>
                      <a:gd name="connsiteX22" fmla="*/ 4725935 w 4854956"/>
                      <a:gd name="connsiteY22" fmla="*/ 2309597 h 4835512"/>
                      <a:gd name="connsiteX23" fmla="*/ 4349663 w 4854956"/>
                      <a:gd name="connsiteY23" fmla="*/ 2555866 h 4835512"/>
                      <a:gd name="connsiteX24" fmla="*/ 4342847 w 4854956"/>
                      <a:gd name="connsiteY24" fmla="*/ 2559942 h 4835512"/>
                      <a:gd name="connsiteX25" fmla="*/ 4319925 w 4854956"/>
                      <a:gd name="connsiteY25" fmla="*/ 2787325 h 4835512"/>
                      <a:gd name="connsiteX26" fmla="*/ 4649087 w 4854956"/>
                      <a:gd name="connsiteY26" fmla="*/ 3178707 h 4835512"/>
                      <a:gd name="connsiteX27" fmla="*/ 4644367 w 4854956"/>
                      <a:gd name="connsiteY27" fmla="*/ 3423750 h 4835512"/>
                      <a:gd name="connsiteX28" fmla="*/ 4377915 w 4854956"/>
                      <a:gd name="connsiteY28" fmla="*/ 3888279 h 4835512"/>
                      <a:gd name="connsiteX29" fmla="*/ 4128439 w 4854956"/>
                      <a:gd name="connsiteY29" fmla="*/ 3963452 h 4835512"/>
                      <a:gd name="connsiteX30" fmla="*/ 3770910 w 4854956"/>
                      <a:gd name="connsiteY30" fmla="*/ 3890795 h 4835512"/>
                      <a:gd name="connsiteX31" fmla="*/ 3677374 w 4854956"/>
                      <a:gd name="connsiteY31" fmla="*/ 3870031 h 4835512"/>
                      <a:gd name="connsiteX32" fmla="*/ 3509040 w 4854956"/>
                      <a:gd name="connsiteY32" fmla="*/ 4008915 h 4835512"/>
                      <a:gd name="connsiteX33" fmla="*/ 3498402 w 4854956"/>
                      <a:gd name="connsiteY33" fmla="*/ 4014689 h 4835512"/>
                      <a:gd name="connsiteX34" fmla="*/ 3458136 w 4854956"/>
                      <a:gd name="connsiteY34" fmla="*/ 4515949 h 4835512"/>
                      <a:gd name="connsiteX35" fmla="*/ 3282549 w 4854956"/>
                      <a:gd name="connsiteY35" fmla="*/ 4686943 h 4835512"/>
                      <a:gd name="connsiteX36" fmla="*/ 2766511 w 4854956"/>
                      <a:gd name="connsiteY36" fmla="*/ 4830092 h 4835512"/>
                      <a:gd name="connsiteX37" fmla="*/ 2536215 w 4854956"/>
                      <a:gd name="connsiteY37" fmla="*/ 4708218 h 4835512"/>
                      <a:gd name="connsiteX38" fmla="*/ 2286601 w 4854956"/>
                      <a:gd name="connsiteY38" fmla="*/ 4334157 h 4835512"/>
                      <a:gd name="connsiteX39" fmla="*/ 2279290 w 4854956"/>
                      <a:gd name="connsiteY39" fmla="*/ 4322166 h 4835512"/>
                      <a:gd name="connsiteX40" fmla="*/ 2059926 w 4854956"/>
                      <a:gd name="connsiteY40" fmla="*/ 4300050 h 4835512"/>
                      <a:gd name="connsiteX41" fmla="*/ 1662447 w 4854956"/>
                      <a:gd name="connsiteY41" fmla="*/ 4621763 h 4835512"/>
                      <a:gd name="connsiteX42" fmla="*/ 1417403 w 4854956"/>
                      <a:gd name="connsiteY42" fmla="*/ 4617049 h 4835512"/>
                      <a:gd name="connsiteX43" fmla="*/ 952874 w 4854956"/>
                      <a:gd name="connsiteY43" fmla="*/ 4350597 h 4835512"/>
                      <a:gd name="connsiteX44" fmla="*/ 877701 w 4854956"/>
                      <a:gd name="connsiteY44" fmla="*/ 4101121 h 4835512"/>
                      <a:gd name="connsiteX45" fmla="*/ 950358 w 4854956"/>
                      <a:gd name="connsiteY45" fmla="*/ 3743587 h 4835512"/>
                      <a:gd name="connsiteX46" fmla="*/ 970805 w 4854956"/>
                      <a:gd name="connsiteY46" fmla="*/ 3651484 h 4835512"/>
                      <a:gd name="connsiteX47" fmla="*/ 856356 w 4854956"/>
                      <a:gd name="connsiteY47" fmla="*/ 3512773 h 4835512"/>
                      <a:gd name="connsiteX48" fmla="*/ 769446 w 4854956"/>
                      <a:gd name="connsiteY48" fmla="*/ 3487168 h 4835512"/>
                      <a:gd name="connsiteX49" fmla="*/ 302810 w 4854956"/>
                      <a:gd name="connsiteY49" fmla="*/ 3432558 h 4835512"/>
                      <a:gd name="connsiteX50" fmla="*/ 135887 w 4854956"/>
                      <a:gd name="connsiteY50" fmla="*/ 3253097 h 4835512"/>
                      <a:gd name="connsiteX51" fmla="*/ 4612 w 4854956"/>
                      <a:gd name="connsiteY51" fmla="*/ 2733911 h 4835512"/>
                      <a:gd name="connsiteX52" fmla="*/ 131742 w 4854956"/>
                      <a:gd name="connsiteY52" fmla="*/ 2506476 h 4835512"/>
                      <a:gd name="connsiteX53" fmla="*/ 511433 w 4854956"/>
                      <a:gd name="connsiteY53" fmla="*/ 2256131 h 4835512"/>
                      <a:gd name="connsiteX54" fmla="*/ 524621 w 4854956"/>
                      <a:gd name="connsiteY54" fmla="*/ 2248130 h 4835512"/>
                      <a:gd name="connsiteX55" fmla="*/ 543019 w 4854956"/>
                      <a:gd name="connsiteY55" fmla="*/ 2065630 h 4835512"/>
                      <a:gd name="connsiteX56" fmla="*/ 392616 w 4854956"/>
                      <a:gd name="connsiteY56" fmla="*/ 1862021 h 4835512"/>
                      <a:gd name="connsiteX57" fmla="*/ 209712 w 4854956"/>
                      <a:gd name="connsiteY57" fmla="*/ 1653651 h 4835512"/>
                      <a:gd name="connsiteX58" fmla="*/ 214427 w 4854956"/>
                      <a:gd name="connsiteY58" fmla="*/ 1408607 h 4835512"/>
                      <a:gd name="connsiteX59" fmla="*/ 480879 w 4854956"/>
                      <a:gd name="connsiteY59" fmla="*/ 944079 h 4835512"/>
                      <a:gd name="connsiteX60" fmla="*/ 648320 w 4854956"/>
                      <a:gd name="connsiteY60" fmla="*/ 859512 h 4835512"/>
                      <a:gd name="connsiteX61" fmla="*/ 730361 w 4854956"/>
                      <a:gd name="connsiteY61" fmla="*/ 868906 h 4835512"/>
                      <a:gd name="connsiteX62" fmla="*/ 1107548 w 4854956"/>
                      <a:gd name="connsiteY62" fmla="*/ 964733 h 4835512"/>
                      <a:gd name="connsiteX63" fmla="*/ 1163984 w 4854956"/>
                      <a:gd name="connsiteY63" fmla="*/ 975699 h 4835512"/>
                      <a:gd name="connsiteX64" fmla="*/ 1356656 w 4854956"/>
                      <a:gd name="connsiteY64" fmla="*/ 816725 h 4835512"/>
                      <a:gd name="connsiteX65" fmla="*/ 1394665 w 4854956"/>
                      <a:gd name="connsiteY65" fmla="*/ 796099 h 4835512"/>
                      <a:gd name="connsiteX66" fmla="*/ 1397837 w 4854956"/>
                      <a:gd name="connsiteY66" fmla="*/ 633510 h 4835512"/>
                      <a:gd name="connsiteX67" fmla="*/ 1405585 w 4854956"/>
                      <a:gd name="connsiteY67" fmla="*/ 304694 h 4835512"/>
                      <a:gd name="connsiteX68" fmla="*/ 1584615 w 4854956"/>
                      <a:gd name="connsiteY68" fmla="*/ 137310 h 4835512"/>
                      <a:gd name="connsiteX69" fmla="*/ 2103461 w 4854956"/>
                      <a:gd name="connsiteY69" fmla="*/ 4700 h 4835512"/>
                      <a:gd name="connsiteX70" fmla="*/ 2159575 w 4854956"/>
                      <a:gd name="connsiteY70" fmla="*/ 1696 h 48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54956" h="4835512">
                        <a:moveTo>
                          <a:pt x="2427477" y="960431"/>
                        </a:moveTo>
                        <a:cubicBezTo>
                          <a:pt x="1622619" y="960431"/>
                          <a:pt x="970152" y="1612898"/>
                          <a:pt x="970152" y="2417756"/>
                        </a:cubicBezTo>
                        <a:cubicBezTo>
                          <a:pt x="970152" y="3222614"/>
                          <a:pt x="1622619" y="3875081"/>
                          <a:pt x="2427477" y="3875081"/>
                        </a:cubicBezTo>
                        <a:cubicBezTo>
                          <a:pt x="3232335" y="3875081"/>
                          <a:pt x="3884802" y="3222614"/>
                          <a:pt x="3884802" y="2417756"/>
                        </a:cubicBezTo>
                        <a:cubicBezTo>
                          <a:pt x="3884802" y="1612898"/>
                          <a:pt x="3232335" y="960431"/>
                          <a:pt x="2427477" y="960431"/>
                        </a:cubicBezTo>
                        <a:close/>
                        <a:moveTo>
                          <a:pt x="2159575" y="1696"/>
                        </a:moveTo>
                        <a:cubicBezTo>
                          <a:pt x="2219631" y="10681"/>
                          <a:pt x="2287850" y="55195"/>
                          <a:pt x="2331230" y="131237"/>
                        </a:cubicBezTo>
                        <a:cubicBezTo>
                          <a:pt x="2352293" y="166875"/>
                          <a:pt x="2452598" y="315240"/>
                          <a:pt x="2536244" y="436366"/>
                        </a:cubicBezTo>
                        <a:lnTo>
                          <a:pt x="2582796" y="503111"/>
                        </a:lnTo>
                        <a:lnTo>
                          <a:pt x="2812724" y="526292"/>
                        </a:lnTo>
                        <a:lnTo>
                          <a:pt x="3193578" y="193918"/>
                        </a:lnTo>
                        <a:cubicBezTo>
                          <a:pt x="3238351" y="159334"/>
                          <a:pt x="3282532" y="150101"/>
                          <a:pt x="3324058" y="154717"/>
                        </a:cubicBezTo>
                        <a:cubicBezTo>
                          <a:pt x="3365585" y="159334"/>
                          <a:pt x="3404463" y="177806"/>
                          <a:pt x="3438622" y="198633"/>
                        </a:cubicBezTo>
                        <a:lnTo>
                          <a:pt x="3903151" y="465090"/>
                        </a:lnTo>
                        <a:cubicBezTo>
                          <a:pt x="3965936" y="497948"/>
                          <a:pt x="4007503" y="601539"/>
                          <a:pt x="3978324" y="714566"/>
                        </a:cubicBezTo>
                        <a:cubicBezTo>
                          <a:pt x="3973408" y="812839"/>
                          <a:pt x="3913374" y="984172"/>
                          <a:pt x="3882227" y="1107410"/>
                        </a:cubicBezTo>
                        <a:lnTo>
                          <a:pt x="3874663" y="1149634"/>
                        </a:lnTo>
                        <a:lnTo>
                          <a:pt x="4028946" y="1336630"/>
                        </a:lnTo>
                        <a:lnTo>
                          <a:pt x="4032198" y="1342616"/>
                        </a:lnTo>
                        <a:lnTo>
                          <a:pt x="4541892" y="1386002"/>
                        </a:lnTo>
                        <a:cubicBezTo>
                          <a:pt x="4654072" y="1400733"/>
                          <a:pt x="4692686" y="1485283"/>
                          <a:pt x="4711308" y="1563103"/>
                        </a:cubicBezTo>
                        <a:lnTo>
                          <a:pt x="4849859" y="2080395"/>
                        </a:lnTo>
                        <a:cubicBezTo>
                          <a:pt x="4870824" y="2148084"/>
                          <a:pt x="4826661" y="2250599"/>
                          <a:pt x="4725935" y="2309597"/>
                        </a:cubicBezTo>
                        <a:cubicBezTo>
                          <a:pt x="4678744" y="2338217"/>
                          <a:pt x="4459570" y="2487331"/>
                          <a:pt x="4349663" y="2555866"/>
                        </a:cubicBezTo>
                        <a:lnTo>
                          <a:pt x="4342847" y="2559942"/>
                        </a:lnTo>
                        <a:lnTo>
                          <a:pt x="4319925" y="2787325"/>
                        </a:lnTo>
                        <a:lnTo>
                          <a:pt x="4649087" y="3178707"/>
                        </a:lnTo>
                        <a:cubicBezTo>
                          <a:pt x="4718256" y="3268247"/>
                          <a:pt x="4686026" y="3355428"/>
                          <a:pt x="4644367" y="3423750"/>
                        </a:cubicBezTo>
                        <a:lnTo>
                          <a:pt x="4377915" y="3888279"/>
                        </a:lnTo>
                        <a:cubicBezTo>
                          <a:pt x="4345058" y="3951064"/>
                          <a:pt x="4241466" y="3992625"/>
                          <a:pt x="4128439" y="3963452"/>
                        </a:cubicBezTo>
                        <a:cubicBezTo>
                          <a:pt x="4084852" y="3952912"/>
                          <a:pt x="3904671" y="3918736"/>
                          <a:pt x="3770910" y="3890795"/>
                        </a:cubicBezTo>
                        <a:lnTo>
                          <a:pt x="3677374" y="3870031"/>
                        </a:lnTo>
                        <a:lnTo>
                          <a:pt x="3509040" y="4008915"/>
                        </a:lnTo>
                        <a:lnTo>
                          <a:pt x="3498402" y="4014689"/>
                        </a:lnTo>
                        <a:lnTo>
                          <a:pt x="3458136" y="4515949"/>
                        </a:lnTo>
                        <a:cubicBezTo>
                          <a:pt x="3444401" y="4628256"/>
                          <a:pt x="3360202" y="4667624"/>
                          <a:pt x="3282549" y="4686943"/>
                        </a:cubicBezTo>
                        <a:lnTo>
                          <a:pt x="2766511" y="4830092"/>
                        </a:lnTo>
                        <a:cubicBezTo>
                          <a:pt x="2699012" y="4851662"/>
                          <a:pt x="2596111" y="4808414"/>
                          <a:pt x="2536215" y="4708218"/>
                        </a:cubicBezTo>
                        <a:cubicBezTo>
                          <a:pt x="2507174" y="4661287"/>
                          <a:pt x="2356115" y="4443453"/>
                          <a:pt x="2286601" y="4334157"/>
                        </a:cubicBezTo>
                        <a:lnTo>
                          <a:pt x="2279290" y="4322166"/>
                        </a:lnTo>
                        <a:lnTo>
                          <a:pt x="2059926" y="4300050"/>
                        </a:lnTo>
                        <a:lnTo>
                          <a:pt x="1662447" y="4621763"/>
                        </a:lnTo>
                        <a:cubicBezTo>
                          <a:pt x="1572906" y="4690932"/>
                          <a:pt x="1485720" y="4658708"/>
                          <a:pt x="1417403" y="4617049"/>
                        </a:cubicBezTo>
                        <a:lnTo>
                          <a:pt x="952874" y="4350597"/>
                        </a:lnTo>
                        <a:cubicBezTo>
                          <a:pt x="890089" y="4317740"/>
                          <a:pt x="848522" y="4214148"/>
                          <a:pt x="877701" y="4101121"/>
                        </a:cubicBezTo>
                        <a:cubicBezTo>
                          <a:pt x="888241" y="4057534"/>
                          <a:pt x="922417" y="3877348"/>
                          <a:pt x="950358" y="3743587"/>
                        </a:cubicBezTo>
                        <a:lnTo>
                          <a:pt x="970805" y="3651484"/>
                        </a:lnTo>
                        <a:lnTo>
                          <a:pt x="856356" y="3512773"/>
                        </a:lnTo>
                        <a:lnTo>
                          <a:pt x="769446" y="3487168"/>
                        </a:lnTo>
                        <a:cubicBezTo>
                          <a:pt x="628254" y="3460217"/>
                          <a:pt x="439214" y="3455359"/>
                          <a:pt x="302810" y="3432558"/>
                        </a:cubicBezTo>
                        <a:cubicBezTo>
                          <a:pt x="190843" y="3416250"/>
                          <a:pt x="153420" y="3331170"/>
                          <a:pt x="135887" y="3253097"/>
                        </a:cubicBezTo>
                        <a:lnTo>
                          <a:pt x="4612" y="2733911"/>
                        </a:lnTo>
                        <a:cubicBezTo>
                          <a:pt x="-15397" y="2665934"/>
                          <a:pt x="30193" y="2564052"/>
                          <a:pt x="131742" y="2506476"/>
                        </a:cubicBezTo>
                        <a:cubicBezTo>
                          <a:pt x="179324" y="2478518"/>
                          <a:pt x="400571" y="2326244"/>
                          <a:pt x="511433" y="2256131"/>
                        </a:cubicBezTo>
                        <a:lnTo>
                          <a:pt x="524621" y="2248130"/>
                        </a:lnTo>
                        <a:lnTo>
                          <a:pt x="543019" y="2065630"/>
                        </a:lnTo>
                        <a:lnTo>
                          <a:pt x="392616" y="1862021"/>
                        </a:lnTo>
                        <a:cubicBezTo>
                          <a:pt x="330453" y="1793560"/>
                          <a:pt x="265296" y="1727592"/>
                          <a:pt x="209712" y="1653651"/>
                        </a:cubicBezTo>
                        <a:cubicBezTo>
                          <a:pt x="140543" y="1564110"/>
                          <a:pt x="172768" y="1476924"/>
                          <a:pt x="214427" y="1408607"/>
                        </a:cubicBezTo>
                        <a:lnTo>
                          <a:pt x="480879" y="944079"/>
                        </a:lnTo>
                        <a:cubicBezTo>
                          <a:pt x="505522" y="896986"/>
                          <a:pt x="569959" y="861837"/>
                          <a:pt x="648320" y="859512"/>
                        </a:cubicBezTo>
                        <a:cubicBezTo>
                          <a:pt x="674437" y="858740"/>
                          <a:pt x="702102" y="861613"/>
                          <a:pt x="730361" y="868906"/>
                        </a:cubicBezTo>
                        <a:cubicBezTo>
                          <a:pt x="770598" y="878634"/>
                          <a:pt x="953265" y="930074"/>
                          <a:pt x="1107548" y="964733"/>
                        </a:cubicBezTo>
                        <a:lnTo>
                          <a:pt x="1163984" y="975699"/>
                        </a:lnTo>
                        <a:lnTo>
                          <a:pt x="1356656" y="816725"/>
                        </a:lnTo>
                        <a:lnTo>
                          <a:pt x="1394665" y="796099"/>
                        </a:lnTo>
                        <a:lnTo>
                          <a:pt x="1397837" y="633510"/>
                        </a:lnTo>
                        <a:cubicBezTo>
                          <a:pt x="1395063" y="518273"/>
                          <a:pt x="1387476" y="400377"/>
                          <a:pt x="1405585" y="304694"/>
                        </a:cubicBezTo>
                        <a:cubicBezTo>
                          <a:pt x="1421605" y="192687"/>
                          <a:pt x="1506587" y="155046"/>
                          <a:pt x="1584615" y="137310"/>
                        </a:cubicBezTo>
                        <a:lnTo>
                          <a:pt x="2103461" y="4700"/>
                        </a:lnTo>
                        <a:cubicBezTo>
                          <a:pt x="2120443" y="-348"/>
                          <a:pt x="2139554" y="-1298"/>
                          <a:pt x="2159575" y="1696"/>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sp>
            <p:nvSpPr>
              <p:cNvPr id="216" name="Freeform 215"/>
              <p:cNvSpPr/>
              <p:nvPr/>
            </p:nvSpPr>
            <p:spPr>
              <a:xfrm>
                <a:off x="3583979" y="3123161"/>
                <a:ext cx="634780" cy="634208"/>
              </a:xfrm>
              <a:custGeom>
                <a:avLst/>
                <a:gdLst>
                  <a:gd name="connsiteX0" fmla="*/ 348856 w 705488"/>
                  <a:gd name="connsiteY0" fmla="*/ 190501 h 704852"/>
                  <a:gd name="connsiteX1" fmla="*/ 184551 w 705488"/>
                  <a:gd name="connsiteY1" fmla="*/ 354806 h 704852"/>
                  <a:gd name="connsiteX2" fmla="*/ 348856 w 705488"/>
                  <a:gd name="connsiteY2" fmla="*/ 519111 h 704852"/>
                  <a:gd name="connsiteX3" fmla="*/ 513161 w 705488"/>
                  <a:gd name="connsiteY3" fmla="*/ 354806 h 704852"/>
                  <a:gd name="connsiteX4" fmla="*/ 348856 w 705488"/>
                  <a:gd name="connsiteY4" fmla="*/ 190501 h 704852"/>
                  <a:gd name="connsiteX5" fmla="*/ 311946 w 705488"/>
                  <a:gd name="connsiteY5" fmla="*/ 0 h 704852"/>
                  <a:gd name="connsiteX6" fmla="*/ 385764 w 705488"/>
                  <a:gd name="connsiteY6" fmla="*/ 0 h 704852"/>
                  <a:gd name="connsiteX7" fmla="*/ 403624 w 705488"/>
                  <a:gd name="connsiteY7" fmla="*/ 17860 h 704852"/>
                  <a:gd name="connsiteX8" fmla="*/ 403624 w 705488"/>
                  <a:gd name="connsiteY8" fmla="*/ 84102 h 704852"/>
                  <a:gd name="connsiteX9" fmla="*/ 404525 w 705488"/>
                  <a:gd name="connsiteY9" fmla="*/ 84193 h 704852"/>
                  <a:gd name="connsiteX10" fmla="*/ 433461 w 705488"/>
                  <a:gd name="connsiteY10" fmla="*/ 95553 h 704852"/>
                  <a:gd name="connsiteX11" fmla="*/ 433499 w 705488"/>
                  <a:gd name="connsiteY11" fmla="*/ 95326 h 704852"/>
                  <a:gd name="connsiteX12" fmla="*/ 471354 w 705488"/>
                  <a:gd name="connsiteY12" fmla="*/ 34745 h 704852"/>
                  <a:gd name="connsiteX13" fmla="*/ 495965 w 705488"/>
                  <a:gd name="connsiteY13" fmla="*/ 29063 h 704852"/>
                  <a:gd name="connsiteX14" fmla="*/ 558566 w 705488"/>
                  <a:gd name="connsiteY14" fmla="*/ 68181 h 704852"/>
                  <a:gd name="connsiteX15" fmla="*/ 564248 w 705488"/>
                  <a:gd name="connsiteY15" fmla="*/ 92792 h 704852"/>
                  <a:gd name="connsiteX16" fmla="*/ 528462 w 705488"/>
                  <a:gd name="connsiteY16" fmla="*/ 150061 h 704852"/>
                  <a:gd name="connsiteX17" fmla="*/ 555371 w 705488"/>
                  <a:gd name="connsiteY17" fmla="*/ 173358 h 704852"/>
                  <a:gd name="connsiteX18" fmla="*/ 611957 w 705488"/>
                  <a:gd name="connsiteY18" fmla="*/ 140688 h 704852"/>
                  <a:gd name="connsiteX19" fmla="*/ 636355 w 705488"/>
                  <a:gd name="connsiteY19" fmla="*/ 147225 h 704852"/>
                  <a:gd name="connsiteX20" fmla="*/ 673264 w 705488"/>
                  <a:gd name="connsiteY20" fmla="*/ 211153 h 704852"/>
                  <a:gd name="connsiteX21" fmla="*/ 666726 w 705488"/>
                  <a:gd name="connsiteY21" fmla="*/ 235550 h 704852"/>
                  <a:gd name="connsiteX22" fmla="*/ 610526 w 705488"/>
                  <a:gd name="connsiteY22" fmla="*/ 267998 h 704852"/>
                  <a:gd name="connsiteX23" fmla="*/ 619349 w 705488"/>
                  <a:gd name="connsiteY23" fmla="*/ 300663 h 704852"/>
                  <a:gd name="connsiteX24" fmla="*/ 687941 w 705488"/>
                  <a:gd name="connsiteY24" fmla="*/ 301860 h 704852"/>
                  <a:gd name="connsiteX25" fmla="*/ 705486 w 705488"/>
                  <a:gd name="connsiteY25" fmla="*/ 320029 h 704852"/>
                  <a:gd name="connsiteX26" fmla="*/ 704198 w 705488"/>
                  <a:gd name="connsiteY26" fmla="*/ 393835 h 704852"/>
                  <a:gd name="connsiteX27" fmla="*/ 686029 w 705488"/>
                  <a:gd name="connsiteY27" fmla="*/ 411381 h 704852"/>
                  <a:gd name="connsiteX28" fmla="*/ 619495 w 705488"/>
                  <a:gd name="connsiteY28" fmla="*/ 410220 h 704852"/>
                  <a:gd name="connsiteX29" fmla="*/ 619469 w 705488"/>
                  <a:gd name="connsiteY29" fmla="*/ 410475 h 704852"/>
                  <a:gd name="connsiteX30" fmla="*/ 610419 w 705488"/>
                  <a:gd name="connsiteY30" fmla="*/ 440947 h 704852"/>
                  <a:gd name="connsiteX31" fmla="*/ 667233 w 705488"/>
                  <a:gd name="connsiteY31" fmla="*/ 475084 h 704852"/>
                  <a:gd name="connsiteX32" fmla="*/ 673343 w 705488"/>
                  <a:gd name="connsiteY32" fmla="*/ 499592 h 704852"/>
                  <a:gd name="connsiteX33" fmla="*/ 635324 w 705488"/>
                  <a:gd name="connsiteY33" fmla="*/ 562866 h 704852"/>
                  <a:gd name="connsiteX34" fmla="*/ 610816 w 705488"/>
                  <a:gd name="connsiteY34" fmla="*/ 568976 h 704852"/>
                  <a:gd name="connsiteX35" fmla="*/ 553495 w 705488"/>
                  <a:gd name="connsiteY35" fmla="*/ 534534 h 704852"/>
                  <a:gd name="connsiteX36" fmla="*/ 531207 w 705488"/>
                  <a:gd name="connsiteY36" fmla="*/ 560278 h 704852"/>
                  <a:gd name="connsiteX37" fmla="*/ 561694 w 705488"/>
                  <a:gd name="connsiteY37" fmla="*/ 615681 h 704852"/>
                  <a:gd name="connsiteX38" fmla="*/ 554657 w 705488"/>
                  <a:gd name="connsiteY38" fmla="*/ 639938 h 704852"/>
                  <a:gd name="connsiteX39" fmla="*/ 489984 w 705488"/>
                  <a:gd name="connsiteY39" fmla="*/ 675526 h 704852"/>
                  <a:gd name="connsiteX40" fmla="*/ 465726 w 705488"/>
                  <a:gd name="connsiteY40" fmla="*/ 668489 h 704852"/>
                  <a:gd name="connsiteX41" fmla="*/ 436918 w 705488"/>
                  <a:gd name="connsiteY41" fmla="*/ 616137 h 704852"/>
                  <a:gd name="connsiteX42" fmla="*/ 406002 w 705488"/>
                  <a:gd name="connsiteY42" fmla="*/ 624488 h 704852"/>
                  <a:gd name="connsiteX43" fmla="*/ 406002 w 705488"/>
                  <a:gd name="connsiteY43" fmla="*/ 686992 h 704852"/>
                  <a:gd name="connsiteX44" fmla="*/ 388142 w 705488"/>
                  <a:gd name="connsiteY44" fmla="*/ 704852 h 704852"/>
                  <a:gd name="connsiteX45" fmla="*/ 314324 w 705488"/>
                  <a:gd name="connsiteY45" fmla="*/ 704852 h 704852"/>
                  <a:gd name="connsiteX46" fmla="*/ 296464 w 705488"/>
                  <a:gd name="connsiteY46" fmla="*/ 686992 h 704852"/>
                  <a:gd name="connsiteX47" fmla="*/ 296464 w 705488"/>
                  <a:gd name="connsiteY47" fmla="*/ 625750 h 704852"/>
                  <a:gd name="connsiteX48" fmla="*/ 293187 w 705488"/>
                  <a:gd name="connsiteY48" fmla="*/ 625419 h 704852"/>
                  <a:gd name="connsiteX49" fmla="*/ 264996 w 705488"/>
                  <a:gd name="connsiteY49" fmla="*/ 614351 h 704852"/>
                  <a:gd name="connsiteX50" fmla="*/ 232777 w 705488"/>
                  <a:gd name="connsiteY50" fmla="*/ 669305 h 704852"/>
                  <a:gd name="connsiteX51" fmla="*/ 208337 w 705488"/>
                  <a:gd name="connsiteY51" fmla="*/ 675679 h 704852"/>
                  <a:gd name="connsiteX52" fmla="*/ 144657 w 705488"/>
                  <a:gd name="connsiteY52" fmla="*/ 638343 h 704852"/>
                  <a:gd name="connsiteX53" fmla="*/ 138283 w 705488"/>
                  <a:gd name="connsiteY53" fmla="*/ 613903 h 704852"/>
                  <a:gd name="connsiteX54" fmla="*/ 169846 w 705488"/>
                  <a:gd name="connsiteY54" fmla="*/ 560067 h 704852"/>
                  <a:gd name="connsiteX55" fmla="*/ 145858 w 705488"/>
                  <a:gd name="connsiteY55" fmla="*/ 539299 h 704852"/>
                  <a:gd name="connsiteX56" fmla="*/ 90616 w 705488"/>
                  <a:gd name="connsiteY56" fmla="*/ 571313 h 704852"/>
                  <a:gd name="connsiteX57" fmla="*/ 66208 w 705488"/>
                  <a:gd name="connsiteY57" fmla="*/ 564816 h 704852"/>
                  <a:gd name="connsiteX58" fmla="*/ 29195 w 705488"/>
                  <a:gd name="connsiteY58" fmla="*/ 500947 h 704852"/>
                  <a:gd name="connsiteX59" fmla="*/ 35693 w 705488"/>
                  <a:gd name="connsiteY59" fmla="*/ 476540 h 704852"/>
                  <a:gd name="connsiteX60" fmla="*/ 88374 w 705488"/>
                  <a:gd name="connsiteY60" fmla="*/ 446010 h 704852"/>
                  <a:gd name="connsiteX61" fmla="*/ 78211 w 705488"/>
                  <a:gd name="connsiteY61" fmla="*/ 408386 h 704852"/>
                  <a:gd name="connsiteX62" fmla="*/ 17860 w 705488"/>
                  <a:gd name="connsiteY62" fmla="*/ 408386 h 704852"/>
                  <a:gd name="connsiteX63" fmla="*/ 0 w 705488"/>
                  <a:gd name="connsiteY63" fmla="*/ 390526 h 704852"/>
                  <a:gd name="connsiteX64" fmla="*/ 0 w 705488"/>
                  <a:gd name="connsiteY64" fmla="*/ 316708 h 704852"/>
                  <a:gd name="connsiteX65" fmla="*/ 17860 w 705488"/>
                  <a:gd name="connsiteY65" fmla="*/ 298848 h 704852"/>
                  <a:gd name="connsiteX66" fmla="*/ 78853 w 705488"/>
                  <a:gd name="connsiteY66" fmla="*/ 298848 h 704852"/>
                  <a:gd name="connsiteX67" fmla="*/ 87657 w 705488"/>
                  <a:gd name="connsiteY67" fmla="*/ 266255 h 704852"/>
                  <a:gd name="connsiteX68" fmla="*/ 35022 w 705488"/>
                  <a:gd name="connsiteY68" fmla="*/ 234089 h 704852"/>
                  <a:gd name="connsiteX69" fmla="*/ 29095 w 705488"/>
                  <a:gd name="connsiteY69" fmla="*/ 209536 h 704852"/>
                  <a:gd name="connsiteX70" fmla="*/ 67588 w 705488"/>
                  <a:gd name="connsiteY70" fmla="*/ 146549 h 704852"/>
                  <a:gd name="connsiteX71" fmla="*/ 92141 w 705488"/>
                  <a:gd name="connsiteY71" fmla="*/ 140622 h 704852"/>
                  <a:gd name="connsiteX72" fmla="*/ 144263 w 705488"/>
                  <a:gd name="connsiteY72" fmla="*/ 172475 h 704852"/>
                  <a:gd name="connsiteX73" fmla="*/ 167420 w 705488"/>
                  <a:gd name="connsiteY73" fmla="*/ 146683 h 704852"/>
                  <a:gd name="connsiteX74" fmla="*/ 135881 w 705488"/>
                  <a:gd name="connsiteY74" fmla="*/ 93848 h 704852"/>
                  <a:gd name="connsiteX75" fmla="*/ 142062 w 705488"/>
                  <a:gd name="connsiteY75" fmla="*/ 69358 h 704852"/>
                  <a:gd name="connsiteX76" fmla="*/ 205446 w 705488"/>
                  <a:gd name="connsiteY76" fmla="*/ 31522 h 704852"/>
                  <a:gd name="connsiteX77" fmla="*/ 229936 w 705488"/>
                  <a:gd name="connsiteY77" fmla="*/ 37703 h 704852"/>
                  <a:gd name="connsiteX78" fmla="*/ 263739 w 705488"/>
                  <a:gd name="connsiteY78" fmla="*/ 94331 h 704852"/>
                  <a:gd name="connsiteX79" fmla="*/ 293187 w 705488"/>
                  <a:gd name="connsiteY79" fmla="*/ 84193 h 704852"/>
                  <a:gd name="connsiteX80" fmla="*/ 294086 w 705488"/>
                  <a:gd name="connsiteY80" fmla="*/ 84102 h 704852"/>
                  <a:gd name="connsiteX81" fmla="*/ 294086 w 705488"/>
                  <a:gd name="connsiteY81" fmla="*/ 17860 h 704852"/>
                  <a:gd name="connsiteX82" fmla="*/ 311946 w 705488"/>
                  <a:gd name="connsiteY82" fmla="*/ 0 h 70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5488" h="704852">
                    <a:moveTo>
                      <a:pt x="348856" y="190501"/>
                    </a:moveTo>
                    <a:cubicBezTo>
                      <a:pt x="258113" y="190501"/>
                      <a:pt x="184551" y="264063"/>
                      <a:pt x="184551" y="354806"/>
                    </a:cubicBezTo>
                    <a:cubicBezTo>
                      <a:pt x="184551" y="445549"/>
                      <a:pt x="258113" y="519111"/>
                      <a:pt x="348856" y="519111"/>
                    </a:cubicBezTo>
                    <a:cubicBezTo>
                      <a:pt x="439599" y="519111"/>
                      <a:pt x="513161" y="445549"/>
                      <a:pt x="513161" y="354806"/>
                    </a:cubicBezTo>
                    <a:cubicBezTo>
                      <a:pt x="513161" y="264063"/>
                      <a:pt x="439599" y="190501"/>
                      <a:pt x="348856" y="190501"/>
                    </a:cubicBezTo>
                    <a:close/>
                    <a:moveTo>
                      <a:pt x="311946" y="0"/>
                    </a:moveTo>
                    <a:lnTo>
                      <a:pt x="385764" y="0"/>
                    </a:lnTo>
                    <a:cubicBezTo>
                      <a:pt x="395628" y="0"/>
                      <a:pt x="403624" y="7996"/>
                      <a:pt x="403624" y="17860"/>
                    </a:cubicBezTo>
                    <a:lnTo>
                      <a:pt x="403624" y="84102"/>
                    </a:lnTo>
                    <a:lnTo>
                      <a:pt x="404525" y="84193"/>
                    </a:lnTo>
                    <a:lnTo>
                      <a:pt x="433461" y="95553"/>
                    </a:lnTo>
                    <a:lnTo>
                      <a:pt x="433499" y="95326"/>
                    </a:lnTo>
                    <a:lnTo>
                      <a:pt x="471354" y="34745"/>
                    </a:lnTo>
                    <a:cubicBezTo>
                      <a:pt x="476581" y="26380"/>
                      <a:pt x="487600" y="23836"/>
                      <a:pt x="495965" y="29063"/>
                    </a:cubicBezTo>
                    <a:lnTo>
                      <a:pt x="558566" y="68181"/>
                    </a:lnTo>
                    <a:cubicBezTo>
                      <a:pt x="566931" y="73408"/>
                      <a:pt x="569475" y="84426"/>
                      <a:pt x="564248" y="92792"/>
                    </a:cubicBezTo>
                    <a:lnTo>
                      <a:pt x="528462" y="150061"/>
                    </a:lnTo>
                    <a:lnTo>
                      <a:pt x="555371" y="173358"/>
                    </a:lnTo>
                    <a:lnTo>
                      <a:pt x="611957" y="140688"/>
                    </a:lnTo>
                    <a:cubicBezTo>
                      <a:pt x="620500" y="135756"/>
                      <a:pt x="631423" y="138682"/>
                      <a:pt x="636355" y="147225"/>
                    </a:cubicBezTo>
                    <a:lnTo>
                      <a:pt x="673264" y="211153"/>
                    </a:lnTo>
                    <a:cubicBezTo>
                      <a:pt x="678196" y="219696"/>
                      <a:pt x="675269" y="230618"/>
                      <a:pt x="666726" y="235550"/>
                    </a:cubicBezTo>
                    <a:lnTo>
                      <a:pt x="610526" y="267998"/>
                    </a:lnTo>
                    <a:lnTo>
                      <a:pt x="619349" y="300663"/>
                    </a:lnTo>
                    <a:lnTo>
                      <a:pt x="687941" y="301860"/>
                    </a:lnTo>
                    <a:cubicBezTo>
                      <a:pt x="697803" y="302032"/>
                      <a:pt x="705658" y="310166"/>
                      <a:pt x="705486" y="320029"/>
                    </a:cubicBezTo>
                    <a:lnTo>
                      <a:pt x="704198" y="393835"/>
                    </a:lnTo>
                    <a:cubicBezTo>
                      <a:pt x="704026" y="403698"/>
                      <a:pt x="695891" y="411553"/>
                      <a:pt x="686029" y="411381"/>
                    </a:cubicBezTo>
                    <a:lnTo>
                      <a:pt x="619495" y="410220"/>
                    </a:lnTo>
                    <a:lnTo>
                      <a:pt x="619469" y="410475"/>
                    </a:lnTo>
                    <a:lnTo>
                      <a:pt x="610419" y="440947"/>
                    </a:lnTo>
                    <a:lnTo>
                      <a:pt x="667233" y="475084"/>
                    </a:lnTo>
                    <a:cubicBezTo>
                      <a:pt x="675688" y="480164"/>
                      <a:pt x="678423" y="491136"/>
                      <a:pt x="673343" y="499592"/>
                    </a:cubicBezTo>
                    <a:lnTo>
                      <a:pt x="635324" y="562866"/>
                    </a:lnTo>
                    <a:cubicBezTo>
                      <a:pt x="630244" y="571321"/>
                      <a:pt x="619272" y="574057"/>
                      <a:pt x="610816" y="568976"/>
                    </a:cubicBezTo>
                    <a:lnTo>
                      <a:pt x="553495" y="534534"/>
                    </a:lnTo>
                    <a:lnTo>
                      <a:pt x="531207" y="560278"/>
                    </a:lnTo>
                    <a:lnTo>
                      <a:pt x="561694" y="615681"/>
                    </a:lnTo>
                    <a:cubicBezTo>
                      <a:pt x="566449" y="624323"/>
                      <a:pt x="563299" y="635183"/>
                      <a:pt x="554657" y="639938"/>
                    </a:cubicBezTo>
                    <a:lnTo>
                      <a:pt x="489984" y="675526"/>
                    </a:lnTo>
                    <a:cubicBezTo>
                      <a:pt x="481342" y="680282"/>
                      <a:pt x="470482" y="677131"/>
                      <a:pt x="465726" y="668489"/>
                    </a:cubicBezTo>
                    <a:lnTo>
                      <a:pt x="436918" y="616137"/>
                    </a:lnTo>
                    <a:lnTo>
                      <a:pt x="406002" y="624488"/>
                    </a:lnTo>
                    <a:lnTo>
                      <a:pt x="406002" y="686992"/>
                    </a:lnTo>
                    <a:cubicBezTo>
                      <a:pt x="406002" y="696856"/>
                      <a:pt x="398006" y="704852"/>
                      <a:pt x="388142" y="704852"/>
                    </a:cubicBezTo>
                    <a:lnTo>
                      <a:pt x="314324" y="704852"/>
                    </a:lnTo>
                    <a:cubicBezTo>
                      <a:pt x="304460" y="704852"/>
                      <a:pt x="296464" y="696856"/>
                      <a:pt x="296464" y="686992"/>
                    </a:cubicBezTo>
                    <a:lnTo>
                      <a:pt x="296464" y="625750"/>
                    </a:lnTo>
                    <a:lnTo>
                      <a:pt x="293187" y="625419"/>
                    </a:lnTo>
                    <a:lnTo>
                      <a:pt x="264996" y="614351"/>
                    </a:lnTo>
                    <a:lnTo>
                      <a:pt x="232777" y="669305"/>
                    </a:lnTo>
                    <a:cubicBezTo>
                      <a:pt x="227788" y="677814"/>
                      <a:pt x="216846" y="680668"/>
                      <a:pt x="208337" y="675679"/>
                    </a:cubicBezTo>
                    <a:lnTo>
                      <a:pt x="144657" y="638343"/>
                    </a:lnTo>
                    <a:cubicBezTo>
                      <a:pt x="136147" y="633354"/>
                      <a:pt x="133294" y="622412"/>
                      <a:pt x="138283" y="613903"/>
                    </a:cubicBezTo>
                    <a:lnTo>
                      <a:pt x="169846" y="560067"/>
                    </a:lnTo>
                    <a:lnTo>
                      <a:pt x="145858" y="539299"/>
                    </a:lnTo>
                    <a:lnTo>
                      <a:pt x="90616" y="571313"/>
                    </a:lnTo>
                    <a:cubicBezTo>
                      <a:pt x="82082" y="576259"/>
                      <a:pt x="71154" y="573350"/>
                      <a:pt x="66208" y="564816"/>
                    </a:cubicBezTo>
                    <a:lnTo>
                      <a:pt x="29195" y="500947"/>
                    </a:lnTo>
                    <a:cubicBezTo>
                      <a:pt x="24249" y="492413"/>
                      <a:pt x="27158" y="481485"/>
                      <a:pt x="35693" y="476540"/>
                    </a:cubicBezTo>
                    <a:lnTo>
                      <a:pt x="88374" y="446010"/>
                    </a:lnTo>
                    <a:lnTo>
                      <a:pt x="78211" y="408386"/>
                    </a:lnTo>
                    <a:lnTo>
                      <a:pt x="17860" y="408386"/>
                    </a:lnTo>
                    <a:cubicBezTo>
                      <a:pt x="7996" y="408386"/>
                      <a:pt x="0" y="400390"/>
                      <a:pt x="0" y="390526"/>
                    </a:cubicBezTo>
                    <a:lnTo>
                      <a:pt x="0" y="316708"/>
                    </a:lnTo>
                    <a:cubicBezTo>
                      <a:pt x="0" y="306844"/>
                      <a:pt x="7996" y="298848"/>
                      <a:pt x="17860" y="298848"/>
                    </a:cubicBezTo>
                    <a:lnTo>
                      <a:pt x="78853" y="298848"/>
                    </a:lnTo>
                    <a:lnTo>
                      <a:pt x="87657" y="266255"/>
                    </a:lnTo>
                    <a:lnTo>
                      <a:pt x="35022" y="234089"/>
                    </a:lnTo>
                    <a:cubicBezTo>
                      <a:pt x="26605" y="228945"/>
                      <a:pt x="23952" y="217953"/>
                      <a:pt x="29095" y="209536"/>
                    </a:cubicBezTo>
                    <a:lnTo>
                      <a:pt x="67588" y="146549"/>
                    </a:lnTo>
                    <a:cubicBezTo>
                      <a:pt x="72732" y="138132"/>
                      <a:pt x="83725" y="135479"/>
                      <a:pt x="92141" y="140622"/>
                    </a:cubicBezTo>
                    <a:lnTo>
                      <a:pt x="144263" y="172475"/>
                    </a:lnTo>
                    <a:lnTo>
                      <a:pt x="167420" y="146683"/>
                    </a:lnTo>
                    <a:lnTo>
                      <a:pt x="135881" y="93848"/>
                    </a:lnTo>
                    <a:cubicBezTo>
                      <a:pt x="130825" y="85378"/>
                      <a:pt x="133593" y="74414"/>
                      <a:pt x="142062" y="69358"/>
                    </a:cubicBezTo>
                    <a:lnTo>
                      <a:pt x="205446" y="31522"/>
                    </a:lnTo>
                    <a:cubicBezTo>
                      <a:pt x="213916" y="26466"/>
                      <a:pt x="224880" y="29233"/>
                      <a:pt x="229936" y="37703"/>
                    </a:cubicBezTo>
                    <a:lnTo>
                      <a:pt x="263739" y="94331"/>
                    </a:lnTo>
                    <a:lnTo>
                      <a:pt x="293187" y="84193"/>
                    </a:lnTo>
                    <a:lnTo>
                      <a:pt x="294086" y="84102"/>
                    </a:lnTo>
                    <a:lnTo>
                      <a:pt x="294086" y="17860"/>
                    </a:lnTo>
                    <a:cubicBezTo>
                      <a:pt x="294086" y="7996"/>
                      <a:pt x="302082" y="0"/>
                      <a:pt x="311946" y="0"/>
                    </a:cubicBezTo>
                    <a:close/>
                  </a:path>
                </a:pathLst>
              </a:custGeom>
              <a:solidFill>
                <a:srgbClr val="2688AA"/>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220" name="Freeform 219"/>
              <p:cNvSpPr/>
              <p:nvPr/>
            </p:nvSpPr>
            <p:spPr>
              <a:xfrm>
                <a:off x="1807668" y="3077514"/>
                <a:ext cx="725505" cy="725502"/>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black"/>
                  </a:solidFill>
                </a:endParaRPr>
              </a:p>
            </p:txBody>
          </p:sp>
          <p:sp>
            <p:nvSpPr>
              <p:cNvPr id="224" name="Freeform 223"/>
              <p:cNvSpPr/>
              <p:nvPr/>
            </p:nvSpPr>
            <p:spPr>
              <a:xfrm>
                <a:off x="293903" y="3121740"/>
                <a:ext cx="636965" cy="637051"/>
              </a:xfrm>
              <a:custGeom>
                <a:avLst/>
                <a:gdLst>
                  <a:gd name="connsiteX0" fmla="*/ 3397910 w 6777295"/>
                  <a:gd name="connsiteY0" fmla="*/ 2228671 h 6778210"/>
                  <a:gd name="connsiteX1" fmla="*/ 2218198 w 6777295"/>
                  <a:gd name="connsiteY1" fmla="*/ 3408383 h 6778210"/>
                  <a:gd name="connsiteX2" fmla="*/ 3397910 w 6777295"/>
                  <a:gd name="connsiteY2" fmla="*/ 4588095 h 6778210"/>
                  <a:gd name="connsiteX3" fmla="*/ 4577622 w 6777295"/>
                  <a:gd name="connsiteY3" fmla="*/ 3408383 h 6778210"/>
                  <a:gd name="connsiteX4" fmla="*/ 3397910 w 6777295"/>
                  <a:gd name="connsiteY4" fmla="*/ 2228671 h 6778210"/>
                  <a:gd name="connsiteX5" fmla="*/ 3671241 w 6777295"/>
                  <a:gd name="connsiteY5" fmla="*/ 0 h 6778210"/>
                  <a:gd name="connsiteX6" fmla="*/ 3916511 w 6777295"/>
                  <a:gd name="connsiteY6" fmla="*/ 177877 h 6778210"/>
                  <a:gd name="connsiteX7" fmla="*/ 4107225 w 6777295"/>
                  <a:gd name="connsiteY7" fmla="*/ 963843 h 6778210"/>
                  <a:gd name="connsiteX8" fmla="*/ 4152473 w 6777295"/>
                  <a:gd name="connsiteY8" fmla="*/ 975477 h 6778210"/>
                  <a:gd name="connsiteX9" fmla="*/ 4385604 w 6777295"/>
                  <a:gd name="connsiteY9" fmla="*/ 1060804 h 6778210"/>
                  <a:gd name="connsiteX10" fmla="*/ 4573155 w 6777295"/>
                  <a:gd name="connsiteY10" fmla="*/ 1151152 h 6778210"/>
                  <a:gd name="connsiteX11" fmla="*/ 5371449 w 6777295"/>
                  <a:gd name="connsiteY11" fmla="*/ 653195 h 6778210"/>
                  <a:gd name="connsiteX12" fmla="*/ 5529956 w 6777295"/>
                  <a:gd name="connsiteY12" fmla="*/ 621597 h 6778210"/>
                  <a:gd name="connsiteX13" fmla="*/ 5689521 w 6777295"/>
                  <a:gd name="connsiteY13" fmla="*/ 706202 h 6778210"/>
                  <a:gd name="connsiteX14" fmla="*/ 6100442 w 6777295"/>
                  <a:gd name="connsiteY14" fmla="*/ 1121544 h 6778210"/>
                  <a:gd name="connsiteX15" fmla="*/ 6134789 w 6777295"/>
                  <a:gd name="connsiteY15" fmla="*/ 1416570 h 6778210"/>
                  <a:gd name="connsiteX16" fmla="*/ 5633482 w 6777295"/>
                  <a:gd name="connsiteY16" fmla="*/ 2198425 h 6778210"/>
                  <a:gd name="connsiteX17" fmla="*/ 5735964 w 6777295"/>
                  <a:gd name="connsiteY17" fmla="*/ 2411164 h 6778210"/>
                  <a:gd name="connsiteX18" fmla="*/ 5821291 w 6777295"/>
                  <a:gd name="connsiteY18" fmla="*/ 2644295 h 6778210"/>
                  <a:gd name="connsiteX19" fmla="*/ 5826216 w 6777295"/>
                  <a:gd name="connsiteY19" fmla="*/ 2663448 h 6778210"/>
                  <a:gd name="connsiteX20" fmla="*/ 6585992 w 6777295"/>
                  <a:gd name="connsiteY20" fmla="*/ 2864858 h 6778210"/>
                  <a:gd name="connsiteX21" fmla="*/ 6777230 w 6777295"/>
                  <a:gd name="connsiteY21" fmla="*/ 3117758 h 6778210"/>
                  <a:gd name="connsiteX22" fmla="*/ 6777295 w 6777295"/>
                  <a:gd name="connsiteY22" fmla="*/ 3687150 h 6778210"/>
                  <a:gd name="connsiteX23" fmla="*/ 6538695 w 6777295"/>
                  <a:gd name="connsiteY23" fmla="*/ 3950713 h 6778210"/>
                  <a:gd name="connsiteX24" fmla="*/ 5824955 w 6777295"/>
                  <a:gd name="connsiteY24" fmla="*/ 4139172 h 6778210"/>
                  <a:gd name="connsiteX25" fmla="*/ 5821291 w 6777295"/>
                  <a:gd name="connsiteY25" fmla="*/ 4153421 h 6778210"/>
                  <a:gd name="connsiteX26" fmla="*/ 5735964 w 6777295"/>
                  <a:gd name="connsiteY26" fmla="*/ 4386552 h 6778210"/>
                  <a:gd name="connsiteX27" fmla="*/ 5636719 w 6777295"/>
                  <a:gd name="connsiteY27" fmla="*/ 4592572 h 6778210"/>
                  <a:gd name="connsiteX28" fmla="*/ 6144626 w 6777295"/>
                  <a:gd name="connsiteY28" fmla="*/ 5404429 h 6778210"/>
                  <a:gd name="connsiteX29" fmla="*/ 6091899 w 6777295"/>
                  <a:gd name="connsiteY29" fmla="*/ 5698548 h 6778210"/>
                  <a:gd name="connsiteX30" fmla="*/ 5688105 w 6777295"/>
                  <a:gd name="connsiteY30" fmla="*/ 6103031 h 6778210"/>
                  <a:gd name="connsiteX31" fmla="*/ 5332750 w 6777295"/>
                  <a:gd name="connsiteY31" fmla="*/ 6120292 h 6778210"/>
                  <a:gd name="connsiteX32" fmla="*/ 4567823 w 6777295"/>
                  <a:gd name="connsiteY32" fmla="*/ 5649133 h 6778210"/>
                  <a:gd name="connsiteX33" fmla="*/ 4385604 w 6777295"/>
                  <a:gd name="connsiteY33" fmla="*/ 5736912 h 6778210"/>
                  <a:gd name="connsiteX34" fmla="*/ 4152473 w 6777295"/>
                  <a:gd name="connsiteY34" fmla="*/ 5822239 h 6778210"/>
                  <a:gd name="connsiteX35" fmla="*/ 4117835 w 6777295"/>
                  <a:gd name="connsiteY35" fmla="*/ 5831145 h 6778210"/>
                  <a:gd name="connsiteX36" fmla="*/ 4113203 w 6777295"/>
                  <a:gd name="connsiteY36" fmla="*/ 5847639 h 6778210"/>
                  <a:gd name="connsiteX37" fmla="*/ 3914129 w 6777295"/>
                  <a:gd name="connsiteY37" fmla="*/ 6619874 h 6778210"/>
                  <a:gd name="connsiteX38" fmla="*/ 3793478 w 6777295"/>
                  <a:gd name="connsiteY38" fmla="*/ 6777831 h 6778210"/>
                  <a:gd name="connsiteX39" fmla="*/ 2972185 w 6777295"/>
                  <a:gd name="connsiteY39" fmla="*/ 6778209 h 6778210"/>
                  <a:gd name="connsiteX40" fmla="*/ 2839943 w 6777295"/>
                  <a:gd name="connsiteY40" fmla="*/ 6608136 h 6778210"/>
                  <a:gd name="connsiteX41" fmla="*/ 2654604 w 6777295"/>
                  <a:gd name="connsiteY41" fmla="*/ 5825133 h 6778210"/>
                  <a:gd name="connsiteX42" fmla="*/ 2643347 w 6777295"/>
                  <a:gd name="connsiteY42" fmla="*/ 5822239 h 6778210"/>
                  <a:gd name="connsiteX43" fmla="*/ 2410216 w 6777295"/>
                  <a:gd name="connsiteY43" fmla="*/ 5736912 h 6778210"/>
                  <a:gd name="connsiteX44" fmla="*/ 2214083 w 6777295"/>
                  <a:gd name="connsiteY44" fmla="*/ 5642430 h 6778210"/>
                  <a:gd name="connsiteX45" fmla="*/ 1398592 w 6777295"/>
                  <a:gd name="connsiteY45" fmla="*/ 6142368 h 6778210"/>
                  <a:gd name="connsiteX46" fmla="*/ 1087584 w 6777295"/>
                  <a:gd name="connsiteY46" fmla="*/ 6105525 h 6778210"/>
                  <a:gd name="connsiteX47" fmla="*/ 681185 w 6777295"/>
                  <a:gd name="connsiteY47" fmla="*/ 5683249 h 6778210"/>
                  <a:gd name="connsiteX48" fmla="*/ 626169 w 6777295"/>
                  <a:gd name="connsiteY48" fmla="*/ 5388005 h 6778210"/>
                  <a:gd name="connsiteX49" fmla="*/ 1150585 w 6777295"/>
                  <a:gd name="connsiteY49" fmla="*/ 4574893 h 6778210"/>
                  <a:gd name="connsiteX50" fmla="*/ 1059856 w 6777295"/>
                  <a:gd name="connsiteY50" fmla="*/ 4386552 h 6778210"/>
                  <a:gd name="connsiteX51" fmla="*/ 974529 w 6777295"/>
                  <a:gd name="connsiteY51" fmla="*/ 4153421 h 6778210"/>
                  <a:gd name="connsiteX52" fmla="*/ 970991 w 6777295"/>
                  <a:gd name="connsiteY52" fmla="*/ 4139661 h 6778210"/>
                  <a:gd name="connsiteX53" fmla="*/ 197582 w 6777295"/>
                  <a:gd name="connsiteY53" fmla="*/ 3949165 h 6778210"/>
                  <a:gd name="connsiteX54" fmla="*/ 1784 w 6777295"/>
                  <a:gd name="connsiteY54" fmla="*/ 3704733 h 6778210"/>
                  <a:gd name="connsiteX55" fmla="*/ 8386 w 6777295"/>
                  <a:gd name="connsiteY55" fmla="*/ 3118702 h 6778210"/>
                  <a:gd name="connsiteX56" fmla="*/ 176293 w 6777295"/>
                  <a:gd name="connsiteY56" fmla="*/ 2869698 h 6778210"/>
                  <a:gd name="connsiteX57" fmla="*/ 970155 w 6777295"/>
                  <a:gd name="connsiteY57" fmla="*/ 2661307 h 6778210"/>
                  <a:gd name="connsiteX58" fmla="*/ 974529 w 6777295"/>
                  <a:gd name="connsiteY58" fmla="*/ 2644295 h 6778210"/>
                  <a:gd name="connsiteX59" fmla="*/ 1059856 w 6777295"/>
                  <a:gd name="connsiteY59" fmla="*/ 2411164 h 6778210"/>
                  <a:gd name="connsiteX60" fmla="*/ 1152290 w 6777295"/>
                  <a:gd name="connsiteY60" fmla="*/ 2219284 h 6778210"/>
                  <a:gd name="connsiteX61" fmla="*/ 655372 w 6777295"/>
                  <a:gd name="connsiteY61" fmla="*/ 1445969 h 6778210"/>
                  <a:gd name="connsiteX62" fmla="*/ 665393 w 6777295"/>
                  <a:gd name="connsiteY62" fmla="*/ 1134138 h 6778210"/>
                  <a:gd name="connsiteX63" fmla="*/ 1096444 w 6777295"/>
                  <a:gd name="connsiteY63" fmla="*/ 701452 h 6778210"/>
                  <a:gd name="connsiteX64" fmla="*/ 1275555 w 6777295"/>
                  <a:gd name="connsiteY64" fmla="*/ 611422 h 6778210"/>
                  <a:gd name="connsiteX65" fmla="*/ 1390222 w 6777295"/>
                  <a:gd name="connsiteY65" fmla="*/ 642260 h 6778210"/>
                  <a:gd name="connsiteX66" fmla="*/ 2205035 w 6777295"/>
                  <a:gd name="connsiteY66" fmla="*/ 1159645 h 6778210"/>
                  <a:gd name="connsiteX67" fmla="*/ 2410216 w 6777295"/>
                  <a:gd name="connsiteY67" fmla="*/ 1060804 h 6778210"/>
                  <a:gd name="connsiteX68" fmla="*/ 2643347 w 6777295"/>
                  <a:gd name="connsiteY68" fmla="*/ 975477 h 6778210"/>
                  <a:gd name="connsiteX69" fmla="*/ 2652670 w 6777295"/>
                  <a:gd name="connsiteY69" fmla="*/ 973080 h 6778210"/>
                  <a:gd name="connsiteX70" fmla="*/ 2838710 w 6777295"/>
                  <a:gd name="connsiteY70" fmla="*/ 189783 h 6778210"/>
                  <a:gd name="connsiteX71" fmla="*/ 3102124 w 6777295"/>
                  <a:gd name="connsiteY71" fmla="*/ 2381 h 67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77295" h="6778210">
                    <a:moveTo>
                      <a:pt x="3397910" y="2228671"/>
                    </a:moveTo>
                    <a:cubicBezTo>
                      <a:pt x="2746373" y="2228671"/>
                      <a:pt x="2218198" y="2756846"/>
                      <a:pt x="2218198" y="3408383"/>
                    </a:cubicBezTo>
                    <a:cubicBezTo>
                      <a:pt x="2218198" y="4059920"/>
                      <a:pt x="2746373" y="4588095"/>
                      <a:pt x="3397910" y="4588095"/>
                    </a:cubicBezTo>
                    <a:cubicBezTo>
                      <a:pt x="4049447" y="4588095"/>
                      <a:pt x="4577622" y="4059920"/>
                      <a:pt x="4577622" y="3408383"/>
                    </a:cubicBezTo>
                    <a:cubicBezTo>
                      <a:pt x="4577622" y="2756846"/>
                      <a:pt x="4049447" y="2228671"/>
                      <a:pt x="3397910" y="2228671"/>
                    </a:cubicBezTo>
                    <a:close/>
                    <a:moveTo>
                      <a:pt x="3671241" y="0"/>
                    </a:moveTo>
                    <a:cubicBezTo>
                      <a:pt x="3833961" y="4522"/>
                      <a:pt x="3896666" y="80485"/>
                      <a:pt x="3916511" y="177877"/>
                    </a:cubicBezTo>
                    <a:lnTo>
                      <a:pt x="4107225" y="963843"/>
                    </a:lnTo>
                    <a:lnTo>
                      <a:pt x="4152473" y="975477"/>
                    </a:lnTo>
                    <a:cubicBezTo>
                      <a:pt x="4231928" y="1000191"/>
                      <a:pt x="4309710" y="1028704"/>
                      <a:pt x="4385604" y="1060804"/>
                    </a:cubicBezTo>
                    <a:lnTo>
                      <a:pt x="4573155" y="1151152"/>
                    </a:lnTo>
                    <a:lnTo>
                      <a:pt x="5371449" y="653195"/>
                    </a:lnTo>
                    <a:cubicBezTo>
                      <a:pt x="5420113" y="629371"/>
                      <a:pt x="5474946" y="615800"/>
                      <a:pt x="5529956" y="621597"/>
                    </a:cubicBezTo>
                    <a:cubicBezTo>
                      <a:pt x="5584966" y="627393"/>
                      <a:pt x="5640152" y="652557"/>
                      <a:pt x="5689521" y="706202"/>
                    </a:cubicBezTo>
                    <a:lnTo>
                      <a:pt x="6100442" y="1121544"/>
                    </a:lnTo>
                    <a:cubicBezTo>
                      <a:pt x="6220328" y="1241205"/>
                      <a:pt x="6178760" y="1331989"/>
                      <a:pt x="6134789" y="1416570"/>
                    </a:cubicBezTo>
                    <a:lnTo>
                      <a:pt x="5633482" y="2198425"/>
                    </a:lnTo>
                    <a:lnTo>
                      <a:pt x="5735964" y="2411164"/>
                    </a:lnTo>
                    <a:cubicBezTo>
                      <a:pt x="5768065" y="2487059"/>
                      <a:pt x="5796578" y="2564840"/>
                      <a:pt x="5821291" y="2644295"/>
                    </a:cubicBezTo>
                    <a:lnTo>
                      <a:pt x="5826216" y="2663448"/>
                    </a:lnTo>
                    <a:lnTo>
                      <a:pt x="6585992" y="2864858"/>
                    </a:lnTo>
                    <a:cubicBezTo>
                      <a:pt x="6710855" y="2899232"/>
                      <a:pt x="6772342" y="2993857"/>
                      <a:pt x="6777230" y="3117758"/>
                    </a:cubicBezTo>
                    <a:lnTo>
                      <a:pt x="6777295" y="3687150"/>
                    </a:lnTo>
                    <a:cubicBezTo>
                      <a:pt x="6758876" y="3882604"/>
                      <a:pt x="6656848" y="3927981"/>
                      <a:pt x="6538695" y="3950713"/>
                    </a:cubicBezTo>
                    <a:lnTo>
                      <a:pt x="5824955" y="4139172"/>
                    </a:lnTo>
                    <a:lnTo>
                      <a:pt x="5821291" y="4153421"/>
                    </a:lnTo>
                    <a:cubicBezTo>
                      <a:pt x="5796578" y="4232876"/>
                      <a:pt x="5768065" y="4310658"/>
                      <a:pt x="5735964" y="4386552"/>
                    </a:cubicBezTo>
                    <a:lnTo>
                      <a:pt x="5636719" y="4592572"/>
                    </a:lnTo>
                    <a:lnTo>
                      <a:pt x="6144626" y="5404429"/>
                    </a:lnTo>
                    <a:cubicBezTo>
                      <a:pt x="6196938" y="5524570"/>
                      <a:pt x="6190465" y="5602744"/>
                      <a:pt x="6091899" y="5698548"/>
                    </a:cubicBezTo>
                    <a:lnTo>
                      <a:pt x="5688105" y="6103031"/>
                    </a:lnTo>
                    <a:cubicBezTo>
                      <a:pt x="5534526" y="6225322"/>
                      <a:pt x="5443774" y="6183293"/>
                      <a:pt x="5332750" y="6120292"/>
                    </a:cubicBezTo>
                    <a:lnTo>
                      <a:pt x="4567823" y="5649133"/>
                    </a:lnTo>
                    <a:lnTo>
                      <a:pt x="4385604" y="5736912"/>
                    </a:lnTo>
                    <a:cubicBezTo>
                      <a:pt x="4309710" y="5769013"/>
                      <a:pt x="4231928" y="5797526"/>
                      <a:pt x="4152473" y="5822239"/>
                    </a:cubicBezTo>
                    <a:lnTo>
                      <a:pt x="4117835" y="5831145"/>
                    </a:lnTo>
                    <a:lnTo>
                      <a:pt x="4113203" y="5847639"/>
                    </a:lnTo>
                    <a:cubicBezTo>
                      <a:pt x="4047461" y="6092951"/>
                      <a:pt x="3964341" y="6470221"/>
                      <a:pt x="3914129" y="6619874"/>
                    </a:cubicBezTo>
                    <a:cubicBezTo>
                      <a:pt x="3887703" y="6712326"/>
                      <a:pt x="3854823" y="6764536"/>
                      <a:pt x="3793478" y="6777831"/>
                    </a:cubicBezTo>
                    <a:lnTo>
                      <a:pt x="2972185" y="6778209"/>
                    </a:lnTo>
                    <a:cubicBezTo>
                      <a:pt x="2913816" y="6778669"/>
                      <a:pt x="2860212" y="6698165"/>
                      <a:pt x="2839943" y="6608136"/>
                    </a:cubicBezTo>
                    <a:lnTo>
                      <a:pt x="2654604" y="5825133"/>
                    </a:lnTo>
                    <a:lnTo>
                      <a:pt x="2643347" y="5822239"/>
                    </a:lnTo>
                    <a:cubicBezTo>
                      <a:pt x="2563892" y="5797526"/>
                      <a:pt x="2486111" y="5769013"/>
                      <a:pt x="2410216" y="5736912"/>
                    </a:cubicBezTo>
                    <a:lnTo>
                      <a:pt x="2214083" y="5642430"/>
                    </a:lnTo>
                    <a:lnTo>
                      <a:pt x="1398592" y="6142368"/>
                    </a:lnTo>
                    <a:cubicBezTo>
                      <a:pt x="1254800" y="6204071"/>
                      <a:pt x="1194452" y="6210621"/>
                      <a:pt x="1087584" y="6105525"/>
                    </a:cubicBezTo>
                    <a:cubicBezTo>
                      <a:pt x="964840" y="5984554"/>
                      <a:pt x="775550" y="5793840"/>
                      <a:pt x="681185" y="5683249"/>
                    </a:cubicBezTo>
                    <a:cubicBezTo>
                      <a:pt x="596344" y="5591709"/>
                      <a:pt x="549201" y="5536805"/>
                      <a:pt x="626169" y="5388005"/>
                    </a:cubicBezTo>
                    <a:lnTo>
                      <a:pt x="1150585" y="4574893"/>
                    </a:lnTo>
                    <a:lnTo>
                      <a:pt x="1059856" y="4386552"/>
                    </a:lnTo>
                    <a:cubicBezTo>
                      <a:pt x="1027756" y="4310658"/>
                      <a:pt x="999242" y="4232876"/>
                      <a:pt x="974529" y="4153421"/>
                    </a:cubicBezTo>
                    <a:lnTo>
                      <a:pt x="970991" y="4139661"/>
                    </a:lnTo>
                    <a:lnTo>
                      <a:pt x="197582" y="3949165"/>
                    </a:lnTo>
                    <a:cubicBezTo>
                      <a:pt x="51821" y="3892266"/>
                      <a:pt x="4219" y="3854600"/>
                      <a:pt x="1784" y="3704733"/>
                    </a:cubicBezTo>
                    <a:cubicBezTo>
                      <a:pt x="-830" y="3532417"/>
                      <a:pt x="-1943" y="3263714"/>
                      <a:pt x="8386" y="3118702"/>
                    </a:cubicBezTo>
                    <a:cubicBezTo>
                      <a:pt x="12139" y="2993948"/>
                      <a:pt x="17057" y="2921749"/>
                      <a:pt x="176293" y="2869698"/>
                    </a:cubicBezTo>
                    <a:lnTo>
                      <a:pt x="970155" y="2661307"/>
                    </a:lnTo>
                    <a:lnTo>
                      <a:pt x="974529" y="2644295"/>
                    </a:lnTo>
                    <a:cubicBezTo>
                      <a:pt x="999242" y="2564840"/>
                      <a:pt x="1027756" y="2487059"/>
                      <a:pt x="1059856" y="2411164"/>
                    </a:cubicBezTo>
                    <a:lnTo>
                      <a:pt x="1152290" y="2219284"/>
                    </a:lnTo>
                    <a:lnTo>
                      <a:pt x="655372" y="1445969"/>
                    </a:lnTo>
                    <a:cubicBezTo>
                      <a:pt x="583750" y="1316460"/>
                      <a:pt x="562997" y="1253121"/>
                      <a:pt x="665393" y="1134138"/>
                    </a:cubicBezTo>
                    <a:cubicBezTo>
                      <a:pt x="783263" y="1008413"/>
                      <a:pt x="985068" y="811249"/>
                      <a:pt x="1096444" y="701452"/>
                    </a:cubicBezTo>
                    <a:cubicBezTo>
                      <a:pt x="1152316" y="647015"/>
                      <a:pt x="1212852" y="613857"/>
                      <a:pt x="1275555" y="611422"/>
                    </a:cubicBezTo>
                    <a:cubicBezTo>
                      <a:pt x="1313177" y="609961"/>
                      <a:pt x="1351579" y="619561"/>
                      <a:pt x="1390222" y="642260"/>
                    </a:cubicBezTo>
                    <a:lnTo>
                      <a:pt x="2205035" y="1159645"/>
                    </a:lnTo>
                    <a:lnTo>
                      <a:pt x="2410216" y="1060804"/>
                    </a:lnTo>
                    <a:cubicBezTo>
                      <a:pt x="2486111" y="1028704"/>
                      <a:pt x="2563892" y="1000191"/>
                      <a:pt x="2643347" y="975477"/>
                    </a:cubicBezTo>
                    <a:lnTo>
                      <a:pt x="2652670" y="973080"/>
                    </a:lnTo>
                    <a:lnTo>
                      <a:pt x="2838710" y="189783"/>
                    </a:lnTo>
                    <a:cubicBezTo>
                      <a:pt x="2872540" y="86835"/>
                      <a:pt x="2956376" y="-1827"/>
                      <a:pt x="3102124" y="2381"/>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28" name="Group 227"/>
              <p:cNvGrpSpPr/>
              <p:nvPr/>
            </p:nvGrpSpPr>
            <p:grpSpPr>
              <a:xfrm>
                <a:off x="8334078" y="3088653"/>
                <a:ext cx="570322" cy="703224"/>
                <a:chOff x="690622" y="3966187"/>
                <a:chExt cx="669174" cy="825115"/>
              </a:xfrm>
              <a:solidFill>
                <a:srgbClr val="2688AA"/>
              </a:solidFill>
              <a:effectLst/>
            </p:grpSpPr>
            <p:sp>
              <p:nvSpPr>
                <p:cNvPr id="292" name="Freeform 291"/>
                <p:cNvSpPr/>
                <p:nvPr/>
              </p:nvSpPr>
              <p:spPr>
                <a:xfrm>
                  <a:off x="890740" y="3966187"/>
                  <a:ext cx="268507" cy="17128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prstClr val="white"/>
                    </a:solidFill>
                  </a:endParaRPr>
                </a:p>
              </p:txBody>
            </p:sp>
            <p:sp>
              <p:nvSpPr>
                <p:cNvPr id="293" name="Freeform 218"/>
                <p:cNvSpPr>
                  <a:spLocks/>
                </p:cNvSpPr>
                <p:nvPr/>
              </p:nvSpPr>
              <p:spPr bwMode="auto">
                <a:xfrm>
                  <a:off x="900890" y="4275436"/>
                  <a:ext cx="363093" cy="36310"/>
                </a:xfrm>
                <a:prstGeom prst="roundRect">
                  <a:avLst>
                    <a:gd name="adj" fmla="val 47886"/>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4" name="Freeform 219"/>
                <p:cNvSpPr>
                  <a:spLocks/>
                </p:cNvSpPr>
                <p:nvPr/>
              </p:nvSpPr>
              <p:spPr bwMode="auto">
                <a:xfrm>
                  <a:off x="772740" y="4251942"/>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5" name="Freeform 220"/>
                <p:cNvSpPr>
                  <a:spLocks/>
                </p:cNvSpPr>
                <p:nvPr/>
              </p:nvSpPr>
              <p:spPr bwMode="auto">
                <a:xfrm>
                  <a:off x="900890" y="4424945"/>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6" name="Freeform 221"/>
                <p:cNvSpPr>
                  <a:spLocks/>
                </p:cNvSpPr>
                <p:nvPr/>
              </p:nvSpPr>
              <p:spPr bwMode="auto">
                <a:xfrm>
                  <a:off x="774877" y="4401451"/>
                  <a:ext cx="81162"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7" name="Freeform 222"/>
                <p:cNvSpPr>
                  <a:spLocks/>
                </p:cNvSpPr>
                <p:nvPr/>
              </p:nvSpPr>
              <p:spPr bwMode="auto">
                <a:xfrm>
                  <a:off x="898755" y="4574454"/>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8" name="Freeform 223"/>
                <p:cNvSpPr>
                  <a:spLocks/>
                </p:cNvSpPr>
                <p:nvPr/>
              </p:nvSpPr>
              <p:spPr bwMode="auto">
                <a:xfrm>
                  <a:off x="777012" y="4550960"/>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9" name="Freeform 298"/>
                <p:cNvSpPr/>
                <p:nvPr/>
              </p:nvSpPr>
              <p:spPr>
                <a:xfrm>
                  <a:off x="690622" y="4025696"/>
                  <a:ext cx="669174" cy="765606"/>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endParaRPr>
                </a:p>
              </p:txBody>
            </p:sp>
          </p:grpSp>
          <p:sp>
            <p:nvSpPr>
              <p:cNvPr id="232" name="Freeform 231"/>
              <p:cNvSpPr/>
              <p:nvPr/>
            </p:nvSpPr>
            <p:spPr>
              <a:xfrm flipV="1">
                <a:off x="6723956" y="3136126"/>
                <a:ext cx="685374" cy="608278"/>
              </a:xfrm>
              <a:custGeom>
                <a:avLst/>
                <a:gdLst>
                  <a:gd name="connsiteX0" fmla="*/ 1356363 w 3056554"/>
                  <a:gd name="connsiteY0" fmla="*/ 2712728 h 2712728"/>
                  <a:gd name="connsiteX1" fmla="*/ 2705723 w 3056554"/>
                  <a:gd name="connsiteY1" fmla="*/ 1495044 h 2712728"/>
                  <a:gd name="connsiteX2" fmla="*/ 2712682 w 3056554"/>
                  <a:gd name="connsiteY2" fmla="*/ 1357244 h 2712728"/>
                  <a:gd name="connsiteX3" fmla="*/ 3056554 w 3056554"/>
                  <a:gd name="connsiteY3" fmla="*/ 1357244 h 2712728"/>
                  <a:gd name="connsiteX4" fmla="*/ 2510720 w 3056554"/>
                  <a:gd name="connsiteY4" fmla="*/ 646797 h 2712728"/>
                  <a:gd name="connsiteX5" fmla="*/ 2497427 w 3056554"/>
                  <a:gd name="connsiteY5" fmla="*/ 624914 h 2712728"/>
                  <a:gd name="connsiteX6" fmla="*/ 2495733 w 3056554"/>
                  <a:gd name="connsiteY6" fmla="*/ 627290 h 2712728"/>
                  <a:gd name="connsiteX7" fmla="*/ 2453973 w 3056554"/>
                  <a:gd name="connsiteY7" fmla="*/ 572935 h 2712728"/>
                  <a:gd name="connsiteX8" fmla="*/ 1859652 w 3056554"/>
                  <a:gd name="connsiteY8" fmla="*/ 1357244 h 2712728"/>
                  <a:gd name="connsiteX9" fmla="*/ 2185066 w 3056554"/>
                  <a:gd name="connsiteY9" fmla="*/ 1357244 h 2712728"/>
                  <a:gd name="connsiteX10" fmla="*/ 2180832 w 3056554"/>
                  <a:gd name="connsiteY10" fmla="*/ 1441099 h 2712728"/>
                  <a:gd name="connsiteX11" fmla="*/ 1356363 w 3056554"/>
                  <a:gd name="connsiteY11" fmla="*/ 2185113 h 2712728"/>
                  <a:gd name="connsiteX12" fmla="*/ 527615 w 3056554"/>
                  <a:gd name="connsiteY12" fmla="*/ 1356364 h 2712728"/>
                  <a:gd name="connsiteX13" fmla="*/ 1356363 w 3056554"/>
                  <a:gd name="connsiteY13" fmla="*/ 527615 h 2712728"/>
                  <a:gd name="connsiteX14" fmla="*/ 1913595 w 3056554"/>
                  <a:gd name="connsiteY14" fmla="*/ 742909 h 2712728"/>
                  <a:gd name="connsiteX15" fmla="*/ 1975473 w 3056554"/>
                  <a:gd name="connsiteY15" fmla="*/ 806281 h 2712728"/>
                  <a:gd name="connsiteX16" fmla="*/ 2286122 w 3056554"/>
                  <a:gd name="connsiteY16" fmla="*/ 370559 h 2712728"/>
                  <a:gd name="connsiteX17" fmla="*/ 2268351 w 3056554"/>
                  <a:gd name="connsiteY17" fmla="*/ 352359 h 2712728"/>
                  <a:gd name="connsiteX18" fmla="*/ 1356363 w 3056554"/>
                  <a:gd name="connsiteY18" fmla="*/ 0 h 2712728"/>
                  <a:gd name="connsiteX19" fmla="*/ 0 w 3056554"/>
                  <a:gd name="connsiteY19" fmla="*/ 1356364 h 2712728"/>
                  <a:gd name="connsiteX20" fmla="*/ 1356363 w 3056554"/>
                  <a:gd name="connsiteY20" fmla="*/ 2712728 h 27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554" h="2712728">
                    <a:moveTo>
                      <a:pt x="1356363" y="2712728"/>
                    </a:moveTo>
                    <a:cubicBezTo>
                      <a:pt x="2058643" y="2712728"/>
                      <a:pt x="2636264" y="2178999"/>
                      <a:pt x="2705723" y="1495044"/>
                    </a:cubicBezTo>
                    <a:lnTo>
                      <a:pt x="2712682" y="1357244"/>
                    </a:lnTo>
                    <a:lnTo>
                      <a:pt x="3056554" y="1357244"/>
                    </a:lnTo>
                    <a:lnTo>
                      <a:pt x="2510720" y="646797"/>
                    </a:lnTo>
                    <a:lnTo>
                      <a:pt x="2497427" y="624914"/>
                    </a:lnTo>
                    <a:lnTo>
                      <a:pt x="2495733" y="627290"/>
                    </a:lnTo>
                    <a:lnTo>
                      <a:pt x="2453973" y="572935"/>
                    </a:lnTo>
                    <a:lnTo>
                      <a:pt x="1859652" y="1357244"/>
                    </a:lnTo>
                    <a:lnTo>
                      <a:pt x="2185066" y="1357244"/>
                    </a:lnTo>
                    <a:lnTo>
                      <a:pt x="2180832" y="1441099"/>
                    </a:lnTo>
                    <a:cubicBezTo>
                      <a:pt x="2138392" y="1859000"/>
                      <a:pt x="1785461" y="2185113"/>
                      <a:pt x="1356363" y="2185113"/>
                    </a:cubicBezTo>
                    <a:cubicBezTo>
                      <a:pt x="898658" y="2185113"/>
                      <a:pt x="527615" y="1814069"/>
                      <a:pt x="527615" y="1356364"/>
                    </a:cubicBezTo>
                    <a:cubicBezTo>
                      <a:pt x="527615" y="898659"/>
                      <a:pt x="898658" y="527615"/>
                      <a:pt x="1356363" y="527615"/>
                    </a:cubicBezTo>
                    <a:cubicBezTo>
                      <a:pt x="1570912" y="527615"/>
                      <a:pt x="1766420" y="609143"/>
                      <a:pt x="1913595" y="742909"/>
                    </a:cubicBezTo>
                    <a:lnTo>
                      <a:pt x="1975473" y="806281"/>
                    </a:lnTo>
                    <a:lnTo>
                      <a:pt x="2286122" y="370559"/>
                    </a:lnTo>
                    <a:lnTo>
                      <a:pt x="2268351" y="352359"/>
                    </a:lnTo>
                    <a:cubicBezTo>
                      <a:pt x="2027478" y="133432"/>
                      <a:pt x="1707503" y="0"/>
                      <a:pt x="1356363" y="0"/>
                    </a:cubicBezTo>
                    <a:cubicBezTo>
                      <a:pt x="607264" y="0"/>
                      <a:pt x="0" y="607265"/>
                      <a:pt x="0" y="1356364"/>
                    </a:cubicBezTo>
                    <a:cubicBezTo>
                      <a:pt x="0" y="2105463"/>
                      <a:pt x="607264" y="2712728"/>
                      <a:pt x="1356363" y="271272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5" name="Group 4"/>
            <p:cNvGrpSpPr/>
            <p:nvPr/>
          </p:nvGrpSpPr>
          <p:grpSpPr>
            <a:xfrm>
              <a:off x="292308" y="4079144"/>
              <a:ext cx="8530982" cy="812732"/>
              <a:chOff x="292308" y="4092625"/>
              <a:chExt cx="8530982" cy="812732"/>
            </a:xfrm>
          </p:grpSpPr>
          <p:grpSp>
            <p:nvGrpSpPr>
              <p:cNvPr id="213" name="Group 212"/>
              <p:cNvGrpSpPr/>
              <p:nvPr/>
            </p:nvGrpSpPr>
            <p:grpSpPr>
              <a:xfrm>
                <a:off x="5063420" y="4259074"/>
                <a:ext cx="874862" cy="479835"/>
                <a:chOff x="3485967" y="3223136"/>
                <a:chExt cx="884894" cy="485338"/>
              </a:xfrm>
              <a:solidFill>
                <a:schemeClr val="tx1">
                  <a:lumMod val="50000"/>
                  <a:lumOff val="50000"/>
                </a:schemeClr>
              </a:solidFill>
              <a:effectLst/>
            </p:grpSpPr>
            <p:grpSp>
              <p:nvGrpSpPr>
                <p:cNvPr id="384" name="Group 383"/>
                <p:cNvGrpSpPr/>
                <p:nvPr/>
              </p:nvGrpSpPr>
              <p:grpSpPr>
                <a:xfrm>
                  <a:off x="3681256" y="3223136"/>
                  <a:ext cx="494236" cy="485338"/>
                  <a:chOff x="-2429678" y="-3238500"/>
                  <a:chExt cx="13663209" cy="13417212"/>
                </a:xfrm>
                <a:grpFill/>
              </p:grpSpPr>
              <p:sp>
                <p:nvSpPr>
                  <p:cNvPr id="395" name="Freeform 394"/>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6" name="Rectangle 92"/>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7" name="Freeform 14"/>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Diamond 100"/>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5" name="Group 384"/>
                <p:cNvGrpSpPr/>
                <p:nvPr/>
              </p:nvGrpSpPr>
              <p:grpSpPr>
                <a:xfrm>
                  <a:off x="3485967" y="3257084"/>
                  <a:ext cx="318921" cy="343896"/>
                  <a:chOff x="-7791742" y="-2283273"/>
                  <a:chExt cx="8816598" cy="9507034"/>
                </a:xfrm>
                <a:grpFill/>
              </p:grpSpPr>
              <p:sp>
                <p:nvSpPr>
                  <p:cNvPr id="391" name="Freeform 390"/>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2"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3" name="Freeform 392"/>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6" name="Group 385"/>
                <p:cNvGrpSpPr/>
                <p:nvPr/>
              </p:nvGrpSpPr>
              <p:grpSpPr>
                <a:xfrm flipH="1">
                  <a:off x="4051940" y="3257084"/>
                  <a:ext cx="318921" cy="343896"/>
                  <a:chOff x="-7791742" y="-2283273"/>
                  <a:chExt cx="8816598" cy="9507034"/>
                </a:xfrm>
                <a:grpFill/>
              </p:grpSpPr>
              <p:sp>
                <p:nvSpPr>
                  <p:cNvPr id="387" name="Freeform 386"/>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9" name="Freeform 388"/>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17" name="Group 216"/>
              <p:cNvGrpSpPr/>
              <p:nvPr/>
            </p:nvGrpSpPr>
            <p:grpSpPr>
              <a:xfrm>
                <a:off x="3679944" y="4163715"/>
                <a:ext cx="442851" cy="670552"/>
                <a:chOff x="7162118" y="1922306"/>
                <a:chExt cx="717438" cy="1086322"/>
              </a:xfrm>
              <a:solidFill>
                <a:schemeClr val="tx1">
                  <a:lumMod val="50000"/>
                  <a:lumOff val="50000"/>
                </a:schemeClr>
              </a:solidFill>
            </p:grpSpPr>
            <p:grpSp>
              <p:nvGrpSpPr>
                <p:cNvPr id="359" name="Group 358"/>
                <p:cNvGrpSpPr/>
                <p:nvPr/>
              </p:nvGrpSpPr>
              <p:grpSpPr>
                <a:xfrm>
                  <a:off x="7469457" y="1932117"/>
                  <a:ext cx="410099" cy="738998"/>
                  <a:chOff x="4892575" y="253941"/>
                  <a:chExt cx="2464534" cy="4441085"/>
                </a:xfrm>
                <a:grpFill/>
              </p:grpSpPr>
              <p:grpSp>
                <p:nvGrpSpPr>
                  <p:cNvPr id="370" name="Group 369"/>
                  <p:cNvGrpSpPr/>
                  <p:nvPr/>
                </p:nvGrpSpPr>
                <p:grpSpPr>
                  <a:xfrm>
                    <a:off x="6044181" y="253941"/>
                    <a:ext cx="1312928" cy="3367024"/>
                    <a:chOff x="6901017" y="226358"/>
                    <a:chExt cx="2545655" cy="6528366"/>
                  </a:xfrm>
                  <a:grpFill/>
                </p:grpSpPr>
                <p:sp>
                  <p:nvSpPr>
                    <p:cNvPr id="374" name="Oval 373"/>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5" name="Freeform 374"/>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71" name="Group 370"/>
                  <p:cNvGrpSpPr/>
                  <p:nvPr/>
                </p:nvGrpSpPr>
                <p:grpSpPr>
                  <a:xfrm>
                    <a:off x="4892575" y="297484"/>
                    <a:ext cx="1714766" cy="4397542"/>
                    <a:chOff x="6901017" y="226358"/>
                    <a:chExt cx="2545655" cy="6528366"/>
                  </a:xfrm>
                  <a:grpFill/>
                </p:grpSpPr>
                <p:sp>
                  <p:nvSpPr>
                    <p:cNvPr id="372" name="Oval 371"/>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3" name="Freeform 372"/>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grpSp>
              <p:nvGrpSpPr>
                <p:cNvPr id="360" name="Group 359"/>
                <p:cNvGrpSpPr/>
                <p:nvPr/>
              </p:nvGrpSpPr>
              <p:grpSpPr>
                <a:xfrm>
                  <a:off x="7162118" y="1922306"/>
                  <a:ext cx="435632" cy="1086322"/>
                  <a:chOff x="7162118" y="1922306"/>
                  <a:chExt cx="435632" cy="1086322"/>
                </a:xfrm>
                <a:grpFill/>
              </p:grpSpPr>
              <p:sp>
                <p:nvSpPr>
                  <p:cNvPr id="361" name="Freeform 360"/>
                  <p:cNvSpPr>
                    <a:spLocks/>
                  </p:cNvSpPr>
                  <p:nvPr/>
                </p:nvSpPr>
                <p:spPr bwMode="auto">
                  <a:xfrm flipH="1">
                    <a:off x="7162118" y="2115765"/>
                    <a:ext cx="435632" cy="892863"/>
                  </a:xfrm>
                  <a:custGeom>
                    <a:avLst/>
                    <a:gdLst>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16923 w 2617974"/>
                      <a:gd name="connsiteY17" fmla="*/ 2552646 h 5262475"/>
                      <a:gd name="connsiteX18" fmla="*/ 1341728 w 2617974"/>
                      <a:gd name="connsiteY18" fmla="*/ 2562481 h 5262475"/>
                      <a:gd name="connsiteX19" fmla="*/ 1358098 w 2617974"/>
                      <a:gd name="connsiteY19" fmla="*/ 2594089 h 5262475"/>
                      <a:gd name="connsiteX20" fmla="*/ 1551742 w 2617974"/>
                      <a:gd name="connsiteY20" fmla="*/ 5259840 h 5262475"/>
                      <a:gd name="connsiteX21" fmla="*/ 1943797 w 2617974"/>
                      <a:gd name="connsiteY21" fmla="*/ 5262475 h 5262475"/>
                      <a:gd name="connsiteX22" fmla="*/ 1989625 w 2617974"/>
                      <a:gd name="connsiteY22" fmla="*/ 2743738 h 5262475"/>
                      <a:gd name="connsiteX23" fmla="*/ 2080487 w 2617974"/>
                      <a:gd name="connsiteY23" fmla="*/ 1018034 h 5262475"/>
                      <a:gd name="connsiteX24" fmla="*/ 2153335 w 2617974"/>
                      <a:gd name="connsiteY24" fmla="*/ 1029626 h 5262475"/>
                      <a:gd name="connsiteX25" fmla="*/ 2111745 w 2617974"/>
                      <a:gd name="connsiteY25" fmla="*/ 2618328 h 5262475"/>
                      <a:gd name="connsiteX26" fmla="*/ 2519960 w 2617974"/>
                      <a:gd name="connsiteY26" fmla="*/ 2626232 h 5262475"/>
                      <a:gd name="connsiteX27" fmla="*/ 2617974 w 2617974"/>
                      <a:gd name="connsiteY27" fmla="*/ 637062 h 5262475"/>
                      <a:gd name="connsiteX28" fmla="*/ 1833863 w 2617974"/>
                      <a:gd name="connsiteY28"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41728 w 2617974"/>
                      <a:gd name="connsiteY17" fmla="*/ 2562481 h 5262475"/>
                      <a:gd name="connsiteX18" fmla="*/ 1358098 w 2617974"/>
                      <a:gd name="connsiteY18" fmla="*/ 2594089 h 5262475"/>
                      <a:gd name="connsiteX19" fmla="*/ 1551742 w 2617974"/>
                      <a:gd name="connsiteY19" fmla="*/ 5259840 h 5262475"/>
                      <a:gd name="connsiteX20" fmla="*/ 1943797 w 2617974"/>
                      <a:gd name="connsiteY20" fmla="*/ 5262475 h 5262475"/>
                      <a:gd name="connsiteX21" fmla="*/ 1989625 w 2617974"/>
                      <a:gd name="connsiteY21" fmla="*/ 2743738 h 5262475"/>
                      <a:gd name="connsiteX22" fmla="*/ 2080487 w 2617974"/>
                      <a:gd name="connsiteY22" fmla="*/ 1018034 h 5262475"/>
                      <a:gd name="connsiteX23" fmla="*/ 2153335 w 2617974"/>
                      <a:gd name="connsiteY23" fmla="*/ 1029626 h 5262475"/>
                      <a:gd name="connsiteX24" fmla="*/ 2111745 w 2617974"/>
                      <a:gd name="connsiteY24" fmla="*/ 2618328 h 5262475"/>
                      <a:gd name="connsiteX25" fmla="*/ 2519960 w 2617974"/>
                      <a:gd name="connsiteY25" fmla="*/ 2626232 h 5262475"/>
                      <a:gd name="connsiteX26" fmla="*/ 2617974 w 2617974"/>
                      <a:gd name="connsiteY26" fmla="*/ 637062 h 5262475"/>
                      <a:gd name="connsiteX27" fmla="*/ 1833863 w 2617974"/>
                      <a:gd name="connsiteY27"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16923 w 2617974"/>
                      <a:gd name="connsiteY15" fmla="*/ 2553839 h 5262475"/>
                      <a:gd name="connsiteX16" fmla="*/ 1341728 w 2617974"/>
                      <a:gd name="connsiteY16" fmla="*/ 2562481 h 5262475"/>
                      <a:gd name="connsiteX17" fmla="*/ 1358098 w 2617974"/>
                      <a:gd name="connsiteY17" fmla="*/ 2594089 h 5262475"/>
                      <a:gd name="connsiteX18" fmla="*/ 1551742 w 2617974"/>
                      <a:gd name="connsiteY18" fmla="*/ 5259840 h 5262475"/>
                      <a:gd name="connsiteX19" fmla="*/ 1943797 w 2617974"/>
                      <a:gd name="connsiteY19" fmla="*/ 5262475 h 5262475"/>
                      <a:gd name="connsiteX20" fmla="*/ 1989625 w 2617974"/>
                      <a:gd name="connsiteY20" fmla="*/ 2743738 h 5262475"/>
                      <a:gd name="connsiteX21" fmla="*/ 2080487 w 2617974"/>
                      <a:gd name="connsiteY21" fmla="*/ 1018034 h 5262475"/>
                      <a:gd name="connsiteX22" fmla="*/ 2153335 w 2617974"/>
                      <a:gd name="connsiteY22" fmla="*/ 1029626 h 5262475"/>
                      <a:gd name="connsiteX23" fmla="*/ 2111745 w 2617974"/>
                      <a:gd name="connsiteY23" fmla="*/ 2618328 h 5262475"/>
                      <a:gd name="connsiteX24" fmla="*/ 2519960 w 2617974"/>
                      <a:gd name="connsiteY24" fmla="*/ 2626232 h 5262475"/>
                      <a:gd name="connsiteX25" fmla="*/ 2617974 w 2617974"/>
                      <a:gd name="connsiteY25" fmla="*/ 637062 h 5262475"/>
                      <a:gd name="connsiteX26" fmla="*/ 1833863 w 2617974"/>
                      <a:gd name="connsiteY26"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16923 w 2617974"/>
                      <a:gd name="connsiteY14" fmla="*/ 2553839 h 5262475"/>
                      <a:gd name="connsiteX15" fmla="*/ 1341728 w 2617974"/>
                      <a:gd name="connsiteY15" fmla="*/ 2562481 h 5262475"/>
                      <a:gd name="connsiteX16" fmla="*/ 1358098 w 2617974"/>
                      <a:gd name="connsiteY16" fmla="*/ 2594089 h 5262475"/>
                      <a:gd name="connsiteX17" fmla="*/ 1551742 w 2617974"/>
                      <a:gd name="connsiteY17" fmla="*/ 5259840 h 5262475"/>
                      <a:gd name="connsiteX18" fmla="*/ 1943797 w 2617974"/>
                      <a:gd name="connsiteY18" fmla="*/ 5262475 h 5262475"/>
                      <a:gd name="connsiteX19" fmla="*/ 1989625 w 2617974"/>
                      <a:gd name="connsiteY19" fmla="*/ 2743738 h 5262475"/>
                      <a:gd name="connsiteX20" fmla="*/ 2080487 w 2617974"/>
                      <a:gd name="connsiteY20" fmla="*/ 1018034 h 5262475"/>
                      <a:gd name="connsiteX21" fmla="*/ 2153335 w 2617974"/>
                      <a:gd name="connsiteY21" fmla="*/ 1029626 h 5262475"/>
                      <a:gd name="connsiteX22" fmla="*/ 2111745 w 2617974"/>
                      <a:gd name="connsiteY22" fmla="*/ 2618328 h 5262475"/>
                      <a:gd name="connsiteX23" fmla="*/ 2519960 w 2617974"/>
                      <a:gd name="connsiteY23" fmla="*/ 2626232 h 5262475"/>
                      <a:gd name="connsiteX24" fmla="*/ 2617974 w 2617974"/>
                      <a:gd name="connsiteY24" fmla="*/ 637062 h 5262475"/>
                      <a:gd name="connsiteX25" fmla="*/ 1833863 w 2617974"/>
                      <a:gd name="connsiteY25"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41728 w 2617974"/>
                      <a:gd name="connsiteY14" fmla="*/ 2562481 h 5262475"/>
                      <a:gd name="connsiteX15" fmla="*/ 1358098 w 2617974"/>
                      <a:gd name="connsiteY15" fmla="*/ 2594089 h 5262475"/>
                      <a:gd name="connsiteX16" fmla="*/ 1551742 w 2617974"/>
                      <a:gd name="connsiteY16" fmla="*/ 5259840 h 5262475"/>
                      <a:gd name="connsiteX17" fmla="*/ 1943797 w 2617974"/>
                      <a:gd name="connsiteY17" fmla="*/ 5262475 h 5262475"/>
                      <a:gd name="connsiteX18" fmla="*/ 1989625 w 2617974"/>
                      <a:gd name="connsiteY18" fmla="*/ 2743738 h 5262475"/>
                      <a:gd name="connsiteX19" fmla="*/ 2080487 w 2617974"/>
                      <a:gd name="connsiteY19" fmla="*/ 1018034 h 5262475"/>
                      <a:gd name="connsiteX20" fmla="*/ 2153335 w 2617974"/>
                      <a:gd name="connsiteY20" fmla="*/ 1029626 h 5262475"/>
                      <a:gd name="connsiteX21" fmla="*/ 2111745 w 2617974"/>
                      <a:gd name="connsiteY21" fmla="*/ 2618328 h 5262475"/>
                      <a:gd name="connsiteX22" fmla="*/ 2519960 w 2617974"/>
                      <a:gd name="connsiteY22" fmla="*/ 2626232 h 5262475"/>
                      <a:gd name="connsiteX23" fmla="*/ 2617974 w 2617974"/>
                      <a:gd name="connsiteY23" fmla="*/ 637062 h 5262475"/>
                      <a:gd name="connsiteX24" fmla="*/ 1833863 w 2617974"/>
                      <a:gd name="connsiteY24"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41728 w 2617974"/>
                      <a:gd name="connsiteY13" fmla="*/ 2562481 h 5262475"/>
                      <a:gd name="connsiteX14" fmla="*/ 1358098 w 2617974"/>
                      <a:gd name="connsiteY14" fmla="*/ 2594089 h 5262475"/>
                      <a:gd name="connsiteX15" fmla="*/ 1551742 w 2617974"/>
                      <a:gd name="connsiteY15" fmla="*/ 5259840 h 5262475"/>
                      <a:gd name="connsiteX16" fmla="*/ 1943797 w 2617974"/>
                      <a:gd name="connsiteY16" fmla="*/ 5262475 h 5262475"/>
                      <a:gd name="connsiteX17" fmla="*/ 1989625 w 2617974"/>
                      <a:gd name="connsiteY17" fmla="*/ 2743738 h 5262475"/>
                      <a:gd name="connsiteX18" fmla="*/ 2080487 w 2617974"/>
                      <a:gd name="connsiteY18" fmla="*/ 1018034 h 5262475"/>
                      <a:gd name="connsiteX19" fmla="*/ 2153335 w 2617974"/>
                      <a:gd name="connsiteY19" fmla="*/ 1029626 h 5262475"/>
                      <a:gd name="connsiteX20" fmla="*/ 2111745 w 2617974"/>
                      <a:gd name="connsiteY20" fmla="*/ 2618328 h 5262475"/>
                      <a:gd name="connsiteX21" fmla="*/ 2519960 w 2617974"/>
                      <a:gd name="connsiteY21" fmla="*/ 2626232 h 5262475"/>
                      <a:gd name="connsiteX22" fmla="*/ 2617974 w 2617974"/>
                      <a:gd name="connsiteY22" fmla="*/ 637062 h 5262475"/>
                      <a:gd name="connsiteX23" fmla="*/ 1833863 w 2617974"/>
                      <a:gd name="connsiteY23"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41728 w 2617974"/>
                      <a:gd name="connsiteY12" fmla="*/ 2562481 h 5262475"/>
                      <a:gd name="connsiteX13" fmla="*/ 1358098 w 2617974"/>
                      <a:gd name="connsiteY13" fmla="*/ 2594089 h 5262475"/>
                      <a:gd name="connsiteX14" fmla="*/ 1551742 w 2617974"/>
                      <a:gd name="connsiteY14" fmla="*/ 5259840 h 5262475"/>
                      <a:gd name="connsiteX15" fmla="*/ 1943797 w 2617974"/>
                      <a:gd name="connsiteY15" fmla="*/ 5262475 h 5262475"/>
                      <a:gd name="connsiteX16" fmla="*/ 1989625 w 2617974"/>
                      <a:gd name="connsiteY16" fmla="*/ 2743738 h 5262475"/>
                      <a:gd name="connsiteX17" fmla="*/ 2080487 w 2617974"/>
                      <a:gd name="connsiteY17" fmla="*/ 1018034 h 5262475"/>
                      <a:gd name="connsiteX18" fmla="*/ 2153335 w 2617974"/>
                      <a:gd name="connsiteY18" fmla="*/ 1029626 h 5262475"/>
                      <a:gd name="connsiteX19" fmla="*/ 2111745 w 2617974"/>
                      <a:gd name="connsiteY19" fmla="*/ 2618328 h 5262475"/>
                      <a:gd name="connsiteX20" fmla="*/ 2519960 w 2617974"/>
                      <a:gd name="connsiteY20" fmla="*/ 2626232 h 5262475"/>
                      <a:gd name="connsiteX21" fmla="*/ 2617974 w 2617974"/>
                      <a:gd name="connsiteY21" fmla="*/ 637062 h 5262475"/>
                      <a:gd name="connsiteX22" fmla="*/ 1833863 w 2617974"/>
                      <a:gd name="connsiteY22"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56439 w 2617974"/>
                      <a:gd name="connsiteY14" fmla="*/ 5258261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301864"/>
                      <a:gd name="connsiteX1" fmla="*/ 1308987 w 2617974"/>
                      <a:gd name="connsiteY1" fmla="*/ 1124129 h 5301864"/>
                      <a:gd name="connsiteX2" fmla="*/ 784111 w 2617974"/>
                      <a:gd name="connsiteY2" fmla="*/ 0 h 5301864"/>
                      <a:gd name="connsiteX3" fmla="*/ 0 w 2617974"/>
                      <a:gd name="connsiteY3" fmla="*/ 637062 h 5301864"/>
                      <a:gd name="connsiteX4" fmla="*/ 98014 w 2617974"/>
                      <a:gd name="connsiteY4" fmla="*/ 2626232 h 5301864"/>
                      <a:gd name="connsiteX5" fmla="*/ 506229 w 2617974"/>
                      <a:gd name="connsiteY5" fmla="*/ 2618328 h 5301864"/>
                      <a:gd name="connsiteX6" fmla="*/ 458942 w 2617974"/>
                      <a:gd name="connsiteY6" fmla="*/ 947017 h 5301864"/>
                      <a:gd name="connsiteX7" fmla="*/ 537487 w 2617974"/>
                      <a:gd name="connsiteY7" fmla="*/ 938273 h 5301864"/>
                      <a:gd name="connsiteX8" fmla="*/ 628349 w 2617974"/>
                      <a:gd name="connsiteY8" fmla="*/ 2743738 h 5301864"/>
                      <a:gd name="connsiteX9" fmla="*/ 674177 w 2617974"/>
                      <a:gd name="connsiteY9" fmla="*/ 5262475 h 5301864"/>
                      <a:gd name="connsiteX10" fmla="*/ 1066232 w 2617974"/>
                      <a:gd name="connsiteY10" fmla="*/ 5259840 h 5301864"/>
                      <a:gd name="connsiteX11" fmla="*/ 1259876 w 2617974"/>
                      <a:gd name="connsiteY11" fmla="*/ 2594089 h 5301864"/>
                      <a:gd name="connsiteX12" fmla="*/ 1358098 w 2617974"/>
                      <a:gd name="connsiteY12" fmla="*/ 2594089 h 5301864"/>
                      <a:gd name="connsiteX13" fmla="*/ 1551742 w 2617974"/>
                      <a:gd name="connsiteY13" fmla="*/ 5259840 h 5301864"/>
                      <a:gd name="connsiteX14" fmla="*/ 1956439 w 2617974"/>
                      <a:gd name="connsiteY14" fmla="*/ 5258261 h 5301864"/>
                      <a:gd name="connsiteX15" fmla="*/ 1989625 w 2617974"/>
                      <a:gd name="connsiteY15" fmla="*/ 2743738 h 5301864"/>
                      <a:gd name="connsiteX16" fmla="*/ 2086184 w 2617974"/>
                      <a:gd name="connsiteY16" fmla="*/ 926880 h 5301864"/>
                      <a:gd name="connsiteX17" fmla="*/ 2161881 w 2617974"/>
                      <a:gd name="connsiteY17" fmla="*/ 935622 h 5301864"/>
                      <a:gd name="connsiteX18" fmla="*/ 2111745 w 2617974"/>
                      <a:gd name="connsiteY18" fmla="*/ 2618328 h 5301864"/>
                      <a:gd name="connsiteX19" fmla="*/ 2519960 w 2617974"/>
                      <a:gd name="connsiteY19" fmla="*/ 2626232 h 5301864"/>
                      <a:gd name="connsiteX20" fmla="*/ 2617974 w 2617974"/>
                      <a:gd name="connsiteY20" fmla="*/ 637062 h 5301864"/>
                      <a:gd name="connsiteX21" fmla="*/ 1833863 w 2617974"/>
                      <a:gd name="connsiteY21" fmla="*/ 0 h 5301864"/>
                      <a:gd name="connsiteX0" fmla="*/ 1833863 w 2617974"/>
                      <a:gd name="connsiteY0" fmla="*/ 0 h 5324031"/>
                      <a:gd name="connsiteX1" fmla="*/ 1308987 w 2617974"/>
                      <a:gd name="connsiteY1" fmla="*/ 1124129 h 5324031"/>
                      <a:gd name="connsiteX2" fmla="*/ 784111 w 2617974"/>
                      <a:gd name="connsiteY2" fmla="*/ 0 h 5324031"/>
                      <a:gd name="connsiteX3" fmla="*/ 0 w 2617974"/>
                      <a:gd name="connsiteY3" fmla="*/ 637062 h 5324031"/>
                      <a:gd name="connsiteX4" fmla="*/ 98014 w 2617974"/>
                      <a:gd name="connsiteY4" fmla="*/ 2626232 h 5324031"/>
                      <a:gd name="connsiteX5" fmla="*/ 506229 w 2617974"/>
                      <a:gd name="connsiteY5" fmla="*/ 2618328 h 5324031"/>
                      <a:gd name="connsiteX6" fmla="*/ 458942 w 2617974"/>
                      <a:gd name="connsiteY6" fmla="*/ 947017 h 5324031"/>
                      <a:gd name="connsiteX7" fmla="*/ 537487 w 2617974"/>
                      <a:gd name="connsiteY7" fmla="*/ 938273 h 5324031"/>
                      <a:gd name="connsiteX8" fmla="*/ 628349 w 2617974"/>
                      <a:gd name="connsiteY8" fmla="*/ 2743738 h 5324031"/>
                      <a:gd name="connsiteX9" fmla="*/ 674177 w 2617974"/>
                      <a:gd name="connsiteY9" fmla="*/ 5262475 h 5324031"/>
                      <a:gd name="connsiteX10" fmla="*/ 1066232 w 2617974"/>
                      <a:gd name="connsiteY10" fmla="*/ 5259840 h 5324031"/>
                      <a:gd name="connsiteX11" fmla="*/ 1259876 w 2617974"/>
                      <a:gd name="connsiteY11" fmla="*/ 2594089 h 5324031"/>
                      <a:gd name="connsiteX12" fmla="*/ 1358098 w 2617974"/>
                      <a:gd name="connsiteY12" fmla="*/ 2594089 h 5324031"/>
                      <a:gd name="connsiteX13" fmla="*/ 1551742 w 2617974"/>
                      <a:gd name="connsiteY13" fmla="*/ 5259840 h 5324031"/>
                      <a:gd name="connsiteX14" fmla="*/ 1956439 w 2617974"/>
                      <a:gd name="connsiteY14" fmla="*/ 5258261 h 5324031"/>
                      <a:gd name="connsiteX15" fmla="*/ 1989625 w 2617974"/>
                      <a:gd name="connsiteY15" fmla="*/ 2743738 h 5324031"/>
                      <a:gd name="connsiteX16" fmla="*/ 2086184 w 2617974"/>
                      <a:gd name="connsiteY16" fmla="*/ 926880 h 5324031"/>
                      <a:gd name="connsiteX17" fmla="*/ 2161881 w 2617974"/>
                      <a:gd name="connsiteY17" fmla="*/ 935622 h 5324031"/>
                      <a:gd name="connsiteX18" fmla="*/ 2111745 w 2617974"/>
                      <a:gd name="connsiteY18" fmla="*/ 2618328 h 5324031"/>
                      <a:gd name="connsiteX19" fmla="*/ 2519960 w 2617974"/>
                      <a:gd name="connsiteY19" fmla="*/ 2626232 h 5324031"/>
                      <a:gd name="connsiteX20" fmla="*/ 2617974 w 2617974"/>
                      <a:gd name="connsiteY20" fmla="*/ 637062 h 5324031"/>
                      <a:gd name="connsiteX21" fmla="*/ 1833863 w 2617974"/>
                      <a:gd name="connsiteY21" fmla="*/ 0 h 5324031"/>
                      <a:gd name="connsiteX0" fmla="*/ 1833863 w 2617974"/>
                      <a:gd name="connsiteY0" fmla="*/ 0 h 5330781"/>
                      <a:gd name="connsiteX1" fmla="*/ 1308987 w 2617974"/>
                      <a:gd name="connsiteY1" fmla="*/ 1124129 h 5330781"/>
                      <a:gd name="connsiteX2" fmla="*/ 784111 w 2617974"/>
                      <a:gd name="connsiteY2" fmla="*/ 0 h 5330781"/>
                      <a:gd name="connsiteX3" fmla="*/ 0 w 2617974"/>
                      <a:gd name="connsiteY3" fmla="*/ 637062 h 5330781"/>
                      <a:gd name="connsiteX4" fmla="*/ 98014 w 2617974"/>
                      <a:gd name="connsiteY4" fmla="*/ 2626232 h 5330781"/>
                      <a:gd name="connsiteX5" fmla="*/ 506229 w 2617974"/>
                      <a:gd name="connsiteY5" fmla="*/ 2618328 h 5330781"/>
                      <a:gd name="connsiteX6" fmla="*/ 458942 w 2617974"/>
                      <a:gd name="connsiteY6" fmla="*/ 947017 h 5330781"/>
                      <a:gd name="connsiteX7" fmla="*/ 537487 w 2617974"/>
                      <a:gd name="connsiteY7" fmla="*/ 938273 h 5330781"/>
                      <a:gd name="connsiteX8" fmla="*/ 628349 w 2617974"/>
                      <a:gd name="connsiteY8" fmla="*/ 2743738 h 5330781"/>
                      <a:gd name="connsiteX9" fmla="*/ 674177 w 2617974"/>
                      <a:gd name="connsiteY9" fmla="*/ 5262475 h 5330781"/>
                      <a:gd name="connsiteX10" fmla="*/ 1066232 w 2617974"/>
                      <a:gd name="connsiteY10" fmla="*/ 5259840 h 5330781"/>
                      <a:gd name="connsiteX11" fmla="*/ 1259876 w 2617974"/>
                      <a:gd name="connsiteY11" fmla="*/ 2594089 h 5330781"/>
                      <a:gd name="connsiteX12" fmla="*/ 1358098 w 2617974"/>
                      <a:gd name="connsiteY12" fmla="*/ 2594089 h 5330781"/>
                      <a:gd name="connsiteX13" fmla="*/ 1551742 w 2617974"/>
                      <a:gd name="connsiteY13" fmla="*/ 5259840 h 5330781"/>
                      <a:gd name="connsiteX14" fmla="*/ 1956439 w 2617974"/>
                      <a:gd name="connsiteY14" fmla="*/ 5258261 h 5330781"/>
                      <a:gd name="connsiteX15" fmla="*/ 1989625 w 2617974"/>
                      <a:gd name="connsiteY15" fmla="*/ 2743738 h 5330781"/>
                      <a:gd name="connsiteX16" fmla="*/ 2086184 w 2617974"/>
                      <a:gd name="connsiteY16" fmla="*/ 926880 h 5330781"/>
                      <a:gd name="connsiteX17" fmla="*/ 2161881 w 2617974"/>
                      <a:gd name="connsiteY17" fmla="*/ 935622 h 5330781"/>
                      <a:gd name="connsiteX18" fmla="*/ 2111745 w 2617974"/>
                      <a:gd name="connsiteY18" fmla="*/ 2618328 h 5330781"/>
                      <a:gd name="connsiteX19" fmla="*/ 2519960 w 2617974"/>
                      <a:gd name="connsiteY19" fmla="*/ 2626232 h 5330781"/>
                      <a:gd name="connsiteX20" fmla="*/ 2617974 w 2617974"/>
                      <a:gd name="connsiteY20" fmla="*/ 637062 h 5330781"/>
                      <a:gd name="connsiteX21" fmla="*/ 1833863 w 2617974"/>
                      <a:gd name="connsiteY21" fmla="*/ 0 h 5330781"/>
                      <a:gd name="connsiteX0" fmla="*/ 1833863 w 2617974"/>
                      <a:gd name="connsiteY0" fmla="*/ 0 h 5335957"/>
                      <a:gd name="connsiteX1" fmla="*/ 1308987 w 2617974"/>
                      <a:gd name="connsiteY1" fmla="*/ 1124129 h 5335957"/>
                      <a:gd name="connsiteX2" fmla="*/ 784111 w 2617974"/>
                      <a:gd name="connsiteY2" fmla="*/ 0 h 5335957"/>
                      <a:gd name="connsiteX3" fmla="*/ 0 w 2617974"/>
                      <a:gd name="connsiteY3" fmla="*/ 637062 h 5335957"/>
                      <a:gd name="connsiteX4" fmla="*/ 98014 w 2617974"/>
                      <a:gd name="connsiteY4" fmla="*/ 2626232 h 5335957"/>
                      <a:gd name="connsiteX5" fmla="*/ 506229 w 2617974"/>
                      <a:gd name="connsiteY5" fmla="*/ 2618328 h 5335957"/>
                      <a:gd name="connsiteX6" fmla="*/ 458942 w 2617974"/>
                      <a:gd name="connsiteY6" fmla="*/ 947017 h 5335957"/>
                      <a:gd name="connsiteX7" fmla="*/ 537487 w 2617974"/>
                      <a:gd name="connsiteY7" fmla="*/ 938273 h 5335957"/>
                      <a:gd name="connsiteX8" fmla="*/ 628349 w 2617974"/>
                      <a:gd name="connsiteY8" fmla="*/ 2743738 h 5335957"/>
                      <a:gd name="connsiteX9" fmla="*/ 674177 w 2617974"/>
                      <a:gd name="connsiteY9" fmla="*/ 5262475 h 5335957"/>
                      <a:gd name="connsiteX10" fmla="*/ 1066232 w 2617974"/>
                      <a:gd name="connsiteY10" fmla="*/ 5259840 h 5335957"/>
                      <a:gd name="connsiteX11" fmla="*/ 1259876 w 2617974"/>
                      <a:gd name="connsiteY11" fmla="*/ 2594089 h 5335957"/>
                      <a:gd name="connsiteX12" fmla="*/ 1358098 w 2617974"/>
                      <a:gd name="connsiteY12" fmla="*/ 2594089 h 5335957"/>
                      <a:gd name="connsiteX13" fmla="*/ 1551742 w 2617974"/>
                      <a:gd name="connsiteY13" fmla="*/ 5259840 h 5335957"/>
                      <a:gd name="connsiteX14" fmla="*/ 1956439 w 2617974"/>
                      <a:gd name="connsiteY14" fmla="*/ 5258261 h 5335957"/>
                      <a:gd name="connsiteX15" fmla="*/ 1989625 w 2617974"/>
                      <a:gd name="connsiteY15" fmla="*/ 2743738 h 5335957"/>
                      <a:gd name="connsiteX16" fmla="*/ 2086184 w 2617974"/>
                      <a:gd name="connsiteY16" fmla="*/ 926880 h 5335957"/>
                      <a:gd name="connsiteX17" fmla="*/ 2161881 w 2617974"/>
                      <a:gd name="connsiteY17" fmla="*/ 935622 h 5335957"/>
                      <a:gd name="connsiteX18" fmla="*/ 2111745 w 2617974"/>
                      <a:gd name="connsiteY18" fmla="*/ 2618328 h 5335957"/>
                      <a:gd name="connsiteX19" fmla="*/ 2519960 w 2617974"/>
                      <a:gd name="connsiteY19" fmla="*/ 2626232 h 5335957"/>
                      <a:gd name="connsiteX20" fmla="*/ 2617974 w 2617974"/>
                      <a:gd name="connsiteY20" fmla="*/ 637062 h 5335957"/>
                      <a:gd name="connsiteX21" fmla="*/ 1833863 w 2617974"/>
                      <a:gd name="connsiteY21" fmla="*/ 0 h 5335957"/>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5763"/>
                      <a:gd name="connsiteX1" fmla="*/ 1308987 w 2617974"/>
                      <a:gd name="connsiteY1" fmla="*/ 1124129 h 5355763"/>
                      <a:gd name="connsiteX2" fmla="*/ 784111 w 2617974"/>
                      <a:gd name="connsiteY2" fmla="*/ 0 h 5355763"/>
                      <a:gd name="connsiteX3" fmla="*/ 0 w 2617974"/>
                      <a:gd name="connsiteY3" fmla="*/ 637062 h 5355763"/>
                      <a:gd name="connsiteX4" fmla="*/ 98014 w 2617974"/>
                      <a:gd name="connsiteY4" fmla="*/ 2626232 h 5355763"/>
                      <a:gd name="connsiteX5" fmla="*/ 506229 w 2617974"/>
                      <a:gd name="connsiteY5" fmla="*/ 2618328 h 5355763"/>
                      <a:gd name="connsiteX6" fmla="*/ 458942 w 2617974"/>
                      <a:gd name="connsiteY6" fmla="*/ 947017 h 5355763"/>
                      <a:gd name="connsiteX7" fmla="*/ 537487 w 2617974"/>
                      <a:gd name="connsiteY7" fmla="*/ 938273 h 5355763"/>
                      <a:gd name="connsiteX8" fmla="*/ 628349 w 2617974"/>
                      <a:gd name="connsiteY8" fmla="*/ 2743738 h 5355763"/>
                      <a:gd name="connsiteX9" fmla="*/ 674177 w 2617974"/>
                      <a:gd name="connsiteY9" fmla="*/ 5262475 h 5355763"/>
                      <a:gd name="connsiteX10" fmla="*/ 1078873 w 2617974"/>
                      <a:gd name="connsiteY10" fmla="*/ 5268268 h 5355763"/>
                      <a:gd name="connsiteX11" fmla="*/ 1259876 w 2617974"/>
                      <a:gd name="connsiteY11" fmla="*/ 2594089 h 5355763"/>
                      <a:gd name="connsiteX12" fmla="*/ 1358098 w 2617974"/>
                      <a:gd name="connsiteY12" fmla="*/ 2594089 h 5355763"/>
                      <a:gd name="connsiteX13" fmla="*/ 1551742 w 2617974"/>
                      <a:gd name="connsiteY13" fmla="*/ 5259840 h 5355763"/>
                      <a:gd name="connsiteX14" fmla="*/ 1956439 w 2617974"/>
                      <a:gd name="connsiteY14" fmla="*/ 5258261 h 5355763"/>
                      <a:gd name="connsiteX15" fmla="*/ 1989625 w 2617974"/>
                      <a:gd name="connsiteY15" fmla="*/ 2743738 h 5355763"/>
                      <a:gd name="connsiteX16" fmla="*/ 2086184 w 2617974"/>
                      <a:gd name="connsiteY16" fmla="*/ 926880 h 5355763"/>
                      <a:gd name="connsiteX17" fmla="*/ 2161881 w 2617974"/>
                      <a:gd name="connsiteY17" fmla="*/ 935622 h 5355763"/>
                      <a:gd name="connsiteX18" fmla="*/ 2111745 w 2617974"/>
                      <a:gd name="connsiteY18" fmla="*/ 2618328 h 5355763"/>
                      <a:gd name="connsiteX19" fmla="*/ 2519960 w 2617974"/>
                      <a:gd name="connsiteY19" fmla="*/ 2626232 h 5355763"/>
                      <a:gd name="connsiteX20" fmla="*/ 2617974 w 2617974"/>
                      <a:gd name="connsiteY20" fmla="*/ 637062 h 5355763"/>
                      <a:gd name="connsiteX21" fmla="*/ 1833863 w 2617974"/>
                      <a:gd name="connsiteY21" fmla="*/ 0 h 5355763"/>
                      <a:gd name="connsiteX0" fmla="*/ 1833863 w 2617974"/>
                      <a:gd name="connsiteY0" fmla="*/ 0 h 5360279"/>
                      <a:gd name="connsiteX1" fmla="*/ 1308987 w 2617974"/>
                      <a:gd name="connsiteY1" fmla="*/ 1124129 h 5360279"/>
                      <a:gd name="connsiteX2" fmla="*/ 784111 w 2617974"/>
                      <a:gd name="connsiteY2" fmla="*/ 0 h 5360279"/>
                      <a:gd name="connsiteX3" fmla="*/ 0 w 2617974"/>
                      <a:gd name="connsiteY3" fmla="*/ 637062 h 5360279"/>
                      <a:gd name="connsiteX4" fmla="*/ 98014 w 2617974"/>
                      <a:gd name="connsiteY4" fmla="*/ 2626232 h 5360279"/>
                      <a:gd name="connsiteX5" fmla="*/ 506229 w 2617974"/>
                      <a:gd name="connsiteY5" fmla="*/ 2618328 h 5360279"/>
                      <a:gd name="connsiteX6" fmla="*/ 458942 w 2617974"/>
                      <a:gd name="connsiteY6" fmla="*/ 947017 h 5360279"/>
                      <a:gd name="connsiteX7" fmla="*/ 537487 w 2617974"/>
                      <a:gd name="connsiteY7" fmla="*/ 938273 h 5360279"/>
                      <a:gd name="connsiteX8" fmla="*/ 628349 w 2617974"/>
                      <a:gd name="connsiteY8" fmla="*/ 2743738 h 5360279"/>
                      <a:gd name="connsiteX9" fmla="*/ 674177 w 2617974"/>
                      <a:gd name="connsiteY9" fmla="*/ 5262475 h 5360279"/>
                      <a:gd name="connsiteX10" fmla="*/ 1078873 w 2617974"/>
                      <a:gd name="connsiteY10" fmla="*/ 5268268 h 5360279"/>
                      <a:gd name="connsiteX11" fmla="*/ 1259876 w 2617974"/>
                      <a:gd name="connsiteY11" fmla="*/ 2594089 h 5360279"/>
                      <a:gd name="connsiteX12" fmla="*/ 1358098 w 2617974"/>
                      <a:gd name="connsiteY12" fmla="*/ 2594089 h 5360279"/>
                      <a:gd name="connsiteX13" fmla="*/ 1551742 w 2617974"/>
                      <a:gd name="connsiteY13" fmla="*/ 5259840 h 5360279"/>
                      <a:gd name="connsiteX14" fmla="*/ 1956439 w 2617974"/>
                      <a:gd name="connsiteY14" fmla="*/ 5258261 h 5360279"/>
                      <a:gd name="connsiteX15" fmla="*/ 1989625 w 2617974"/>
                      <a:gd name="connsiteY15" fmla="*/ 2743738 h 5360279"/>
                      <a:gd name="connsiteX16" fmla="*/ 2086184 w 2617974"/>
                      <a:gd name="connsiteY16" fmla="*/ 926880 h 5360279"/>
                      <a:gd name="connsiteX17" fmla="*/ 2161881 w 2617974"/>
                      <a:gd name="connsiteY17" fmla="*/ 935622 h 5360279"/>
                      <a:gd name="connsiteX18" fmla="*/ 2111745 w 2617974"/>
                      <a:gd name="connsiteY18" fmla="*/ 2618328 h 5360279"/>
                      <a:gd name="connsiteX19" fmla="*/ 2519960 w 2617974"/>
                      <a:gd name="connsiteY19" fmla="*/ 2626232 h 5360279"/>
                      <a:gd name="connsiteX20" fmla="*/ 2617974 w 2617974"/>
                      <a:gd name="connsiteY20" fmla="*/ 637062 h 5360279"/>
                      <a:gd name="connsiteX21" fmla="*/ 1833863 w 2617974"/>
                      <a:gd name="connsiteY21" fmla="*/ 0 h 5360279"/>
                      <a:gd name="connsiteX0" fmla="*/ 1833863 w 2617974"/>
                      <a:gd name="connsiteY0" fmla="*/ 0 h 5366503"/>
                      <a:gd name="connsiteX1" fmla="*/ 1308987 w 2617974"/>
                      <a:gd name="connsiteY1" fmla="*/ 1124129 h 5366503"/>
                      <a:gd name="connsiteX2" fmla="*/ 784111 w 2617974"/>
                      <a:gd name="connsiteY2" fmla="*/ 0 h 5366503"/>
                      <a:gd name="connsiteX3" fmla="*/ 0 w 2617974"/>
                      <a:gd name="connsiteY3" fmla="*/ 637062 h 5366503"/>
                      <a:gd name="connsiteX4" fmla="*/ 98014 w 2617974"/>
                      <a:gd name="connsiteY4" fmla="*/ 2626232 h 5366503"/>
                      <a:gd name="connsiteX5" fmla="*/ 506229 w 2617974"/>
                      <a:gd name="connsiteY5" fmla="*/ 2618328 h 5366503"/>
                      <a:gd name="connsiteX6" fmla="*/ 458942 w 2617974"/>
                      <a:gd name="connsiteY6" fmla="*/ 947017 h 5366503"/>
                      <a:gd name="connsiteX7" fmla="*/ 537487 w 2617974"/>
                      <a:gd name="connsiteY7" fmla="*/ 938273 h 5366503"/>
                      <a:gd name="connsiteX8" fmla="*/ 628349 w 2617974"/>
                      <a:gd name="connsiteY8" fmla="*/ 2743738 h 5366503"/>
                      <a:gd name="connsiteX9" fmla="*/ 674177 w 2617974"/>
                      <a:gd name="connsiteY9" fmla="*/ 5262475 h 5366503"/>
                      <a:gd name="connsiteX10" fmla="*/ 1078873 w 2617974"/>
                      <a:gd name="connsiteY10" fmla="*/ 5268268 h 5366503"/>
                      <a:gd name="connsiteX11" fmla="*/ 1259876 w 2617974"/>
                      <a:gd name="connsiteY11" fmla="*/ 2594089 h 5366503"/>
                      <a:gd name="connsiteX12" fmla="*/ 1358098 w 2617974"/>
                      <a:gd name="connsiteY12" fmla="*/ 2594089 h 5366503"/>
                      <a:gd name="connsiteX13" fmla="*/ 1551742 w 2617974"/>
                      <a:gd name="connsiteY13" fmla="*/ 5259840 h 5366503"/>
                      <a:gd name="connsiteX14" fmla="*/ 1956439 w 2617974"/>
                      <a:gd name="connsiteY14" fmla="*/ 5258261 h 5366503"/>
                      <a:gd name="connsiteX15" fmla="*/ 1989625 w 2617974"/>
                      <a:gd name="connsiteY15" fmla="*/ 2743738 h 5366503"/>
                      <a:gd name="connsiteX16" fmla="*/ 2086184 w 2617974"/>
                      <a:gd name="connsiteY16" fmla="*/ 926880 h 5366503"/>
                      <a:gd name="connsiteX17" fmla="*/ 2161881 w 2617974"/>
                      <a:gd name="connsiteY17" fmla="*/ 935622 h 5366503"/>
                      <a:gd name="connsiteX18" fmla="*/ 2111745 w 2617974"/>
                      <a:gd name="connsiteY18" fmla="*/ 2618328 h 5366503"/>
                      <a:gd name="connsiteX19" fmla="*/ 2519960 w 2617974"/>
                      <a:gd name="connsiteY19" fmla="*/ 2626232 h 5366503"/>
                      <a:gd name="connsiteX20" fmla="*/ 2617974 w 2617974"/>
                      <a:gd name="connsiteY20" fmla="*/ 637062 h 5366503"/>
                      <a:gd name="connsiteX21" fmla="*/ 1833863 w 2617974"/>
                      <a:gd name="connsiteY21" fmla="*/ 0 h 5366503"/>
                      <a:gd name="connsiteX0" fmla="*/ 1833863 w 2617974"/>
                      <a:gd name="connsiteY0" fmla="*/ 0 h 5355794"/>
                      <a:gd name="connsiteX1" fmla="*/ 1308987 w 2617974"/>
                      <a:gd name="connsiteY1" fmla="*/ 1124129 h 5355794"/>
                      <a:gd name="connsiteX2" fmla="*/ 784111 w 2617974"/>
                      <a:gd name="connsiteY2" fmla="*/ 0 h 5355794"/>
                      <a:gd name="connsiteX3" fmla="*/ 0 w 2617974"/>
                      <a:gd name="connsiteY3" fmla="*/ 637062 h 5355794"/>
                      <a:gd name="connsiteX4" fmla="*/ 98014 w 2617974"/>
                      <a:gd name="connsiteY4" fmla="*/ 2626232 h 5355794"/>
                      <a:gd name="connsiteX5" fmla="*/ 506229 w 2617974"/>
                      <a:gd name="connsiteY5" fmla="*/ 2618328 h 5355794"/>
                      <a:gd name="connsiteX6" fmla="*/ 458942 w 2617974"/>
                      <a:gd name="connsiteY6" fmla="*/ 947017 h 5355794"/>
                      <a:gd name="connsiteX7" fmla="*/ 537487 w 2617974"/>
                      <a:gd name="connsiteY7" fmla="*/ 938273 h 5355794"/>
                      <a:gd name="connsiteX8" fmla="*/ 628349 w 2617974"/>
                      <a:gd name="connsiteY8" fmla="*/ 2743738 h 5355794"/>
                      <a:gd name="connsiteX9" fmla="*/ 674177 w 2617974"/>
                      <a:gd name="connsiteY9" fmla="*/ 5262475 h 5355794"/>
                      <a:gd name="connsiteX10" fmla="*/ 1078873 w 2617974"/>
                      <a:gd name="connsiteY10" fmla="*/ 5268268 h 5355794"/>
                      <a:gd name="connsiteX11" fmla="*/ 1259876 w 2617974"/>
                      <a:gd name="connsiteY11" fmla="*/ 2594089 h 5355794"/>
                      <a:gd name="connsiteX12" fmla="*/ 1358098 w 2617974"/>
                      <a:gd name="connsiteY12" fmla="*/ 2594089 h 5355794"/>
                      <a:gd name="connsiteX13" fmla="*/ 1551742 w 2617974"/>
                      <a:gd name="connsiteY13" fmla="*/ 5259840 h 5355794"/>
                      <a:gd name="connsiteX14" fmla="*/ 1956439 w 2617974"/>
                      <a:gd name="connsiteY14" fmla="*/ 5258261 h 5355794"/>
                      <a:gd name="connsiteX15" fmla="*/ 1989625 w 2617974"/>
                      <a:gd name="connsiteY15" fmla="*/ 2743738 h 5355794"/>
                      <a:gd name="connsiteX16" fmla="*/ 2086184 w 2617974"/>
                      <a:gd name="connsiteY16" fmla="*/ 926880 h 5355794"/>
                      <a:gd name="connsiteX17" fmla="*/ 2161881 w 2617974"/>
                      <a:gd name="connsiteY17" fmla="*/ 935622 h 5355794"/>
                      <a:gd name="connsiteX18" fmla="*/ 2111745 w 2617974"/>
                      <a:gd name="connsiteY18" fmla="*/ 2618328 h 5355794"/>
                      <a:gd name="connsiteX19" fmla="*/ 2519960 w 2617974"/>
                      <a:gd name="connsiteY19" fmla="*/ 2626232 h 5355794"/>
                      <a:gd name="connsiteX20" fmla="*/ 2617974 w 2617974"/>
                      <a:gd name="connsiteY20" fmla="*/ 637062 h 5355794"/>
                      <a:gd name="connsiteX21" fmla="*/ 1833863 w 2617974"/>
                      <a:gd name="connsiteY21" fmla="*/ 0 h 5355794"/>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56439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70080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974" h="5365753">
                        <a:moveTo>
                          <a:pt x="1833863" y="0"/>
                        </a:moveTo>
                        <a:lnTo>
                          <a:pt x="1308987" y="1124129"/>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75183" y="2523653"/>
                          <a:pt x="1357080" y="2547466"/>
                          <a:pt x="1358098" y="2594089"/>
                        </a:cubicBezTo>
                        <a:cubicBezTo>
                          <a:pt x="1414257" y="3483551"/>
                          <a:pt x="1487155" y="4370905"/>
                          <a:pt x="1551742" y="5259840"/>
                        </a:cubicBezTo>
                        <a:cubicBezTo>
                          <a:pt x="1598150" y="5402584"/>
                          <a:pt x="1943927" y="5385203"/>
                          <a:pt x="1970080" y="5258261"/>
                        </a:cubicBezTo>
                        <a:cubicBezTo>
                          <a:pt x="1973789" y="4418858"/>
                          <a:pt x="1985917" y="3583141"/>
                          <a:pt x="1989625" y="2743738"/>
                        </a:cubicBezTo>
                        <a:cubicBezTo>
                          <a:pt x="2019824" y="2168327"/>
                          <a:pt x="2055985" y="1502290"/>
                          <a:pt x="2086184" y="926880"/>
                        </a:cubicBezTo>
                        <a:cubicBezTo>
                          <a:pt x="2101682" y="872178"/>
                          <a:pt x="2167933" y="878499"/>
                          <a:pt x="2161881" y="935622"/>
                        </a:cubicBezTo>
                        <a:cubicBezTo>
                          <a:pt x="2144133" y="1468878"/>
                          <a:pt x="2129494" y="2084545"/>
                          <a:pt x="2111745" y="2618328"/>
                        </a:cubicBezTo>
                        <a:cubicBezTo>
                          <a:pt x="2134262" y="2751642"/>
                          <a:pt x="2477311" y="2804335"/>
                          <a:pt x="2519960" y="2626232"/>
                        </a:cubicBezTo>
                        <a:cubicBezTo>
                          <a:pt x="2555457" y="2025002"/>
                          <a:pt x="2582477" y="1236711"/>
                          <a:pt x="2617974" y="637062"/>
                        </a:cubicBezTo>
                        <a:cubicBezTo>
                          <a:pt x="2607908" y="227635"/>
                          <a:pt x="2394396" y="14227"/>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nvGrpSpPr>
                  <p:cNvPr id="362" name="Group 361"/>
                  <p:cNvGrpSpPr/>
                  <p:nvPr/>
                </p:nvGrpSpPr>
                <p:grpSpPr>
                  <a:xfrm>
                    <a:off x="7308788" y="1922306"/>
                    <a:ext cx="144282" cy="353375"/>
                    <a:chOff x="7308788" y="1922306"/>
                    <a:chExt cx="144282" cy="353375"/>
                  </a:xfrm>
                  <a:grpFill/>
                </p:grpSpPr>
                <p:sp>
                  <p:nvSpPr>
                    <p:cNvPr id="363" name="Oval 362"/>
                    <p:cNvSpPr/>
                    <p:nvPr/>
                  </p:nvSpPr>
                  <p:spPr>
                    <a:xfrm>
                      <a:off x="7308788" y="1922306"/>
                      <a:ext cx="144282" cy="192374"/>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grpSp>
                  <p:nvGrpSpPr>
                    <p:cNvPr id="364" name="Group 363"/>
                    <p:cNvGrpSpPr/>
                    <p:nvPr/>
                  </p:nvGrpSpPr>
                  <p:grpSpPr>
                    <a:xfrm>
                      <a:off x="7344249" y="2124071"/>
                      <a:ext cx="73360" cy="151610"/>
                      <a:chOff x="3582412" y="2220074"/>
                      <a:chExt cx="70325" cy="145340"/>
                    </a:xfrm>
                    <a:grpFill/>
                  </p:grpSpPr>
                  <p:sp>
                    <p:nvSpPr>
                      <p:cNvPr id="365" name="Freeform 78"/>
                      <p:cNvSpPr>
                        <a:spLocks/>
                      </p:cNvSpPr>
                      <p:nvPr/>
                    </p:nvSpPr>
                    <p:spPr bwMode="auto">
                      <a:xfrm>
                        <a:off x="3593351" y="2296651"/>
                        <a:ext cx="59386" cy="32818"/>
                      </a:xfrm>
                      <a:custGeom>
                        <a:avLst/>
                        <a:gdLst>
                          <a:gd name="T0" fmla="*/ 38 w 38"/>
                          <a:gd name="T1" fmla="*/ 0 h 21"/>
                          <a:gd name="T2" fmla="*/ 30 w 38"/>
                          <a:gd name="T3" fmla="*/ 13 h 21"/>
                          <a:gd name="T4" fmla="*/ 5 w 38"/>
                          <a:gd name="T5" fmla="*/ 21 h 21"/>
                          <a:gd name="T6" fmla="*/ 0 w 38"/>
                          <a:gd name="T7" fmla="*/ 13 h 21"/>
                          <a:gd name="T8" fmla="*/ 38 w 38"/>
                          <a:gd name="T9" fmla="*/ 0 h 21"/>
                        </a:gdLst>
                        <a:ahLst/>
                        <a:cxnLst>
                          <a:cxn ang="0">
                            <a:pos x="T0" y="T1"/>
                          </a:cxn>
                          <a:cxn ang="0">
                            <a:pos x="T2" y="T3"/>
                          </a:cxn>
                          <a:cxn ang="0">
                            <a:pos x="T4" y="T5"/>
                          </a:cxn>
                          <a:cxn ang="0">
                            <a:pos x="T6" y="T7"/>
                          </a:cxn>
                          <a:cxn ang="0">
                            <a:pos x="T8" y="T9"/>
                          </a:cxn>
                        </a:cxnLst>
                        <a:rect l="0" t="0" r="r" b="b"/>
                        <a:pathLst>
                          <a:path w="38" h="21">
                            <a:moveTo>
                              <a:pt x="38" y="0"/>
                            </a:moveTo>
                            <a:lnTo>
                              <a:pt x="30" y="13"/>
                            </a:lnTo>
                            <a:lnTo>
                              <a:pt x="5" y="21"/>
                            </a:lnTo>
                            <a:lnTo>
                              <a:pt x="0" y="1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6" name="Freeform 79"/>
                      <p:cNvSpPr>
                        <a:spLocks/>
                      </p:cNvSpPr>
                      <p:nvPr/>
                    </p:nvSpPr>
                    <p:spPr bwMode="auto">
                      <a:xfrm>
                        <a:off x="3582412" y="2270084"/>
                        <a:ext cx="67200" cy="37507"/>
                      </a:xfrm>
                      <a:custGeom>
                        <a:avLst/>
                        <a:gdLst>
                          <a:gd name="T0" fmla="*/ 37 w 43"/>
                          <a:gd name="T1" fmla="*/ 0 h 24"/>
                          <a:gd name="T2" fmla="*/ 43 w 43"/>
                          <a:gd name="T3" fmla="*/ 11 h 24"/>
                          <a:gd name="T4" fmla="*/ 5 w 43"/>
                          <a:gd name="T5" fmla="*/ 24 h 24"/>
                          <a:gd name="T6" fmla="*/ 0 w 43"/>
                          <a:gd name="T7" fmla="*/ 15 h 24"/>
                          <a:gd name="T8" fmla="*/ 2 w 43"/>
                          <a:gd name="T9" fmla="*/ 13 h 24"/>
                          <a:gd name="T10" fmla="*/ 37 w 43"/>
                          <a:gd name="T11" fmla="*/ 0 h 24"/>
                        </a:gdLst>
                        <a:ahLst/>
                        <a:cxnLst>
                          <a:cxn ang="0">
                            <a:pos x="T0" y="T1"/>
                          </a:cxn>
                          <a:cxn ang="0">
                            <a:pos x="T2" y="T3"/>
                          </a:cxn>
                          <a:cxn ang="0">
                            <a:pos x="T4" y="T5"/>
                          </a:cxn>
                          <a:cxn ang="0">
                            <a:pos x="T6" y="T7"/>
                          </a:cxn>
                          <a:cxn ang="0">
                            <a:pos x="T8" y="T9"/>
                          </a:cxn>
                          <a:cxn ang="0">
                            <a:pos x="T10" y="T11"/>
                          </a:cxn>
                        </a:cxnLst>
                        <a:rect l="0" t="0" r="r" b="b"/>
                        <a:pathLst>
                          <a:path w="43" h="24">
                            <a:moveTo>
                              <a:pt x="37" y="0"/>
                            </a:moveTo>
                            <a:lnTo>
                              <a:pt x="43" y="11"/>
                            </a:lnTo>
                            <a:lnTo>
                              <a:pt x="5" y="24"/>
                            </a:lnTo>
                            <a:lnTo>
                              <a:pt x="0" y="15"/>
                            </a:lnTo>
                            <a:lnTo>
                              <a:pt x="2" y="1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7" name="Freeform 80"/>
                      <p:cNvSpPr>
                        <a:spLocks/>
                      </p:cNvSpPr>
                      <p:nvPr/>
                    </p:nvSpPr>
                    <p:spPr bwMode="auto">
                      <a:xfrm>
                        <a:off x="3590227" y="2246641"/>
                        <a:ext cx="48447" cy="31256"/>
                      </a:xfrm>
                      <a:custGeom>
                        <a:avLst/>
                        <a:gdLst>
                          <a:gd name="T0" fmla="*/ 28 w 31"/>
                          <a:gd name="T1" fmla="*/ 0 h 20"/>
                          <a:gd name="T2" fmla="*/ 31 w 31"/>
                          <a:gd name="T3" fmla="*/ 9 h 20"/>
                          <a:gd name="T4" fmla="*/ 0 w 31"/>
                          <a:gd name="T5" fmla="*/ 20 h 20"/>
                          <a:gd name="T6" fmla="*/ 4 w 31"/>
                          <a:gd name="T7" fmla="*/ 9 h 20"/>
                          <a:gd name="T8" fmla="*/ 28 w 31"/>
                          <a:gd name="T9" fmla="*/ 0 h 20"/>
                        </a:gdLst>
                        <a:ahLst/>
                        <a:cxnLst>
                          <a:cxn ang="0">
                            <a:pos x="T0" y="T1"/>
                          </a:cxn>
                          <a:cxn ang="0">
                            <a:pos x="T2" y="T3"/>
                          </a:cxn>
                          <a:cxn ang="0">
                            <a:pos x="T4" y="T5"/>
                          </a:cxn>
                          <a:cxn ang="0">
                            <a:pos x="T6" y="T7"/>
                          </a:cxn>
                          <a:cxn ang="0">
                            <a:pos x="T8" y="T9"/>
                          </a:cxn>
                        </a:cxnLst>
                        <a:rect l="0" t="0" r="r" b="b"/>
                        <a:pathLst>
                          <a:path w="31" h="20">
                            <a:moveTo>
                              <a:pt x="28" y="0"/>
                            </a:moveTo>
                            <a:lnTo>
                              <a:pt x="31" y="9"/>
                            </a:lnTo>
                            <a:lnTo>
                              <a:pt x="0" y="20"/>
                            </a:lnTo>
                            <a:lnTo>
                              <a:pt x="4" y="9"/>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8" name="Freeform 81"/>
                      <p:cNvSpPr>
                        <a:spLocks/>
                      </p:cNvSpPr>
                      <p:nvPr/>
                    </p:nvSpPr>
                    <p:spPr bwMode="auto">
                      <a:xfrm>
                        <a:off x="3602728" y="2324781"/>
                        <a:ext cx="34381" cy="40633"/>
                      </a:xfrm>
                      <a:custGeom>
                        <a:avLst/>
                        <a:gdLst>
                          <a:gd name="T0" fmla="*/ 22 w 22"/>
                          <a:gd name="T1" fmla="*/ 0 h 26"/>
                          <a:gd name="T2" fmla="*/ 9 w 22"/>
                          <a:gd name="T3" fmla="*/ 26 h 26"/>
                          <a:gd name="T4" fmla="*/ 0 w 22"/>
                          <a:gd name="T5" fmla="*/ 9 h 26"/>
                          <a:gd name="T6" fmla="*/ 22 w 22"/>
                          <a:gd name="T7" fmla="*/ 0 h 26"/>
                        </a:gdLst>
                        <a:ahLst/>
                        <a:cxnLst>
                          <a:cxn ang="0">
                            <a:pos x="T0" y="T1"/>
                          </a:cxn>
                          <a:cxn ang="0">
                            <a:pos x="T2" y="T3"/>
                          </a:cxn>
                          <a:cxn ang="0">
                            <a:pos x="T4" y="T5"/>
                          </a:cxn>
                          <a:cxn ang="0">
                            <a:pos x="T6" y="T7"/>
                          </a:cxn>
                        </a:cxnLst>
                        <a:rect l="0" t="0" r="r" b="b"/>
                        <a:pathLst>
                          <a:path w="22" h="26">
                            <a:moveTo>
                              <a:pt x="22" y="0"/>
                            </a:moveTo>
                            <a:lnTo>
                              <a:pt x="9" y="26"/>
                            </a:lnTo>
                            <a:lnTo>
                              <a:pt x="0" y="9"/>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9" name="Freeform 82"/>
                      <p:cNvSpPr>
                        <a:spLocks/>
                      </p:cNvSpPr>
                      <p:nvPr/>
                    </p:nvSpPr>
                    <p:spPr bwMode="auto">
                      <a:xfrm>
                        <a:off x="3601165" y="2220074"/>
                        <a:ext cx="28130" cy="29694"/>
                      </a:xfrm>
                      <a:custGeom>
                        <a:avLst/>
                        <a:gdLst>
                          <a:gd name="T0" fmla="*/ 14 w 18"/>
                          <a:gd name="T1" fmla="*/ 0 h 19"/>
                          <a:gd name="T2" fmla="*/ 18 w 18"/>
                          <a:gd name="T3" fmla="*/ 12 h 19"/>
                          <a:gd name="T4" fmla="*/ 0 w 18"/>
                          <a:gd name="T5" fmla="*/ 19 h 19"/>
                          <a:gd name="T6" fmla="*/ 7 w 18"/>
                          <a:gd name="T7" fmla="*/ 0 h 19"/>
                          <a:gd name="T8" fmla="*/ 14 w 18"/>
                          <a:gd name="T9" fmla="*/ 0 h 19"/>
                        </a:gdLst>
                        <a:ahLst/>
                        <a:cxnLst>
                          <a:cxn ang="0">
                            <a:pos x="T0" y="T1"/>
                          </a:cxn>
                          <a:cxn ang="0">
                            <a:pos x="T2" y="T3"/>
                          </a:cxn>
                          <a:cxn ang="0">
                            <a:pos x="T4" y="T5"/>
                          </a:cxn>
                          <a:cxn ang="0">
                            <a:pos x="T6" y="T7"/>
                          </a:cxn>
                          <a:cxn ang="0">
                            <a:pos x="T8" y="T9"/>
                          </a:cxn>
                        </a:cxnLst>
                        <a:rect l="0" t="0" r="r" b="b"/>
                        <a:pathLst>
                          <a:path w="18" h="19">
                            <a:moveTo>
                              <a:pt x="14" y="0"/>
                            </a:moveTo>
                            <a:lnTo>
                              <a:pt x="18" y="12"/>
                            </a:lnTo>
                            <a:lnTo>
                              <a:pt x="0" y="19"/>
                            </a:lnTo>
                            <a:lnTo>
                              <a:pt x="7"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grpSp>
            <p:nvGrpSpPr>
              <p:cNvPr id="221" name="Group 220"/>
              <p:cNvGrpSpPr/>
              <p:nvPr/>
            </p:nvGrpSpPr>
            <p:grpSpPr>
              <a:xfrm>
                <a:off x="1879378" y="4206412"/>
                <a:ext cx="582085" cy="585158"/>
                <a:chOff x="2130683" y="2079870"/>
                <a:chExt cx="4390433" cy="4413610"/>
              </a:xfrm>
              <a:solidFill>
                <a:schemeClr val="tx1">
                  <a:lumMod val="50000"/>
                  <a:lumOff val="50000"/>
                </a:schemeClr>
              </a:solidFill>
              <a:effectLst/>
            </p:grpSpPr>
            <p:sp>
              <p:nvSpPr>
                <p:cNvPr id="334" name="Freeform 333"/>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5" name="Freeform 334"/>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6" name="Freeform 335"/>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7" name="Freeform 336"/>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8" name="Rectangle 84"/>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9" name="Rectangle 84"/>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0" name="Oval 339"/>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1" name="Oval 340"/>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2" name="Oval 341"/>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3" name="Oval 129"/>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4" name="Freeform 343"/>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45" name="Oval 344"/>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6" name="Oval 345"/>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7" name="Freeform 346"/>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8" name="Freeform 347"/>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25" name="Group 224"/>
              <p:cNvGrpSpPr/>
              <p:nvPr/>
            </p:nvGrpSpPr>
            <p:grpSpPr>
              <a:xfrm>
                <a:off x="292308" y="4092625"/>
                <a:ext cx="640154" cy="812732"/>
                <a:chOff x="1224581" y="2015160"/>
                <a:chExt cx="692208" cy="878824"/>
              </a:xfrm>
              <a:solidFill>
                <a:schemeClr val="tx1">
                  <a:lumMod val="50000"/>
                  <a:lumOff val="50000"/>
                </a:schemeClr>
              </a:solidFill>
            </p:grpSpPr>
            <p:grpSp>
              <p:nvGrpSpPr>
                <p:cNvPr id="305" name="Group 304"/>
                <p:cNvGrpSpPr/>
                <p:nvPr/>
              </p:nvGrpSpPr>
              <p:grpSpPr>
                <a:xfrm>
                  <a:off x="1315622" y="2504154"/>
                  <a:ext cx="513527" cy="389830"/>
                  <a:chOff x="1308509" y="2505468"/>
                  <a:chExt cx="524354" cy="398048"/>
                </a:xfrm>
                <a:grpFill/>
              </p:grpSpPr>
              <p:sp>
                <p:nvSpPr>
                  <p:cNvPr id="323" name="Freeform 90"/>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24" name="Freeform 91"/>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306" name="Group 305"/>
                <p:cNvGrpSpPr/>
                <p:nvPr/>
              </p:nvGrpSpPr>
              <p:grpSpPr>
                <a:xfrm>
                  <a:off x="1224581" y="2015160"/>
                  <a:ext cx="692208" cy="664910"/>
                  <a:chOff x="1224581" y="2015160"/>
                  <a:chExt cx="692208" cy="664910"/>
                </a:xfrm>
                <a:grpFill/>
              </p:grpSpPr>
              <p:grpSp>
                <p:nvGrpSpPr>
                  <p:cNvPr id="307" name="Group 306"/>
                  <p:cNvGrpSpPr/>
                  <p:nvPr/>
                </p:nvGrpSpPr>
                <p:grpSpPr>
                  <a:xfrm>
                    <a:off x="1732976" y="2357366"/>
                    <a:ext cx="183813" cy="322704"/>
                    <a:chOff x="5823822" y="2769728"/>
                    <a:chExt cx="1289361" cy="2263613"/>
                  </a:xfrm>
                  <a:grpFill/>
                </p:grpSpPr>
                <p:sp>
                  <p:nvSpPr>
                    <p:cNvPr id="321" name="Oval 320"/>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2" name="Freeform 321"/>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8" name="Group 307"/>
                  <p:cNvGrpSpPr/>
                  <p:nvPr/>
                </p:nvGrpSpPr>
                <p:grpSpPr>
                  <a:xfrm flipH="1">
                    <a:off x="1224581" y="2357366"/>
                    <a:ext cx="183813" cy="322704"/>
                    <a:chOff x="5823822" y="2769728"/>
                    <a:chExt cx="1289361" cy="2263613"/>
                  </a:xfrm>
                  <a:grpFill/>
                </p:grpSpPr>
                <p:sp>
                  <p:nvSpPr>
                    <p:cNvPr id="319" name="Oval 318"/>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0" name="Freeform 319"/>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9" name="Group 308"/>
                  <p:cNvGrpSpPr/>
                  <p:nvPr/>
                </p:nvGrpSpPr>
                <p:grpSpPr>
                  <a:xfrm>
                    <a:off x="1427841" y="2015160"/>
                    <a:ext cx="281366" cy="476875"/>
                    <a:chOff x="1427841" y="2015160"/>
                    <a:chExt cx="281366" cy="476875"/>
                  </a:xfrm>
                  <a:grpFill/>
                </p:grpSpPr>
                <p:grpSp>
                  <p:nvGrpSpPr>
                    <p:cNvPr id="310" name="Group 309"/>
                    <p:cNvGrpSpPr/>
                    <p:nvPr/>
                  </p:nvGrpSpPr>
                  <p:grpSpPr>
                    <a:xfrm>
                      <a:off x="1427841" y="2015160"/>
                      <a:ext cx="281366" cy="476875"/>
                      <a:chOff x="1427841" y="2015160"/>
                      <a:chExt cx="281366" cy="476875"/>
                    </a:xfrm>
                    <a:grpFill/>
                  </p:grpSpPr>
                  <p:sp>
                    <p:nvSpPr>
                      <p:cNvPr id="317" name="Oval 316"/>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18" name="Freeform 317"/>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11" name="Group 310"/>
                    <p:cNvGrpSpPr/>
                    <p:nvPr/>
                  </p:nvGrpSpPr>
                  <p:grpSpPr>
                    <a:xfrm>
                      <a:off x="1546584" y="2145019"/>
                      <a:ext cx="44375" cy="95758"/>
                      <a:chOff x="1544531" y="2140590"/>
                      <a:chExt cx="48480" cy="104616"/>
                    </a:xfrm>
                    <a:grpFill/>
                  </p:grpSpPr>
                  <p:sp>
                    <p:nvSpPr>
                      <p:cNvPr id="312" name="Freeform 94"/>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3" name="Freeform 95"/>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4" name="Freeform 96"/>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5" name="Freeform 97"/>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6" name="Freeform 98"/>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sp>
            <p:nvSpPr>
              <p:cNvPr id="230" name="Freeform 229"/>
              <p:cNvSpPr/>
              <p:nvPr/>
            </p:nvSpPr>
            <p:spPr>
              <a:xfrm rot="18999791">
                <a:off x="8415188" y="4143586"/>
                <a:ext cx="408102" cy="71081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tx1">
                  <a:lumMod val="50000"/>
                  <a:lumOff val="50000"/>
                </a:schemeClr>
              </a:solid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233" name="Freeform 232"/>
              <p:cNvSpPr/>
              <p:nvPr/>
            </p:nvSpPr>
            <p:spPr>
              <a:xfrm flipV="1">
                <a:off x="6697061" y="4204591"/>
                <a:ext cx="739164" cy="588800"/>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4" name="Group 3"/>
            <p:cNvGrpSpPr/>
            <p:nvPr/>
          </p:nvGrpSpPr>
          <p:grpSpPr>
            <a:xfrm>
              <a:off x="327673" y="5272487"/>
              <a:ext cx="8609814" cy="635214"/>
              <a:chOff x="327673" y="5272487"/>
              <a:chExt cx="8609814" cy="635214"/>
            </a:xfrm>
          </p:grpSpPr>
          <p:grpSp>
            <p:nvGrpSpPr>
              <p:cNvPr id="214" name="Group 213"/>
              <p:cNvGrpSpPr/>
              <p:nvPr/>
            </p:nvGrpSpPr>
            <p:grpSpPr>
              <a:xfrm>
                <a:off x="5125140" y="5272487"/>
                <a:ext cx="751422" cy="635214"/>
                <a:chOff x="6293887" y="2500564"/>
                <a:chExt cx="946844" cy="800414"/>
              </a:xfrm>
              <a:solidFill>
                <a:srgbClr val="607D8B"/>
              </a:solidFill>
            </p:grpSpPr>
            <p:sp>
              <p:nvSpPr>
                <p:cNvPr id="380"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81" name="Freeform 380"/>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82" name="Freeform 381"/>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83" name="Freeform 382"/>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18" name="Group 217"/>
              <p:cNvGrpSpPr/>
              <p:nvPr/>
            </p:nvGrpSpPr>
            <p:grpSpPr>
              <a:xfrm>
                <a:off x="3583320" y="5340868"/>
                <a:ext cx="636098" cy="498452"/>
                <a:chOff x="5355703" y="5434094"/>
                <a:chExt cx="880442" cy="689925"/>
              </a:xfrm>
              <a:solidFill>
                <a:srgbClr val="607D8B"/>
              </a:solidFill>
            </p:grpSpPr>
            <p:sp>
              <p:nvSpPr>
                <p:cNvPr id="352" name="Freeform 351"/>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3" name="Trapezoid 352"/>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Rounded Rectangle 353"/>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5" name="Freeform 354"/>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Freeform 355"/>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7" name="Freeform 356"/>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8" name="Freeform 357"/>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22" name="Group 221"/>
              <p:cNvGrpSpPr/>
              <p:nvPr/>
            </p:nvGrpSpPr>
            <p:grpSpPr>
              <a:xfrm>
                <a:off x="1797819" y="5292291"/>
                <a:ext cx="745202" cy="595607"/>
                <a:chOff x="3230535" y="2315028"/>
                <a:chExt cx="4203539" cy="3326439"/>
              </a:xfrm>
              <a:solidFill>
                <a:srgbClr val="607D8B"/>
              </a:solidFill>
              <a:effectLst/>
            </p:grpSpPr>
            <p:sp>
              <p:nvSpPr>
                <p:cNvPr id="331" name="Freeform 136"/>
                <p:cNvSpPr>
                  <a:spLocks/>
                </p:cNvSpPr>
                <p:nvPr/>
              </p:nvSpPr>
              <p:spPr bwMode="auto">
                <a:xfrm>
                  <a:off x="4150361" y="2315028"/>
                  <a:ext cx="1259332" cy="125266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2" name="Freeform 135"/>
                <p:cNvSpPr>
                  <a:spLocks/>
                </p:cNvSpPr>
                <p:nvPr/>
              </p:nvSpPr>
              <p:spPr bwMode="auto">
                <a:xfrm>
                  <a:off x="3230535" y="3721741"/>
                  <a:ext cx="2132200" cy="1565835"/>
                </a:xfrm>
                <a:custGeom>
                  <a:avLst/>
                  <a:gdLst>
                    <a:gd name="T0" fmla="*/ 102 w 320"/>
                    <a:gd name="T1" fmla="*/ 0 h 235"/>
                    <a:gd name="T2" fmla="*/ 186 w 320"/>
                    <a:gd name="T3" fmla="*/ 0 h 235"/>
                    <a:gd name="T4" fmla="*/ 233 w 320"/>
                    <a:gd name="T5" fmla="*/ 41 h 235"/>
                    <a:gd name="T6" fmla="*/ 279 w 320"/>
                    <a:gd name="T7" fmla="*/ 0 h 235"/>
                    <a:gd name="T8" fmla="*/ 320 w 320"/>
                    <a:gd name="T9" fmla="*/ 0 h 235"/>
                    <a:gd name="T10" fmla="*/ 314 w 320"/>
                    <a:gd name="T11" fmla="*/ 10 h 235"/>
                    <a:gd name="T12" fmla="*/ 226 w 320"/>
                    <a:gd name="T13" fmla="*/ 149 h 235"/>
                    <a:gd name="T14" fmla="*/ 221 w 320"/>
                    <a:gd name="T15" fmla="*/ 157 h 235"/>
                    <a:gd name="T16" fmla="*/ 219 w 320"/>
                    <a:gd name="T17" fmla="*/ 160 h 235"/>
                    <a:gd name="T18" fmla="*/ 219 w 320"/>
                    <a:gd name="T19" fmla="*/ 160 h 235"/>
                    <a:gd name="T20" fmla="*/ 214 w 320"/>
                    <a:gd name="T21" fmla="*/ 175 h 235"/>
                    <a:gd name="T22" fmla="*/ 213 w 320"/>
                    <a:gd name="T23" fmla="*/ 191 h 235"/>
                    <a:gd name="T24" fmla="*/ 214 w 320"/>
                    <a:gd name="T25" fmla="*/ 207 h 235"/>
                    <a:gd name="T26" fmla="*/ 219 w 320"/>
                    <a:gd name="T27" fmla="*/ 222 h 235"/>
                    <a:gd name="T28" fmla="*/ 229 w 320"/>
                    <a:gd name="T29" fmla="*/ 235 h 235"/>
                    <a:gd name="T30" fmla="*/ 12 w 320"/>
                    <a:gd name="T31" fmla="*/ 235 h 235"/>
                    <a:gd name="T32" fmla="*/ 8 w 320"/>
                    <a:gd name="T33" fmla="*/ 234 h 235"/>
                    <a:gd name="T34" fmla="*/ 4 w 320"/>
                    <a:gd name="T35" fmla="*/ 231 h 235"/>
                    <a:gd name="T36" fmla="*/ 1 w 320"/>
                    <a:gd name="T37" fmla="*/ 229 h 235"/>
                    <a:gd name="T38" fmla="*/ 0 w 320"/>
                    <a:gd name="T39" fmla="*/ 225 h 235"/>
                    <a:gd name="T40" fmla="*/ 0 w 320"/>
                    <a:gd name="T41" fmla="*/ 149 h 235"/>
                    <a:gd name="T42" fmla="*/ 0 w 320"/>
                    <a:gd name="T43" fmla="*/ 145 h 235"/>
                    <a:gd name="T44" fmla="*/ 0 w 320"/>
                    <a:gd name="T45" fmla="*/ 145 h 235"/>
                    <a:gd name="T46" fmla="*/ 2 w 320"/>
                    <a:gd name="T47" fmla="*/ 113 h 235"/>
                    <a:gd name="T48" fmla="*/ 9 w 320"/>
                    <a:gd name="T49" fmla="*/ 84 h 235"/>
                    <a:gd name="T50" fmla="*/ 20 w 320"/>
                    <a:gd name="T51" fmla="*/ 59 h 235"/>
                    <a:gd name="T52" fmla="*/ 33 w 320"/>
                    <a:gd name="T53" fmla="*/ 39 h 235"/>
                    <a:gd name="T54" fmla="*/ 49 w 320"/>
                    <a:gd name="T55" fmla="*/ 21 h 235"/>
                    <a:gd name="T56" fmla="*/ 67 w 320"/>
                    <a:gd name="T57" fmla="*/ 9 h 235"/>
                    <a:gd name="T58" fmla="*/ 84 w 320"/>
                    <a:gd name="T59" fmla="*/ 2 h 235"/>
                    <a:gd name="T60" fmla="*/ 102 w 320"/>
                    <a:gd name="T61" fmla="*/ 0 h 235"/>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688 w 10000"/>
                    <a:gd name="connsiteY8" fmla="*/ 7447 h 10000"/>
                    <a:gd name="connsiteX9" fmla="*/ 6656 w 10000"/>
                    <a:gd name="connsiteY9" fmla="*/ 8128 h 10000"/>
                    <a:gd name="connsiteX10" fmla="*/ 6688 w 10000"/>
                    <a:gd name="connsiteY10" fmla="*/ 8809 h 10000"/>
                    <a:gd name="connsiteX11" fmla="*/ 6844 w 10000"/>
                    <a:gd name="connsiteY11" fmla="*/ 9447 h 10000"/>
                    <a:gd name="connsiteX12" fmla="*/ 7156 w 10000"/>
                    <a:gd name="connsiteY12" fmla="*/ 10000 h 10000"/>
                    <a:gd name="connsiteX13" fmla="*/ 375 w 10000"/>
                    <a:gd name="connsiteY13" fmla="*/ 10000 h 10000"/>
                    <a:gd name="connsiteX14" fmla="*/ 250 w 10000"/>
                    <a:gd name="connsiteY14" fmla="*/ 9957 h 10000"/>
                    <a:gd name="connsiteX15" fmla="*/ 125 w 10000"/>
                    <a:gd name="connsiteY15" fmla="*/ 9830 h 10000"/>
                    <a:gd name="connsiteX16" fmla="*/ 31 w 10000"/>
                    <a:gd name="connsiteY16" fmla="*/ 9745 h 10000"/>
                    <a:gd name="connsiteX17" fmla="*/ 0 w 10000"/>
                    <a:gd name="connsiteY17" fmla="*/ 9574 h 10000"/>
                    <a:gd name="connsiteX18" fmla="*/ 0 w 10000"/>
                    <a:gd name="connsiteY18" fmla="*/ 6340 h 10000"/>
                    <a:gd name="connsiteX19" fmla="*/ 0 w 10000"/>
                    <a:gd name="connsiteY19" fmla="*/ 6170 h 10000"/>
                    <a:gd name="connsiteX20" fmla="*/ 0 w 10000"/>
                    <a:gd name="connsiteY20" fmla="*/ 6170 h 10000"/>
                    <a:gd name="connsiteX21" fmla="*/ 63 w 10000"/>
                    <a:gd name="connsiteY21" fmla="*/ 4809 h 10000"/>
                    <a:gd name="connsiteX22" fmla="*/ 281 w 10000"/>
                    <a:gd name="connsiteY22" fmla="*/ 3574 h 10000"/>
                    <a:gd name="connsiteX23" fmla="*/ 625 w 10000"/>
                    <a:gd name="connsiteY23" fmla="*/ 2511 h 10000"/>
                    <a:gd name="connsiteX24" fmla="*/ 1031 w 10000"/>
                    <a:gd name="connsiteY24" fmla="*/ 1660 h 10000"/>
                    <a:gd name="connsiteX25" fmla="*/ 1531 w 10000"/>
                    <a:gd name="connsiteY25" fmla="*/ 894 h 10000"/>
                    <a:gd name="connsiteX26" fmla="*/ 2094 w 10000"/>
                    <a:gd name="connsiteY26" fmla="*/ 383 h 10000"/>
                    <a:gd name="connsiteX27" fmla="*/ 2625 w 10000"/>
                    <a:gd name="connsiteY27" fmla="*/ 85 h 10000"/>
                    <a:gd name="connsiteX28" fmla="*/ 3188 w 10000"/>
                    <a:gd name="connsiteY2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7447 h 10000"/>
                    <a:gd name="connsiteX8" fmla="*/ 6656 w 10000"/>
                    <a:gd name="connsiteY8" fmla="*/ 8128 h 10000"/>
                    <a:gd name="connsiteX9" fmla="*/ 6688 w 10000"/>
                    <a:gd name="connsiteY9" fmla="*/ 8809 h 10000"/>
                    <a:gd name="connsiteX10" fmla="*/ 6844 w 10000"/>
                    <a:gd name="connsiteY10" fmla="*/ 9447 h 10000"/>
                    <a:gd name="connsiteX11" fmla="*/ 7156 w 10000"/>
                    <a:gd name="connsiteY11" fmla="*/ 10000 h 10000"/>
                    <a:gd name="connsiteX12" fmla="*/ 375 w 10000"/>
                    <a:gd name="connsiteY12" fmla="*/ 10000 h 10000"/>
                    <a:gd name="connsiteX13" fmla="*/ 250 w 10000"/>
                    <a:gd name="connsiteY13" fmla="*/ 9957 h 10000"/>
                    <a:gd name="connsiteX14" fmla="*/ 125 w 10000"/>
                    <a:gd name="connsiteY14" fmla="*/ 9830 h 10000"/>
                    <a:gd name="connsiteX15" fmla="*/ 31 w 10000"/>
                    <a:gd name="connsiteY15" fmla="*/ 9745 h 10000"/>
                    <a:gd name="connsiteX16" fmla="*/ 0 w 10000"/>
                    <a:gd name="connsiteY16" fmla="*/ 9574 h 10000"/>
                    <a:gd name="connsiteX17" fmla="*/ 0 w 10000"/>
                    <a:gd name="connsiteY17" fmla="*/ 6340 h 10000"/>
                    <a:gd name="connsiteX18" fmla="*/ 0 w 10000"/>
                    <a:gd name="connsiteY18" fmla="*/ 6170 h 10000"/>
                    <a:gd name="connsiteX19" fmla="*/ 0 w 10000"/>
                    <a:gd name="connsiteY19" fmla="*/ 6170 h 10000"/>
                    <a:gd name="connsiteX20" fmla="*/ 63 w 10000"/>
                    <a:gd name="connsiteY20" fmla="*/ 4809 h 10000"/>
                    <a:gd name="connsiteX21" fmla="*/ 281 w 10000"/>
                    <a:gd name="connsiteY21" fmla="*/ 3574 h 10000"/>
                    <a:gd name="connsiteX22" fmla="*/ 625 w 10000"/>
                    <a:gd name="connsiteY22" fmla="*/ 2511 h 10000"/>
                    <a:gd name="connsiteX23" fmla="*/ 1031 w 10000"/>
                    <a:gd name="connsiteY23" fmla="*/ 1660 h 10000"/>
                    <a:gd name="connsiteX24" fmla="*/ 1531 w 10000"/>
                    <a:gd name="connsiteY24" fmla="*/ 894 h 10000"/>
                    <a:gd name="connsiteX25" fmla="*/ 2094 w 10000"/>
                    <a:gd name="connsiteY25" fmla="*/ 383 h 10000"/>
                    <a:gd name="connsiteX26" fmla="*/ 2625 w 10000"/>
                    <a:gd name="connsiteY26" fmla="*/ 85 h 10000"/>
                    <a:gd name="connsiteX27" fmla="*/ 3188 w 10000"/>
                    <a:gd name="connsiteY2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56 w 10000"/>
                    <a:gd name="connsiteY7" fmla="*/ 8128 h 10000"/>
                    <a:gd name="connsiteX8" fmla="*/ 6688 w 10000"/>
                    <a:gd name="connsiteY8" fmla="*/ 8809 h 10000"/>
                    <a:gd name="connsiteX9" fmla="*/ 6844 w 10000"/>
                    <a:gd name="connsiteY9" fmla="*/ 9447 h 10000"/>
                    <a:gd name="connsiteX10" fmla="*/ 7156 w 10000"/>
                    <a:gd name="connsiteY10" fmla="*/ 10000 h 10000"/>
                    <a:gd name="connsiteX11" fmla="*/ 375 w 10000"/>
                    <a:gd name="connsiteY11" fmla="*/ 10000 h 10000"/>
                    <a:gd name="connsiteX12" fmla="*/ 250 w 10000"/>
                    <a:gd name="connsiteY12" fmla="*/ 9957 h 10000"/>
                    <a:gd name="connsiteX13" fmla="*/ 125 w 10000"/>
                    <a:gd name="connsiteY13" fmla="*/ 9830 h 10000"/>
                    <a:gd name="connsiteX14" fmla="*/ 31 w 10000"/>
                    <a:gd name="connsiteY14" fmla="*/ 9745 h 10000"/>
                    <a:gd name="connsiteX15" fmla="*/ 0 w 10000"/>
                    <a:gd name="connsiteY15" fmla="*/ 9574 h 10000"/>
                    <a:gd name="connsiteX16" fmla="*/ 0 w 10000"/>
                    <a:gd name="connsiteY16" fmla="*/ 6340 h 10000"/>
                    <a:gd name="connsiteX17" fmla="*/ 0 w 10000"/>
                    <a:gd name="connsiteY17" fmla="*/ 6170 h 10000"/>
                    <a:gd name="connsiteX18" fmla="*/ 0 w 10000"/>
                    <a:gd name="connsiteY18" fmla="*/ 6170 h 10000"/>
                    <a:gd name="connsiteX19" fmla="*/ 63 w 10000"/>
                    <a:gd name="connsiteY19" fmla="*/ 4809 h 10000"/>
                    <a:gd name="connsiteX20" fmla="*/ 281 w 10000"/>
                    <a:gd name="connsiteY20" fmla="*/ 3574 h 10000"/>
                    <a:gd name="connsiteX21" fmla="*/ 625 w 10000"/>
                    <a:gd name="connsiteY21" fmla="*/ 2511 h 10000"/>
                    <a:gd name="connsiteX22" fmla="*/ 1031 w 10000"/>
                    <a:gd name="connsiteY22" fmla="*/ 1660 h 10000"/>
                    <a:gd name="connsiteX23" fmla="*/ 1531 w 10000"/>
                    <a:gd name="connsiteY23" fmla="*/ 894 h 10000"/>
                    <a:gd name="connsiteX24" fmla="*/ 2094 w 10000"/>
                    <a:gd name="connsiteY24" fmla="*/ 383 h 10000"/>
                    <a:gd name="connsiteX25" fmla="*/ 2625 w 10000"/>
                    <a:gd name="connsiteY25" fmla="*/ 85 h 10000"/>
                    <a:gd name="connsiteX26" fmla="*/ 3188 w 10000"/>
                    <a:gd name="connsiteY2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8809 h 10000"/>
                    <a:gd name="connsiteX8" fmla="*/ 6844 w 10000"/>
                    <a:gd name="connsiteY8" fmla="*/ 9447 h 10000"/>
                    <a:gd name="connsiteX9" fmla="*/ 7156 w 10000"/>
                    <a:gd name="connsiteY9" fmla="*/ 10000 h 10000"/>
                    <a:gd name="connsiteX10" fmla="*/ 375 w 10000"/>
                    <a:gd name="connsiteY10" fmla="*/ 10000 h 10000"/>
                    <a:gd name="connsiteX11" fmla="*/ 250 w 10000"/>
                    <a:gd name="connsiteY11" fmla="*/ 9957 h 10000"/>
                    <a:gd name="connsiteX12" fmla="*/ 125 w 10000"/>
                    <a:gd name="connsiteY12" fmla="*/ 9830 h 10000"/>
                    <a:gd name="connsiteX13" fmla="*/ 31 w 10000"/>
                    <a:gd name="connsiteY13" fmla="*/ 9745 h 10000"/>
                    <a:gd name="connsiteX14" fmla="*/ 0 w 10000"/>
                    <a:gd name="connsiteY14" fmla="*/ 9574 h 10000"/>
                    <a:gd name="connsiteX15" fmla="*/ 0 w 10000"/>
                    <a:gd name="connsiteY15" fmla="*/ 6340 h 10000"/>
                    <a:gd name="connsiteX16" fmla="*/ 0 w 10000"/>
                    <a:gd name="connsiteY16" fmla="*/ 6170 h 10000"/>
                    <a:gd name="connsiteX17" fmla="*/ 0 w 10000"/>
                    <a:gd name="connsiteY17" fmla="*/ 6170 h 10000"/>
                    <a:gd name="connsiteX18" fmla="*/ 63 w 10000"/>
                    <a:gd name="connsiteY18" fmla="*/ 4809 h 10000"/>
                    <a:gd name="connsiteX19" fmla="*/ 281 w 10000"/>
                    <a:gd name="connsiteY19" fmla="*/ 3574 h 10000"/>
                    <a:gd name="connsiteX20" fmla="*/ 625 w 10000"/>
                    <a:gd name="connsiteY20" fmla="*/ 2511 h 10000"/>
                    <a:gd name="connsiteX21" fmla="*/ 1031 w 10000"/>
                    <a:gd name="connsiteY21" fmla="*/ 1660 h 10000"/>
                    <a:gd name="connsiteX22" fmla="*/ 1531 w 10000"/>
                    <a:gd name="connsiteY22" fmla="*/ 894 h 10000"/>
                    <a:gd name="connsiteX23" fmla="*/ 2094 w 10000"/>
                    <a:gd name="connsiteY23" fmla="*/ 383 h 10000"/>
                    <a:gd name="connsiteX24" fmla="*/ 2625 w 10000"/>
                    <a:gd name="connsiteY24" fmla="*/ 85 h 10000"/>
                    <a:gd name="connsiteX25" fmla="*/ 3188 w 10000"/>
                    <a:gd name="connsiteY2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9447 h 10000"/>
                    <a:gd name="connsiteX8" fmla="*/ 7156 w 10000"/>
                    <a:gd name="connsiteY8" fmla="*/ 10000 h 10000"/>
                    <a:gd name="connsiteX9" fmla="*/ 375 w 10000"/>
                    <a:gd name="connsiteY9" fmla="*/ 10000 h 10000"/>
                    <a:gd name="connsiteX10" fmla="*/ 250 w 10000"/>
                    <a:gd name="connsiteY10" fmla="*/ 9957 h 10000"/>
                    <a:gd name="connsiteX11" fmla="*/ 125 w 10000"/>
                    <a:gd name="connsiteY11" fmla="*/ 9830 h 10000"/>
                    <a:gd name="connsiteX12" fmla="*/ 31 w 10000"/>
                    <a:gd name="connsiteY12" fmla="*/ 9745 h 10000"/>
                    <a:gd name="connsiteX13" fmla="*/ 0 w 10000"/>
                    <a:gd name="connsiteY13" fmla="*/ 9574 h 10000"/>
                    <a:gd name="connsiteX14" fmla="*/ 0 w 10000"/>
                    <a:gd name="connsiteY14" fmla="*/ 6340 h 10000"/>
                    <a:gd name="connsiteX15" fmla="*/ 0 w 10000"/>
                    <a:gd name="connsiteY15" fmla="*/ 6170 h 10000"/>
                    <a:gd name="connsiteX16" fmla="*/ 0 w 10000"/>
                    <a:gd name="connsiteY16" fmla="*/ 6170 h 10000"/>
                    <a:gd name="connsiteX17" fmla="*/ 63 w 10000"/>
                    <a:gd name="connsiteY17" fmla="*/ 4809 h 10000"/>
                    <a:gd name="connsiteX18" fmla="*/ 281 w 10000"/>
                    <a:gd name="connsiteY18" fmla="*/ 3574 h 10000"/>
                    <a:gd name="connsiteX19" fmla="*/ 625 w 10000"/>
                    <a:gd name="connsiteY19" fmla="*/ 2511 h 10000"/>
                    <a:gd name="connsiteX20" fmla="*/ 1031 w 10000"/>
                    <a:gd name="connsiteY20" fmla="*/ 1660 h 10000"/>
                    <a:gd name="connsiteX21" fmla="*/ 1531 w 10000"/>
                    <a:gd name="connsiteY21" fmla="*/ 894 h 10000"/>
                    <a:gd name="connsiteX22" fmla="*/ 2094 w 10000"/>
                    <a:gd name="connsiteY22" fmla="*/ 383 h 10000"/>
                    <a:gd name="connsiteX23" fmla="*/ 2625 w 10000"/>
                    <a:gd name="connsiteY23" fmla="*/ 85 h 10000"/>
                    <a:gd name="connsiteX24" fmla="*/ 3188 w 10000"/>
                    <a:gd name="connsiteY2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392 w 10204"/>
                    <a:gd name="connsiteY0" fmla="*/ 0 h 10000"/>
                    <a:gd name="connsiteX1" fmla="*/ 6017 w 10204"/>
                    <a:gd name="connsiteY1" fmla="*/ 0 h 10000"/>
                    <a:gd name="connsiteX2" fmla="*/ 7485 w 10204"/>
                    <a:gd name="connsiteY2" fmla="*/ 1745 h 10000"/>
                    <a:gd name="connsiteX3" fmla="*/ 8923 w 10204"/>
                    <a:gd name="connsiteY3" fmla="*/ 0 h 10000"/>
                    <a:gd name="connsiteX4" fmla="*/ 10204 w 10204"/>
                    <a:gd name="connsiteY4" fmla="*/ 0 h 10000"/>
                    <a:gd name="connsiteX5" fmla="*/ 7110 w 10204"/>
                    <a:gd name="connsiteY5" fmla="*/ 6681 h 10000"/>
                    <a:gd name="connsiteX6" fmla="*/ 7360 w 10204"/>
                    <a:gd name="connsiteY6" fmla="*/ 10000 h 10000"/>
                    <a:gd name="connsiteX7" fmla="*/ 579 w 10204"/>
                    <a:gd name="connsiteY7" fmla="*/ 10000 h 10000"/>
                    <a:gd name="connsiteX8" fmla="*/ 329 w 10204"/>
                    <a:gd name="connsiteY8" fmla="*/ 9830 h 10000"/>
                    <a:gd name="connsiteX9" fmla="*/ 235 w 10204"/>
                    <a:gd name="connsiteY9" fmla="*/ 9745 h 10000"/>
                    <a:gd name="connsiteX10" fmla="*/ 204 w 10204"/>
                    <a:gd name="connsiteY10" fmla="*/ 9574 h 10000"/>
                    <a:gd name="connsiteX11" fmla="*/ 204 w 10204"/>
                    <a:gd name="connsiteY11" fmla="*/ 6340 h 10000"/>
                    <a:gd name="connsiteX12" fmla="*/ 204 w 10204"/>
                    <a:gd name="connsiteY12" fmla="*/ 6170 h 10000"/>
                    <a:gd name="connsiteX13" fmla="*/ 204 w 10204"/>
                    <a:gd name="connsiteY13" fmla="*/ 6170 h 10000"/>
                    <a:gd name="connsiteX14" fmla="*/ 267 w 10204"/>
                    <a:gd name="connsiteY14" fmla="*/ 4809 h 10000"/>
                    <a:gd name="connsiteX15" fmla="*/ 485 w 10204"/>
                    <a:gd name="connsiteY15" fmla="*/ 3574 h 10000"/>
                    <a:gd name="connsiteX16" fmla="*/ 829 w 10204"/>
                    <a:gd name="connsiteY16" fmla="*/ 2511 h 10000"/>
                    <a:gd name="connsiteX17" fmla="*/ 1235 w 10204"/>
                    <a:gd name="connsiteY17" fmla="*/ 1660 h 10000"/>
                    <a:gd name="connsiteX18" fmla="*/ 1735 w 10204"/>
                    <a:gd name="connsiteY18" fmla="*/ 894 h 10000"/>
                    <a:gd name="connsiteX19" fmla="*/ 2298 w 10204"/>
                    <a:gd name="connsiteY19" fmla="*/ 383 h 10000"/>
                    <a:gd name="connsiteX20" fmla="*/ 2829 w 10204"/>
                    <a:gd name="connsiteY20" fmla="*/ 85 h 10000"/>
                    <a:gd name="connsiteX21" fmla="*/ 3392 w 10204"/>
                    <a:gd name="connsiteY21" fmla="*/ 0 h 10000"/>
                    <a:gd name="connsiteX0" fmla="*/ 3429 w 10241"/>
                    <a:gd name="connsiteY0" fmla="*/ 0 h 10000"/>
                    <a:gd name="connsiteX1" fmla="*/ 6054 w 10241"/>
                    <a:gd name="connsiteY1" fmla="*/ 0 h 10000"/>
                    <a:gd name="connsiteX2" fmla="*/ 7522 w 10241"/>
                    <a:gd name="connsiteY2" fmla="*/ 1745 h 10000"/>
                    <a:gd name="connsiteX3" fmla="*/ 8960 w 10241"/>
                    <a:gd name="connsiteY3" fmla="*/ 0 h 10000"/>
                    <a:gd name="connsiteX4" fmla="*/ 10241 w 10241"/>
                    <a:gd name="connsiteY4" fmla="*/ 0 h 10000"/>
                    <a:gd name="connsiteX5" fmla="*/ 7147 w 10241"/>
                    <a:gd name="connsiteY5" fmla="*/ 6681 h 10000"/>
                    <a:gd name="connsiteX6" fmla="*/ 7397 w 10241"/>
                    <a:gd name="connsiteY6" fmla="*/ 10000 h 10000"/>
                    <a:gd name="connsiteX7" fmla="*/ 616 w 10241"/>
                    <a:gd name="connsiteY7" fmla="*/ 10000 h 10000"/>
                    <a:gd name="connsiteX8" fmla="*/ 272 w 10241"/>
                    <a:gd name="connsiteY8" fmla="*/ 9745 h 10000"/>
                    <a:gd name="connsiteX9" fmla="*/ 241 w 10241"/>
                    <a:gd name="connsiteY9" fmla="*/ 9574 h 10000"/>
                    <a:gd name="connsiteX10" fmla="*/ 241 w 10241"/>
                    <a:gd name="connsiteY10" fmla="*/ 6340 h 10000"/>
                    <a:gd name="connsiteX11" fmla="*/ 241 w 10241"/>
                    <a:gd name="connsiteY11" fmla="*/ 6170 h 10000"/>
                    <a:gd name="connsiteX12" fmla="*/ 241 w 10241"/>
                    <a:gd name="connsiteY12" fmla="*/ 6170 h 10000"/>
                    <a:gd name="connsiteX13" fmla="*/ 304 w 10241"/>
                    <a:gd name="connsiteY13" fmla="*/ 4809 h 10000"/>
                    <a:gd name="connsiteX14" fmla="*/ 522 w 10241"/>
                    <a:gd name="connsiteY14" fmla="*/ 3574 h 10000"/>
                    <a:gd name="connsiteX15" fmla="*/ 866 w 10241"/>
                    <a:gd name="connsiteY15" fmla="*/ 2511 h 10000"/>
                    <a:gd name="connsiteX16" fmla="*/ 1272 w 10241"/>
                    <a:gd name="connsiteY16" fmla="*/ 1660 h 10000"/>
                    <a:gd name="connsiteX17" fmla="*/ 1772 w 10241"/>
                    <a:gd name="connsiteY17" fmla="*/ 894 h 10000"/>
                    <a:gd name="connsiteX18" fmla="*/ 2335 w 10241"/>
                    <a:gd name="connsiteY18" fmla="*/ 383 h 10000"/>
                    <a:gd name="connsiteX19" fmla="*/ 2866 w 10241"/>
                    <a:gd name="connsiteY19" fmla="*/ 85 h 10000"/>
                    <a:gd name="connsiteX20" fmla="*/ 3429 w 10241"/>
                    <a:gd name="connsiteY20" fmla="*/ 0 h 10000"/>
                    <a:gd name="connsiteX0" fmla="*/ 3442 w 10254"/>
                    <a:gd name="connsiteY0" fmla="*/ 0 h 10000"/>
                    <a:gd name="connsiteX1" fmla="*/ 6067 w 10254"/>
                    <a:gd name="connsiteY1" fmla="*/ 0 h 10000"/>
                    <a:gd name="connsiteX2" fmla="*/ 7535 w 10254"/>
                    <a:gd name="connsiteY2" fmla="*/ 1745 h 10000"/>
                    <a:gd name="connsiteX3" fmla="*/ 8973 w 10254"/>
                    <a:gd name="connsiteY3" fmla="*/ 0 h 10000"/>
                    <a:gd name="connsiteX4" fmla="*/ 10254 w 10254"/>
                    <a:gd name="connsiteY4" fmla="*/ 0 h 10000"/>
                    <a:gd name="connsiteX5" fmla="*/ 7160 w 10254"/>
                    <a:gd name="connsiteY5" fmla="*/ 6681 h 10000"/>
                    <a:gd name="connsiteX6" fmla="*/ 7410 w 10254"/>
                    <a:gd name="connsiteY6" fmla="*/ 10000 h 10000"/>
                    <a:gd name="connsiteX7" fmla="*/ 629 w 10254"/>
                    <a:gd name="connsiteY7" fmla="*/ 10000 h 10000"/>
                    <a:gd name="connsiteX8" fmla="*/ 254 w 10254"/>
                    <a:gd name="connsiteY8" fmla="*/ 9574 h 10000"/>
                    <a:gd name="connsiteX9" fmla="*/ 254 w 10254"/>
                    <a:gd name="connsiteY9" fmla="*/ 6340 h 10000"/>
                    <a:gd name="connsiteX10" fmla="*/ 254 w 10254"/>
                    <a:gd name="connsiteY10" fmla="*/ 6170 h 10000"/>
                    <a:gd name="connsiteX11" fmla="*/ 254 w 10254"/>
                    <a:gd name="connsiteY11" fmla="*/ 6170 h 10000"/>
                    <a:gd name="connsiteX12" fmla="*/ 317 w 10254"/>
                    <a:gd name="connsiteY12" fmla="*/ 4809 h 10000"/>
                    <a:gd name="connsiteX13" fmla="*/ 535 w 10254"/>
                    <a:gd name="connsiteY13" fmla="*/ 3574 h 10000"/>
                    <a:gd name="connsiteX14" fmla="*/ 879 w 10254"/>
                    <a:gd name="connsiteY14" fmla="*/ 2511 h 10000"/>
                    <a:gd name="connsiteX15" fmla="*/ 1285 w 10254"/>
                    <a:gd name="connsiteY15" fmla="*/ 1660 h 10000"/>
                    <a:gd name="connsiteX16" fmla="*/ 1785 w 10254"/>
                    <a:gd name="connsiteY16" fmla="*/ 894 h 10000"/>
                    <a:gd name="connsiteX17" fmla="*/ 2348 w 10254"/>
                    <a:gd name="connsiteY17" fmla="*/ 383 h 10000"/>
                    <a:gd name="connsiteX18" fmla="*/ 2879 w 10254"/>
                    <a:gd name="connsiteY18" fmla="*/ 85 h 10000"/>
                    <a:gd name="connsiteX19" fmla="*/ 3442 w 10254"/>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2625 w 10000"/>
                    <a:gd name="connsiteY17" fmla="*/ 85 h 10000"/>
                    <a:gd name="connsiteX18" fmla="*/ 3188 w 10000"/>
                    <a:gd name="connsiteY1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3188 w 10000"/>
                    <a:gd name="connsiteY1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3188 w 10000"/>
                    <a:gd name="connsiteY1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3188 w 10000"/>
                    <a:gd name="connsiteY1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3188 w 10000"/>
                    <a:gd name="connsiteY1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3188 w 10000"/>
                    <a:gd name="connsiteY1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3188 w 10000"/>
                    <a:gd name="connsiteY1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3188" y="0"/>
                      </a:moveTo>
                      <a:lnTo>
                        <a:pt x="5813" y="0"/>
                      </a:lnTo>
                      <a:lnTo>
                        <a:pt x="7281" y="1745"/>
                      </a:lnTo>
                      <a:lnTo>
                        <a:pt x="8719" y="0"/>
                      </a:lnTo>
                      <a:lnTo>
                        <a:pt x="10000" y="0"/>
                      </a:lnTo>
                      <a:cubicBezTo>
                        <a:pt x="9419" y="1266"/>
                        <a:pt x="7536" y="5303"/>
                        <a:pt x="6906" y="6681"/>
                      </a:cubicBezTo>
                      <a:cubicBezTo>
                        <a:pt x="6519" y="7747"/>
                        <a:pt x="6580" y="9143"/>
                        <a:pt x="7156" y="10000"/>
                      </a:cubicBezTo>
                      <a:lnTo>
                        <a:pt x="375" y="10000"/>
                      </a:lnTo>
                      <a:cubicBezTo>
                        <a:pt x="142" y="10005"/>
                        <a:pt x="6" y="9865"/>
                        <a:pt x="0" y="9574"/>
                      </a:cubicBezTo>
                      <a:lnTo>
                        <a:pt x="0" y="6170"/>
                      </a:lnTo>
                      <a:cubicBezTo>
                        <a:pt x="21" y="5716"/>
                        <a:pt x="42" y="5263"/>
                        <a:pt x="63" y="4809"/>
                      </a:cubicBezTo>
                      <a:cubicBezTo>
                        <a:pt x="371" y="2640"/>
                        <a:pt x="1382" y="71"/>
                        <a:pt x="3188"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3" name="Freeform 332"/>
                <p:cNvSpPr>
                  <a:spLocks/>
                </p:cNvSpPr>
                <p:nvPr/>
              </p:nvSpPr>
              <p:spPr bwMode="auto">
                <a:xfrm>
                  <a:off x="4800140" y="3243740"/>
                  <a:ext cx="2633934" cy="2397727"/>
                </a:xfrm>
                <a:custGeom>
                  <a:avLst/>
                  <a:gdLst>
                    <a:gd name="connsiteX0" fmla="*/ 1226863 w 2633934"/>
                    <a:gd name="connsiteY0" fmla="*/ 886831 h 2397727"/>
                    <a:gd name="connsiteX1" fmla="*/ 716997 w 2633934"/>
                    <a:gd name="connsiteY1" fmla="*/ 967320 h 2397727"/>
                    <a:gd name="connsiteX2" fmla="*/ 714458 w 2633934"/>
                    <a:gd name="connsiteY2" fmla="*/ 1017588 h 2397727"/>
                    <a:gd name="connsiteX3" fmla="*/ 1107193 w 2633934"/>
                    <a:gd name="connsiteY3" fmla="*/ 1756234 h 2397727"/>
                    <a:gd name="connsiteX4" fmla="*/ 1134647 w 2633934"/>
                    <a:gd name="connsiteY4" fmla="*/ 1772912 h 2397727"/>
                    <a:gd name="connsiteX5" fmla="*/ 1488699 w 2633934"/>
                    <a:gd name="connsiteY5" fmla="*/ 1489294 h 2397727"/>
                    <a:gd name="connsiteX6" fmla="*/ 1422685 w 2633934"/>
                    <a:gd name="connsiteY6" fmla="*/ 1468802 h 2397727"/>
                    <a:gd name="connsiteX7" fmla="*/ 1171371 w 2633934"/>
                    <a:gd name="connsiteY7" fmla="*/ 1089658 h 2397727"/>
                    <a:gd name="connsiteX8" fmla="*/ 1203707 w 2633934"/>
                    <a:gd name="connsiteY8" fmla="*/ 929492 h 2397727"/>
                    <a:gd name="connsiteX9" fmla="*/ 1582851 w 2633934"/>
                    <a:gd name="connsiteY9" fmla="*/ 847247 h 2397727"/>
                    <a:gd name="connsiteX10" fmla="*/ 1340440 w 2633934"/>
                    <a:gd name="connsiteY10" fmla="*/ 1089658 h 2397727"/>
                    <a:gd name="connsiteX11" fmla="*/ 1582851 w 2633934"/>
                    <a:gd name="connsiteY11" fmla="*/ 1332069 h 2397727"/>
                    <a:gd name="connsiteX12" fmla="*/ 1825262 w 2633934"/>
                    <a:gd name="connsiteY12" fmla="*/ 1089658 h 2397727"/>
                    <a:gd name="connsiteX13" fmla="*/ 1582851 w 2633934"/>
                    <a:gd name="connsiteY13" fmla="*/ 847247 h 2397727"/>
                    <a:gd name="connsiteX14" fmla="*/ 1605234 w 2633934"/>
                    <a:gd name="connsiteY14" fmla="*/ 126812 h 2397727"/>
                    <a:gd name="connsiteX15" fmla="*/ 754506 w 2633934"/>
                    <a:gd name="connsiteY15" fmla="*/ 752699 h 2397727"/>
                    <a:gd name="connsiteX16" fmla="*/ 738914 w 2633934"/>
                    <a:gd name="connsiteY16" fmla="*/ 813339 h 2397727"/>
                    <a:gd name="connsiteX17" fmla="*/ 1418192 w 2633934"/>
                    <a:gd name="connsiteY17" fmla="*/ 712953 h 2397727"/>
                    <a:gd name="connsiteX18" fmla="*/ 1422685 w 2633934"/>
                    <a:gd name="connsiteY18" fmla="*/ 710514 h 2397727"/>
                    <a:gd name="connsiteX19" fmla="*/ 1582851 w 2633934"/>
                    <a:gd name="connsiteY19" fmla="*/ 678178 h 2397727"/>
                    <a:gd name="connsiteX20" fmla="*/ 1994331 w 2633934"/>
                    <a:gd name="connsiteY20" fmla="*/ 1089658 h 2397727"/>
                    <a:gd name="connsiteX21" fmla="*/ 1743018 w 2633934"/>
                    <a:gd name="connsiteY21" fmla="*/ 1468802 h 2397727"/>
                    <a:gd name="connsiteX22" fmla="*/ 1733573 w 2633934"/>
                    <a:gd name="connsiteY22" fmla="*/ 1471734 h 2397727"/>
                    <a:gd name="connsiteX23" fmla="*/ 1273270 w 2633934"/>
                    <a:gd name="connsiteY23" fmla="*/ 1843767 h 2397727"/>
                    <a:gd name="connsiteX24" fmla="*/ 1340345 w 2633934"/>
                    <a:gd name="connsiteY24" fmla="*/ 1868317 h 2397727"/>
                    <a:gd name="connsiteX25" fmla="*/ 1605234 w 2633934"/>
                    <a:gd name="connsiteY25" fmla="*/ 1908364 h 2397727"/>
                    <a:gd name="connsiteX26" fmla="*/ 2496010 w 2633934"/>
                    <a:gd name="connsiteY26" fmla="*/ 1017588 h 2397727"/>
                    <a:gd name="connsiteX27" fmla="*/ 1605234 w 2633934"/>
                    <a:gd name="connsiteY27" fmla="*/ 126812 h 2397727"/>
                    <a:gd name="connsiteX28" fmla="*/ 1605234 w 2633934"/>
                    <a:gd name="connsiteY28" fmla="*/ 0 h 2397727"/>
                    <a:gd name="connsiteX29" fmla="*/ 2633934 w 2633934"/>
                    <a:gd name="connsiteY29" fmla="*/ 1028700 h 2397727"/>
                    <a:gd name="connsiteX30" fmla="*/ 1710413 w 2633934"/>
                    <a:gd name="connsiteY30" fmla="*/ 2052089 h 2397727"/>
                    <a:gd name="connsiteX31" fmla="*/ 1633952 w 2633934"/>
                    <a:gd name="connsiteY31" fmla="*/ 2055950 h 2397727"/>
                    <a:gd name="connsiteX32" fmla="*/ 1636668 w 2633934"/>
                    <a:gd name="connsiteY32" fmla="*/ 2060258 h 2397727"/>
                    <a:gd name="connsiteX33" fmla="*/ 630824 w 2633934"/>
                    <a:gd name="connsiteY33" fmla="*/ 2060259 h 2397727"/>
                    <a:gd name="connsiteX34" fmla="*/ 555291 w 2633934"/>
                    <a:gd name="connsiteY34" fmla="*/ 2323623 h 2397727"/>
                    <a:gd name="connsiteX35" fmla="*/ 276685 w 2633934"/>
                    <a:gd name="connsiteY35" fmla="*/ 2318860 h 2397727"/>
                    <a:gd name="connsiteX36" fmla="*/ 243347 w 2633934"/>
                    <a:gd name="connsiteY36" fmla="*/ 2054541 h 2397727"/>
                    <a:gd name="connsiteX37" fmla="*/ 64087 w 2633934"/>
                    <a:gd name="connsiteY37" fmla="*/ 1549715 h 2397727"/>
                    <a:gd name="connsiteX38" fmla="*/ 657008 w 2633934"/>
                    <a:gd name="connsiteY38" fmla="*/ 629285 h 2397727"/>
                    <a:gd name="connsiteX39" fmla="*/ 657375 w 2633934"/>
                    <a:gd name="connsiteY39" fmla="*/ 628284 h 2397727"/>
                    <a:gd name="connsiteX40" fmla="*/ 1605234 w 2633934"/>
                    <a:gd name="connsiteY40" fmla="*/ 0 h 23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3934" h="2397727">
                      <a:moveTo>
                        <a:pt x="1226863" y="886831"/>
                      </a:moveTo>
                      <a:lnTo>
                        <a:pt x="716997" y="967320"/>
                      </a:lnTo>
                      <a:lnTo>
                        <a:pt x="714458" y="1017588"/>
                      </a:lnTo>
                      <a:cubicBezTo>
                        <a:pt x="714458" y="1325065"/>
                        <a:pt x="870245" y="1596155"/>
                        <a:pt x="1107193" y="1756234"/>
                      </a:cubicBezTo>
                      <a:lnTo>
                        <a:pt x="1134647" y="1772912"/>
                      </a:lnTo>
                      <a:lnTo>
                        <a:pt x="1488699" y="1489294"/>
                      </a:lnTo>
                      <a:lnTo>
                        <a:pt x="1422685" y="1468802"/>
                      </a:lnTo>
                      <a:cubicBezTo>
                        <a:pt x="1274998" y="1406336"/>
                        <a:pt x="1171371" y="1260099"/>
                        <a:pt x="1171371" y="1089658"/>
                      </a:cubicBezTo>
                      <a:cubicBezTo>
                        <a:pt x="1171371" y="1032845"/>
                        <a:pt x="1182885" y="978721"/>
                        <a:pt x="1203707" y="929492"/>
                      </a:cubicBezTo>
                      <a:close/>
                      <a:moveTo>
                        <a:pt x="1582851" y="847247"/>
                      </a:moveTo>
                      <a:cubicBezTo>
                        <a:pt x="1448971" y="847247"/>
                        <a:pt x="1340440" y="955778"/>
                        <a:pt x="1340440" y="1089658"/>
                      </a:cubicBezTo>
                      <a:cubicBezTo>
                        <a:pt x="1340440" y="1223538"/>
                        <a:pt x="1448971" y="1332069"/>
                        <a:pt x="1582851" y="1332069"/>
                      </a:cubicBezTo>
                      <a:cubicBezTo>
                        <a:pt x="1716731" y="1332069"/>
                        <a:pt x="1825262" y="1223538"/>
                        <a:pt x="1825262" y="1089658"/>
                      </a:cubicBezTo>
                      <a:cubicBezTo>
                        <a:pt x="1825262" y="955778"/>
                        <a:pt x="1716731" y="847247"/>
                        <a:pt x="1582851" y="847247"/>
                      </a:cubicBezTo>
                      <a:close/>
                      <a:moveTo>
                        <a:pt x="1605234" y="126812"/>
                      </a:moveTo>
                      <a:cubicBezTo>
                        <a:pt x="1205515" y="126812"/>
                        <a:pt x="867288" y="390092"/>
                        <a:pt x="754506" y="752699"/>
                      </a:cubicBezTo>
                      <a:lnTo>
                        <a:pt x="738914" y="813339"/>
                      </a:lnTo>
                      <a:lnTo>
                        <a:pt x="1418192" y="712953"/>
                      </a:lnTo>
                      <a:lnTo>
                        <a:pt x="1422685" y="710514"/>
                      </a:lnTo>
                      <a:cubicBezTo>
                        <a:pt x="1471913" y="689692"/>
                        <a:pt x="1526038" y="678178"/>
                        <a:pt x="1582851" y="678178"/>
                      </a:cubicBezTo>
                      <a:cubicBezTo>
                        <a:pt x="1810105" y="678178"/>
                        <a:pt x="1994331" y="862404"/>
                        <a:pt x="1994331" y="1089658"/>
                      </a:cubicBezTo>
                      <a:cubicBezTo>
                        <a:pt x="1994331" y="1260099"/>
                        <a:pt x="1890704" y="1406336"/>
                        <a:pt x="1743018" y="1468802"/>
                      </a:cubicBezTo>
                      <a:lnTo>
                        <a:pt x="1733573" y="1471734"/>
                      </a:lnTo>
                      <a:lnTo>
                        <a:pt x="1273270" y="1843767"/>
                      </a:lnTo>
                      <a:lnTo>
                        <a:pt x="1340345" y="1868317"/>
                      </a:lnTo>
                      <a:cubicBezTo>
                        <a:pt x="1424023" y="1894343"/>
                        <a:pt x="1512991" y="1908364"/>
                        <a:pt x="1605234" y="1908364"/>
                      </a:cubicBezTo>
                      <a:cubicBezTo>
                        <a:pt x="2097196" y="1908364"/>
                        <a:pt x="2496010" y="1509550"/>
                        <a:pt x="2496010" y="1017588"/>
                      </a:cubicBezTo>
                      <a:cubicBezTo>
                        <a:pt x="2496010" y="525626"/>
                        <a:pt x="2097196" y="126812"/>
                        <a:pt x="1605234" y="126812"/>
                      </a:cubicBezTo>
                      <a:close/>
                      <a:moveTo>
                        <a:pt x="1605234" y="0"/>
                      </a:moveTo>
                      <a:cubicBezTo>
                        <a:pt x="2173369" y="0"/>
                        <a:pt x="2633934" y="460565"/>
                        <a:pt x="2633934" y="1028700"/>
                      </a:cubicBezTo>
                      <a:cubicBezTo>
                        <a:pt x="2633934" y="1561327"/>
                        <a:pt x="2229141" y="1999409"/>
                        <a:pt x="1710413" y="2052089"/>
                      </a:cubicBezTo>
                      <a:lnTo>
                        <a:pt x="1633952" y="2055950"/>
                      </a:lnTo>
                      <a:lnTo>
                        <a:pt x="1636668" y="2060258"/>
                      </a:lnTo>
                      <a:lnTo>
                        <a:pt x="630824" y="2060259"/>
                      </a:lnTo>
                      <a:cubicBezTo>
                        <a:pt x="604582" y="2137887"/>
                        <a:pt x="585739" y="2216626"/>
                        <a:pt x="555291" y="2323623"/>
                      </a:cubicBezTo>
                      <a:cubicBezTo>
                        <a:pt x="401019" y="2478245"/>
                        <a:pt x="299307" y="2347435"/>
                        <a:pt x="276685" y="2318860"/>
                      </a:cubicBezTo>
                      <a:cubicBezTo>
                        <a:pt x="258826" y="2268854"/>
                        <a:pt x="258143" y="2181541"/>
                        <a:pt x="243347" y="2054541"/>
                      </a:cubicBezTo>
                      <a:cubicBezTo>
                        <a:pt x="47068" y="2005328"/>
                        <a:pt x="-84915" y="1760852"/>
                        <a:pt x="64087" y="1549715"/>
                      </a:cubicBezTo>
                      <a:lnTo>
                        <a:pt x="657008" y="629285"/>
                      </a:lnTo>
                      <a:lnTo>
                        <a:pt x="657375" y="628284"/>
                      </a:lnTo>
                      <a:cubicBezTo>
                        <a:pt x="813540" y="259068"/>
                        <a:pt x="1179133" y="0"/>
                        <a:pt x="1605234"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226" name="Group 225"/>
              <p:cNvGrpSpPr/>
              <p:nvPr/>
            </p:nvGrpSpPr>
            <p:grpSpPr>
              <a:xfrm>
                <a:off x="327673" y="5342124"/>
                <a:ext cx="569424" cy="495940"/>
                <a:chOff x="1423344" y="4179037"/>
                <a:chExt cx="716252" cy="623822"/>
              </a:xfrm>
              <a:solidFill>
                <a:srgbClr val="607D8B"/>
              </a:solidFill>
            </p:grpSpPr>
            <p:grpSp>
              <p:nvGrpSpPr>
                <p:cNvPr id="300" name="Group 299"/>
                <p:cNvGrpSpPr/>
                <p:nvPr/>
              </p:nvGrpSpPr>
              <p:grpSpPr>
                <a:xfrm>
                  <a:off x="1857112" y="4251681"/>
                  <a:ext cx="282484" cy="473480"/>
                  <a:chOff x="1857112" y="4251681"/>
                  <a:chExt cx="282484" cy="473480"/>
                </a:xfrm>
                <a:grpFill/>
              </p:grpSpPr>
              <p:sp>
                <p:nvSpPr>
                  <p:cNvPr id="302" name="Freeform 1357"/>
                  <p:cNvSpPr>
                    <a:spLocks/>
                  </p:cNvSpPr>
                  <p:nvPr/>
                </p:nvSpPr>
                <p:spPr bwMode="auto">
                  <a:xfrm rot="19856605">
                    <a:off x="1858450" y="4251681"/>
                    <a:ext cx="281146" cy="78365"/>
                  </a:xfrm>
                  <a:prstGeom prst="roundRect">
                    <a:avLst>
                      <a:gd name="adj" fmla="val 50000"/>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3" name="Freeform 1357"/>
                  <p:cNvSpPr>
                    <a:spLocks/>
                  </p:cNvSpPr>
                  <p:nvPr/>
                </p:nvSpPr>
                <p:spPr bwMode="auto">
                  <a:xfrm>
                    <a:off x="1857112" y="4449239"/>
                    <a:ext cx="236232"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4" name="Freeform 1357"/>
                  <p:cNvSpPr>
                    <a:spLocks/>
                  </p:cNvSpPr>
                  <p:nvPr/>
                </p:nvSpPr>
                <p:spPr bwMode="auto">
                  <a:xfrm rot="1860000">
                    <a:off x="1857215" y="4646796"/>
                    <a:ext cx="281146"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01" name="Freeform 300"/>
                <p:cNvSpPr/>
                <p:nvPr/>
              </p:nvSpPr>
              <p:spPr>
                <a:xfrm rot="16200000">
                  <a:off x="1329821" y="4272560"/>
                  <a:ext cx="623822" cy="436776"/>
                </a:xfrm>
                <a:custGeom>
                  <a:avLst/>
                  <a:gdLst>
                    <a:gd name="connsiteX0" fmla="*/ 1507331 w 1507331"/>
                    <a:gd name="connsiteY0" fmla="*/ 1055373 h 1055373"/>
                    <a:gd name="connsiteX1" fmla="*/ 0 w 1507331"/>
                    <a:gd name="connsiteY1" fmla="*/ 1055373 h 1055373"/>
                    <a:gd name="connsiteX2" fmla="*/ 368498 w 1507331"/>
                    <a:gd name="connsiteY2" fmla="*/ 476728 h 1055373"/>
                    <a:gd name="connsiteX3" fmla="*/ 375443 w 1507331"/>
                    <a:gd name="connsiteY3" fmla="*/ 476728 h 1055373"/>
                    <a:gd name="connsiteX4" fmla="*/ 375443 w 1507331"/>
                    <a:gd name="connsiteY4" fmla="*/ 0 h 1055373"/>
                    <a:gd name="connsiteX5" fmla="*/ 1134268 w 1507331"/>
                    <a:gd name="connsiteY5" fmla="*/ 0 h 1055373"/>
                    <a:gd name="connsiteX6" fmla="*/ 1134268 w 1507331"/>
                    <a:gd name="connsiteY6" fmla="*/ 476728 h 1055373"/>
                    <a:gd name="connsiteX7" fmla="*/ 1138833 w 1507331"/>
                    <a:gd name="connsiteY7" fmla="*/ 476728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138833 w 1507331"/>
                    <a:gd name="connsiteY6" fmla="*/ 476728 h 1055373"/>
                    <a:gd name="connsiteX7" fmla="*/ 1507331 w 1507331"/>
                    <a:gd name="connsiteY7" fmla="*/ 1055373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507331 w 1507331"/>
                    <a:gd name="connsiteY6" fmla="*/ 1055373 h 10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1055373">
                      <a:moveTo>
                        <a:pt x="1507331" y="1055373"/>
                      </a:moveTo>
                      <a:lnTo>
                        <a:pt x="0" y="1055373"/>
                      </a:lnTo>
                      <a:lnTo>
                        <a:pt x="375443" y="476728"/>
                      </a:lnTo>
                      <a:lnTo>
                        <a:pt x="375443" y="0"/>
                      </a:lnTo>
                      <a:lnTo>
                        <a:pt x="1134268" y="0"/>
                      </a:lnTo>
                      <a:lnTo>
                        <a:pt x="1134268" y="476728"/>
                      </a:lnTo>
                      <a:lnTo>
                        <a:pt x="1507331" y="105537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9" name="Group 228"/>
              <p:cNvGrpSpPr/>
              <p:nvPr/>
            </p:nvGrpSpPr>
            <p:grpSpPr>
              <a:xfrm>
                <a:off x="8300991" y="5324855"/>
                <a:ext cx="636496" cy="530478"/>
                <a:chOff x="1805868" y="1095374"/>
                <a:chExt cx="4699708" cy="3916924"/>
              </a:xfrm>
              <a:solidFill>
                <a:srgbClr val="607D8B"/>
              </a:solidFill>
            </p:grpSpPr>
            <p:sp>
              <p:nvSpPr>
                <p:cNvPr id="270" name="Freeform 269"/>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271" name="Group 270"/>
                <p:cNvGrpSpPr/>
                <p:nvPr/>
              </p:nvGrpSpPr>
              <p:grpSpPr>
                <a:xfrm>
                  <a:off x="1805868" y="1873918"/>
                  <a:ext cx="4195126" cy="3138380"/>
                  <a:chOff x="1805868" y="1873918"/>
                  <a:chExt cx="4195126" cy="3138380"/>
                </a:xfrm>
                <a:grpFill/>
              </p:grpSpPr>
              <p:grpSp>
                <p:nvGrpSpPr>
                  <p:cNvPr id="273" name="Group 272"/>
                  <p:cNvGrpSpPr/>
                  <p:nvPr/>
                </p:nvGrpSpPr>
                <p:grpSpPr>
                  <a:xfrm>
                    <a:off x="1805868" y="1873918"/>
                    <a:ext cx="4195126" cy="3138380"/>
                    <a:chOff x="1277882" y="2649348"/>
                    <a:chExt cx="433525" cy="324320"/>
                  </a:xfrm>
                  <a:grpFill/>
                </p:grpSpPr>
                <p:sp>
                  <p:nvSpPr>
                    <p:cNvPr id="290" name="Oval 289"/>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algn="ctr">
                        <a:defRPr/>
                      </a:pPr>
                      <a:endParaRPr lang="en-US" kern="0">
                        <a:solidFill>
                          <a:prstClr val="white"/>
                        </a:solidFill>
                      </a:endParaRPr>
                    </a:p>
                  </p:txBody>
                </p:sp>
                <p:sp>
                  <p:nvSpPr>
                    <p:cNvPr id="291" name="Freeform 290"/>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274"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5"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6"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7"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8"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9"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0"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1"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2"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3"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4"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5"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6"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7"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8"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9"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72" name="Right Triangle 271"/>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34" name="Group 233"/>
              <p:cNvGrpSpPr/>
              <p:nvPr/>
            </p:nvGrpSpPr>
            <p:grpSpPr>
              <a:xfrm>
                <a:off x="6743069" y="5279463"/>
                <a:ext cx="647148" cy="621262"/>
                <a:chOff x="3204066" y="2440823"/>
                <a:chExt cx="1226268" cy="1178286"/>
              </a:xfrm>
              <a:solidFill>
                <a:srgbClr val="607D8B"/>
              </a:solidFill>
            </p:grpSpPr>
            <p:sp>
              <p:nvSpPr>
                <p:cNvPr id="265" name="Freeform 264"/>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Freeform 265"/>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Freeform 266"/>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7" name="Group 6"/>
            <p:cNvGrpSpPr/>
            <p:nvPr/>
          </p:nvGrpSpPr>
          <p:grpSpPr>
            <a:xfrm>
              <a:off x="294490" y="1815217"/>
              <a:ext cx="8594017" cy="721641"/>
              <a:chOff x="294490" y="1815217"/>
              <a:chExt cx="8594017" cy="721641"/>
            </a:xfrm>
          </p:grpSpPr>
          <p:grpSp>
            <p:nvGrpSpPr>
              <p:cNvPr id="215" name="Group 214"/>
              <p:cNvGrpSpPr/>
              <p:nvPr/>
            </p:nvGrpSpPr>
            <p:grpSpPr>
              <a:xfrm>
                <a:off x="5098686" y="1871392"/>
                <a:ext cx="804331" cy="609291"/>
                <a:chOff x="7554372" y="3220625"/>
                <a:chExt cx="987370" cy="747946"/>
              </a:xfrm>
              <a:solidFill>
                <a:srgbClr val="595959"/>
              </a:solidFill>
              <a:effectLst/>
            </p:grpSpPr>
            <p:sp>
              <p:nvSpPr>
                <p:cNvPr id="376" name="Freeform 375"/>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7" name="Freeform 376"/>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8" name="Freeform 377"/>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9" name="Freeform 378"/>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19" name="Group 218"/>
              <p:cNvGrpSpPr/>
              <p:nvPr/>
            </p:nvGrpSpPr>
            <p:grpSpPr>
              <a:xfrm>
                <a:off x="3438450" y="1815217"/>
                <a:ext cx="925838" cy="721641"/>
                <a:chOff x="842552" y="4657366"/>
                <a:chExt cx="759780" cy="592208"/>
              </a:xfrm>
              <a:solidFill>
                <a:srgbClr val="595959"/>
              </a:solidFill>
            </p:grpSpPr>
            <p:sp>
              <p:nvSpPr>
                <p:cNvPr id="349" name="TextBox 348"/>
                <p:cNvSpPr txBox="1"/>
                <p:nvPr/>
              </p:nvSpPr>
              <p:spPr>
                <a:xfrm>
                  <a:off x="915055" y="4737471"/>
                  <a:ext cx="256133" cy="254535"/>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Franklin Gothic Demi Cond" panose="020B0706030402020204" pitchFamily="34" charset="0"/>
                  </a:endParaRPr>
                </a:p>
              </p:txBody>
            </p:sp>
            <p:sp>
              <p:nvSpPr>
                <p:cNvPr id="350" name="Freeform 349"/>
                <p:cNvSpPr/>
                <p:nvPr/>
              </p:nvSpPr>
              <p:spPr>
                <a:xfrm rot="21102657">
                  <a:off x="842552" y="4657366"/>
                  <a:ext cx="423281" cy="592208"/>
                </a:xfrm>
                <a:custGeom>
                  <a:avLst/>
                  <a:gdLst>
                    <a:gd name="connsiteX0" fmla="*/ 241187 w 423281"/>
                    <a:gd name="connsiteY0" fmla="*/ 2321 h 592208"/>
                    <a:gd name="connsiteX1" fmla="*/ 416347 w 423281"/>
                    <a:gd name="connsiteY1" fmla="*/ 153996 h 592208"/>
                    <a:gd name="connsiteX2" fmla="*/ 417528 w 423281"/>
                    <a:gd name="connsiteY2" fmla="*/ 159332 h 592208"/>
                    <a:gd name="connsiteX3" fmla="*/ 370461 w 423281"/>
                    <a:gd name="connsiteY3" fmla="*/ 157810 h 592208"/>
                    <a:gd name="connsiteX4" fmla="*/ 354565 w 423281"/>
                    <a:gd name="connsiteY4" fmla="*/ 122310 h 592208"/>
                    <a:gd name="connsiteX5" fmla="*/ 234839 w 423281"/>
                    <a:gd name="connsiteY5" fmla="*/ 45893 h 592208"/>
                    <a:gd name="connsiteX6" fmla="*/ 45659 w 423281"/>
                    <a:gd name="connsiteY6" fmla="*/ 180393 h 592208"/>
                    <a:gd name="connsiteX7" fmla="*/ 188599 w 423281"/>
                    <a:gd name="connsiteY7" fmla="*/ 363278 h 592208"/>
                    <a:gd name="connsiteX8" fmla="*/ 377778 w 423281"/>
                    <a:gd name="connsiteY8" fmla="*/ 228778 h 592208"/>
                    <a:gd name="connsiteX9" fmla="*/ 378734 w 423281"/>
                    <a:gd name="connsiteY9" fmla="*/ 204641 h 592208"/>
                    <a:gd name="connsiteX10" fmla="*/ 423183 w 423281"/>
                    <a:gd name="connsiteY10" fmla="*/ 206300 h 592208"/>
                    <a:gd name="connsiteX11" fmla="*/ 423281 w 423281"/>
                    <a:gd name="connsiteY11" fmla="*/ 214288 h 592208"/>
                    <a:gd name="connsiteX12" fmla="*/ 421350 w 423281"/>
                    <a:gd name="connsiteY12" fmla="*/ 235126 h 592208"/>
                    <a:gd name="connsiteX13" fmla="*/ 285730 w 423281"/>
                    <a:gd name="connsiteY13" fmla="*/ 396996 h 592208"/>
                    <a:gd name="connsiteX14" fmla="*/ 279920 w 423281"/>
                    <a:gd name="connsiteY14" fmla="*/ 398732 h 592208"/>
                    <a:gd name="connsiteX15" fmla="*/ 280319 w 423281"/>
                    <a:gd name="connsiteY15" fmla="*/ 400777 h 592208"/>
                    <a:gd name="connsiteX16" fmla="*/ 281480 w 423281"/>
                    <a:gd name="connsiteY16" fmla="*/ 406147 h 592208"/>
                    <a:gd name="connsiteX17" fmla="*/ 307852 w 423281"/>
                    <a:gd name="connsiteY17" fmla="*/ 548068 h 592208"/>
                    <a:gd name="connsiteX18" fmla="*/ 235206 w 423281"/>
                    <a:gd name="connsiteY18" fmla="*/ 566879 h 592208"/>
                    <a:gd name="connsiteX19" fmla="*/ 209330 w 423281"/>
                    <a:gd name="connsiteY19" fmla="*/ 426694 h 592208"/>
                    <a:gd name="connsiteX20" fmla="*/ 206342 w 423281"/>
                    <a:gd name="connsiteY20" fmla="*/ 409691 h 592208"/>
                    <a:gd name="connsiteX21" fmla="*/ 206148 w 423281"/>
                    <a:gd name="connsiteY21" fmla="*/ 408925 h 592208"/>
                    <a:gd name="connsiteX22" fmla="*/ 203837 w 423281"/>
                    <a:gd name="connsiteY22" fmla="*/ 408929 h 592208"/>
                    <a:gd name="connsiteX23" fmla="*/ 182251 w 423281"/>
                    <a:gd name="connsiteY23" fmla="*/ 406850 h 592208"/>
                    <a:gd name="connsiteX24" fmla="*/ 161521 w 423281"/>
                    <a:gd name="connsiteY24" fmla="*/ 402791 h 592208"/>
                    <a:gd name="connsiteX25" fmla="*/ 160050 w 423281"/>
                    <a:gd name="connsiteY25" fmla="*/ 405660 h 592208"/>
                    <a:gd name="connsiteX26" fmla="*/ 156548 w 423281"/>
                    <a:gd name="connsiteY26" fmla="*/ 413087 h 592208"/>
                    <a:gd name="connsiteX27" fmla="*/ 91890 w 423281"/>
                    <a:gd name="connsiteY27" fmla="*/ 542147 h 592208"/>
                    <a:gd name="connsiteX28" fmla="*/ 22621 w 423281"/>
                    <a:gd name="connsiteY28" fmla="*/ 513284 h 592208"/>
                    <a:gd name="connsiteX29" fmla="*/ 86627 w 423281"/>
                    <a:gd name="connsiteY29" fmla="*/ 385908 h 592208"/>
                    <a:gd name="connsiteX30" fmla="*/ 93169 w 423281"/>
                    <a:gd name="connsiteY30" fmla="*/ 373569 h 592208"/>
                    <a:gd name="connsiteX31" fmla="*/ 93485 w 423281"/>
                    <a:gd name="connsiteY31" fmla="*/ 372857 h 592208"/>
                    <a:gd name="connsiteX32" fmla="*/ 85885 w 423281"/>
                    <a:gd name="connsiteY32" fmla="*/ 367880 h 592208"/>
                    <a:gd name="connsiteX33" fmla="*/ 2087 w 423281"/>
                    <a:gd name="connsiteY33" fmla="*/ 174045 h 592208"/>
                    <a:gd name="connsiteX34" fmla="*/ 241187 w 423281"/>
                    <a:gd name="connsiteY34" fmla="*/ 2321 h 5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3281" h="592208">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51" name="Freeform 350"/>
                <p:cNvSpPr/>
                <p:nvPr/>
              </p:nvSpPr>
              <p:spPr>
                <a:xfrm rot="20926366" flipH="1">
                  <a:off x="1177144" y="4719530"/>
                  <a:ext cx="425188" cy="158961"/>
                </a:xfrm>
                <a:custGeom>
                  <a:avLst/>
                  <a:gdLst>
                    <a:gd name="connsiteX0" fmla="*/ 0 w 4715628"/>
                    <a:gd name="connsiteY0" fmla="*/ 104176 h 1518558"/>
                    <a:gd name="connsiteX1" fmla="*/ 358104 w 4715628"/>
                    <a:gd name="connsiteY1" fmla="*/ 785810 h 1518558"/>
                    <a:gd name="connsiteX2" fmla="*/ 76150 w 4715628"/>
                    <a:gd name="connsiteY2" fmla="*/ 1518558 h 1518558"/>
                    <a:gd name="connsiteX3" fmla="*/ 2174746 w 4715628"/>
                    <a:gd name="connsiteY3" fmla="*/ 1398031 h 1518558"/>
                    <a:gd name="connsiteX4" fmla="*/ 2419390 w 4715628"/>
                    <a:gd name="connsiteY4" fmla="*/ 843995 h 1518558"/>
                    <a:gd name="connsiteX5" fmla="*/ 4715628 w 4715628"/>
                    <a:gd name="connsiteY5" fmla="*/ 718742 h 1518558"/>
                    <a:gd name="connsiteX6" fmla="*/ 4698255 w 4715628"/>
                    <a:gd name="connsiteY6" fmla="*/ 402446 h 1518558"/>
                    <a:gd name="connsiteX7" fmla="*/ 2388531 w 4715628"/>
                    <a:gd name="connsiteY7" fmla="*/ 521318 h 1518558"/>
                    <a:gd name="connsiteX8" fmla="*/ 2101841 w 4715628"/>
                    <a:gd name="connsiteY8" fmla="*/ 0 h 15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628" h="151855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grpSp>
          <p:grpSp>
            <p:nvGrpSpPr>
              <p:cNvPr id="223" name="Group 222"/>
              <p:cNvGrpSpPr/>
              <p:nvPr/>
            </p:nvGrpSpPr>
            <p:grpSpPr>
              <a:xfrm>
                <a:off x="1736062" y="1822214"/>
                <a:ext cx="868717" cy="707647"/>
                <a:chOff x="734758" y="1095428"/>
                <a:chExt cx="1075852" cy="876378"/>
              </a:xfrm>
              <a:solidFill>
                <a:srgbClr val="595959"/>
              </a:solidFill>
            </p:grpSpPr>
            <p:sp>
              <p:nvSpPr>
                <p:cNvPr id="325" name="Freeform 324"/>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6" name="Freeform 325"/>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7" name="Freeform 326"/>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8" name="Freeform 125"/>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29" name="Freeform 126"/>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30" name="Rounded Rectangle 329"/>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227" name="Freeform 226"/>
              <p:cNvSpPr/>
              <p:nvPr/>
            </p:nvSpPr>
            <p:spPr>
              <a:xfrm>
                <a:off x="294490" y="1858375"/>
                <a:ext cx="635790" cy="635324"/>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1" name="Group 230"/>
              <p:cNvGrpSpPr/>
              <p:nvPr/>
            </p:nvGrpSpPr>
            <p:grpSpPr>
              <a:xfrm>
                <a:off x="8349971" y="1831040"/>
                <a:ext cx="538536" cy="689994"/>
                <a:chOff x="945387" y="5316120"/>
                <a:chExt cx="724244" cy="927936"/>
              </a:xfrm>
              <a:solidFill>
                <a:srgbClr val="595959"/>
              </a:solidFill>
              <a:effectLst/>
            </p:grpSpPr>
            <p:sp>
              <p:nvSpPr>
                <p:cNvPr id="268" name="Freeform 267"/>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sp>
              <p:nvSpPr>
                <p:cNvPr id="269" name="Freeform 142"/>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35" name="Freeform 234"/>
              <p:cNvSpPr/>
              <p:nvPr/>
            </p:nvSpPr>
            <p:spPr>
              <a:xfrm>
                <a:off x="6777745" y="1851200"/>
                <a:ext cx="577796" cy="649674"/>
              </a:xfrm>
              <a:custGeom>
                <a:avLst/>
                <a:gdLst>
                  <a:gd name="connsiteX0" fmla="*/ 1897662 w 3780078"/>
                  <a:gd name="connsiteY0" fmla="*/ 0 h 4250336"/>
                  <a:gd name="connsiteX1" fmla="*/ 2972868 w 3780078"/>
                  <a:gd name="connsiteY1" fmla="*/ 813128 h 4250336"/>
                  <a:gd name="connsiteX2" fmla="*/ 1897662 w 3780078"/>
                  <a:gd name="connsiteY2" fmla="*/ 1685532 h 4250336"/>
                  <a:gd name="connsiteX3" fmla="*/ 1897662 w 3780078"/>
                  <a:gd name="connsiteY3" fmla="*/ 1205857 h 4250336"/>
                  <a:gd name="connsiteX4" fmla="*/ 1890038 w 3780078"/>
                  <a:gd name="connsiteY4" fmla="*/ 1205472 h 4250336"/>
                  <a:gd name="connsiteX5" fmla="*/ 735210 w 3780078"/>
                  <a:gd name="connsiteY5" fmla="*/ 2360299 h 4250336"/>
                  <a:gd name="connsiteX6" fmla="*/ 1890038 w 3780078"/>
                  <a:gd name="connsiteY6" fmla="*/ 3515126 h 4250336"/>
                  <a:gd name="connsiteX7" fmla="*/ 3044866 w 3780078"/>
                  <a:gd name="connsiteY7" fmla="*/ 2360299 h 4250336"/>
                  <a:gd name="connsiteX8" fmla="*/ 3043879 w 3780078"/>
                  <a:gd name="connsiteY8" fmla="*/ 2346061 h 4250336"/>
                  <a:gd name="connsiteX9" fmla="*/ 3779169 w 3780078"/>
                  <a:gd name="connsiteY9" fmla="*/ 2345882 h 4250336"/>
                  <a:gd name="connsiteX10" fmla="*/ 3780078 w 3780078"/>
                  <a:gd name="connsiteY10" fmla="*/ 2360299 h 4250336"/>
                  <a:gd name="connsiteX11" fmla="*/ 1890039 w 3780078"/>
                  <a:gd name="connsiteY11" fmla="*/ 4250336 h 4250336"/>
                  <a:gd name="connsiteX12" fmla="*/ 0 w 3780078"/>
                  <a:gd name="connsiteY12" fmla="*/ 2360299 h 4250336"/>
                  <a:gd name="connsiteX13" fmla="*/ 1890039 w 3780078"/>
                  <a:gd name="connsiteY13" fmla="*/ 470262 h 4250336"/>
                  <a:gd name="connsiteX14" fmla="*/ 1897662 w 3780078"/>
                  <a:gd name="connsiteY14" fmla="*/ 470647 h 42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078" h="4250336">
                    <a:moveTo>
                      <a:pt x="1897662" y="0"/>
                    </a:moveTo>
                    <a:lnTo>
                      <a:pt x="2972868" y="813128"/>
                    </a:lnTo>
                    <a:lnTo>
                      <a:pt x="1897662" y="1685532"/>
                    </a:lnTo>
                    <a:lnTo>
                      <a:pt x="1897662" y="1205857"/>
                    </a:lnTo>
                    <a:lnTo>
                      <a:pt x="1890038" y="1205472"/>
                    </a:lnTo>
                    <a:cubicBezTo>
                      <a:pt x="1252244" y="1205472"/>
                      <a:pt x="735210" y="1722506"/>
                      <a:pt x="735210" y="2360299"/>
                    </a:cubicBezTo>
                    <a:cubicBezTo>
                      <a:pt x="735210" y="2998092"/>
                      <a:pt x="1252244" y="3515126"/>
                      <a:pt x="1890038" y="3515126"/>
                    </a:cubicBezTo>
                    <a:cubicBezTo>
                      <a:pt x="2527832" y="3515126"/>
                      <a:pt x="3044866" y="2998092"/>
                      <a:pt x="3044866" y="2360299"/>
                    </a:cubicBezTo>
                    <a:lnTo>
                      <a:pt x="3043879" y="2346061"/>
                    </a:lnTo>
                    <a:lnTo>
                      <a:pt x="3779169" y="2345882"/>
                    </a:lnTo>
                    <a:lnTo>
                      <a:pt x="3780078" y="2360299"/>
                    </a:lnTo>
                    <a:cubicBezTo>
                      <a:pt x="3780078" y="3404138"/>
                      <a:pt x="2933879" y="4250336"/>
                      <a:pt x="1890039" y="4250336"/>
                    </a:cubicBezTo>
                    <a:cubicBezTo>
                      <a:pt x="846199" y="4250336"/>
                      <a:pt x="0" y="3404138"/>
                      <a:pt x="0" y="2360299"/>
                    </a:cubicBezTo>
                    <a:cubicBezTo>
                      <a:pt x="0" y="1316460"/>
                      <a:pt x="846199" y="470262"/>
                      <a:pt x="1890039" y="470262"/>
                    </a:cubicBezTo>
                    <a:lnTo>
                      <a:pt x="1897662" y="470647"/>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sp>
        <p:nvSpPr>
          <p:cNvPr id="197" name="TextBox 196"/>
          <p:cNvSpPr txBox="1"/>
          <p:nvPr/>
        </p:nvSpPr>
        <p:spPr>
          <a:xfrm>
            <a:off x="363071" y="2985"/>
            <a:ext cx="8780928" cy="1015663"/>
          </a:xfrm>
          <a:prstGeom prst="rect">
            <a:avLst/>
          </a:prstGeom>
          <a:noFill/>
        </p:spPr>
        <p:txBody>
          <a:bodyPr wrap="square" rtlCol="0">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Select From Thousands Of Editable Icons On Every Topic</a:t>
            </a:r>
          </a:p>
          <a:p>
            <a:endParaRPr lang="en-US" dirty="0">
              <a:solidFill>
                <a:schemeClr val="bg1">
                  <a:lumMod val="50000"/>
                </a:schemeClr>
              </a:solidFill>
              <a:latin typeface="Arial" pitchFamily="34" charset="0"/>
              <a:cs typeface="Arial" pitchFamily="34" charset="0"/>
            </a:endParaRPr>
          </a:p>
          <a:p>
            <a:r>
              <a:rPr lang="en-US" sz="1600" dirty="0">
                <a:solidFill>
                  <a:schemeClr val="bg1">
                    <a:lumMod val="50000"/>
                  </a:schemeClr>
                </a:solidFill>
                <a:latin typeface="Arial" pitchFamily="34" charset="0"/>
                <a:cs typeface="Arial" pitchFamily="34" charset="0"/>
              </a:rPr>
              <a:t>These icons are available at the Icons section on www.slideteam.net</a:t>
            </a:r>
          </a:p>
        </p:txBody>
      </p:sp>
    </p:spTree>
    <p:extLst>
      <p:ext uri="{BB962C8B-B14F-4D97-AF65-F5344CB8AC3E}">
        <p14:creationId xmlns:p14="http://schemas.microsoft.com/office/powerpoint/2010/main" val="24650008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00000"/>
      </a:dk2>
      <a:lt2>
        <a:srgbClr val="FFFFFF"/>
      </a:lt2>
      <a:accent1>
        <a:srgbClr val="1F9072"/>
      </a:accent1>
      <a:accent2>
        <a:srgbClr val="AE2724"/>
      </a:accent2>
      <a:accent3>
        <a:srgbClr val="202E3B"/>
      </a:accent3>
      <a:accent4>
        <a:srgbClr val="1F9072"/>
      </a:accent4>
      <a:accent5>
        <a:srgbClr val="AE2724"/>
      </a:accent5>
      <a:accent6>
        <a:srgbClr val="202E3B"/>
      </a:accent6>
      <a:hlink>
        <a:srgbClr val="000000"/>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2051</TotalTime>
  <Words>395</Words>
  <Application>Microsoft Office PowerPoint</Application>
  <PresentationFormat>On-screen Show (4:3)</PresentationFormat>
  <Paragraphs>47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Franklin Gothic Demi Cond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net3</dc:creator>
  <cp:lastModifiedBy>slide34</cp:lastModifiedBy>
  <cp:revision>235</cp:revision>
  <dcterms:created xsi:type="dcterms:W3CDTF">2017-11-16T05:15:38Z</dcterms:created>
  <dcterms:modified xsi:type="dcterms:W3CDTF">2018-09-26T06:58:31Z</dcterms:modified>
</cp:coreProperties>
</file>